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  <p:sldMasterId id="2147483701" r:id="rId3"/>
  </p:sldMasterIdLst>
  <p:sldIdLst>
    <p:sldId id="427" r:id="rId4"/>
    <p:sldId id="428" r:id="rId5"/>
    <p:sldId id="429" r:id="rId6"/>
    <p:sldId id="447" r:id="rId7"/>
    <p:sldId id="448" r:id="rId8"/>
    <p:sldId id="449" r:id="rId9"/>
    <p:sldId id="450" r:id="rId10"/>
    <p:sldId id="451" r:id="rId11"/>
    <p:sldId id="452" r:id="rId12"/>
    <p:sldId id="453" r:id="rId13"/>
    <p:sldId id="454" r:id="rId14"/>
    <p:sldId id="455" r:id="rId15"/>
    <p:sldId id="456" r:id="rId16"/>
    <p:sldId id="457" r:id="rId17"/>
    <p:sldId id="458" r:id="rId18"/>
    <p:sldId id="459" r:id="rId19"/>
    <p:sldId id="460" r:id="rId20"/>
    <p:sldId id="470" r:id="rId21"/>
    <p:sldId id="461" r:id="rId22"/>
    <p:sldId id="475" r:id="rId23"/>
    <p:sldId id="462" r:id="rId24"/>
    <p:sldId id="474" r:id="rId25"/>
    <p:sldId id="463" r:id="rId26"/>
    <p:sldId id="464" r:id="rId27"/>
    <p:sldId id="465" r:id="rId28"/>
    <p:sldId id="466" r:id="rId29"/>
    <p:sldId id="467" r:id="rId30"/>
    <p:sldId id="468" r:id="rId31"/>
    <p:sldId id="469" r:id="rId32"/>
    <p:sldId id="471" r:id="rId33"/>
    <p:sldId id="472" r:id="rId34"/>
    <p:sldId id="473" r:id="rId35"/>
    <p:sldId id="430" r:id="rId36"/>
    <p:sldId id="431" r:id="rId37"/>
    <p:sldId id="432" r:id="rId38"/>
    <p:sldId id="444" r:id="rId39"/>
    <p:sldId id="445" r:id="rId40"/>
    <p:sldId id="446" r:id="rId41"/>
  </p:sldIdLst>
  <p:sldSz cx="18288000" cy="10288588"/>
  <p:notesSz cx="6858000" cy="9144000"/>
  <p:defaultTextStyle>
    <a:defPPr>
      <a:defRPr lang="ru-RU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15" userDrawn="1">
          <p15:clr>
            <a:srgbClr val="A4A3A4"/>
          </p15:clr>
        </p15:guide>
        <p15:guide id="2" pos="7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780" y="68"/>
      </p:cViewPr>
      <p:guideLst>
        <p:guide orient="horz" pos="4715"/>
        <p:guide pos="7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1068F8-E3E4-4D7D-AD4E-A1F99FAED99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FF1DD3FC-B5ED-43BE-A509-848272E297F4}">
      <dgm:prSet phldrT="[Text]" custT="1"/>
      <dgm:spPr>
        <a:solidFill>
          <a:schemeClr val="accent2"/>
        </a:solidFill>
      </dgm:spPr>
      <dgm:t>
        <a:bodyPr/>
        <a:lstStyle/>
        <a:p>
          <a:pPr algn="ctr"/>
          <a:endParaRPr lang="en-US" sz="2000" dirty="0">
            <a:latin typeface="+mj-lt"/>
          </a:endParaRPr>
        </a:p>
        <a:p>
          <a:pPr algn="ctr"/>
          <a:r>
            <a:rPr lang="ru-RU" sz="2000" dirty="0">
              <a:latin typeface="+mj-lt"/>
            </a:rPr>
            <a:t>01</a:t>
          </a:r>
        </a:p>
      </dgm:t>
    </dgm:pt>
    <dgm:pt modelId="{8C4718EB-29DC-4749-AB7C-BA15C4F9B448}" type="parTrans" cxnId="{F6B9CCBD-0472-46D1-A212-1A607D930AF5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1175A839-9AEC-46F8-9E8F-F85B1D8D5F51}" type="sibTrans" cxnId="{F6B9CCBD-0472-46D1-A212-1A607D930AF5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F62DA05C-32F6-4F10-8293-5DECFB78905C}">
      <dgm:prSet phldrT="[Text]" custT="1"/>
      <dgm:spPr>
        <a:solidFill>
          <a:schemeClr val="accent3"/>
        </a:solidFill>
      </dgm:spPr>
      <dgm:t>
        <a:bodyPr/>
        <a:lstStyle/>
        <a:p>
          <a:pPr algn="ctr"/>
          <a:r>
            <a:rPr lang="ru-RU" sz="2000" dirty="0">
              <a:latin typeface="+mj-lt"/>
            </a:rPr>
            <a:t>02</a:t>
          </a:r>
        </a:p>
      </dgm:t>
    </dgm:pt>
    <dgm:pt modelId="{62739171-AAC6-477F-85F0-B5B1A40A7DE0}" type="parTrans" cxnId="{03DD8FE0-440B-4C8E-9F86-EF146B1E02FA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088C29AA-AC2C-4432-9A52-E7AB64EF14B7}" type="sibTrans" cxnId="{03DD8FE0-440B-4C8E-9F86-EF146B1E02FA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9167C7F9-EF6E-4056-B9ED-34C95EB0F7C4}">
      <dgm:prSet phldrT="[Text]" custT="1"/>
      <dgm:spPr>
        <a:solidFill>
          <a:schemeClr val="accent4"/>
        </a:solidFill>
      </dgm:spPr>
      <dgm:t>
        <a:bodyPr/>
        <a:lstStyle/>
        <a:p>
          <a:pPr algn="ctr"/>
          <a:r>
            <a:rPr lang="ru-RU" sz="2000" dirty="0">
              <a:latin typeface="+mj-lt"/>
            </a:rPr>
            <a:t>03</a:t>
          </a:r>
        </a:p>
      </dgm:t>
    </dgm:pt>
    <dgm:pt modelId="{3D0171D9-4B40-46E3-90CA-C270562D70D5}" type="parTrans" cxnId="{E05C1F90-2EA6-471D-890F-F5D45DF03DE2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4B8740FE-ABBC-4894-8E60-ED33E06C2605}" type="sibTrans" cxnId="{E05C1F90-2EA6-471D-890F-F5D45DF03DE2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29ACD9C1-64E6-44EB-82A1-339A4F2D1201}">
      <dgm:prSet phldrT="[Text]" custT="1"/>
      <dgm:spPr>
        <a:solidFill>
          <a:schemeClr val="accent5"/>
        </a:solidFill>
      </dgm:spPr>
      <dgm:t>
        <a:bodyPr/>
        <a:lstStyle/>
        <a:p>
          <a:pPr algn="ctr"/>
          <a:r>
            <a:rPr lang="ru-RU" sz="2000" dirty="0">
              <a:latin typeface="+mj-lt"/>
            </a:rPr>
            <a:t>04</a:t>
          </a:r>
        </a:p>
      </dgm:t>
    </dgm:pt>
    <dgm:pt modelId="{4C854756-9CDC-480D-8FBA-B4717FA12917}" type="parTrans" cxnId="{423F97CA-84F4-4D8F-814C-00232F7F96F9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23CEED09-F17C-4B34-95EF-BEB49E640D96}" type="sibTrans" cxnId="{423F97CA-84F4-4D8F-814C-00232F7F96F9}">
      <dgm:prSet/>
      <dgm:spPr/>
      <dgm:t>
        <a:bodyPr/>
        <a:lstStyle/>
        <a:p>
          <a:pPr algn="ctr"/>
          <a:endParaRPr lang="ru-RU" sz="2000">
            <a:latin typeface="+mj-lt"/>
          </a:endParaRPr>
        </a:p>
      </dgm:t>
    </dgm:pt>
    <dgm:pt modelId="{F006F962-54A1-4460-B445-91360972EFB5}" type="pres">
      <dgm:prSet presAssocID="{6A1068F8-E3E4-4D7D-AD4E-A1F99FAED99D}" presName="Name0" presStyleCnt="0">
        <dgm:presLayoutVars>
          <dgm:dir/>
          <dgm:animLvl val="lvl"/>
          <dgm:resizeHandles val="exact"/>
        </dgm:presLayoutVars>
      </dgm:prSet>
      <dgm:spPr/>
    </dgm:pt>
    <dgm:pt modelId="{8B356883-6633-47E0-ABC5-08AF6CF26FFB}" type="pres">
      <dgm:prSet presAssocID="{FF1DD3FC-B5ED-43BE-A509-848272E297F4}" presName="Name8" presStyleCnt="0"/>
      <dgm:spPr/>
    </dgm:pt>
    <dgm:pt modelId="{E7860A87-F9E9-4A43-B26E-BF2DFD4DEFB7}" type="pres">
      <dgm:prSet presAssocID="{FF1DD3FC-B5ED-43BE-A509-848272E297F4}" presName="level" presStyleLbl="node1" presStyleIdx="0" presStyleCnt="4">
        <dgm:presLayoutVars>
          <dgm:chMax val="1"/>
          <dgm:bulletEnabled val="1"/>
        </dgm:presLayoutVars>
      </dgm:prSet>
      <dgm:spPr/>
    </dgm:pt>
    <dgm:pt modelId="{ADA954AF-21B3-412B-81D3-DE21A2B01BB1}" type="pres">
      <dgm:prSet presAssocID="{FF1DD3FC-B5ED-43BE-A509-848272E297F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319B96F-BA62-4B24-AFAD-9776FCF12597}" type="pres">
      <dgm:prSet presAssocID="{F62DA05C-32F6-4F10-8293-5DECFB78905C}" presName="Name8" presStyleCnt="0"/>
      <dgm:spPr/>
    </dgm:pt>
    <dgm:pt modelId="{2F7E77DA-721E-422C-9881-AD4E7C1641E0}" type="pres">
      <dgm:prSet presAssocID="{F62DA05C-32F6-4F10-8293-5DECFB78905C}" presName="level" presStyleLbl="node1" presStyleIdx="1" presStyleCnt="4">
        <dgm:presLayoutVars>
          <dgm:chMax val="1"/>
          <dgm:bulletEnabled val="1"/>
        </dgm:presLayoutVars>
      </dgm:prSet>
      <dgm:spPr/>
    </dgm:pt>
    <dgm:pt modelId="{DB654D20-5677-486E-9295-8A50F105C29C}" type="pres">
      <dgm:prSet presAssocID="{F62DA05C-32F6-4F10-8293-5DECFB78905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A32624E-42EF-4AE0-8695-D94A0BF9C018}" type="pres">
      <dgm:prSet presAssocID="{9167C7F9-EF6E-4056-B9ED-34C95EB0F7C4}" presName="Name8" presStyleCnt="0"/>
      <dgm:spPr/>
    </dgm:pt>
    <dgm:pt modelId="{E4E806FA-D569-4433-93F5-E0A397D7AEBA}" type="pres">
      <dgm:prSet presAssocID="{9167C7F9-EF6E-4056-B9ED-34C95EB0F7C4}" presName="level" presStyleLbl="node1" presStyleIdx="2" presStyleCnt="4">
        <dgm:presLayoutVars>
          <dgm:chMax val="1"/>
          <dgm:bulletEnabled val="1"/>
        </dgm:presLayoutVars>
      </dgm:prSet>
      <dgm:spPr/>
    </dgm:pt>
    <dgm:pt modelId="{8F9ED52C-8664-48B6-B7A0-A9844D804D12}" type="pres">
      <dgm:prSet presAssocID="{9167C7F9-EF6E-4056-B9ED-34C95EB0F7C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0111C3A-6D0E-4412-BE6B-9BF1A3707150}" type="pres">
      <dgm:prSet presAssocID="{29ACD9C1-64E6-44EB-82A1-339A4F2D1201}" presName="Name8" presStyleCnt="0"/>
      <dgm:spPr/>
    </dgm:pt>
    <dgm:pt modelId="{4A90804F-CD86-4FCA-8F41-6C1033E2DE60}" type="pres">
      <dgm:prSet presAssocID="{29ACD9C1-64E6-44EB-82A1-339A4F2D1201}" presName="level" presStyleLbl="node1" presStyleIdx="3" presStyleCnt="4">
        <dgm:presLayoutVars>
          <dgm:chMax val="1"/>
          <dgm:bulletEnabled val="1"/>
        </dgm:presLayoutVars>
      </dgm:prSet>
      <dgm:spPr/>
    </dgm:pt>
    <dgm:pt modelId="{E9A35477-FBE5-4C42-B75E-3C07650158CA}" type="pres">
      <dgm:prSet presAssocID="{29ACD9C1-64E6-44EB-82A1-339A4F2D120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CD50F14-F9E8-430B-A0DC-76FB233A42CC}" type="presOf" srcId="{29ACD9C1-64E6-44EB-82A1-339A4F2D1201}" destId="{E9A35477-FBE5-4C42-B75E-3C07650158CA}" srcOrd="1" destOrd="0" presId="urn:microsoft.com/office/officeart/2005/8/layout/pyramid1"/>
    <dgm:cxn modelId="{0DBD9522-FD60-4EDA-8519-9744B3A0DC12}" type="presOf" srcId="{6A1068F8-E3E4-4D7D-AD4E-A1F99FAED99D}" destId="{F006F962-54A1-4460-B445-91360972EFB5}" srcOrd="0" destOrd="0" presId="urn:microsoft.com/office/officeart/2005/8/layout/pyramid1"/>
    <dgm:cxn modelId="{3FD21A32-37CF-40D1-8153-82B6E4D062F4}" type="presOf" srcId="{F62DA05C-32F6-4F10-8293-5DECFB78905C}" destId="{2F7E77DA-721E-422C-9881-AD4E7C1641E0}" srcOrd="0" destOrd="0" presId="urn:microsoft.com/office/officeart/2005/8/layout/pyramid1"/>
    <dgm:cxn modelId="{4FC79660-608A-46E0-B361-49D68FA849E4}" type="presOf" srcId="{FF1DD3FC-B5ED-43BE-A509-848272E297F4}" destId="{ADA954AF-21B3-412B-81D3-DE21A2B01BB1}" srcOrd="1" destOrd="0" presId="urn:microsoft.com/office/officeart/2005/8/layout/pyramid1"/>
    <dgm:cxn modelId="{D66F816B-3808-4918-98F2-6CA7F991D530}" type="presOf" srcId="{FF1DD3FC-B5ED-43BE-A509-848272E297F4}" destId="{E7860A87-F9E9-4A43-B26E-BF2DFD4DEFB7}" srcOrd="0" destOrd="0" presId="urn:microsoft.com/office/officeart/2005/8/layout/pyramid1"/>
    <dgm:cxn modelId="{5CDD9C50-3BA3-417D-80C2-BDFC66FC6B55}" type="presOf" srcId="{29ACD9C1-64E6-44EB-82A1-339A4F2D1201}" destId="{4A90804F-CD86-4FCA-8F41-6C1033E2DE60}" srcOrd="0" destOrd="0" presId="urn:microsoft.com/office/officeart/2005/8/layout/pyramid1"/>
    <dgm:cxn modelId="{0948A98F-84D6-4BE5-B064-38175E141C74}" type="presOf" srcId="{9167C7F9-EF6E-4056-B9ED-34C95EB0F7C4}" destId="{8F9ED52C-8664-48B6-B7A0-A9844D804D12}" srcOrd="1" destOrd="0" presId="urn:microsoft.com/office/officeart/2005/8/layout/pyramid1"/>
    <dgm:cxn modelId="{E05C1F90-2EA6-471D-890F-F5D45DF03DE2}" srcId="{6A1068F8-E3E4-4D7D-AD4E-A1F99FAED99D}" destId="{9167C7F9-EF6E-4056-B9ED-34C95EB0F7C4}" srcOrd="2" destOrd="0" parTransId="{3D0171D9-4B40-46E3-90CA-C270562D70D5}" sibTransId="{4B8740FE-ABBC-4894-8E60-ED33E06C2605}"/>
    <dgm:cxn modelId="{F6B9CCBD-0472-46D1-A212-1A607D930AF5}" srcId="{6A1068F8-E3E4-4D7D-AD4E-A1F99FAED99D}" destId="{FF1DD3FC-B5ED-43BE-A509-848272E297F4}" srcOrd="0" destOrd="0" parTransId="{8C4718EB-29DC-4749-AB7C-BA15C4F9B448}" sibTransId="{1175A839-9AEC-46F8-9E8F-F85B1D8D5F51}"/>
    <dgm:cxn modelId="{678E52CA-CB2D-4CFB-88E7-65E65B4E838C}" type="presOf" srcId="{9167C7F9-EF6E-4056-B9ED-34C95EB0F7C4}" destId="{E4E806FA-D569-4433-93F5-E0A397D7AEBA}" srcOrd="0" destOrd="0" presId="urn:microsoft.com/office/officeart/2005/8/layout/pyramid1"/>
    <dgm:cxn modelId="{423F97CA-84F4-4D8F-814C-00232F7F96F9}" srcId="{6A1068F8-E3E4-4D7D-AD4E-A1F99FAED99D}" destId="{29ACD9C1-64E6-44EB-82A1-339A4F2D1201}" srcOrd="3" destOrd="0" parTransId="{4C854756-9CDC-480D-8FBA-B4717FA12917}" sibTransId="{23CEED09-F17C-4B34-95EF-BEB49E640D96}"/>
    <dgm:cxn modelId="{C00C95CB-AC45-4BEF-8EAF-0721D500AB9B}" type="presOf" srcId="{F62DA05C-32F6-4F10-8293-5DECFB78905C}" destId="{DB654D20-5677-486E-9295-8A50F105C29C}" srcOrd="1" destOrd="0" presId="urn:microsoft.com/office/officeart/2005/8/layout/pyramid1"/>
    <dgm:cxn modelId="{03DD8FE0-440B-4C8E-9F86-EF146B1E02FA}" srcId="{6A1068F8-E3E4-4D7D-AD4E-A1F99FAED99D}" destId="{F62DA05C-32F6-4F10-8293-5DECFB78905C}" srcOrd="1" destOrd="0" parTransId="{62739171-AAC6-477F-85F0-B5B1A40A7DE0}" sibTransId="{088C29AA-AC2C-4432-9A52-E7AB64EF14B7}"/>
    <dgm:cxn modelId="{6F243E1A-688F-4956-B8B1-9DDAEA86029B}" type="presParOf" srcId="{F006F962-54A1-4460-B445-91360972EFB5}" destId="{8B356883-6633-47E0-ABC5-08AF6CF26FFB}" srcOrd="0" destOrd="0" presId="urn:microsoft.com/office/officeart/2005/8/layout/pyramid1"/>
    <dgm:cxn modelId="{ABD20112-9BD7-4C60-A6D2-8086C064C8CD}" type="presParOf" srcId="{8B356883-6633-47E0-ABC5-08AF6CF26FFB}" destId="{E7860A87-F9E9-4A43-B26E-BF2DFD4DEFB7}" srcOrd="0" destOrd="0" presId="urn:microsoft.com/office/officeart/2005/8/layout/pyramid1"/>
    <dgm:cxn modelId="{C030FF30-3402-4330-836C-96D8227EE8D0}" type="presParOf" srcId="{8B356883-6633-47E0-ABC5-08AF6CF26FFB}" destId="{ADA954AF-21B3-412B-81D3-DE21A2B01BB1}" srcOrd="1" destOrd="0" presId="urn:microsoft.com/office/officeart/2005/8/layout/pyramid1"/>
    <dgm:cxn modelId="{0F7732A1-FAF7-4805-9A62-8830869A9443}" type="presParOf" srcId="{F006F962-54A1-4460-B445-91360972EFB5}" destId="{E319B96F-BA62-4B24-AFAD-9776FCF12597}" srcOrd="1" destOrd="0" presId="urn:microsoft.com/office/officeart/2005/8/layout/pyramid1"/>
    <dgm:cxn modelId="{462D1A0D-7F5C-45A2-8EC7-B3BE85FA0BE2}" type="presParOf" srcId="{E319B96F-BA62-4B24-AFAD-9776FCF12597}" destId="{2F7E77DA-721E-422C-9881-AD4E7C1641E0}" srcOrd="0" destOrd="0" presId="urn:microsoft.com/office/officeart/2005/8/layout/pyramid1"/>
    <dgm:cxn modelId="{BE5FCFB4-E3D6-4549-BDD2-9A6EE8383204}" type="presParOf" srcId="{E319B96F-BA62-4B24-AFAD-9776FCF12597}" destId="{DB654D20-5677-486E-9295-8A50F105C29C}" srcOrd="1" destOrd="0" presId="urn:microsoft.com/office/officeart/2005/8/layout/pyramid1"/>
    <dgm:cxn modelId="{7F03CAFC-6073-4A51-9B43-4D704FC8A9F9}" type="presParOf" srcId="{F006F962-54A1-4460-B445-91360972EFB5}" destId="{BA32624E-42EF-4AE0-8695-D94A0BF9C018}" srcOrd="2" destOrd="0" presId="urn:microsoft.com/office/officeart/2005/8/layout/pyramid1"/>
    <dgm:cxn modelId="{8860358C-ABBA-435B-8DAF-8F4F59061B51}" type="presParOf" srcId="{BA32624E-42EF-4AE0-8695-D94A0BF9C018}" destId="{E4E806FA-D569-4433-93F5-E0A397D7AEBA}" srcOrd="0" destOrd="0" presId="urn:microsoft.com/office/officeart/2005/8/layout/pyramid1"/>
    <dgm:cxn modelId="{89FB7ADF-10AD-4345-953D-3658CBBAAEA7}" type="presParOf" srcId="{BA32624E-42EF-4AE0-8695-D94A0BF9C018}" destId="{8F9ED52C-8664-48B6-B7A0-A9844D804D12}" srcOrd="1" destOrd="0" presId="urn:microsoft.com/office/officeart/2005/8/layout/pyramid1"/>
    <dgm:cxn modelId="{B0884653-075C-4B46-BE4C-FDE92EDA4A55}" type="presParOf" srcId="{F006F962-54A1-4460-B445-91360972EFB5}" destId="{E0111C3A-6D0E-4412-BE6B-9BF1A3707150}" srcOrd="3" destOrd="0" presId="urn:microsoft.com/office/officeart/2005/8/layout/pyramid1"/>
    <dgm:cxn modelId="{680A5F2E-789B-4306-BE57-9596AFFF5E30}" type="presParOf" srcId="{E0111C3A-6D0E-4412-BE6B-9BF1A3707150}" destId="{4A90804F-CD86-4FCA-8F41-6C1033E2DE60}" srcOrd="0" destOrd="0" presId="urn:microsoft.com/office/officeart/2005/8/layout/pyramid1"/>
    <dgm:cxn modelId="{06EAA958-8D33-4316-B021-9914384DD4A4}" type="presParOf" srcId="{E0111C3A-6D0E-4412-BE6B-9BF1A3707150}" destId="{E9A35477-FBE5-4C42-B75E-3C07650158C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60A87-F9E9-4A43-B26E-BF2DFD4DEFB7}">
      <dsp:nvSpPr>
        <dsp:cNvPr id="0" name=""/>
        <dsp:cNvSpPr/>
      </dsp:nvSpPr>
      <dsp:spPr>
        <a:xfrm>
          <a:off x="3059589" y="0"/>
          <a:ext cx="2039726" cy="1871516"/>
        </a:xfrm>
        <a:prstGeom prst="trapezoid">
          <a:avLst>
            <a:gd name="adj" fmla="val 54494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latin typeface="+mj-lt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01</a:t>
          </a:r>
        </a:p>
      </dsp:txBody>
      <dsp:txXfrm>
        <a:off x="3059589" y="0"/>
        <a:ext cx="2039726" cy="1871516"/>
      </dsp:txXfrm>
    </dsp:sp>
    <dsp:sp modelId="{2F7E77DA-721E-422C-9881-AD4E7C1641E0}">
      <dsp:nvSpPr>
        <dsp:cNvPr id="0" name=""/>
        <dsp:cNvSpPr/>
      </dsp:nvSpPr>
      <dsp:spPr>
        <a:xfrm>
          <a:off x="2039726" y="1871516"/>
          <a:ext cx="4079452" cy="1871516"/>
        </a:xfrm>
        <a:prstGeom prst="trapezoid">
          <a:avLst>
            <a:gd name="adj" fmla="val 54494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02</a:t>
          </a:r>
        </a:p>
      </dsp:txBody>
      <dsp:txXfrm>
        <a:off x="2753630" y="1871516"/>
        <a:ext cx="2651643" cy="1871516"/>
      </dsp:txXfrm>
    </dsp:sp>
    <dsp:sp modelId="{E4E806FA-D569-4433-93F5-E0A397D7AEBA}">
      <dsp:nvSpPr>
        <dsp:cNvPr id="0" name=""/>
        <dsp:cNvSpPr/>
      </dsp:nvSpPr>
      <dsp:spPr>
        <a:xfrm>
          <a:off x="1019862" y="3743032"/>
          <a:ext cx="6119178" cy="1871516"/>
        </a:xfrm>
        <a:prstGeom prst="trapezoid">
          <a:avLst>
            <a:gd name="adj" fmla="val 54494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03</a:t>
          </a:r>
        </a:p>
      </dsp:txBody>
      <dsp:txXfrm>
        <a:off x="2090719" y="3743032"/>
        <a:ext cx="3977465" cy="1871516"/>
      </dsp:txXfrm>
    </dsp:sp>
    <dsp:sp modelId="{4A90804F-CD86-4FCA-8F41-6C1033E2DE60}">
      <dsp:nvSpPr>
        <dsp:cNvPr id="0" name=""/>
        <dsp:cNvSpPr/>
      </dsp:nvSpPr>
      <dsp:spPr>
        <a:xfrm>
          <a:off x="0" y="5614547"/>
          <a:ext cx="8158904" cy="1871516"/>
        </a:xfrm>
        <a:prstGeom prst="trapezoid">
          <a:avLst>
            <a:gd name="adj" fmla="val 54494"/>
          </a:avLst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04</a:t>
          </a:r>
        </a:p>
      </dsp:txBody>
      <dsp:txXfrm>
        <a:off x="1427808" y="5614547"/>
        <a:ext cx="5303287" cy="1871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84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5765E0CE-596D-4700-A59D-DFA114C924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" y="1573618"/>
            <a:ext cx="9144001" cy="871496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631DE78-7E9F-48C8-919E-5E7A0EDE3B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3999" y="1573618"/>
            <a:ext cx="9144001" cy="871496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961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8FBD77-0F96-4F4A-BD39-6CB62AA62A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3377" y="2167177"/>
            <a:ext cx="5039832" cy="59542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91680FC1-59DF-4564-B7DB-82751D76BB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0" y="2167177"/>
            <a:ext cx="5039832" cy="59542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36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316F7604-20D5-44A1-870D-B74E93798F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13042" y="1"/>
            <a:ext cx="4359348" cy="48271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C16C0795-D24E-4C23-B01E-B174DE7E26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13042" y="5461408"/>
            <a:ext cx="4359348" cy="48271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0E834EE1-9A7E-48F2-B001-0AA653EEBB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2111" y="5461408"/>
            <a:ext cx="7187610" cy="48271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809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0278FFE-A628-4F7A-888E-E883F52A96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5144295"/>
            <a:ext cx="4827181" cy="433994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E5B3F6DF-334A-4D7E-91AC-DE62FF4A80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99720" y="0"/>
            <a:ext cx="5492743" cy="73152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A671DADB-35BF-4B1F-BF85-DF2BC9C02CE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183293" y="6719777"/>
            <a:ext cx="3104710" cy="356881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626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7CAC01-4C22-467C-A4F0-C57D924E42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88149" y="2317897"/>
            <a:ext cx="5911702" cy="637953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417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8321D5-9208-4757-A90C-2D6E644F91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51284" y="2245895"/>
            <a:ext cx="5779262" cy="648362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20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B56D7612-8CB7-4119-8F6A-EB53E01ECC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87450" y="4559173"/>
            <a:ext cx="9063454" cy="572941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E0880C37-0173-46B8-9EE0-8C5F92CF5E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845208" y="8272130"/>
            <a:ext cx="6239467" cy="201645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539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26A2D85B-00E4-4A40-BFED-3C7EBDD553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267154" y="1531089"/>
            <a:ext cx="5779262" cy="759164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E543F5-BCDE-4151-81E8-97F65219FF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79291" y="4635796"/>
            <a:ext cx="3742661" cy="393404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255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D9B6DD53-6746-4175-A5B0-EB1E1ECABB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267153" y="0"/>
            <a:ext cx="7020847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7710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F37170A-9536-4BBE-BDB7-FE44A7C924A0}"/>
              </a:ext>
            </a:extLst>
          </p:cNvPr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862D60E7-8E1D-433E-AFFA-6B284796B5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13581" y="0"/>
            <a:ext cx="7974419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30B27-7C71-4FF8-BDDA-62796D343A06}"/>
              </a:ext>
            </a:extLst>
          </p:cNvPr>
          <p:cNvSpPr txBox="1"/>
          <p:nvPr userDrawn="1"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19A551-B15C-4C66-8E93-CC60C8810D9E}"/>
              </a:ext>
            </a:extLst>
          </p:cNvPr>
          <p:cNvSpPr txBox="1"/>
          <p:nvPr userDrawn="1"/>
        </p:nvSpPr>
        <p:spPr>
          <a:xfrm>
            <a:off x="1153192" y="569005"/>
            <a:ext cx="3216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" panose="00000500000000000000" pitchFamily="50" charset="0"/>
              </a:rPr>
              <a:t>The Calm Guidelines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17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39D75E-BBF0-4575-AA88-7649D53D14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620" y="1741876"/>
            <a:ext cx="5613990" cy="68048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8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0D5653A-2E3A-4D79-B5C8-A54B063E89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5599" y="1588168"/>
            <a:ext cx="6657475" cy="498909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6B68BC0-7D3D-44B8-9F65-5032B2078B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5600" y="6898105"/>
            <a:ext cx="3801980" cy="339048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E3B107F7-31C9-4D82-92F8-AEF26375A1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448546" y="7860633"/>
            <a:ext cx="2839453" cy="242795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395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6B2199E-B8C3-44B4-B027-DD7B1A75EB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54025" y="3048001"/>
            <a:ext cx="5133975" cy="643288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394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2DB33F9-6AE2-4B62-8272-BD1A535FC3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2085475"/>
            <a:ext cx="7716253" cy="820311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989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018B8B2-A4A4-4269-A1B2-F9DCBF8C97B5}"/>
              </a:ext>
            </a:extLst>
          </p:cNvPr>
          <p:cNvSpPr/>
          <p:nvPr userDrawn="1"/>
        </p:nvSpPr>
        <p:spPr>
          <a:xfrm>
            <a:off x="0" y="0"/>
            <a:ext cx="9432758" cy="102885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8A8616-2494-4195-8EC5-EFE266E2B696}"/>
              </a:ext>
            </a:extLst>
          </p:cNvPr>
          <p:cNvSpPr txBox="1"/>
          <p:nvPr userDrawn="1"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B24AA6-A9C5-46C2-8449-AC553D9F2B03}"/>
              </a:ext>
            </a:extLst>
          </p:cNvPr>
          <p:cNvSpPr txBox="1"/>
          <p:nvPr userDrawn="1"/>
        </p:nvSpPr>
        <p:spPr>
          <a:xfrm>
            <a:off x="1153192" y="569005"/>
            <a:ext cx="3216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" panose="00000500000000000000" pitchFamily="50" charset="0"/>
              </a:rPr>
              <a:t>The Calm Guidelines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" panose="00000500000000000000" pitchFamily="50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E672C33-7DFB-42BD-8C30-F7A08DCBC9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360" y="2085476"/>
            <a:ext cx="6579103" cy="704432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D31F1925-4172-49C1-9C55-B75CDD2A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459326" y="1796718"/>
            <a:ext cx="3611314" cy="415490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EA2779CA-36A3-4D36-8596-3EBA25BB747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14611" y="6133685"/>
            <a:ext cx="3841164" cy="415490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006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093F15E-D07D-4ECB-9D83-496727D4A536}"/>
              </a:ext>
            </a:extLst>
          </p:cNvPr>
          <p:cNvSpPr/>
          <p:nvPr userDrawn="1"/>
        </p:nvSpPr>
        <p:spPr>
          <a:xfrm>
            <a:off x="0" y="0"/>
            <a:ext cx="12401550" cy="10288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4F8EA5-A44C-4C9E-9DB3-EB58CF8FE9F8}"/>
              </a:ext>
            </a:extLst>
          </p:cNvPr>
          <p:cNvSpPr txBox="1"/>
          <p:nvPr userDrawn="1"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90DA94B-9105-4F7E-92DB-054DB35323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41437" y="2828426"/>
            <a:ext cx="6010525" cy="420102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57C16D05-1534-4B5D-B78B-0B907F8525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72639" y="2042613"/>
            <a:ext cx="7403930" cy="648702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4A36FB3-6D95-4D37-A653-DC9B574018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41436" y="7960015"/>
            <a:ext cx="6010525" cy="420102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FB6A581D-C183-4319-B3D8-05F630B42B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84908" y="-2303163"/>
            <a:ext cx="6010525" cy="420102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885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DAAC3EC-6AA6-489C-A6CC-716AB2DD5F9F}"/>
              </a:ext>
            </a:extLst>
          </p:cNvPr>
          <p:cNvSpPr/>
          <p:nvPr userDrawn="1"/>
        </p:nvSpPr>
        <p:spPr>
          <a:xfrm>
            <a:off x="9230149" y="0"/>
            <a:ext cx="9057851" cy="10288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70F098C-4E1A-46BB-9E5F-09DFB1B12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71659" y="1679945"/>
            <a:ext cx="6010525" cy="86086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C7022532-824E-423A-B151-CFDAB2CB64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445319" y="3448145"/>
            <a:ext cx="3679546" cy="36759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4719E67D-7DDB-46D2-9651-E3F2514F26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92414" y="3660795"/>
            <a:ext cx="4958490" cy="437916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1C7AF036-BE7C-4AEE-AD83-CF4BFE81EA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821577" y="3660795"/>
            <a:ext cx="4958490" cy="437916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Прямоугольник 8">
            <a:extLst>
              <a:ext uri="{FF2B5EF4-FFF2-40B4-BE49-F238E27FC236}">
                <a16:creationId xmlns:a16="http://schemas.microsoft.com/office/drawing/2014/main" id="{78098EDC-7734-48FE-8560-28683F277EDC}"/>
              </a:ext>
            </a:extLst>
          </p:cNvPr>
          <p:cNvSpPr/>
          <p:nvPr userDrawn="1"/>
        </p:nvSpPr>
        <p:spPr>
          <a:xfrm>
            <a:off x="16739347" y="669081"/>
            <a:ext cx="399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tx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‹#›</a:t>
            </a:fld>
            <a:endParaRPr lang="ru-RU" sz="1600" b="0" baseline="0" dirty="0">
              <a:solidFill>
                <a:schemeClr val="tx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705DA6-F096-4757-AB54-AB138401B538}"/>
              </a:ext>
            </a:extLst>
          </p:cNvPr>
          <p:cNvSpPr txBox="1"/>
          <p:nvPr userDrawn="1"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4564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683D6D61-09AD-4D20-8508-2778215D0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5642" y="0"/>
            <a:ext cx="5087188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438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7CC1A2E-CE27-4DC6-B068-AFA4BC2DD2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999368" y="2181726"/>
            <a:ext cx="3288632" cy="577515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76FBA9-AB98-4DE7-948C-AADA89AF68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44000" y="2181727"/>
            <a:ext cx="5069306" cy="577515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696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C434874-4998-4CC4-8AAA-8C301C0E30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74159" y="3267050"/>
            <a:ext cx="5339682" cy="7021538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107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4FE432-0FBE-4712-A4E0-7C90E5A7A8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22928" y="1910425"/>
            <a:ext cx="4918533" cy="6467738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85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C32085F1-DA37-4750-B229-4A3C7D419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9515" y="1572127"/>
            <a:ext cx="5613990" cy="71387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E3901E9-6751-4824-A4E9-EAF1237499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73518" y="1572128"/>
            <a:ext cx="3818767" cy="43955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F370ACB2-BBE8-4CDE-BC45-9303A58D1E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07521" y="1572128"/>
            <a:ext cx="3818767" cy="280736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C11886-B726-4B72-AEB6-34795B37A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92804"/>
            <a:ext cx="6384758" cy="8395784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4345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CE5BC3-0236-4E0C-AAE6-33466E3D0C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18122" y="3849941"/>
            <a:ext cx="6128084" cy="5213848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8936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96DEF7A-8C25-4DBF-BC7F-085D0EDDB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85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6122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C255C30-A76F-4B38-997D-AC4118FFA3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86038" y="2271713"/>
            <a:ext cx="6557962" cy="64293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A3EE08-1D23-4A6D-8A4D-E7B1D67FD2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573375" y="7286625"/>
            <a:ext cx="2714625" cy="30019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1506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19C9AC-8E57-48AC-8F16-83A5C74FC1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2019" y="2300288"/>
            <a:ext cx="8843962" cy="472916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A97C933-16A6-4047-AF11-7A0A914099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7764379"/>
            <a:ext cx="2390274" cy="252420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2292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1434D8E-4B70-4346-B60A-C02CCCACB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8231" y="1600200"/>
            <a:ext cx="5951621" cy="70625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098BBF-4A9F-4A7F-B178-4B6C4C4FBC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6866021"/>
            <a:ext cx="4813300" cy="252420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505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4C50612-5E5F-4BAA-B6E0-E0C8B282BF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214" y="3271838"/>
            <a:ext cx="3486150" cy="381476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F09C9D-CC8D-443E-B653-6F5FDF431C2A}"/>
              </a:ext>
            </a:extLst>
          </p:cNvPr>
          <p:cNvSpPr/>
          <p:nvPr userDrawn="1"/>
        </p:nvSpPr>
        <p:spPr>
          <a:xfrm>
            <a:off x="9144000" y="0"/>
            <a:ext cx="9144000" cy="102885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8">
            <a:extLst>
              <a:ext uri="{FF2B5EF4-FFF2-40B4-BE49-F238E27FC236}">
                <a16:creationId xmlns:a16="http://schemas.microsoft.com/office/drawing/2014/main" id="{31668007-C0E5-461A-A2AA-8FC8BAB5FD3C}"/>
              </a:ext>
            </a:extLst>
          </p:cNvPr>
          <p:cNvSpPr/>
          <p:nvPr userDrawn="1"/>
        </p:nvSpPr>
        <p:spPr>
          <a:xfrm>
            <a:off x="16739347" y="669081"/>
            <a:ext cx="399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‹#›</a:t>
            </a:fld>
            <a:endParaRPr lang="ru-RU" sz="1600" b="0" baseline="0" dirty="0">
              <a:solidFill>
                <a:schemeClr val="bg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FE244-E777-488A-8D5D-E0023318A55B}"/>
              </a:ext>
            </a:extLst>
          </p:cNvPr>
          <p:cNvSpPr txBox="1"/>
          <p:nvPr userDrawn="1"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865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7090B8B-B8E3-44F7-891E-D6573B478C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98063" y="3000375"/>
            <a:ext cx="6432550" cy="728821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5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9A6AF247-C048-4C76-A2AB-48CD09088A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04465" y="1"/>
            <a:ext cx="4840614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68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7B0A33-9194-4B6B-A183-49FD7B5C6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4063" y="2264569"/>
            <a:ext cx="5759116" cy="57594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04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96BD6BB1-C22C-4163-A10A-466064C25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57538" y="1741876"/>
            <a:ext cx="5613990" cy="553079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383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13878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C9A5D64-AD08-4032-A92F-355A4B06A1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31499" y="1173162"/>
            <a:ext cx="4957679" cy="227589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096F9510-035E-4A27-945A-11431187A2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31500" y="4117599"/>
            <a:ext cx="4957679" cy="227589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E79D93A-585F-407F-BE53-06727DD063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731500" y="7062036"/>
            <a:ext cx="4957679" cy="227589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70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3FA2106-C764-43A7-AA66-84856FD540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1284" y="1879014"/>
            <a:ext cx="5117431" cy="370363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868A53-CBD8-48F5-837B-D57A986FB9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01856" y="1879014"/>
            <a:ext cx="5117431" cy="238818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83D5CF9-C073-44AB-BFC9-36603FF50D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01856" y="4700338"/>
            <a:ext cx="5117431" cy="435789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FA40CB21-5D2E-494F-8291-AD1BBD9D4A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1283" y="6031831"/>
            <a:ext cx="5117431" cy="302640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844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60AE4E1E-CE40-48CB-86A2-3FC082C1A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79242" y="1879014"/>
            <a:ext cx="6633968" cy="464924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1C849872-DA03-46B6-AA8C-88598A15F3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50569" y="1879014"/>
            <a:ext cx="4275778" cy="21192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B1EBE64B-8047-49EF-90A2-9492C8901C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50569" y="4408987"/>
            <a:ext cx="4275778" cy="21192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06E9CD7A-05B8-42C2-B08A-93B8822053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0569" y="6938960"/>
            <a:ext cx="4275778" cy="21192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B5837799-DF27-4561-B1AE-D33D08B0E6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79242" y="6938960"/>
            <a:ext cx="3465095" cy="21192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837E7217-F1E4-4A06-BF74-EDFF81AE4B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4397232" y="6938960"/>
            <a:ext cx="2615975" cy="21192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006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BBDD2B-A087-48DF-B31E-7076597E8BD1}"/>
              </a:ext>
            </a:extLst>
          </p:cNvPr>
          <p:cNvSpPr/>
          <p:nvPr userDrawn="1"/>
        </p:nvSpPr>
        <p:spPr>
          <a:xfrm>
            <a:off x="3914274" y="-21264"/>
            <a:ext cx="14373726" cy="102885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AE6C77-906D-4405-A791-D29538BC9A73}"/>
              </a:ext>
            </a:extLst>
          </p:cNvPr>
          <p:cNvSpPr txBox="1"/>
          <p:nvPr userDrawn="1"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7" name="Прямоугольник 8">
            <a:extLst>
              <a:ext uri="{FF2B5EF4-FFF2-40B4-BE49-F238E27FC236}">
                <a16:creationId xmlns:a16="http://schemas.microsoft.com/office/drawing/2014/main" id="{1016C803-AB48-47E6-A162-9C3FBD0BE35D}"/>
              </a:ext>
            </a:extLst>
          </p:cNvPr>
          <p:cNvSpPr/>
          <p:nvPr userDrawn="1"/>
        </p:nvSpPr>
        <p:spPr>
          <a:xfrm>
            <a:off x="16739347" y="669081"/>
            <a:ext cx="399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tx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‹#›</a:t>
            </a:fld>
            <a:endParaRPr lang="ru-RU" sz="1600" b="0" baseline="0" dirty="0">
              <a:solidFill>
                <a:schemeClr val="tx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FB2FE9-4503-4E4D-8A34-3B503F55EA02}"/>
              </a:ext>
            </a:extLst>
          </p:cNvPr>
          <p:cNvSpPr txBox="1"/>
          <p:nvPr userDrawn="1"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A2DAE82-EAAF-420F-93A2-2A5169CA74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4775" y="2919413"/>
            <a:ext cx="6400800" cy="73691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987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27BA079E-D61D-47E9-A467-EC7F98F9C6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3244513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7879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4253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7070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7C8DF41-D47E-4847-8BF3-5DE557B613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238" y="3689350"/>
            <a:ext cx="12080457" cy="56308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718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5DDF7DC-6C4A-4573-9C72-285BD2AEBE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29663" y="2557463"/>
            <a:ext cx="5786437" cy="671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6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6FABA674-5B61-4C05-A67C-3898377571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53263" y="1741876"/>
            <a:ext cx="5406190" cy="419370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C381F715-8BAB-43BE-9B82-8EABEE8D66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930442" y="1741876"/>
            <a:ext cx="5406190" cy="419370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6575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FFA9FB5D-FB39-40AC-80D6-94210C47F9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22715" y="1604212"/>
            <a:ext cx="5681706" cy="7411450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0352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E8BA4DD-0A1D-4BC1-8735-A45153D243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334307" y="0"/>
            <a:ext cx="6953693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A982D0E6-3C83-468A-8571-F3BFDF41FD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7506586"/>
            <a:ext cx="4359349" cy="278200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32B05F49-B249-49F4-B9D5-7D086BCDECA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84651" y="-1"/>
            <a:ext cx="5124893" cy="599676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571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4B26C74-21DA-4130-844F-B1388BAF6A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03147" y="2877138"/>
            <a:ext cx="5681706" cy="7411450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534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CE6173C-1162-4365-9062-6F0A690496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65926" y="1609812"/>
            <a:ext cx="3594832" cy="4486188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AB46295A-7D90-4358-A075-5FB4E5CEF2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27243" y="4475747"/>
            <a:ext cx="3642957" cy="4828674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0134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F8574EB-75AF-4FFF-AE69-3B15DCF3ED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29473" y="2581661"/>
            <a:ext cx="5193537" cy="327370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D0063621-15E5-4754-8049-CB58258898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7014880"/>
            <a:ext cx="6849978" cy="327370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57ABDE94-F1A2-4C58-B3B2-273F564EB5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229473" y="6560102"/>
            <a:ext cx="5193537" cy="372848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3850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6499A-320C-4F71-B6E2-0314680332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6482" y="3046882"/>
            <a:ext cx="5193537" cy="497417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15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BBF1080-2A8A-40F5-B334-45C60D9217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41305" y="4700588"/>
            <a:ext cx="8646695" cy="558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0009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E847-7BBB-4982-8D25-5B9223465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FA810B-7BD1-4A39-85A0-65BAF5E01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1557A-97EA-4806-A22B-E9FD2DA031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713003B5-55E8-42A7-B38C-5161F95BAF4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68B57-9ED0-4416-8397-159472CB9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43EA9-C7BD-43BE-A6B8-15598324C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B59250CA-E1DB-46F9-8D59-60FCE0A95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6250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DD7FE1-0C11-4BA4-A1B2-0837DA8CF9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C72F7-6224-45B8-A72D-8C20D9E349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EEBD8-B86E-4329-BB83-26B9EE9613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713003B5-55E8-42A7-B38C-5161F95BAF4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C1482-0B5F-4D4A-87BF-EE0B1F4ED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CC5A0-49BF-43BF-BB8F-B4F25D437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B59250CA-E1DB-46F9-8D59-60FCE0A95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9078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578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2661-626B-4E02-8CC8-2247BF5865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87450" y="1492250"/>
            <a:ext cx="7218363" cy="42989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5A1442C-EA99-4777-82F5-24047810B9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122318" y="6143625"/>
            <a:ext cx="2952750" cy="29368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567E53B9-6863-4871-81A4-D54DFEACC6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651581" y="6143625"/>
            <a:ext cx="2952750" cy="29368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673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021A10F-DA5E-4B9B-A94E-67BF757C4CF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03147" y="1604212"/>
            <a:ext cx="5681706" cy="7411450"/>
          </a:xfrm>
          <a:custGeom>
            <a:avLst/>
            <a:gdLst>
              <a:gd name="connsiteX0" fmla="*/ 2468145 w 4936290"/>
              <a:gd name="connsiteY0" fmla="*/ 0 h 6491088"/>
              <a:gd name="connsiteX1" fmla="*/ 4923547 w 4936290"/>
              <a:gd name="connsiteY1" fmla="*/ 2160284 h 6491088"/>
              <a:gd name="connsiteX2" fmla="*/ 4929334 w 4936290"/>
              <a:gd name="connsiteY2" fmla="*/ 2272014 h 6491088"/>
              <a:gd name="connsiteX3" fmla="*/ 4936289 w 4936290"/>
              <a:gd name="connsiteY3" fmla="*/ 2406298 h 6491088"/>
              <a:gd name="connsiteX4" fmla="*/ 4936290 w 4936290"/>
              <a:gd name="connsiteY4" fmla="*/ 2406316 h 6491088"/>
              <a:gd name="connsiteX5" fmla="*/ 4936289 w 4936290"/>
              <a:gd name="connsiteY5" fmla="*/ 2406335 h 6491088"/>
              <a:gd name="connsiteX6" fmla="*/ 4936289 w 4936290"/>
              <a:gd name="connsiteY6" fmla="*/ 6491088 h 6491088"/>
              <a:gd name="connsiteX7" fmla="*/ 0 w 4936290"/>
              <a:gd name="connsiteY7" fmla="*/ 6491088 h 6491088"/>
              <a:gd name="connsiteX8" fmla="*/ 0 w 4936290"/>
              <a:gd name="connsiteY8" fmla="*/ 2406316 h 6491088"/>
              <a:gd name="connsiteX9" fmla="*/ 0 w 4936290"/>
              <a:gd name="connsiteY9" fmla="*/ 2272014 h 6491088"/>
              <a:gd name="connsiteX10" fmla="*/ 12743 w 4936290"/>
              <a:gd name="connsiteY10" fmla="*/ 2160284 h 6491088"/>
              <a:gd name="connsiteX11" fmla="*/ 2468145 w 4936290"/>
              <a:gd name="connsiteY11" fmla="*/ 0 h 64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36290" h="6491088">
                <a:moveTo>
                  <a:pt x="2468145" y="0"/>
                </a:moveTo>
                <a:cubicBezTo>
                  <a:pt x="3746069" y="0"/>
                  <a:pt x="4797154" y="946884"/>
                  <a:pt x="4923547" y="2160284"/>
                </a:cubicBezTo>
                <a:lnTo>
                  <a:pt x="4929334" y="2272014"/>
                </a:lnTo>
                <a:lnTo>
                  <a:pt x="4936289" y="2406298"/>
                </a:lnTo>
                <a:cubicBezTo>
                  <a:pt x="4936289" y="2406304"/>
                  <a:pt x="4936290" y="2406310"/>
                  <a:pt x="4936290" y="2406316"/>
                </a:cubicBezTo>
                <a:cubicBezTo>
                  <a:pt x="4936290" y="2406322"/>
                  <a:pt x="4936289" y="2406329"/>
                  <a:pt x="4936289" y="2406335"/>
                </a:cubicBezTo>
                <a:lnTo>
                  <a:pt x="4936289" y="6491088"/>
                </a:lnTo>
                <a:lnTo>
                  <a:pt x="0" y="6491088"/>
                </a:lnTo>
                <a:lnTo>
                  <a:pt x="0" y="2406316"/>
                </a:lnTo>
                <a:lnTo>
                  <a:pt x="0" y="2272014"/>
                </a:lnTo>
                <a:lnTo>
                  <a:pt x="12743" y="2160284"/>
                </a:lnTo>
                <a:cubicBezTo>
                  <a:pt x="139137" y="946884"/>
                  <a:pt x="1190221" y="0"/>
                  <a:pt x="2468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3314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E85EF5-1B56-44CB-A7F0-43FD241992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34863" y="1716505"/>
            <a:ext cx="8053137" cy="857208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357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ECEA2-0A50-4170-8319-800DDEA5F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99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086C4-12AD-4697-9CA2-2C43FE546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51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23BFD-9BE4-4592-B95D-7DEF56965D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CCB91-F184-4346-BB1F-AB31780DA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91424-2886-4E7F-B314-65DA3718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153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AB717-D8E7-4D43-AD69-86131EF1D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B88C1-4EC3-4A39-BC65-7CE19F12A8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46961F-C6B6-45FB-9178-91C361A5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8D9164-97E9-4B9B-974A-EF295B6F5D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61B05-B669-4E24-A99C-BD11275A9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3CFBA-B3AA-408C-AE9C-52657D9B7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018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CEA16-46B9-4BB1-BD7D-4663C08D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6668F-4DF2-4232-9DB5-8B7597BBC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97DB50-2DF7-4115-A775-FFB37D247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7140CD-0B46-4CA0-BD19-13044140B3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44A0EA-2836-40BE-8BE1-F58595E8BF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60D1FB-C30C-4F4B-B38F-F6449FB0CE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A26E8D-680C-4240-BA85-04181C751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416B06-6187-4B3E-8097-10B62FFC1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373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F4FCF-AD18-4087-A6D3-7C62AEE9C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8451B6-684D-466D-B83D-6380CBBDD9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32C47-1F97-4474-8E8D-C8A1F2257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BF2562-8D7A-490E-9023-606033CCC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21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974D05-21D5-4D38-BA4C-137974574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D6DE66-3292-4D94-AC5C-544E862A8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4E78B-A6F0-4098-8B55-4BDCD06CC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7231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66029-CB87-48A5-BA99-4D9D4BE0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BE8F1-18D1-4AAD-A119-14D869294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2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82F41-0F9D-4EF0-B048-12E33379A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9A5F45-3290-4867-8E9C-1B86231A9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2C9E5-9B3F-48CE-A8EF-34D63F366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2E2B28-5C9D-43F3-AF60-29CFC057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512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EEBE-3C86-484E-BEB2-19E5AFBA7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4C8550-50A5-4BCB-84D8-6EDADE7A17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2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9037F-5875-4F74-BD75-EB5227B2F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8F2EEC-F276-4D13-AD7C-9748E43810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F3AC8-EE57-46D8-A0D4-6E0D05C04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A71713-FFC1-4992-BF75-8C08A0A2E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0619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F9D39-9FB1-452A-85EC-FE8488770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13F7E2-3671-4B30-86ED-38A4FC05EA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764AE-0D41-49D7-87B4-E33D9B48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6E7C6-6A98-4D23-B91B-53C7EC649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073E5-7FBF-4032-BF1F-5ABC8CC0D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57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345BC75-6F1E-48EE-8537-7176B77955CB}"/>
              </a:ext>
            </a:extLst>
          </p:cNvPr>
          <p:cNvSpPr/>
          <p:nvPr userDrawn="1"/>
        </p:nvSpPr>
        <p:spPr>
          <a:xfrm>
            <a:off x="9144000" y="0"/>
            <a:ext cx="9144000" cy="102885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92ACE43-A259-43F3-B6F8-78FF87047FF4}"/>
              </a:ext>
            </a:extLst>
          </p:cNvPr>
          <p:cNvSpPr/>
          <p:nvPr userDrawn="1"/>
        </p:nvSpPr>
        <p:spPr>
          <a:xfrm>
            <a:off x="16739347" y="669081"/>
            <a:ext cx="399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tx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‹#›</a:t>
            </a:fld>
            <a:endParaRPr lang="ru-RU" sz="1600" b="0" baseline="0" dirty="0">
              <a:solidFill>
                <a:schemeClr val="tx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ABAFAC-D4FC-4CFB-827D-B32AA034A3B8}"/>
              </a:ext>
            </a:extLst>
          </p:cNvPr>
          <p:cNvSpPr txBox="1"/>
          <p:nvPr userDrawn="1"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B2871237-1227-42F3-BA14-3910E1EBEE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11294" y="1587899"/>
            <a:ext cx="6527522" cy="71520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41674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01C02E-001F-4CC1-BB1D-A4E3444F9A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85A79E-E872-4726-B7BA-3CE376995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EB85D-A900-4E3B-BBEA-D6EBFC1566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D9233786-4B17-4294-BBA4-54B955809C8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F989A-2922-4F23-BCDF-B688E133D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7900" y="9536113"/>
            <a:ext cx="6172200" cy="54768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C6C3-8F42-43CE-9ABB-2B5CB140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6113"/>
            <a:ext cx="4114800" cy="547687"/>
          </a:xfrm>
          <a:prstGeom prst="rect">
            <a:avLst/>
          </a:prstGeom>
        </p:spPr>
        <p:txBody>
          <a:bodyPr/>
          <a:lstStyle/>
          <a:p>
            <a:fld id="{2479A97F-5825-4A12-B161-49896859F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33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B163516F-30A7-4C19-9597-9C4A85CEB4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573618"/>
            <a:ext cx="8399721" cy="871496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25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A13E7BD9-3B01-48B7-8F04-843CB7862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8288000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3CFFDF5-C798-42C6-82A8-956D355C21F2}"/>
              </a:ext>
            </a:extLst>
          </p:cNvPr>
          <p:cNvSpPr txBox="1"/>
          <p:nvPr userDrawn="1"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5899717-FE6D-460B-A403-0AE472DEF585}"/>
              </a:ext>
            </a:extLst>
          </p:cNvPr>
          <p:cNvSpPr/>
          <p:nvPr userDrawn="1"/>
        </p:nvSpPr>
        <p:spPr>
          <a:xfrm>
            <a:off x="16739347" y="669081"/>
            <a:ext cx="399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tx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‹#›</a:t>
            </a:fld>
            <a:endParaRPr lang="ru-RU" sz="1600" b="0" baseline="0" dirty="0">
              <a:solidFill>
                <a:schemeClr val="tx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6E3C7B-0CAA-4DE5-9DE2-47A2620829A0}"/>
              </a:ext>
            </a:extLst>
          </p:cNvPr>
          <p:cNvSpPr txBox="1"/>
          <p:nvPr userDrawn="1"/>
        </p:nvSpPr>
        <p:spPr>
          <a:xfrm>
            <a:off x="1153192" y="569005"/>
            <a:ext cx="3216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" panose="00000500000000000000" pitchFamily="50" charset="0"/>
              </a:rPr>
              <a:t>The Calm Guidelines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A4E72-235C-4E83-BE8B-883BC632960A}"/>
              </a:ext>
            </a:extLst>
          </p:cNvPr>
          <p:cNvSpPr txBox="1"/>
          <p:nvPr userDrawn="1"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87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720" r:id="rId3"/>
    <p:sldLayoutId id="2147483665" r:id="rId4"/>
    <p:sldLayoutId id="2147483715" r:id="rId5"/>
    <p:sldLayoutId id="2147483717" r:id="rId6"/>
    <p:sldLayoutId id="2147483650" r:id="rId7"/>
    <p:sldLayoutId id="2147483651" r:id="rId8"/>
    <p:sldLayoutId id="2147483716" r:id="rId9"/>
    <p:sldLayoutId id="2147483713" r:id="rId10"/>
    <p:sldLayoutId id="2147483652" r:id="rId11"/>
    <p:sldLayoutId id="2147483653" r:id="rId12"/>
    <p:sldLayoutId id="2147483655" r:id="rId13"/>
    <p:sldLayoutId id="2147483656" r:id="rId14"/>
    <p:sldLayoutId id="2147483657" r:id="rId15"/>
    <p:sldLayoutId id="2147483719" r:id="rId16"/>
    <p:sldLayoutId id="2147483658" r:id="rId17"/>
    <p:sldLayoutId id="2147483659" r:id="rId18"/>
    <p:sldLayoutId id="2147483661" r:id="rId19"/>
    <p:sldLayoutId id="2147483662" r:id="rId20"/>
    <p:sldLayoutId id="2147483663" r:id="rId21"/>
    <p:sldLayoutId id="2147483664" r:id="rId22"/>
    <p:sldLayoutId id="2147483666" r:id="rId23"/>
    <p:sldLayoutId id="2147483699" r:id="rId24"/>
    <p:sldLayoutId id="2147483700" r:id="rId25"/>
    <p:sldLayoutId id="2147483667" r:id="rId26"/>
    <p:sldLayoutId id="2147483668" r:id="rId27"/>
    <p:sldLayoutId id="2147483681" r:id="rId28"/>
    <p:sldLayoutId id="2147483682" r:id="rId29"/>
    <p:sldLayoutId id="2147483683" r:id="rId30"/>
    <p:sldLayoutId id="2147483684" r:id="rId31"/>
    <p:sldLayoutId id="2147483685" r:id="rId32"/>
    <p:sldLayoutId id="2147483686" r:id="rId33"/>
    <p:sldLayoutId id="2147483687" r:id="rId34"/>
    <p:sldLayoutId id="2147483688" r:id="rId35"/>
    <p:sldLayoutId id="2147483697" r:id="rId36"/>
    <p:sldLayoutId id="2147483689" r:id="rId37"/>
    <p:sldLayoutId id="2147483721" r:id="rId38"/>
    <p:sldLayoutId id="2147483690" r:id="rId39"/>
    <p:sldLayoutId id="2147483691" r:id="rId40"/>
    <p:sldLayoutId id="2147483693" r:id="rId41"/>
    <p:sldLayoutId id="2147483714" r:id="rId42"/>
    <p:sldLayoutId id="2147483722" r:id="rId43"/>
    <p:sldLayoutId id="2147483694" r:id="rId44"/>
    <p:sldLayoutId id="2147483698" r:id="rId45"/>
    <p:sldLayoutId id="2147483695" r:id="rId46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74615E8-CAFA-403F-B2CA-673BBA6492B1}"/>
              </a:ext>
            </a:extLst>
          </p:cNvPr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F887BD-CAF0-40F9-BECE-0300CA5B50C3}"/>
              </a:ext>
            </a:extLst>
          </p:cNvPr>
          <p:cNvSpPr txBox="1"/>
          <p:nvPr userDrawn="1"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10" name="Прямоугольник 8">
            <a:extLst>
              <a:ext uri="{FF2B5EF4-FFF2-40B4-BE49-F238E27FC236}">
                <a16:creationId xmlns:a16="http://schemas.microsoft.com/office/drawing/2014/main" id="{D1491383-FDA4-4C33-B175-A91BBAAC76DB}"/>
              </a:ext>
            </a:extLst>
          </p:cNvPr>
          <p:cNvSpPr/>
          <p:nvPr userDrawn="1"/>
        </p:nvSpPr>
        <p:spPr>
          <a:xfrm>
            <a:off x="16739347" y="669081"/>
            <a:ext cx="399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tx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‹#›</a:t>
            </a:fld>
            <a:endParaRPr lang="ru-RU" sz="1600" b="0" baseline="0" dirty="0">
              <a:solidFill>
                <a:schemeClr val="tx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64DBA3-1793-4F8D-A121-EFCF77F3AD1D}"/>
              </a:ext>
            </a:extLst>
          </p:cNvPr>
          <p:cNvSpPr txBox="1"/>
          <p:nvPr userDrawn="1"/>
        </p:nvSpPr>
        <p:spPr>
          <a:xfrm>
            <a:off x="1153192" y="569005"/>
            <a:ext cx="3216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" panose="00000500000000000000" pitchFamily="50" charset="0"/>
              </a:rPr>
              <a:t>The Calm Guidelines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CA8494-E132-4819-AEF6-AEB6BB7E05DA}"/>
              </a:ext>
            </a:extLst>
          </p:cNvPr>
          <p:cNvSpPr txBox="1"/>
          <p:nvPr userDrawn="1"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tx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tx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92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718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9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7F838BA-2FA1-42ED-95FB-A2CC78008431}"/>
              </a:ext>
            </a:extLst>
          </p:cNvPr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2D065B-CC0D-41B0-864A-D3F1E9D2ADFC}"/>
              </a:ext>
            </a:extLst>
          </p:cNvPr>
          <p:cNvSpPr txBox="1"/>
          <p:nvPr userDrawn="1"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12" name="Прямоугольник 8">
            <a:extLst>
              <a:ext uri="{FF2B5EF4-FFF2-40B4-BE49-F238E27FC236}">
                <a16:creationId xmlns:a16="http://schemas.microsoft.com/office/drawing/2014/main" id="{8837AAF0-2C6D-412A-9B54-A552AE54E21F}"/>
              </a:ext>
            </a:extLst>
          </p:cNvPr>
          <p:cNvSpPr/>
          <p:nvPr userDrawn="1"/>
        </p:nvSpPr>
        <p:spPr>
          <a:xfrm>
            <a:off x="16739347" y="669081"/>
            <a:ext cx="399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‹#›</a:t>
            </a:fld>
            <a:endParaRPr lang="ru-RU" sz="1600" b="0" baseline="0" dirty="0">
              <a:solidFill>
                <a:schemeClr val="bg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7F85F-9AC5-40F2-9B6C-D16DFD7AC1DD}"/>
              </a:ext>
            </a:extLst>
          </p:cNvPr>
          <p:cNvSpPr txBox="1"/>
          <p:nvPr userDrawn="1"/>
        </p:nvSpPr>
        <p:spPr>
          <a:xfrm>
            <a:off x="1153192" y="569005"/>
            <a:ext cx="3216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" panose="00000500000000000000" pitchFamily="50" charset="0"/>
              </a:rPr>
              <a:t>The Calm Guidelines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91485F-41E7-467F-86B5-D064396607BD}"/>
              </a:ext>
            </a:extLst>
          </p:cNvPr>
          <p:cNvSpPr txBox="1"/>
          <p:nvPr userDrawn="1"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60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2">
            <a:extLst>
              <a:ext uri="{FF2B5EF4-FFF2-40B4-BE49-F238E27FC236}">
                <a16:creationId xmlns:a16="http://schemas.microsoft.com/office/drawing/2014/main" id="{E690D56B-3F8A-4E8E-9BCC-A1ECBA0F156A}"/>
              </a:ext>
            </a:extLst>
          </p:cNvPr>
          <p:cNvCxnSpPr>
            <a:cxnSpLocks/>
          </p:cNvCxnSpPr>
          <p:nvPr/>
        </p:nvCxnSpPr>
        <p:spPr>
          <a:xfrm flipV="1">
            <a:off x="3377945" y="1507874"/>
            <a:ext cx="0" cy="7812339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D2841FE-EBFF-4248-8A92-4FF88BF6A852}"/>
              </a:ext>
            </a:extLst>
          </p:cNvPr>
          <p:cNvSpPr txBox="1">
            <a:spLocks/>
          </p:cNvSpPr>
          <p:nvPr/>
        </p:nvSpPr>
        <p:spPr>
          <a:xfrm rot="16200000">
            <a:off x="-2007287" y="4883329"/>
            <a:ext cx="8659840" cy="112070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700"/>
              </a:lnSpc>
            </a:pPr>
            <a:r>
              <a:rPr lang="en-US" sz="6600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Brand Principe’s</a:t>
            </a:r>
            <a:endParaRPr lang="ru-RU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cxnSp>
        <p:nvCxnSpPr>
          <p:cNvPr id="10" name="Прямая соединительная линия 12">
            <a:extLst>
              <a:ext uri="{FF2B5EF4-FFF2-40B4-BE49-F238E27FC236}">
                <a16:creationId xmlns:a16="http://schemas.microsoft.com/office/drawing/2014/main" id="{044A6EFD-3E40-4902-A7C3-3ED02CBC690F}"/>
              </a:ext>
            </a:extLst>
          </p:cNvPr>
          <p:cNvCxnSpPr>
            <a:cxnSpLocks/>
          </p:cNvCxnSpPr>
          <p:nvPr/>
        </p:nvCxnSpPr>
        <p:spPr>
          <a:xfrm flipH="1">
            <a:off x="4106779" y="3783326"/>
            <a:ext cx="11582401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D5C0867B-5DF1-4389-B46A-FEBCB229B3EE}"/>
              </a:ext>
            </a:extLst>
          </p:cNvPr>
          <p:cNvCxnSpPr>
            <a:cxnSpLocks/>
          </p:cNvCxnSpPr>
          <p:nvPr/>
        </p:nvCxnSpPr>
        <p:spPr>
          <a:xfrm flipH="1">
            <a:off x="4106779" y="6719031"/>
            <a:ext cx="11582401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5942DC4A-6DDE-4367-8043-73388C1C72DC}"/>
              </a:ext>
            </a:extLst>
          </p:cNvPr>
          <p:cNvSpPr txBox="1">
            <a:spLocks/>
          </p:cNvSpPr>
          <p:nvPr/>
        </p:nvSpPr>
        <p:spPr>
          <a:xfrm>
            <a:off x="4106779" y="1617795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0068740C-A0EF-43DB-8B61-F45EFB5B9E3A}"/>
              </a:ext>
            </a:extLst>
          </p:cNvPr>
          <p:cNvSpPr txBox="1">
            <a:spLocks/>
          </p:cNvSpPr>
          <p:nvPr/>
        </p:nvSpPr>
        <p:spPr>
          <a:xfrm>
            <a:off x="4106779" y="4457609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B88BA4A2-C654-47D3-9A17-954008161D80}"/>
              </a:ext>
            </a:extLst>
          </p:cNvPr>
          <p:cNvSpPr txBox="1">
            <a:spLocks/>
          </p:cNvSpPr>
          <p:nvPr/>
        </p:nvSpPr>
        <p:spPr>
          <a:xfrm>
            <a:off x="4106779" y="7406411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D10378D-CA5D-49C2-AD42-95A2138AA8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0F7292D-A609-40F1-B331-4C38C23888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20B92C-29D3-488F-9E86-D1BFA2E04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8299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D4FD86-F524-4CD8-9D83-D61AEDC320CA}"/>
              </a:ext>
            </a:extLst>
          </p:cNvPr>
          <p:cNvSpPr txBox="1">
            <a:spLocks/>
          </p:cNvSpPr>
          <p:nvPr/>
        </p:nvSpPr>
        <p:spPr>
          <a:xfrm rot="5400000">
            <a:off x="5851051" y="3549114"/>
            <a:ext cx="14798842" cy="349208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8800" spc="150" dirty="0">
                <a:solidFill>
                  <a:schemeClr val="bg2">
                    <a:lumMod val="25000"/>
                  </a:schemeClr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#calm  #trend #aesthetic</a:t>
            </a:r>
          </a:p>
          <a:p>
            <a:pPr>
              <a:lnSpc>
                <a:spcPct val="100000"/>
              </a:lnSpc>
            </a:pPr>
            <a:r>
              <a:rPr lang="en-US" sz="8800" spc="150" dirty="0">
                <a:solidFill>
                  <a:schemeClr val="bg2">
                    <a:lumMod val="25000"/>
                  </a:schemeClr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#presentation #clean</a:t>
            </a:r>
            <a:endParaRPr lang="ru-RU" sz="8800" spc="150" dirty="0">
              <a:solidFill>
                <a:schemeClr val="bg2">
                  <a:lumMod val="25000"/>
                </a:schemeClr>
              </a:solidFill>
              <a:latin typeface="+mn-lt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B997804C-BE51-45FF-A497-3ABF86A7E2C3}"/>
              </a:ext>
            </a:extLst>
          </p:cNvPr>
          <p:cNvSpPr txBox="1">
            <a:spLocks/>
          </p:cNvSpPr>
          <p:nvPr/>
        </p:nvSpPr>
        <p:spPr>
          <a:xfrm>
            <a:off x="3824363" y="7253668"/>
            <a:ext cx="5490640" cy="1941178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spcBef>
                <a:spcPts val="1800"/>
              </a:spcBef>
              <a:buNone/>
            </a:pPr>
            <a:r>
              <a:rPr lang="en-US" sz="12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 economically sound core competencies.</a:t>
            </a:r>
          </a:p>
          <a:p>
            <a:pPr marL="0" indent="0">
              <a:lnSpc>
                <a:spcPct val="170000"/>
              </a:lnSpc>
              <a:spcBef>
                <a:spcPts val="1800"/>
              </a:spcBef>
              <a:buNone/>
            </a:pPr>
            <a:r>
              <a:rPr lang="en-US" sz="12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2ED07E24-B764-4C3F-84E7-1BCCD5AB48DE}"/>
              </a:ext>
            </a:extLst>
          </p:cNvPr>
          <p:cNvSpPr txBox="1">
            <a:spLocks/>
          </p:cNvSpPr>
          <p:nvPr/>
        </p:nvSpPr>
        <p:spPr>
          <a:xfrm>
            <a:off x="1362832" y="3892262"/>
            <a:ext cx="7952171" cy="1997686"/>
          </a:xfrm>
          <a:prstGeom prst="rect">
            <a:avLst/>
          </a:prstGeom>
        </p:spPr>
        <p:txBody>
          <a:bodyPr vert="horz" lIns="137160" tIns="68580" rIns="137160" bIns="6858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C1646E-3009-4088-B855-8D82BAF60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309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127F08FE-78A5-40FC-A454-92499AA17C4E}"/>
              </a:ext>
            </a:extLst>
          </p:cNvPr>
          <p:cNvSpPr txBox="1">
            <a:spLocks/>
          </p:cNvSpPr>
          <p:nvPr/>
        </p:nvSpPr>
        <p:spPr>
          <a:xfrm rot="16200000">
            <a:off x="11136515" y="4192410"/>
            <a:ext cx="8260457" cy="17469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8800" spc="150" dirty="0">
                <a:solidFill>
                  <a:schemeClr val="accent2"/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#calm#trend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99FC2325-C923-4F5E-BE0B-1DC451483760}"/>
              </a:ext>
            </a:extLst>
          </p:cNvPr>
          <p:cNvSpPr txBox="1">
            <a:spLocks/>
          </p:cNvSpPr>
          <p:nvPr/>
        </p:nvSpPr>
        <p:spPr>
          <a:xfrm>
            <a:off x="5376903" y="8118712"/>
            <a:ext cx="4939849" cy="1268795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310FD1A1-6CA0-40B9-B1DC-D3DB85226479}"/>
              </a:ext>
            </a:extLst>
          </p:cNvPr>
          <p:cNvSpPr txBox="1">
            <a:spLocks/>
          </p:cNvSpPr>
          <p:nvPr/>
        </p:nvSpPr>
        <p:spPr>
          <a:xfrm>
            <a:off x="1117133" y="2633709"/>
            <a:ext cx="5389993" cy="25105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7000"/>
              </a:lnSpc>
            </a:pPr>
            <a:r>
              <a:rPr lang="en-US" sz="6600" spc="150" dirty="0">
                <a:solidFill>
                  <a:schemeClr val="tx2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We build </a:t>
            </a:r>
          </a:p>
          <a:p>
            <a:pPr>
              <a:lnSpc>
                <a:spcPts val="7000"/>
              </a:lnSpc>
            </a:pPr>
            <a:r>
              <a:rPr lang="en-US" sz="6600" b="1" spc="150" dirty="0">
                <a:solidFill>
                  <a:schemeClr val="tx2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aesthetic</a:t>
            </a:r>
            <a:endParaRPr lang="ru-RU" sz="6600" b="1" spc="150" dirty="0">
              <a:solidFill>
                <a:schemeClr val="tx2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22" name="Прямоугольник 5">
            <a:extLst>
              <a:ext uri="{FF2B5EF4-FFF2-40B4-BE49-F238E27FC236}">
                <a16:creationId xmlns:a16="http://schemas.microsoft.com/office/drawing/2014/main" id="{1F2DAD00-3646-4B45-B146-94766C555DC9}"/>
              </a:ext>
            </a:extLst>
          </p:cNvPr>
          <p:cNvSpPr/>
          <p:nvPr/>
        </p:nvSpPr>
        <p:spPr>
          <a:xfrm>
            <a:off x="1166362" y="5799513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8DD6893C-66CD-4BD5-A4C0-D882482D31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E29A713-FA76-4A69-92CA-B574328A31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F821D222-6E73-4895-9FBE-DEBB4442E7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3717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F1F2F07C-E5B1-4F79-B3A2-3795F365926C}"/>
              </a:ext>
            </a:extLst>
          </p:cNvPr>
          <p:cNvSpPr txBox="1">
            <a:spLocks/>
          </p:cNvSpPr>
          <p:nvPr/>
        </p:nvSpPr>
        <p:spPr>
          <a:xfrm rot="16200000">
            <a:off x="11994637" y="4412643"/>
            <a:ext cx="8260457" cy="17469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8800" spc="150" dirty="0">
                <a:solidFill>
                  <a:schemeClr val="tx2"/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#calm#trend</a:t>
            </a:r>
          </a:p>
        </p:txBody>
      </p:sp>
      <p:sp>
        <p:nvSpPr>
          <p:cNvPr id="30" name="Прямоугольник 5">
            <a:extLst>
              <a:ext uri="{FF2B5EF4-FFF2-40B4-BE49-F238E27FC236}">
                <a16:creationId xmlns:a16="http://schemas.microsoft.com/office/drawing/2014/main" id="{AA6F90EA-FB31-4E01-B66A-5A54CA2132D9}"/>
              </a:ext>
            </a:extLst>
          </p:cNvPr>
          <p:cNvSpPr/>
          <p:nvPr/>
        </p:nvSpPr>
        <p:spPr>
          <a:xfrm>
            <a:off x="1268386" y="1692710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7B0EF7B-6A3C-425C-A3EF-398D9458E86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FF952C85-D61F-46F8-BFB7-9929D86548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2535F358-9E09-4AF4-8C71-48D3913AC8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762A18-9A1D-4A77-A950-FF61ED7253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4476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085BE890-9E39-41F3-9BBA-AA539460063E}"/>
              </a:ext>
            </a:extLst>
          </p:cNvPr>
          <p:cNvSpPr txBox="1">
            <a:spLocks/>
          </p:cNvSpPr>
          <p:nvPr/>
        </p:nvSpPr>
        <p:spPr>
          <a:xfrm>
            <a:off x="1744579" y="4325291"/>
            <a:ext cx="14798842" cy="341521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8800" spc="150" dirty="0">
                <a:solidFill>
                  <a:schemeClr val="bg1"/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#calm  #trend #aesthetic</a:t>
            </a:r>
          </a:p>
          <a:p>
            <a:pPr algn="ctr">
              <a:lnSpc>
                <a:spcPct val="100000"/>
              </a:lnSpc>
            </a:pPr>
            <a:r>
              <a:rPr lang="en-US" sz="8800" spc="150" dirty="0">
                <a:solidFill>
                  <a:schemeClr val="bg1"/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#presentation #clean</a:t>
            </a:r>
            <a:endParaRPr lang="ru-RU" sz="8800" spc="150" dirty="0">
              <a:solidFill>
                <a:schemeClr val="bg1"/>
              </a:solidFill>
              <a:latin typeface="+mn-lt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4" name="Прямоугольник 5">
            <a:extLst>
              <a:ext uri="{FF2B5EF4-FFF2-40B4-BE49-F238E27FC236}">
                <a16:creationId xmlns:a16="http://schemas.microsoft.com/office/drawing/2014/main" id="{4DEA9A09-63C8-47C3-9A2D-BA2BA1317895}"/>
              </a:ext>
            </a:extLst>
          </p:cNvPr>
          <p:cNvSpPr/>
          <p:nvPr/>
        </p:nvSpPr>
        <p:spPr>
          <a:xfrm>
            <a:off x="1140795" y="8354575"/>
            <a:ext cx="4026628" cy="788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  <a:ea typeface="Karla" pitchFamily="2" charset="0"/>
                <a:cs typeface="Poppins" panose="02000000000000000000" pitchFamily="2" charset="0"/>
              </a:rPr>
              <a:t>No 1.  Name Photography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</a:t>
            </a:r>
            <a:endParaRPr lang="en-US" sz="14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15" name="Подзаголовок 2">
            <a:extLst>
              <a:ext uri="{FF2B5EF4-FFF2-40B4-BE49-F238E27FC236}">
                <a16:creationId xmlns:a16="http://schemas.microsoft.com/office/drawing/2014/main" id="{6187C04C-07AB-44FD-9CB9-531BCD0FD6D9}"/>
              </a:ext>
            </a:extLst>
          </p:cNvPr>
          <p:cNvSpPr txBox="1">
            <a:spLocks/>
          </p:cNvSpPr>
          <p:nvPr/>
        </p:nvSpPr>
        <p:spPr>
          <a:xfrm>
            <a:off x="12840959" y="2330354"/>
            <a:ext cx="4511376" cy="1268795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bg1"/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649453-9BE5-4D97-BF6D-E71A4E418D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4639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7D3219A-2AB9-4B42-A3A0-53CDE5F8EAB7}"/>
              </a:ext>
            </a:extLst>
          </p:cNvPr>
          <p:cNvSpPr txBox="1">
            <a:spLocks/>
          </p:cNvSpPr>
          <p:nvPr/>
        </p:nvSpPr>
        <p:spPr>
          <a:xfrm>
            <a:off x="1107453" y="2324986"/>
            <a:ext cx="15755783" cy="56386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7200"/>
              </a:lnSpc>
            </a:pPr>
            <a:r>
              <a:rPr lang="en-US" sz="6000" spc="150" dirty="0">
                <a:solidFill>
                  <a:schemeClr val="accent4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“Energistically simply visionary customer </a:t>
            </a:r>
            <a:r>
              <a:rPr lang="en-US" sz="6000" u="sng" spc="150" dirty="0">
                <a:solidFill>
                  <a:schemeClr val="accent4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strategic theme </a:t>
            </a:r>
            <a:r>
              <a:rPr lang="en-US" sz="6000" spc="150" dirty="0">
                <a:solidFill>
                  <a:schemeClr val="accent4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Interactively parallel task high-payoff value and bleeding-edge deliverables initiate global information.”</a:t>
            </a:r>
            <a:endParaRPr lang="ru-RU" sz="6000" b="1" spc="150" dirty="0">
              <a:solidFill>
                <a:schemeClr val="accent4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4" name="Прямоугольник 5">
            <a:extLst>
              <a:ext uri="{FF2B5EF4-FFF2-40B4-BE49-F238E27FC236}">
                <a16:creationId xmlns:a16="http://schemas.microsoft.com/office/drawing/2014/main" id="{108C32D9-0628-4A29-AEB1-F74675AA5807}"/>
              </a:ext>
            </a:extLst>
          </p:cNvPr>
          <p:cNvSpPr/>
          <p:nvPr/>
        </p:nvSpPr>
        <p:spPr>
          <a:xfrm>
            <a:off x="1268386" y="8178570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144FDE4-A511-4C1C-900E-759C72DFED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577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77D778B-9B6B-4F97-9B9E-E5F38A9F9EB8}"/>
              </a:ext>
            </a:extLst>
          </p:cNvPr>
          <p:cNvSpPr/>
          <p:nvPr/>
        </p:nvSpPr>
        <p:spPr>
          <a:xfrm>
            <a:off x="4645819" y="3378432"/>
            <a:ext cx="8996357" cy="51053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0CCC2599-F1AA-482B-8E5E-1B3BD62D24B7}"/>
              </a:ext>
            </a:extLst>
          </p:cNvPr>
          <p:cNvSpPr txBox="1">
            <a:spLocks/>
          </p:cNvSpPr>
          <p:nvPr/>
        </p:nvSpPr>
        <p:spPr>
          <a:xfrm>
            <a:off x="5550850" y="4343302"/>
            <a:ext cx="7186297" cy="3175599"/>
          </a:xfrm>
          <a:prstGeom prst="rect">
            <a:avLst/>
          </a:prstGeom>
        </p:spPr>
        <p:txBody>
          <a:bodyPr vert="horz" lIns="137160" tIns="68580" rIns="137160" bIns="685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 i="1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“Authoritatively incentivize covalent resources through open-source total linkage actualize team building.  Distinctively synergize quality quality vectors and process-centric. Objectively disseminate fully tested potentialities.”</a:t>
            </a:r>
          </a:p>
        </p:txBody>
      </p:sp>
      <p:sp>
        <p:nvSpPr>
          <p:cNvPr id="10" name="Прямоугольник 5">
            <a:extLst>
              <a:ext uri="{FF2B5EF4-FFF2-40B4-BE49-F238E27FC236}">
                <a16:creationId xmlns:a16="http://schemas.microsoft.com/office/drawing/2014/main" id="{FEDED0DF-6DB6-49DA-BEA4-C99194DB30EC}"/>
              </a:ext>
            </a:extLst>
          </p:cNvPr>
          <p:cNvSpPr/>
          <p:nvPr/>
        </p:nvSpPr>
        <p:spPr>
          <a:xfrm>
            <a:off x="6774020" y="7518901"/>
            <a:ext cx="4619067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Author name here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8CE5532-28E6-4540-9682-9B3DB6BA09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15DC462-AEF5-4BEF-A4E1-C35D726E87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1826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A5D7DB-992C-4F7A-A6CB-E5C731EDFDB8}"/>
              </a:ext>
            </a:extLst>
          </p:cNvPr>
          <p:cNvSpPr txBox="1">
            <a:spLocks/>
          </p:cNvSpPr>
          <p:nvPr/>
        </p:nvSpPr>
        <p:spPr>
          <a:xfrm>
            <a:off x="1123695" y="2469367"/>
            <a:ext cx="7020649" cy="181126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</a:t>
            </a:r>
            <a:endParaRPr lang="ru-RU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180B800F-2589-4CFF-9C5A-F32BFFBE1255}"/>
              </a:ext>
            </a:extLst>
          </p:cNvPr>
          <p:cNvSpPr/>
          <p:nvPr/>
        </p:nvSpPr>
        <p:spPr>
          <a:xfrm>
            <a:off x="7363327" y="6940176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94E4DA8D-6B57-403C-AB77-A78A57918224}"/>
              </a:ext>
            </a:extLst>
          </p:cNvPr>
          <p:cNvSpPr txBox="1">
            <a:spLocks/>
          </p:cNvSpPr>
          <p:nvPr/>
        </p:nvSpPr>
        <p:spPr>
          <a:xfrm>
            <a:off x="5439022" y="4505968"/>
            <a:ext cx="3704978" cy="2023169"/>
          </a:xfrm>
          <a:prstGeom prst="rect">
            <a:avLst/>
          </a:prstGeom>
        </p:spPr>
        <p:txBody>
          <a:bodyPr vert="horz" lIns="137160" tIns="68580" rIns="137160" bIns="685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Distinctively empower cross-platform alignments without an expanded array of paradigms. Assertively predominate technically sound meta-services with bricks-and-clicks benefits.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54B8F305-5AD6-436D-8FC2-407EF3275D4B}"/>
              </a:ext>
            </a:extLst>
          </p:cNvPr>
          <p:cNvSpPr txBox="1">
            <a:spLocks/>
          </p:cNvSpPr>
          <p:nvPr/>
        </p:nvSpPr>
        <p:spPr>
          <a:xfrm>
            <a:off x="1123695" y="4505968"/>
            <a:ext cx="3704978" cy="2023169"/>
          </a:xfrm>
          <a:prstGeom prst="rect">
            <a:avLst/>
          </a:prstGeom>
        </p:spPr>
        <p:txBody>
          <a:bodyPr vert="horz" lIns="137160" tIns="68580" rIns="137160" bIns="685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Distinctively empower cross-platform alignments without an expanded array of paradigms. Assertively predominate technically sound meta-services with bricks-and-clicks benefits.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D3C17ED6-3916-4711-88C9-4A9655D8E0E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01160EF-454B-4120-A0F1-55A852B0C5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DA4F2C9C-0095-44D5-B406-829D5BD17E6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8952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B45A272-7376-488E-A19A-94B3715BEA4D}"/>
              </a:ext>
            </a:extLst>
          </p:cNvPr>
          <p:cNvSpPr txBox="1">
            <a:spLocks/>
          </p:cNvSpPr>
          <p:nvPr/>
        </p:nvSpPr>
        <p:spPr>
          <a:xfrm>
            <a:off x="1621000" y="2180609"/>
            <a:ext cx="7020649" cy="34341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>
              <a:lnSpc>
                <a:spcPts val="5700"/>
              </a:lnSpc>
              <a:buFont typeface="+mj-lt"/>
              <a:buAutoNum type="arabicPeriod"/>
            </a:pPr>
            <a:r>
              <a:rPr lang="en-US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About</a:t>
            </a:r>
          </a:p>
          <a:p>
            <a:pPr marL="742950" indent="-742950">
              <a:lnSpc>
                <a:spcPts val="5700"/>
              </a:lnSpc>
              <a:buFont typeface="+mj-lt"/>
              <a:buAutoNum type="arabicPeriod"/>
            </a:pPr>
            <a:r>
              <a:rPr lang="en-US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Team Members</a:t>
            </a:r>
          </a:p>
          <a:p>
            <a:pPr marL="742950" indent="-742950">
              <a:lnSpc>
                <a:spcPts val="5700"/>
              </a:lnSpc>
              <a:buFont typeface="+mj-lt"/>
              <a:buAutoNum type="arabicPeriod"/>
            </a:pPr>
            <a:r>
              <a:rPr lang="en-US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Marketing</a:t>
            </a:r>
          </a:p>
          <a:p>
            <a:pPr marL="742950" indent="-742950">
              <a:lnSpc>
                <a:spcPts val="5700"/>
              </a:lnSpc>
              <a:buFont typeface="+mj-lt"/>
              <a:buAutoNum type="arabicPeriod"/>
            </a:pPr>
            <a:r>
              <a:rPr lang="en-US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Services</a:t>
            </a:r>
            <a:endParaRPr lang="ru-RU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cxnSp>
        <p:nvCxnSpPr>
          <p:cNvPr id="9" name="Прямая соединительная линия 12">
            <a:extLst>
              <a:ext uri="{FF2B5EF4-FFF2-40B4-BE49-F238E27FC236}">
                <a16:creationId xmlns:a16="http://schemas.microsoft.com/office/drawing/2014/main" id="{B58356EB-4B2F-4553-AFB1-8DF0A1449B8A}"/>
              </a:ext>
            </a:extLst>
          </p:cNvPr>
          <p:cNvCxnSpPr>
            <a:cxnSpLocks/>
          </p:cNvCxnSpPr>
          <p:nvPr/>
        </p:nvCxnSpPr>
        <p:spPr>
          <a:xfrm flipV="1">
            <a:off x="1212260" y="2301856"/>
            <a:ext cx="0" cy="6938397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CF257035-2123-4C67-B9AD-CD03517AC163}"/>
              </a:ext>
            </a:extLst>
          </p:cNvPr>
          <p:cNvSpPr txBox="1">
            <a:spLocks/>
          </p:cNvSpPr>
          <p:nvPr/>
        </p:nvSpPr>
        <p:spPr>
          <a:xfrm>
            <a:off x="1621000" y="8260216"/>
            <a:ext cx="4939849" cy="1268795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</a:t>
            </a:r>
            <a:r>
              <a:rPr lang="en-US" sz="1400" dirty="0" err="1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recaptiualize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based.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6D08E5A-551D-493E-BF3B-1D9D68C579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7163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E35885E-2F1A-4499-8EE5-BA621C3E3E2B}"/>
              </a:ext>
            </a:extLst>
          </p:cNvPr>
          <p:cNvSpPr txBox="1">
            <a:spLocks/>
          </p:cNvSpPr>
          <p:nvPr/>
        </p:nvSpPr>
        <p:spPr>
          <a:xfrm>
            <a:off x="5633676" y="2540904"/>
            <a:ext cx="7020649" cy="58484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9000"/>
              </a:lnSpc>
            </a:pPr>
            <a:r>
              <a:rPr lang="en-US" sz="6600" spc="150" dirty="0">
                <a:solidFill>
                  <a:schemeClr val="accent4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About</a:t>
            </a:r>
          </a:p>
          <a:p>
            <a:pPr algn="ctr">
              <a:lnSpc>
                <a:spcPts val="9000"/>
              </a:lnSpc>
            </a:pPr>
            <a:r>
              <a:rPr lang="en-US" sz="6600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Team</a:t>
            </a:r>
          </a:p>
          <a:p>
            <a:pPr algn="ctr">
              <a:lnSpc>
                <a:spcPts val="9000"/>
              </a:lnSpc>
            </a:pPr>
            <a:r>
              <a:rPr lang="en-US" sz="6600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Members</a:t>
            </a:r>
          </a:p>
          <a:p>
            <a:pPr algn="ctr">
              <a:lnSpc>
                <a:spcPts val="9000"/>
              </a:lnSpc>
            </a:pPr>
            <a:r>
              <a:rPr lang="en-US" sz="6600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Marketing</a:t>
            </a:r>
          </a:p>
          <a:p>
            <a:pPr algn="ctr">
              <a:lnSpc>
                <a:spcPts val="9000"/>
              </a:lnSpc>
            </a:pPr>
            <a:r>
              <a:rPr lang="en-US" sz="6600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Services</a:t>
            </a:r>
            <a:endParaRPr lang="ru-RU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5D09A0-A1B5-4488-97D3-712901BEAE82}"/>
              </a:ext>
            </a:extLst>
          </p:cNvPr>
          <p:cNvSpPr txBox="1"/>
          <p:nvPr/>
        </p:nvSpPr>
        <p:spPr>
          <a:xfrm>
            <a:off x="1185716" y="6646894"/>
            <a:ext cx="3830294" cy="70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Rapidiously maximize error-free infrastructures with.</a:t>
            </a:r>
            <a:endParaRPr lang="ru-RU" sz="4000" b="1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15" name="Прямая соединительная линия 12">
            <a:extLst>
              <a:ext uri="{FF2B5EF4-FFF2-40B4-BE49-F238E27FC236}">
                <a16:creationId xmlns:a16="http://schemas.microsoft.com/office/drawing/2014/main" id="{6D10CE98-F84B-4A16-B2AD-EDE0AC831CEC}"/>
              </a:ext>
            </a:extLst>
          </p:cNvPr>
          <p:cNvCxnSpPr>
            <a:cxnSpLocks/>
          </p:cNvCxnSpPr>
          <p:nvPr/>
        </p:nvCxnSpPr>
        <p:spPr>
          <a:xfrm flipV="1">
            <a:off x="9144000" y="8389370"/>
            <a:ext cx="0" cy="191526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FCFB833-2DFA-44C2-8EBA-8519B42FEB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883B8AA-60BC-400E-8A02-50FAAE6E52A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315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7">
            <a:extLst>
              <a:ext uri="{FF2B5EF4-FFF2-40B4-BE49-F238E27FC236}">
                <a16:creationId xmlns:a16="http://schemas.microsoft.com/office/drawing/2014/main" id="{2F697763-8656-44E7-AAEA-5771D9094ABA}"/>
              </a:ext>
            </a:extLst>
          </p:cNvPr>
          <p:cNvSpPr/>
          <p:nvPr/>
        </p:nvSpPr>
        <p:spPr>
          <a:xfrm rot="16200000">
            <a:off x="14712317" y="5645311"/>
            <a:ext cx="854288" cy="3441589"/>
          </a:xfrm>
          <a:prstGeom prst="roundRect">
            <a:avLst>
              <a:gd name="adj" fmla="val 22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7">
            <a:extLst>
              <a:ext uri="{FF2B5EF4-FFF2-40B4-BE49-F238E27FC236}">
                <a16:creationId xmlns:a16="http://schemas.microsoft.com/office/drawing/2014/main" id="{E75B0A23-4BFE-4786-BFC2-5E0E9E30C2EA}"/>
              </a:ext>
            </a:extLst>
          </p:cNvPr>
          <p:cNvSpPr/>
          <p:nvPr/>
        </p:nvSpPr>
        <p:spPr>
          <a:xfrm rot="16200000">
            <a:off x="14712316" y="3115337"/>
            <a:ext cx="854288" cy="3441589"/>
          </a:xfrm>
          <a:prstGeom prst="roundRect">
            <a:avLst>
              <a:gd name="adj" fmla="val 229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7">
            <a:extLst>
              <a:ext uri="{FF2B5EF4-FFF2-40B4-BE49-F238E27FC236}">
                <a16:creationId xmlns:a16="http://schemas.microsoft.com/office/drawing/2014/main" id="{25259344-79C3-435F-B2F7-566E1CAFD1AB}"/>
              </a:ext>
            </a:extLst>
          </p:cNvPr>
          <p:cNvSpPr/>
          <p:nvPr/>
        </p:nvSpPr>
        <p:spPr>
          <a:xfrm rot="16200000">
            <a:off x="14712316" y="4380324"/>
            <a:ext cx="854288" cy="3441589"/>
          </a:xfrm>
          <a:prstGeom prst="roundRect">
            <a:avLst>
              <a:gd name="adj" fmla="val 22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7">
            <a:extLst>
              <a:ext uri="{FF2B5EF4-FFF2-40B4-BE49-F238E27FC236}">
                <a16:creationId xmlns:a16="http://schemas.microsoft.com/office/drawing/2014/main" id="{1F0038DB-2101-416F-85EF-F28B701099CF}"/>
              </a:ext>
            </a:extLst>
          </p:cNvPr>
          <p:cNvSpPr/>
          <p:nvPr/>
        </p:nvSpPr>
        <p:spPr>
          <a:xfrm rot="16200000">
            <a:off x="14712316" y="1850350"/>
            <a:ext cx="854288" cy="3441589"/>
          </a:xfrm>
          <a:prstGeom prst="roundRect">
            <a:avLst>
              <a:gd name="adj" fmla="val 22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7">
            <a:extLst>
              <a:ext uri="{FF2B5EF4-FFF2-40B4-BE49-F238E27FC236}">
                <a16:creationId xmlns:a16="http://schemas.microsoft.com/office/drawing/2014/main" id="{077AA7C1-50E5-4841-85CE-090F05CDB73A}"/>
              </a:ext>
            </a:extLst>
          </p:cNvPr>
          <p:cNvSpPr/>
          <p:nvPr/>
        </p:nvSpPr>
        <p:spPr>
          <a:xfrm rot="16200000">
            <a:off x="14712316" y="585363"/>
            <a:ext cx="854288" cy="3441589"/>
          </a:xfrm>
          <a:prstGeom prst="roundRect">
            <a:avLst>
              <a:gd name="adj" fmla="val 229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кругленный прямоугольник 7">
            <a:extLst>
              <a:ext uri="{FF2B5EF4-FFF2-40B4-BE49-F238E27FC236}">
                <a16:creationId xmlns:a16="http://schemas.microsoft.com/office/drawing/2014/main" id="{FF899AA7-0460-4D09-80DD-4A8100E79DF3}"/>
              </a:ext>
            </a:extLst>
          </p:cNvPr>
          <p:cNvSpPr/>
          <p:nvPr/>
        </p:nvSpPr>
        <p:spPr>
          <a:xfrm rot="16200000">
            <a:off x="14712319" y="6910296"/>
            <a:ext cx="854288" cy="3441589"/>
          </a:xfrm>
          <a:prstGeom prst="roundRect">
            <a:avLst>
              <a:gd name="adj" fmla="val 229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79925E01-D8DA-4A89-8F5F-1C6C60030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51BAA94A-1790-4E79-B69E-B833B0C4F4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6CD5F90-03BD-4E34-8785-16650F660E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4026A6C-382C-4D51-ADE2-5586730BFD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8056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F61269D3-149D-40FA-B774-354A4CAC38BE}"/>
              </a:ext>
            </a:extLst>
          </p:cNvPr>
          <p:cNvSpPr txBox="1">
            <a:spLocks/>
          </p:cNvSpPr>
          <p:nvPr/>
        </p:nvSpPr>
        <p:spPr>
          <a:xfrm>
            <a:off x="11487816" y="1590325"/>
            <a:ext cx="5770818" cy="4443913"/>
          </a:xfrm>
          <a:prstGeom prst="rect">
            <a:avLst/>
          </a:prstGeom>
        </p:spPr>
        <p:txBody>
          <a:bodyPr vert="horz" wrap="square" lIns="137160" tIns="68580" rIns="137160" bIns="6858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 economically sound core competencies.</a:t>
            </a: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Completely fabricate functionalized relationships whereas emerging materials.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cs typeface="Poppins" panose="02000000000000000000" pitchFamily="2" charset="0"/>
              </a:rPr>
              <a:t>Assertively promote cost effective imperatives whereas dynamic e-tailers. Seamlessly foster parallel web-readiness total linkage. Professionally actualize team building interfaces whereas user friendly total linkage. Seamlessly develop high standards in catalysts for change rather than worldwide resources. Globally fashion tactical.</a:t>
            </a:r>
            <a:endParaRPr lang="ru-RU" sz="1400" kern="0" dirty="0">
              <a:solidFill>
                <a:schemeClr val="tx1">
                  <a:lumMod val="90000"/>
                  <a:lumOff val="1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F2D18F-6EB5-49CF-8ED1-39E840E8B42C}"/>
              </a:ext>
            </a:extLst>
          </p:cNvPr>
          <p:cNvSpPr txBox="1"/>
          <p:nvPr/>
        </p:nvSpPr>
        <p:spPr>
          <a:xfrm rot="16200000">
            <a:off x="-721656" y="5165805"/>
            <a:ext cx="5421753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Rapidiously maximize error-free infrastructures with mission-critical e-tailers. Progressively cultivate  benchmark.</a:t>
            </a:r>
            <a:endParaRPr lang="ru-RU" sz="4000" b="1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5" name="Подзаголовок 2">
            <a:extLst>
              <a:ext uri="{FF2B5EF4-FFF2-40B4-BE49-F238E27FC236}">
                <a16:creationId xmlns:a16="http://schemas.microsoft.com/office/drawing/2014/main" id="{B6D1B1C2-CA2D-4F66-8BDB-96A5360F45C1}"/>
              </a:ext>
            </a:extLst>
          </p:cNvPr>
          <p:cNvSpPr txBox="1">
            <a:spLocks/>
          </p:cNvSpPr>
          <p:nvPr/>
        </p:nvSpPr>
        <p:spPr>
          <a:xfrm>
            <a:off x="4901364" y="1502094"/>
            <a:ext cx="5943099" cy="2347453"/>
          </a:xfrm>
          <a:prstGeom prst="rect">
            <a:avLst/>
          </a:prstGeom>
        </p:spPr>
        <p:txBody>
          <a:bodyPr vert="horz" lIns="137160" tIns="68580" rIns="137160" bIns="685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 actualize team building. </a:t>
            </a: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FDC3EB32-14A2-4C7D-98B4-35EA69D61200}"/>
              </a:ext>
            </a:extLst>
          </p:cNvPr>
          <p:cNvSpPr txBox="1">
            <a:spLocks/>
          </p:cNvSpPr>
          <p:nvPr/>
        </p:nvSpPr>
        <p:spPr>
          <a:xfrm>
            <a:off x="11487816" y="6984577"/>
            <a:ext cx="6286837" cy="27024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</a:t>
            </a:r>
            <a:endParaRPr lang="ru-RU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A26D3A3-6F50-4332-A6C6-8E28B03FC6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395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7">
            <a:extLst>
              <a:ext uri="{FF2B5EF4-FFF2-40B4-BE49-F238E27FC236}">
                <a16:creationId xmlns:a16="http://schemas.microsoft.com/office/drawing/2014/main" id="{30B9925D-5074-4FEA-B953-8B50B6F2019A}"/>
              </a:ext>
            </a:extLst>
          </p:cNvPr>
          <p:cNvSpPr/>
          <p:nvPr/>
        </p:nvSpPr>
        <p:spPr>
          <a:xfrm rot="16200000">
            <a:off x="2709087" y="5504664"/>
            <a:ext cx="854288" cy="3722883"/>
          </a:xfrm>
          <a:prstGeom prst="roundRect">
            <a:avLst>
              <a:gd name="adj" fmla="val 22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7">
            <a:extLst>
              <a:ext uri="{FF2B5EF4-FFF2-40B4-BE49-F238E27FC236}">
                <a16:creationId xmlns:a16="http://schemas.microsoft.com/office/drawing/2014/main" id="{AFBBA4EF-B643-4C71-AD5B-85FEE7269A3D}"/>
              </a:ext>
            </a:extLst>
          </p:cNvPr>
          <p:cNvSpPr/>
          <p:nvPr/>
        </p:nvSpPr>
        <p:spPr>
          <a:xfrm rot="16200000">
            <a:off x="2709086" y="2974690"/>
            <a:ext cx="854288" cy="3722883"/>
          </a:xfrm>
          <a:prstGeom prst="roundRect">
            <a:avLst>
              <a:gd name="adj" fmla="val 229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кругленный прямоугольник 7">
            <a:extLst>
              <a:ext uri="{FF2B5EF4-FFF2-40B4-BE49-F238E27FC236}">
                <a16:creationId xmlns:a16="http://schemas.microsoft.com/office/drawing/2014/main" id="{531EE29C-0043-47C0-9055-EFBAF401E347}"/>
              </a:ext>
            </a:extLst>
          </p:cNvPr>
          <p:cNvSpPr/>
          <p:nvPr/>
        </p:nvSpPr>
        <p:spPr>
          <a:xfrm rot="16200000">
            <a:off x="2709086" y="4239677"/>
            <a:ext cx="854288" cy="3722883"/>
          </a:xfrm>
          <a:prstGeom prst="roundRect">
            <a:avLst>
              <a:gd name="adj" fmla="val 22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кругленный прямоугольник 7">
            <a:extLst>
              <a:ext uri="{FF2B5EF4-FFF2-40B4-BE49-F238E27FC236}">
                <a16:creationId xmlns:a16="http://schemas.microsoft.com/office/drawing/2014/main" id="{045D9A1C-0119-4625-8162-82D1ADC76EED}"/>
              </a:ext>
            </a:extLst>
          </p:cNvPr>
          <p:cNvSpPr/>
          <p:nvPr/>
        </p:nvSpPr>
        <p:spPr>
          <a:xfrm rot="16200000">
            <a:off x="2709086" y="1709703"/>
            <a:ext cx="854288" cy="3722883"/>
          </a:xfrm>
          <a:prstGeom prst="roundRect">
            <a:avLst>
              <a:gd name="adj" fmla="val 22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кругленный прямоугольник 7">
            <a:extLst>
              <a:ext uri="{FF2B5EF4-FFF2-40B4-BE49-F238E27FC236}">
                <a16:creationId xmlns:a16="http://schemas.microsoft.com/office/drawing/2014/main" id="{E58A4365-40F3-4EEC-9A27-1ADE2F1FCFCB}"/>
              </a:ext>
            </a:extLst>
          </p:cNvPr>
          <p:cNvSpPr/>
          <p:nvPr/>
        </p:nvSpPr>
        <p:spPr>
          <a:xfrm rot="16200000">
            <a:off x="2709086" y="444716"/>
            <a:ext cx="854288" cy="3722883"/>
          </a:xfrm>
          <a:prstGeom prst="roundRect">
            <a:avLst>
              <a:gd name="adj" fmla="val 229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7">
            <a:extLst>
              <a:ext uri="{FF2B5EF4-FFF2-40B4-BE49-F238E27FC236}">
                <a16:creationId xmlns:a16="http://schemas.microsoft.com/office/drawing/2014/main" id="{2C7B5C64-FD54-40A2-A774-B2DDED1FCB3B}"/>
              </a:ext>
            </a:extLst>
          </p:cNvPr>
          <p:cNvSpPr/>
          <p:nvPr/>
        </p:nvSpPr>
        <p:spPr>
          <a:xfrm rot="16200000">
            <a:off x="2709089" y="6769649"/>
            <a:ext cx="854288" cy="3722883"/>
          </a:xfrm>
          <a:prstGeom prst="roundRect">
            <a:avLst>
              <a:gd name="adj" fmla="val 229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1DE6C068-F68E-45D2-8694-4B3F7367E5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236E066-ECF1-4065-9421-225E460F06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7AFD48AC-6CBE-49FC-BA73-D4E7888F95F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D7755E6F-323A-48A9-9D2F-101F843A188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BB9A9EFD-8E45-4406-83FE-0347994E0F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0695B1A2-3733-48B1-9D49-0F4FD5A3B0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373884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9B7D4B9D-82A1-4E2C-9070-39DF18320189}"/>
              </a:ext>
            </a:extLst>
          </p:cNvPr>
          <p:cNvSpPr/>
          <p:nvPr/>
        </p:nvSpPr>
        <p:spPr>
          <a:xfrm>
            <a:off x="0" y="5935579"/>
            <a:ext cx="18288000" cy="43530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2A502CB-829F-430A-A150-66FD69EAF762}"/>
              </a:ext>
            </a:extLst>
          </p:cNvPr>
          <p:cNvSpPr/>
          <p:nvPr/>
        </p:nvSpPr>
        <p:spPr>
          <a:xfrm>
            <a:off x="6550424" y="3046882"/>
            <a:ext cx="5193537" cy="49741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E47CAB-BEF6-4FE9-BC5B-062148CDB265}"/>
              </a:ext>
            </a:extLst>
          </p:cNvPr>
          <p:cNvSpPr txBox="1"/>
          <p:nvPr/>
        </p:nvSpPr>
        <p:spPr>
          <a:xfrm>
            <a:off x="7129739" y="4597136"/>
            <a:ext cx="4034905" cy="2320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Rapidiously maximize error-free infrastructures with mission-critical e-tailers. Progressively cultivate  benchmark whiteboard top-line value through market-driven. Proactively implement bricks-and-clicks platforms and client-centric users. </a:t>
            </a:r>
            <a:r>
              <a:rPr lang="en-US" sz="1400" dirty="0" err="1">
                <a:solidFill>
                  <a:schemeClr val="bg1"/>
                </a:solidFill>
              </a:rPr>
              <a:t>Holisticly</a:t>
            </a:r>
            <a:r>
              <a:rPr lang="en-US" sz="1400" dirty="0">
                <a:solidFill>
                  <a:schemeClr val="bg1"/>
                </a:solidFill>
              </a:rPr>
              <a:t> re-engineer.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A3BDD0-7C75-4E8D-A822-6ECA28AC443B}"/>
              </a:ext>
            </a:extLst>
          </p:cNvPr>
          <p:cNvSpPr/>
          <p:nvPr/>
        </p:nvSpPr>
        <p:spPr>
          <a:xfrm>
            <a:off x="12031196" y="3046882"/>
            <a:ext cx="5193537" cy="49741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78B5368E-8A34-48AF-B4FC-3948FD6C39AB}"/>
              </a:ext>
            </a:extLst>
          </p:cNvPr>
          <p:cNvSpPr txBox="1">
            <a:spLocks/>
          </p:cNvSpPr>
          <p:nvPr/>
        </p:nvSpPr>
        <p:spPr>
          <a:xfrm>
            <a:off x="13069052" y="4519870"/>
            <a:ext cx="3534527" cy="26674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1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Mood visionary customer</a:t>
            </a:r>
            <a:endParaRPr lang="ru-RU" b="1" spc="150" dirty="0">
              <a:solidFill>
                <a:schemeClr val="bg1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AAEE1797-EF12-4683-817D-8145DF1867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7179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45D946A-4C48-4797-82C9-101CD36BE0CB}"/>
              </a:ext>
            </a:extLst>
          </p:cNvPr>
          <p:cNvSpPr/>
          <p:nvPr/>
        </p:nvSpPr>
        <p:spPr>
          <a:xfrm>
            <a:off x="0" y="5935579"/>
            <a:ext cx="18288000" cy="43530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BF24CD-17F7-4F64-821D-1D5F4931928D}"/>
              </a:ext>
            </a:extLst>
          </p:cNvPr>
          <p:cNvSpPr/>
          <p:nvPr/>
        </p:nvSpPr>
        <p:spPr>
          <a:xfrm>
            <a:off x="1242921" y="3046882"/>
            <a:ext cx="5193537" cy="49741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3DD5BF-8D1D-4C3C-9EC1-36DB7AA0D752}"/>
              </a:ext>
            </a:extLst>
          </p:cNvPr>
          <p:cNvSpPr txBox="1"/>
          <p:nvPr/>
        </p:nvSpPr>
        <p:spPr>
          <a:xfrm>
            <a:off x="1822236" y="4597136"/>
            <a:ext cx="4034905" cy="2320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Rapidiously maximize error-free infrastructures with mission-critical e-tailers. Progressively cultivate  benchmark whiteboard top-line value through market-driven. Proactively implement bricks-and-clicks platforms and client-centric users. </a:t>
            </a:r>
            <a:r>
              <a:rPr lang="en-US" sz="1400" dirty="0" err="1">
                <a:solidFill>
                  <a:schemeClr val="bg1"/>
                </a:solidFill>
              </a:rPr>
              <a:t>Holisticly</a:t>
            </a:r>
            <a:r>
              <a:rPr lang="en-US" sz="1400" dirty="0">
                <a:solidFill>
                  <a:schemeClr val="bg1"/>
                </a:solidFill>
              </a:rPr>
              <a:t> re-engineer.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80032-108C-4767-9EC1-ADDD4FCF6C8F}"/>
              </a:ext>
            </a:extLst>
          </p:cNvPr>
          <p:cNvSpPr/>
          <p:nvPr/>
        </p:nvSpPr>
        <p:spPr>
          <a:xfrm>
            <a:off x="6723693" y="3046882"/>
            <a:ext cx="5193537" cy="4974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5ED5988-0B4F-4A33-9B5D-30733395155C}"/>
              </a:ext>
            </a:extLst>
          </p:cNvPr>
          <p:cNvSpPr txBox="1">
            <a:spLocks/>
          </p:cNvSpPr>
          <p:nvPr/>
        </p:nvSpPr>
        <p:spPr>
          <a:xfrm>
            <a:off x="7761549" y="4519870"/>
            <a:ext cx="3534527" cy="26674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1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Mood visionary customer</a:t>
            </a:r>
            <a:endParaRPr lang="ru-RU" b="1" spc="150" dirty="0">
              <a:solidFill>
                <a:schemeClr val="bg1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41D8A0-5D9B-4456-A57B-143D52DA27BB}"/>
              </a:ext>
            </a:extLst>
          </p:cNvPr>
          <p:cNvSpPr txBox="1"/>
          <p:nvPr/>
        </p:nvSpPr>
        <p:spPr>
          <a:xfrm>
            <a:off x="3391356" y="8801773"/>
            <a:ext cx="5421753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Rapidiously maximize error-free infrastructures with mission-critical e-tailers. Progressively cultivate  benchmark.</a:t>
            </a:r>
            <a:endParaRPr lang="ru-RU" sz="4000" b="1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FCD2BC2-4E59-4295-9556-51354F055B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503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FD81B08-3E24-4519-89A7-4EF5985C443A}"/>
              </a:ext>
            </a:extLst>
          </p:cNvPr>
          <p:cNvSpPr txBox="1">
            <a:spLocks/>
          </p:cNvSpPr>
          <p:nvPr/>
        </p:nvSpPr>
        <p:spPr>
          <a:xfrm>
            <a:off x="10379989" y="6634681"/>
            <a:ext cx="7020649" cy="90383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z="6600" spc="150" dirty="0">
                <a:solidFill>
                  <a:schemeClr val="bg1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Solutions</a:t>
            </a:r>
            <a:endParaRPr lang="ru-RU" sz="6600" b="1" spc="150" dirty="0">
              <a:solidFill>
                <a:schemeClr val="bg1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496DD323-84EC-4929-A7E7-590947EF2110}"/>
              </a:ext>
            </a:extLst>
          </p:cNvPr>
          <p:cNvSpPr txBox="1">
            <a:spLocks/>
          </p:cNvSpPr>
          <p:nvPr/>
        </p:nvSpPr>
        <p:spPr>
          <a:xfrm>
            <a:off x="10379989" y="7935364"/>
            <a:ext cx="6720895" cy="1268795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bg1"/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Authoritatively </a:t>
            </a:r>
            <a:r>
              <a:rPr lang="en-US" sz="1400" dirty="0" err="1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recaptiualize</a:t>
            </a:r>
            <a:r>
              <a:rPr lang="en-US" sz="1400" dirty="0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 based. </a:t>
            </a:r>
            <a:r>
              <a:rPr lang="en-US" sz="1400" dirty="0" err="1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Intrinsicly</a:t>
            </a:r>
            <a:r>
              <a:rPr lang="en-US" sz="1400" dirty="0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 conceptualize mission-critical partnerships without cost effective action items. Appropriately whiteboard cross-unit.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9D89EBC7-EA3A-41A7-8FAB-46E9DE656088}"/>
              </a:ext>
            </a:extLst>
          </p:cNvPr>
          <p:cNvSpPr txBox="1">
            <a:spLocks/>
          </p:cNvSpPr>
          <p:nvPr/>
        </p:nvSpPr>
        <p:spPr>
          <a:xfrm>
            <a:off x="2116364" y="8277724"/>
            <a:ext cx="4939849" cy="1268795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</a:t>
            </a:r>
            <a:r>
              <a:rPr lang="en-US" sz="1400" dirty="0" err="1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recaptiualize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based.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FA9ED87-B7EB-435E-8CA5-95997B16A2C5}"/>
              </a:ext>
            </a:extLst>
          </p:cNvPr>
          <p:cNvSpPr txBox="1">
            <a:spLocks/>
          </p:cNvSpPr>
          <p:nvPr/>
        </p:nvSpPr>
        <p:spPr>
          <a:xfrm>
            <a:off x="956191" y="2398355"/>
            <a:ext cx="7260194" cy="17469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8800" spc="150" dirty="0">
                <a:solidFill>
                  <a:schemeClr val="tx2"/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Branding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68431C9-1C3F-4888-8704-4D7E951C07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5663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12">
            <a:extLst>
              <a:ext uri="{FF2B5EF4-FFF2-40B4-BE49-F238E27FC236}">
                <a16:creationId xmlns:a16="http://schemas.microsoft.com/office/drawing/2014/main" id="{F886C4CE-88DA-4267-8A31-E76C1947D57B}"/>
              </a:ext>
            </a:extLst>
          </p:cNvPr>
          <p:cNvCxnSpPr>
            <a:cxnSpLocks/>
          </p:cNvCxnSpPr>
          <p:nvPr/>
        </p:nvCxnSpPr>
        <p:spPr>
          <a:xfrm flipH="1">
            <a:off x="11550319" y="3907407"/>
            <a:ext cx="5502442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12">
            <a:extLst>
              <a:ext uri="{FF2B5EF4-FFF2-40B4-BE49-F238E27FC236}">
                <a16:creationId xmlns:a16="http://schemas.microsoft.com/office/drawing/2014/main" id="{056BDCF9-0F69-4CF4-AA42-B0D0F0F05362}"/>
              </a:ext>
            </a:extLst>
          </p:cNvPr>
          <p:cNvCxnSpPr>
            <a:cxnSpLocks/>
          </p:cNvCxnSpPr>
          <p:nvPr/>
        </p:nvCxnSpPr>
        <p:spPr>
          <a:xfrm flipH="1">
            <a:off x="11550319" y="6843112"/>
            <a:ext cx="5502442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0127FEEA-63C1-4B9A-8FE1-2DA993EF67B8}"/>
              </a:ext>
            </a:extLst>
          </p:cNvPr>
          <p:cNvSpPr txBox="1">
            <a:spLocks/>
          </p:cNvSpPr>
          <p:nvPr/>
        </p:nvSpPr>
        <p:spPr>
          <a:xfrm>
            <a:off x="11550318" y="1741876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6EB0E79E-092C-406E-AA33-D714C17677C5}"/>
              </a:ext>
            </a:extLst>
          </p:cNvPr>
          <p:cNvSpPr txBox="1">
            <a:spLocks/>
          </p:cNvSpPr>
          <p:nvPr/>
        </p:nvSpPr>
        <p:spPr>
          <a:xfrm>
            <a:off x="11550318" y="4581690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E68AB159-EE52-4ABB-991F-AE641204030A}"/>
              </a:ext>
            </a:extLst>
          </p:cNvPr>
          <p:cNvSpPr txBox="1">
            <a:spLocks/>
          </p:cNvSpPr>
          <p:nvPr/>
        </p:nvSpPr>
        <p:spPr>
          <a:xfrm>
            <a:off x="11550318" y="7530492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465D6961-1E10-4511-BF68-7A2160F7B198}"/>
              </a:ext>
            </a:extLst>
          </p:cNvPr>
          <p:cNvSpPr txBox="1">
            <a:spLocks/>
          </p:cNvSpPr>
          <p:nvPr/>
        </p:nvSpPr>
        <p:spPr>
          <a:xfrm>
            <a:off x="1635547" y="5417421"/>
            <a:ext cx="7366115" cy="370021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 service whereas B2C leadership skills</a:t>
            </a:r>
            <a:endParaRPr lang="en-US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endParaRPr lang="ru-RU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0982E367-A1AF-460D-8DAA-19864F44ED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6AAF4D5-1102-42E8-8EB6-E0907550B4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9739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8323162F-C844-4E53-855E-6059D874DB96}"/>
              </a:ext>
            </a:extLst>
          </p:cNvPr>
          <p:cNvSpPr txBox="1">
            <a:spLocks/>
          </p:cNvSpPr>
          <p:nvPr/>
        </p:nvSpPr>
        <p:spPr>
          <a:xfrm>
            <a:off x="1154283" y="2225043"/>
            <a:ext cx="7366115" cy="2667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 service whereas</a:t>
            </a:r>
            <a:endParaRPr lang="ru-RU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EA5ECCE7-FE3F-46BF-B726-4E789C0AF09B}"/>
              </a:ext>
            </a:extLst>
          </p:cNvPr>
          <p:cNvSpPr txBox="1">
            <a:spLocks/>
          </p:cNvSpPr>
          <p:nvPr/>
        </p:nvSpPr>
        <p:spPr>
          <a:xfrm>
            <a:off x="1154283" y="6683727"/>
            <a:ext cx="5824033" cy="2059221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</a:t>
            </a:r>
            <a:r>
              <a:rPr lang="en-US" sz="1400" dirty="0" err="1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recaptiualize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based. Seamlessly create viral materials vis-a-vis global partnerships. Dramatically optimize client-centric initiatives via compelling users. 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2" name="Прямоугольник 5">
            <a:extLst>
              <a:ext uri="{FF2B5EF4-FFF2-40B4-BE49-F238E27FC236}">
                <a16:creationId xmlns:a16="http://schemas.microsoft.com/office/drawing/2014/main" id="{4BBEC442-07AD-4910-B16C-947BADA78D64}"/>
              </a:ext>
            </a:extLst>
          </p:cNvPr>
          <p:cNvSpPr/>
          <p:nvPr/>
        </p:nvSpPr>
        <p:spPr>
          <a:xfrm>
            <a:off x="15144808" y="3157391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F8820A8-4FEA-407E-ABB7-0E92516C7D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9892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9B8EF4E6-200A-4CD1-BB5E-1B33BB5F50A4}"/>
              </a:ext>
            </a:extLst>
          </p:cNvPr>
          <p:cNvSpPr txBox="1">
            <a:spLocks/>
          </p:cNvSpPr>
          <p:nvPr/>
        </p:nvSpPr>
        <p:spPr>
          <a:xfrm>
            <a:off x="1122199" y="2719826"/>
            <a:ext cx="7366115" cy="2667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1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 service whereas</a:t>
            </a:r>
            <a:endParaRPr lang="ru-RU" b="1" spc="150" dirty="0">
              <a:solidFill>
                <a:schemeClr val="bg1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D11681E0-1358-4A2C-BEE6-A24D9D2F98DA}"/>
              </a:ext>
            </a:extLst>
          </p:cNvPr>
          <p:cNvSpPr txBox="1">
            <a:spLocks/>
          </p:cNvSpPr>
          <p:nvPr/>
        </p:nvSpPr>
        <p:spPr>
          <a:xfrm>
            <a:off x="3721083" y="7488552"/>
            <a:ext cx="5246453" cy="1636377"/>
          </a:xfrm>
          <a:prstGeom prst="rect">
            <a:avLst/>
          </a:prstGeom>
        </p:spPr>
        <p:txBody>
          <a:bodyPr vert="horz" lIns="137160" tIns="68580" rIns="137160" bIns="6858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 economically sound. </a:t>
            </a:r>
          </a:p>
        </p:txBody>
      </p:sp>
      <p:sp>
        <p:nvSpPr>
          <p:cNvPr id="11" name="Прямоугольник 5">
            <a:extLst>
              <a:ext uri="{FF2B5EF4-FFF2-40B4-BE49-F238E27FC236}">
                <a16:creationId xmlns:a16="http://schemas.microsoft.com/office/drawing/2014/main" id="{4E9D6C52-63A2-4A37-AC75-C887333B2192}"/>
              </a:ext>
            </a:extLst>
          </p:cNvPr>
          <p:cNvSpPr/>
          <p:nvPr/>
        </p:nvSpPr>
        <p:spPr>
          <a:xfrm>
            <a:off x="1149184" y="7568762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F8845C8-FBE0-45E3-B991-3A673680E4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8567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C06A5A5-1D1D-40A0-808B-CDBA56BF3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C07BC2-FF7D-48B8-BDD9-931391C16DC7}"/>
              </a:ext>
            </a:extLst>
          </p:cNvPr>
          <p:cNvSpPr/>
          <p:nvPr/>
        </p:nvSpPr>
        <p:spPr>
          <a:xfrm>
            <a:off x="1989223" y="3882188"/>
            <a:ext cx="14341642" cy="64063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4FB87-09CA-4955-8B52-FFBCED2E4F0D}"/>
              </a:ext>
            </a:extLst>
          </p:cNvPr>
          <p:cNvSpPr txBox="1"/>
          <p:nvPr/>
        </p:nvSpPr>
        <p:spPr>
          <a:xfrm>
            <a:off x="6589271" y="595652"/>
            <a:ext cx="1772170" cy="33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10.2020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11" name="Прямоугольник 8">
            <a:extLst>
              <a:ext uri="{FF2B5EF4-FFF2-40B4-BE49-F238E27FC236}">
                <a16:creationId xmlns:a16="http://schemas.microsoft.com/office/drawing/2014/main" id="{8E55F3A0-170B-475C-87B9-311672AC8520}"/>
              </a:ext>
            </a:extLst>
          </p:cNvPr>
          <p:cNvSpPr/>
          <p:nvPr/>
        </p:nvSpPr>
        <p:spPr>
          <a:xfrm>
            <a:off x="16754575" y="669081"/>
            <a:ext cx="36901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1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Medium" panose="00000600000000000000" pitchFamily="50" charset="0"/>
              </a:rPr>
              <a:pPr algn="ctr"/>
              <a:t>27</a:t>
            </a:fld>
            <a:endParaRPr lang="ru-RU" sz="1600" b="0" baseline="0" dirty="0">
              <a:solidFill>
                <a:schemeClr val="bg1"/>
              </a:solidFill>
              <a:latin typeface="+mj-lt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2EE3E8-1E86-44ED-9FD6-5E74C7106B93}"/>
              </a:ext>
            </a:extLst>
          </p:cNvPr>
          <p:cNvSpPr txBox="1"/>
          <p:nvPr/>
        </p:nvSpPr>
        <p:spPr>
          <a:xfrm>
            <a:off x="1153192" y="569005"/>
            <a:ext cx="3216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" panose="00000500000000000000" pitchFamily="50" charset="0"/>
              </a:rPr>
              <a:t>The Calm Guidelines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E81991-B7D4-421E-B4D9-BB92A56EB464}"/>
              </a:ext>
            </a:extLst>
          </p:cNvPr>
          <p:cNvSpPr txBox="1"/>
          <p:nvPr/>
        </p:nvSpPr>
        <p:spPr>
          <a:xfrm>
            <a:off x="15789952" y="595653"/>
            <a:ext cx="101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100" b="0" i="0" dirty="0">
                <a:solidFill>
                  <a:schemeClr val="bg1"/>
                </a:solidFill>
                <a:latin typeface="+mj-lt"/>
                <a:ea typeface="Karla" pitchFamily="2" charset="0"/>
                <a:cs typeface="Poppins Medium" panose="00000600000000000000" pitchFamily="50" charset="0"/>
              </a:rPr>
              <a:t>Pg.</a:t>
            </a:r>
            <a:endParaRPr lang="ru-RU" sz="1100" b="0" i="0" dirty="0">
              <a:solidFill>
                <a:schemeClr val="bg1"/>
              </a:solidFill>
              <a:latin typeface="+mj-lt"/>
              <a:ea typeface="Karla" pitchFamily="2" charset="0"/>
              <a:cs typeface="Poppins Medium" panose="00000600000000000000" pitchFamily="50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4310B49C-651D-4F28-941A-8FE5DD60B22B}"/>
              </a:ext>
            </a:extLst>
          </p:cNvPr>
          <p:cNvSpPr txBox="1">
            <a:spLocks/>
          </p:cNvSpPr>
          <p:nvPr/>
        </p:nvSpPr>
        <p:spPr>
          <a:xfrm>
            <a:off x="2801524" y="5253028"/>
            <a:ext cx="7898563" cy="111184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800"/>
              </a:lnSpc>
            </a:pPr>
            <a:r>
              <a:rPr lang="en-US" sz="6600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Basic Logomark</a:t>
            </a:r>
            <a:endParaRPr lang="en-US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endParaRPr lang="ru-RU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C44325AD-92B8-477C-AD89-990BBFD8933C}"/>
              </a:ext>
            </a:extLst>
          </p:cNvPr>
          <p:cNvSpPr txBox="1">
            <a:spLocks/>
          </p:cNvSpPr>
          <p:nvPr/>
        </p:nvSpPr>
        <p:spPr>
          <a:xfrm>
            <a:off x="5603112" y="7815920"/>
            <a:ext cx="4572682" cy="1636377"/>
          </a:xfrm>
          <a:prstGeom prst="rect">
            <a:avLst/>
          </a:prstGeom>
        </p:spPr>
        <p:txBody>
          <a:bodyPr vert="horz" lIns="137160" tIns="68580" rIns="137160" bIns="6858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meta-services. </a:t>
            </a:r>
          </a:p>
        </p:txBody>
      </p:sp>
      <p:sp>
        <p:nvSpPr>
          <p:cNvPr id="18" name="Прямоугольник 5">
            <a:extLst>
              <a:ext uri="{FF2B5EF4-FFF2-40B4-BE49-F238E27FC236}">
                <a16:creationId xmlns:a16="http://schemas.microsoft.com/office/drawing/2014/main" id="{498A0903-7553-4C42-B413-AC805993713A}"/>
              </a:ext>
            </a:extLst>
          </p:cNvPr>
          <p:cNvSpPr/>
          <p:nvPr/>
        </p:nvSpPr>
        <p:spPr>
          <a:xfrm>
            <a:off x="2801524" y="7896130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7A3E4D15-22BB-426A-9A6B-AE28493D2CD2}"/>
              </a:ext>
            </a:extLst>
          </p:cNvPr>
          <p:cNvSpPr txBox="1">
            <a:spLocks/>
          </p:cNvSpPr>
          <p:nvPr/>
        </p:nvSpPr>
        <p:spPr>
          <a:xfrm>
            <a:off x="10587108" y="7815920"/>
            <a:ext cx="4572682" cy="1636377"/>
          </a:xfrm>
          <a:prstGeom prst="rect">
            <a:avLst/>
          </a:prstGeom>
        </p:spPr>
        <p:txBody>
          <a:bodyPr vert="horz" lIns="137160" tIns="68580" rIns="137160" bIns="6858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meta-services. </a:t>
            </a:r>
          </a:p>
        </p:txBody>
      </p:sp>
    </p:spTree>
    <p:extLst>
      <p:ext uri="{BB962C8B-B14F-4D97-AF65-F5344CB8AC3E}">
        <p14:creationId xmlns:p14="http://schemas.microsoft.com/office/powerpoint/2010/main" val="236208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12">
            <a:extLst>
              <a:ext uri="{FF2B5EF4-FFF2-40B4-BE49-F238E27FC236}">
                <a16:creationId xmlns:a16="http://schemas.microsoft.com/office/drawing/2014/main" id="{A5829342-5E6D-4CA0-AD5F-B1A659AA2879}"/>
              </a:ext>
            </a:extLst>
          </p:cNvPr>
          <p:cNvCxnSpPr>
            <a:cxnSpLocks/>
          </p:cNvCxnSpPr>
          <p:nvPr/>
        </p:nvCxnSpPr>
        <p:spPr>
          <a:xfrm flipH="1">
            <a:off x="1187450" y="6409976"/>
            <a:ext cx="7218363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2159863E-D9FF-48AC-8369-1B8E4DB6B8DD}"/>
              </a:ext>
            </a:extLst>
          </p:cNvPr>
          <p:cNvSpPr txBox="1">
            <a:spLocks/>
          </p:cNvSpPr>
          <p:nvPr/>
        </p:nvSpPr>
        <p:spPr>
          <a:xfrm>
            <a:off x="3834063" y="6910497"/>
            <a:ext cx="4860756" cy="263455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Synergistically revolutionize economically sound best practices vis-a-vis ubiquitous schemas. Dynamically target dynamic collaboration 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273C17A1-C387-481B-AC42-59136E774E9A}"/>
              </a:ext>
            </a:extLst>
          </p:cNvPr>
          <p:cNvSpPr txBox="1">
            <a:spLocks/>
          </p:cNvSpPr>
          <p:nvPr/>
        </p:nvSpPr>
        <p:spPr>
          <a:xfrm>
            <a:off x="10122318" y="2573080"/>
            <a:ext cx="7366115" cy="2667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 service whereas</a:t>
            </a:r>
            <a:endParaRPr lang="ru-RU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4" name="Прямоугольник 5">
            <a:extLst>
              <a:ext uri="{FF2B5EF4-FFF2-40B4-BE49-F238E27FC236}">
                <a16:creationId xmlns:a16="http://schemas.microsoft.com/office/drawing/2014/main" id="{4B46F659-8531-4094-8D65-14BB9E391323}"/>
              </a:ext>
            </a:extLst>
          </p:cNvPr>
          <p:cNvSpPr/>
          <p:nvPr/>
        </p:nvSpPr>
        <p:spPr>
          <a:xfrm>
            <a:off x="1187450" y="6910497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36927A9-ABFD-4335-B7D6-250388E832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74498E8-AC92-4908-AECC-7290FFCDAF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01D771BB-50D8-4A91-8C57-C9358B11C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2719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6552FC9-F3D3-46A3-8637-905CB9C0B474}"/>
              </a:ext>
            </a:extLst>
          </p:cNvPr>
          <p:cNvSpPr txBox="1">
            <a:spLocks/>
          </p:cNvSpPr>
          <p:nvPr/>
        </p:nvSpPr>
        <p:spPr>
          <a:xfrm>
            <a:off x="2494547" y="5303670"/>
            <a:ext cx="13298905" cy="12429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700"/>
              </a:lnSpc>
            </a:pPr>
            <a:r>
              <a:rPr lang="en-US" sz="8800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Join our community</a:t>
            </a:r>
            <a:endParaRPr lang="ru-RU" sz="8800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8E911DED-6583-4AF9-828A-B9F983FF3754}"/>
              </a:ext>
            </a:extLst>
          </p:cNvPr>
          <p:cNvSpPr/>
          <p:nvPr/>
        </p:nvSpPr>
        <p:spPr>
          <a:xfrm>
            <a:off x="1123282" y="8219156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E0DC3C66-A9A0-4F78-B09B-33DCA9117789}"/>
              </a:ext>
            </a:extLst>
          </p:cNvPr>
          <p:cNvSpPr txBox="1">
            <a:spLocks/>
          </p:cNvSpPr>
          <p:nvPr/>
        </p:nvSpPr>
        <p:spPr>
          <a:xfrm>
            <a:off x="12994106" y="7324478"/>
            <a:ext cx="4427285" cy="2300785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Synergistically revolutionize economically sound best practices vis-a-vis ubiquitous schemas. 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0633870-382A-481A-973D-45A68B11BE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0455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8C896BAA-9E7F-4C9B-9A85-BE5E6075961D}"/>
              </a:ext>
            </a:extLst>
          </p:cNvPr>
          <p:cNvSpPr txBox="1">
            <a:spLocks/>
          </p:cNvSpPr>
          <p:nvPr/>
        </p:nvSpPr>
        <p:spPr>
          <a:xfrm>
            <a:off x="5830044" y="1587919"/>
            <a:ext cx="5495683" cy="1780923"/>
          </a:xfrm>
          <a:prstGeom prst="rect">
            <a:avLst/>
          </a:prstGeom>
        </p:spPr>
        <p:txBody>
          <a:bodyPr vert="horz" wrap="square" lIns="137160" tIns="68580" rIns="137160" bIns="6858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</a:t>
            </a: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7F9A2637-01BF-4838-96F1-E0E4B289D24E}"/>
              </a:ext>
            </a:extLst>
          </p:cNvPr>
          <p:cNvSpPr txBox="1">
            <a:spLocks/>
          </p:cNvSpPr>
          <p:nvPr/>
        </p:nvSpPr>
        <p:spPr>
          <a:xfrm>
            <a:off x="12001162" y="1587919"/>
            <a:ext cx="5495683" cy="1780923"/>
          </a:xfrm>
          <a:prstGeom prst="rect">
            <a:avLst/>
          </a:prstGeom>
        </p:spPr>
        <p:txBody>
          <a:bodyPr vert="horz" wrap="square" lIns="137160" tIns="68580" rIns="137160" bIns="6858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</a:t>
            </a:r>
          </a:p>
        </p:txBody>
      </p:sp>
      <p:sp>
        <p:nvSpPr>
          <p:cNvPr id="10" name="Прямоугольник 5">
            <a:extLst>
              <a:ext uri="{FF2B5EF4-FFF2-40B4-BE49-F238E27FC236}">
                <a16:creationId xmlns:a16="http://schemas.microsoft.com/office/drawing/2014/main" id="{77CDB8FE-E276-46CB-B8B2-250D6C04B14E}"/>
              </a:ext>
            </a:extLst>
          </p:cNvPr>
          <p:cNvSpPr/>
          <p:nvPr/>
        </p:nvSpPr>
        <p:spPr>
          <a:xfrm>
            <a:off x="1138238" y="1613306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173F8AE-9CDC-4C6C-942D-DCF81CE60335}"/>
              </a:ext>
            </a:extLst>
          </p:cNvPr>
          <p:cNvSpPr txBox="1">
            <a:spLocks/>
          </p:cNvSpPr>
          <p:nvPr/>
        </p:nvSpPr>
        <p:spPr>
          <a:xfrm>
            <a:off x="11605584" y="5568522"/>
            <a:ext cx="6286837" cy="27024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z="4800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</a:t>
            </a:r>
            <a:endParaRPr lang="ru-RU" sz="48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56001E8-E758-4FFB-85E6-8F5F843EA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7203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12">
            <a:extLst>
              <a:ext uri="{FF2B5EF4-FFF2-40B4-BE49-F238E27FC236}">
                <a16:creationId xmlns:a16="http://schemas.microsoft.com/office/drawing/2014/main" id="{3FB6F2C7-480E-48AD-B78B-2C9BF6184687}"/>
              </a:ext>
            </a:extLst>
          </p:cNvPr>
          <p:cNvCxnSpPr>
            <a:cxnSpLocks/>
          </p:cNvCxnSpPr>
          <p:nvPr/>
        </p:nvCxnSpPr>
        <p:spPr>
          <a:xfrm flipH="1">
            <a:off x="1203326" y="1912965"/>
            <a:ext cx="15881349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D053882B-BBCE-4898-993D-2EA3A79713D5}"/>
              </a:ext>
            </a:extLst>
          </p:cNvPr>
          <p:cNvSpPr txBox="1">
            <a:spLocks/>
          </p:cNvSpPr>
          <p:nvPr/>
        </p:nvSpPr>
        <p:spPr>
          <a:xfrm>
            <a:off x="3834061" y="2573906"/>
            <a:ext cx="6416843" cy="1645167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r>
              <a:rPr lang="ru-RU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Compellingly leverage other's plug-and-play ideas without timely web-readiness.</a:t>
            </a:r>
          </a:p>
        </p:txBody>
      </p:sp>
      <p:sp>
        <p:nvSpPr>
          <p:cNvPr id="5" name="Прямоугольник 5">
            <a:extLst>
              <a:ext uri="{FF2B5EF4-FFF2-40B4-BE49-F238E27FC236}">
                <a16:creationId xmlns:a16="http://schemas.microsoft.com/office/drawing/2014/main" id="{EFEC2F97-6EA6-49CB-9C7C-FD4F0C299C58}"/>
              </a:ext>
            </a:extLst>
          </p:cNvPr>
          <p:cNvSpPr/>
          <p:nvPr/>
        </p:nvSpPr>
        <p:spPr>
          <a:xfrm>
            <a:off x="1187450" y="2573906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B9EA5BF-8E3F-4851-9CA5-B15C7F3FEDA6}"/>
              </a:ext>
            </a:extLst>
          </p:cNvPr>
          <p:cNvSpPr txBox="1">
            <a:spLocks/>
          </p:cNvSpPr>
          <p:nvPr/>
        </p:nvSpPr>
        <p:spPr>
          <a:xfrm>
            <a:off x="10845208" y="5349729"/>
            <a:ext cx="6255341" cy="252177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Energistically simplify visionary customer service</a:t>
            </a:r>
            <a:endParaRPr lang="ru-RU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A766D849-4DF2-40E4-A8DB-41972503F637}"/>
              </a:ext>
            </a:extLst>
          </p:cNvPr>
          <p:cNvSpPr txBox="1">
            <a:spLocks/>
          </p:cNvSpPr>
          <p:nvPr/>
        </p:nvSpPr>
        <p:spPr>
          <a:xfrm>
            <a:off x="10715958" y="2573906"/>
            <a:ext cx="6416843" cy="1645167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r>
              <a:rPr lang="ru-RU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Compellingly leverage other's plug-and-play ideas without timely web-readiness.</a:t>
            </a:r>
          </a:p>
        </p:txBody>
      </p:sp>
      <p:cxnSp>
        <p:nvCxnSpPr>
          <p:cNvPr id="15" name="Прямая соединительная линия 12">
            <a:extLst>
              <a:ext uri="{FF2B5EF4-FFF2-40B4-BE49-F238E27FC236}">
                <a16:creationId xmlns:a16="http://schemas.microsoft.com/office/drawing/2014/main" id="{3A8FCD7C-5CBA-41B8-AE4F-53CFCE03BC35}"/>
              </a:ext>
            </a:extLst>
          </p:cNvPr>
          <p:cNvCxnSpPr>
            <a:cxnSpLocks/>
          </p:cNvCxnSpPr>
          <p:nvPr/>
        </p:nvCxnSpPr>
        <p:spPr>
          <a:xfrm flipH="1">
            <a:off x="10845209" y="4559173"/>
            <a:ext cx="6239467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0244073-7F6D-4F1B-A88A-5239D15961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C5B7E8-5B9F-4CA5-BD3A-32608ECE10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9852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437B3EC-2AA6-4214-B7E1-DF96333D20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613279"/>
              </p:ext>
            </p:extLst>
          </p:nvPr>
        </p:nvGraphicFramePr>
        <p:xfrm>
          <a:off x="5220214" y="1882525"/>
          <a:ext cx="8158904" cy="748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AE5C121-7321-4118-B0C5-FB45E0A1B20E}"/>
              </a:ext>
            </a:extLst>
          </p:cNvPr>
          <p:cNvSpPr txBox="1">
            <a:spLocks/>
          </p:cNvSpPr>
          <p:nvPr/>
        </p:nvSpPr>
        <p:spPr>
          <a:xfrm>
            <a:off x="1091609" y="1951065"/>
            <a:ext cx="6303802" cy="13719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z="6600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Step process</a:t>
            </a:r>
            <a:endParaRPr lang="ru-RU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17CB39A9-FC82-4EF7-BB0E-D96E57724F05}"/>
              </a:ext>
            </a:extLst>
          </p:cNvPr>
          <p:cNvSpPr txBox="1">
            <a:spLocks/>
          </p:cNvSpPr>
          <p:nvPr/>
        </p:nvSpPr>
        <p:spPr>
          <a:xfrm>
            <a:off x="1155777" y="5385004"/>
            <a:ext cx="3753107" cy="1371913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8" name="Прямая соединительная линия 12">
            <a:extLst>
              <a:ext uri="{FF2B5EF4-FFF2-40B4-BE49-F238E27FC236}">
                <a16:creationId xmlns:a16="http://schemas.microsoft.com/office/drawing/2014/main" id="{FDFB47CD-8EFF-407F-9239-336B21175E88}"/>
              </a:ext>
            </a:extLst>
          </p:cNvPr>
          <p:cNvCxnSpPr>
            <a:cxnSpLocks/>
          </p:cNvCxnSpPr>
          <p:nvPr/>
        </p:nvCxnSpPr>
        <p:spPr>
          <a:xfrm flipH="1">
            <a:off x="9299666" y="1912965"/>
            <a:ext cx="7785011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12">
            <a:extLst>
              <a:ext uri="{FF2B5EF4-FFF2-40B4-BE49-F238E27FC236}">
                <a16:creationId xmlns:a16="http://schemas.microsoft.com/office/drawing/2014/main" id="{3511872A-5566-4B5F-8EDF-5CA4AD30DC0F}"/>
              </a:ext>
            </a:extLst>
          </p:cNvPr>
          <p:cNvCxnSpPr>
            <a:cxnSpLocks/>
          </p:cNvCxnSpPr>
          <p:nvPr/>
        </p:nvCxnSpPr>
        <p:spPr>
          <a:xfrm flipH="1">
            <a:off x="10299700" y="3783557"/>
            <a:ext cx="6985504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2">
            <a:extLst>
              <a:ext uri="{FF2B5EF4-FFF2-40B4-BE49-F238E27FC236}">
                <a16:creationId xmlns:a16="http://schemas.microsoft.com/office/drawing/2014/main" id="{BDC0B38E-3464-4DF4-8F26-4CB35603235D}"/>
              </a:ext>
            </a:extLst>
          </p:cNvPr>
          <p:cNvCxnSpPr>
            <a:cxnSpLocks/>
          </p:cNvCxnSpPr>
          <p:nvPr/>
        </p:nvCxnSpPr>
        <p:spPr>
          <a:xfrm flipH="1">
            <a:off x="11309684" y="5654148"/>
            <a:ext cx="5975520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12">
            <a:extLst>
              <a:ext uri="{FF2B5EF4-FFF2-40B4-BE49-F238E27FC236}">
                <a16:creationId xmlns:a16="http://schemas.microsoft.com/office/drawing/2014/main" id="{988736D6-7081-4CF2-A19A-B8620D93B98B}"/>
              </a:ext>
            </a:extLst>
          </p:cNvPr>
          <p:cNvCxnSpPr>
            <a:cxnSpLocks/>
          </p:cNvCxnSpPr>
          <p:nvPr/>
        </p:nvCxnSpPr>
        <p:spPr>
          <a:xfrm flipH="1">
            <a:off x="12336379" y="7486056"/>
            <a:ext cx="4948825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дзаголовок 2">
            <a:extLst>
              <a:ext uri="{FF2B5EF4-FFF2-40B4-BE49-F238E27FC236}">
                <a16:creationId xmlns:a16="http://schemas.microsoft.com/office/drawing/2014/main" id="{B7B65EE8-0093-4660-9E8C-E0F7C1E56BF7}"/>
              </a:ext>
            </a:extLst>
          </p:cNvPr>
          <p:cNvSpPr txBox="1">
            <a:spLocks/>
          </p:cNvSpPr>
          <p:nvPr/>
        </p:nvSpPr>
        <p:spPr>
          <a:xfrm>
            <a:off x="11662612" y="2382234"/>
            <a:ext cx="5534359" cy="119515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credibly leverage existing market-driven.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9" name="Подзаголовок 2">
            <a:extLst>
              <a:ext uri="{FF2B5EF4-FFF2-40B4-BE49-F238E27FC236}">
                <a16:creationId xmlns:a16="http://schemas.microsoft.com/office/drawing/2014/main" id="{853DD596-72AF-43C6-B358-309DE2F50D0C}"/>
              </a:ext>
            </a:extLst>
          </p:cNvPr>
          <p:cNvSpPr txBox="1">
            <a:spLocks/>
          </p:cNvSpPr>
          <p:nvPr/>
        </p:nvSpPr>
        <p:spPr>
          <a:xfrm>
            <a:off x="11662612" y="4121275"/>
            <a:ext cx="5534359" cy="119515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credibly leverage existing market-driven.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0" name="Подзаголовок 2">
            <a:extLst>
              <a:ext uri="{FF2B5EF4-FFF2-40B4-BE49-F238E27FC236}">
                <a16:creationId xmlns:a16="http://schemas.microsoft.com/office/drawing/2014/main" id="{93E837D3-E784-4B65-B05A-5502875561ED}"/>
              </a:ext>
            </a:extLst>
          </p:cNvPr>
          <p:cNvSpPr txBox="1">
            <a:spLocks/>
          </p:cNvSpPr>
          <p:nvPr/>
        </p:nvSpPr>
        <p:spPr>
          <a:xfrm>
            <a:off x="11662612" y="5953182"/>
            <a:ext cx="5534359" cy="119515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credibly leverage existing market-driven.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1" name="Подзаголовок 2">
            <a:extLst>
              <a:ext uri="{FF2B5EF4-FFF2-40B4-BE49-F238E27FC236}">
                <a16:creationId xmlns:a16="http://schemas.microsoft.com/office/drawing/2014/main" id="{DC0BEBF6-6CDC-4D54-904D-AAA00735EBEB}"/>
              </a:ext>
            </a:extLst>
          </p:cNvPr>
          <p:cNvSpPr txBox="1">
            <a:spLocks/>
          </p:cNvSpPr>
          <p:nvPr/>
        </p:nvSpPr>
        <p:spPr>
          <a:xfrm>
            <a:off x="11662612" y="7831936"/>
            <a:ext cx="5534359" cy="119515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credibly leverage existing market-driven.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37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31" grpId="0"/>
      <p:bldP spid="39" grpId="0"/>
      <p:bldP spid="40" grpId="0"/>
      <p:bldP spid="4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12">
            <a:extLst>
              <a:ext uri="{FF2B5EF4-FFF2-40B4-BE49-F238E27FC236}">
                <a16:creationId xmlns:a16="http://schemas.microsoft.com/office/drawing/2014/main" id="{239549B8-2231-407F-B73C-B6D583975806}"/>
              </a:ext>
            </a:extLst>
          </p:cNvPr>
          <p:cNvCxnSpPr>
            <a:cxnSpLocks/>
          </p:cNvCxnSpPr>
          <p:nvPr/>
        </p:nvCxnSpPr>
        <p:spPr>
          <a:xfrm flipH="1">
            <a:off x="1871663" y="6773723"/>
            <a:ext cx="8620622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00AC3E95-EA8A-4A87-9C88-4088F6980E67}"/>
              </a:ext>
            </a:extLst>
          </p:cNvPr>
          <p:cNvSpPr txBox="1">
            <a:spLocks/>
          </p:cNvSpPr>
          <p:nvPr/>
        </p:nvSpPr>
        <p:spPr>
          <a:xfrm>
            <a:off x="4283243" y="7434664"/>
            <a:ext cx="6416097" cy="1645167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r>
              <a:rPr lang="ru-RU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Compellingly leverage other's plug-and-play ideas without timely web-readiness.</a:t>
            </a:r>
          </a:p>
        </p:txBody>
      </p:sp>
      <p:sp>
        <p:nvSpPr>
          <p:cNvPr id="8" name="Прямоугольник 5">
            <a:extLst>
              <a:ext uri="{FF2B5EF4-FFF2-40B4-BE49-F238E27FC236}">
                <a16:creationId xmlns:a16="http://schemas.microsoft.com/office/drawing/2014/main" id="{0126FF75-2556-4293-98B9-AF2DD51AAEEF}"/>
              </a:ext>
            </a:extLst>
          </p:cNvPr>
          <p:cNvSpPr/>
          <p:nvPr/>
        </p:nvSpPr>
        <p:spPr>
          <a:xfrm>
            <a:off x="1826935" y="7434664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 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27E37EF-F880-4C6C-916E-D9BF2590EB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9343600-325F-4416-A6C8-ECF17C5C83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CE85C64-84CE-4D0E-9755-345627E2A0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1361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Freeform 132"/>
          <p:cNvSpPr>
            <a:spLocks noEditPoints="1"/>
          </p:cNvSpPr>
          <p:nvPr/>
        </p:nvSpPr>
        <p:spPr bwMode="auto">
          <a:xfrm>
            <a:off x="1052426" y="1757461"/>
            <a:ext cx="552450" cy="550863"/>
          </a:xfrm>
          <a:custGeom>
            <a:avLst/>
            <a:gdLst>
              <a:gd name="T0" fmla="*/ 77 w 147"/>
              <a:gd name="T1" fmla="*/ 120 h 147"/>
              <a:gd name="T2" fmla="*/ 80 w 147"/>
              <a:gd name="T3" fmla="*/ 117 h 147"/>
              <a:gd name="T4" fmla="*/ 77 w 147"/>
              <a:gd name="T5" fmla="*/ 113 h 147"/>
              <a:gd name="T6" fmla="*/ 73 w 147"/>
              <a:gd name="T7" fmla="*/ 117 h 147"/>
              <a:gd name="T8" fmla="*/ 77 w 147"/>
              <a:gd name="T9" fmla="*/ 120 h 147"/>
              <a:gd name="T10" fmla="*/ 146 w 147"/>
              <a:gd name="T11" fmla="*/ 71 h 147"/>
              <a:gd name="T12" fmla="*/ 120 w 147"/>
              <a:gd name="T13" fmla="*/ 45 h 147"/>
              <a:gd name="T14" fmla="*/ 120 w 147"/>
              <a:gd name="T15" fmla="*/ 10 h 147"/>
              <a:gd name="T16" fmla="*/ 117 w 147"/>
              <a:gd name="T17" fmla="*/ 7 h 147"/>
              <a:gd name="T18" fmla="*/ 97 w 147"/>
              <a:gd name="T19" fmla="*/ 7 h 147"/>
              <a:gd name="T20" fmla="*/ 94 w 147"/>
              <a:gd name="T21" fmla="*/ 10 h 147"/>
              <a:gd name="T22" fmla="*/ 94 w 147"/>
              <a:gd name="T23" fmla="*/ 18 h 147"/>
              <a:gd name="T24" fmla="*/ 76 w 147"/>
              <a:gd name="T25" fmla="*/ 1 h 147"/>
              <a:gd name="T26" fmla="*/ 73 w 147"/>
              <a:gd name="T27" fmla="*/ 0 h 147"/>
              <a:gd name="T28" fmla="*/ 71 w 147"/>
              <a:gd name="T29" fmla="*/ 1 h 147"/>
              <a:gd name="T30" fmla="*/ 1 w 147"/>
              <a:gd name="T31" fmla="*/ 71 h 147"/>
              <a:gd name="T32" fmla="*/ 0 w 147"/>
              <a:gd name="T33" fmla="*/ 73 h 147"/>
              <a:gd name="T34" fmla="*/ 3 w 147"/>
              <a:gd name="T35" fmla="*/ 77 h 147"/>
              <a:gd name="T36" fmla="*/ 6 w 147"/>
              <a:gd name="T37" fmla="*/ 76 h 147"/>
              <a:gd name="T38" fmla="*/ 20 w 147"/>
              <a:gd name="T39" fmla="*/ 61 h 147"/>
              <a:gd name="T40" fmla="*/ 20 w 147"/>
              <a:gd name="T41" fmla="*/ 143 h 147"/>
              <a:gd name="T42" fmla="*/ 23 w 147"/>
              <a:gd name="T43" fmla="*/ 147 h 147"/>
              <a:gd name="T44" fmla="*/ 124 w 147"/>
              <a:gd name="T45" fmla="*/ 147 h 147"/>
              <a:gd name="T46" fmla="*/ 127 w 147"/>
              <a:gd name="T47" fmla="*/ 143 h 147"/>
              <a:gd name="T48" fmla="*/ 127 w 147"/>
              <a:gd name="T49" fmla="*/ 61 h 147"/>
              <a:gd name="T50" fmla="*/ 141 w 147"/>
              <a:gd name="T51" fmla="*/ 76 h 147"/>
              <a:gd name="T52" fmla="*/ 144 w 147"/>
              <a:gd name="T53" fmla="*/ 77 h 147"/>
              <a:gd name="T54" fmla="*/ 147 w 147"/>
              <a:gd name="T55" fmla="*/ 73 h 147"/>
              <a:gd name="T56" fmla="*/ 146 w 147"/>
              <a:gd name="T57" fmla="*/ 71 h 147"/>
              <a:gd name="T58" fmla="*/ 100 w 147"/>
              <a:gd name="T59" fmla="*/ 13 h 147"/>
              <a:gd name="T60" fmla="*/ 114 w 147"/>
              <a:gd name="T61" fmla="*/ 13 h 147"/>
              <a:gd name="T62" fmla="*/ 114 w 147"/>
              <a:gd name="T63" fmla="*/ 39 h 147"/>
              <a:gd name="T64" fmla="*/ 100 w 147"/>
              <a:gd name="T65" fmla="*/ 25 h 147"/>
              <a:gd name="T66" fmla="*/ 100 w 147"/>
              <a:gd name="T67" fmla="*/ 13 h 147"/>
              <a:gd name="T68" fmla="*/ 53 w 147"/>
              <a:gd name="T69" fmla="*/ 140 h 147"/>
              <a:gd name="T70" fmla="*/ 27 w 147"/>
              <a:gd name="T71" fmla="*/ 140 h 147"/>
              <a:gd name="T72" fmla="*/ 27 w 147"/>
              <a:gd name="T73" fmla="*/ 133 h 147"/>
              <a:gd name="T74" fmla="*/ 53 w 147"/>
              <a:gd name="T75" fmla="*/ 133 h 147"/>
              <a:gd name="T76" fmla="*/ 53 w 147"/>
              <a:gd name="T77" fmla="*/ 140 h 147"/>
              <a:gd name="T78" fmla="*/ 87 w 147"/>
              <a:gd name="T79" fmla="*/ 140 h 147"/>
              <a:gd name="T80" fmla="*/ 60 w 147"/>
              <a:gd name="T81" fmla="*/ 140 h 147"/>
              <a:gd name="T82" fmla="*/ 60 w 147"/>
              <a:gd name="T83" fmla="*/ 87 h 147"/>
              <a:gd name="T84" fmla="*/ 87 w 147"/>
              <a:gd name="T85" fmla="*/ 87 h 147"/>
              <a:gd name="T86" fmla="*/ 87 w 147"/>
              <a:gd name="T87" fmla="*/ 140 h 147"/>
              <a:gd name="T88" fmla="*/ 120 w 147"/>
              <a:gd name="T89" fmla="*/ 140 h 147"/>
              <a:gd name="T90" fmla="*/ 94 w 147"/>
              <a:gd name="T91" fmla="*/ 140 h 147"/>
              <a:gd name="T92" fmla="*/ 94 w 147"/>
              <a:gd name="T93" fmla="*/ 133 h 147"/>
              <a:gd name="T94" fmla="*/ 120 w 147"/>
              <a:gd name="T95" fmla="*/ 133 h 147"/>
              <a:gd name="T96" fmla="*/ 120 w 147"/>
              <a:gd name="T97" fmla="*/ 140 h 147"/>
              <a:gd name="T98" fmla="*/ 120 w 147"/>
              <a:gd name="T99" fmla="*/ 127 h 147"/>
              <a:gd name="T100" fmla="*/ 94 w 147"/>
              <a:gd name="T101" fmla="*/ 127 h 147"/>
              <a:gd name="T102" fmla="*/ 94 w 147"/>
              <a:gd name="T103" fmla="*/ 83 h 147"/>
              <a:gd name="T104" fmla="*/ 90 w 147"/>
              <a:gd name="T105" fmla="*/ 80 h 147"/>
              <a:gd name="T106" fmla="*/ 57 w 147"/>
              <a:gd name="T107" fmla="*/ 80 h 147"/>
              <a:gd name="T108" fmla="*/ 53 w 147"/>
              <a:gd name="T109" fmla="*/ 83 h 147"/>
              <a:gd name="T110" fmla="*/ 53 w 147"/>
              <a:gd name="T111" fmla="*/ 127 h 147"/>
              <a:gd name="T112" fmla="*/ 27 w 147"/>
              <a:gd name="T113" fmla="*/ 127 h 147"/>
              <a:gd name="T114" fmla="*/ 27 w 147"/>
              <a:gd name="T115" fmla="*/ 55 h 147"/>
              <a:gd name="T116" fmla="*/ 73 w 147"/>
              <a:gd name="T117" fmla="*/ 8 h 147"/>
              <a:gd name="T118" fmla="*/ 120 w 147"/>
              <a:gd name="T119" fmla="*/ 55 h 147"/>
              <a:gd name="T120" fmla="*/ 120 w 147"/>
              <a:gd name="T121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" h="147">
                <a:moveTo>
                  <a:pt x="77" y="120"/>
                </a:moveTo>
                <a:cubicBezTo>
                  <a:pt x="79" y="120"/>
                  <a:pt x="80" y="119"/>
                  <a:pt x="80" y="117"/>
                </a:cubicBezTo>
                <a:cubicBezTo>
                  <a:pt x="80" y="115"/>
                  <a:pt x="79" y="113"/>
                  <a:pt x="77" y="113"/>
                </a:cubicBezTo>
                <a:cubicBezTo>
                  <a:pt x="75" y="113"/>
                  <a:pt x="73" y="115"/>
                  <a:pt x="73" y="117"/>
                </a:cubicBezTo>
                <a:cubicBezTo>
                  <a:pt x="73" y="119"/>
                  <a:pt x="75" y="120"/>
                  <a:pt x="77" y="120"/>
                </a:cubicBezTo>
                <a:close/>
                <a:moveTo>
                  <a:pt x="146" y="71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20" y="8"/>
                  <a:pt x="119" y="7"/>
                  <a:pt x="117" y="7"/>
                </a:cubicBezTo>
                <a:cubicBezTo>
                  <a:pt x="97" y="7"/>
                  <a:pt x="97" y="7"/>
                  <a:pt x="97" y="7"/>
                </a:cubicBezTo>
                <a:cubicBezTo>
                  <a:pt x="95" y="7"/>
                  <a:pt x="94" y="8"/>
                  <a:pt x="94" y="10"/>
                </a:cubicBezTo>
                <a:cubicBezTo>
                  <a:pt x="94" y="18"/>
                  <a:pt x="94" y="18"/>
                  <a:pt x="94" y="18"/>
                </a:cubicBezTo>
                <a:cubicBezTo>
                  <a:pt x="76" y="1"/>
                  <a:pt x="76" y="1"/>
                  <a:pt x="76" y="1"/>
                </a:cubicBezTo>
                <a:cubicBezTo>
                  <a:pt x="75" y="0"/>
                  <a:pt x="74" y="0"/>
                  <a:pt x="73" y="0"/>
                </a:cubicBezTo>
                <a:cubicBezTo>
                  <a:pt x="73" y="0"/>
                  <a:pt x="72" y="0"/>
                  <a:pt x="71" y="1"/>
                </a:cubicBezTo>
                <a:cubicBezTo>
                  <a:pt x="1" y="71"/>
                  <a:pt x="1" y="71"/>
                  <a:pt x="1" y="71"/>
                </a:cubicBezTo>
                <a:cubicBezTo>
                  <a:pt x="0" y="72"/>
                  <a:pt x="0" y="72"/>
                  <a:pt x="0" y="73"/>
                </a:cubicBezTo>
                <a:cubicBezTo>
                  <a:pt x="0" y="75"/>
                  <a:pt x="1" y="77"/>
                  <a:pt x="3" y="77"/>
                </a:cubicBezTo>
                <a:cubicBezTo>
                  <a:pt x="4" y="77"/>
                  <a:pt x="5" y="76"/>
                  <a:pt x="6" y="76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5"/>
                  <a:pt x="22" y="147"/>
                  <a:pt x="23" y="147"/>
                </a:cubicBezTo>
                <a:cubicBezTo>
                  <a:pt x="124" y="147"/>
                  <a:pt x="124" y="147"/>
                  <a:pt x="124" y="147"/>
                </a:cubicBezTo>
                <a:cubicBezTo>
                  <a:pt x="125" y="147"/>
                  <a:pt x="127" y="145"/>
                  <a:pt x="127" y="143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76"/>
                  <a:pt x="141" y="76"/>
                  <a:pt x="141" y="76"/>
                </a:cubicBezTo>
                <a:cubicBezTo>
                  <a:pt x="142" y="76"/>
                  <a:pt x="143" y="77"/>
                  <a:pt x="144" y="77"/>
                </a:cubicBezTo>
                <a:cubicBezTo>
                  <a:pt x="145" y="77"/>
                  <a:pt x="147" y="75"/>
                  <a:pt x="147" y="73"/>
                </a:cubicBezTo>
                <a:cubicBezTo>
                  <a:pt x="147" y="72"/>
                  <a:pt x="147" y="72"/>
                  <a:pt x="146" y="71"/>
                </a:cubicBezTo>
                <a:close/>
                <a:moveTo>
                  <a:pt x="100" y="13"/>
                </a:moveTo>
                <a:cubicBezTo>
                  <a:pt x="114" y="13"/>
                  <a:pt x="114" y="13"/>
                  <a:pt x="114" y="13"/>
                </a:cubicBezTo>
                <a:cubicBezTo>
                  <a:pt x="114" y="39"/>
                  <a:pt x="114" y="39"/>
                  <a:pt x="114" y="39"/>
                </a:cubicBezTo>
                <a:cubicBezTo>
                  <a:pt x="100" y="25"/>
                  <a:pt x="100" y="25"/>
                  <a:pt x="100" y="25"/>
                </a:cubicBezTo>
                <a:lnTo>
                  <a:pt x="100" y="13"/>
                </a:lnTo>
                <a:close/>
                <a:moveTo>
                  <a:pt x="53" y="140"/>
                </a:moveTo>
                <a:cubicBezTo>
                  <a:pt x="27" y="140"/>
                  <a:pt x="27" y="140"/>
                  <a:pt x="27" y="140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53" y="133"/>
                  <a:pt x="53" y="133"/>
                  <a:pt x="53" y="133"/>
                </a:cubicBezTo>
                <a:lnTo>
                  <a:pt x="53" y="140"/>
                </a:lnTo>
                <a:close/>
                <a:moveTo>
                  <a:pt x="87" y="140"/>
                </a:moveTo>
                <a:cubicBezTo>
                  <a:pt x="60" y="140"/>
                  <a:pt x="60" y="140"/>
                  <a:pt x="60" y="140"/>
                </a:cubicBezTo>
                <a:cubicBezTo>
                  <a:pt x="60" y="87"/>
                  <a:pt x="60" y="87"/>
                  <a:pt x="60" y="87"/>
                </a:cubicBezTo>
                <a:cubicBezTo>
                  <a:pt x="87" y="87"/>
                  <a:pt x="87" y="87"/>
                  <a:pt x="87" y="87"/>
                </a:cubicBezTo>
                <a:lnTo>
                  <a:pt x="87" y="140"/>
                </a:lnTo>
                <a:close/>
                <a:moveTo>
                  <a:pt x="120" y="140"/>
                </a:moveTo>
                <a:cubicBezTo>
                  <a:pt x="94" y="140"/>
                  <a:pt x="94" y="140"/>
                  <a:pt x="94" y="140"/>
                </a:cubicBezTo>
                <a:cubicBezTo>
                  <a:pt x="94" y="133"/>
                  <a:pt x="94" y="133"/>
                  <a:pt x="94" y="133"/>
                </a:cubicBezTo>
                <a:cubicBezTo>
                  <a:pt x="120" y="133"/>
                  <a:pt x="120" y="133"/>
                  <a:pt x="120" y="133"/>
                </a:cubicBezTo>
                <a:lnTo>
                  <a:pt x="120" y="140"/>
                </a:lnTo>
                <a:close/>
                <a:moveTo>
                  <a:pt x="120" y="127"/>
                </a:moveTo>
                <a:cubicBezTo>
                  <a:pt x="94" y="127"/>
                  <a:pt x="94" y="127"/>
                  <a:pt x="94" y="127"/>
                </a:cubicBezTo>
                <a:cubicBezTo>
                  <a:pt x="94" y="83"/>
                  <a:pt x="94" y="83"/>
                  <a:pt x="94" y="83"/>
                </a:cubicBezTo>
                <a:cubicBezTo>
                  <a:pt x="94" y="81"/>
                  <a:pt x="92" y="80"/>
                  <a:pt x="90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5" y="80"/>
                  <a:pt x="53" y="81"/>
                  <a:pt x="53" y="83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7" y="55"/>
                  <a:pt x="27" y="55"/>
                  <a:pt x="27" y="55"/>
                </a:cubicBezTo>
                <a:cubicBezTo>
                  <a:pt x="73" y="8"/>
                  <a:pt x="73" y="8"/>
                  <a:pt x="73" y="8"/>
                </a:cubicBezTo>
                <a:cubicBezTo>
                  <a:pt x="120" y="55"/>
                  <a:pt x="120" y="55"/>
                  <a:pt x="120" y="55"/>
                </a:cubicBezTo>
                <a:lnTo>
                  <a:pt x="120" y="1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5" name="Freeform 133"/>
          <p:cNvSpPr>
            <a:spLocks noEditPoints="1"/>
          </p:cNvSpPr>
          <p:nvPr/>
        </p:nvSpPr>
        <p:spPr bwMode="auto">
          <a:xfrm>
            <a:off x="2108114" y="1757461"/>
            <a:ext cx="552450" cy="550863"/>
          </a:xfrm>
          <a:custGeom>
            <a:avLst/>
            <a:gdLst>
              <a:gd name="T0" fmla="*/ 70 w 147"/>
              <a:gd name="T1" fmla="*/ 123 h 147"/>
              <a:gd name="T2" fmla="*/ 76 w 147"/>
              <a:gd name="T3" fmla="*/ 123 h 147"/>
              <a:gd name="T4" fmla="*/ 46 w 147"/>
              <a:gd name="T5" fmla="*/ 27 h 147"/>
              <a:gd name="T6" fmla="*/ 50 w 147"/>
              <a:gd name="T7" fmla="*/ 33 h 147"/>
              <a:gd name="T8" fmla="*/ 46 w 147"/>
              <a:gd name="T9" fmla="*/ 27 h 147"/>
              <a:gd name="T10" fmla="*/ 27 w 147"/>
              <a:gd name="T11" fmla="*/ 47 h 147"/>
              <a:gd name="T12" fmla="*/ 33 w 147"/>
              <a:gd name="T13" fmla="*/ 50 h 147"/>
              <a:gd name="T14" fmla="*/ 23 w 147"/>
              <a:gd name="T15" fmla="*/ 70 h 147"/>
              <a:gd name="T16" fmla="*/ 23 w 147"/>
              <a:gd name="T17" fmla="*/ 77 h 147"/>
              <a:gd name="T18" fmla="*/ 23 w 147"/>
              <a:gd name="T19" fmla="*/ 70 h 147"/>
              <a:gd name="T20" fmla="*/ 27 w 147"/>
              <a:gd name="T21" fmla="*/ 100 h 147"/>
              <a:gd name="T22" fmla="*/ 33 w 147"/>
              <a:gd name="T23" fmla="*/ 97 h 147"/>
              <a:gd name="T24" fmla="*/ 96 w 147"/>
              <a:gd name="T25" fmla="*/ 33 h 147"/>
              <a:gd name="T26" fmla="*/ 100 w 147"/>
              <a:gd name="T27" fmla="*/ 27 h 147"/>
              <a:gd name="T28" fmla="*/ 96 w 147"/>
              <a:gd name="T29" fmla="*/ 33 h 147"/>
              <a:gd name="T30" fmla="*/ 45 w 147"/>
              <a:gd name="T31" fmla="*/ 115 h 147"/>
              <a:gd name="T32" fmla="*/ 51 w 147"/>
              <a:gd name="T33" fmla="*/ 118 h 147"/>
              <a:gd name="T34" fmla="*/ 123 w 147"/>
              <a:gd name="T35" fmla="*/ 70 h 147"/>
              <a:gd name="T36" fmla="*/ 123 w 147"/>
              <a:gd name="T37" fmla="*/ 77 h 147"/>
              <a:gd name="T38" fmla="*/ 123 w 147"/>
              <a:gd name="T39" fmla="*/ 70 h 147"/>
              <a:gd name="T40" fmla="*/ 114 w 147"/>
              <a:gd name="T41" fmla="*/ 50 h 147"/>
              <a:gd name="T42" fmla="*/ 119 w 147"/>
              <a:gd name="T43" fmla="*/ 47 h 147"/>
              <a:gd name="T44" fmla="*/ 73 w 147"/>
              <a:gd name="T45" fmla="*/ 0 h 147"/>
              <a:gd name="T46" fmla="*/ 73 w 147"/>
              <a:gd name="T47" fmla="*/ 147 h 147"/>
              <a:gd name="T48" fmla="*/ 73 w 147"/>
              <a:gd name="T49" fmla="*/ 0 h 147"/>
              <a:gd name="T50" fmla="*/ 6 w 147"/>
              <a:gd name="T51" fmla="*/ 73 h 147"/>
              <a:gd name="T52" fmla="*/ 140 w 147"/>
              <a:gd name="T53" fmla="*/ 73 h 147"/>
              <a:gd name="T54" fmla="*/ 118 w 147"/>
              <a:gd name="T55" fmla="*/ 95 h 147"/>
              <a:gd name="T56" fmla="*/ 115 w 147"/>
              <a:gd name="T57" fmla="*/ 101 h 147"/>
              <a:gd name="T58" fmla="*/ 118 w 147"/>
              <a:gd name="T59" fmla="*/ 95 h 147"/>
              <a:gd name="T60" fmla="*/ 86 w 147"/>
              <a:gd name="T61" fmla="*/ 70 h 147"/>
              <a:gd name="T62" fmla="*/ 76 w 147"/>
              <a:gd name="T63" fmla="*/ 23 h 147"/>
              <a:gd name="T64" fmla="*/ 70 w 147"/>
              <a:gd name="T65" fmla="*/ 23 h 147"/>
              <a:gd name="T66" fmla="*/ 60 w 147"/>
              <a:gd name="T67" fmla="*/ 73 h 147"/>
              <a:gd name="T68" fmla="*/ 86 w 147"/>
              <a:gd name="T69" fmla="*/ 77 h 147"/>
              <a:gd name="T70" fmla="*/ 106 w 147"/>
              <a:gd name="T71" fmla="*/ 73 h 147"/>
              <a:gd name="T72" fmla="*/ 73 w 147"/>
              <a:gd name="T73" fmla="*/ 80 h 147"/>
              <a:gd name="T74" fmla="*/ 73 w 147"/>
              <a:gd name="T75" fmla="*/ 67 h 147"/>
              <a:gd name="T76" fmla="*/ 73 w 147"/>
              <a:gd name="T77" fmla="*/ 80 h 147"/>
              <a:gd name="T78" fmla="*/ 95 w 147"/>
              <a:gd name="T79" fmla="*/ 118 h 147"/>
              <a:gd name="T80" fmla="*/ 101 w 147"/>
              <a:gd name="T81" fmla="*/ 11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7" h="147">
                <a:moveTo>
                  <a:pt x="73" y="120"/>
                </a:moveTo>
                <a:cubicBezTo>
                  <a:pt x="71" y="120"/>
                  <a:pt x="70" y="122"/>
                  <a:pt x="70" y="123"/>
                </a:cubicBezTo>
                <a:cubicBezTo>
                  <a:pt x="70" y="125"/>
                  <a:pt x="71" y="127"/>
                  <a:pt x="73" y="127"/>
                </a:cubicBezTo>
                <a:cubicBezTo>
                  <a:pt x="75" y="127"/>
                  <a:pt x="76" y="125"/>
                  <a:pt x="76" y="123"/>
                </a:cubicBezTo>
                <a:cubicBezTo>
                  <a:pt x="76" y="122"/>
                  <a:pt x="75" y="120"/>
                  <a:pt x="73" y="120"/>
                </a:cubicBezTo>
                <a:close/>
                <a:moveTo>
                  <a:pt x="46" y="27"/>
                </a:moveTo>
                <a:cubicBezTo>
                  <a:pt x="45" y="28"/>
                  <a:pt x="44" y="30"/>
                  <a:pt x="45" y="32"/>
                </a:cubicBezTo>
                <a:cubicBezTo>
                  <a:pt x="46" y="33"/>
                  <a:pt x="48" y="34"/>
                  <a:pt x="50" y="33"/>
                </a:cubicBezTo>
                <a:cubicBezTo>
                  <a:pt x="51" y="32"/>
                  <a:pt x="52" y="30"/>
                  <a:pt x="51" y="28"/>
                </a:cubicBezTo>
                <a:cubicBezTo>
                  <a:pt x="50" y="27"/>
                  <a:pt x="48" y="26"/>
                  <a:pt x="46" y="27"/>
                </a:cubicBezTo>
                <a:close/>
                <a:moveTo>
                  <a:pt x="31" y="45"/>
                </a:moveTo>
                <a:cubicBezTo>
                  <a:pt x="30" y="44"/>
                  <a:pt x="28" y="45"/>
                  <a:pt x="27" y="47"/>
                </a:cubicBezTo>
                <a:cubicBezTo>
                  <a:pt x="26" y="48"/>
                  <a:pt x="26" y="50"/>
                  <a:pt x="28" y="51"/>
                </a:cubicBezTo>
                <a:cubicBezTo>
                  <a:pt x="30" y="52"/>
                  <a:pt x="32" y="52"/>
                  <a:pt x="33" y="50"/>
                </a:cubicBezTo>
                <a:cubicBezTo>
                  <a:pt x="33" y="48"/>
                  <a:pt x="33" y="46"/>
                  <a:pt x="31" y="45"/>
                </a:cubicBezTo>
                <a:close/>
                <a:moveTo>
                  <a:pt x="23" y="70"/>
                </a:moveTo>
                <a:cubicBezTo>
                  <a:pt x="21" y="70"/>
                  <a:pt x="20" y="71"/>
                  <a:pt x="20" y="73"/>
                </a:cubicBezTo>
                <a:cubicBezTo>
                  <a:pt x="20" y="75"/>
                  <a:pt x="21" y="77"/>
                  <a:pt x="23" y="77"/>
                </a:cubicBezTo>
                <a:cubicBezTo>
                  <a:pt x="25" y="77"/>
                  <a:pt x="26" y="75"/>
                  <a:pt x="26" y="73"/>
                </a:cubicBezTo>
                <a:cubicBezTo>
                  <a:pt x="26" y="71"/>
                  <a:pt x="25" y="70"/>
                  <a:pt x="23" y="70"/>
                </a:cubicBezTo>
                <a:close/>
                <a:moveTo>
                  <a:pt x="28" y="95"/>
                </a:moveTo>
                <a:cubicBezTo>
                  <a:pt x="26" y="96"/>
                  <a:pt x="26" y="98"/>
                  <a:pt x="27" y="100"/>
                </a:cubicBezTo>
                <a:cubicBezTo>
                  <a:pt x="28" y="102"/>
                  <a:pt x="30" y="102"/>
                  <a:pt x="31" y="101"/>
                </a:cubicBezTo>
                <a:cubicBezTo>
                  <a:pt x="33" y="100"/>
                  <a:pt x="33" y="98"/>
                  <a:pt x="33" y="97"/>
                </a:cubicBezTo>
                <a:cubicBezTo>
                  <a:pt x="32" y="95"/>
                  <a:pt x="30" y="95"/>
                  <a:pt x="28" y="95"/>
                </a:cubicBezTo>
                <a:close/>
                <a:moveTo>
                  <a:pt x="96" y="33"/>
                </a:moveTo>
                <a:cubicBezTo>
                  <a:pt x="98" y="34"/>
                  <a:pt x="100" y="33"/>
                  <a:pt x="101" y="32"/>
                </a:cubicBezTo>
                <a:cubicBezTo>
                  <a:pt x="102" y="30"/>
                  <a:pt x="101" y="28"/>
                  <a:pt x="100" y="27"/>
                </a:cubicBezTo>
                <a:cubicBezTo>
                  <a:pt x="98" y="26"/>
                  <a:pt x="96" y="27"/>
                  <a:pt x="95" y="28"/>
                </a:cubicBezTo>
                <a:cubicBezTo>
                  <a:pt x="94" y="30"/>
                  <a:pt x="95" y="32"/>
                  <a:pt x="96" y="33"/>
                </a:cubicBezTo>
                <a:close/>
                <a:moveTo>
                  <a:pt x="50" y="114"/>
                </a:moveTo>
                <a:cubicBezTo>
                  <a:pt x="48" y="113"/>
                  <a:pt x="46" y="113"/>
                  <a:pt x="45" y="115"/>
                </a:cubicBezTo>
                <a:cubicBezTo>
                  <a:pt x="44" y="117"/>
                  <a:pt x="45" y="119"/>
                  <a:pt x="46" y="120"/>
                </a:cubicBezTo>
                <a:cubicBezTo>
                  <a:pt x="48" y="121"/>
                  <a:pt x="50" y="120"/>
                  <a:pt x="51" y="118"/>
                </a:cubicBezTo>
                <a:cubicBezTo>
                  <a:pt x="52" y="117"/>
                  <a:pt x="51" y="115"/>
                  <a:pt x="50" y="114"/>
                </a:cubicBezTo>
                <a:close/>
                <a:moveTo>
                  <a:pt x="123" y="70"/>
                </a:moveTo>
                <a:cubicBezTo>
                  <a:pt x="121" y="70"/>
                  <a:pt x="120" y="71"/>
                  <a:pt x="120" y="73"/>
                </a:cubicBezTo>
                <a:cubicBezTo>
                  <a:pt x="120" y="75"/>
                  <a:pt x="121" y="77"/>
                  <a:pt x="123" y="77"/>
                </a:cubicBezTo>
                <a:cubicBezTo>
                  <a:pt x="125" y="77"/>
                  <a:pt x="126" y="75"/>
                  <a:pt x="126" y="73"/>
                </a:cubicBezTo>
                <a:cubicBezTo>
                  <a:pt x="126" y="71"/>
                  <a:pt x="125" y="70"/>
                  <a:pt x="123" y="70"/>
                </a:cubicBezTo>
                <a:close/>
                <a:moveTo>
                  <a:pt x="115" y="45"/>
                </a:moveTo>
                <a:cubicBezTo>
                  <a:pt x="113" y="46"/>
                  <a:pt x="113" y="48"/>
                  <a:pt x="114" y="50"/>
                </a:cubicBezTo>
                <a:cubicBezTo>
                  <a:pt x="114" y="52"/>
                  <a:pt x="116" y="52"/>
                  <a:pt x="118" y="51"/>
                </a:cubicBezTo>
                <a:cubicBezTo>
                  <a:pt x="120" y="50"/>
                  <a:pt x="120" y="48"/>
                  <a:pt x="119" y="47"/>
                </a:cubicBezTo>
                <a:cubicBezTo>
                  <a:pt x="118" y="45"/>
                  <a:pt x="116" y="44"/>
                  <a:pt x="115" y="45"/>
                </a:cubicBezTo>
                <a:close/>
                <a:moveTo>
                  <a:pt x="73" y="0"/>
                </a:moveTo>
                <a:cubicBezTo>
                  <a:pt x="32" y="0"/>
                  <a:pt x="0" y="33"/>
                  <a:pt x="0" y="73"/>
                </a:cubicBezTo>
                <a:cubicBezTo>
                  <a:pt x="0" y="114"/>
                  <a:pt x="32" y="147"/>
                  <a:pt x="73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3" y="0"/>
                </a:cubicBezTo>
                <a:close/>
                <a:moveTo>
                  <a:pt x="73" y="140"/>
                </a:moveTo>
                <a:cubicBezTo>
                  <a:pt x="36" y="140"/>
                  <a:pt x="6" y="110"/>
                  <a:pt x="6" y="73"/>
                </a:cubicBezTo>
                <a:cubicBezTo>
                  <a:pt x="6" y="36"/>
                  <a:pt x="36" y="7"/>
                  <a:pt x="73" y="7"/>
                </a:cubicBezTo>
                <a:cubicBezTo>
                  <a:pt x="110" y="7"/>
                  <a:pt x="140" y="36"/>
                  <a:pt x="140" y="73"/>
                </a:cubicBezTo>
                <a:cubicBezTo>
                  <a:pt x="140" y="110"/>
                  <a:pt x="110" y="140"/>
                  <a:pt x="73" y="140"/>
                </a:cubicBezTo>
                <a:close/>
                <a:moveTo>
                  <a:pt x="118" y="95"/>
                </a:moveTo>
                <a:cubicBezTo>
                  <a:pt x="116" y="95"/>
                  <a:pt x="114" y="95"/>
                  <a:pt x="114" y="97"/>
                </a:cubicBezTo>
                <a:cubicBezTo>
                  <a:pt x="113" y="98"/>
                  <a:pt x="113" y="100"/>
                  <a:pt x="115" y="101"/>
                </a:cubicBezTo>
                <a:cubicBezTo>
                  <a:pt x="116" y="102"/>
                  <a:pt x="118" y="102"/>
                  <a:pt x="119" y="100"/>
                </a:cubicBezTo>
                <a:cubicBezTo>
                  <a:pt x="120" y="98"/>
                  <a:pt x="120" y="96"/>
                  <a:pt x="118" y="95"/>
                </a:cubicBezTo>
                <a:close/>
                <a:moveTo>
                  <a:pt x="103" y="70"/>
                </a:moveTo>
                <a:cubicBezTo>
                  <a:pt x="86" y="70"/>
                  <a:pt x="86" y="70"/>
                  <a:pt x="86" y="70"/>
                </a:cubicBezTo>
                <a:cubicBezTo>
                  <a:pt x="85" y="65"/>
                  <a:pt x="81" y="62"/>
                  <a:pt x="76" y="60"/>
                </a:cubicBezTo>
                <a:cubicBezTo>
                  <a:pt x="76" y="23"/>
                  <a:pt x="76" y="23"/>
                  <a:pt x="76" y="23"/>
                </a:cubicBezTo>
                <a:cubicBezTo>
                  <a:pt x="76" y="21"/>
                  <a:pt x="75" y="20"/>
                  <a:pt x="73" y="20"/>
                </a:cubicBezTo>
                <a:cubicBezTo>
                  <a:pt x="71" y="20"/>
                  <a:pt x="70" y="21"/>
                  <a:pt x="70" y="23"/>
                </a:cubicBezTo>
                <a:cubicBezTo>
                  <a:pt x="70" y="60"/>
                  <a:pt x="70" y="60"/>
                  <a:pt x="70" y="60"/>
                </a:cubicBezTo>
                <a:cubicBezTo>
                  <a:pt x="64" y="62"/>
                  <a:pt x="60" y="67"/>
                  <a:pt x="60" y="73"/>
                </a:cubicBezTo>
                <a:cubicBezTo>
                  <a:pt x="60" y="81"/>
                  <a:pt x="66" y="87"/>
                  <a:pt x="73" y="87"/>
                </a:cubicBezTo>
                <a:cubicBezTo>
                  <a:pt x="79" y="87"/>
                  <a:pt x="84" y="82"/>
                  <a:pt x="86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105" y="77"/>
                  <a:pt x="106" y="75"/>
                  <a:pt x="106" y="73"/>
                </a:cubicBezTo>
                <a:cubicBezTo>
                  <a:pt x="106" y="71"/>
                  <a:pt x="105" y="70"/>
                  <a:pt x="103" y="70"/>
                </a:cubicBezTo>
                <a:close/>
                <a:moveTo>
                  <a:pt x="73" y="80"/>
                </a:moveTo>
                <a:cubicBezTo>
                  <a:pt x="69" y="80"/>
                  <a:pt x="66" y="77"/>
                  <a:pt x="66" y="73"/>
                </a:cubicBezTo>
                <a:cubicBezTo>
                  <a:pt x="66" y="70"/>
                  <a:pt x="69" y="67"/>
                  <a:pt x="73" y="67"/>
                </a:cubicBezTo>
                <a:cubicBezTo>
                  <a:pt x="77" y="67"/>
                  <a:pt x="80" y="70"/>
                  <a:pt x="80" y="73"/>
                </a:cubicBezTo>
                <a:cubicBezTo>
                  <a:pt x="80" y="77"/>
                  <a:pt x="77" y="80"/>
                  <a:pt x="73" y="80"/>
                </a:cubicBezTo>
                <a:close/>
                <a:moveTo>
                  <a:pt x="96" y="114"/>
                </a:moveTo>
                <a:cubicBezTo>
                  <a:pt x="95" y="115"/>
                  <a:pt x="94" y="117"/>
                  <a:pt x="95" y="118"/>
                </a:cubicBezTo>
                <a:cubicBezTo>
                  <a:pt x="96" y="120"/>
                  <a:pt x="98" y="121"/>
                  <a:pt x="100" y="120"/>
                </a:cubicBezTo>
                <a:cubicBezTo>
                  <a:pt x="101" y="119"/>
                  <a:pt x="102" y="117"/>
                  <a:pt x="101" y="115"/>
                </a:cubicBezTo>
                <a:cubicBezTo>
                  <a:pt x="100" y="113"/>
                  <a:pt x="98" y="113"/>
                  <a:pt x="96" y="11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6" name="Freeform 134"/>
          <p:cNvSpPr>
            <a:spLocks noEditPoints="1"/>
          </p:cNvSpPr>
          <p:nvPr/>
        </p:nvSpPr>
        <p:spPr bwMode="auto">
          <a:xfrm>
            <a:off x="3159039" y="1757461"/>
            <a:ext cx="552450" cy="550863"/>
          </a:xfrm>
          <a:custGeom>
            <a:avLst/>
            <a:gdLst>
              <a:gd name="T0" fmla="*/ 74 w 147"/>
              <a:gd name="T1" fmla="*/ 0 h 147"/>
              <a:gd name="T2" fmla="*/ 0 w 147"/>
              <a:gd name="T3" fmla="*/ 73 h 147"/>
              <a:gd name="T4" fmla="*/ 74 w 147"/>
              <a:gd name="T5" fmla="*/ 147 h 147"/>
              <a:gd name="T6" fmla="*/ 147 w 147"/>
              <a:gd name="T7" fmla="*/ 73 h 147"/>
              <a:gd name="T8" fmla="*/ 74 w 147"/>
              <a:gd name="T9" fmla="*/ 0 h 147"/>
              <a:gd name="T10" fmla="*/ 74 w 147"/>
              <a:gd name="T11" fmla="*/ 140 h 147"/>
              <a:gd name="T12" fmla="*/ 7 w 147"/>
              <a:gd name="T13" fmla="*/ 73 h 147"/>
              <a:gd name="T14" fmla="*/ 74 w 147"/>
              <a:gd name="T15" fmla="*/ 7 h 147"/>
              <a:gd name="T16" fmla="*/ 140 w 147"/>
              <a:gd name="T17" fmla="*/ 73 h 147"/>
              <a:gd name="T18" fmla="*/ 74 w 147"/>
              <a:gd name="T19" fmla="*/ 140 h 147"/>
              <a:gd name="T20" fmla="*/ 97 w 147"/>
              <a:gd name="T21" fmla="*/ 70 h 147"/>
              <a:gd name="T22" fmla="*/ 86 w 147"/>
              <a:gd name="T23" fmla="*/ 70 h 147"/>
              <a:gd name="T24" fmla="*/ 77 w 147"/>
              <a:gd name="T25" fmla="*/ 60 h 147"/>
              <a:gd name="T26" fmla="*/ 77 w 147"/>
              <a:gd name="T27" fmla="*/ 37 h 147"/>
              <a:gd name="T28" fmla="*/ 74 w 147"/>
              <a:gd name="T29" fmla="*/ 33 h 147"/>
              <a:gd name="T30" fmla="*/ 70 w 147"/>
              <a:gd name="T31" fmla="*/ 37 h 147"/>
              <a:gd name="T32" fmla="*/ 70 w 147"/>
              <a:gd name="T33" fmla="*/ 60 h 147"/>
              <a:gd name="T34" fmla="*/ 60 w 147"/>
              <a:gd name="T35" fmla="*/ 73 h 147"/>
              <a:gd name="T36" fmla="*/ 74 w 147"/>
              <a:gd name="T37" fmla="*/ 87 h 147"/>
              <a:gd name="T38" fmla="*/ 86 w 147"/>
              <a:gd name="T39" fmla="*/ 77 h 147"/>
              <a:gd name="T40" fmla="*/ 97 w 147"/>
              <a:gd name="T41" fmla="*/ 77 h 147"/>
              <a:gd name="T42" fmla="*/ 100 w 147"/>
              <a:gd name="T43" fmla="*/ 73 h 147"/>
              <a:gd name="T44" fmla="*/ 97 w 147"/>
              <a:gd name="T45" fmla="*/ 70 h 147"/>
              <a:gd name="T46" fmla="*/ 74 w 147"/>
              <a:gd name="T47" fmla="*/ 80 h 147"/>
              <a:gd name="T48" fmla="*/ 67 w 147"/>
              <a:gd name="T49" fmla="*/ 73 h 147"/>
              <a:gd name="T50" fmla="*/ 74 w 147"/>
              <a:gd name="T51" fmla="*/ 67 h 147"/>
              <a:gd name="T52" fmla="*/ 80 w 147"/>
              <a:gd name="T53" fmla="*/ 73 h 147"/>
              <a:gd name="T54" fmla="*/ 74 w 147"/>
              <a:gd name="T55" fmla="*/ 80 h 147"/>
              <a:gd name="T56" fmla="*/ 74 w 147"/>
              <a:gd name="T57" fmla="*/ 13 h 147"/>
              <a:gd name="T58" fmla="*/ 13 w 147"/>
              <a:gd name="T59" fmla="*/ 73 h 147"/>
              <a:gd name="T60" fmla="*/ 74 w 147"/>
              <a:gd name="T61" fmla="*/ 133 h 147"/>
              <a:gd name="T62" fmla="*/ 134 w 147"/>
              <a:gd name="T63" fmla="*/ 73 h 147"/>
              <a:gd name="T64" fmla="*/ 74 w 147"/>
              <a:gd name="T65" fmla="*/ 13 h 147"/>
              <a:gd name="T66" fmla="*/ 74 w 147"/>
              <a:gd name="T67" fmla="*/ 127 h 147"/>
              <a:gd name="T68" fmla="*/ 20 w 147"/>
              <a:gd name="T69" fmla="*/ 73 h 147"/>
              <a:gd name="T70" fmla="*/ 74 w 147"/>
              <a:gd name="T71" fmla="*/ 20 h 147"/>
              <a:gd name="T72" fmla="*/ 127 w 147"/>
              <a:gd name="T73" fmla="*/ 73 h 147"/>
              <a:gd name="T74" fmla="*/ 74 w 147"/>
              <a:gd name="T75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7" h="147">
                <a:moveTo>
                  <a:pt x="74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4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4" y="140"/>
                </a:moveTo>
                <a:cubicBezTo>
                  <a:pt x="37" y="140"/>
                  <a:pt x="7" y="110"/>
                  <a:pt x="7" y="73"/>
                </a:cubicBezTo>
                <a:cubicBezTo>
                  <a:pt x="7" y="36"/>
                  <a:pt x="37" y="7"/>
                  <a:pt x="74" y="7"/>
                </a:cubicBezTo>
                <a:cubicBezTo>
                  <a:pt x="110" y="7"/>
                  <a:pt x="140" y="36"/>
                  <a:pt x="140" y="73"/>
                </a:cubicBezTo>
                <a:cubicBezTo>
                  <a:pt x="140" y="110"/>
                  <a:pt x="110" y="140"/>
                  <a:pt x="74" y="140"/>
                </a:cubicBezTo>
                <a:close/>
                <a:moveTo>
                  <a:pt x="97" y="70"/>
                </a:moveTo>
                <a:cubicBezTo>
                  <a:pt x="86" y="70"/>
                  <a:pt x="86" y="70"/>
                  <a:pt x="86" y="70"/>
                </a:cubicBezTo>
                <a:cubicBezTo>
                  <a:pt x="85" y="65"/>
                  <a:pt x="82" y="62"/>
                  <a:pt x="77" y="6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3"/>
                  <a:pt x="74" y="33"/>
                </a:cubicBezTo>
                <a:cubicBezTo>
                  <a:pt x="72" y="33"/>
                  <a:pt x="70" y="35"/>
                  <a:pt x="70" y="37"/>
                </a:cubicBezTo>
                <a:cubicBezTo>
                  <a:pt x="70" y="60"/>
                  <a:pt x="70" y="60"/>
                  <a:pt x="70" y="60"/>
                </a:cubicBezTo>
                <a:cubicBezTo>
                  <a:pt x="64" y="62"/>
                  <a:pt x="60" y="67"/>
                  <a:pt x="60" y="73"/>
                </a:cubicBezTo>
                <a:cubicBezTo>
                  <a:pt x="60" y="81"/>
                  <a:pt x="66" y="87"/>
                  <a:pt x="74" y="87"/>
                </a:cubicBezTo>
                <a:cubicBezTo>
                  <a:pt x="80" y="87"/>
                  <a:pt x="85" y="82"/>
                  <a:pt x="86" y="77"/>
                </a:cubicBezTo>
                <a:cubicBezTo>
                  <a:pt x="97" y="77"/>
                  <a:pt x="97" y="77"/>
                  <a:pt x="97" y="77"/>
                </a:cubicBezTo>
                <a:cubicBezTo>
                  <a:pt x="99" y="77"/>
                  <a:pt x="100" y="75"/>
                  <a:pt x="100" y="73"/>
                </a:cubicBezTo>
                <a:cubicBezTo>
                  <a:pt x="100" y="71"/>
                  <a:pt x="99" y="70"/>
                  <a:pt x="97" y="70"/>
                </a:cubicBezTo>
                <a:close/>
                <a:moveTo>
                  <a:pt x="74" y="80"/>
                </a:moveTo>
                <a:cubicBezTo>
                  <a:pt x="70" y="80"/>
                  <a:pt x="67" y="77"/>
                  <a:pt x="67" y="73"/>
                </a:cubicBezTo>
                <a:cubicBezTo>
                  <a:pt x="67" y="70"/>
                  <a:pt x="70" y="67"/>
                  <a:pt x="74" y="67"/>
                </a:cubicBezTo>
                <a:cubicBezTo>
                  <a:pt x="77" y="67"/>
                  <a:pt x="80" y="70"/>
                  <a:pt x="80" y="73"/>
                </a:cubicBezTo>
                <a:cubicBezTo>
                  <a:pt x="80" y="77"/>
                  <a:pt x="77" y="80"/>
                  <a:pt x="74" y="80"/>
                </a:cubicBezTo>
                <a:close/>
                <a:moveTo>
                  <a:pt x="74" y="13"/>
                </a:moveTo>
                <a:cubicBezTo>
                  <a:pt x="40" y="13"/>
                  <a:pt x="13" y="40"/>
                  <a:pt x="13" y="73"/>
                </a:cubicBezTo>
                <a:cubicBezTo>
                  <a:pt x="13" y="107"/>
                  <a:pt x="40" y="133"/>
                  <a:pt x="74" y="133"/>
                </a:cubicBezTo>
                <a:cubicBezTo>
                  <a:pt x="107" y="133"/>
                  <a:pt x="134" y="107"/>
                  <a:pt x="134" y="73"/>
                </a:cubicBezTo>
                <a:cubicBezTo>
                  <a:pt x="134" y="40"/>
                  <a:pt x="107" y="13"/>
                  <a:pt x="74" y="13"/>
                </a:cubicBezTo>
                <a:close/>
                <a:moveTo>
                  <a:pt x="74" y="127"/>
                </a:moveTo>
                <a:cubicBezTo>
                  <a:pt x="44" y="127"/>
                  <a:pt x="20" y="103"/>
                  <a:pt x="20" y="73"/>
                </a:cubicBezTo>
                <a:cubicBezTo>
                  <a:pt x="20" y="44"/>
                  <a:pt x="44" y="20"/>
                  <a:pt x="74" y="20"/>
                </a:cubicBezTo>
                <a:cubicBezTo>
                  <a:pt x="103" y="20"/>
                  <a:pt x="127" y="44"/>
                  <a:pt x="127" y="73"/>
                </a:cubicBezTo>
                <a:cubicBezTo>
                  <a:pt x="127" y="103"/>
                  <a:pt x="103" y="127"/>
                  <a:pt x="74" y="1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7" name="Freeform 135"/>
          <p:cNvSpPr>
            <a:spLocks noEditPoints="1"/>
          </p:cNvSpPr>
          <p:nvPr/>
        </p:nvSpPr>
        <p:spPr bwMode="auto">
          <a:xfrm>
            <a:off x="4289339" y="1757461"/>
            <a:ext cx="401638" cy="550863"/>
          </a:xfrm>
          <a:custGeom>
            <a:avLst/>
            <a:gdLst>
              <a:gd name="T0" fmla="*/ 53 w 107"/>
              <a:gd name="T1" fmla="*/ 87 h 147"/>
              <a:gd name="T2" fmla="*/ 40 w 107"/>
              <a:gd name="T3" fmla="*/ 100 h 147"/>
              <a:gd name="T4" fmla="*/ 43 w 107"/>
              <a:gd name="T5" fmla="*/ 109 h 147"/>
              <a:gd name="T6" fmla="*/ 43 w 107"/>
              <a:gd name="T7" fmla="*/ 110 h 147"/>
              <a:gd name="T8" fmla="*/ 53 w 107"/>
              <a:gd name="T9" fmla="*/ 120 h 147"/>
              <a:gd name="T10" fmla="*/ 63 w 107"/>
              <a:gd name="T11" fmla="*/ 110 h 147"/>
              <a:gd name="T12" fmla="*/ 63 w 107"/>
              <a:gd name="T13" fmla="*/ 109 h 147"/>
              <a:gd name="T14" fmla="*/ 67 w 107"/>
              <a:gd name="T15" fmla="*/ 100 h 147"/>
              <a:gd name="T16" fmla="*/ 53 w 107"/>
              <a:gd name="T17" fmla="*/ 87 h 147"/>
              <a:gd name="T18" fmla="*/ 56 w 107"/>
              <a:gd name="T19" fmla="*/ 106 h 147"/>
              <a:gd name="T20" fmla="*/ 56 w 107"/>
              <a:gd name="T21" fmla="*/ 110 h 147"/>
              <a:gd name="T22" fmla="*/ 53 w 107"/>
              <a:gd name="T23" fmla="*/ 113 h 147"/>
              <a:gd name="T24" fmla="*/ 50 w 107"/>
              <a:gd name="T25" fmla="*/ 110 h 147"/>
              <a:gd name="T26" fmla="*/ 50 w 107"/>
              <a:gd name="T27" fmla="*/ 106 h 147"/>
              <a:gd name="T28" fmla="*/ 46 w 107"/>
              <a:gd name="T29" fmla="*/ 100 h 147"/>
              <a:gd name="T30" fmla="*/ 53 w 107"/>
              <a:gd name="T31" fmla="*/ 93 h 147"/>
              <a:gd name="T32" fmla="*/ 60 w 107"/>
              <a:gd name="T33" fmla="*/ 100 h 147"/>
              <a:gd name="T34" fmla="*/ 56 w 107"/>
              <a:gd name="T35" fmla="*/ 106 h 147"/>
              <a:gd name="T36" fmla="*/ 93 w 107"/>
              <a:gd name="T37" fmla="*/ 60 h 147"/>
              <a:gd name="T38" fmla="*/ 93 w 107"/>
              <a:gd name="T39" fmla="*/ 40 h 147"/>
              <a:gd name="T40" fmla="*/ 53 w 107"/>
              <a:gd name="T41" fmla="*/ 0 h 147"/>
              <a:gd name="T42" fmla="*/ 13 w 107"/>
              <a:gd name="T43" fmla="*/ 40 h 147"/>
              <a:gd name="T44" fmla="*/ 13 w 107"/>
              <a:gd name="T45" fmla="*/ 60 h 147"/>
              <a:gd name="T46" fmla="*/ 0 w 107"/>
              <a:gd name="T47" fmla="*/ 73 h 147"/>
              <a:gd name="T48" fmla="*/ 0 w 107"/>
              <a:gd name="T49" fmla="*/ 133 h 147"/>
              <a:gd name="T50" fmla="*/ 13 w 107"/>
              <a:gd name="T51" fmla="*/ 147 h 147"/>
              <a:gd name="T52" fmla="*/ 93 w 107"/>
              <a:gd name="T53" fmla="*/ 147 h 147"/>
              <a:gd name="T54" fmla="*/ 107 w 107"/>
              <a:gd name="T55" fmla="*/ 133 h 147"/>
              <a:gd name="T56" fmla="*/ 107 w 107"/>
              <a:gd name="T57" fmla="*/ 73 h 147"/>
              <a:gd name="T58" fmla="*/ 93 w 107"/>
              <a:gd name="T59" fmla="*/ 60 h 147"/>
              <a:gd name="T60" fmla="*/ 20 w 107"/>
              <a:gd name="T61" fmla="*/ 40 h 147"/>
              <a:gd name="T62" fmla="*/ 53 w 107"/>
              <a:gd name="T63" fmla="*/ 7 h 147"/>
              <a:gd name="T64" fmla="*/ 87 w 107"/>
              <a:gd name="T65" fmla="*/ 40 h 147"/>
              <a:gd name="T66" fmla="*/ 87 w 107"/>
              <a:gd name="T67" fmla="*/ 60 h 147"/>
              <a:gd name="T68" fmla="*/ 20 w 107"/>
              <a:gd name="T69" fmla="*/ 60 h 147"/>
              <a:gd name="T70" fmla="*/ 20 w 107"/>
              <a:gd name="T71" fmla="*/ 40 h 147"/>
              <a:gd name="T72" fmla="*/ 100 w 107"/>
              <a:gd name="T73" fmla="*/ 133 h 147"/>
              <a:gd name="T74" fmla="*/ 93 w 107"/>
              <a:gd name="T75" fmla="*/ 140 h 147"/>
              <a:gd name="T76" fmla="*/ 13 w 107"/>
              <a:gd name="T77" fmla="*/ 140 h 147"/>
              <a:gd name="T78" fmla="*/ 6 w 107"/>
              <a:gd name="T79" fmla="*/ 133 h 147"/>
              <a:gd name="T80" fmla="*/ 6 w 107"/>
              <a:gd name="T81" fmla="*/ 73 h 147"/>
              <a:gd name="T82" fmla="*/ 13 w 107"/>
              <a:gd name="T83" fmla="*/ 67 h 147"/>
              <a:gd name="T84" fmla="*/ 93 w 107"/>
              <a:gd name="T85" fmla="*/ 67 h 147"/>
              <a:gd name="T86" fmla="*/ 100 w 107"/>
              <a:gd name="T87" fmla="*/ 73 h 147"/>
              <a:gd name="T88" fmla="*/ 100 w 107"/>
              <a:gd name="T89" fmla="*/ 13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47">
                <a:moveTo>
                  <a:pt x="53" y="87"/>
                </a:moveTo>
                <a:cubicBezTo>
                  <a:pt x="46" y="87"/>
                  <a:pt x="40" y="93"/>
                  <a:pt x="40" y="100"/>
                </a:cubicBezTo>
                <a:cubicBezTo>
                  <a:pt x="40" y="103"/>
                  <a:pt x="41" y="107"/>
                  <a:pt x="43" y="109"/>
                </a:cubicBezTo>
                <a:cubicBezTo>
                  <a:pt x="43" y="109"/>
                  <a:pt x="43" y="110"/>
                  <a:pt x="43" y="110"/>
                </a:cubicBezTo>
                <a:cubicBezTo>
                  <a:pt x="43" y="116"/>
                  <a:pt x="48" y="120"/>
                  <a:pt x="53" y="120"/>
                </a:cubicBezTo>
                <a:cubicBezTo>
                  <a:pt x="59" y="120"/>
                  <a:pt x="63" y="116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5" y="107"/>
                  <a:pt x="67" y="103"/>
                  <a:pt x="67" y="100"/>
                </a:cubicBezTo>
                <a:cubicBezTo>
                  <a:pt x="67" y="93"/>
                  <a:pt x="61" y="87"/>
                  <a:pt x="53" y="87"/>
                </a:cubicBezTo>
                <a:close/>
                <a:moveTo>
                  <a:pt x="56" y="106"/>
                </a:moveTo>
                <a:cubicBezTo>
                  <a:pt x="56" y="110"/>
                  <a:pt x="56" y="110"/>
                  <a:pt x="56" y="110"/>
                </a:cubicBezTo>
                <a:cubicBezTo>
                  <a:pt x="56" y="112"/>
                  <a:pt x="55" y="113"/>
                  <a:pt x="53" y="113"/>
                </a:cubicBezTo>
                <a:cubicBezTo>
                  <a:pt x="51" y="113"/>
                  <a:pt x="50" y="112"/>
                  <a:pt x="50" y="110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48" y="105"/>
                  <a:pt x="46" y="102"/>
                  <a:pt x="46" y="100"/>
                </a:cubicBezTo>
                <a:cubicBezTo>
                  <a:pt x="46" y="96"/>
                  <a:pt x="49" y="93"/>
                  <a:pt x="53" y="93"/>
                </a:cubicBezTo>
                <a:cubicBezTo>
                  <a:pt x="57" y="93"/>
                  <a:pt x="60" y="96"/>
                  <a:pt x="60" y="100"/>
                </a:cubicBezTo>
                <a:cubicBezTo>
                  <a:pt x="60" y="102"/>
                  <a:pt x="58" y="105"/>
                  <a:pt x="56" y="106"/>
                </a:cubicBezTo>
                <a:close/>
                <a:moveTo>
                  <a:pt x="93" y="60"/>
                </a:moveTo>
                <a:cubicBezTo>
                  <a:pt x="93" y="40"/>
                  <a:pt x="93" y="40"/>
                  <a:pt x="93" y="40"/>
                </a:cubicBezTo>
                <a:cubicBezTo>
                  <a:pt x="93" y="18"/>
                  <a:pt x="75" y="0"/>
                  <a:pt x="53" y="0"/>
                </a:cubicBezTo>
                <a:cubicBezTo>
                  <a:pt x="31" y="0"/>
                  <a:pt x="13" y="18"/>
                  <a:pt x="13" y="40"/>
                </a:cubicBezTo>
                <a:cubicBezTo>
                  <a:pt x="13" y="60"/>
                  <a:pt x="13" y="60"/>
                  <a:pt x="13" y="60"/>
                </a:cubicBezTo>
                <a:cubicBezTo>
                  <a:pt x="6" y="60"/>
                  <a:pt x="0" y="66"/>
                  <a:pt x="0" y="7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3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101" y="147"/>
                  <a:pt x="107" y="141"/>
                  <a:pt x="107" y="13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66"/>
                  <a:pt x="101" y="60"/>
                  <a:pt x="93" y="60"/>
                </a:cubicBezTo>
                <a:close/>
                <a:moveTo>
                  <a:pt x="20" y="40"/>
                </a:moveTo>
                <a:cubicBezTo>
                  <a:pt x="20" y="21"/>
                  <a:pt x="35" y="7"/>
                  <a:pt x="53" y="7"/>
                </a:cubicBezTo>
                <a:cubicBezTo>
                  <a:pt x="72" y="7"/>
                  <a:pt x="87" y="21"/>
                  <a:pt x="87" y="40"/>
                </a:cubicBezTo>
                <a:cubicBezTo>
                  <a:pt x="87" y="60"/>
                  <a:pt x="87" y="60"/>
                  <a:pt x="87" y="60"/>
                </a:cubicBezTo>
                <a:cubicBezTo>
                  <a:pt x="20" y="60"/>
                  <a:pt x="20" y="60"/>
                  <a:pt x="20" y="60"/>
                </a:cubicBezTo>
                <a:lnTo>
                  <a:pt x="20" y="40"/>
                </a:lnTo>
                <a:close/>
                <a:moveTo>
                  <a:pt x="100" y="133"/>
                </a:moveTo>
                <a:cubicBezTo>
                  <a:pt x="100" y="137"/>
                  <a:pt x="97" y="140"/>
                  <a:pt x="93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9" y="140"/>
                  <a:pt x="6" y="137"/>
                  <a:pt x="6" y="133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0"/>
                  <a:pt x="9" y="67"/>
                  <a:pt x="13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7" y="67"/>
                  <a:pt x="100" y="70"/>
                  <a:pt x="100" y="73"/>
                </a:cubicBezTo>
                <a:lnTo>
                  <a:pt x="100" y="1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8" name="Freeform 136"/>
          <p:cNvSpPr>
            <a:spLocks noEditPoints="1"/>
          </p:cNvSpPr>
          <p:nvPr/>
        </p:nvSpPr>
        <p:spPr bwMode="auto">
          <a:xfrm>
            <a:off x="5340264" y="1757461"/>
            <a:ext cx="401638" cy="550863"/>
          </a:xfrm>
          <a:custGeom>
            <a:avLst/>
            <a:gdLst>
              <a:gd name="T0" fmla="*/ 54 w 107"/>
              <a:gd name="T1" fmla="*/ 87 h 147"/>
              <a:gd name="T2" fmla="*/ 40 w 107"/>
              <a:gd name="T3" fmla="*/ 100 h 147"/>
              <a:gd name="T4" fmla="*/ 44 w 107"/>
              <a:gd name="T5" fmla="*/ 109 h 147"/>
              <a:gd name="T6" fmla="*/ 44 w 107"/>
              <a:gd name="T7" fmla="*/ 110 h 147"/>
              <a:gd name="T8" fmla="*/ 54 w 107"/>
              <a:gd name="T9" fmla="*/ 120 h 147"/>
              <a:gd name="T10" fmla="*/ 64 w 107"/>
              <a:gd name="T11" fmla="*/ 110 h 147"/>
              <a:gd name="T12" fmla="*/ 64 w 107"/>
              <a:gd name="T13" fmla="*/ 109 h 147"/>
              <a:gd name="T14" fmla="*/ 67 w 107"/>
              <a:gd name="T15" fmla="*/ 100 h 147"/>
              <a:gd name="T16" fmla="*/ 54 w 107"/>
              <a:gd name="T17" fmla="*/ 87 h 147"/>
              <a:gd name="T18" fmla="*/ 57 w 107"/>
              <a:gd name="T19" fmla="*/ 106 h 147"/>
              <a:gd name="T20" fmla="*/ 57 w 107"/>
              <a:gd name="T21" fmla="*/ 110 h 147"/>
              <a:gd name="T22" fmla="*/ 54 w 107"/>
              <a:gd name="T23" fmla="*/ 113 h 147"/>
              <a:gd name="T24" fmla="*/ 50 w 107"/>
              <a:gd name="T25" fmla="*/ 110 h 147"/>
              <a:gd name="T26" fmla="*/ 50 w 107"/>
              <a:gd name="T27" fmla="*/ 106 h 147"/>
              <a:gd name="T28" fmla="*/ 47 w 107"/>
              <a:gd name="T29" fmla="*/ 100 h 147"/>
              <a:gd name="T30" fmla="*/ 54 w 107"/>
              <a:gd name="T31" fmla="*/ 93 h 147"/>
              <a:gd name="T32" fmla="*/ 60 w 107"/>
              <a:gd name="T33" fmla="*/ 100 h 147"/>
              <a:gd name="T34" fmla="*/ 57 w 107"/>
              <a:gd name="T35" fmla="*/ 106 h 147"/>
              <a:gd name="T36" fmla="*/ 94 w 107"/>
              <a:gd name="T37" fmla="*/ 60 h 147"/>
              <a:gd name="T38" fmla="*/ 94 w 107"/>
              <a:gd name="T39" fmla="*/ 40 h 147"/>
              <a:gd name="T40" fmla="*/ 54 w 107"/>
              <a:gd name="T41" fmla="*/ 0 h 147"/>
              <a:gd name="T42" fmla="*/ 14 w 107"/>
              <a:gd name="T43" fmla="*/ 40 h 147"/>
              <a:gd name="T44" fmla="*/ 17 w 107"/>
              <a:gd name="T45" fmla="*/ 43 h 147"/>
              <a:gd name="T46" fmla="*/ 20 w 107"/>
              <a:gd name="T47" fmla="*/ 40 h 147"/>
              <a:gd name="T48" fmla="*/ 54 w 107"/>
              <a:gd name="T49" fmla="*/ 7 h 147"/>
              <a:gd name="T50" fmla="*/ 87 w 107"/>
              <a:gd name="T51" fmla="*/ 40 h 147"/>
              <a:gd name="T52" fmla="*/ 87 w 107"/>
              <a:gd name="T53" fmla="*/ 60 h 147"/>
              <a:gd name="T54" fmla="*/ 14 w 107"/>
              <a:gd name="T55" fmla="*/ 60 h 147"/>
              <a:gd name="T56" fmla="*/ 0 w 107"/>
              <a:gd name="T57" fmla="*/ 73 h 147"/>
              <a:gd name="T58" fmla="*/ 0 w 107"/>
              <a:gd name="T59" fmla="*/ 133 h 147"/>
              <a:gd name="T60" fmla="*/ 14 w 107"/>
              <a:gd name="T61" fmla="*/ 147 h 147"/>
              <a:gd name="T62" fmla="*/ 94 w 107"/>
              <a:gd name="T63" fmla="*/ 147 h 147"/>
              <a:gd name="T64" fmla="*/ 107 w 107"/>
              <a:gd name="T65" fmla="*/ 133 h 147"/>
              <a:gd name="T66" fmla="*/ 107 w 107"/>
              <a:gd name="T67" fmla="*/ 73 h 147"/>
              <a:gd name="T68" fmla="*/ 94 w 107"/>
              <a:gd name="T69" fmla="*/ 60 h 147"/>
              <a:gd name="T70" fmla="*/ 100 w 107"/>
              <a:gd name="T71" fmla="*/ 133 h 147"/>
              <a:gd name="T72" fmla="*/ 94 w 107"/>
              <a:gd name="T73" fmla="*/ 140 h 147"/>
              <a:gd name="T74" fmla="*/ 14 w 107"/>
              <a:gd name="T75" fmla="*/ 140 h 147"/>
              <a:gd name="T76" fmla="*/ 7 w 107"/>
              <a:gd name="T77" fmla="*/ 133 h 147"/>
              <a:gd name="T78" fmla="*/ 7 w 107"/>
              <a:gd name="T79" fmla="*/ 73 h 147"/>
              <a:gd name="T80" fmla="*/ 14 w 107"/>
              <a:gd name="T81" fmla="*/ 67 h 147"/>
              <a:gd name="T82" fmla="*/ 94 w 107"/>
              <a:gd name="T83" fmla="*/ 67 h 147"/>
              <a:gd name="T84" fmla="*/ 100 w 107"/>
              <a:gd name="T85" fmla="*/ 73 h 147"/>
              <a:gd name="T86" fmla="*/ 100 w 107"/>
              <a:gd name="T87" fmla="*/ 13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7" h="147">
                <a:moveTo>
                  <a:pt x="54" y="87"/>
                </a:moveTo>
                <a:cubicBezTo>
                  <a:pt x="46" y="87"/>
                  <a:pt x="40" y="93"/>
                  <a:pt x="40" y="100"/>
                </a:cubicBezTo>
                <a:cubicBezTo>
                  <a:pt x="40" y="103"/>
                  <a:pt x="42" y="107"/>
                  <a:pt x="44" y="109"/>
                </a:cubicBezTo>
                <a:cubicBezTo>
                  <a:pt x="44" y="109"/>
                  <a:pt x="44" y="110"/>
                  <a:pt x="44" y="110"/>
                </a:cubicBezTo>
                <a:cubicBezTo>
                  <a:pt x="44" y="116"/>
                  <a:pt x="48" y="120"/>
                  <a:pt x="54" y="120"/>
                </a:cubicBezTo>
                <a:cubicBezTo>
                  <a:pt x="59" y="120"/>
                  <a:pt x="64" y="116"/>
                  <a:pt x="64" y="110"/>
                </a:cubicBezTo>
                <a:cubicBezTo>
                  <a:pt x="64" y="110"/>
                  <a:pt x="64" y="109"/>
                  <a:pt x="64" y="109"/>
                </a:cubicBezTo>
                <a:cubicBezTo>
                  <a:pt x="66" y="107"/>
                  <a:pt x="67" y="103"/>
                  <a:pt x="67" y="100"/>
                </a:cubicBezTo>
                <a:cubicBezTo>
                  <a:pt x="67" y="93"/>
                  <a:pt x="61" y="87"/>
                  <a:pt x="54" y="87"/>
                </a:cubicBezTo>
                <a:close/>
                <a:moveTo>
                  <a:pt x="57" y="106"/>
                </a:moveTo>
                <a:cubicBezTo>
                  <a:pt x="57" y="110"/>
                  <a:pt x="57" y="110"/>
                  <a:pt x="57" y="110"/>
                </a:cubicBezTo>
                <a:cubicBezTo>
                  <a:pt x="57" y="112"/>
                  <a:pt x="56" y="113"/>
                  <a:pt x="54" y="113"/>
                </a:cubicBezTo>
                <a:cubicBezTo>
                  <a:pt x="52" y="113"/>
                  <a:pt x="50" y="112"/>
                  <a:pt x="50" y="110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48" y="105"/>
                  <a:pt x="47" y="102"/>
                  <a:pt x="47" y="100"/>
                </a:cubicBezTo>
                <a:cubicBezTo>
                  <a:pt x="47" y="96"/>
                  <a:pt x="50" y="93"/>
                  <a:pt x="54" y="93"/>
                </a:cubicBezTo>
                <a:cubicBezTo>
                  <a:pt x="57" y="93"/>
                  <a:pt x="60" y="96"/>
                  <a:pt x="60" y="100"/>
                </a:cubicBezTo>
                <a:cubicBezTo>
                  <a:pt x="60" y="102"/>
                  <a:pt x="59" y="105"/>
                  <a:pt x="57" y="106"/>
                </a:cubicBezTo>
                <a:close/>
                <a:moveTo>
                  <a:pt x="94" y="60"/>
                </a:moveTo>
                <a:cubicBezTo>
                  <a:pt x="94" y="40"/>
                  <a:pt x="94" y="40"/>
                  <a:pt x="94" y="40"/>
                </a:cubicBezTo>
                <a:cubicBezTo>
                  <a:pt x="94" y="18"/>
                  <a:pt x="76" y="0"/>
                  <a:pt x="54" y="0"/>
                </a:cubicBezTo>
                <a:cubicBezTo>
                  <a:pt x="32" y="0"/>
                  <a:pt x="14" y="18"/>
                  <a:pt x="14" y="40"/>
                </a:cubicBezTo>
                <a:cubicBezTo>
                  <a:pt x="14" y="42"/>
                  <a:pt x="15" y="43"/>
                  <a:pt x="17" y="43"/>
                </a:cubicBezTo>
                <a:cubicBezTo>
                  <a:pt x="19" y="43"/>
                  <a:pt x="20" y="42"/>
                  <a:pt x="20" y="40"/>
                </a:cubicBezTo>
                <a:cubicBezTo>
                  <a:pt x="20" y="21"/>
                  <a:pt x="35" y="7"/>
                  <a:pt x="54" y="7"/>
                </a:cubicBezTo>
                <a:cubicBezTo>
                  <a:pt x="72" y="7"/>
                  <a:pt x="87" y="21"/>
                  <a:pt x="87" y="40"/>
                </a:cubicBezTo>
                <a:cubicBezTo>
                  <a:pt x="87" y="60"/>
                  <a:pt x="87" y="60"/>
                  <a:pt x="87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6" y="60"/>
                  <a:pt x="0" y="66"/>
                  <a:pt x="0" y="7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94" y="147"/>
                  <a:pt x="94" y="147"/>
                  <a:pt x="94" y="147"/>
                </a:cubicBezTo>
                <a:cubicBezTo>
                  <a:pt x="101" y="147"/>
                  <a:pt x="107" y="141"/>
                  <a:pt x="107" y="13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66"/>
                  <a:pt x="101" y="60"/>
                  <a:pt x="94" y="60"/>
                </a:cubicBezTo>
                <a:close/>
                <a:moveTo>
                  <a:pt x="100" y="133"/>
                </a:moveTo>
                <a:cubicBezTo>
                  <a:pt x="100" y="137"/>
                  <a:pt x="97" y="140"/>
                  <a:pt x="94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0"/>
                  <a:pt x="10" y="67"/>
                  <a:pt x="1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7" y="67"/>
                  <a:pt x="100" y="70"/>
                  <a:pt x="100" y="73"/>
                </a:cubicBezTo>
                <a:lnTo>
                  <a:pt x="100" y="1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9" name="Freeform 137"/>
          <p:cNvSpPr>
            <a:spLocks noEditPoints="1"/>
          </p:cNvSpPr>
          <p:nvPr/>
        </p:nvSpPr>
        <p:spPr bwMode="auto">
          <a:xfrm>
            <a:off x="6368964" y="1757461"/>
            <a:ext cx="450850" cy="550863"/>
          </a:xfrm>
          <a:custGeom>
            <a:avLst/>
            <a:gdLst>
              <a:gd name="T0" fmla="*/ 107 w 120"/>
              <a:gd name="T1" fmla="*/ 0 h 147"/>
              <a:gd name="T2" fmla="*/ 14 w 120"/>
              <a:gd name="T3" fmla="*/ 0 h 147"/>
              <a:gd name="T4" fmla="*/ 0 w 120"/>
              <a:gd name="T5" fmla="*/ 13 h 147"/>
              <a:gd name="T6" fmla="*/ 0 w 120"/>
              <a:gd name="T7" fmla="*/ 133 h 147"/>
              <a:gd name="T8" fmla="*/ 14 w 120"/>
              <a:gd name="T9" fmla="*/ 147 h 147"/>
              <a:gd name="T10" fmla="*/ 107 w 120"/>
              <a:gd name="T11" fmla="*/ 147 h 147"/>
              <a:gd name="T12" fmla="*/ 120 w 120"/>
              <a:gd name="T13" fmla="*/ 133 h 147"/>
              <a:gd name="T14" fmla="*/ 120 w 120"/>
              <a:gd name="T15" fmla="*/ 13 h 147"/>
              <a:gd name="T16" fmla="*/ 107 w 120"/>
              <a:gd name="T17" fmla="*/ 0 h 147"/>
              <a:gd name="T18" fmla="*/ 80 w 120"/>
              <a:gd name="T19" fmla="*/ 7 h 147"/>
              <a:gd name="T20" fmla="*/ 94 w 120"/>
              <a:gd name="T21" fmla="*/ 7 h 147"/>
              <a:gd name="T22" fmla="*/ 94 w 120"/>
              <a:gd name="T23" fmla="*/ 30 h 147"/>
              <a:gd name="T24" fmla="*/ 87 w 120"/>
              <a:gd name="T25" fmla="*/ 23 h 147"/>
              <a:gd name="T26" fmla="*/ 80 w 120"/>
              <a:gd name="T27" fmla="*/ 30 h 147"/>
              <a:gd name="T28" fmla="*/ 80 w 120"/>
              <a:gd name="T29" fmla="*/ 7 h 147"/>
              <a:gd name="T30" fmla="*/ 27 w 120"/>
              <a:gd name="T31" fmla="*/ 140 h 147"/>
              <a:gd name="T32" fmla="*/ 14 w 120"/>
              <a:gd name="T33" fmla="*/ 140 h 147"/>
              <a:gd name="T34" fmla="*/ 7 w 120"/>
              <a:gd name="T35" fmla="*/ 133 h 147"/>
              <a:gd name="T36" fmla="*/ 7 w 120"/>
              <a:gd name="T37" fmla="*/ 13 h 147"/>
              <a:gd name="T38" fmla="*/ 14 w 120"/>
              <a:gd name="T39" fmla="*/ 7 h 147"/>
              <a:gd name="T40" fmla="*/ 27 w 120"/>
              <a:gd name="T41" fmla="*/ 7 h 147"/>
              <a:gd name="T42" fmla="*/ 27 w 120"/>
              <a:gd name="T43" fmla="*/ 140 h 147"/>
              <a:gd name="T44" fmla="*/ 114 w 120"/>
              <a:gd name="T45" fmla="*/ 133 h 147"/>
              <a:gd name="T46" fmla="*/ 107 w 120"/>
              <a:gd name="T47" fmla="*/ 140 h 147"/>
              <a:gd name="T48" fmla="*/ 34 w 120"/>
              <a:gd name="T49" fmla="*/ 140 h 147"/>
              <a:gd name="T50" fmla="*/ 34 w 120"/>
              <a:gd name="T51" fmla="*/ 7 h 147"/>
              <a:gd name="T52" fmla="*/ 74 w 120"/>
              <a:gd name="T53" fmla="*/ 7 h 147"/>
              <a:gd name="T54" fmla="*/ 74 w 120"/>
              <a:gd name="T55" fmla="*/ 47 h 147"/>
              <a:gd name="T56" fmla="*/ 87 w 120"/>
              <a:gd name="T57" fmla="*/ 33 h 147"/>
              <a:gd name="T58" fmla="*/ 100 w 120"/>
              <a:gd name="T59" fmla="*/ 47 h 147"/>
              <a:gd name="T60" fmla="*/ 100 w 120"/>
              <a:gd name="T61" fmla="*/ 7 h 147"/>
              <a:gd name="T62" fmla="*/ 107 w 120"/>
              <a:gd name="T63" fmla="*/ 7 h 147"/>
              <a:gd name="T64" fmla="*/ 114 w 120"/>
              <a:gd name="T65" fmla="*/ 13 h 147"/>
              <a:gd name="T66" fmla="*/ 114 w 120"/>
              <a:gd name="T67" fmla="*/ 13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147">
                <a:moveTo>
                  <a:pt x="10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4" y="147"/>
                  <a:pt x="120" y="141"/>
                  <a:pt x="120" y="13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7" y="0"/>
                </a:cubicBezTo>
                <a:close/>
                <a:moveTo>
                  <a:pt x="80" y="7"/>
                </a:moveTo>
                <a:cubicBezTo>
                  <a:pt x="94" y="7"/>
                  <a:pt x="94" y="7"/>
                  <a:pt x="94" y="7"/>
                </a:cubicBezTo>
                <a:cubicBezTo>
                  <a:pt x="94" y="30"/>
                  <a:pt x="94" y="30"/>
                  <a:pt x="94" y="30"/>
                </a:cubicBezTo>
                <a:cubicBezTo>
                  <a:pt x="87" y="23"/>
                  <a:pt x="87" y="23"/>
                  <a:pt x="87" y="23"/>
                </a:cubicBezTo>
                <a:cubicBezTo>
                  <a:pt x="80" y="30"/>
                  <a:pt x="80" y="30"/>
                  <a:pt x="80" y="30"/>
                </a:cubicBezTo>
                <a:lnTo>
                  <a:pt x="80" y="7"/>
                </a:lnTo>
                <a:close/>
                <a:moveTo>
                  <a:pt x="27" y="140"/>
                </a:move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7"/>
                  <a:pt x="14" y="7"/>
                </a:cubicBezTo>
                <a:cubicBezTo>
                  <a:pt x="27" y="7"/>
                  <a:pt x="27" y="7"/>
                  <a:pt x="27" y="7"/>
                </a:cubicBezTo>
                <a:lnTo>
                  <a:pt x="27" y="140"/>
                </a:lnTo>
                <a:close/>
                <a:moveTo>
                  <a:pt x="114" y="133"/>
                </a:moveTo>
                <a:cubicBezTo>
                  <a:pt x="114" y="137"/>
                  <a:pt x="111" y="140"/>
                  <a:pt x="107" y="140"/>
                </a:cubicBezTo>
                <a:cubicBezTo>
                  <a:pt x="34" y="140"/>
                  <a:pt x="34" y="140"/>
                  <a:pt x="34" y="140"/>
                </a:cubicBezTo>
                <a:cubicBezTo>
                  <a:pt x="34" y="7"/>
                  <a:pt x="34" y="7"/>
                  <a:pt x="3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47"/>
                  <a:pt x="74" y="47"/>
                  <a:pt x="74" y="47"/>
                </a:cubicBezTo>
                <a:cubicBezTo>
                  <a:pt x="87" y="33"/>
                  <a:pt x="87" y="33"/>
                  <a:pt x="87" y="33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7"/>
                  <a:pt x="100" y="7"/>
                  <a:pt x="100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111" y="7"/>
                  <a:pt x="114" y="9"/>
                  <a:pt x="114" y="13"/>
                </a:cubicBezTo>
                <a:lnTo>
                  <a:pt x="114" y="1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0" name="Freeform 138"/>
          <p:cNvSpPr>
            <a:spLocks noEditPoints="1"/>
          </p:cNvSpPr>
          <p:nvPr/>
        </p:nvSpPr>
        <p:spPr bwMode="auto">
          <a:xfrm>
            <a:off x="7423064" y="1757461"/>
            <a:ext cx="450850" cy="550863"/>
          </a:xfrm>
          <a:custGeom>
            <a:avLst/>
            <a:gdLst>
              <a:gd name="T0" fmla="*/ 20 w 120"/>
              <a:gd name="T1" fmla="*/ 0 h 147"/>
              <a:gd name="T2" fmla="*/ 6 w 120"/>
              <a:gd name="T3" fmla="*/ 20 h 147"/>
              <a:gd name="T4" fmla="*/ 0 w 120"/>
              <a:gd name="T5" fmla="*/ 23 h 147"/>
              <a:gd name="T6" fmla="*/ 6 w 120"/>
              <a:gd name="T7" fmla="*/ 27 h 147"/>
              <a:gd name="T8" fmla="*/ 3 w 120"/>
              <a:gd name="T9" fmla="*/ 40 h 147"/>
              <a:gd name="T10" fmla="*/ 3 w 120"/>
              <a:gd name="T11" fmla="*/ 47 h 147"/>
              <a:gd name="T12" fmla="*/ 6 w 120"/>
              <a:gd name="T13" fmla="*/ 60 h 147"/>
              <a:gd name="T14" fmla="*/ 0 w 120"/>
              <a:gd name="T15" fmla="*/ 63 h 147"/>
              <a:gd name="T16" fmla="*/ 6 w 120"/>
              <a:gd name="T17" fmla="*/ 67 h 147"/>
              <a:gd name="T18" fmla="*/ 3 w 120"/>
              <a:gd name="T19" fmla="*/ 80 h 147"/>
              <a:gd name="T20" fmla="*/ 3 w 120"/>
              <a:gd name="T21" fmla="*/ 87 h 147"/>
              <a:gd name="T22" fmla="*/ 6 w 120"/>
              <a:gd name="T23" fmla="*/ 100 h 147"/>
              <a:gd name="T24" fmla="*/ 0 w 120"/>
              <a:gd name="T25" fmla="*/ 103 h 147"/>
              <a:gd name="T26" fmla="*/ 6 w 120"/>
              <a:gd name="T27" fmla="*/ 107 h 147"/>
              <a:gd name="T28" fmla="*/ 3 w 120"/>
              <a:gd name="T29" fmla="*/ 120 h 147"/>
              <a:gd name="T30" fmla="*/ 3 w 120"/>
              <a:gd name="T31" fmla="*/ 127 h 147"/>
              <a:gd name="T32" fmla="*/ 6 w 120"/>
              <a:gd name="T33" fmla="*/ 133 h 147"/>
              <a:gd name="T34" fmla="*/ 107 w 120"/>
              <a:gd name="T35" fmla="*/ 147 h 147"/>
              <a:gd name="T36" fmla="*/ 120 w 120"/>
              <a:gd name="T37" fmla="*/ 13 h 147"/>
              <a:gd name="T38" fmla="*/ 33 w 120"/>
              <a:gd name="T39" fmla="*/ 140 h 147"/>
              <a:gd name="T40" fmla="*/ 13 w 120"/>
              <a:gd name="T41" fmla="*/ 133 h 147"/>
              <a:gd name="T42" fmla="*/ 16 w 120"/>
              <a:gd name="T43" fmla="*/ 127 h 147"/>
              <a:gd name="T44" fmla="*/ 16 w 120"/>
              <a:gd name="T45" fmla="*/ 120 h 147"/>
              <a:gd name="T46" fmla="*/ 13 w 120"/>
              <a:gd name="T47" fmla="*/ 107 h 147"/>
              <a:gd name="T48" fmla="*/ 20 w 120"/>
              <a:gd name="T49" fmla="*/ 103 h 147"/>
              <a:gd name="T50" fmla="*/ 13 w 120"/>
              <a:gd name="T51" fmla="*/ 100 h 147"/>
              <a:gd name="T52" fmla="*/ 16 w 120"/>
              <a:gd name="T53" fmla="*/ 87 h 147"/>
              <a:gd name="T54" fmla="*/ 16 w 120"/>
              <a:gd name="T55" fmla="*/ 80 h 147"/>
              <a:gd name="T56" fmla="*/ 13 w 120"/>
              <a:gd name="T57" fmla="*/ 67 h 147"/>
              <a:gd name="T58" fmla="*/ 20 w 120"/>
              <a:gd name="T59" fmla="*/ 63 h 147"/>
              <a:gd name="T60" fmla="*/ 13 w 120"/>
              <a:gd name="T61" fmla="*/ 60 h 147"/>
              <a:gd name="T62" fmla="*/ 16 w 120"/>
              <a:gd name="T63" fmla="*/ 47 h 147"/>
              <a:gd name="T64" fmla="*/ 16 w 120"/>
              <a:gd name="T65" fmla="*/ 40 h 147"/>
              <a:gd name="T66" fmla="*/ 13 w 120"/>
              <a:gd name="T67" fmla="*/ 27 h 147"/>
              <a:gd name="T68" fmla="*/ 20 w 120"/>
              <a:gd name="T69" fmla="*/ 23 h 147"/>
              <a:gd name="T70" fmla="*/ 13 w 120"/>
              <a:gd name="T71" fmla="*/ 20 h 147"/>
              <a:gd name="T72" fmla="*/ 20 w 120"/>
              <a:gd name="T73" fmla="*/ 7 h 147"/>
              <a:gd name="T74" fmla="*/ 33 w 120"/>
              <a:gd name="T75" fmla="*/ 140 h 147"/>
              <a:gd name="T76" fmla="*/ 107 w 120"/>
              <a:gd name="T77" fmla="*/ 140 h 147"/>
              <a:gd name="T78" fmla="*/ 40 w 120"/>
              <a:gd name="T79" fmla="*/ 7 h 147"/>
              <a:gd name="T80" fmla="*/ 113 w 120"/>
              <a:gd name="T81" fmla="*/ 1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47">
                <a:moveTo>
                  <a:pt x="107" y="0"/>
                </a:moveTo>
                <a:cubicBezTo>
                  <a:pt x="20" y="0"/>
                  <a:pt x="20" y="0"/>
                  <a:pt x="20" y="0"/>
                </a:cubicBezTo>
                <a:cubicBezTo>
                  <a:pt x="12" y="0"/>
                  <a:pt x="6" y="6"/>
                  <a:pt x="6" y="13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" y="20"/>
                  <a:pt x="0" y="21"/>
                  <a:pt x="0" y="23"/>
                </a:cubicBezTo>
                <a:cubicBezTo>
                  <a:pt x="0" y="25"/>
                  <a:pt x="1" y="27"/>
                  <a:pt x="3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40"/>
                  <a:pt x="6" y="40"/>
                  <a:pt x="6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1" y="40"/>
                  <a:pt x="0" y="41"/>
                  <a:pt x="0" y="43"/>
                </a:cubicBezTo>
                <a:cubicBezTo>
                  <a:pt x="0" y="45"/>
                  <a:pt x="1" y="47"/>
                  <a:pt x="3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61"/>
                  <a:pt x="0" y="63"/>
                </a:cubicBezTo>
                <a:cubicBezTo>
                  <a:pt x="0" y="65"/>
                  <a:pt x="1" y="67"/>
                  <a:pt x="3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80"/>
                  <a:pt x="6" y="80"/>
                  <a:pt x="6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1" y="80"/>
                  <a:pt x="0" y="81"/>
                  <a:pt x="0" y="83"/>
                </a:cubicBezTo>
                <a:cubicBezTo>
                  <a:pt x="0" y="85"/>
                  <a:pt x="1" y="87"/>
                  <a:pt x="3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6" y="100"/>
                  <a:pt x="6" y="100"/>
                  <a:pt x="6" y="100"/>
                </a:cubicBezTo>
                <a:cubicBezTo>
                  <a:pt x="3" y="100"/>
                  <a:pt x="3" y="100"/>
                  <a:pt x="3" y="100"/>
                </a:cubicBezTo>
                <a:cubicBezTo>
                  <a:pt x="1" y="100"/>
                  <a:pt x="0" y="102"/>
                  <a:pt x="0" y="103"/>
                </a:cubicBezTo>
                <a:cubicBezTo>
                  <a:pt x="0" y="105"/>
                  <a:pt x="1" y="107"/>
                  <a:pt x="3" y="107"/>
                </a:cubicBezTo>
                <a:cubicBezTo>
                  <a:pt x="6" y="107"/>
                  <a:pt x="6" y="107"/>
                  <a:pt x="6" y="107"/>
                </a:cubicBezTo>
                <a:cubicBezTo>
                  <a:pt x="6" y="120"/>
                  <a:pt x="6" y="120"/>
                  <a:pt x="6" y="120"/>
                </a:cubicBezTo>
                <a:cubicBezTo>
                  <a:pt x="3" y="120"/>
                  <a:pt x="3" y="120"/>
                  <a:pt x="3" y="120"/>
                </a:cubicBezTo>
                <a:cubicBezTo>
                  <a:pt x="1" y="120"/>
                  <a:pt x="0" y="122"/>
                  <a:pt x="0" y="123"/>
                </a:cubicBezTo>
                <a:cubicBezTo>
                  <a:pt x="0" y="125"/>
                  <a:pt x="1" y="127"/>
                  <a:pt x="3" y="127"/>
                </a:cubicBezTo>
                <a:cubicBezTo>
                  <a:pt x="6" y="127"/>
                  <a:pt x="6" y="127"/>
                  <a:pt x="6" y="127"/>
                </a:cubicBezTo>
                <a:cubicBezTo>
                  <a:pt x="6" y="133"/>
                  <a:pt x="6" y="133"/>
                  <a:pt x="6" y="133"/>
                </a:cubicBezTo>
                <a:cubicBezTo>
                  <a:pt x="6" y="141"/>
                  <a:pt x="12" y="147"/>
                  <a:pt x="20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4" y="147"/>
                  <a:pt x="120" y="141"/>
                  <a:pt x="120" y="13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7" y="0"/>
                </a:cubicBezTo>
                <a:close/>
                <a:moveTo>
                  <a:pt x="33" y="140"/>
                </a:moveTo>
                <a:cubicBezTo>
                  <a:pt x="20" y="140"/>
                  <a:pt x="20" y="140"/>
                  <a:pt x="20" y="140"/>
                </a:cubicBezTo>
                <a:cubicBezTo>
                  <a:pt x="16" y="140"/>
                  <a:pt x="13" y="137"/>
                  <a:pt x="13" y="133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8" y="127"/>
                  <a:pt x="20" y="125"/>
                  <a:pt x="20" y="123"/>
                </a:cubicBezTo>
                <a:cubicBezTo>
                  <a:pt x="20" y="122"/>
                  <a:pt x="18" y="120"/>
                  <a:pt x="16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3" y="107"/>
                  <a:pt x="13" y="107"/>
                  <a:pt x="13" y="107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8" y="107"/>
                  <a:pt x="20" y="105"/>
                  <a:pt x="20" y="103"/>
                </a:cubicBezTo>
                <a:cubicBezTo>
                  <a:pt x="20" y="102"/>
                  <a:pt x="18" y="100"/>
                  <a:pt x="16" y="100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3" y="87"/>
                  <a:pt x="13" y="87"/>
                  <a:pt x="13" y="87"/>
                </a:cubicBezTo>
                <a:cubicBezTo>
                  <a:pt x="16" y="87"/>
                  <a:pt x="16" y="87"/>
                  <a:pt x="16" y="87"/>
                </a:cubicBezTo>
                <a:cubicBezTo>
                  <a:pt x="18" y="87"/>
                  <a:pt x="20" y="85"/>
                  <a:pt x="20" y="83"/>
                </a:cubicBezTo>
                <a:cubicBezTo>
                  <a:pt x="20" y="81"/>
                  <a:pt x="18" y="80"/>
                  <a:pt x="16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13" y="67"/>
                  <a:pt x="13" y="67"/>
                  <a:pt x="13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8" y="67"/>
                  <a:pt x="20" y="65"/>
                  <a:pt x="20" y="63"/>
                </a:cubicBezTo>
                <a:cubicBezTo>
                  <a:pt x="20" y="61"/>
                  <a:pt x="18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47"/>
                  <a:pt x="13" y="47"/>
                  <a:pt x="13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47"/>
                  <a:pt x="20" y="45"/>
                  <a:pt x="20" y="43"/>
                </a:cubicBezTo>
                <a:cubicBezTo>
                  <a:pt x="20" y="41"/>
                  <a:pt x="18" y="40"/>
                  <a:pt x="16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27"/>
                  <a:pt x="13" y="27"/>
                  <a:pt x="13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8" y="27"/>
                  <a:pt x="20" y="25"/>
                  <a:pt x="20" y="23"/>
                </a:cubicBezTo>
                <a:cubicBezTo>
                  <a:pt x="20" y="21"/>
                  <a:pt x="18" y="20"/>
                  <a:pt x="16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9"/>
                  <a:pt x="16" y="7"/>
                  <a:pt x="20" y="7"/>
                </a:cubicBezTo>
                <a:cubicBezTo>
                  <a:pt x="33" y="7"/>
                  <a:pt x="33" y="7"/>
                  <a:pt x="33" y="7"/>
                </a:cubicBezTo>
                <a:lnTo>
                  <a:pt x="33" y="140"/>
                </a:lnTo>
                <a:close/>
                <a:moveTo>
                  <a:pt x="113" y="133"/>
                </a:moveTo>
                <a:cubicBezTo>
                  <a:pt x="113" y="137"/>
                  <a:pt x="110" y="140"/>
                  <a:pt x="107" y="140"/>
                </a:cubicBezTo>
                <a:cubicBezTo>
                  <a:pt x="40" y="140"/>
                  <a:pt x="40" y="140"/>
                  <a:pt x="40" y="140"/>
                </a:cubicBezTo>
                <a:cubicBezTo>
                  <a:pt x="40" y="7"/>
                  <a:pt x="40" y="7"/>
                  <a:pt x="40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110" y="7"/>
                  <a:pt x="113" y="9"/>
                  <a:pt x="113" y="13"/>
                </a:cubicBezTo>
                <a:lnTo>
                  <a:pt x="113" y="1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1" name="Freeform 139"/>
          <p:cNvSpPr>
            <a:spLocks noEditPoints="1"/>
          </p:cNvSpPr>
          <p:nvPr/>
        </p:nvSpPr>
        <p:spPr bwMode="auto">
          <a:xfrm>
            <a:off x="8475576" y="1757461"/>
            <a:ext cx="454025" cy="550863"/>
          </a:xfrm>
          <a:custGeom>
            <a:avLst/>
            <a:gdLst>
              <a:gd name="T0" fmla="*/ 70 w 121"/>
              <a:gd name="T1" fmla="*/ 110 h 147"/>
              <a:gd name="T2" fmla="*/ 30 w 121"/>
              <a:gd name="T3" fmla="*/ 110 h 147"/>
              <a:gd name="T4" fmla="*/ 27 w 121"/>
              <a:gd name="T5" fmla="*/ 113 h 147"/>
              <a:gd name="T6" fmla="*/ 30 w 121"/>
              <a:gd name="T7" fmla="*/ 117 h 147"/>
              <a:gd name="T8" fmla="*/ 70 w 121"/>
              <a:gd name="T9" fmla="*/ 117 h 147"/>
              <a:gd name="T10" fmla="*/ 74 w 121"/>
              <a:gd name="T11" fmla="*/ 113 h 147"/>
              <a:gd name="T12" fmla="*/ 70 w 121"/>
              <a:gd name="T13" fmla="*/ 110 h 147"/>
              <a:gd name="T14" fmla="*/ 30 w 121"/>
              <a:gd name="T15" fmla="*/ 37 h 147"/>
              <a:gd name="T16" fmla="*/ 47 w 121"/>
              <a:gd name="T17" fmla="*/ 37 h 147"/>
              <a:gd name="T18" fmla="*/ 50 w 121"/>
              <a:gd name="T19" fmla="*/ 33 h 147"/>
              <a:gd name="T20" fmla="*/ 47 w 121"/>
              <a:gd name="T21" fmla="*/ 30 h 147"/>
              <a:gd name="T22" fmla="*/ 30 w 121"/>
              <a:gd name="T23" fmla="*/ 30 h 147"/>
              <a:gd name="T24" fmla="*/ 27 w 121"/>
              <a:gd name="T25" fmla="*/ 33 h 147"/>
              <a:gd name="T26" fmla="*/ 30 w 121"/>
              <a:gd name="T27" fmla="*/ 37 h 147"/>
              <a:gd name="T28" fmla="*/ 87 w 121"/>
              <a:gd name="T29" fmla="*/ 0 h 147"/>
              <a:gd name="T30" fmla="*/ 14 w 121"/>
              <a:gd name="T31" fmla="*/ 0 h 147"/>
              <a:gd name="T32" fmla="*/ 0 w 121"/>
              <a:gd name="T33" fmla="*/ 13 h 147"/>
              <a:gd name="T34" fmla="*/ 0 w 121"/>
              <a:gd name="T35" fmla="*/ 133 h 147"/>
              <a:gd name="T36" fmla="*/ 14 w 121"/>
              <a:gd name="T37" fmla="*/ 147 h 147"/>
              <a:gd name="T38" fmla="*/ 107 w 121"/>
              <a:gd name="T39" fmla="*/ 147 h 147"/>
              <a:gd name="T40" fmla="*/ 121 w 121"/>
              <a:gd name="T41" fmla="*/ 133 h 147"/>
              <a:gd name="T42" fmla="*/ 121 w 121"/>
              <a:gd name="T43" fmla="*/ 37 h 147"/>
              <a:gd name="T44" fmla="*/ 87 w 121"/>
              <a:gd name="T45" fmla="*/ 0 h 147"/>
              <a:gd name="T46" fmla="*/ 114 w 121"/>
              <a:gd name="T47" fmla="*/ 133 h 147"/>
              <a:gd name="T48" fmla="*/ 107 w 121"/>
              <a:gd name="T49" fmla="*/ 140 h 147"/>
              <a:gd name="T50" fmla="*/ 14 w 121"/>
              <a:gd name="T51" fmla="*/ 140 h 147"/>
              <a:gd name="T52" fmla="*/ 7 w 121"/>
              <a:gd name="T53" fmla="*/ 133 h 147"/>
              <a:gd name="T54" fmla="*/ 7 w 121"/>
              <a:gd name="T55" fmla="*/ 13 h 147"/>
              <a:gd name="T56" fmla="*/ 14 w 121"/>
              <a:gd name="T57" fmla="*/ 7 h 147"/>
              <a:gd name="T58" fmla="*/ 74 w 121"/>
              <a:gd name="T59" fmla="*/ 7 h 147"/>
              <a:gd name="T60" fmla="*/ 74 w 121"/>
              <a:gd name="T61" fmla="*/ 40 h 147"/>
              <a:gd name="T62" fmla="*/ 80 w 121"/>
              <a:gd name="T63" fmla="*/ 47 h 147"/>
              <a:gd name="T64" fmla="*/ 114 w 121"/>
              <a:gd name="T65" fmla="*/ 47 h 147"/>
              <a:gd name="T66" fmla="*/ 114 w 121"/>
              <a:gd name="T67" fmla="*/ 133 h 147"/>
              <a:gd name="T68" fmla="*/ 80 w 121"/>
              <a:gd name="T69" fmla="*/ 40 h 147"/>
              <a:gd name="T70" fmla="*/ 80 w 121"/>
              <a:gd name="T71" fmla="*/ 7 h 147"/>
              <a:gd name="T72" fmla="*/ 84 w 121"/>
              <a:gd name="T73" fmla="*/ 7 h 147"/>
              <a:gd name="T74" fmla="*/ 114 w 121"/>
              <a:gd name="T75" fmla="*/ 40 h 147"/>
              <a:gd name="T76" fmla="*/ 80 w 121"/>
              <a:gd name="T77" fmla="*/ 40 h 147"/>
              <a:gd name="T78" fmla="*/ 90 w 121"/>
              <a:gd name="T79" fmla="*/ 83 h 147"/>
              <a:gd name="T80" fmla="*/ 30 w 121"/>
              <a:gd name="T81" fmla="*/ 83 h 147"/>
              <a:gd name="T82" fmla="*/ 27 w 121"/>
              <a:gd name="T83" fmla="*/ 87 h 147"/>
              <a:gd name="T84" fmla="*/ 30 w 121"/>
              <a:gd name="T85" fmla="*/ 90 h 147"/>
              <a:gd name="T86" fmla="*/ 90 w 121"/>
              <a:gd name="T87" fmla="*/ 90 h 147"/>
              <a:gd name="T88" fmla="*/ 94 w 121"/>
              <a:gd name="T89" fmla="*/ 87 h 147"/>
              <a:gd name="T90" fmla="*/ 90 w 121"/>
              <a:gd name="T91" fmla="*/ 83 h 147"/>
              <a:gd name="T92" fmla="*/ 27 w 121"/>
              <a:gd name="T93" fmla="*/ 60 h 147"/>
              <a:gd name="T94" fmla="*/ 30 w 121"/>
              <a:gd name="T95" fmla="*/ 63 h 147"/>
              <a:gd name="T96" fmla="*/ 90 w 121"/>
              <a:gd name="T97" fmla="*/ 63 h 147"/>
              <a:gd name="T98" fmla="*/ 94 w 121"/>
              <a:gd name="T99" fmla="*/ 60 h 147"/>
              <a:gd name="T100" fmla="*/ 90 w 121"/>
              <a:gd name="T101" fmla="*/ 57 h 147"/>
              <a:gd name="T102" fmla="*/ 30 w 121"/>
              <a:gd name="T103" fmla="*/ 57 h 147"/>
              <a:gd name="T104" fmla="*/ 27 w 121"/>
              <a:gd name="T105" fmla="*/ 6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1" h="147">
                <a:moveTo>
                  <a:pt x="70" y="110"/>
                </a:moveTo>
                <a:cubicBezTo>
                  <a:pt x="30" y="110"/>
                  <a:pt x="30" y="110"/>
                  <a:pt x="30" y="110"/>
                </a:cubicBezTo>
                <a:cubicBezTo>
                  <a:pt x="28" y="110"/>
                  <a:pt x="27" y="112"/>
                  <a:pt x="27" y="113"/>
                </a:cubicBezTo>
                <a:cubicBezTo>
                  <a:pt x="27" y="115"/>
                  <a:pt x="28" y="117"/>
                  <a:pt x="30" y="117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72" y="117"/>
                  <a:pt x="74" y="115"/>
                  <a:pt x="74" y="113"/>
                </a:cubicBezTo>
                <a:cubicBezTo>
                  <a:pt x="74" y="112"/>
                  <a:pt x="72" y="110"/>
                  <a:pt x="70" y="110"/>
                </a:cubicBezTo>
                <a:close/>
                <a:moveTo>
                  <a:pt x="30" y="37"/>
                </a:moveTo>
                <a:cubicBezTo>
                  <a:pt x="47" y="37"/>
                  <a:pt x="47" y="37"/>
                  <a:pt x="47" y="37"/>
                </a:cubicBezTo>
                <a:cubicBezTo>
                  <a:pt x="49" y="37"/>
                  <a:pt x="50" y="35"/>
                  <a:pt x="50" y="33"/>
                </a:cubicBezTo>
                <a:cubicBezTo>
                  <a:pt x="50" y="31"/>
                  <a:pt x="49" y="30"/>
                  <a:pt x="47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28" y="30"/>
                  <a:pt x="27" y="31"/>
                  <a:pt x="27" y="33"/>
                </a:cubicBezTo>
                <a:cubicBezTo>
                  <a:pt x="27" y="35"/>
                  <a:pt x="28" y="37"/>
                  <a:pt x="30" y="37"/>
                </a:cubicBezTo>
                <a:close/>
                <a:moveTo>
                  <a:pt x="8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5" y="147"/>
                  <a:pt x="121" y="141"/>
                  <a:pt x="121" y="133"/>
                </a:cubicBezTo>
                <a:cubicBezTo>
                  <a:pt x="121" y="37"/>
                  <a:pt x="121" y="37"/>
                  <a:pt x="121" y="37"/>
                </a:cubicBezTo>
                <a:lnTo>
                  <a:pt x="87" y="0"/>
                </a:lnTo>
                <a:close/>
                <a:moveTo>
                  <a:pt x="114" y="133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7"/>
                  <a:pt x="1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40"/>
                  <a:pt x="74" y="40"/>
                  <a:pt x="74" y="40"/>
                </a:cubicBezTo>
                <a:cubicBezTo>
                  <a:pt x="74" y="44"/>
                  <a:pt x="77" y="47"/>
                  <a:pt x="80" y="47"/>
                </a:cubicBezTo>
                <a:cubicBezTo>
                  <a:pt x="114" y="47"/>
                  <a:pt x="114" y="47"/>
                  <a:pt x="114" y="47"/>
                </a:cubicBezTo>
                <a:lnTo>
                  <a:pt x="114" y="133"/>
                </a:lnTo>
                <a:close/>
                <a:moveTo>
                  <a:pt x="80" y="40"/>
                </a:moveTo>
                <a:cubicBezTo>
                  <a:pt x="80" y="7"/>
                  <a:pt x="80" y="7"/>
                  <a:pt x="80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114" y="40"/>
                  <a:pt x="114" y="40"/>
                  <a:pt x="114" y="40"/>
                </a:cubicBezTo>
                <a:lnTo>
                  <a:pt x="80" y="40"/>
                </a:lnTo>
                <a:close/>
                <a:moveTo>
                  <a:pt x="90" y="83"/>
                </a:moveTo>
                <a:cubicBezTo>
                  <a:pt x="30" y="83"/>
                  <a:pt x="30" y="83"/>
                  <a:pt x="30" y="83"/>
                </a:cubicBezTo>
                <a:cubicBezTo>
                  <a:pt x="28" y="83"/>
                  <a:pt x="27" y="85"/>
                  <a:pt x="27" y="87"/>
                </a:cubicBezTo>
                <a:cubicBezTo>
                  <a:pt x="27" y="89"/>
                  <a:pt x="28" y="90"/>
                  <a:pt x="30" y="90"/>
                </a:cubicBezTo>
                <a:cubicBezTo>
                  <a:pt x="90" y="90"/>
                  <a:pt x="90" y="90"/>
                  <a:pt x="90" y="90"/>
                </a:cubicBezTo>
                <a:cubicBezTo>
                  <a:pt x="92" y="90"/>
                  <a:pt x="94" y="89"/>
                  <a:pt x="94" y="87"/>
                </a:cubicBezTo>
                <a:cubicBezTo>
                  <a:pt x="94" y="85"/>
                  <a:pt x="92" y="83"/>
                  <a:pt x="90" y="83"/>
                </a:cubicBezTo>
                <a:close/>
                <a:moveTo>
                  <a:pt x="27" y="60"/>
                </a:moveTo>
                <a:cubicBezTo>
                  <a:pt x="27" y="62"/>
                  <a:pt x="28" y="63"/>
                  <a:pt x="30" y="63"/>
                </a:cubicBezTo>
                <a:cubicBezTo>
                  <a:pt x="90" y="63"/>
                  <a:pt x="90" y="63"/>
                  <a:pt x="90" y="63"/>
                </a:cubicBezTo>
                <a:cubicBezTo>
                  <a:pt x="92" y="63"/>
                  <a:pt x="94" y="62"/>
                  <a:pt x="94" y="60"/>
                </a:cubicBezTo>
                <a:cubicBezTo>
                  <a:pt x="94" y="58"/>
                  <a:pt x="92" y="57"/>
                  <a:pt x="90" y="57"/>
                </a:cubicBezTo>
                <a:cubicBezTo>
                  <a:pt x="30" y="57"/>
                  <a:pt x="30" y="57"/>
                  <a:pt x="30" y="57"/>
                </a:cubicBezTo>
                <a:cubicBezTo>
                  <a:pt x="28" y="57"/>
                  <a:pt x="27" y="58"/>
                  <a:pt x="27" y="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2" name="Freeform 140"/>
          <p:cNvSpPr>
            <a:spLocks noEditPoints="1"/>
          </p:cNvSpPr>
          <p:nvPr/>
        </p:nvSpPr>
        <p:spPr bwMode="auto">
          <a:xfrm>
            <a:off x="9529676" y="1757461"/>
            <a:ext cx="450850" cy="550863"/>
          </a:xfrm>
          <a:custGeom>
            <a:avLst/>
            <a:gdLst>
              <a:gd name="T0" fmla="*/ 23 w 120"/>
              <a:gd name="T1" fmla="*/ 120 h 147"/>
              <a:gd name="T2" fmla="*/ 23 w 120"/>
              <a:gd name="T3" fmla="*/ 127 h 147"/>
              <a:gd name="T4" fmla="*/ 53 w 120"/>
              <a:gd name="T5" fmla="*/ 123 h 147"/>
              <a:gd name="T6" fmla="*/ 63 w 120"/>
              <a:gd name="T7" fmla="*/ 100 h 147"/>
              <a:gd name="T8" fmla="*/ 20 w 120"/>
              <a:gd name="T9" fmla="*/ 103 h 147"/>
              <a:gd name="T10" fmla="*/ 63 w 120"/>
              <a:gd name="T11" fmla="*/ 107 h 147"/>
              <a:gd name="T12" fmla="*/ 63 w 120"/>
              <a:gd name="T13" fmla="*/ 100 h 147"/>
              <a:gd name="T14" fmla="*/ 37 w 120"/>
              <a:gd name="T15" fmla="*/ 67 h 147"/>
              <a:gd name="T16" fmla="*/ 37 w 120"/>
              <a:gd name="T17" fmla="*/ 60 h 147"/>
              <a:gd name="T18" fmla="*/ 20 w 120"/>
              <a:gd name="T19" fmla="*/ 63 h 147"/>
              <a:gd name="T20" fmla="*/ 13 w 120"/>
              <a:gd name="T21" fmla="*/ 33 h 147"/>
              <a:gd name="T22" fmla="*/ 0 w 120"/>
              <a:gd name="T23" fmla="*/ 133 h 147"/>
              <a:gd name="T24" fmla="*/ 73 w 120"/>
              <a:gd name="T25" fmla="*/ 147 h 147"/>
              <a:gd name="T26" fmla="*/ 87 w 120"/>
              <a:gd name="T27" fmla="*/ 60 h 147"/>
              <a:gd name="T28" fmla="*/ 13 w 120"/>
              <a:gd name="T29" fmla="*/ 33 h 147"/>
              <a:gd name="T30" fmla="*/ 73 w 120"/>
              <a:gd name="T31" fmla="*/ 140 h 147"/>
              <a:gd name="T32" fmla="*/ 7 w 120"/>
              <a:gd name="T33" fmla="*/ 133 h 147"/>
              <a:gd name="T34" fmla="*/ 13 w 120"/>
              <a:gd name="T35" fmla="*/ 40 h 147"/>
              <a:gd name="T36" fmla="*/ 53 w 120"/>
              <a:gd name="T37" fmla="*/ 60 h 147"/>
              <a:gd name="T38" fmla="*/ 80 w 120"/>
              <a:gd name="T39" fmla="*/ 67 h 147"/>
              <a:gd name="T40" fmla="*/ 60 w 120"/>
              <a:gd name="T41" fmla="*/ 60 h 147"/>
              <a:gd name="T42" fmla="*/ 77 w 120"/>
              <a:gd name="T43" fmla="*/ 60 h 147"/>
              <a:gd name="T44" fmla="*/ 97 w 120"/>
              <a:gd name="T45" fmla="*/ 0 h 147"/>
              <a:gd name="T46" fmla="*/ 33 w 120"/>
              <a:gd name="T47" fmla="*/ 13 h 147"/>
              <a:gd name="T48" fmla="*/ 37 w 120"/>
              <a:gd name="T49" fmla="*/ 27 h 147"/>
              <a:gd name="T50" fmla="*/ 40 w 120"/>
              <a:gd name="T51" fmla="*/ 13 h 147"/>
              <a:gd name="T52" fmla="*/ 87 w 120"/>
              <a:gd name="T53" fmla="*/ 7 h 147"/>
              <a:gd name="T54" fmla="*/ 93 w 120"/>
              <a:gd name="T55" fmla="*/ 33 h 147"/>
              <a:gd name="T56" fmla="*/ 113 w 120"/>
              <a:gd name="T57" fmla="*/ 100 h 147"/>
              <a:gd name="T58" fmla="*/ 97 w 120"/>
              <a:gd name="T59" fmla="*/ 107 h 147"/>
              <a:gd name="T60" fmla="*/ 97 w 120"/>
              <a:gd name="T61" fmla="*/ 113 h 147"/>
              <a:gd name="T62" fmla="*/ 120 w 120"/>
              <a:gd name="T63" fmla="*/ 100 h 147"/>
              <a:gd name="T64" fmla="*/ 97 w 120"/>
              <a:gd name="T65" fmla="*/ 0 h 147"/>
              <a:gd name="T66" fmla="*/ 93 w 120"/>
              <a:gd name="T67" fmla="*/ 7 h 147"/>
              <a:gd name="T68" fmla="*/ 93 w 120"/>
              <a:gd name="T69" fmla="*/ 27 h 147"/>
              <a:gd name="T70" fmla="*/ 23 w 120"/>
              <a:gd name="T71" fmla="*/ 87 h 147"/>
              <a:gd name="T72" fmla="*/ 67 w 120"/>
              <a:gd name="T73" fmla="*/ 83 h 147"/>
              <a:gd name="T74" fmla="*/ 23 w 120"/>
              <a:gd name="T75" fmla="*/ 8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0" h="147">
                <a:moveTo>
                  <a:pt x="50" y="120"/>
                </a:moveTo>
                <a:cubicBezTo>
                  <a:pt x="23" y="120"/>
                  <a:pt x="23" y="120"/>
                  <a:pt x="23" y="120"/>
                </a:cubicBezTo>
                <a:cubicBezTo>
                  <a:pt x="21" y="120"/>
                  <a:pt x="20" y="122"/>
                  <a:pt x="20" y="123"/>
                </a:cubicBezTo>
                <a:cubicBezTo>
                  <a:pt x="20" y="125"/>
                  <a:pt x="21" y="127"/>
                  <a:pt x="23" y="127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52" y="127"/>
                  <a:pt x="53" y="125"/>
                  <a:pt x="53" y="123"/>
                </a:cubicBezTo>
                <a:cubicBezTo>
                  <a:pt x="53" y="122"/>
                  <a:pt x="52" y="120"/>
                  <a:pt x="50" y="120"/>
                </a:cubicBezTo>
                <a:close/>
                <a:moveTo>
                  <a:pt x="63" y="100"/>
                </a:moveTo>
                <a:cubicBezTo>
                  <a:pt x="23" y="100"/>
                  <a:pt x="23" y="100"/>
                  <a:pt x="23" y="100"/>
                </a:cubicBezTo>
                <a:cubicBezTo>
                  <a:pt x="21" y="100"/>
                  <a:pt x="20" y="102"/>
                  <a:pt x="20" y="103"/>
                </a:cubicBezTo>
                <a:cubicBezTo>
                  <a:pt x="20" y="105"/>
                  <a:pt x="21" y="107"/>
                  <a:pt x="23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5" y="107"/>
                  <a:pt x="67" y="105"/>
                  <a:pt x="67" y="103"/>
                </a:cubicBezTo>
                <a:cubicBezTo>
                  <a:pt x="67" y="102"/>
                  <a:pt x="65" y="100"/>
                  <a:pt x="63" y="100"/>
                </a:cubicBezTo>
                <a:close/>
                <a:moveTo>
                  <a:pt x="23" y="67"/>
                </a:moveTo>
                <a:cubicBezTo>
                  <a:pt x="37" y="67"/>
                  <a:pt x="37" y="67"/>
                  <a:pt x="37" y="67"/>
                </a:cubicBezTo>
                <a:cubicBezTo>
                  <a:pt x="38" y="67"/>
                  <a:pt x="40" y="65"/>
                  <a:pt x="40" y="63"/>
                </a:cubicBezTo>
                <a:cubicBezTo>
                  <a:pt x="40" y="61"/>
                  <a:pt x="38" y="60"/>
                  <a:pt x="37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1" y="60"/>
                  <a:pt x="20" y="61"/>
                  <a:pt x="20" y="63"/>
                </a:cubicBezTo>
                <a:cubicBezTo>
                  <a:pt x="20" y="65"/>
                  <a:pt x="21" y="67"/>
                  <a:pt x="23" y="67"/>
                </a:cubicBezTo>
                <a:close/>
                <a:moveTo>
                  <a:pt x="13" y="33"/>
                </a:moveTo>
                <a:cubicBezTo>
                  <a:pt x="6" y="33"/>
                  <a:pt x="0" y="39"/>
                  <a:pt x="0" y="4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3" y="147"/>
                </a:cubicBezTo>
                <a:cubicBezTo>
                  <a:pt x="73" y="147"/>
                  <a:pt x="73" y="147"/>
                  <a:pt x="73" y="147"/>
                </a:cubicBezTo>
                <a:cubicBezTo>
                  <a:pt x="81" y="147"/>
                  <a:pt x="87" y="141"/>
                  <a:pt x="87" y="133"/>
                </a:cubicBezTo>
                <a:cubicBezTo>
                  <a:pt x="87" y="60"/>
                  <a:pt x="87" y="60"/>
                  <a:pt x="87" y="60"/>
                </a:cubicBezTo>
                <a:cubicBezTo>
                  <a:pt x="63" y="33"/>
                  <a:pt x="63" y="33"/>
                  <a:pt x="63" y="33"/>
                </a:cubicBezTo>
                <a:lnTo>
                  <a:pt x="13" y="33"/>
                </a:lnTo>
                <a:close/>
                <a:moveTo>
                  <a:pt x="80" y="133"/>
                </a:moveTo>
                <a:cubicBezTo>
                  <a:pt x="80" y="137"/>
                  <a:pt x="77" y="140"/>
                  <a:pt x="73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3"/>
                  <a:pt x="10" y="40"/>
                  <a:pt x="1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64"/>
                  <a:pt x="56" y="67"/>
                  <a:pt x="60" y="67"/>
                </a:cubicBezTo>
                <a:cubicBezTo>
                  <a:pt x="80" y="67"/>
                  <a:pt x="80" y="67"/>
                  <a:pt x="80" y="67"/>
                </a:cubicBezTo>
                <a:lnTo>
                  <a:pt x="80" y="133"/>
                </a:lnTo>
                <a:close/>
                <a:moveTo>
                  <a:pt x="60" y="60"/>
                </a:moveTo>
                <a:cubicBezTo>
                  <a:pt x="60" y="40"/>
                  <a:pt x="60" y="40"/>
                  <a:pt x="60" y="40"/>
                </a:cubicBezTo>
                <a:cubicBezTo>
                  <a:pt x="77" y="60"/>
                  <a:pt x="77" y="60"/>
                  <a:pt x="77" y="60"/>
                </a:cubicBezTo>
                <a:lnTo>
                  <a:pt x="60" y="60"/>
                </a:lnTo>
                <a:close/>
                <a:moveTo>
                  <a:pt x="97" y="0"/>
                </a:moveTo>
                <a:cubicBezTo>
                  <a:pt x="47" y="0"/>
                  <a:pt x="47" y="0"/>
                  <a:pt x="47" y="0"/>
                </a:cubicBezTo>
                <a:cubicBezTo>
                  <a:pt x="39" y="0"/>
                  <a:pt x="33" y="6"/>
                  <a:pt x="33" y="1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5"/>
                  <a:pt x="35" y="27"/>
                  <a:pt x="37" y="27"/>
                </a:cubicBezTo>
                <a:cubicBezTo>
                  <a:pt x="38" y="27"/>
                  <a:pt x="40" y="25"/>
                  <a:pt x="40" y="2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9"/>
                  <a:pt x="43" y="7"/>
                  <a:pt x="47" y="7"/>
                </a:cubicBezTo>
                <a:cubicBezTo>
                  <a:pt x="87" y="7"/>
                  <a:pt x="87" y="7"/>
                  <a:pt x="87" y="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30"/>
                  <a:pt x="90" y="33"/>
                  <a:pt x="93" y="33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3" y="104"/>
                  <a:pt x="110" y="107"/>
                  <a:pt x="107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5" y="107"/>
                  <a:pt x="93" y="108"/>
                  <a:pt x="93" y="110"/>
                </a:cubicBezTo>
                <a:cubicBezTo>
                  <a:pt x="93" y="112"/>
                  <a:pt x="95" y="113"/>
                  <a:pt x="97" y="113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20" y="107"/>
                  <a:pt x="120" y="100"/>
                </a:cubicBezTo>
                <a:cubicBezTo>
                  <a:pt x="120" y="27"/>
                  <a:pt x="120" y="27"/>
                  <a:pt x="120" y="27"/>
                </a:cubicBezTo>
                <a:lnTo>
                  <a:pt x="97" y="0"/>
                </a:lnTo>
                <a:close/>
                <a:moveTo>
                  <a:pt x="93" y="27"/>
                </a:moveTo>
                <a:cubicBezTo>
                  <a:pt x="93" y="7"/>
                  <a:pt x="93" y="7"/>
                  <a:pt x="93" y="7"/>
                </a:cubicBezTo>
                <a:cubicBezTo>
                  <a:pt x="111" y="27"/>
                  <a:pt x="111" y="27"/>
                  <a:pt x="111" y="27"/>
                </a:cubicBezTo>
                <a:lnTo>
                  <a:pt x="93" y="27"/>
                </a:lnTo>
                <a:close/>
                <a:moveTo>
                  <a:pt x="20" y="83"/>
                </a:moveTo>
                <a:cubicBezTo>
                  <a:pt x="20" y="85"/>
                  <a:pt x="21" y="87"/>
                  <a:pt x="23" y="87"/>
                </a:cubicBezTo>
                <a:cubicBezTo>
                  <a:pt x="63" y="87"/>
                  <a:pt x="63" y="87"/>
                  <a:pt x="63" y="87"/>
                </a:cubicBezTo>
                <a:cubicBezTo>
                  <a:pt x="65" y="87"/>
                  <a:pt x="67" y="85"/>
                  <a:pt x="67" y="83"/>
                </a:cubicBezTo>
                <a:cubicBezTo>
                  <a:pt x="67" y="81"/>
                  <a:pt x="65" y="80"/>
                  <a:pt x="6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21" y="80"/>
                  <a:pt x="20" y="81"/>
                  <a:pt x="20" y="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Freeform 141"/>
          <p:cNvSpPr>
            <a:spLocks noEditPoints="1"/>
          </p:cNvSpPr>
          <p:nvPr/>
        </p:nvSpPr>
        <p:spPr bwMode="auto">
          <a:xfrm>
            <a:off x="10580601" y="1757461"/>
            <a:ext cx="454025" cy="550863"/>
          </a:xfrm>
          <a:custGeom>
            <a:avLst/>
            <a:gdLst>
              <a:gd name="T0" fmla="*/ 87 w 121"/>
              <a:gd name="T1" fmla="*/ 0 h 147"/>
              <a:gd name="T2" fmla="*/ 14 w 121"/>
              <a:gd name="T3" fmla="*/ 0 h 147"/>
              <a:gd name="T4" fmla="*/ 0 w 121"/>
              <a:gd name="T5" fmla="*/ 13 h 147"/>
              <a:gd name="T6" fmla="*/ 0 w 121"/>
              <a:gd name="T7" fmla="*/ 133 h 147"/>
              <a:gd name="T8" fmla="*/ 14 w 121"/>
              <a:gd name="T9" fmla="*/ 147 h 147"/>
              <a:gd name="T10" fmla="*/ 107 w 121"/>
              <a:gd name="T11" fmla="*/ 147 h 147"/>
              <a:gd name="T12" fmla="*/ 121 w 121"/>
              <a:gd name="T13" fmla="*/ 133 h 147"/>
              <a:gd name="T14" fmla="*/ 121 w 121"/>
              <a:gd name="T15" fmla="*/ 37 h 147"/>
              <a:gd name="T16" fmla="*/ 87 w 121"/>
              <a:gd name="T17" fmla="*/ 0 h 147"/>
              <a:gd name="T18" fmla="*/ 114 w 121"/>
              <a:gd name="T19" fmla="*/ 133 h 147"/>
              <a:gd name="T20" fmla="*/ 107 w 121"/>
              <a:gd name="T21" fmla="*/ 140 h 147"/>
              <a:gd name="T22" fmla="*/ 14 w 121"/>
              <a:gd name="T23" fmla="*/ 140 h 147"/>
              <a:gd name="T24" fmla="*/ 7 w 121"/>
              <a:gd name="T25" fmla="*/ 133 h 147"/>
              <a:gd name="T26" fmla="*/ 7 w 121"/>
              <a:gd name="T27" fmla="*/ 13 h 147"/>
              <a:gd name="T28" fmla="*/ 14 w 121"/>
              <a:gd name="T29" fmla="*/ 7 h 147"/>
              <a:gd name="T30" fmla="*/ 74 w 121"/>
              <a:gd name="T31" fmla="*/ 7 h 147"/>
              <a:gd name="T32" fmla="*/ 74 w 121"/>
              <a:gd name="T33" fmla="*/ 40 h 147"/>
              <a:gd name="T34" fmla="*/ 81 w 121"/>
              <a:gd name="T35" fmla="*/ 47 h 147"/>
              <a:gd name="T36" fmla="*/ 114 w 121"/>
              <a:gd name="T37" fmla="*/ 47 h 147"/>
              <a:gd name="T38" fmla="*/ 114 w 121"/>
              <a:gd name="T39" fmla="*/ 133 h 147"/>
              <a:gd name="T40" fmla="*/ 81 w 121"/>
              <a:gd name="T41" fmla="*/ 40 h 147"/>
              <a:gd name="T42" fmla="*/ 81 w 121"/>
              <a:gd name="T43" fmla="*/ 7 h 147"/>
              <a:gd name="T44" fmla="*/ 84 w 121"/>
              <a:gd name="T45" fmla="*/ 7 h 147"/>
              <a:gd name="T46" fmla="*/ 114 w 121"/>
              <a:gd name="T47" fmla="*/ 40 h 147"/>
              <a:gd name="T48" fmla="*/ 81 w 121"/>
              <a:gd name="T49" fmla="*/ 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" h="147">
                <a:moveTo>
                  <a:pt x="8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5" y="147"/>
                  <a:pt x="121" y="141"/>
                  <a:pt x="121" y="133"/>
                </a:cubicBezTo>
                <a:cubicBezTo>
                  <a:pt x="121" y="37"/>
                  <a:pt x="121" y="37"/>
                  <a:pt x="121" y="37"/>
                </a:cubicBezTo>
                <a:lnTo>
                  <a:pt x="87" y="0"/>
                </a:lnTo>
                <a:close/>
                <a:moveTo>
                  <a:pt x="114" y="133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7"/>
                  <a:pt x="1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40"/>
                  <a:pt x="74" y="40"/>
                  <a:pt x="74" y="40"/>
                </a:cubicBezTo>
                <a:cubicBezTo>
                  <a:pt x="74" y="44"/>
                  <a:pt x="77" y="47"/>
                  <a:pt x="81" y="47"/>
                </a:cubicBezTo>
                <a:cubicBezTo>
                  <a:pt x="114" y="47"/>
                  <a:pt x="114" y="47"/>
                  <a:pt x="114" y="47"/>
                </a:cubicBezTo>
                <a:lnTo>
                  <a:pt x="114" y="133"/>
                </a:lnTo>
                <a:close/>
                <a:moveTo>
                  <a:pt x="81" y="40"/>
                </a:moveTo>
                <a:cubicBezTo>
                  <a:pt x="81" y="7"/>
                  <a:pt x="81" y="7"/>
                  <a:pt x="81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114" y="40"/>
                  <a:pt x="114" y="40"/>
                  <a:pt x="114" y="40"/>
                </a:cubicBezTo>
                <a:lnTo>
                  <a:pt x="81" y="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4" name="Freeform 142"/>
          <p:cNvSpPr>
            <a:spLocks noEditPoints="1"/>
          </p:cNvSpPr>
          <p:nvPr/>
        </p:nvSpPr>
        <p:spPr bwMode="auto">
          <a:xfrm>
            <a:off x="11634701" y="1757461"/>
            <a:ext cx="454025" cy="550863"/>
          </a:xfrm>
          <a:custGeom>
            <a:avLst/>
            <a:gdLst>
              <a:gd name="T0" fmla="*/ 14 w 121"/>
              <a:gd name="T1" fmla="*/ 34 h 147"/>
              <a:gd name="T2" fmla="*/ 0 w 121"/>
              <a:gd name="T3" fmla="*/ 47 h 147"/>
              <a:gd name="T4" fmla="*/ 0 w 121"/>
              <a:gd name="T5" fmla="*/ 134 h 147"/>
              <a:gd name="T6" fmla="*/ 14 w 121"/>
              <a:gd name="T7" fmla="*/ 147 h 147"/>
              <a:gd name="T8" fmla="*/ 74 w 121"/>
              <a:gd name="T9" fmla="*/ 147 h 147"/>
              <a:gd name="T10" fmla="*/ 87 w 121"/>
              <a:gd name="T11" fmla="*/ 134 h 147"/>
              <a:gd name="T12" fmla="*/ 87 w 121"/>
              <a:gd name="T13" fmla="*/ 61 h 147"/>
              <a:gd name="T14" fmla="*/ 64 w 121"/>
              <a:gd name="T15" fmla="*/ 34 h 147"/>
              <a:gd name="T16" fmla="*/ 14 w 121"/>
              <a:gd name="T17" fmla="*/ 34 h 147"/>
              <a:gd name="T18" fmla="*/ 81 w 121"/>
              <a:gd name="T19" fmla="*/ 134 h 147"/>
              <a:gd name="T20" fmla="*/ 74 w 121"/>
              <a:gd name="T21" fmla="*/ 141 h 147"/>
              <a:gd name="T22" fmla="*/ 14 w 121"/>
              <a:gd name="T23" fmla="*/ 141 h 147"/>
              <a:gd name="T24" fmla="*/ 7 w 121"/>
              <a:gd name="T25" fmla="*/ 134 h 147"/>
              <a:gd name="T26" fmla="*/ 7 w 121"/>
              <a:gd name="T27" fmla="*/ 47 h 147"/>
              <a:gd name="T28" fmla="*/ 14 w 121"/>
              <a:gd name="T29" fmla="*/ 40 h 147"/>
              <a:gd name="T30" fmla="*/ 54 w 121"/>
              <a:gd name="T31" fmla="*/ 40 h 147"/>
              <a:gd name="T32" fmla="*/ 54 w 121"/>
              <a:gd name="T33" fmla="*/ 61 h 147"/>
              <a:gd name="T34" fmla="*/ 60 w 121"/>
              <a:gd name="T35" fmla="*/ 67 h 147"/>
              <a:gd name="T36" fmla="*/ 81 w 121"/>
              <a:gd name="T37" fmla="*/ 67 h 147"/>
              <a:gd name="T38" fmla="*/ 81 w 121"/>
              <a:gd name="T39" fmla="*/ 134 h 147"/>
              <a:gd name="T40" fmla="*/ 60 w 121"/>
              <a:gd name="T41" fmla="*/ 61 h 147"/>
              <a:gd name="T42" fmla="*/ 60 w 121"/>
              <a:gd name="T43" fmla="*/ 41 h 147"/>
              <a:gd name="T44" fmla="*/ 78 w 121"/>
              <a:gd name="T45" fmla="*/ 61 h 147"/>
              <a:gd name="T46" fmla="*/ 60 w 121"/>
              <a:gd name="T47" fmla="*/ 61 h 147"/>
              <a:gd name="T48" fmla="*/ 97 w 121"/>
              <a:gd name="T49" fmla="*/ 0 h 147"/>
              <a:gd name="T50" fmla="*/ 47 w 121"/>
              <a:gd name="T51" fmla="*/ 0 h 147"/>
              <a:gd name="T52" fmla="*/ 34 w 121"/>
              <a:gd name="T53" fmla="*/ 14 h 147"/>
              <a:gd name="T54" fmla="*/ 34 w 121"/>
              <a:gd name="T55" fmla="*/ 24 h 147"/>
              <a:gd name="T56" fmla="*/ 37 w 121"/>
              <a:gd name="T57" fmla="*/ 27 h 147"/>
              <a:gd name="T58" fmla="*/ 40 w 121"/>
              <a:gd name="T59" fmla="*/ 24 h 147"/>
              <a:gd name="T60" fmla="*/ 40 w 121"/>
              <a:gd name="T61" fmla="*/ 14 h 147"/>
              <a:gd name="T62" fmla="*/ 47 w 121"/>
              <a:gd name="T63" fmla="*/ 7 h 147"/>
              <a:gd name="T64" fmla="*/ 87 w 121"/>
              <a:gd name="T65" fmla="*/ 7 h 147"/>
              <a:gd name="T66" fmla="*/ 87 w 121"/>
              <a:gd name="T67" fmla="*/ 27 h 147"/>
              <a:gd name="T68" fmla="*/ 94 w 121"/>
              <a:gd name="T69" fmla="*/ 34 h 147"/>
              <a:gd name="T70" fmla="*/ 114 w 121"/>
              <a:gd name="T71" fmla="*/ 34 h 147"/>
              <a:gd name="T72" fmla="*/ 114 w 121"/>
              <a:gd name="T73" fmla="*/ 101 h 147"/>
              <a:gd name="T74" fmla="*/ 107 w 121"/>
              <a:gd name="T75" fmla="*/ 107 h 147"/>
              <a:gd name="T76" fmla="*/ 97 w 121"/>
              <a:gd name="T77" fmla="*/ 107 h 147"/>
              <a:gd name="T78" fmla="*/ 94 w 121"/>
              <a:gd name="T79" fmla="*/ 111 h 147"/>
              <a:gd name="T80" fmla="*/ 97 w 121"/>
              <a:gd name="T81" fmla="*/ 114 h 147"/>
              <a:gd name="T82" fmla="*/ 107 w 121"/>
              <a:gd name="T83" fmla="*/ 114 h 147"/>
              <a:gd name="T84" fmla="*/ 121 w 121"/>
              <a:gd name="T85" fmla="*/ 101 h 147"/>
              <a:gd name="T86" fmla="*/ 121 w 121"/>
              <a:gd name="T87" fmla="*/ 27 h 147"/>
              <a:gd name="T88" fmla="*/ 97 w 121"/>
              <a:gd name="T89" fmla="*/ 0 h 147"/>
              <a:gd name="T90" fmla="*/ 94 w 121"/>
              <a:gd name="T91" fmla="*/ 27 h 147"/>
              <a:gd name="T92" fmla="*/ 94 w 121"/>
              <a:gd name="T93" fmla="*/ 8 h 147"/>
              <a:gd name="T94" fmla="*/ 111 w 121"/>
              <a:gd name="T95" fmla="*/ 27 h 147"/>
              <a:gd name="T96" fmla="*/ 94 w 121"/>
              <a:gd name="T97" fmla="*/ 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1" h="147">
                <a:moveTo>
                  <a:pt x="14" y="34"/>
                </a:moveTo>
                <a:cubicBezTo>
                  <a:pt x="6" y="34"/>
                  <a:pt x="0" y="40"/>
                  <a:pt x="0" y="47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4" y="147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81" y="147"/>
                  <a:pt x="87" y="141"/>
                  <a:pt x="87" y="134"/>
                </a:cubicBezTo>
                <a:cubicBezTo>
                  <a:pt x="87" y="61"/>
                  <a:pt x="87" y="61"/>
                  <a:pt x="87" y="61"/>
                </a:cubicBezTo>
                <a:cubicBezTo>
                  <a:pt x="64" y="34"/>
                  <a:pt x="64" y="34"/>
                  <a:pt x="64" y="34"/>
                </a:cubicBezTo>
                <a:lnTo>
                  <a:pt x="14" y="34"/>
                </a:lnTo>
                <a:close/>
                <a:moveTo>
                  <a:pt x="81" y="134"/>
                </a:moveTo>
                <a:cubicBezTo>
                  <a:pt x="81" y="138"/>
                  <a:pt x="78" y="141"/>
                  <a:pt x="74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0" y="141"/>
                  <a:pt x="7" y="138"/>
                  <a:pt x="7" y="134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3"/>
                  <a:pt x="10" y="40"/>
                  <a:pt x="14" y="40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61"/>
                  <a:pt x="54" y="61"/>
                  <a:pt x="54" y="61"/>
                </a:cubicBezTo>
                <a:cubicBezTo>
                  <a:pt x="54" y="64"/>
                  <a:pt x="57" y="67"/>
                  <a:pt x="60" y="67"/>
                </a:cubicBezTo>
                <a:cubicBezTo>
                  <a:pt x="81" y="67"/>
                  <a:pt x="81" y="67"/>
                  <a:pt x="81" y="67"/>
                </a:cubicBezTo>
                <a:lnTo>
                  <a:pt x="81" y="134"/>
                </a:lnTo>
                <a:close/>
                <a:moveTo>
                  <a:pt x="60" y="61"/>
                </a:moveTo>
                <a:cubicBezTo>
                  <a:pt x="60" y="41"/>
                  <a:pt x="60" y="41"/>
                  <a:pt x="60" y="41"/>
                </a:cubicBezTo>
                <a:cubicBezTo>
                  <a:pt x="78" y="61"/>
                  <a:pt x="78" y="61"/>
                  <a:pt x="78" y="61"/>
                </a:cubicBezTo>
                <a:lnTo>
                  <a:pt x="60" y="61"/>
                </a:lnTo>
                <a:close/>
                <a:moveTo>
                  <a:pt x="97" y="0"/>
                </a:moveTo>
                <a:cubicBezTo>
                  <a:pt x="47" y="0"/>
                  <a:pt x="47" y="0"/>
                  <a:pt x="47" y="0"/>
                </a:cubicBezTo>
                <a:cubicBezTo>
                  <a:pt x="40" y="0"/>
                  <a:pt x="34" y="6"/>
                  <a:pt x="34" y="1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6"/>
                  <a:pt x="35" y="27"/>
                  <a:pt x="37" y="27"/>
                </a:cubicBezTo>
                <a:cubicBezTo>
                  <a:pt x="39" y="27"/>
                  <a:pt x="40" y="26"/>
                  <a:pt x="40" y="2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0"/>
                  <a:pt x="43" y="7"/>
                  <a:pt x="47" y="7"/>
                </a:cubicBezTo>
                <a:cubicBezTo>
                  <a:pt x="87" y="7"/>
                  <a:pt x="87" y="7"/>
                  <a:pt x="87" y="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31"/>
                  <a:pt x="90" y="34"/>
                  <a:pt x="94" y="34"/>
                </a:cubicBezTo>
                <a:cubicBezTo>
                  <a:pt x="114" y="34"/>
                  <a:pt x="114" y="34"/>
                  <a:pt x="114" y="34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114" y="104"/>
                  <a:pt x="111" y="107"/>
                  <a:pt x="107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5" y="107"/>
                  <a:pt x="94" y="109"/>
                  <a:pt x="94" y="111"/>
                </a:cubicBezTo>
                <a:cubicBezTo>
                  <a:pt x="94" y="112"/>
                  <a:pt x="95" y="114"/>
                  <a:pt x="97" y="11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15" y="114"/>
                  <a:pt x="121" y="108"/>
                  <a:pt x="121" y="101"/>
                </a:cubicBezTo>
                <a:cubicBezTo>
                  <a:pt x="121" y="27"/>
                  <a:pt x="121" y="27"/>
                  <a:pt x="121" y="27"/>
                </a:cubicBezTo>
                <a:lnTo>
                  <a:pt x="97" y="0"/>
                </a:lnTo>
                <a:close/>
                <a:moveTo>
                  <a:pt x="94" y="27"/>
                </a:moveTo>
                <a:cubicBezTo>
                  <a:pt x="94" y="8"/>
                  <a:pt x="94" y="8"/>
                  <a:pt x="94" y="8"/>
                </a:cubicBezTo>
                <a:cubicBezTo>
                  <a:pt x="111" y="27"/>
                  <a:pt x="111" y="27"/>
                  <a:pt x="111" y="27"/>
                </a:cubicBezTo>
                <a:lnTo>
                  <a:pt x="94" y="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Freeform 143"/>
          <p:cNvSpPr>
            <a:spLocks noEditPoints="1"/>
          </p:cNvSpPr>
          <p:nvPr/>
        </p:nvSpPr>
        <p:spPr bwMode="auto">
          <a:xfrm>
            <a:off x="12641176" y="1757461"/>
            <a:ext cx="552450" cy="550863"/>
          </a:xfrm>
          <a:custGeom>
            <a:avLst/>
            <a:gdLst>
              <a:gd name="T0" fmla="*/ 30 w 147"/>
              <a:gd name="T1" fmla="*/ 40 h 147"/>
              <a:gd name="T2" fmla="*/ 70 w 147"/>
              <a:gd name="T3" fmla="*/ 40 h 147"/>
              <a:gd name="T4" fmla="*/ 73 w 147"/>
              <a:gd name="T5" fmla="*/ 37 h 147"/>
              <a:gd name="T6" fmla="*/ 70 w 147"/>
              <a:gd name="T7" fmla="*/ 34 h 147"/>
              <a:gd name="T8" fmla="*/ 30 w 147"/>
              <a:gd name="T9" fmla="*/ 34 h 147"/>
              <a:gd name="T10" fmla="*/ 26 w 147"/>
              <a:gd name="T11" fmla="*/ 37 h 147"/>
              <a:gd name="T12" fmla="*/ 30 w 147"/>
              <a:gd name="T13" fmla="*/ 40 h 147"/>
              <a:gd name="T14" fmla="*/ 30 w 147"/>
              <a:gd name="T15" fmla="*/ 81 h 147"/>
              <a:gd name="T16" fmla="*/ 96 w 147"/>
              <a:gd name="T17" fmla="*/ 81 h 147"/>
              <a:gd name="T18" fmla="*/ 100 w 147"/>
              <a:gd name="T19" fmla="*/ 77 h 147"/>
              <a:gd name="T20" fmla="*/ 96 w 147"/>
              <a:gd name="T21" fmla="*/ 74 h 147"/>
              <a:gd name="T22" fmla="*/ 30 w 147"/>
              <a:gd name="T23" fmla="*/ 74 h 147"/>
              <a:gd name="T24" fmla="*/ 26 w 147"/>
              <a:gd name="T25" fmla="*/ 77 h 147"/>
              <a:gd name="T26" fmla="*/ 30 w 147"/>
              <a:gd name="T27" fmla="*/ 81 h 147"/>
              <a:gd name="T28" fmla="*/ 140 w 147"/>
              <a:gd name="T29" fmla="*/ 0 h 147"/>
              <a:gd name="T30" fmla="*/ 6 w 147"/>
              <a:gd name="T31" fmla="*/ 0 h 147"/>
              <a:gd name="T32" fmla="*/ 0 w 147"/>
              <a:gd name="T33" fmla="*/ 7 h 147"/>
              <a:gd name="T34" fmla="*/ 0 w 147"/>
              <a:gd name="T35" fmla="*/ 114 h 147"/>
              <a:gd name="T36" fmla="*/ 26 w 147"/>
              <a:gd name="T37" fmla="*/ 141 h 147"/>
              <a:gd name="T38" fmla="*/ 33 w 147"/>
              <a:gd name="T39" fmla="*/ 147 h 147"/>
              <a:gd name="T40" fmla="*/ 140 w 147"/>
              <a:gd name="T41" fmla="*/ 147 h 147"/>
              <a:gd name="T42" fmla="*/ 147 w 147"/>
              <a:gd name="T43" fmla="*/ 141 h 147"/>
              <a:gd name="T44" fmla="*/ 147 w 147"/>
              <a:gd name="T45" fmla="*/ 7 h 147"/>
              <a:gd name="T46" fmla="*/ 140 w 147"/>
              <a:gd name="T47" fmla="*/ 0 h 147"/>
              <a:gd name="T48" fmla="*/ 33 w 147"/>
              <a:gd name="T49" fmla="*/ 137 h 147"/>
              <a:gd name="T50" fmla="*/ 10 w 147"/>
              <a:gd name="T51" fmla="*/ 114 h 147"/>
              <a:gd name="T52" fmla="*/ 33 w 147"/>
              <a:gd name="T53" fmla="*/ 114 h 147"/>
              <a:gd name="T54" fmla="*/ 33 w 147"/>
              <a:gd name="T55" fmla="*/ 137 h 147"/>
              <a:gd name="T56" fmla="*/ 140 w 147"/>
              <a:gd name="T57" fmla="*/ 141 h 147"/>
              <a:gd name="T58" fmla="*/ 40 w 147"/>
              <a:gd name="T59" fmla="*/ 141 h 147"/>
              <a:gd name="T60" fmla="*/ 40 w 147"/>
              <a:gd name="T61" fmla="*/ 111 h 147"/>
              <a:gd name="T62" fmla="*/ 36 w 147"/>
              <a:gd name="T63" fmla="*/ 107 h 147"/>
              <a:gd name="T64" fmla="*/ 6 w 147"/>
              <a:gd name="T65" fmla="*/ 107 h 147"/>
              <a:gd name="T66" fmla="*/ 6 w 147"/>
              <a:gd name="T67" fmla="*/ 7 h 147"/>
              <a:gd name="T68" fmla="*/ 140 w 147"/>
              <a:gd name="T69" fmla="*/ 7 h 147"/>
              <a:gd name="T70" fmla="*/ 140 w 147"/>
              <a:gd name="T71" fmla="*/ 141 h 147"/>
              <a:gd name="T72" fmla="*/ 30 w 147"/>
              <a:gd name="T73" fmla="*/ 61 h 147"/>
              <a:gd name="T74" fmla="*/ 116 w 147"/>
              <a:gd name="T75" fmla="*/ 61 h 147"/>
              <a:gd name="T76" fmla="*/ 120 w 147"/>
              <a:gd name="T77" fmla="*/ 57 h 147"/>
              <a:gd name="T78" fmla="*/ 116 w 147"/>
              <a:gd name="T79" fmla="*/ 54 h 147"/>
              <a:gd name="T80" fmla="*/ 30 w 147"/>
              <a:gd name="T81" fmla="*/ 54 h 147"/>
              <a:gd name="T82" fmla="*/ 26 w 147"/>
              <a:gd name="T83" fmla="*/ 57 h 147"/>
              <a:gd name="T84" fmla="*/ 30 w 147"/>
              <a:gd name="T85" fmla="*/ 6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7" h="147">
                <a:moveTo>
                  <a:pt x="30" y="40"/>
                </a:moveTo>
                <a:cubicBezTo>
                  <a:pt x="70" y="40"/>
                  <a:pt x="70" y="40"/>
                  <a:pt x="70" y="40"/>
                </a:cubicBezTo>
                <a:cubicBezTo>
                  <a:pt x="72" y="40"/>
                  <a:pt x="73" y="39"/>
                  <a:pt x="73" y="37"/>
                </a:cubicBezTo>
                <a:cubicBezTo>
                  <a:pt x="73" y="35"/>
                  <a:pt x="72" y="34"/>
                  <a:pt x="7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28" y="34"/>
                  <a:pt x="26" y="35"/>
                  <a:pt x="26" y="37"/>
                </a:cubicBezTo>
                <a:cubicBezTo>
                  <a:pt x="26" y="39"/>
                  <a:pt x="28" y="40"/>
                  <a:pt x="30" y="40"/>
                </a:cubicBezTo>
                <a:close/>
                <a:moveTo>
                  <a:pt x="30" y="81"/>
                </a:moveTo>
                <a:cubicBezTo>
                  <a:pt x="96" y="81"/>
                  <a:pt x="96" y="81"/>
                  <a:pt x="96" y="81"/>
                </a:cubicBezTo>
                <a:cubicBezTo>
                  <a:pt x="98" y="81"/>
                  <a:pt x="100" y="79"/>
                  <a:pt x="100" y="77"/>
                </a:cubicBezTo>
                <a:cubicBezTo>
                  <a:pt x="100" y="75"/>
                  <a:pt x="98" y="74"/>
                  <a:pt x="96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28" y="74"/>
                  <a:pt x="26" y="75"/>
                  <a:pt x="26" y="77"/>
                </a:cubicBezTo>
                <a:cubicBezTo>
                  <a:pt x="26" y="79"/>
                  <a:pt x="28" y="81"/>
                  <a:pt x="30" y="81"/>
                </a:cubicBezTo>
                <a:close/>
                <a:moveTo>
                  <a:pt x="140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4"/>
                  <a:pt x="0" y="114"/>
                  <a:pt x="0" y="114"/>
                </a:cubicBezTo>
                <a:cubicBezTo>
                  <a:pt x="26" y="141"/>
                  <a:pt x="26" y="141"/>
                  <a:pt x="26" y="141"/>
                </a:cubicBezTo>
                <a:cubicBezTo>
                  <a:pt x="33" y="147"/>
                  <a:pt x="33" y="147"/>
                  <a:pt x="33" y="147"/>
                </a:cubicBezTo>
                <a:cubicBezTo>
                  <a:pt x="140" y="147"/>
                  <a:pt x="140" y="147"/>
                  <a:pt x="140" y="147"/>
                </a:cubicBezTo>
                <a:cubicBezTo>
                  <a:pt x="144" y="147"/>
                  <a:pt x="147" y="144"/>
                  <a:pt x="147" y="141"/>
                </a:cubicBezTo>
                <a:cubicBezTo>
                  <a:pt x="147" y="7"/>
                  <a:pt x="147" y="7"/>
                  <a:pt x="147" y="7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33" y="137"/>
                </a:moveTo>
                <a:cubicBezTo>
                  <a:pt x="10" y="114"/>
                  <a:pt x="10" y="114"/>
                  <a:pt x="10" y="114"/>
                </a:cubicBezTo>
                <a:cubicBezTo>
                  <a:pt x="33" y="114"/>
                  <a:pt x="33" y="114"/>
                  <a:pt x="33" y="114"/>
                </a:cubicBezTo>
                <a:lnTo>
                  <a:pt x="33" y="137"/>
                </a:lnTo>
                <a:close/>
                <a:moveTo>
                  <a:pt x="140" y="141"/>
                </a:moveTo>
                <a:cubicBezTo>
                  <a:pt x="40" y="141"/>
                  <a:pt x="40" y="141"/>
                  <a:pt x="40" y="141"/>
                </a:cubicBezTo>
                <a:cubicBezTo>
                  <a:pt x="40" y="111"/>
                  <a:pt x="40" y="111"/>
                  <a:pt x="40" y="111"/>
                </a:cubicBezTo>
                <a:cubicBezTo>
                  <a:pt x="40" y="109"/>
                  <a:pt x="38" y="107"/>
                  <a:pt x="36" y="107"/>
                </a:cubicBezTo>
                <a:cubicBezTo>
                  <a:pt x="6" y="107"/>
                  <a:pt x="6" y="107"/>
                  <a:pt x="6" y="107"/>
                </a:cubicBezTo>
                <a:cubicBezTo>
                  <a:pt x="6" y="7"/>
                  <a:pt x="6" y="7"/>
                  <a:pt x="6" y="7"/>
                </a:cubicBezTo>
                <a:cubicBezTo>
                  <a:pt x="140" y="7"/>
                  <a:pt x="140" y="7"/>
                  <a:pt x="140" y="7"/>
                </a:cubicBezTo>
                <a:lnTo>
                  <a:pt x="140" y="141"/>
                </a:lnTo>
                <a:close/>
                <a:moveTo>
                  <a:pt x="30" y="61"/>
                </a:moveTo>
                <a:cubicBezTo>
                  <a:pt x="116" y="61"/>
                  <a:pt x="116" y="61"/>
                  <a:pt x="116" y="61"/>
                </a:cubicBezTo>
                <a:cubicBezTo>
                  <a:pt x="118" y="61"/>
                  <a:pt x="120" y="59"/>
                  <a:pt x="120" y="57"/>
                </a:cubicBezTo>
                <a:cubicBezTo>
                  <a:pt x="120" y="55"/>
                  <a:pt x="118" y="54"/>
                  <a:pt x="116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4"/>
                  <a:pt x="26" y="55"/>
                  <a:pt x="26" y="57"/>
                </a:cubicBezTo>
                <a:cubicBezTo>
                  <a:pt x="26" y="59"/>
                  <a:pt x="28" y="61"/>
                  <a:pt x="30" y="6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6" name="Freeform 144"/>
          <p:cNvSpPr>
            <a:spLocks noEditPoints="1"/>
          </p:cNvSpPr>
          <p:nvPr/>
        </p:nvSpPr>
        <p:spPr bwMode="auto">
          <a:xfrm>
            <a:off x="13741313" y="1757461"/>
            <a:ext cx="454025" cy="550863"/>
          </a:xfrm>
          <a:custGeom>
            <a:avLst/>
            <a:gdLst>
              <a:gd name="T0" fmla="*/ 61 w 121"/>
              <a:gd name="T1" fmla="*/ 61 h 147"/>
              <a:gd name="T2" fmla="*/ 61 w 121"/>
              <a:gd name="T3" fmla="*/ 54 h 147"/>
              <a:gd name="T4" fmla="*/ 17 w 121"/>
              <a:gd name="T5" fmla="*/ 57 h 147"/>
              <a:gd name="T6" fmla="*/ 114 w 121"/>
              <a:gd name="T7" fmla="*/ 14 h 147"/>
              <a:gd name="T8" fmla="*/ 97 w 121"/>
              <a:gd name="T9" fmla="*/ 4 h 147"/>
              <a:gd name="T10" fmla="*/ 91 w 121"/>
              <a:gd name="T11" fmla="*/ 4 h 147"/>
              <a:gd name="T12" fmla="*/ 84 w 121"/>
              <a:gd name="T13" fmla="*/ 14 h 147"/>
              <a:gd name="T14" fmla="*/ 81 w 121"/>
              <a:gd name="T15" fmla="*/ 0 h 147"/>
              <a:gd name="T16" fmla="*/ 77 w 121"/>
              <a:gd name="T17" fmla="*/ 14 h 147"/>
              <a:gd name="T18" fmla="*/ 71 w 121"/>
              <a:gd name="T19" fmla="*/ 4 h 147"/>
              <a:gd name="T20" fmla="*/ 64 w 121"/>
              <a:gd name="T21" fmla="*/ 4 h 147"/>
              <a:gd name="T22" fmla="*/ 57 w 121"/>
              <a:gd name="T23" fmla="*/ 14 h 147"/>
              <a:gd name="T24" fmla="*/ 54 w 121"/>
              <a:gd name="T25" fmla="*/ 0 h 147"/>
              <a:gd name="T26" fmla="*/ 51 w 121"/>
              <a:gd name="T27" fmla="*/ 14 h 147"/>
              <a:gd name="T28" fmla="*/ 44 w 121"/>
              <a:gd name="T29" fmla="*/ 4 h 147"/>
              <a:gd name="T30" fmla="*/ 37 w 121"/>
              <a:gd name="T31" fmla="*/ 4 h 147"/>
              <a:gd name="T32" fmla="*/ 31 w 121"/>
              <a:gd name="T33" fmla="*/ 14 h 147"/>
              <a:gd name="T34" fmla="*/ 27 w 121"/>
              <a:gd name="T35" fmla="*/ 0 h 147"/>
              <a:gd name="T36" fmla="*/ 24 w 121"/>
              <a:gd name="T37" fmla="*/ 14 h 147"/>
              <a:gd name="T38" fmla="*/ 0 w 121"/>
              <a:gd name="T39" fmla="*/ 20 h 147"/>
              <a:gd name="T40" fmla="*/ 7 w 121"/>
              <a:gd name="T41" fmla="*/ 147 h 147"/>
              <a:gd name="T42" fmla="*/ 121 w 121"/>
              <a:gd name="T43" fmla="*/ 141 h 147"/>
              <a:gd name="T44" fmla="*/ 114 w 121"/>
              <a:gd name="T45" fmla="*/ 14 h 147"/>
              <a:gd name="T46" fmla="*/ 7 w 121"/>
              <a:gd name="T47" fmla="*/ 121 h 147"/>
              <a:gd name="T48" fmla="*/ 7 w 121"/>
              <a:gd name="T49" fmla="*/ 141 h 147"/>
              <a:gd name="T50" fmla="*/ 37 w 121"/>
              <a:gd name="T51" fmla="*/ 141 h 147"/>
              <a:gd name="T52" fmla="*/ 7 w 121"/>
              <a:gd name="T53" fmla="*/ 20 h 147"/>
              <a:gd name="T54" fmla="*/ 24 w 121"/>
              <a:gd name="T55" fmla="*/ 30 h 147"/>
              <a:gd name="T56" fmla="*/ 31 w 121"/>
              <a:gd name="T57" fmla="*/ 30 h 147"/>
              <a:gd name="T58" fmla="*/ 37 w 121"/>
              <a:gd name="T59" fmla="*/ 20 h 147"/>
              <a:gd name="T60" fmla="*/ 41 w 121"/>
              <a:gd name="T61" fmla="*/ 34 h 147"/>
              <a:gd name="T62" fmla="*/ 44 w 121"/>
              <a:gd name="T63" fmla="*/ 20 h 147"/>
              <a:gd name="T64" fmla="*/ 51 w 121"/>
              <a:gd name="T65" fmla="*/ 30 h 147"/>
              <a:gd name="T66" fmla="*/ 57 w 121"/>
              <a:gd name="T67" fmla="*/ 30 h 147"/>
              <a:gd name="T68" fmla="*/ 64 w 121"/>
              <a:gd name="T69" fmla="*/ 20 h 147"/>
              <a:gd name="T70" fmla="*/ 67 w 121"/>
              <a:gd name="T71" fmla="*/ 34 h 147"/>
              <a:gd name="T72" fmla="*/ 71 w 121"/>
              <a:gd name="T73" fmla="*/ 20 h 147"/>
              <a:gd name="T74" fmla="*/ 77 w 121"/>
              <a:gd name="T75" fmla="*/ 30 h 147"/>
              <a:gd name="T76" fmla="*/ 84 w 121"/>
              <a:gd name="T77" fmla="*/ 30 h 147"/>
              <a:gd name="T78" fmla="*/ 91 w 121"/>
              <a:gd name="T79" fmla="*/ 20 h 147"/>
              <a:gd name="T80" fmla="*/ 94 w 121"/>
              <a:gd name="T81" fmla="*/ 34 h 147"/>
              <a:gd name="T82" fmla="*/ 97 w 121"/>
              <a:gd name="T83" fmla="*/ 20 h 147"/>
              <a:gd name="T84" fmla="*/ 114 w 121"/>
              <a:gd name="T85" fmla="*/ 141 h 147"/>
              <a:gd name="T86" fmla="*/ 21 w 121"/>
              <a:gd name="T87" fmla="*/ 94 h 147"/>
              <a:gd name="T88" fmla="*/ 21 w 121"/>
              <a:gd name="T89" fmla="*/ 101 h 147"/>
              <a:gd name="T90" fmla="*/ 84 w 121"/>
              <a:gd name="T91" fmla="*/ 97 h 147"/>
              <a:gd name="T92" fmla="*/ 17 w 121"/>
              <a:gd name="T93" fmla="*/ 77 h 147"/>
              <a:gd name="T94" fmla="*/ 101 w 121"/>
              <a:gd name="T95" fmla="*/ 81 h 147"/>
              <a:gd name="T96" fmla="*/ 101 w 121"/>
              <a:gd name="T97" fmla="*/ 74 h 147"/>
              <a:gd name="T98" fmla="*/ 17 w 121"/>
              <a:gd name="T99" fmla="*/ 7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1" h="147">
                <a:moveTo>
                  <a:pt x="21" y="61"/>
                </a:moveTo>
                <a:cubicBezTo>
                  <a:pt x="61" y="61"/>
                  <a:pt x="61" y="61"/>
                  <a:pt x="61" y="61"/>
                </a:cubicBezTo>
                <a:cubicBezTo>
                  <a:pt x="62" y="61"/>
                  <a:pt x="64" y="59"/>
                  <a:pt x="64" y="57"/>
                </a:cubicBezTo>
                <a:cubicBezTo>
                  <a:pt x="64" y="55"/>
                  <a:pt x="62" y="54"/>
                  <a:pt x="61" y="54"/>
                </a:cubicBezTo>
                <a:cubicBezTo>
                  <a:pt x="21" y="54"/>
                  <a:pt x="21" y="54"/>
                  <a:pt x="21" y="54"/>
                </a:cubicBezTo>
                <a:cubicBezTo>
                  <a:pt x="19" y="54"/>
                  <a:pt x="17" y="55"/>
                  <a:pt x="17" y="57"/>
                </a:cubicBezTo>
                <a:cubicBezTo>
                  <a:pt x="17" y="59"/>
                  <a:pt x="19" y="61"/>
                  <a:pt x="21" y="61"/>
                </a:cubicBezTo>
                <a:close/>
                <a:moveTo>
                  <a:pt x="114" y="14"/>
                </a:moveTo>
                <a:cubicBezTo>
                  <a:pt x="97" y="14"/>
                  <a:pt x="97" y="14"/>
                  <a:pt x="97" y="14"/>
                </a:cubicBezTo>
                <a:cubicBezTo>
                  <a:pt x="97" y="4"/>
                  <a:pt x="97" y="4"/>
                  <a:pt x="97" y="4"/>
                </a:cubicBezTo>
                <a:cubicBezTo>
                  <a:pt x="97" y="2"/>
                  <a:pt x="96" y="0"/>
                  <a:pt x="94" y="0"/>
                </a:cubicBezTo>
                <a:cubicBezTo>
                  <a:pt x="92" y="0"/>
                  <a:pt x="91" y="2"/>
                  <a:pt x="91" y="4"/>
                </a:cubicBezTo>
                <a:cubicBezTo>
                  <a:pt x="91" y="14"/>
                  <a:pt x="91" y="14"/>
                  <a:pt x="91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1" y="0"/>
                </a:cubicBezTo>
                <a:cubicBezTo>
                  <a:pt x="79" y="0"/>
                  <a:pt x="77" y="2"/>
                  <a:pt x="77" y="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4" y="2"/>
                  <a:pt x="64" y="4"/>
                </a:cubicBezTo>
                <a:cubicBezTo>
                  <a:pt x="64" y="14"/>
                  <a:pt x="64" y="14"/>
                  <a:pt x="64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2"/>
                  <a:pt x="56" y="0"/>
                  <a:pt x="54" y="0"/>
                </a:cubicBezTo>
                <a:cubicBezTo>
                  <a:pt x="52" y="0"/>
                  <a:pt x="51" y="2"/>
                  <a:pt x="51" y="4"/>
                </a:cubicBezTo>
                <a:cubicBezTo>
                  <a:pt x="51" y="14"/>
                  <a:pt x="51" y="14"/>
                  <a:pt x="51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1" y="0"/>
                </a:cubicBezTo>
                <a:cubicBezTo>
                  <a:pt x="39" y="0"/>
                  <a:pt x="37" y="2"/>
                  <a:pt x="37" y="4"/>
                </a:cubicBezTo>
                <a:cubicBezTo>
                  <a:pt x="37" y="14"/>
                  <a:pt x="37" y="14"/>
                  <a:pt x="37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2"/>
                  <a:pt x="29" y="0"/>
                  <a:pt x="27" y="0"/>
                </a:cubicBezTo>
                <a:cubicBezTo>
                  <a:pt x="25" y="0"/>
                  <a:pt x="24" y="2"/>
                  <a:pt x="24" y="4"/>
                </a:cubicBezTo>
                <a:cubicBezTo>
                  <a:pt x="24" y="14"/>
                  <a:pt x="24" y="14"/>
                  <a:pt x="24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7"/>
                  <a:pt x="0" y="20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4"/>
                  <a:pt x="3" y="147"/>
                  <a:pt x="7" y="147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8" y="147"/>
                  <a:pt x="121" y="144"/>
                  <a:pt x="121" y="141"/>
                </a:cubicBezTo>
                <a:cubicBezTo>
                  <a:pt x="121" y="20"/>
                  <a:pt x="121" y="20"/>
                  <a:pt x="121" y="20"/>
                </a:cubicBezTo>
                <a:cubicBezTo>
                  <a:pt x="121" y="17"/>
                  <a:pt x="118" y="14"/>
                  <a:pt x="114" y="14"/>
                </a:cubicBezTo>
                <a:close/>
                <a:moveTo>
                  <a:pt x="7" y="141"/>
                </a:moveTo>
                <a:cubicBezTo>
                  <a:pt x="7" y="121"/>
                  <a:pt x="7" y="121"/>
                  <a:pt x="7" y="121"/>
                </a:cubicBezTo>
                <a:cubicBezTo>
                  <a:pt x="27" y="141"/>
                  <a:pt x="27" y="141"/>
                  <a:pt x="27" y="141"/>
                </a:cubicBezTo>
                <a:lnTo>
                  <a:pt x="7" y="141"/>
                </a:lnTo>
                <a:close/>
                <a:moveTo>
                  <a:pt x="114" y="141"/>
                </a:moveTo>
                <a:cubicBezTo>
                  <a:pt x="37" y="141"/>
                  <a:pt x="37" y="141"/>
                  <a:pt x="37" y="141"/>
                </a:cubicBezTo>
                <a:cubicBezTo>
                  <a:pt x="7" y="111"/>
                  <a:pt x="7" y="111"/>
                  <a:pt x="7" y="111"/>
                </a:cubicBezTo>
                <a:cubicBezTo>
                  <a:pt x="7" y="20"/>
                  <a:pt x="7" y="20"/>
                  <a:pt x="7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2"/>
                  <a:pt x="25" y="34"/>
                  <a:pt x="27" y="34"/>
                </a:cubicBezTo>
                <a:cubicBezTo>
                  <a:pt x="29" y="34"/>
                  <a:pt x="31" y="32"/>
                  <a:pt x="31" y="30"/>
                </a:cubicBezTo>
                <a:cubicBezTo>
                  <a:pt x="31" y="20"/>
                  <a:pt x="31" y="20"/>
                  <a:pt x="31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2"/>
                  <a:pt x="39" y="34"/>
                  <a:pt x="41" y="34"/>
                </a:cubicBezTo>
                <a:cubicBezTo>
                  <a:pt x="42" y="34"/>
                  <a:pt x="44" y="32"/>
                  <a:pt x="44" y="30"/>
                </a:cubicBezTo>
                <a:cubicBezTo>
                  <a:pt x="44" y="20"/>
                  <a:pt x="44" y="20"/>
                  <a:pt x="44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2"/>
                  <a:pt x="52" y="34"/>
                  <a:pt x="54" y="34"/>
                </a:cubicBezTo>
                <a:cubicBezTo>
                  <a:pt x="56" y="34"/>
                  <a:pt x="57" y="32"/>
                  <a:pt x="57" y="30"/>
                </a:cubicBezTo>
                <a:cubicBezTo>
                  <a:pt x="57" y="20"/>
                  <a:pt x="57" y="20"/>
                  <a:pt x="57" y="20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2"/>
                  <a:pt x="65" y="34"/>
                  <a:pt x="67" y="34"/>
                </a:cubicBezTo>
                <a:cubicBezTo>
                  <a:pt x="69" y="34"/>
                  <a:pt x="71" y="32"/>
                  <a:pt x="71" y="30"/>
                </a:cubicBezTo>
                <a:cubicBezTo>
                  <a:pt x="71" y="20"/>
                  <a:pt x="71" y="20"/>
                  <a:pt x="71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30"/>
                  <a:pt x="77" y="30"/>
                  <a:pt x="77" y="30"/>
                </a:cubicBezTo>
                <a:cubicBezTo>
                  <a:pt x="77" y="32"/>
                  <a:pt x="79" y="34"/>
                  <a:pt x="81" y="34"/>
                </a:cubicBezTo>
                <a:cubicBezTo>
                  <a:pt x="82" y="34"/>
                  <a:pt x="84" y="32"/>
                  <a:pt x="84" y="3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2"/>
                  <a:pt x="92" y="34"/>
                  <a:pt x="94" y="34"/>
                </a:cubicBezTo>
                <a:cubicBezTo>
                  <a:pt x="96" y="34"/>
                  <a:pt x="97" y="32"/>
                  <a:pt x="97" y="30"/>
                </a:cubicBezTo>
                <a:cubicBezTo>
                  <a:pt x="97" y="20"/>
                  <a:pt x="97" y="20"/>
                  <a:pt x="97" y="20"/>
                </a:cubicBezTo>
                <a:cubicBezTo>
                  <a:pt x="114" y="20"/>
                  <a:pt x="114" y="20"/>
                  <a:pt x="114" y="20"/>
                </a:cubicBezTo>
                <a:lnTo>
                  <a:pt x="114" y="141"/>
                </a:lnTo>
                <a:close/>
                <a:moveTo>
                  <a:pt x="81" y="94"/>
                </a:moveTo>
                <a:cubicBezTo>
                  <a:pt x="21" y="94"/>
                  <a:pt x="21" y="94"/>
                  <a:pt x="21" y="94"/>
                </a:cubicBezTo>
                <a:cubicBezTo>
                  <a:pt x="19" y="94"/>
                  <a:pt x="17" y="95"/>
                  <a:pt x="17" y="97"/>
                </a:cubicBezTo>
                <a:cubicBezTo>
                  <a:pt x="17" y="99"/>
                  <a:pt x="19" y="101"/>
                  <a:pt x="21" y="101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2" y="101"/>
                  <a:pt x="84" y="99"/>
                  <a:pt x="84" y="97"/>
                </a:cubicBezTo>
                <a:cubicBezTo>
                  <a:pt x="84" y="95"/>
                  <a:pt x="82" y="94"/>
                  <a:pt x="81" y="94"/>
                </a:cubicBezTo>
                <a:close/>
                <a:moveTo>
                  <a:pt x="17" y="77"/>
                </a:moveTo>
                <a:cubicBezTo>
                  <a:pt x="17" y="79"/>
                  <a:pt x="19" y="81"/>
                  <a:pt x="21" y="81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103" y="81"/>
                  <a:pt x="104" y="79"/>
                  <a:pt x="104" y="77"/>
                </a:cubicBezTo>
                <a:cubicBezTo>
                  <a:pt x="104" y="75"/>
                  <a:pt x="103" y="74"/>
                  <a:pt x="101" y="74"/>
                </a:cubicBezTo>
                <a:cubicBezTo>
                  <a:pt x="21" y="74"/>
                  <a:pt x="21" y="74"/>
                  <a:pt x="21" y="74"/>
                </a:cubicBezTo>
                <a:cubicBezTo>
                  <a:pt x="19" y="74"/>
                  <a:pt x="17" y="75"/>
                  <a:pt x="17" y="7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7" name="Freeform 145"/>
          <p:cNvSpPr>
            <a:spLocks noEditPoints="1"/>
          </p:cNvSpPr>
          <p:nvPr/>
        </p:nvSpPr>
        <p:spPr bwMode="auto">
          <a:xfrm>
            <a:off x="14795413" y="1757461"/>
            <a:ext cx="450850" cy="550863"/>
          </a:xfrm>
          <a:custGeom>
            <a:avLst/>
            <a:gdLst>
              <a:gd name="T0" fmla="*/ 23 w 120"/>
              <a:gd name="T1" fmla="*/ 74 h 147"/>
              <a:gd name="T2" fmla="*/ 63 w 120"/>
              <a:gd name="T3" fmla="*/ 74 h 147"/>
              <a:gd name="T4" fmla="*/ 67 w 120"/>
              <a:gd name="T5" fmla="*/ 71 h 147"/>
              <a:gd name="T6" fmla="*/ 63 w 120"/>
              <a:gd name="T7" fmla="*/ 67 h 147"/>
              <a:gd name="T8" fmla="*/ 23 w 120"/>
              <a:gd name="T9" fmla="*/ 67 h 147"/>
              <a:gd name="T10" fmla="*/ 20 w 120"/>
              <a:gd name="T11" fmla="*/ 71 h 147"/>
              <a:gd name="T12" fmla="*/ 23 w 120"/>
              <a:gd name="T13" fmla="*/ 74 h 147"/>
              <a:gd name="T14" fmla="*/ 23 w 120"/>
              <a:gd name="T15" fmla="*/ 114 h 147"/>
              <a:gd name="T16" fmla="*/ 84 w 120"/>
              <a:gd name="T17" fmla="*/ 114 h 147"/>
              <a:gd name="T18" fmla="*/ 87 w 120"/>
              <a:gd name="T19" fmla="*/ 111 h 147"/>
              <a:gd name="T20" fmla="*/ 84 w 120"/>
              <a:gd name="T21" fmla="*/ 107 h 147"/>
              <a:gd name="T22" fmla="*/ 23 w 120"/>
              <a:gd name="T23" fmla="*/ 107 h 147"/>
              <a:gd name="T24" fmla="*/ 20 w 120"/>
              <a:gd name="T25" fmla="*/ 111 h 147"/>
              <a:gd name="T26" fmla="*/ 23 w 120"/>
              <a:gd name="T27" fmla="*/ 114 h 147"/>
              <a:gd name="T28" fmla="*/ 114 w 120"/>
              <a:gd name="T29" fmla="*/ 20 h 147"/>
              <a:gd name="T30" fmla="*/ 87 w 120"/>
              <a:gd name="T31" fmla="*/ 20 h 147"/>
              <a:gd name="T32" fmla="*/ 87 w 120"/>
              <a:gd name="T33" fmla="*/ 14 h 147"/>
              <a:gd name="T34" fmla="*/ 80 w 120"/>
              <a:gd name="T35" fmla="*/ 7 h 147"/>
              <a:gd name="T36" fmla="*/ 67 w 120"/>
              <a:gd name="T37" fmla="*/ 7 h 147"/>
              <a:gd name="T38" fmla="*/ 60 w 120"/>
              <a:gd name="T39" fmla="*/ 0 h 147"/>
              <a:gd name="T40" fmla="*/ 53 w 120"/>
              <a:gd name="T41" fmla="*/ 7 h 147"/>
              <a:gd name="T42" fmla="*/ 40 w 120"/>
              <a:gd name="T43" fmla="*/ 7 h 147"/>
              <a:gd name="T44" fmla="*/ 33 w 120"/>
              <a:gd name="T45" fmla="*/ 14 h 147"/>
              <a:gd name="T46" fmla="*/ 33 w 120"/>
              <a:gd name="T47" fmla="*/ 20 h 147"/>
              <a:gd name="T48" fmla="*/ 7 w 120"/>
              <a:gd name="T49" fmla="*/ 20 h 147"/>
              <a:gd name="T50" fmla="*/ 0 w 120"/>
              <a:gd name="T51" fmla="*/ 27 h 147"/>
              <a:gd name="T52" fmla="*/ 0 w 120"/>
              <a:gd name="T53" fmla="*/ 141 h 147"/>
              <a:gd name="T54" fmla="*/ 7 w 120"/>
              <a:gd name="T55" fmla="*/ 147 h 147"/>
              <a:gd name="T56" fmla="*/ 114 w 120"/>
              <a:gd name="T57" fmla="*/ 147 h 147"/>
              <a:gd name="T58" fmla="*/ 120 w 120"/>
              <a:gd name="T59" fmla="*/ 141 h 147"/>
              <a:gd name="T60" fmla="*/ 120 w 120"/>
              <a:gd name="T61" fmla="*/ 27 h 147"/>
              <a:gd name="T62" fmla="*/ 114 w 120"/>
              <a:gd name="T63" fmla="*/ 20 h 147"/>
              <a:gd name="T64" fmla="*/ 40 w 120"/>
              <a:gd name="T65" fmla="*/ 14 h 147"/>
              <a:gd name="T66" fmla="*/ 80 w 120"/>
              <a:gd name="T67" fmla="*/ 14 h 147"/>
              <a:gd name="T68" fmla="*/ 80 w 120"/>
              <a:gd name="T69" fmla="*/ 27 h 147"/>
              <a:gd name="T70" fmla="*/ 40 w 120"/>
              <a:gd name="T71" fmla="*/ 27 h 147"/>
              <a:gd name="T72" fmla="*/ 40 w 120"/>
              <a:gd name="T73" fmla="*/ 14 h 147"/>
              <a:gd name="T74" fmla="*/ 114 w 120"/>
              <a:gd name="T75" fmla="*/ 141 h 147"/>
              <a:gd name="T76" fmla="*/ 7 w 120"/>
              <a:gd name="T77" fmla="*/ 141 h 147"/>
              <a:gd name="T78" fmla="*/ 7 w 120"/>
              <a:gd name="T79" fmla="*/ 47 h 147"/>
              <a:gd name="T80" fmla="*/ 114 w 120"/>
              <a:gd name="T81" fmla="*/ 47 h 147"/>
              <a:gd name="T82" fmla="*/ 114 w 120"/>
              <a:gd name="T83" fmla="*/ 141 h 147"/>
              <a:gd name="T84" fmla="*/ 114 w 120"/>
              <a:gd name="T85" fmla="*/ 40 h 147"/>
              <a:gd name="T86" fmla="*/ 7 w 120"/>
              <a:gd name="T87" fmla="*/ 40 h 147"/>
              <a:gd name="T88" fmla="*/ 7 w 120"/>
              <a:gd name="T89" fmla="*/ 27 h 147"/>
              <a:gd name="T90" fmla="*/ 33 w 120"/>
              <a:gd name="T91" fmla="*/ 27 h 147"/>
              <a:gd name="T92" fmla="*/ 40 w 120"/>
              <a:gd name="T93" fmla="*/ 34 h 147"/>
              <a:gd name="T94" fmla="*/ 80 w 120"/>
              <a:gd name="T95" fmla="*/ 34 h 147"/>
              <a:gd name="T96" fmla="*/ 87 w 120"/>
              <a:gd name="T97" fmla="*/ 27 h 147"/>
              <a:gd name="T98" fmla="*/ 114 w 120"/>
              <a:gd name="T99" fmla="*/ 27 h 147"/>
              <a:gd name="T100" fmla="*/ 114 w 120"/>
              <a:gd name="T101" fmla="*/ 40 h 147"/>
              <a:gd name="T102" fmla="*/ 23 w 120"/>
              <a:gd name="T103" fmla="*/ 94 h 147"/>
              <a:gd name="T104" fmla="*/ 97 w 120"/>
              <a:gd name="T105" fmla="*/ 94 h 147"/>
              <a:gd name="T106" fmla="*/ 100 w 120"/>
              <a:gd name="T107" fmla="*/ 91 h 147"/>
              <a:gd name="T108" fmla="*/ 97 w 120"/>
              <a:gd name="T109" fmla="*/ 87 h 147"/>
              <a:gd name="T110" fmla="*/ 23 w 120"/>
              <a:gd name="T111" fmla="*/ 87 h 147"/>
              <a:gd name="T112" fmla="*/ 20 w 120"/>
              <a:gd name="T113" fmla="*/ 91 h 147"/>
              <a:gd name="T114" fmla="*/ 23 w 120"/>
              <a:gd name="T115" fmla="*/ 9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0" h="147">
                <a:moveTo>
                  <a:pt x="23" y="74"/>
                </a:moveTo>
                <a:cubicBezTo>
                  <a:pt x="63" y="74"/>
                  <a:pt x="63" y="74"/>
                  <a:pt x="63" y="74"/>
                </a:cubicBezTo>
                <a:cubicBezTo>
                  <a:pt x="65" y="74"/>
                  <a:pt x="67" y="72"/>
                  <a:pt x="67" y="71"/>
                </a:cubicBezTo>
                <a:cubicBezTo>
                  <a:pt x="67" y="69"/>
                  <a:pt x="65" y="67"/>
                  <a:pt x="63" y="67"/>
                </a:cubicBezTo>
                <a:cubicBezTo>
                  <a:pt x="23" y="67"/>
                  <a:pt x="23" y="67"/>
                  <a:pt x="23" y="67"/>
                </a:cubicBezTo>
                <a:cubicBezTo>
                  <a:pt x="22" y="67"/>
                  <a:pt x="20" y="69"/>
                  <a:pt x="20" y="71"/>
                </a:cubicBezTo>
                <a:cubicBezTo>
                  <a:pt x="20" y="72"/>
                  <a:pt x="22" y="74"/>
                  <a:pt x="23" y="74"/>
                </a:cubicBezTo>
                <a:close/>
                <a:moveTo>
                  <a:pt x="23" y="114"/>
                </a:moveTo>
                <a:cubicBezTo>
                  <a:pt x="84" y="114"/>
                  <a:pt x="84" y="114"/>
                  <a:pt x="84" y="114"/>
                </a:cubicBezTo>
                <a:cubicBezTo>
                  <a:pt x="85" y="114"/>
                  <a:pt x="87" y="112"/>
                  <a:pt x="87" y="111"/>
                </a:cubicBezTo>
                <a:cubicBezTo>
                  <a:pt x="87" y="109"/>
                  <a:pt x="85" y="107"/>
                  <a:pt x="84" y="107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2" y="107"/>
                  <a:pt x="20" y="109"/>
                  <a:pt x="20" y="111"/>
                </a:cubicBezTo>
                <a:cubicBezTo>
                  <a:pt x="20" y="112"/>
                  <a:pt x="22" y="114"/>
                  <a:pt x="23" y="114"/>
                </a:cubicBezTo>
                <a:close/>
                <a:moveTo>
                  <a:pt x="114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7" y="14"/>
                  <a:pt x="87" y="14"/>
                  <a:pt x="87" y="14"/>
                </a:cubicBezTo>
                <a:cubicBezTo>
                  <a:pt x="87" y="10"/>
                  <a:pt x="84" y="7"/>
                  <a:pt x="80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3"/>
                  <a:pt x="64" y="0"/>
                  <a:pt x="60" y="0"/>
                </a:cubicBezTo>
                <a:cubicBezTo>
                  <a:pt x="56" y="0"/>
                  <a:pt x="53" y="3"/>
                  <a:pt x="53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36" y="7"/>
                  <a:pt x="33" y="10"/>
                  <a:pt x="33" y="14"/>
                </a:cubicBezTo>
                <a:cubicBezTo>
                  <a:pt x="33" y="20"/>
                  <a:pt x="33" y="20"/>
                  <a:pt x="33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3" y="20"/>
                  <a:pt x="0" y="23"/>
                  <a:pt x="0" y="27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4"/>
                  <a:pt x="3" y="147"/>
                  <a:pt x="7" y="147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7" y="147"/>
                  <a:pt x="120" y="144"/>
                  <a:pt x="120" y="141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23"/>
                  <a:pt x="117" y="20"/>
                  <a:pt x="114" y="20"/>
                </a:cubicBezTo>
                <a:close/>
                <a:moveTo>
                  <a:pt x="40" y="14"/>
                </a:moveTo>
                <a:cubicBezTo>
                  <a:pt x="80" y="14"/>
                  <a:pt x="80" y="14"/>
                  <a:pt x="80" y="14"/>
                </a:cubicBezTo>
                <a:cubicBezTo>
                  <a:pt x="80" y="27"/>
                  <a:pt x="80" y="27"/>
                  <a:pt x="80" y="27"/>
                </a:cubicBezTo>
                <a:cubicBezTo>
                  <a:pt x="40" y="27"/>
                  <a:pt x="40" y="27"/>
                  <a:pt x="40" y="27"/>
                </a:cubicBezTo>
                <a:lnTo>
                  <a:pt x="40" y="14"/>
                </a:lnTo>
                <a:close/>
                <a:moveTo>
                  <a:pt x="114" y="141"/>
                </a:moveTo>
                <a:cubicBezTo>
                  <a:pt x="7" y="141"/>
                  <a:pt x="7" y="141"/>
                  <a:pt x="7" y="141"/>
                </a:cubicBezTo>
                <a:cubicBezTo>
                  <a:pt x="7" y="47"/>
                  <a:pt x="7" y="47"/>
                  <a:pt x="7" y="47"/>
                </a:cubicBezTo>
                <a:cubicBezTo>
                  <a:pt x="114" y="47"/>
                  <a:pt x="114" y="47"/>
                  <a:pt x="114" y="47"/>
                </a:cubicBezTo>
                <a:lnTo>
                  <a:pt x="114" y="141"/>
                </a:lnTo>
                <a:close/>
                <a:moveTo>
                  <a:pt x="114" y="40"/>
                </a:moveTo>
                <a:cubicBezTo>
                  <a:pt x="7" y="40"/>
                  <a:pt x="7" y="40"/>
                  <a:pt x="7" y="40"/>
                </a:cubicBezTo>
                <a:cubicBezTo>
                  <a:pt x="7" y="27"/>
                  <a:pt x="7" y="27"/>
                  <a:pt x="7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31"/>
                  <a:pt x="36" y="34"/>
                  <a:pt x="40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4" y="34"/>
                  <a:pt x="87" y="31"/>
                  <a:pt x="87" y="27"/>
                </a:cubicBezTo>
                <a:cubicBezTo>
                  <a:pt x="114" y="27"/>
                  <a:pt x="114" y="27"/>
                  <a:pt x="114" y="27"/>
                </a:cubicBezTo>
                <a:lnTo>
                  <a:pt x="114" y="40"/>
                </a:lnTo>
                <a:close/>
                <a:moveTo>
                  <a:pt x="23" y="94"/>
                </a:moveTo>
                <a:cubicBezTo>
                  <a:pt x="97" y="94"/>
                  <a:pt x="97" y="94"/>
                  <a:pt x="97" y="94"/>
                </a:cubicBezTo>
                <a:cubicBezTo>
                  <a:pt x="99" y="94"/>
                  <a:pt x="100" y="92"/>
                  <a:pt x="100" y="91"/>
                </a:cubicBezTo>
                <a:cubicBezTo>
                  <a:pt x="100" y="89"/>
                  <a:pt x="99" y="87"/>
                  <a:pt x="97" y="87"/>
                </a:cubicBezTo>
                <a:cubicBezTo>
                  <a:pt x="23" y="87"/>
                  <a:pt x="23" y="87"/>
                  <a:pt x="23" y="87"/>
                </a:cubicBezTo>
                <a:cubicBezTo>
                  <a:pt x="22" y="87"/>
                  <a:pt x="20" y="89"/>
                  <a:pt x="20" y="91"/>
                </a:cubicBezTo>
                <a:cubicBezTo>
                  <a:pt x="20" y="92"/>
                  <a:pt x="22" y="94"/>
                  <a:pt x="23" y="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Freeform 146"/>
          <p:cNvSpPr>
            <a:spLocks/>
          </p:cNvSpPr>
          <p:nvPr/>
        </p:nvSpPr>
        <p:spPr bwMode="auto">
          <a:xfrm>
            <a:off x="1101639" y="2897286"/>
            <a:ext cx="550863" cy="376238"/>
          </a:xfrm>
          <a:custGeom>
            <a:avLst/>
            <a:gdLst>
              <a:gd name="T0" fmla="*/ 147 w 147"/>
              <a:gd name="T1" fmla="*/ 3 h 100"/>
              <a:gd name="T2" fmla="*/ 144 w 147"/>
              <a:gd name="T3" fmla="*/ 0 h 100"/>
              <a:gd name="T4" fmla="*/ 141 w 147"/>
              <a:gd name="T5" fmla="*/ 1 h 100"/>
              <a:gd name="T6" fmla="*/ 141 w 147"/>
              <a:gd name="T7" fmla="*/ 1 h 100"/>
              <a:gd name="T8" fmla="*/ 54 w 147"/>
              <a:gd name="T9" fmla="*/ 92 h 100"/>
              <a:gd name="T10" fmla="*/ 6 w 147"/>
              <a:gd name="T11" fmla="*/ 44 h 100"/>
              <a:gd name="T12" fmla="*/ 4 w 147"/>
              <a:gd name="T13" fmla="*/ 43 h 100"/>
              <a:gd name="T14" fmla="*/ 0 w 147"/>
              <a:gd name="T15" fmla="*/ 47 h 100"/>
              <a:gd name="T16" fmla="*/ 1 w 147"/>
              <a:gd name="T17" fmla="*/ 49 h 100"/>
              <a:gd name="T18" fmla="*/ 51 w 147"/>
              <a:gd name="T19" fmla="*/ 99 h 100"/>
              <a:gd name="T20" fmla="*/ 54 w 147"/>
              <a:gd name="T21" fmla="*/ 100 h 100"/>
              <a:gd name="T22" fmla="*/ 56 w 147"/>
              <a:gd name="T23" fmla="*/ 99 h 100"/>
              <a:gd name="T24" fmla="*/ 56 w 147"/>
              <a:gd name="T25" fmla="*/ 99 h 100"/>
              <a:gd name="T26" fmla="*/ 146 w 147"/>
              <a:gd name="T27" fmla="*/ 5 h 100"/>
              <a:gd name="T28" fmla="*/ 146 w 147"/>
              <a:gd name="T29" fmla="*/ 5 h 100"/>
              <a:gd name="T30" fmla="*/ 147 w 147"/>
              <a:gd name="T31" fmla="*/ 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" h="100">
                <a:moveTo>
                  <a:pt x="147" y="3"/>
                </a:moveTo>
                <a:cubicBezTo>
                  <a:pt x="147" y="1"/>
                  <a:pt x="146" y="0"/>
                  <a:pt x="144" y="0"/>
                </a:cubicBezTo>
                <a:cubicBezTo>
                  <a:pt x="143" y="0"/>
                  <a:pt x="142" y="0"/>
                  <a:pt x="141" y="1"/>
                </a:cubicBezTo>
                <a:cubicBezTo>
                  <a:pt x="141" y="1"/>
                  <a:pt x="141" y="1"/>
                  <a:pt x="141" y="1"/>
                </a:cubicBezTo>
                <a:cubicBezTo>
                  <a:pt x="54" y="92"/>
                  <a:pt x="54" y="92"/>
                  <a:pt x="54" y="92"/>
                </a:cubicBezTo>
                <a:cubicBezTo>
                  <a:pt x="6" y="44"/>
                  <a:pt x="6" y="44"/>
                  <a:pt x="6" y="44"/>
                </a:cubicBezTo>
                <a:cubicBezTo>
                  <a:pt x="5" y="44"/>
                  <a:pt x="4" y="43"/>
                  <a:pt x="4" y="43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1" y="48"/>
                  <a:pt x="1" y="49"/>
                </a:cubicBezTo>
                <a:cubicBezTo>
                  <a:pt x="51" y="99"/>
                  <a:pt x="51" y="99"/>
                  <a:pt x="51" y="99"/>
                </a:cubicBezTo>
                <a:cubicBezTo>
                  <a:pt x="52" y="100"/>
                  <a:pt x="53" y="100"/>
                  <a:pt x="54" y="100"/>
                </a:cubicBezTo>
                <a:cubicBezTo>
                  <a:pt x="55" y="100"/>
                  <a:pt x="55" y="100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146" y="5"/>
                  <a:pt x="146" y="5"/>
                  <a:pt x="146" y="5"/>
                </a:cubicBezTo>
                <a:cubicBezTo>
                  <a:pt x="146" y="5"/>
                  <a:pt x="146" y="5"/>
                  <a:pt x="146" y="5"/>
                </a:cubicBezTo>
                <a:cubicBezTo>
                  <a:pt x="147" y="5"/>
                  <a:pt x="147" y="4"/>
                  <a:pt x="147" y="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9" name="Freeform 147"/>
          <p:cNvSpPr>
            <a:spLocks noEditPoints="1"/>
          </p:cNvSpPr>
          <p:nvPr/>
        </p:nvSpPr>
        <p:spPr bwMode="auto">
          <a:xfrm>
            <a:off x="2155739" y="2808386"/>
            <a:ext cx="552450" cy="550863"/>
          </a:xfrm>
          <a:custGeom>
            <a:avLst/>
            <a:gdLst>
              <a:gd name="T0" fmla="*/ 73 w 147"/>
              <a:gd name="T1" fmla="*/ 92 h 147"/>
              <a:gd name="T2" fmla="*/ 42 w 147"/>
              <a:gd name="T3" fmla="*/ 61 h 147"/>
              <a:gd name="T4" fmla="*/ 40 w 147"/>
              <a:gd name="T5" fmla="*/ 61 h 147"/>
              <a:gd name="T6" fmla="*/ 37 w 147"/>
              <a:gd name="T7" fmla="*/ 64 h 147"/>
              <a:gd name="T8" fmla="*/ 38 w 147"/>
              <a:gd name="T9" fmla="*/ 66 h 147"/>
              <a:gd name="T10" fmla="*/ 71 w 147"/>
              <a:gd name="T11" fmla="*/ 100 h 147"/>
              <a:gd name="T12" fmla="*/ 73 w 147"/>
              <a:gd name="T13" fmla="*/ 101 h 147"/>
              <a:gd name="T14" fmla="*/ 76 w 147"/>
              <a:gd name="T15" fmla="*/ 100 h 147"/>
              <a:gd name="T16" fmla="*/ 76 w 147"/>
              <a:gd name="T17" fmla="*/ 100 h 147"/>
              <a:gd name="T18" fmla="*/ 131 w 147"/>
              <a:gd name="T19" fmla="*/ 41 h 147"/>
              <a:gd name="T20" fmla="*/ 131 w 147"/>
              <a:gd name="T21" fmla="*/ 41 h 147"/>
              <a:gd name="T22" fmla="*/ 136 w 147"/>
              <a:gd name="T23" fmla="*/ 36 h 147"/>
              <a:gd name="T24" fmla="*/ 136 w 147"/>
              <a:gd name="T25" fmla="*/ 36 h 147"/>
              <a:gd name="T26" fmla="*/ 146 w 147"/>
              <a:gd name="T27" fmla="*/ 26 h 147"/>
              <a:gd name="T28" fmla="*/ 146 w 147"/>
              <a:gd name="T29" fmla="*/ 26 h 147"/>
              <a:gd name="T30" fmla="*/ 147 w 147"/>
              <a:gd name="T31" fmla="*/ 24 h 147"/>
              <a:gd name="T32" fmla="*/ 143 w 147"/>
              <a:gd name="T33" fmla="*/ 20 h 147"/>
              <a:gd name="T34" fmla="*/ 141 w 147"/>
              <a:gd name="T35" fmla="*/ 21 h 147"/>
              <a:gd name="T36" fmla="*/ 141 w 147"/>
              <a:gd name="T37" fmla="*/ 21 h 147"/>
              <a:gd name="T38" fmla="*/ 132 w 147"/>
              <a:gd name="T39" fmla="*/ 30 h 147"/>
              <a:gd name="T40" fmla="*/ 132 w 147"/>
              <a:gd name="T41" fmla="*/ 30 h 147"/>
              <a:gd name="T42" fmla="*/ 128 w 147"/>
              <a:gd name="T43" fmla="*/ 35 h 147"/>
              <a:gd name="T44" fmla="*/ 128 w 147"/>
              <a:gd name="T45" fmla="*/ 35 h 147"/>
              <a:gd name="T46" fmla="*/ 73 w 147"/>
              <a:gd name="T47" fmla="*/ 92 h 147"/>
              <a:gd name="T48" fmla="*/ 141 w 147"/>
              <a:gd name="T49" fmla="*/ 46 h 147"/>
              <a:gd name="T50" fmla="*/ 136 w 147"/>
              <a:gd name="T51" fmla="*/ 46 h 147"/>
              <a:gd name="T52" fmla="*/ 135 w 147"/>
              <a:gd name="T53" fmla="*/ 49 h 147"/>
              <a:gd name="T54" fmla="*/ 135 w 147"/>
              <a:gd name="T55" fmla="*/ 49 h 147"/>
              <a:gd name="T56" fmla="*/ 140 w 147"/>
              <a:gd name="T57" fmla="*/ 74 h 147"/>
              <a:gd name="T58" fmla="*/ 73 w 147"/>
              <a:gd name="T59" fmla="*/ 141 h 147"/>
              <a:gd name="T60" fmla="*/ 6 w 147"/>
              <a:gd name="T61" fmla="*/ 74 h 147"/>
              <a:gd name="T62" fmla="*/ 73 w 147"/>
              <a:gd name="T63" fmla="*/ 7 h 147"/>
              <a:gd name="T64" fmla="*/ 121 w 147"/>
              <a:gd name="T65" fmla="*/ 28 h 147"/>
              <a:gd name="T66" fmla="*/ 121 w 147"/>
              <a:gd name="T67" fmla="*/ 27 h 147"/>
              <a:gd name="T68" fmla="*/ 126 w 147"/>
              <a:gd name="T69" fmla="*/ 27 h 147"/>
              <a:gd name="T70" fmla="*/ 126 w 147"/>
              <a:gd name="T71" fmla="*/ 23 h 147"/>
              <a:gd name="T72" fmla="*/ 126 w 147"/>
              <a:gd name="T73" fmla="*/ 22 h 147"/>
              <a:gd name="T74" fmla="*/ 73 w 147"/>
              <a:gd name="T75" fmla="*/ 0 h 147"/>
              <a:gd name="T76" fmla="*/ 0 w 147"/>
              <a:gd name="T77" fmla="*/ 74 h 147"/>
              <a:gd name="T78" fmla="*/ 73 w 147"/>
              <a:gd name="T79" fmla="*/ 147 h 147"/>
              <a:gd name="T80" fmla="*/ 147 w 147"/>
              <a:gd name="T81" fmla="*/ 74 h 147"/>
              <a:gd name="T82" fmla="*/ 142 w 147"/>
              <a:gd name="T83" fmla="*/ 47 h 147"/>
              <a:gd name="T84" fmla="*/ 141 w 147"/>
              <a:gd name="T85" fmla="*/ 4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7" h="147">
                <a:moveTo>
                  <a:pt x="73" y="92"/>
                </a:moveTo>
                <a:cubicBezTo>
                  <a:pt x="42" y="61"/>
                  <a:pt x="42" y="61"/>
                  <a:pt x="42" y="61"/>
                </a:cubicBezTo>
                <a:cubicBezTo>
                  <a:pt x="42" y="61"/>
                  <a:pt x="41" y="61"/>
                  <a:pt x="40" y="61"/>
                </a:cubicBezTo>
                <a:cubicBezTo>
                  <a:pt x="38" y="61"/>
                  <a:pt x="37" y="62"/>
                  <a:pt x="37" y="64"/>
                </a:cubicBezTo>
                <a:cubicBezTo>
                  <a:pt x="37" y="65"/>
                  <a:pt x="37" y="66"/>
                  <a:pt x="38" y="66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2" y="100"/>
                  <a:pt x="72" y="101"/>
                  <a:pt x="73" y="101"/>
                </a:cubicBezTo>
                <a:cubicBezTo>
                  <a:pt x="74" y="101"/>
                  <a:pt x="75" y="100"/>
                  <a:pt x="76" y="100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5"/>
                  <a:pt x="147" y="25"/>
                  <a:pt x="147" y="24"/>
                </a:cubicBezTo>
                <a:cubicBezTo>
                  <a:pt x="147" y="22"/>
                  <a:pt x="145" y="20"/>
                  <a:pt x="143" y="20"/>
                </a:cubicBezTo>
                <a:cubicBezTo>
                  <a:pt x="142" y="20"/>
                  <a:pt x="142" y="21"/>
                  <a:pt x="141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128" y="35"/>
                  <a:pt x="128" y="35"/>
                  <a:pt x="128" y="35"/>
                </a:cubicBezTo>
                <a:lnTo>
                  <a:pt x="73" y="92"/>
                </a:lnTo>
                <a:close/>
                <a:moveTo>
                  <a:pt x="141" y="46"/>
                </a:moveTo>
                <a:cubicBezTo>
                  <a:pt x="140" y="44"/>
                  <a:pt x="137" y="44"/>
                  <a:pt x="136" y="46"/>
                </a:cubicBezTo>
                <a:cubicBezTo>
                  <a:pt x="135" y="47"/>
                  <a:pt x="135" y="48"/>
                  <a:pt x="135" y="49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138" y="57"/>
                  <a:pt x="140" y="65"/>
                  <a:pt x="140" y="74"/>
                </a:cubicBezTo>
                <a:cubicBezTo>
                  <a:pt x="140" y="111"/>
                  <a:pt x="110" y="141"/>
                  <a:pt x="73" y="141"/>
                </a:cubicBezTo>
                <a:cubicBezTo>
                  <a:pt x="36" y="141"/>
                  <a:pt x="6" y="111"/>
                  <a:pt x="6" y="74"/>
                </a:cubicBezTo>
                <a:cubicBezTo>
                  <a:pt x="6" y="37"/>
                  <a:pt x="36" y="7"/>
                  <a:pt x="73" y="7"/>
                </a:cubicBezTo>
                <a:cubicBezTo>
                  <a:pt x="92" y="7"/>
                  <a:pt x="109" y="15"/>
                  <a:pt x="121" y="28"/>
                </a:cubicBezTo>
                <a:cubicBezTo>
                  <a:pt x="121" y="27"/>
                  <a:pt x="121" y="27"/>
                  <a:pt x="121" y="27"/>
                </a:cubicBezTo>
                <a:cubicBezTo>
                  <a:pt x="123" y="29"/>
                  <a:pt x="125" y="29"/>
                  <a:pt x="126" y="27"/>
                </a:cubicBezTo>
                <a:cubicBezTo>
                  <a:pt x="127" y="26"/>
                  <a:pt x="127" y="24"/>
                  <a:pt x="126" y="23"/>
                </a:cubicBezTo>
                <a:cubicBezTo>
                  <a:pt x="126" y="23"/>
                  <a:pt x="126" y="22"/>
                  <a:pt x="126" y="22"/>
                </a:cubicBezTo>
                <a:cubicBezTo>
                  <a:pt x="112" y="9"/>
                  <a:pt x="94" y="0"/>
                  <a:pt x="73" y="0"/>
                </a:cubicBezTo>
                <a:cubicBezTo>
                  <a:pt x="33" y="0"/>
                  <a:pt x="0" y="33"/>
                  <a:pt x="0" y="74"/>
                </a:cubicBezTo>
                <a:cubicBezTo>
                  <a:pt x="0" y="114"/>
                  <a:pt x="33" y="147"/>
                  <a:pt x="73" y="147"/>
                </a:cubicBezTo>
                <a:cubicBezTo>
                  <a:pt x="114" y="147"/>
                  <a:pt x="147" y="114"/>
                  <a:pt x="147" y="74"/>
                </a:cubicBezTo>
                <a:cubicBezTo>
                  <a:pt x="147" y="64"/>
                  <a:pt x="145" y="55"/>
                  <a:pt x="142" y="47"/>
                </a:cubicBezTo>
                <a:cubicBezTo>
                  <a:pt x="142" y="47"/>
                  <a:pt x="141" y="46"/>
                  <a:pt x="141" y="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0" name="Freeform 148"/>
          <p:cNvSpPr>
            <a:spLocks/>
          </p:cNvSpPr>
          <p:nvPr/>
        </p:nvSpPr>
        <p:spPr bwMode="auto">
          <a:xfrm>
            <a:off x="3259052" y="2860774"/>
            <a:ext cx="450850" cy="449263"/>
          </a:xfrm>
          <a:custGeom>
            <a:avLst/>
            <a:gdLst>
              <a:gd name="T0" fmla="*/ 65 w 120"/>
              <a:gd name="T1" fmla="*/ 60 h 120"/>
              <a:gd name="T2" fmla="*/ 119 w 120"/>
              <a:gd name="T3" fmla="*/ 5 h 120"/>
              <a:gd name="T4" fmla="*/ 120 w 120"/>
              <a:gd name="T5" fmla="*/ 3 h 120"/>
              <a:gd name="T6" fmla="*/ 117 w 120"/>
              <a:gd name="T7" fmla="*/ 0 h 120"/>
              <a:gd name="T8" fmla="*/ 114 w 120"/>
              <a:gd name="T9" fmla="*/ 1 h 120"/>
              <a:gd name="T10" fmla="*/ 60 w 120"/>
              <a:gd name="T11" fmla="*/ 55 h 120"/>
              <a:gd name="T12" fmla="*/ 5 w 120"/>
              <a:gd name="T13" fmla="*/ 1 h 120"/>
              <a:gd name="T14" fmla="*/ 3 w 120"/>
              <a:gd name="T15" fmla="*/ 0 h 120"/>
              <a:gd name="T16" fmla="*/ 0 w 120"/>
              <a:gd name="T17" fmla="*/ 3 h 120"/>
              <a:gd name="T18" fmla="*/ 1 w 120"/>
              <a:gd name="T19" fmla="*/ 5 h 120"/>
              <a:gd name="T20" fmla="*/ 55 w 120"/>
              <a:gd name="T21" fmla="*/ 60 h 120"/>
              <a:gd name="T22" fmla="*/ 1 w 120"/>
              <a:gd name="T23" fmla="*/ 114 h 120"/>
              <a:gd name="T24" fmla="*/ 0 w 120"/>
              <a:gd name="T25" fmla="*/ 117 h 120"/>
              <a:gd name="T26" fmla="*/ 3 w 120"/>
              <a:gd name="T27" fmla="*/ 120 h 120"/>
              <a:gd name="T28" fmla="*/ 5 w 120"/>
              <a:gd name="T29" fmla="*/ 119 h 120"/>
              <a:gd name="T30" fmla="*/ 60 w 120"/>
              <a:gd name="T31" fmla="*/ 65 h 120"/>
              <a:gd name="T32" fmla="*/ 114 w 120"/>
              <a:gd name="T33" fmla="*/ 119 h 120"/>
              <a:gd name="T34" fmla="*/ 117 w 120"/>
              <a:gd name="T35" fmla="*/ 120 h 120"/>
              <a:gd name="T36" fmla="*/ 120 w 120"/>
              <a:gd name="T37" fmla="*/ 117 h 120"/>
              <a:gd name="T38" fmla="*/ 119 w 120"/>
              <a:gd name="T39" fmla="*/ 114 h 120"/>
              <a:gd name="T40" fmla="*/ 65 w 120"/>
              <a:gd name="T41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0" h="120">
                <a:moveTo>
                  <a:pt x="65" y="60"/>
                </a:moveTo>
                <a:cubicBezTo>
                  <a:pt x="119" y="5"/>
                  <a:pt x="119" y="5"/>
                  <a:pt x="119" y="5"/>
                </a:cubicBezTo>
                <a:cubicBezTo>
                  <a:pt x="120" y="5"/>
                  <a:pt x="120" y="4"/>
                  <a:pt x="120" y="3"/>
                </a:cubicBezTo>
                <a:cubicBezTo>
                  <a:pt x="120" y="1"/>
                  <a:pt x="118" y="0"/>
                  <a:pt x="117" y="0"/>
                </a:cubicBezTo>
                <a:cubicBezTo>
                  <a:pt x="116" y="0"/>
                  <a:pt x="115" y="0"/>
                  <a:pt x="114" y="1"/>
                </a:cubicBezTo>
                <a:cubicBezTo>
                  <a:pt x="60" y="55"/>
                  <a:pt x="60" y="55"/>
                  <a:pt x="60" y="55"/>
                </a:cubicBezTo>
                <a:cubicBezTo>
                  <a:pt x="5" y="1"/>
                  <a:pt x="5" y="1"/>
                  <a:pt x="5" y="1"/>
                </a:cubicBezTo>
                <a:cubicBezTo>
                  <a:pt x="5" y="0"/>
                  <a:pt x="4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"/>
                  <a:pt x="0" y="5"/>
                  <a:pt x="1" y="5"/>
                </a:cubicBezTo>
                <a:cubicBezTo>
                  <a:pt x="55" y="60"/>
                  <a:pt x="55" y="60"/>
                  <a:pt x="55" y="60"/>
                </a:cubicBezTo>
                <a:cubicBezTo>
                  <a:pt x="1" y="114"/>
                  <a:pt x="1" y="114"/>
                  <a:pt x="1" y="114"/>
                </a:cubicBezTo>
                <a:cubicBezTo>
                  <a:pt x="0" y="115"/>
                  <a:pt x="0" y="116"/>
                  <a:pt x="0" y="117"/>
                </a:cubicBezTo>
                <a:cubicBezTo>
                  <a:pt x="0" y="118"/>
                  <a:pt x="1" y="120"/>
                  <a:pt x="3" y="120"/>
                </a:cubicBezTo>
                <a:cubicBezTo>
                  <a:pt x="4" y="120"/>
                  <a:pt x="5" y="120"/>
                  <a:pt x="5" y="119"/>
                </a:cubicBezTo>
                <a:cubicBezTo>
                  <a:pt x="60" y="65"/>
                  <a:pt x="60" y="65"/>
                  <a:pt x="60" y="65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15" y="120"/>
                  <a:pt x="116" y="120"/>
                  <a:pt x="117" y="120"/>
                </a:cubicBezTo>
                <a:cubicBezTo>
                  <a:pt x="118" y="120"/>
                  <a:pt x="120" y="118"/>
                  <a:pt x="120" y="117"/>
                </a:cubicBezTo>
                <a:cubicBezTo>
                  <a:pt x="120" y="116"/>
                  <a:pt x="120" y="115"/>
                  <a:pt x="119" y="114"/>
                </a:cubicBezTo>
                <a:lnTo>
                  <a:pt x="65" y="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1" name="Freeform 149"/>
          <p:cNvSpPr>
            <a:spLocks noEditPoints="1"/>
          </p:cNvSpPr>
          <p:nvPr/>
        </p:nvSpPr>
        <p:spPr bwMode="auto">
          <a:xfrm>
            <a:off x="4262352" y="2808386"/>
            <a:ext cx="550863" cy="550863"/>
          </a:xfrm>
          <a:custGeom>
            <a:avLst/>
            <a:gdLst>
              <a:gd name="T0" fmla="*/ 20 w 147"/>
              <a:gd name="T1" fmla="*/ 34 h 147"/>
              <a:gd name="T2" fmla="*/ 13 w 147"/>
              <a:gd name="T3" fmla="*/ 27 h 147"/>
              <a:gd name="T4" fmla="*/ 20 w 147"/>
              <a:gd name="T5" fmla="*/ 87 h 147"/>
              <a:gd name="T6" fmla="*/ 13 w 147"/>
              <a:gd name="T7" fmla="*/ 94 h 147"/>
              <a:gd name="T8" fmla="*/ 20 w 147"/>
              <a:gd name="T9" fmla="*/ 87 h 147"/>
              <a:gd name="T10" fmla="*/ 13 w 147"/>
              <a:gd name="T11" fmla="*/ 114 h 147"/>
              <a:gd name="T12" fmla="*/ 20 w 147"/>
              <a:gd name="T13" fmla="*/ 121 h 147"/>
              <a:gd name="T14" fmla="*/ 13 w 147"/>
              <a:gd name="T15" fmla="*/ 47 h 147"/>
              <a:gd name="T16" fmla="*/ 20 w 147"/>
              <a:gd name="T17" fmla="*/ 40 h 147"/>
              <a:gd name="T18" fmla="*/ 13 w 147"/>
              <a:gd name="T19" fmla="*/ 47 h 147"/>
              <a:gd name="T20" fmla="*/ 13 w 147"/>
              <a:gd name="T21" fmla="*/ 101 h 147"/>
              <a:gd name="T22" fmla="*/ 20 w 147"/>
              <a:gd name="T23" fmla="*/ 107 h 147"/>
              <a:gd name="T24" fmla="*/ 20 w 147"/>
              <a:gd name="T25" fmla="*/ 127 h 147"/>
              <a:gd name="T26" fmla="*/ 13 w 147"/>
              <a:gd name="T27" fmla="*/ 134 h 147"/>
              <a:gd name="T28" fmla="*/ 20 w 147"/>
              <a:gd name="T29" fmla="*/ 127 h 147"/>
              <a:gd name="T30" fmla="*/ 20 w 147"/>
              <a:gd name="T31" fmla="*/ 61 h 147"/>
              <a:gd name="T32" fmla="*/ 13 w 147"/>
              <a:gd name="T33" fmla="*/ 54 h 147"/>
              <a:gd name="T34" fmla="*/ 13 w 147"/>
              <a:gd name="T35" fmla="*/ 20 h 147"/>
              <a:gd name="T36" fmla="*/ 20 w 147"/>
              <a:gd name="T37" fmla="*/ 14 h 147"/>
              <a:gd name="T38" fmla="*/ 13 w 147"/>
              <a:gd name="T39" fmla="*/ 20 h 147"/>
              <a:gd name="T40" fmla="*/ 134 w 147"/>
              <a:gd name="T41" fmla="*/ 34 h 147"/>
              <a:gd name="T42" fmla="*/ 127 w 147"/>
              <a:gd name="T43" fmla="*/ 27 h 147"/>
              <a:gd name="T44" fmla="*/ 127 w 147"/>
              <a:gd name="T45" fmla="*/ 20 h 147"/>
              <a:gd name="T46" fmla="*/ 134 w 147"/>
              <a:gd name="T47" fmla="*/ 14 h 147"/>
              <a:gd name="T48" fmla="*/ 127 w 147"/>
              <a:gd name="T49" fmla="*/ 20 h 147"/>
              <a:gd name="T50" fmla="*/ 127 w 147"/>
              <a:gd name="T51" fmla="*/ 87 h 147"/>
              <a:gd name="T52" fmla="*/ 134 w 147"/>
              <a:gd name="T53" fmla="*/ 94 h 147"/>
              <a:gd name="T54" fmla="*/ 127 w 147"/>
              <a:gd name="T55" fmla="*/ 47 h 147"/>
              <a:gd name="T56" fmla="*/ 134 w 147"/>
              <a:gd name="T57" fmla="*/ 40 h 147"/>
              <a:gd name="T58" fmla="*/ 127 w 147"/>
              <a:gd name="T59" fmla="*/ 47 h 147"/>
              <a:gd name="T60" fmla="*/ 13 w 147"/>
              <a:gd name="T61" fmla="*/ 0 h 147"/>
              <a:gd name="T62" fmla="*/ 0 w 147"/>
              <a:gd name="T63" fmla="*/ 134 h 147"/>
              <a:gd name="T64" fmla="*/ 134 w 147"/>
              <a:gd name="T65" fmla="*/ 147 h 147"/>
              <a:gd name="T66" fmla="*/ 147 w 147"/>
              <a:gd name="T67" fmla="*/ 14 h 147"/>
              <a:gd name="T68" fmla="*/ 27 w 147"/>
              <a:gd name="T69" fmla="*/ 141 h 147"/>
              <a:gd name="T70" fmla="*/ 7 w 147"/>
              <a:gd name="T71" fmla="*/ 134 h 147"/>
              <a:gd name="T72" fmla="*/ 27 w 147"/>
              <a:gd name="T73" fmla="*/ 77 h 147"/>
              <a:gd name="T74" fmla="*/ 27 w 147"/>
              <a:gd name="T75" fmla="*/ 71 h 147"/>
              <a:gd name="T76" fmla="*/ 7 w 147"/>
              <a:gd name="T77" fmla="*/ 14 h 147"/>
              <a:gd name="T78" fmla="*/ 27 w 147"/>
              <a:gd name="T79" fmla="*/ 7 h 147"/>
              <a:gd name="T80" fmla="*/ 113 w 147"/>
              <a:gd name="T81" fmla="*/ 141 h 147"/>
              <a:gd name="T82" fmla="*/ 33 w 147"/>
              <a:gd name="T83" fmla="*/ 77 h 147"/>
              <a:gd name="T84" fmla="*/ 113 w 147"/>
              <a:gd name="T85" fmla="*/ 141 h 147"/>
              <a:gd name="T86" fmla="*/ 33 w 147"/>
              <a:gd name="T87" fmla="*/ 71 h 147"/>
              <a:gd name="T88" fmla="*/ 113 w 147"/>
              <a:gd name="T89" fmla="*/ 7 h 147"/>
              <a:gd name="T90" fmla="*/ 140 w 147"/>
              <a:gd name="T91" fmla="*/ 134 h 147"/>
              <a:gd name="T92" fmla="*/ 120 w 147"/>
              <a:gd name="T93" fmla="*/ 141 h 147"/>
              <a:gd name="T94" fmla="*/ 140 w 147"/>
              <a:gd name="T95" fmla="*/ 77 h 147"/>
              <a:gd name="T96" fmla="*/ 140 w 147"/>
              <a:gd name="T97" fmla="*/ 71 h 147"/>
              <a:gd name="T98" fmla="*/ 120 w 147"/>
              <a:gd name="T99" fmla="*/ 7 h 147"/>
              <a:gd name="T100" fmla="*/ 140 w 147"/>
              <a:gd name="T101" fmla="*/ 14 h 147"/>
              <a:gd name="T102" fmla="*/ 127 w 147"/>
              <a:gd name="T103" fmla="*/ 61 h 147"/>
              <a:gd name="T104" fmla="*/ 134 w 147"/>
              <a:gd name="T105" fmla="*/ 54 h 147"/>
              <a:gd name="T106" fmla="*/ 127 w 147"/>
              <a:gd name="T107" fmla="*/ 61 h 147"/>
              <a:gd name="T108" fmla="*/ 127 w 147"/>
              <a:gd name="T109" fmla="*/ 114 h 147"/>
              <a:gd name="T110" fmla="*/ 134 w 147"/>
              <a:gd name="T111" fmla="*/ 121 h 147"/>
              <a:gd name="T112" fmla="*/ 134 w 147"/>
              <a:gd name="T113" fmla="*/ 101 h 147"/>
              <a:gd name="T114" fmla="*/ 127 w 147"/>
              <a:gd name="T115" fmla="*/ 107 h 147"/>
              <a:gd name="T116" fmla="*/ 134 w 147"/>
              <a:gd name="T117" fmla="*/ 101 h 147"/>
              <a:gd name="T118" fmla="*/ 127 w 147"/>
              <a:gd name="T119" fmla="*/ 127 h 147"/>
              <a:gd name="T120" fmla="*/ 134 w 147"/>
              <a:gd name="T121" fmla="*/ 13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" h="147">
                <a:moveTo>
                  <a:pt x="13" y="34"/>
                </a:moveTo>
                <a:cubicBezTo>
                  <a:pt x="20" y="34"/>
                  <a:pt x="20" y="34"/>
                  <a:pt x="20" y="34"/>
                </a:cubicBezTo>
                <a:cubicBezTo>
                  <a:pt x="20" y="27"/>
                  <a:pt x="20" y="27"/>
                  <a:pt x="20" y="27"/>
                </a:cubicBezTo>
                <a:cubicBezTo>
                  <a:pt x="13" y="27"/>
                  <a:pt x="13" y="27"/>
                  <a:pt x="13" y="27"/>
                </a:cubicBezTo>
                <a:lnTo>
                  <a:pt x="13" y="34"/>
                </a:lnTo>
                <a:close/>
                <a:moveTo>
                  <a:pt x="20" y="87"/>
                </a:moveTo>
                <a:cubicBezTo>
                  <a:pt x="13" y="87"/>
                  <a:pt x="13" y="87"/>
                  <a:pt x="13" y="87"/>
                </a:cubicBezTo>
                <a:cubicBezTo>
                  <a:pt x="13" y="94"/>
                  <a:pt x="13" y="94"/>
                  <a:pt x="13" y="94"/>
                </a:cubicBezTo>
                <a:cubicBezTo>
                  <a:pt x="20" y="94"/>
                  <a:pt x="20" y="94"/>
                  <a:pt x="20" y="94"/>
                </a:cubicBezTo>
                <a:lnTo>
                  <a:pt x="20" y="87"/>
                </a:lnTo>
                <a:close/>
                <a:moveTo>
                  <a:pt x="20" y="114"/>
                </a:moveTo>
                <a:cubicBezTo>
                  <a:pt x="13" y="114"/>
                  <a:pt x="13" y="114"/>
                  <a:pt x="13" y="114"/>
                </a:cubicBezTo>
                <a:cubicBezTo>
                  <a:pt x="13" y="121"/>
                  <a:pt x="13" y="121"/>
                  <a:pt x="13" y="121"/>
                </a:cubicBezTo>
                <a:cubicBezTo>
                  <a:pt x="20" y="121"/>
                  <a:pt x="20" y="121"/>
                  <a:pt x="20" y="121"/>
                </a:cubicBezTo>
                <a:lnTo>
                  <a:pt x="20" y="114"/>
                </a:lnTo>
                <a:close/>
                <a:moveTo>
                  <a:pt x="13" y="47"/>
                </a:moveTo>
                <a:cubicBezTo>
                  <a:pt x="20" y="47"/>
                  <a:pt x="20" y="47"/>
                  <a:pt x="20" y="47"/>
                </a:cubicBezTo>
                <a:cubicBezTo>
                  <a:pt x="20" y="40"/>
                  <a:pt x="20" y="40"/>
                  <a:pt x="20" y="40"/>
                </a:cubicBezTo>
                <a:cubicBezTo>
                  <a:pt x="13" y="40"/>
                  <a:pt x="13" y="40"/>
                  <a:pt x="13" y="40"/>
                </a:cubicBezTo>
                <a:lnTo>
                  <a:pt x="13" y="47"/>
                </a:lnTo>
                <a:close/>
                <a:moveTo>
                  <a:pt x="20" y="101"/>
                </a:moveTo>
                <a:cubicBezTo>
                  <a:pt x="13" y="101"/>
                  <a:pt x="13" y="101"/>
                  <a:pt x="13" y="101"/>
                </a:cubicBezTo>
                <a:cubicBezTo>
                  <a:pt x="13" y="107"/>
                  <a:pt x="13" y="107"/>
                  <a:pt x="13" y="107"/>
                </a:cubicBezTo>
                <a:cubicBezTo>
                  <a:pt x="20" y="107"/>
                  <a:pt x="20" y="107"/>
                  <a:pt x="20" y="107"/>
                </a:cubicBezTo>
                <a:lnTo>
                  <a:pt x="20" y="101"/>
                </a:lnTo>
                <a:close/>
                <a:moveTo>
                  <a:pt x="20" y="127"/>
                </a:moveTo>
                <a:cubicBezTo>
                  <a:pt x="13" y="127"/>
                  <a:pt x="13" y="127"/>
                  <a:pt x="13" y="127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20" y="134"/>
                  <a:pt x="20" y="134"/>
                  <a:pt x="20" y="134"/>
                </a:cubicBezTo>
                <a:lnTo>
                  <a:pt x="20" y="127"/>
                </a:lnTo>
                <a:close/>
                <a:moveTo>
                  <a:pt x="13" y="61"/>
                </a:moveTo>
                <a:cubicBezTo>
                  <a:pt x="20" y="61"/>
                  <a:pt x="20" y="61"/>
                  <a:pt x="20" y="61"/>
                </a:cubicBezTo>
                <a:cubicBezTo>
                  <a:pt x="20" y="54"/>
                  <a:pt x="20" y="54"/>
                  <a:pt x="20" y="54"/>
                </a:cubicBezTo>
                <a:cubicBezTo>
                  <a:pt x="13" y="54"/>
                  <a:pt x="13" y="54"/>
                  <a:pt x="13" y="54"/>
                </a:cubicBezTo>
                <a:lnTo>
                  <a:pt x="13" y="61"/>
                </a:lnTo>
                <a:close/>
                <a:moveTo>
                  <a:pt x="13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0" y="14"/>
                  <a:pt x="20" y="14"/>
                  <a:pt x="20" y="14"/>
                </a:cubicBezTo>
                <a:cubicBezTo>
                  <a:pt x="13" y="14"/>
                  <a:pt x="13" y="14"/>
                  <a:pt x="13" y="14"/>
                </a:cubicBezTo>
                <a:lnTo>
                  <a:pt x="13" y="20"/>
                </a:lnTo>
                <a:close/>
                <a:moveTo>
                  <a:pt x="127" y="34"/>
                </a:moveTo>
                <a:cubicBezTo>
                  <a:pt x="134" y="34"/>
                  <a:pt x="134" y="34"/>
                  <a:pt x="134" y="34"/>
                </a:cubicBezTo>
                <a:cubicBezTo>
                  <a:pt x="134" y="27"/>
                  <a:pt x="134" y="27"/>
                  <a:pt x="134" y="27"/>
                </a:cubicBezTo>
                <a:cubicBezTo>
                  <a:pt x="127" y="27"/>
                  <a:pt x="127" y="27"/>
                  <a:pt x="127" y="27"/>
                </a:cubicBezTo>
                <a:lnTo>
                  <a:pt x="127" y="34"/>
                </a:lnTo>
                <a:close/>
                <a:moveTo>
                  <a:pt x="127" y="20"/>
                </a:moveTo>
                <a:cubicBezTo>
                  <a:pt x="134" y="20"/>
                  <a:pt x="134" y="20"/>
                  <a:pt x="134" y="20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27" y="14"/>
                  <a:pt x="127" y="14"/>
                  <a:pt x="127" y="14"/>
                </a:cubicBezTo>
                <a:lnTo>
                  <a:pt x="127" y="20"/>
                </a:lnTo>
                <a:close/>
                <a:moveTo>
                  <a:pt x="134" y="87"/>
                </a:moveTo>
                <a:cubicBezTo>
                  <a:pt x="127" y="87"/>
                  <a:pt x="127" y="87"/>
                  <a:pt x="127" y="87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34" y="94"/>
                  <a:pt x="134" y="94"/>
                  <a:pt x="134" y="94"/>
                </a:cubicBezTo>
                <a:lnTo>
                  <a:pt x="134" y="87"/>
                </a:lnTo>
                <a:close/>
                <a:moveTo>
                  <a:pt x="127" y="47"/>
                </a:moveTo>
                <a:cubicBezTo>
                  <a:pt x="134" y="47"/>
                  <a:pt x="134" y="47"/>
                  <a:pt x="134" y="47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27" y="40"/>
                  <a:pt x="127" y="40"/>
                  <a:pt x="127" y="40"/>
                </a:cubicBezTo>
                <a:lnTo>
                  <a:pt x="127" y="47"/>
                </a:lnTo>
                <a:close/>
                <a:moveTo>
                  <a:pt x="13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47" y="6"/>
                  <a:pt x="141" y="0"/>
                  <a:pt x="134" y="0"/>
                </a:cubicBezTo>
                <a:close/>
                <a:moveTo>
                  <a:pt x="27" y="141"/>
                </a:moveTo>
                <a:cubicBezTo>
                  <a:pt x="13" y="141"/>
                  <a:pt x="13" y="141"/>
                  <a:pt x="13" y="141"/>
                </a:cubicBezTo>
                <a:cubicBezTo>
                  <a:pt x="10" y="141"/>
                  <a:pt x="7" y="138"/>
                  <a:pt x="7" y="134"/>
                </a:cubicBezTo>
                <a:cubicBezTo>
                  <a:pt x="7" y="77"/>
                  <a:pt x="7" y="77"/>
                  <a:pt x="7" y="77"/>
                </a:cubicBezTo>
                <a:cubicBezTo>
                  <a:pt x="27" y="77"/>
                  <a:pt x="27" y="77"/>
                  <a:pt x="27" y="77"/>
                </a:cubicBezTo>
                <a:lnTo>
                  <a:pt x="27" y="141"/>
                </a:lnTo>
                <a:close/>
                <a:moveTo>
                  <a:pt x="27" y="71"/>
                </a:moveTo>
                <a:cubicBezTo>
                  <a:pt x="7" y="71"/>
                  <a:pt x="7" y="71"/>
                  <a:pt x="7" y="7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3" y="7"/>
                </a:cubicBezTo>
                <a:cubicBezTo>
                  <a:pt x="27" y="7"/>
                  <a:pt x="27" y="7"/>
                  <a:pt x="27" y="7"/>
                </a:cubicBezTo>
                <a:lnTo>
                  <a:pt x="27" y="71"/>
                </a:lnTo>
                <a:close/>
                <a:moveTo>
                  <a:pt x="113" y="141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77"/>
                  <a:pt x="33" y="77"/>
                  <a:pt x="33" y="77"/>
                </a:cubicBezTo>
                <a:cubicBezTo>
                  <a:pt x="113" y="77"/>
                  <a:pt x="113" y="77"/>
                  <a:pt x="113" y="77"/>
                </a:cubicBezTo>
                <a:lnTo>
                  <a:pt x="113" y="141"/>
                </a:lnTo>
                <a:close/>
                <a:moveTo>
                  <a:pt x="113" y="71"/>
                </a:moveTo>
                <a:cubicBezTo>
                  <a:pt x="33" y="71"/>
                  <a:pt x="33" y="71"/>
                  <a:pt x="33" y="71"/>
                </a:cubicBezTo>
                <a:cubicBezTo>
                  <a:pt x="33" y="7"/>
                  <a:pt x="33" y="7"/>
                  <a:pt x="33" y="7"/>
                </a:cubicBezTo>
                <a:cubicBezTo>
                  <a:pt x="113" y="7"/>
                  <a:pt x="113" y="7"/>
                  <a:pt x="113" y="7"/>
                </a:cubicBezTo>
                <a:lnTo>
                  <a:pt x="113" y="71"/>
                </a:lnTo>
                <a:close/>
                <a:moveTo>
                  <a:pt x="140" y="134"/>
                </a:moveTo>
                <a:cubicBezTo>
                  <a:pt x="140" y="138"/>
                  <a:pt x="137" y="141"/>
                  <a:pt x="134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40" y="77"/>
                  <a:pt x="140" y="77"/>
                  <a:pt x="140" y="77"/>
                </a:cubicBezTo>
                <a:lnTo>
                  <a:pt x="140" y="134"/>
                </a:lnTo>
                <a:close/>
                <a:moveTo>
                  <a:pt x="140" y="71"/>
                </a:moveTo>
                <a:cubicBezTo>
                  <a:pt x="120" y="71"/>
                  <a:pt x="120" y="71"/>
                  <a:pt x="120" y="71"/>
                </a:cubicBezTo>
                <a:cubicBezTo>
                  <a:pt x="120" y="7"/>
                  <a:pt x="120" y="7"/>
                  <a:pt x="120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137" y="7"/>
                  <a:pt x="140" y="10"/>
                  <a:pt x="140" y="14"/>
                </a:cubicBezTo>
                <a:lnTo>
                  <a:pt x="140" y="71"/>
                </a:lnTo>
                <a:close/>
                <a:moveTo>
                  <a:pt x="127" y="61"/>
                </a:moveTo>
                <a:cubicBezTo>
                  <a:pt x="134" y="61"/>
                  <a:pt x="134" y="61"/>
                  <a:pt x="134" y="61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27" y="54"/>
                  <a:pt x="127" y="54"/>
                  <a:pt x="127" y="54"/>
                </a:cubicBezTo>
                <a:lnTo>
                  <a:pt x="127" y="61"/>
                </a:lnTo>
                <a:close/>
                <a:moveTo>
                  <a:pt x="134" y="114"/>
                </a:moveTo>
                <a:cubicBezTo>
                  <a:pt x="127" y="114"/>
                  <a:pt x="127" y="114"/>
                  <a:pt x="127" y="114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34" y="121"/>
                  <a:pt x="134" y="121"/>
                  <a:pt x="134" y="121"/>
                </a:cubicBezTo>
                <a:lnTo>
                  <a:pt x="134" y="114"/>
                </a:lnTo>
                <a:close/>
                <a:moveTo>
                  <a:pt x="134" y="101"/>
                </a:moveTo>
                <a:cubicBezTo>
                  <a:pt x="127" y="101"/>
                  <a:pt x="127" y="101"/>
                  <a:pt x="127" y="101"/>
                </a:cubicBezTo>
                <a:cubicBezTo>
                  <a:pt x="127" y="107"/>
                  <a:pt x="127" y="107"/>
                  <a:pt x="127" y="107"/>
                </a:cubicBezTo>
                <a:cubicBezTo>
                  <a:pt x="134" y="107"/>
                  <a:pt x="134" y="107"/>
                  <a:pt x="134" y="107"/>
                </a:cubicBezTo>
                <a:lnTo>
                  <a:pt x="134" y="101"/>
                </a:lnTo>
                <a:close/>
                <a:moveTo>
                  <a:pt x="134" y="127"/>
                </a:moveTo>
                <a:cubicBezTo>
                  <a:pt x="127" y="127"/>
                  <a:pt x="127" y="127"/>
                  <a:pt x="127" y="12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34"/>
                  <a:pt x="134" y="134"/>
                  <a:pt x="134" y="134"/>
                </a:cubicBezTo>
                <a:lnTo>
                  <a:pt x="134" y="1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2" name="Freeform 150"/>
          <p:cNvSpPr>
            <a:spLocks noEditPoints="1"/>
          </p:cNvSpPr>
          <p:nvPr/>
        </p:nvSpPr>
        <p:spPr bwMode="auto">
          <a:xfrm>
            <a:off x="5313277" y="2808386"/>
            <a:ext cx="552450" cy="550863"/>
          </a:xfrm>
          <a:custGeom>
            <a:avLst/>
            <a:gdLst>
              <a:gd name="T0" fmla="*/ 21 w 147"/>
              <a:gd name="T1" fmla="*/ 47 h 147"/>
              <a:gd name="T2" fmla="*/ 14 w 147"/>
              <a:gd name="T3" fmla="*/ 40 h 147"/>
              <a:gd name="T4" fmla="*/ 14 w 147"/>
              <a:gd name="T5" fmla="*/ 74 h 147"/>
              <a:gd name="T6" fmla="*/ 21 w 147"/>
              <a:gd name="T7" fmla="*/ 67 h 147"/>
              <a:gd name="T8" fmla="*/ 14 w 147"/>
              <a:gd name="T9" fmla="*/ 74 h 147"/>
              <a:gd name="T10" fmla="*/ 14 w 147"/>
              <a:gd name="T11" fmla="*/ 101 h 147"/>
              <a:gd name="T12" fmla="*/ 21 w 147"/>
              <a:gd name="T13" fmla="*/ 107 h 147"/>
              <a:gd name="T14" fmla="*/ 21 w 147"/>
              <a:gd name="T15" fmla="*/ 114 h 147"/>
              <a:gd name="T16" fmla="*/ 14 w 147"/>
              <a:gd name="T17" fmla="*/ 121 h 147"/>
              <a:gd name="T18" fmla="*/ 21 w 147"/>
              <a:gd name="T19" fmla="*/ 114 h 147"/>
              <a:gd name="T20" fmla="*/ 21 w 147"/>
              <a:gd name="T21" fmla="*/ 61 h 147"/>
              <a:gd name="T22" fmla="*/ 14 w 147"/>
              <a:gd name="T23" fmla="*/ 54 h 147"/>
              <a:gd name="T24" fmla="*/ 21 w 147"/>
              <a:gd name="T25" fmla="*/ 127 h 147"/>
              <a:gd name="T26" fmla="*/ 14 w 147"/>
              <a:gd name="T27" fmla="*/ 134 h 147"/>
              <a:gd name="T28" fmla="*/ 21 w 147"/>
              <a:gd name="T29" fmla="*/ 127 h 147"/>
              <a:gd name="T30" fmla="*/ 101 w 147"/>
              <a:gd name="T31" fmla="*/ 114 h 147"/>
              <a:gd name="T32" fmla="*/ 107 w 147"/>
              <a:gd name="T33" fmla="*/ 121 h 147"/>
              <a:gd name="T34" fmla="*/ 107 w 147"/>
              <a:gd name="T35" fmla="*/ 27 h 147"/>
              <a:gd name="T36" fmla="*/ 0 w 147"/>
              <a:gd name="T37" fmla="*/ 40 h 147"/>
              <a:gd name="T38" fmla="*/ 14 w 147"/>
              <a:gd name="T39" fmla="*/ 147 h 147"/>
              <a:gd name="T40" fmla="*/ 121 w 147"/>
              <a:gd name="T41" fmla="*/ 134 h 147"/>
              <a:gd name="T42" fmla="*/ 107 w 147"/>
              <a:gd name="T43" fmla="*/ 27 h 147"/>
              <a:gd name="T44" fmla="*/ 14 w 147"/>
              <a:gd name="T45" fmla="*/ 141 h 147"/>
              <a:gd name="T46" fmla="*/ 7 w 147"/>
              <a:gd name="T47" fmla="*/ 91 h 147"/>
              <a:gd name="T48" fmla="*/ 27 w 147"/>
              <a:gd name="T49" fmla="*/ 141 h 147"/>
              <a:gd name="T50" fmla="*/ 7 w 147"/>
              <a:gd name="T51" fmla="*/ 84 h 147"/>
              <a:gd name="T52" fmla="*/ 14 w 147"/>
              <a:gd name="T53" fmla="*/ 34 h 147"/>
              <a:gd name="T54" fmla="*/ 27 w 147"/>
              <a:gd name="T55" fmla="*/ 84 h 147"/>
              <a:gd name="T56" fmla="*/ 34 w 147"/>
              <a:gd name="T57" fmla="*/ 141 h 147"/>
              <a:gd name="T58" fmla="*/ 87 w 147"/>
              <a:gd name="T59" fmla="*/ 91 h 147"/>
              <a:gd name="T60" fmla="*/ 87 w 147"/>
              <a:gd name="T61" fmla="*/ 84 h 147"/>
              <a:gd name="T62" fmla="*/ 34 w 147"/>
              <a:gd name="T63" fmla="*/ 34 h 147"/>
              <a:gd name="T64" fmla="*/ 87 w 147"/>
              <a:gd name="T65" fmla="*/ 84 h 147"/>
              <a:gd name="T66" fmla="*/ 107 w 147"/>
              <a:gd name="T67" fmla="*/ 141 h 147"/>
              <a:gd name="T68" fmla="*/ 94 w 147"/>
              <a:gd name="T69" fmla="*/ 91 h 147"/>
              <a:gd name="T70" fmla="*/ 114 w 147"/>
              <a:gd name="T71" fmla="*/ 134 h 147"/>
              <a:gd name="T72" fmla="*/ 94 w 147"/>
              <a:gd name="T73" fmla="*/ 84 h 147"/>
              <a:gd name="T74" fmla="*/ 107 w 147"/>
              <a:gd name="T75" fmla="*/ 34 h 147"/>
              <a:gd name="T76" fmla="*/ 114 w 147"/>
              <a:gd name="T77" fmla="*/ 84 h 147"/>
              <a:gd name="T78" fmla="*/ 107 w 147"/>
              <a:gd name="T79" fmla="*/ 47 h 147"/>
              <a:gd name="T80" fmla="*/ 101 w 147"/>
              <a:gd name="T81" fmla="*/ 40 h 147"/>
              <a:gd name="T82" fmla="*/ 107 w 147"/>
              <a:gd name="T83" fmla="*/ 101 h 147"/>
              <a:gd name="T84" fmla="*/ 101 w 147"/>
              <a:gd name="T85" fmla="*/ 107 h 147"/>
              <a:gd name="T86" fmla="*/ 107 w 147"/>
              <a:gd name="T87" fmla="*/ 101 h 147"/>
              <a:gd name="T88" fmla="*/ 41 w 147"/>
              <a:gd name="T89" fmla="*/ 0 h 147"/>
              <a:gd name="T90" fmla="*/ 27 w 147"/>
              <a:gd name="T91" fmla="*/ 17 h 147"/>
              <a:gd name="T92" fmla="*/ 34 w 147"/>
              <a:gd name="T93" fmla="*/ 17 h 147"/>
              <a:gd name="T94" fmla="*/ 41 w 147"/>
              <a:gd name="T95" fmla="*/ 7 h 147"/>
              <a:gd name="T96" fmla="*/ 141 w 147"/>
              <a:gd name="T97" fmla="*/ 14 h 147"/>
              <a:gd name="T98" fmla="*/ 134 w 147"/>
              <a:gd name="T99" fmla="*/ 114 h 147"/>
              <a:gd name="T100" fmla="*/ 127 w 147"/>
              <a:gd name="T101" fmla="*/ 117 h 147"/>
              <a:gd name="T102" fmla="*/ 134 w 147"/>
              <a:gd name="T103" fmla="*/ 121 h 147"/>
              <a:gd name="T104" fmla="*/ 147 w 147"/>
              <a:gd name="T105" fmla="*/ 14 h 147"/>
              <a:gd name="T106" fmla="*/ 107 w 147"/>
              <a:gd name="T107" fmla="*/ 127 h 147"/>
              <a:gd name="T108" fmla="*/ 101 w 147"/>
              <a:gd name="T109" fmla="*/ 134 h 147"/>
              <a:gd name="T110" fmla="*/ 107 w 147"/>
              <a:gd name="T111" fmla="*/ 127 h 147"/>
              <a:gd name="T112" fmla="*/ 107 w 147"/>
              <a:gd name="T113" fmla="*/ 61 h 147"/>
              <a:gd name="T114" fmla="*/ 101 w 147"/>
              <a:gd name="T115" fmla="*/ 54 h 147"/>
              <a:gd name="T116" fmla="*/ 101 w 147"/>
              <a:gd name="T117" fmla="*/ 74 h 147"/>
              <a:gd name="T118" fmla="*/ 107 w 147"/>
              <a:gd name="T119" fmla="*/ 67 h 147"/>
              <a:gd name="T120" fmla="*/ 101 w 147"/>
              <a:gd name="T121" fmla="*/ 7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" h="147">
                <a:moveTo>
                  <a:pt x="14" y="47"/>
                </a:moveTo>
                <a:cubicBezTo>
                  <a:pt x="21" y="47"/>
                  <a:pt x="21" y="47"/>
                  <a:pt x="21" y="47"/>
                </a:cubicBezTo>
                <a:cubicBezTo>
                  <a:pt x="21" y="40"/>
                  <a:pt x="21" y="40"/>
                  <a:pt x="21" y="40"/>
                </a:cubicBezTo>
                <a:cubicBezTo>
                  <a:pt x="14" y="40"/>
                  <a:pt x="14" y="40"/>
                  <a:pt x="14" y="40"/>
                </a:cubicBezTo>
                <a:lnTo>
                  <a:pt x="14" y="47"/>
                </a:lnTo>
                <a:close/>
                <a:moveTo>
                  <a:pt x="14" y="74"/>
                </a:moveTo>
                <a:cubicBezTo>
                  <a:pt x="21" y="74"/>
                  <a:pt x="21" y="74"/>
                  <a:pt x="21" y="74"/>
                </a:cubicBezTo>
                <a:cubicBezTo>
                  <a:pt x="21" y="67"/>
                  <a:pt x="21" y="67"/>
                  <a:pt x="21" y="67"/>
                </a:cubicBezTo>
                <a:cubicBezTo>
                  <a:pt x="14" y="67"/>
                  <a:pt x="14" y="67"/>
                  <a:pt x="14" y="67"/>
                </a:cubicBezTo>
                <a:lnTo>
                  <a:pt x="14" y="74"/>
                </a:lnTo>
                <a:close/>
                <a:moveTo>
                  <a:pt x="21" y="101"/>
                </a:moveTo>
                <a:cubicBezTo>
                  <a:pt x="14" y="101"/>
                  <a:pt x="14" y="101"/>
                  <a:pt x="14" y="101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21" y="107"/>
                  <a:pt x="21" y="107"/>
                  <a:pt x="21" y="107"/>
                </a:cubicBezTo>
                <a:lnTo>
                  <a:pt x="21" y="101"/>
                </a:lnTo>
                <a:close/>
                <a:moveTo>
                  <a:pt x="21" y="114"/>
                </a:moveTo>
                <a:cubicBezTo>
                  <a:pt x="14" y="114"/>
                  <a:pt x="14" y="114"/>
                  <a:pt x="14" y="114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21" y="121"/>
                  <a:pt x="21" y="121"/>
                  <a:pt x="21" y="121"/>
                </a:cubicBezTo>
                <a:lnTo>
                  <a:pt x="21" y="114"/>
                </a:lnTo>
                <a:close/>
                <a:moveTo>
                  <a:pt x="14" y="61"/>
                </a:moveTo>
                <a:cubicBezTo>
                  <a:pt x="21" y="61"/>
                  <a:pt x="21" y="61"/>
                  <a:pt x="21" y="61"/>
                </a:cubicBezTo>
                <a:cubicBezTo>
                  <a:pt x="21" y="54"/>
                  <a:pt x="21" y="54"/>
                  <a:pt x="21" y="54"/>
                </a:cubicBezTo>
                <a:cubicBezTo>
                  <a:pt x="14" y="54"/>
                  <a:pt x="14" y="54"/>
                  <a:pt x="14" y="54"/>
                </a:cubicBezTo>
                <a:lnTo>
                  <a:pt x="14" y="61"/>
                </a:lnTo>
                <a:close/>
                <a:moveTo>
                  <a:pt x="21" y="127"/>
                </a:moveTo>
                <a:cubicBezTo>
                  <a:pt x="14" y="127"/>
                  <a:pt x="14" y="127"/>
                  <a:pt x="14" y="12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21" y="134"/>
                  <a:pt x="21" y="134"/>
                  <a:pt x="21" y="134"/>
                </a:cubicBezTo>
                <a:lnTo>
                  <a:pt x="21" y="127"/>
                </a:lnTo>
                <a:close/>
                <a:moveTo>
                  <a:pt x="107" y="114"/>
                </a:moveTo>
                <a:cubicBezTo>
                  <a:pt x="101" y="114"/>
                  <a:pt x="101" y="114"/>
                  <a:pt x="101" y="114"/>
                </a:cubicBezTo>
                <a:cubicBezTo>
                  <a:pt x="101" y="121"/>
                  <a:pt x="101" y="121"/>
                  <a:pt x="101" y="121"/>
                </a:cubicBezTo>
                <a:cubicBezTo>
                  <a:pt x="107" y="121"/>
                  <a:pt x="107" y="121"/>
                  <a:pt x="107" y="121"/>
                </a:cubicBezTo>
                <a:lnTo>
                  <a:pt x="107" y="114"/>
                </a:lnTo>
                <a:close/>
                <a:moveTo>
                  <a:pt x="107" y="27"/>
                </a:moveTo>
                <a:cubicBezTo>
                  <a:pt x="14" y="27"/>
                  <a:pt x="14" y="27"/>
                  <a:pt x="14" y="27"/>
                </a:cubicBezTo>
                <a:cubicBezTo>
                  <a:pt x="6" y="27"/>
                  <a:pt x="0" y="33"/>
                  <a:pt x="0" y="40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4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5" y="147"/>
                  <a:pt x="121" y="141"/>
                  <a:pt x="121" y="134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1" y="33"/>
                  <a:pt x="115" y="27"/>
                  <a:pt x="107" y="27"/>
                </a:cubicBezTo>
                <a:close/>
                <a:moveTo>
                  <a:pt x="27" y="141"/>
                </a:moveTo>
                <a:cubicBezTo>
                  <a:pt x="14" y="141"/>
                  <a:pt x="14" y="141"/>
                  <a:pt x="14" y="141"/>
                </a:cubicBezTo>
                <a:cubicBezTo>
                  <a:pt x="10" y="141"/>
                  <a:pt x="7" y="138"/>
                  <a:pt x="7" y="134"/>
                </a:cubicBezTo>
                <a:cubicBezTo>
                  <a:pt x="7" y="91"/>
                  <a:pt x="7" y="91"/>
                  <a:pt x="7" y="91"/>
                </a:cubicBezTo>
                <a:cubicBezTo>
                  <a:pt x="27" y="91"/>
                  <a:pt x="27" y="91"/>
                  <a:pt x="27" y="91"/>
                </a:cubicBezTo>
                <a:lnTo>
                  <a:pt x="27" y="141"/>
                </a:lnTo>
                <a:close/>
                <a:moveTo>
                  <a:pt x="27" y="84"/>
                </a:moveTo>
                <a:cubicBezTo>
                  <a:pt x="7" y="84"/>
                  <a:pt x="7" y="84"/>
                  <a:pt x="7" y="84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37"/>
                  <a:pt x="10" y="34"/>
                  <a:pt x="14" y="34"/>
                </a:cubicBezTo>
                <a:cubicBezTo>
                  <a:pt x="27" y="34"/>
                  <a:pt x="27" y="34"/>
                  <a:pt x="27" y="34"/>
                </a:cubicBezTo>
                <a:lnTo>
                  <a:pt x="27" y="84"/>
                </a:lnTo>
                <a:close/>
                <a:moveTo>
                  <a:pt x="87" y="141"/>
                </a:moveTo>
                <a:cubicBezTo>
                  <a:pt x="34" y="141"/>
                  <a:pt x="34" y="141"/>
                  <a:pt x="34" y="141"/>
                </a:cubicBezTo>
                <a:cubicBezTo>
                  <a:pt x="34" y="91"/>
                  <a:pt x="34" y="91"/>
                  <a:pt x="34" y="91"/>
                </a:cubicBezTo>
                <a:cubicBezTo>
                  <a:pt x="87" y="91"/>
                  <a:pt x="87" y="91"/>
                  <a:pt x="87" y="91"/>
                </a:cubicBezTo>
                <a:lnTo>
                  <a:pt x="87" y="141"/>
                </a:lnTo>
                <a:close/>
                <a:moveTo>
                  <a:pt x="87" y="84"/>
                </a:moveTo>
                <a:cubicBezTo>
                  <a:pt x="34" y="84"/>
                  <a:pt x="34" y="84"/>
                  <a:pt x="34" y="84"/>
                </a:cubicBezTo>
                <a:cubicBezTo>
                  <a:pt x="34" y="34"/>
                  <a:pt x="34" y="34"/>
                  <a:pt x="34" y="34"/>
                </a:cubicBezTo>
                <a:cubicBezTo>
                  <a:pt x="87" y="34"/>
                  <a:pt x="87" y="34"/>
                  <a:pt x="87" y="34"/>
                </a:cubicBezTo>
                <a:lnTo>
                  <a:pt x="87" y="84"/>
                </a:lnTo>
                <a:close/>
                <a:moveTo>
                  <a:pt x="114" y="134"/>
                </a:moveTo>
                <a:cubicBezTo>
                  <a:pt x="114" y="138"/>
                  <a:pt x="111" y="141"/>
                  <a:pt x="107" y="141"/>
                </a:cubicBezTo>
                <a:cubicBezTo>
                  <a:pt x="94" y="141"/>
                  <a:pt x="94" y="141"/>
                  <a:pt x="94" y="141"/>
                </a:cubicBezTo>
                <a:cubicBezTo>
                  <a:pt x="94" y="91"/>
                  <a:pt x="94" y="91"/>
                  <a:pt x="94" y="91"/>
                </a:cubicBezTo>
                <a:cubicBezTo>
                  <a:pt x="114" y="91"/>
                  <a:pt x="114" y="91"/>
                  <a:pt x="114" y="91"/>
                </a:cubicBezTo>
                <a:lnTo>
                  <a:pt x="114" y="134"/>
                </a:lnTo>
                <a:close/>
                <a:moveTo>
                  <a:pt x="114" y="84"/>
                </a:moveTo>
                <a:cubicBezTo>
                  <a:pt x="94" y="84"/>
                  <a:pt x="94" y="84"/>
                  <a:pt x="94" y="84"/>
                </a:cubicBezTo>
                <a:cubicBezTo>
                  <a:pt x="94" y="34"/>
                  <a:pt x="94" y="34"/>
                  <a:pt x="94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11" y="34"/>
                  <a:pt x="114" y="37"/>
                  <a:pt x="114" y="40"/>
                </a:cubicBezTo>
                <a:lnTo>
                  <a:pt x="114" y="84"/>
                </a:lnTo>
                <a:close/>
                <a:moveTo>
                  <a:pt x="101" y="47"/>
                </a:moveTo>
                <a:cubicBezTo>
                  <a:pt x="107" y="47"/>
                  <a:pt x="107" y="47"/>
                  <a:pt x="107" y="47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1" y="40"/>
                  <a:pt x="101" y="40"/>
                  <a:pt x="101" y="40"/>
                </a:cubicBezTo>
                <a:lnTo>
                  <a:pt x="101" y="47"/>
                </a:lnTo>
                <a:close/>
                <a:moveTo>
                  <a:pt x="107" y="101"/>
                </a:moveTo>
                <a:cubicBezTo>
                  <a:pt x="101" y="101"/>
                  <a:pt x="101" y="101"/>
                  <a:pt x="101" y="101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7" y="107"/>
                  <a:pt x="107" y="107"/>
                  <a:pt x="107" y="107"/>
                </a:cubicBezTo>
                <a:lnTo>
                  <a:pt x="107" y="101"/>
                </a:lnTo>
                <a:close/>
                <a:moveTo>
                  <a:pt x="134" y="0"/>
                </a:moveTo>
                <a:cubicBezTo>
                  <a:pt x="41" y="0"/>
                  <a:pt x="41" y="0"/>
                  <a:pt x="41" y="0"/>
                </a:cubicBezTo>
                <a:cubicBezTo>
                  <a:pt x="33" y="0"/>
                  <a:pt x="27" y="6"/>
                  <a:pt x="27" y="14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9"/>
                  <a:pt x="29" y="20"/>
                  <a:pt x="31" y="20"/>
                </a:cubicBezTo>
                <a:cubicBezTo>
                  <a:pt x="32" y="20"/>
                  <a:pt x="34" y="19"/>
                  <a:pt x="34" y="17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0"/>
                  <a:pt x="37" y="7"/>
                  <a:pt x="41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138" y="7"/>
                  <a:pt x="141" y="10"/>
                  <a:pt x="141" y="14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1" y="111"/>
                  <a:pt x="138" y="114"/>
                  <a:pt x="134" y="114"/>
                </a:cubicBezTo>
                <a:cubicBezTo>
                  <a:pt x="131" y="114"/>
                  <a:pt x="131" y="114"/>
                  <a:pt x="131" y="114"/>
                </a:cubicBezTo>
                <a:cubicBezTo>
                  <a:pt x="129" y="114"/>
                  <a:pt x="127" y="115"/>
                  <a:pt x="127" y="117"/>
                </a:cubicBezTo>
                <a:cubicBezTo>
                  <a:pt x="127" y="119"/>
                  <a:pt x="129" y="121"/>
                  <a:pt x="131" y="121"/>
                </a:cubicBezTo>
                <a:cubicBezTo>
                  <a:pt x="134" y="121"/>
                  <a:pt x="134" y="121"/>
                  <a:pt x="134" y="121"/>
                </a:cubicBezTo>
                <a:cubicBezTo>
                  <a:pt x="141" y="121"/>
                  <a:pt x="147" y="115"/>
                  <a:pt x="147" y="107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47" y="6"/>
                  <a:pt x="141" y="0"/>
                  <a:pt x="134" y="0"/>
                </a:cubicBezTo>
                <a:close/>
                <a:moveTo>
                  <a:pt x="107" y="127"/>
                </a:moveTo>
                <a:cubicBezTo>
                  <a:pt x="101" y="127"/>
                  <a:pt x="101" y="127"/>
                  <a:pt x="101" y="127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7" y="134"/>
                  <a:pt x="107" y="134"/>
                  <a:pt x="107" y="134"/>
                </a:cubicBezTo>
                <a:lnTo>
                  <a:pt x="107" y="127"/>
                </a:lnTo>
                <a:close/>
                <a:moveTo>
                  <a:pt x="101" y="61"/>
                </a:moveTo>
                <a:cubicBezTo>
                  <a:pt x="107" y="61"/>
                  <a:pt x="107" y="61"/>
                  <a:pt x="107" y="61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1" y="54"/>
                  <a:pt x="101" y="54"/>
                  <a:pt x="101" y="54"/>
                </a:cubicBezTo>
                <a:lnTo>
                  <a:pt x="101" y="61"/>
                </a:lnTo>
                <a:close/>
                <a:moveTo>
                  <a:pt x="101" y="74"/>
                </a:moveTo>
                <a:cubicBezTo>
                  <a:pt x="107" y="74"/>
                  <a:pt x="107" y="74"/>
                  <a:pt x="107" y="74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1" y="67"/>
                  <a:pt x="101" y="67"/>
                  <a:pt x="101" y="67"/>
                </a:cubicBezTo>
                <a:lnTo>
                  <a:pt x="101" y="7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" name="Freeform 151"/>
          <p:cNvSpPr>
            <a:spLocks noEditPoints="1"/>
          </p:cNvSpPr>
          <p:nvPr/>
        </p:nvSpPr>
        <p:spPr bwMode="auto">
          <a:xfrm>
            <a:off x="6367377" y="2808386"/>
            <a:ext cx="552450" cy="550863"/>
          </a:xfrm>
          <a:custGeom>
            <a:avLst/>
            <a:gdLst>
              <a:gd name="T0" fmla="*/ 20 w 147"/>
              <a:gd name="T1" fmla="*/ 40 h 147"/>
              <a:gd name="T2" fmla="*/ 13 w 147"/>
              <a:gd name="T3" fmla="*/ 20 h 147"/>
              <a:gd name="T4" fmla="*/ 13 w 147"/>
              <a:gd name="T5" fmla="*/ 14 h 147"/>
              <a:gd name="T6" fmla="*/ 20 w 147"/>
              <a:gd name="T7" fmla="*/ 34 h 147"/>
              <a:gd name="T8" fmla="*/ 13 w 147"/>
              <a:gd name="T9" fmla="*/ 34 h 147"/>
              <a:gd name="T10" fmla="*/ 20 w 147"/>
              <a:gd name="T11" fmla="*/ 54 h 147"/>
              <a:gd name="T12" fmla="*/ 20 w 147"/>
              <a:gd name="T13" fmla="*/ 87 h 147"/>
              <a:gd name="T14" fmla="*/ 20 w 147"/>
              <a:gd name="T15" fmla="*/ 94 h 147"/>
              <a:gd name="T16" fmla="*/ 13 w 147"/>
              <a:gd name="T17" fmla="*/ 101 h 147"/>
              <a:gd name="T18" fmla="*/ 20 w 147"/>
              <a:gd name="T19" fmla="*/ 101 h 147"/>
              <a:gd name="T20" fmla="*/ 13 w 147"/>
              <a:gd name="T21" fmla="*/ 134 h 147"/>
              <a:gd name="T22" fmla="*/ 20 w 147"/>
              <a:gd name="T23" fmla="*/ 114 h 147"/>
              <a:gd name="T24" fmla="*/ 20 w 147"/>
              <a:gd name="T25" fmla="*/ 121 h 147"/>
              <a:gd name="T26" fmla="*/ 127 w 147"/>
              <a:gd name="T27" fmla="*/ 114 h 147"/>
              <a:gd name="T28" fmla="*/ 134 w 147"/>
              <a:gd name="T29" fmla="*/ 114 h 147"/>
              <a:gd name="T30" fmla="*/ 134 w 147"/>
              <a:gd name="T31" fmla="*/ 14 h 147"/>
              <a:gd name="T32" fmla="*/ 57 w 147"/>
              <a:gd name="T33" fmla="*/ 101 h 147"/>
              <a:gd name="T34" fmla="*/ 96 w 147"/>
              <a:gd name="T35" fmla="*/ 76 h 147"/>
              <a:gd name="T36" fmla="*/ 96 w 147"/>
              <a:gd name="T37" fmla="*/ 71 h 147"/>
              <a:gd name="T38" fmla="*/ 59 w 147"/>
              <a:gd name="T39" fmla="*/ 48 h 147"/>
              <a:gd name="T40" fmla="*/ 53 w 147"/>
              <a:gd name="T41" fmla="*/ 97 h 147"/>
              <a:gd name="T42" fmla="*/ 87 w 147"/>
              <a:gd name="T43" fmla="*/ 74 h 147"/>
              <a:gd name="T44" fmla="*/ 134 w 147"/>
              <a:gd name="T45" fmla="*/ 0 h 147"/>
              <a:gd name="T46" fmla="*/ 0 w 147"/>
              <a:gd name="T47" fmla="*/ 134 h 147"/>
              <a:gd name="T48" fmla="*/ 147 w 147"/>
              <a:gd name="T49" fmla="*/ 134 h 147"/>
              <a:gd name="T50" fmla="*/ 27 w 147"/>
              <a:gd name="T51" fmla="*/ 141 h 147"/>
              <a:gd name="T52" fmla="*/ 7 w 147"/>
              <a:gd name="T53" fmla="*/ 77 h 147"/>
              <a:gd name="T54" fmla="*/ 27 w 147"/>
              <a:gd name="T55" fmla="*/ 71 h 147"/>
              <a:gd name="T56" fmla="*/ 13 w 147"/>
              <a:gd name="T57" fmla="*/ 7 h 147"/>
              <a:gd name="T58" fmla="*/ 114 w 147"/>
              <a:gd name="T59" fmla="*/ 141 h 147"/>
              <a:gd name="T60" fmla="*/ 114 w 147"/>
              <a:gd name="T61" fmla="*/ 7 h 147"/>
              <a:gd name="T62" fmla="*/ 134 w 147"/>
              <a:gd name="T63" fmla="*/ 141 h 147"/>
              <a:gd name="T64" fmla="*/ 140 w 147"/>
              <a:gd name="T65" fmla="*/ 77 h 147"/>
              <a:gd name="T66" fmla="*/ 120 w 147"/>
              <a:gd name="T67" fmla="*/ 71 h 147"/>
              <a:gd name="T68" fmla="*/ 140 w 147"/>
              <a:gd name="T69" fmla="*/ 14 h 147"/>
              <a:gd name="T70" fmla="*/ 134 w 147"/>
              <a:gd name="T71" fmla="*/ 47 h 147"/>
              <a:gd name="T72" fmla="*/ 127 w 147"/>
              <a:gd name="T73" fmla="*/ 47 h 147"/>
              <a:gd name="T74" fmla="*/ 134 w 147"/>
              <a:gd name="T75" fmla="*/ 27 h 147"/>
              <a:gd name="T76" fmla="*/ 134 w 147"/>
              <a:gd name="T77" fmla="*/ 87 h 147"/>
              <a:gd name="T78" fmla="*/ 134 w 147"/>
              <a:gd name="T79" fmla="*/ 94 h 147"/>
              <a:gd name="T80" fmla="*/ 127 w 147"/>
              <a:gd name="T81" fmla="*/ 101 h 147"/>
              <a:gd name="T82" fmla="*/ 134 w 147"/>
              <a:gd name="T83" fmla="*/ 101 h 147"/>
              <a:gd name="T84" fmla="*/ 134 w 147"/>
              <a:gd name="T85" fmla="*/ 54 h 147"/>
              <a:gd name="T86" fmla="*/ 134 w 147"/>
              <a:gd name="T87" fmla="*/ 127 h 147"/>
              <a:gd name="T88" fmla="*/ 134 w 147"/>
              <a:gd name="T89" fmla="*/ 13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7" h="147">
                <a:moveTo>
                  <a:pt x="13" y="47"/>
                </a:moveTo>
                <a:cubicBezTo>
                  <a:pt x="20" y="47"/>
                  <a:pt x="20" y="47"/>
                  <a:pt x="20" y="47"/>
                </a:cubicBezTo>
                <a:cubicBezTo>
                  <a:pt x="20" y="40"/>
                  <a:pt x="20" y="40"/>
                  <a:pt x="20" y="40"/>
                </a:cubicBezTo>
                <a:cubicBezTo>
                  <a:pt x="13" y="40"/>
                  <a:pt x="13" y="40"/>
                  <a:pt x="13" y="40"/>
                </a:cubicBezTo>
                <a:lnTo>
                  <a:pt x="13" y="47"/>
                </a:lnTo>
                <a:close/>
                <a:moveTo>
                  <a:pt x="13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0" y="14"/>
                  <a:pt x="20" y="14"/>
                  <a:pt x="20" y="14"/>
                </a:cubicBezTo>
                <a:cubicBezTo>
                  <a:pt x="13" y="14"/>
                  <a:pt x="13" y="14"/>
                  <a:pt x="13" y="14"/>
                </a:cubicBezTo>
                <a:lnTo>
                  <a:pt x="13" y="20"/>
                </a:lnTo>
                <a:close/>
                <a:moveTo>
                  <a:pt x="13" y="34"/>
                </a:moveTo>
                <a:cubicBezTo>
                  <a:pt x="20" y="34"/>
                  <a:pt x="20" y="34"/>
                  <a:pt x="20" y="34"/>
                </a:cubicBezTo>
                <a:cubicBezTo>
                  <a:pt x="20" y="27"/>
                  <a:pt x="20" y="27"/>
                  <a:pt x="20" y="27"/>
                </a:cubicBezTo>
                <a:cubicBezTo>
                  <a:pt x="13" y="27"/>
                  <a:pt x="13" y="27"/>
                  <a:pt x="13" y="27"/>
                </a:cubicBezTo>
                <a:lnTo>
                  <a:pt x="13" y="34"/>
                </a:lnTo>
                <a:close/>
                <a:moveTo>
                  <a:pt x="13" y="61"/>
                </a:moveTo>
                <a:cubicBezTo>
                  <a:pt x="20" y="61"/>
                  <a:pt x="20" y="61"/>
                  <a:pt x="20" y="61"/>
                </a:cubicBezTo>
                <a:cubicBezTo>
                  <a:pt x="20" y="54"/>
                  <a:pt x="20" y="54"/>
                  <a:pt x="20" y="54"/>
                </a:cubicBezTo>
                <a:cubicBezTo>
                  <a:pt x="13" y="54"/>
                  <a:pt x="13" y="54"/>
                  <a:pt x="13" y="54"/>
                </a:cubicBezTo>
                <a:lnTo>
                  <a:pt x="13" y="61"/>
                </a:lnTo>
                <a:close/>
                <a:moveTo>
                  <a:pt x="20" y="87"/>
                </a:moveTo>
                <a:cubicBezTo>
                  <a:pt x="13" y="87"/>
                  <a:pt x="13" y="87"/>
                  <a:pt x="13" y="87"/>
                </a:cubicBezTo>
                <a:cubicBezTo>
                  <a:pt x="13" y="94"/>
                  <a:pt x="13" y="94"/>
                  <a:pt x="13" y="94"/>
                </a:cubicBezTo>
                <a:cubicBezTo>
                  <a:pt x="20" y="94"/>
                  <a:pt x="20" y="94"/>
                  <a:pt x="20" y="94"/>
                </a:cubicBezTo>
                <a:lnTo>
                  <a:pt x="20" y="87"/>
                </a:lnTo>
                <a:close/>
                <a:moveTo>
                  <a:pt x="20" y="101"/>
                </a:moveTo>
                <a:cubicBezTo>
                  <a:pt x="13" y="101"/>
                  <a:pt x="13" y="101"/>
                  <a:pt x="13" y="101"/>
                </a:cubicBezTo>
                <a:cubicBezTo>
                  <a:pt x="13" y="107"/>
                  <a:pt x="13" y="107"/>
                  <a:pt x="13" y="107"/>
                </a:cubicBezTo>
                <a:cubicBezTo>
                  <a:pt x="20" y="107"/>
                  <a:pt x="20" y="107"/>
                  <a:pt x="20" y="107"/>
                </a:cubicBezTo>
                <a:lnTo>
                  <a:pt x="20" y="101"/>
                </a:lnTo>
                <a:close/>
                <a:moveTo>
                  <a:pt x="20" y="127"/>
                </a:moveTo>
                <a:cubicBezTo>
                  <a:pt x="13" y="127"/>
                  <a:pt x="13" y="127"/>
                  <a:pt x="13" y="127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20" y="134"/>
                  <a:pt x="20" y="134"/>
                  <a:pt x="20" y="134"/>
                </a:cubicBezTo>
                <a:lnTo>
                  <a:pt x="20" y="127"/>
                </a:lnTo>
                <a:close/>
                <a:moveTo>
                  <a:pt x="20" y="114"/>
                </a:moveTo>
                <a:cubicBezTo>
                  <a:pt x="13" y="114"/>
                  <a:pt x="13" y="114"/>
                  <a:pt x="13" y="114"/>
                </a:cubicBezTo>
                <a:cubicBezTo>
                  <a:pt x="13" y="121"/>
                  <a:pt x="13" y="121"/>
                  <a:pt x="13" y="121"/>
                </a:cubicBezTo>
                <a:cubicBezTo>
                  <a:pt x="20" y="121"/>
                  <a:pt x="20" y="121"/>
                  <a:pt x="20" y="121"/>
                </a:cubicBezTo>
                <a:lnTo>
                  <a:pt x="20" y="114"/>
                </a:lnTo>
                <a:close/>
                <a:moveTo>
                  <a:pt x="134" y="114"/>
                </a:moveTo>
                <a:cubicBezTo>
                  <a:pt x="127" y="114"/>
                  <a:pt x="127" y="114"/>
                  <a:pt x="127" y="114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34" y="121"/>
                  <a:pt x="134" y="121"/>
                  <a:pt x="134" y="121"/>
                </a:cubicBezTo>
                <a:lnTo>
                  <a:pt x="134" y="114"/>
                </a:lnTo>
                <a:close/>
                <a:moveTo>
                  <a:pt x="127" y="20"/>
                </a:moveTo>
                <a:cubicBezTo>
                  <a:pt x="134" y="20"/>
                  <a:pt x="134" y="20"/>
                  <a:pt x="134" y="20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27" y="14"/>
                  <a:pt x="127" y="14"/>
                  <a:pt x="127" y="14"/>
                </a:cubicBezTo>
                <a:lnTo>
                  <a:pt x="127" y="20"/>
                </a:lnTo>
                <a:close/>
                <a:moveTo>
                  <a:pt x="57" y="101"/>
                </a:moveTo>
                <a:cubicBezTo>
                  <a:pt x="58" y="101"/>
                  <a:pt x="58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6"/>
                  <a:pt x="97" y="75"/>
                  <a:pt x="97" y="74"/>
                </a:cubicBezTo>
                <a:cubicBezTo>
                  <a:pt x="97" y="73"/>
                  <a:pt x="96" y="72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48"/>
                  <a:pt x="59" y="48"/>
                  <a:pt x="59" y="48"/>
                </a:cubicBezTo>
                <a:cubicBezTo>
                  <a:pt x="58" y="47"/>
                  <a:pt x="58" y="47"/>
                  <a:pt x="57" y="47"/>
                </a:cubicBezTo>
                <a:cubicBezTo>
                  <a:pt x="55" y="47"/>
                  <a:pt x="53" y="49"/>
                  <a:pt x="53" y="50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99"/>
                  <a:pt x="55" y="101"/>
                  <a:pt x="57" y="101"/>
                </a:cubicBezTo>
                <a:close/>
                <a:moveTo>
                  <a:pt x="60" y="57"/>
                </a:moveTo>
                <a:cubicBezTo>
                  <a:pt x="87" y="74"/>
                  <a:pt x="87" y="74"/>
                  <a:pt x="87" y="74"/>
                </a:cubicBezTo>
                <a:cubicBezTo>
                  <a:pt x="60" y="91"/>
                  <a:pt x="60" y="91"/>
                  <a:pt x="60" y="91"/>
                </a:cubicBezTo>
                <a:lnTo>
                  <a:pt x="60" y="57"/>
                </a:lnTo>
                <a:close/>
                <a:moveTo>
                  <a:pt x="13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47" y="6"/>
                  <a:pt x="141" y="0"/>
                  <a:pt x="134" y="0"/>
                </a:cubicBezTo>
                <a:close/>
                <a:moveTo>
                  <a:pt x="27" y="141"/>
                </a:moveTo>
                <a:cubicBezTo>
                  <a:pt x="13" y="141"/>
                  <a:pt x="13" y="141"/>
                  <a:pt x="13" y="141"/>
                </a:cubicBezTo>
                <a:cubicBezTo>
                  <a:pt x="10" y="141"/>
                  <a:pt x="7" y="138"/>
                  <a:pt x="7" y="134"/>
                </a:cubicBezTo>
                <a:cubicBezTo>
                  <a:pt x="7" y="77"/>
                  <a:pt x="7" y="77"/>
                  <a:pt x="7" y="77"/>
                </a:cubicBezTo>
                <a:cubicBezTo>
                  <a:pt x="27" y="77"/>
                  <a:pt x="27" y="77"/>
                  <a:pt x="27" y="77"/>
                </a:cubicBezTo>
                <a:lnTo>
                  <a:pt x="27" y="141"/>
                </a:lnTo>
                <a:close/>
                <a:moveTo>
                  <a:pt x="27" y="71"/>
                </a:moveTo>
                <a:cubicBezTo>
                  <a:pt x="7" y="71"/>
                  <a:pt x="7" y="71"/>
                  <a:pt x="7" y="7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3" y="7"/>
                </a:cubicBezTo>
                <a:cubicBezTo>
                  <a:pt x="27" y="7"/>
                  <a:pt x="27" y="7"/>
                  <a:pt x="27" y="7"/>
                </a:cubicBezTo>
                <a:lnTo>
                  <a:pt x="27" y="71"/>
                </a:lnTo>
                <a:close/>
                <a:moveTo>
                  <a:pt x="114" y="141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7"/>
                  <a:pt x="33" y="7"/>
                  <a:pt x="33" y="7"/>
                </a:cubicBezTo>
                <a:cubicBezTo>
                  <a:pt x="114" y="7"/>
                  <a:pt x="114" y="7"/>
                  <a:pt x="114" y="7"/>
                </a:cubicBezTo>
                <a:lnTo>
                  <a:pt x="114" y="141"/>
                </a:lnTo>
                <a:close/>
                <a:moveTo>
                  <a:pt x="140" y="134"/>
                </a:moveTo>
                <a:cubicBezTo>
                  <a:pt x="140" y="138"/>
                  <a:pt x="137" y="141"/>
                  <a:pt x="134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40" y="77"/>
                  <a:pt x="140" y="77"/>
                  <a:pt x="140" y="77"/>
                </a:cubicBezTo>
                <a:lnTo>
                  <a:pt x="140" y="134"/>
                </a:lnTo>
                <a:close/>
                <a:moveTo>
                  <a:pt x="140" y="71"/>
                </a:moveTo>
                <a:cubicBezTo>
                  <a:pt x="120" y="71"/>
                  <a:pt x="120" y="71"/>
                  <a:pt x="120" y="71"/>
                </a:cubicBezTo>
                <a:cubicBezTo>
                  <a:pt x="120" y="7"/>
                  <a:pt x="120" y="7"/>
                  <a:pt x="120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137" y="7"/>
                  <a:pt x="140" y="10"/>
                  <a:pt x="140" y="14"/>
                </a:cubicBezTo>
                <a:lnTo>
                  <a:pt x="140" y="71"/>
                </a:lnTo>
                <a:close/>
                <a:moveTo>
                  <a:pt x="127" y="47"/>
                </a:moveTo>
                <a:cubicBezTo>
                  <a:pt x="134" y="47"/>
                  <a:pt x="134" y="47"/>
                  <a:pt x="134" y="47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27" y="40"/>
                  <a:pt x="127" y="40"/>
                  <a:pt x="127" y="40"/>
                </a:cubicBezTo>
                <a:lnTo>
                  <a:pt x="127" y="47"/>
                </a:lnTo>
                <a:close/>
                <a:moveTo>
                  <a:pt x="127" y="34"/>
                </a:moveTo>
                <a:cubicBezTo>
                  <a:pt x="134" y="34"/>
                  <a:pt x="134" y="34"/>
                  <a:pt x="134" y="34"/>
                </a:cubicBezTo>
                <a:cubicBezTo>
                  <a:pt x="134" y="27"/>
                  <a:pt x="134" y="27"/>
                  <a:pt x="134" y="27"/>
                </a:cubicBezTo>
                <a:cubicBezTo>
                  <a:pt x="127" y="27"/>
                  <a:pt x="127" y="27"/>
                  <a:pt x="127" y="27"/>
                </a:cubicBezTo>
                <a:lnTo>
                  <a:pt x="127" y="34"/>
                </a:lnTo>
                <a:close/>
                <a:moveTo>
                  <a:pt x="134" y="87"/>
                </a:moveTo>
                <a:cubicBezTo>
                  <a:pt x="127" y="87"/>
                  <a:pt x="127" y="87"/>
                  <a:pt x="127" y="87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34" y="94"/>
                  <a:pt x="134" y="94"/>
                  <a:pt x="134" y="94"/>
                </a:cubicBezTo>
                <a:lnTo>
                  <a:pt x="134" y="87"/>
                </a:lnTo>
                <a:close/>
                <a:moveTo>
                  <a:pt x="134" y="101"/>
                </a:moveTo>
                <a:cubicBezTo>
                  <a:pt x="127" y="101"/>
                  <a:pt x="127" y="101"/>
                  <a:pt x="127" y="101"/>
                </a:cubicBezTo>
                <a:cubicBezTo>
                  <a:pt x="127" y="107"/>
                  <a:pt x="127" y="107"/>
                  <a:pt x="127" y="107"/>
                </a:cubicBezTo>
                <a:cubicBezTo>
                  <a:pt x="134" y="107"/>
                  <a:pt x="134" y="107"/>
                  <a:pt x="134" y="107"/>
                </a:cubicBezTo>
                <a:lnTo>
                  <a:pt x="134" y="101"/>
                </a:lnTo>
                <a:close/>
                <a:moveTo>
                  <a:pt x="127" y="61"/>
                </a:moveTo>
                <a:cubicBezTo>
                  <a:pt x="134" y="61"/>
                  <a:pt x="134" y="61"/>
                  <a:pt x="134" y="61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27" y="54"/>
                  <a:pt x="127" y="54"/>
                  <a:pt x="127" y="54"/>
                </a:cubicBezTo>
                <a:lnTo>
                  <a:pt x="127" y="61"/>
                </a:lnTo>
                <a:close/>
                <a:moveTo>
                  <a:pt x="134" y="127"/>
                </a:moveTo>
                <a:cubicBezTo>
                  <a:pt x="127" y="127"/>
                  <a:pt x="127" y="127"/>
                  <a:pt x="127" y="12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34"/>
                  <a:pt x="134" y="134"/>
                  <a:pt x="134" y="134"/>
                </a:cubicBezTo>
                <a:lnTo>
                  <a:pt x="134" y="1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" name="Freeform 152"/>
          <p:cNvSpPr>
            <a:spLocks noEditPoints="1"/>
          </p:cNvSpPr>
          <p:nvPr/>
        </p:nvSpPr>
        <p:spPr bwMode="auto">
          <a:xfrm>
            <a:off x="7370676" y="2809306"/>
            <a:ext cx="552450" cy="552450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3 h 147"/>
              <a:gd name="T4" fmla="*/ 73 w 147"/>
              <a:gd name="T5" fmla="*/ 147 h 147"/>
              <a:gd name="T6" fmla="*/ 147 w 147"/>
              <a:gd name="T7" fmla="*/ 73 h 147"/>
              <a:gd name="T8" fmla="*/ 73 w 147"/>
              <a:gd name="T9" fmla="*/ 0 h 147"/>
              <a:gd name="T10" fmla="*/ 140 w 147"/>
              <a:gd name="T11" fmla="*/ 70 h 147"/>
              <a:gd name="T12" fmla="*/ 82 w 147"/>
              <a:gd name="T13" fmla="*/ 70 h 147"/>
              <a:gd name="T14" fmla="*/ 123 w 147"/>
              <a:gd name="T15" fmla="*/ 29 h 147"/>
              <a:gd name="T16" fmla="*/ 140 w 147"/>
              <a:gd name="T17" fmla="*/ 70 h 147"/>
              <a:gd name="T18" fmla="*/ 73 w 147"/>
              <a:gd name="T19" fmla="*/ 140 h 147"/>
              <a:gd name="T20" fmla="*/ 7 w 147"/>
              <a:gd name="T21" fmla="*/ 73 h 147"/>
              <a:gd name="T22" fmla="*/ 73 w 147"/>
              <a:gd name="T23" fmla="*/ 7 h 147"/>
              <a:gd name="T24" fmla="*/ 118 w 147"/>
              <a:gd name="T25" fmla="*/ 24 h 147"/>
              <a:gd name="T26" fmla="*/ 71 w 147"/>
              <a:gd name="T27" fmla="*/ 71 h 147"/>
              <a:gd name="T28" fmla="*/ 70 w 147"/>
              <a:gd name="T29" fmla="*/ 73 h 147"/>
              <a:gd name="T30" fmla="*/ 73 w 147"/>
              <a:gd name="T31" fmla="*/ 77 h 147"/>
              <a:gd name="T32" fmla="*/ 140 w 147"/>
              <a:gd name="T33" fmla="*/ 77 h 147"/>
              <a:gd name="T34" fmla="*/ 73 w 147"/>
              <a:gd name="T35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3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3" y="0"/>
                </a:cubicBezTo>
                <a:close/>
                <a:moveTo>
                  <a:pt x="140" y="70"/>
                </a:moveTo>
                <a:cubicBezTo>
                  <a:pt x="82" y="70"/>
                  <a:pt x="82" y="70"/>
                  <a:pt x="82" y="70"/>
                </a:cubicBezTo>
                <a:cubicBezTo>
                  <a:pt x="123" y="29"/>
                  <a:pt x="123" y="29"/>
                  <a:pt x="123" y="29"/>
                </a:cubicBezTo>
                <a:cubicBezTo>
                  <a:pt x="133" y="40"/>
                  <a:pt x="139" y="54"/>
                  <a:pt x="140" y="70"/>
                </a:cubicBezTo>
                <a:close/>
                <a:moveTo>
                  <a:pt x="73" y="140"/>
                </a:moveTo>
                <a:cubicBezTo>
                  <a:pt x="37" y="140"/>
                  <a:pt x="7" y="110"/>
                  <a:pt x="7" y="73"/>
                </a:cubicBezTo>
                <a:cubicBezTo>
                  <a:pt x="7" y="37"/>
                  <a:pt x="37" y="7"/>
                  <a:pt x="73" y="7"/>
                </a:cubicBezTo>
                <a:cubicBezTo>
                  <a:pt x="91" y="7"/>
                  <a:pt x="106" y="13"/>
                  <a:pt x="118" y="24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72"/>
                  <a:pt x="70" y="73"/>
                  <a:pt x="70" y="73"/>
                </a:cubicBezTo>
                <a:cubicBezTo>
                  <a:pt x="70" y="75"/>
                  <a:pt x="72" y="77"/>
                  <a:pt x="73" y="77"/>
                </a:cubicBezTo>
                <a:cubicBezTo>
                  <a:pt x="140" y="77"/>
                  <a:pt x="140" y="77"/>
                  <a:pt x="140" y="77"/>
                </a:cubicBezTo>
                <a:cubicBezTo>
                  <a:pt x="138" y="112"/>
                  <a:pt x="109" y="140"/>
                  <a:pt x="73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5" name="Freeform 153"/>
          <p:cNvSpPr>
            <a:spLocks noEditPoints="1"/>
          </p:cNvSpPr>
          <p:nvPr/>
        </p:nvSpPr>
        <p:spPr bwMode="auto">
          <a:xfrm>
            <a:off x="8426364" y="2858519"/>
            <a:ext cx="552450" cy="454025"/>
          </a:xfrm>
          <a:custGeom>
            <a:avLst/>
            <a:gdLst>
              <a:gd name="T0" fmla="*/ 23 w 147"/>
              <a:gd name="T1" fmla="*/ 74 h 121"/>
              <a:gd name="T2" fmla="*/ 3 w 147"/>
              <a:gd name="T3" fmla="*/ 74 h 121"/>
              <a:gd name="T4" fmla="*/ 0 w 147"/>
              <a:gd name="T5" fmla="*/ 77 h 121"/>
              <a:gd name="T6" fmla="*/ 0 w 147"/>
              <a:gd name="T7" fmla="*/ 117 h 121"/>
              <a:gd name="T8" fmla="*/ 3 w 147"/>
              <a:gd name="T9" fmla="*/ 121 h 121"/>
              <a:gd name="T10" fmla="*/ 23 w 147"/>
              <a:gd name="T11" fmla="*/ 121 h 121"/>
              <a:gd name="T12" fmla="*/ 26 w 147"/>
              <a:gd name="T13" fmla="*/ 117 h 121"/>
              <a:gd name="T14" fmla="*/ 26 w 147"/>
              <a:gd name="T15" fmla="*/ 77 h 121"/>
              <a:gd name="T16" fmla="*/ 23 w 147"/>
              <a:gd name="T17" fmla="*/ 74 h 121"/>
              <a:gd name="T18" fmla="*/ 20 w 147"/>
              <a:gd name="T19" fmla="*/ 114 h 121"/>
              <a:gd name="T20" fmla="*/ 6 w 147"/>
              <a:gd name="T21" fmla="*/ 114 h 121"/>
              <a:gd name="T22" fmla="*/ 6 w 147"/>
              <a:gd name="T23" fmla="*/ 80 h 121"/>
              <a:gd name="T24" fmla="*/ 20 w 147"/>
              <a:gd name="T25" fmla="*/ 80 h 121"/>
              <a:gd name="T26" fmla="*/ 20 w 147"/>
              <a:gd name="T27" fmla="*/ 114 h 121"/>
              <a:gd name="T28" fmla="*/ 143 w 147"/>
              <a:gd name="T29" fmla="*/ 0 h 121"/>
              <a:gd name="T30" fmla="*/ 123 w 147"/>
              <a:gd name="T31" fmla="*/ 0 h 121"/>
              <a:gd name="T32" fmla="*/ 120 w 147"/>
              <a:gd name="T33" fmla="*/ 4 h 121"/>
              <a:gd name="T34" fmla="*/ 120 w 147"/>
              <a:gd name="T35" fmla="*/ 117 h 121"/>
              <a:gd name="T36" fmla="*/ 123 w 147"/>
              <a:gd name="T37" fmla="*/ 121 h 121"/>
              <a:gd name="T38" fmla="*/ 143 w 147"/>
              <a:gd name="T39" fmla="*/ 121 h 121"/>
              <a:gd name="T40" fmla="*/ 147 w 147"/>
              <a:gd name="T41" fmla="*/ 117 h 121"/>
              <a:gd name="T42" fmla="*/ 147 w 147"/>
              <a:gd name="T43" fmla="*/ 4 h 121"/>
              <a:gd name="T44" fmla="*/ 143 w 147"/>
              <a:gd name="T45" fmla="*/ 0 h 121"/>
              <a:gd name="T46" fmla="*/ 140 w 147"/>
              <a:gd name="T47" fmla="*/ 114 h 121"/>
              <a:gd name="T48" fmla="*/ 126 w 147"/>
              <a:gd name="T49" fmla="*/ 114 h 121"/>
              <a:gd name="T50" fmla="*/ 126 w 147"/>
              <a:gd name="T51" fmla="*/ 7 h 121"/>
              <a:gd name="T52" fmla="*/ 140 w 147"/>
              <a:gd name="T53" fmla="*/ 7 h 121"/>
              <a:gd name="T54" fmla="*/ 140 w 147"/>
              <a:gd name="T55" fmla="*/ 114 h 121"/>
              <a:gd name="T56" fmla="*/ 63 w 147"/>
              <a:gd name="T57" fmla="*/ 14 h 121"/>
              <a:gd name="T58" fmla="*/ 43 w 147"/>
              <a:gd name="T59" fmla="*/ 14 h 121"/>
              <a:gd name="T60" fmla="*/ 40 w 147"/>
              <a:gd name="T61" fmla="*/ 17 h 121"/>
              <a:gd name="T62" fmla="*/ 40 w 147"/>
              <a:gd name="T63" fmla="*/ 117 h 121"/>
              <a:gd name="T64" fmla="*/ 43 w 147"/>
              <a:gd name="T65" fmla="*/ 121 h 121"/>
              <a:gd name="T66" fmla="*/ 63 w 147"/>
              <a:gd name="T67" fmla="*/ 121 h 121"/>
              <a:gd name="T68" fmla="*/ 66 w 147"/>
              <a:gd name="T69" fmla="*/ 117 h 121"/>
              <a:gd name="T70" fmla="*/ 66 w 147"/>
              <a:gd name="T71" fmla="*/ 17 h 121"/>
              <a:gd name="T72" fmla="*/ 63 w 147"/>
              <a:gd name="T73" fmla="*/ 14 h 121"/>
              <a:gd name="T74" fmla="*/ 60 w 147"/>
              <a:gd name="T75" fmla="*/ 114 h 121"/>
              <a:gd name="T76" fmla="*/ 46 w 147"/>
              <a:gd name="T77" fmla="*/ 114 h 121"/>
              <a:gd name="T78" fmla="*/ 46 w 147"/>
              <a:gd name="T79" fmla="*/ 20 h 121"/>
              <a:gd name="T80" fmla="*/ 60 w 147"/>
              <a:gd name="T81" fmla="*/ 20 h 121"/>
              <a:gd name="T82" fmla="*/ 60 w 147"/>
              <a:gd name="T83" fmla="*/ 114 h 121"/>
              <a:gd name="T84" fmla="*/ 103 w 147"/>
              <a:gd name="T85" fmla="*/ 54 h 121"/>
              <a:gd name="T86" fmla="*/ 83 w 147"/>
              <a:gd name="T87" fmla="*/ 54 h 121"/>
              <a:gd name="T88" fmla="*/ 80 w 147"/>
              <a:gd name="T89" fmla="*/ 57 h 121"/>
              <a:gd name="T90" fmla="*/ 80 w 147"/>
              <a:gd name="T91" fmla="*/ 117 h 121"/>
              <a:gd name="T92" fmla="*/ 83 w 147"/>
              <a:gd name="T93" fmla="*/ 121 h 121"/>
              <a:gd name="T94" fmla="*/ 103 w 147"/>
              <a:gd name="T95" fmla="*/ 121 h 121"/>
              <a:gd name="T96" fmla="*/ 106 w 147"/>
              <a:gd name="T97" fmla="*/ 117 h 121"/>
              <a:gd name="T98" fmla="*/ 106 w 147"/>
              <a:gd name="T99" fmla="*/ 57 h 121"/>
              <a:gd name="T100" fmla="*/ 103 w 147"/>
              <a:gd name="T101" fmla="*/ 54 h 121"/>
              <a:gd name="T102" fmla="*/ 100 w 147"/>
              <a:gd name="T103" fmla="*/ 114 h 121"/>
              <a:gd name="T104" fmla="*/ 86 w 147"/>
              <a:gd name="T105" fmla="*/ 114 h 121"/>
              <a:gd name="T106" fmla="*/ 86 w 147"/>
              <a:gd name="T107" fmla="*/ 60 h 121"/>
              <a:gd name="T108" fmla="*/ 100 w 147"/>
              <a:gd name="T109" fmla="*/ 60 h 121"/>
              <a:gd name="T110" fmla="*/ 100 w 147"/>
              <a:gd name="T111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7" h="121">
                <a:moveTo>
                  <a:pt x="23" y="74"/>
                </a:moveTo>
                <a:cubicBezTo>
                  <a:pt x="3" y="74"/>
                  <a:pt x="3" y="74"/>
                  <a:pt x="3" y="74"/>
                </a:cubicBezTo>
                <a:cubicBezTo>
                  <a:pt x="1" y="74"/>
                  <a:pt x="0" y="75"/>
                  <a:pt x="0" y="7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9"/>
                  <a:pt x="1" y="121"/>
                  <a:pt x="3" y="121"/>
                </a:cubicBezTo>
                <a:cubicBezTo>
                  <a:pt x="23" y="121"/>
                  <a:pt x="23" y="121"/>
                  <a:pt x="23" y="121"/>
                </a:cubicBezTo>
                <a:cubicBezTo>
                  <a:pt x="25" y="121"/>
                  <a:pt x="26" y="119"/>
                  <a:pt x="26" y="117"/>
                </a:cubicBezTo>
                <a:cubicBezTo>
                  <a:pt x="26" y="77"/>
                  <a:pt x="26" y="77"/>
                  <a:pt x="26" y="77"/>
                </a:cubicBezTo>
                <a:cubicBezTo>
                  <a:pt x="26" y="75"/>
                  <a:pt x="25" y="74"/>
                  <a:pt x="23" y="74"/>
                </a:cubicBezTo>
                <a:close/>
                <a:moveTo>
                  <a:pt x="20" y="114"/>
                </a:moveTo>
                <a:cubicBezTo>
                  <a:pt x="6" y="114"/>
                  <a:pt x="6" y="114"/>
                  <a:pt x="6" y="114"/>
                </a:cubicBezTo>
                <a:cubicBezTo>
                  <a:pt x="6" y="80"/>
                  <a:pt x="6" y="80"/>
                  <a:pt x="6" y="80"/>
                </a:cubicBezTo>
                <a:cubicBezTo>
                  <a:pt x="20" y="80"/>
                  <a:pt x="20" y="80"/>
                  <a:pt x="20" y="80"/>
                </a:cubicBezTo>
                <a:lnTo>
                  <a:pt x="20" y="114"/>
                </a:lnTo>
                <a:close/>
                <a:moveTo>
                  <a:pt x="143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1" y="0"/>
                  <a:pt x="120" y="2"/>
                  <a:pt x="120" y="4"/>
                </a:cubicBezTo>
                <a:cubicBezTo>
                  <a:pt x="120" y="117"/>
                  <a:pt x="120" y="117"/>
                  <a:pt x="120" y="117"/>
                </a:cubicBezTo>
                <a:cubicBezTo>
                  <a:pt x="120" y="119"/>
                  <a:pt x="121" y="121"/>
                  <a:pt x="123" y="121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5" y="121"/>
                  <a:pt x="147" y="119"/>
                  <a:pt x="147" y="117"/>
                </a:cubicBezTo>
                <a:cubicBezTo>
                  <a:pt x="147" y="4"/>
                  <a:pt x="147" y="4"/>
                  <a:pt x="147" y="4"/>
                </a:cubicBezTo>
                <a:cubicBezTo>
                  <a:pt x="147" y="2"/>
                  <a:pt x="145" y="0"/>
                  <a:pt x="143" y="0"/>
                </a:cubicBezTo>
                <a:close/>
                <a:moveTo>
                  <a:pt x="140" y="114"/>
                </a:moveTo>
                <a:cubicBezTo>
                  <a:pt x="126" y="114"/>
                  <a:pt x="126" y="114"/>
                  <a:pt x="126" y="114"/>
                </a:cubicBezTo>
                <a:cubicBezTo>
                  <a:pt x="126" y="7"/>
                  <a:pt x="126" y="7"/>
                  <a:pt x="126" y="7"/>
                </a:cubicBezTo>
                <a:cubicBezTo>
                  <a:pt x="140" y="7"/>
                  <a:pt x="140" y="7"/>
                  <a:pt x="140" y="7"/>
                </a:cubicBezTo>
                <a:lnTo>
                  <a:pt x="140" y="114"/>
                </a:lnTo>
                <a:close/>
                <a:moveTo>
                  <a:pt x="63" y="14"/>
                </a:moveTo>
                <a:cubicBezTo>
                  <a:pt x="43" y="14"/>
                  <a:pt x="43" y="14"/>
                  <a:pt x="43" y="14"/>
                </a:cubicBezTo>
                <a:cubicBezTo>
                  <a:pt x="41" y="14"/>
                  <a:pt x="40" y="15"/>
                  <a:pt x="40" y="17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40" y="119"/>
                  <a:pt x="41" y="121"/>
                  <a:pt x="43" y="121"/>
                </a:cubicBezTo>
                <a:cubicBezTo>
                  <a:pt x="63" y="121"/>
                  <a:pt x="63" y="121"/>
                  <a:pt x="63" y="121"/>
                </a:cubicBezTo>
                <a:cubicBezTo>
                  <a:pt x="65" y="121"/>
                  <a:pt x="66" y="119"/>
                  <a:pt x="66" y="117"/>
                </a:cubicBezTo>
                <a:cubicBezTo>
                  <a:pt x="66" y="17"/>
                  <a:pt x="66" y="17"/>
                  <a:pt x="66" y="17"/>
                </a:cubicBezTo>
                <a:cubicBezTo>
                  <a:pt x="66" y="15"/>
                  <a:pt x="65" y="14"/>
                  <a:pt x="63" y="14"/>
                </a:cubicBezTo>
                <a:close/>
                <a:moveTo>
                  <a:pt x="60" y="114"/>
                </a:moveTo>
                <a:cubicBezTo>
                  <a:pt x="46" y="114"/>
                  <a:pt x="46" y="114"/>
                  <a:pt x="46" y="114"/>
                </a:cubicBezTo>
                <a:cubicBezTo>
                  <a:pt x="46" y="20"/>
                  <a:pt x="46" y="20"/>
                  <a:pt x="46" y="20"/>
                </a:cubicBezTo>
                <a:cubicBezTo>
                  <a:pt x="60" y="20"/>
                  <a:pt x="60" y="20"/>
                  <a:pt x="60" y="20"/>
                </a:cubicBezTo>
                <a:lnTo>
                  <a:pt x="60" y="114"/>
                </a:lnTo>
                <a:close/>
                <a:moveTo>
                  <a:pt x="103" y="54"/>
                </a:moveTo>
                <a:cubicBezTo>
                  <a:pt x="83" y="54"/>
                  <a:pt x="83" y="54"/>
                  <a:pt x="83" y="54"/>
                </a:cubicBezTo>
                <a:cubicBezTo>
                  <a:pt x="81" y="54"/>
                  <a:pt x="80" y="55"/>
                  <a:pt x="80" y="57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0" y="119"/>
                  <a:pt x="81" y="121"/>
                  <a:pt x="83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5" y="121"/>
                  <a:pt x="106" y="119"/>
                  <a:pt x="106" y="11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5"/>
                  <a:pt x="105" y="54"/>
                  <a:pt x="103" y="54"/>
                </a:cubicBezTo>
                <a:close/>
                <a:moveTo>
                  <a:pt x="100" y="114"/>
                </a:moveTo>
                <a:cubicBezTo>
                  <a:pt x="86" y="114"/>
                  <a:pt x="86" y="114"/>
                  <a:pt x="86" y="114"/>
                </a:cubicBezTo>
                <a:cubicBezTo>
                  <a:pt x="86" y="60"/>
                  <a:pt x="86" y="60"/>
                  <a:pt x="86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1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Freeform 154"/>
          <p:cNvSpPr>
            <a:spLocks noEditPoints="1"/>
          </p:cNvSpPr>
          <p:nvPr/>
        </p:nvSpPr>
        <p:spPr bwMode="auto">
          <a:xfrm>
            <a:off x="9477289" y="2809306"/>
            <a:ext cx="552450" cy="552450"/>
          </a:xfrm>
          <a:custGeom>
            <a:avLst/>
            <a:gdLst>
              <a:gd name="T0" fmla="*/ 74 w 147"/>
              <a:gd name="T1" fmla="*/ 0 h 147"/>
              <a:gd name="T2" fmla="*/ 0 w 147"/>
              <a:gd name="T3" fmla="*/ 73 h 147"/>
              <a:gd name="T4" fmla="*/ 74 w 147"/>
              <a:gd name="T5" fmla="*/ 147 h 147"/>
              <a:gd name="T6" fmla="*/ 147 w 147"/>
              <a:gd name="T7" fmla="*/ 73 h 147"/>
              <a:gd name="T8" fmla="*/ 74 w 147"/>
              <a:gd name="T9" fmla="*/ 0 h 147"/>
              <a:gd name="T10" fmla="*/ 74 w 147"/>
              <a:gd name="T11" fmla="*/ 7 h 147"/>
              <a:gd name="T12" fmla="*/ 118 w 147"/>
              <a:gd name="T13" fmla="*/ 24 h 147"/>
              <a:gd name="T14" fmla="*/ 102 w 147"/>
              <a:gd name="T15" fmla="*/ 40 h 147"/>
              <a:gd name="T16" fmla="*/ 74 w 147"/>
              <a:gd name="T17" fmla="*/ 30 h 147"/>
              <a:gd name="T18" fmla="*/ 45 w 147"/>
              <a:gd name="T19" fmla="*/ 40 h 147"/>
              <a:gd name="T20" fmla="*/ 29 w 147"/>
              <a:gd name="T21" fmla="*/ 24 h 147"/>
              <a:gd name="T22" fmla="*/ 74 w 147"/>
              <a:gd name="T23" fmla="*/ 7 h 147"/>
              <a:gd name="T24" fmla="*/ 110 w 147"/>
              <a:gd name="T25" fmla="*/ 73 h 147"/>
              <a:gd name="T26" fmla="*/ 74 w 147"/>
              <a:gd name="T27" fmla="*/ 110 h 147"/>
              <a:gd name="T28" fmla="*/ 37 w 147"/>
              <a:gd name="T29" fmla="*/ 73 h 147"/>
              <a:gd name="T30" fmla="*/ 74 w 147"/>
              <a:gd name="T31" fmla="*/ 37 h 147"/>
              <a:gd name="T32" fmla="*/ 110 w 147"/>
              <a:gd name="T33" fmla="*/ 73 h 147"/>
              <a:gd name="T34" fmla="*/ 7 w 147"/>
              <a:gd name="T35" fmla="*/ 73 h 147"/>
              <a:gd name="T36" fmla="*/ 24 w 147"/>
              <a:gd name="T37" fmla="*/ 29 h 147"/>
              <a:gd name="T38" fmla="*/ 41 w 147"/>
              <a:gd name="T39" fmla="*/ 45 h 147"/>
              <a:gd name="T40" fmla="*/ 30 w 147"/>
              <a:gd name="T41" fmla="*/ 73 h 147"/>
              <a:gd name="T42" fmla="*/ 41 w 147"/>
              <a:gd name="T43" fmla="*/ 102 h 147"/>
              <a:gd name="T44" fmla="*/ 24 w 147"/>
              <a:gd name="T45" fmla="*/ 118 h 147"/>
              <a:gd name="T46" fmla="*/ 7 w 147"/>
              <a:gd name="T47" fmla="*/ 73 h 147"/>
              <a:gd name="T48" fmla="*/ 74 w 147"/>
              <a:gd name="T49" fmla="*/ 140 h 147"/>
              <a:gd name="T50" fmla="*/ 29 w 147"/>
              <a:gd name="T51" fmla="*/ 123 h 147"/>
              <a:gd name="T52" fmla="*/ 45 w 147"/>
              <a:gd name="T53" fmla="*/ 106 h 147"/>
              <a:gd name="T54" fmla="*/ 74 w 147"/>
              <a:gd name="T55" fmla="*/ 117 h 147"/>
              <a:gd name="T56" fmla="*/ 102 w 147"/>
              <a:gd name="T57" fmla="*/ 106 h 147"/>
              <a:gd name="T58" fmla="*/ 118 w 147"/>
              <a:gd name="T59" fmla="*/ 123 h 147"/>
              <a:gd name="T60" fmla="*/ 74 w 147"/>
              <a:gd name="T61" fmla="*/ 140 h 147"/>
              <a:gd name="T62" fmla="*/ 123 w 147"/>
              <a:gd name="T63" fmla="*/ 118 h 147"/>
              <a:gd name="T64" fmla="*/ 107 w 147"/>
              <a:gd name="T65" fmla="*/ 102 h 147"/>
              <a:gd name="T66" fmla="*/ 117 w 147"/>
              <a:gd name="T67" fmla="*/ 73 h 147"/>
              <a:gd name="T68" fmla="*/ 107 w 147"/>
              <a:gd name="T69" fmla="*/ 45 h 147"/>
              <a:gd name="T70" fmla="*/ 123 w 147"/>
              <a:gd name="T71" fmla="*/ 29 h 147"/>
              <a:gd name="T72" fmla="*/ 140 w 147"/>
              <a:gd name="T73" fmla="*/ 73 h 147"/>
              <a:gd name="T74" fmla="*/ 123 w 147"/>
              <a:gd name="T75" fmla="*/ 11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7" h="147">
                <a:moveTo>
                  <a:pt x="74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4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4" y="7"/>
                </a:moveTo>
                <a:cubicBezTo>
                  <a:pt x="91" y="7"/>
                  <a:pt x="106" y="13"/>
                  <a:pt x="118" y="24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94" y="34"/>
                  <a:pt x="84" y="30"/>
                  <a:pt x="74" y="30"/>
                </a:cubicBezTo>
                <a:cubicBezTo>
                  <a:pt x="63" y="30"/>
                  <a:pt x="53" y="34"/>
                  <a:pt x="45" y="40"/>
                </a:cubicBezTo>
                <a:cubicBezTo>
                  <a:pt x="29" y="24"/>
                  <a:pt x="29" y="24"/>
                  <a:pt x="29" y="24"/>
                </a:cubicBezTo>
                <a:cubicBezTo>
                  <a:pt x="41" y="13"/>
                  <a:pt x="56" y="7"/>
                  <a:pt x="74" y="7"/>
                </a:cubicBezTo>
                <a:close/>
                <a:moveTo>
                  <a:pt x="110" y="73"/>
                </a:moveTo>
                <a:cubicBezTo>
                  <a:pt x="110" y="94"/>
                  <a:pt x="94" y="110"/>
                  <a:pt x="74" y="110"/>
                </a:cubicBezTo>
                <a:cubicBezTo>
                  <a:pt x="53" y="110"/>
                  <a:pt x="37" y="94"/>
                  <a:pt x="37" y="73"/>
                </a:cubicBezTo>
                <a:cubicBezTo>
                  <a:pt x="37" y="53"/>
                  <a:pt x="53" y="37"/>
                  <a:pt x="74" y="37"/>
                </a:cubicBezTo>
                <a:cubicBezTo>
                  <a:pt x="94" y="37"/>
                  <a:pt x="110" y="53"/>
                  <a:pt x="110" y="73"/>
                </a:cubicBezTo>
                <a:close/>
                <a:moveTo>
                  <a:pt x="7" y="73"/>
                </a:moveTo>
                <a:cubicBezTo>
                  <a:pt x="7" y="56"/>
                  <a:pt x="13" y="41"/>
                  <a:pt x="24" y="29"/>
                </a:cubicBezTo>
                <a:cubicBezTo>
                  <a:pt x="41" y="45"/>
                  <a:pt x="41" y="45"/>
                  <a:pt x="41" y="45"/>
                </a:cubicBezTo>
                <a:cubicBezTo>
                  <a:pt x="34" y="53"/>
                  <a:pt x="30" y="63"/>
                  <a:pt x="30" y="73"/>
                </a:cubicBezTo>
                <a:cubicBezTo>
                  <a:pt x="30" y="84"/>
                  <a:pt x="34" y="94"/>
                  <a:pt x="41" y="102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3" y="106"/>
                  <a:pt x="7" y="91"/>
                  <a:pt x="7" y="73"/>
                </a:cubicBezTo>
                <a:close/>
                <a:moveTo>
                  <a:pt x="74" y="140"/>
                </a:moveTo>
                <a:cubicBezTo>
                  <a:pt x="56" y="140"/>
                  <a:pt x="41" y="134"/>
                  <a:pt x="29" y="123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53" y="113"/>
                  <a:pt x="63" y="117"/>
                  <a:pt x="74" y="117"/>
                </a:cubicBezTo>
                <a:cubicBezTo>
                  <a:pt x="84" y="117"/>
                  <a:pt x="94" y="113"/>
                  <a:pt x="102" y="106"/>
                </a:cubicBezTo>
                <a:cubicBezTo>
                  <a:pt x="118" y="123"/>
                  <a:pt x="118" y="123"/>
                  <a:pt x="118" y="123"/>
                </a:cubicBezTo>
                <a:cubicBezTo>
                  <a:pt x="106" y="134"/>
                  <a:pt x="91" y="140"/>
                  <a:pt x="74" y="140"/>
                </a:cubicBezTo>
                <a:close/>
                <a:moveTo>
                  <a:pt x="123" y="118"/>
                </a:moveTo>
                <a:cubicBezTo>
                  <a:pt x="107" y="102"/>
                  <a:pt x="107" y="102"/>
                  <a:pt x="107" y="102"/>
                </a:cubicBezTo>
                <a:cubicBezTo>
                  <a:pt x="113" y="94"/>
                  <a:pt x="117" y="84"/>
                  <a:pt x="117" y="73"/>
                </a:cubicBezTo>
                <a:cubicBezTo>
                  <a:pt x="117" y="63"/>
                  <a:pt x="113" y="53"/>
                  <a:pt x="107" y="45"/>
                </a:cubicBezTo>
                <a:cubicBezTo>
                  <a:pt x="123" y="29"/>
                  <a:pt x="123" y="29"/>
                  <a:pt x="123" y="29"/>
                </a:cubicBezTo>
                <a:cubicBezTo>
                  <a:pt x="134" y="41"/>
                  <a:pt x="140" y="56"/>
                  <a:pt x="140" y="73"/>
                </a:cubicBezTo>
                <a:cubicBezTo>
                  <a:pt x="140" y="91"/>
                  <a:pt x="134" y="106"/>
                  <a:pt x="123" y="11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Freeform 155"/>
          <p:cNvSpPr>
            <a:spLocks noEditPoints="1"/>
          </p:cNvSpPr>
          <p:nvPr/>
        </p:nvSpPr>
        <p:spPr bwMode="auto">
          <a:xfrm>
            <a:off x="10532976" y="3023619"/>
            <a:ext cx="550863" cy="123825"/>
          </a:xfrm>
          <a:custGeom>
            <a:avLst/>
            <a:gdLst>
              <a:gd name="T0" fmla="*/ 130 w 147"/>
              <a:gd name="T1" fmla="*/ 0 h 33"/>
              <a:gd name="T2" fmla="*/ 113 w 147"/>
              <a:gd name="T3" fmla="*/ 16 h 33"/>
              <a:gd name="T4" fmla="*/ 130 w 147"/>
              <a:gd name="T5" fmla="*/ 33 h 33"/>
              <a:gd name="T6" fmla="*/ 147 w 147"/>
              <a:gd name="T7" fmla="*/ 16 h 33"/>
              <a:gd name="T8" fmla="*/ 130 w 147"/>
              <a:gd name="T9" fmla="*/ 0 h 33"/>
              <a:gd name="T10" fmla="*/ 130 w 147"/>
              <a:gd name="T11" fmla="*/ 26 h 33"/>
              <a:gd name="T12" fmla="*/ 120 w 147"/>
              <a:gd name="T13" fmla="*/ 16 h 33"/>
              <a:gd name="T14" fmla="*/ 130 w 147"/>
              <a:gd name="T15" fmla="*/ 6 h 33"/>
              <a:gd name="T16" fmla="*/ 140 w 147"/>
              <a:gd name="T17" fmla="*/ 16 h 33"/>
              <a:gd name="T18" fmla="*/ 130 w 147"/>
              <a:gd name="T19" fmla="*/ 26 h 33"/>
              <a:gd name="T20" fmla="*/ 73 w 147"/>
              <a:gd name="T21" fmla="*/ 0 h 33"/>
              <a:gd name="T22" fmla="*/ 56 w 147"/>
              <a:gd name="T23" fmla="*/ 16 h 33"/>
              <a:gd name="T24" fmla="*/ 73 w 147"/>
              <a:gd name="T25" fmla="*/ 33 h 33"/>
              <a:gd name="T26" fmla="*/ 90 w 147"/>
              <a:gd name="T27" fmla="*/ 16 h 33"/>
              <a:gd name="T28" fmla="*/ 73 w 147"/>
              <a:gd name="T29" fmla="*/ 0 h 33"/>
              <a:gd name="T30" fmla="*/ 73 w 147"/>
              <a:gd name="T31" fmla="*/ 26 h 33"/>
              <a:gd name="T32" fmla="*/ 63 w 147"/>
              <a:gd name="T33" fmla="*/ 16 h 33"/>
              <a:gd name="T34" fmla="*/ 73 w 147"/>
              <a:gd name="T35" fmla="*/ 6 h 33"/>
              <a:gd name="T36" fmla="*/ 83 w 147"/>
              <a:gd name="T37" fmla="*/ 16 h 33"/>
              <a:gd name="T38" fmla="*/ 73 w 147"/>
              <a:gd name="T39" fmla="*/ 26 h 33"/>
              <a:gd name="T40" fmla="*/ 16 w 147"/>
              <a:gd name="T41" fmla="*/ 0 h 33"/>
              <a:gd name="T42" fmla="*/ 0 w 147"/>
              <a:gd name="T43" fmla="*/ 16 h 33"/>
              <a:gd name="T44" fmla="*/ 16 w 147"/>
              <a:gd name="T45" fmla="*/ 33 h 33"/>
              <a:gd name="T46" fmla="*/ 33 w 147"/>
              <a:gd name="T47" fmla="*/ 16 h 33"/>
              <a:gd name="T48" fmla="*/ 16 w 147"/>
              <a:gd name="T49" fmla="*/ 0 h 33"/>
              <a:gd name="T50" fmla="*/ 16 w 147"/>
              <a:gd name="T51" fmla="*/ 26 h 33"/>
              <a:gd name="T52" fmla="*/ 6 w 147"/>
              <a:gd name="T53" fmla="*/ 16 h 33"/>
              <a:gd name="T54" fmla="*/ 16 w 147"/>
              <a:gd name="T55" fmla="*/ 6 h 33"/>
              <a:gd name="T56" fmla="*/ 26 w 147"/>
              <a:gd name="T57" fmla="*/ 16 h 33"/>
              <a:gd name="T58" fmla="*/ 16 w 147"/>
              <a:gd name="T59" fmla="*/ 2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7" h="33">
                <a:moveTo>
                  <a:pt x="130" y="0"/>
                </a:moveTo>
                <a:cubicBezTo>
                  <a:pt x="121" y="0"/>
                  <a:pt x="113" y="7"/>
                  <a:pt x="113" y="16"/>
                </a:cubicBezTo>
                <a:cubicBezTo>
                  <a:pt x="113" y="26"/>
                  <a:pt x="121" y="33"/>
                  <a:pt x="130" y="33"/>
                </a:cubicBezTo>
                <a:cubicBezTo>
                  <a:pt x="139" y="33"/>
                  <a:pt x="147" y="26"/>
                  <a:pt x="147" y="16"/>
                </a:cubicBezTo>
                <a:cubicBezTo>
                  <a:pt x="147" y="7"/>
                  <a:pt x="139" y="0"/>
                  <a:pt x="130" y="0"/>
                </a:cubicBezTo>
                <a:close/>
                <a:moveTo>
                  <a:pt x="130" y="26"/>
                </a:moveTo>
                <a:cubicBezTo>
                  <a:pt x="124" y="26"/>
                  <a:pt x="120" y="22"/>
                  <a:pt x="120" y="16"/>
                </a:cubicBezTo>
                <a:cubicBezTo>
                  <a:pt x="120" y="11"/>
                  <a:pt x="124" y="6"/>
                  <a:pt x="130" y="6"/>
                </a:cubicBezTo>
                <a:cubicBezTo>
                  <a:pt x="135" y="6"/>
                  <a:pt x="140" y="11"/>
                  <a:pt x="140" y="16"/>
                </a:cubicBezTo>
                <a:cubicBezTo>
                  <a:pt x="140" y="22"/>
                  <a:pt x="135" y="26"/>
                  <a:pt x="130" y="26"/>
                </a:cubicBezTo>
                <a:close/>
                <a:moveTo>
                  <a:pt x="73" y="0"/>
                </a:moveTo>
                <a:cubicBezTo>
                  <a:pt x="64" y="0"/>
                  <a:pt x="56" y="7"/>
                  <a:pt x="56" y="16"/>
                </a:cubicBezTo>
                <a:cubicBezTo>
                  <a:pt x="56" y="26"/>
                  <a:pt x="64" y="33"/>
                  <a:pt x="73" y="33"/>
                </a:cubicBezTo>
                <a:cubicBezTo>
                  <a:pt x="82" y="33"/>
                  <a:pt x="90" y="26"/>
                  <a:pt x="90" y="16"/>
                </a:cubicBezTo>
                <a:cubicBezTo>
                  <a:pt x="90" y="7"/>
                  <a:pt x="82" y="0"/>
                  <a:pt x="73" y="0"/>
                </a:cubicBezTo>
                <a:close/>
                <a:moveTo>
                  <a:pt x="73" y="26"/>
                </a:moveTo>
                <a:cubicBezTo>
                  <a:pt x="68" y="26"/>
                  <a:pt x="63" y="22"/>
                  <a:pt x="63" y="16"/>
                </a:cubicBezTo>
                <a:cubicBezTo>
                  <a:pt x="63" y="11"/>
                  <a:pt x="68" y="6"/>
                  <a:pt x="73" y="6"/>
                </a:cubicBezTo>
                <a:cubicBezTo>
                  <a:pt x="79" y="6"/>
                  <a:pt x="83" y="11"/>
                  <a:pt x="83" y="16"/>
                </a:cubicBezTo>
                <a:cubicBezTo>
                  <a:pt x="83" y="22"/>
                  <a:pt x="79" y="26"/>
                  <a:pt x="73" y="26"/>
                </a:cubicBezTo>
                <a:close/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6"/>
                  <a:pt x="7" y="33"/>
                  <a:pt x="16" y="33"/>
                </a:cubicBezTo>
                <a:cubicBezTo>
                  <a:pt x="26" y="33"/>
                  <a:pt x="33" y="26"/>
                  <a:pt x="33" y="16"/>
                </a:cubicBezTo>
                <a:cubicBezTo>
                  <a:pt x="33" y="7"/>
                  <a:pt x="26" y="0"/>
                  <a:pt x="16" y="0"/>
                </a:cubicBezTo>
                <a:close/>
                <a:moveTo>
                  <a:pt x="16" y="26"/>
                </a:moveTo>
                <a:cubicBezTo>
                  <a:pt x="11" y="26"/>
                  <a:pt x="6" y="22"/>
                  <a:pt x="6" y="16"/>
                </a:cubicBezTo>
                <a:cubicBezTo>
                  <a:pt x="6" y="11"/>
                  <a:pt x="11" y="6"/>
                  <a:pt x="16" y="6"/>
                </a:cubicBezTo>
                <a:cubicBezTo>
                  <a:pt x="22" y="6"/>
                  <a:pt x="26" y="11"/>
                  <a:pt x="26" y="16"/>
                </a:cubicBezTo>
                <a:cubicBezTo>
                  <a:pt x="26" y="22"/>
                  <a:pt x="22" y="26"/>
                  <a:pt x="16" y="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8" name="Freeform 156"/>
          <p:cNvSpPr>
            <a:spLocks noEditPoints="1"/>
          </p:cNvSpPr>
          <p:nvPr/>
        </p:nvSpPr>
        <p:spPr bwMode="auto">
          <a:xfrm>
            <a:off x="11583901" y="2809306"/>
            <a:ext cx="550863" cy="552450"/>
          </a:xfrm>
          <a:custGeom>
            <a:avLst/>
            <a:gdLst>
              <a:gd name="T0" fmla="*/ 37 w 147"/>
              <a:gd name="T1" fmla="*/ 63 h 147"/>
              <a:gd name="T2" fmla="*/ 27 w 147"/>
              <a:gd name="T3" fmla="*/ 73 h 147"/>
              <a:gd name="T4" fmla="*/ 37 w 147"/>
              <a:gd name="T5" fmla="*/ 83 h 147"/>
              <a:gd name="T6" fmla="*/ 47 w 147"/>
              <a:gd name="T7" fmla="*/ 73 h 147"/>
              <a:gd name="T8" fmla="*/ 37 w 147"/>
              <a:gd name="T9" fmla="*/ 63 h 147"/>
              <a:gd name="T10" fmla="*/ 37 w 147"/>
              <a:gd name="T11" fmla="*/ 77 h 147"/>
              <a:gd name="T12" fmla="*/ 34 w 147"/>
              <a:gd name="T13" fmla="*/ 73 h 147"/>
              <a:gd name="T14" fmla="*/ 37 w 147"/>
              <a:gd name="T15" fmla="*/ 70 h 147"/>
              <a:gd name="T16" fmla="*/ 40 w 147"/>
              <a:gd name="T17" fmla="*/ 73 h 147"/>
              <a:gd name="T18" fmla="*/ 37 w 147"/>
              <a:gd name="T19" fmla="*/ 77 h 147"/>
              <a:gd name="T20" fmla="*/ 110 w 147"/>
              <a:gd name="T21" fmla="*/ 63 h 147"/>
              <a:gd name="T22" fmla="*/ 100 w 147"/>
              <a:gd name="T23" fmla="*/ 73 h 147"/>
              <a:gd name="T24" fmla="*/ 110 w 147"/>
              <a:gd name="T25" fmla="*/ 83 h 147"/>
              <a:gd name="T26" fmla="*/ 120 w 147"/>
              <a:gd name="T27" fmla="*/ 73 h 147"/>
              <a:gd name="T28" fmla="*/ 110 w 147"/>
              <a:gd name="T29" fmla="*/ 63 h 147"/>
              <a:gd name="T30" fmla="*/ 110 w 147"/>
              <a:gd name="T31" fmla="*/ 77 h 147"/>
              <a:gd name="T32" fmla="*/ 107 w 147"/>
              <a:gd name="T33" fmla="*/ 73 h 147"/>
              <a:gd name="T34" fmla="*/ 110 w 147"/>
              <a:gd name="T35" fmla="*/ 70 h 147"/>
              <a:gd name="T36" fmla="*/ 114 w 147"/>
              <a:gd name="T37" fmla="*/ 73 h 147"/>
              <a:gd name="T38" fmla="*/ 110 w 147"/>
              <a:gd name="T39" fmla="*/ 77 h 147"/>
              <a:gd name="T40" fmla="*/ 74 w 147"/>
              <a:gd name="T41" fmla="*/ 63 h 147"/>
              <a:gd name="T42" fmla="*/ 64 w 147"/>
              <a:gd name="T43" fmla="*/ 73 h 147"/>
              <a:gd name="T44" fmla="*/ 74 w 147"/>
              <a:gd name="T45" fmla="*/ 83 h 147"/>
              <a:gd name="T46" fmla="*/ 84 w 147"/>
              <a:gd name="T47" fmla="*/ 73 h 147"/>
              <a:gd name="T48" fmla="*/ 74 w 147"/>
              <a:gd name="T49" fmla="*/ 63 h 147"/>
              <a:gd name="T50" fmla="*/ 74 w 147"/>
              <a:gd name="T51" fmla="*/ 77 h 147"/>
              <a:gd name="T52" fmla="*/ 70 w 147"/>
              <a:gd name="T53" fmla="*/ 73 h 147"/>
              <a:gd name="T54" fmla="*/ 74 w 147"/>
              <a:gd name="T55" fmla="*/ 70 h 147"/>
              <a:gd name="T56" fmla="*/ 77 w 147"/>
              <a:gd name="T57" fmla="*/ 73 h 147"/>
              <a:gd name="T58" fmla="*/ 74 w 147"/>
              <a:gd name="T59" fmla="*/ 77 h 147"/>
              <a:gd name="T60" fmla="*/ 74 w 147"/>
              <a:gd name="T61" fmla="*/ 0 h 147"/>
              <a:gd name="T62" fmla="*/ 0 w 147"/>
              <a:gd name="T63" fmla="*/ 73 h 147"/>
              <a:gd name="T64" fmla="*/ 74 w 147"/>
              <a:gd name="T65" fmla="*/ 147 h 147"/>
              <a:gd name="T66" fmla="*/ 147 w 147"/>
              <a:gd name="T67" fmla="*/ 73 h 147"/>
              <a:gd name="T68" fmla="*/ 74 w 147"/>
              <a:gd name="T69" fmla="*/ 0 h 147"/>
              <a:gd name="T70" fmla="*/ 74 w 147"/>
              <a:gd name="T71" fmla="*/ 140 h 147"/>
              <a:gd name="T72" fmla="*/ 7 w 147"/>
              <a:gd name="T73" fmla="*/ 73 h 147"/>
              <a:gd name="T74" fmla="*/ 74 w 147"/>
              <a:gd name="T75" fmla="*/ 7 h 147"/>
              <a:gd name="T76" fmla="*/ 141 w 147"/>
              <a:gd name="T77" fmla="*/ 73 h 147"/>
              <a:gd name="T78" fmla="*/ 74 w 147"/>
              <a:gd name="T79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7">
                <a:moveTo>
                  <a:pt x="37" y="63"/>
                </a:moveTo>
                <a:cubicBezTo>
                  <a:pt x="31" y="63"/>
                  <a:pt x="27" y="68"/>
                  <a:pt x="27" y="73"/>
                </a:cubicBezTo>
                <a:cubicBezTo>
                  <a:pt x="27" y="79"/>
                  <a:pt x="31" y="83"/>
                  <a:pt x="37" y="83"/>
                </a:cubicBezTo>
                <a:cubicBezTo>
                  <a:pt x="43" y="83"/>
                  <a:pt x="47" y="79"/>
                  <a:pt x="47" y="73"/>
                </a:cubicBezTo>
                <a:cubicBezTo>
                  <a:pt x="47" y="68"/>
                  <a:pt x="43" y="63"/>
                  <a:pt x="37" y="63"/>
                </a:cubicBezTo>
                <a:close/>
                <a:moveTo>
                  <a:pt x="37" y="77"/>
                </a:moveTo>
                <a:cubicBezTo>
                  <a:pt x="35" y="77"/>
                  <a:pt x="34" y="75"/>
                  <a:pt x="34" y="73"/>
                </a:cubicBezTo>
                <a:cubicBezTo>
                  <a:pt x="34" y="72"/>
                  <a:pt x="35" y="70"/>
                  <a:pt x="37" y="70"/>
                </a:cubicBezTo>
                <a:cubicBezTo>
                  <a:pt x="39" y="70"/>
                  <a:pt x="40" y="72"/>
                  <a:pt x="40" y="73"/>
                </a:cubicBezTo>
                <a:cubicBezTo>
                  <a:pt x="40" y="75"/>
                  <a:pt x="39" y="77"/>
                  <a:pt x="37" y="77"/>
                </a:cubicBezTo>
                <a:close/>
                <a:moveTo>
                  <a:pt x="110" y="63"/>
                </a:moveTo>
                <a:cubicBezTo>
                  <a:pt x="105" y="63"/>
                  <a:pt x="100" y="68"/>
                  <a:pt x="100" y="73"/>
                </a:cubicBezTo>
                <a:cubicBezTo>
                  <a:pt x="100" y="79"/>
                  <a:pt x="105" y="83"/>
                  <a:pt x="110" y="83"/>
                </a:cubicBezTo>
                <a:cubicBezTo>
                  <a:pt x="116" y="83"/>
                  <a:pt x="120" y="79"/>
                  <a:pt x="120" y="73"/>
                </a:cubicBezTo>
                <a:cubicBezTo>
                  <a:pt x="120" y="68"/>
                  <a:pt x="116" y="63"/>
                  <a:pt x="110" y="63"/>
                </a:cubicBezTo>
                <a:close/>
                <a:moveTo>
                  <a:pt x="110" y="77"/>
                </a:moveTo>
                <a:cubicBezTo>
                  <a:pt x="109" y="77"/>
                  <a:pt x="107" y="75"/>
                  <a:pt x="107" y="73"/>
                </a:cubicBezTo>
                <a:cubicBezTo>
                  <a:pt x="107" y="72"/>
                  <a:pt x="109" y="70"/>
                  <a:pt x="110" y="70"/>
                </a:cubicBezTo>
                <a:cubicBezTo>
                  <a:pt x="112" y="70"/>
                  <a:pt x="114" y="72"/>
                  <a:pt x="114" y="73"/>
                </a:cubicBezTo>
                <a:cubicBezTo>
                  <a:pt x="114" y="75"/>
                  <a:pt x="112" y="77"/>
                  <a:pt x="110" y="77"/>
                </a:cubicBezTo>
                <a:close/>
                <a:moveTo>
                  <a:pt x="74" y="63"/>
                </a:moveTo>
                <a:cubicBezTo>
                  <a:pt x="68" y="63"/>
                  <a:pt x="64" y="68"/>
                  <a:pt x="64" y="73"/>
                </a:cubicBezTo>
                <a:cubicBezTo>
                  <a:pt x="64" y="79"/>
                  <a:pt x="68" y="83"/>
                  <a:pt x="74" y="83"/>
                </a:cubicBezTo>
                <a:cubicBezTo>
                  <a:pt x="79" y="83"/>
                  <a:pt x="84" y="79"/>
                  <a:pt x="84" y="73"/>
                </a:cubicBezTo>
                <a:cubicBezTo>
                  <a:pt x="84" y="68"/>
                  <a:pt x="79" y="63"/>
                  <a:pt x="74" y="63"/>
                </a:cubicBezTo>
                <a:close/>
                <a:moveTo>
                  <a:pt x="74" y="77"/>
                </a:moveTo>
                <a:cubicBezTo>
                  <a:pt x="72" y="77"/>
                  <a:pt x="70" y="75"/>
                  <a:pt x="70" y="73"/>
                </a:cubicBezTo>
                <a:cubicBezTo>
                  <a:pt x="70" y="72"/>
                  <a:pt x="72" y="70"/>
                  <a:pt x="74" y="70"/>
                </a:cubicBezTo>
                <a:cubicBezTo>
                  <a:pt x="76" y="70"/>
                  <a:pt x="77" y="72"/>
                  <a:pt x="77" y="73"/>
                </a:cubicBezTo>
                <a:cubicBezTo>
                  <a:pt x="77" y="75"/>
                  <a:pt x="76" y="77"/>
                  <a:pt x="74" y="77"/>
                </a:cubicBezTo>
                <a:close/>
                <a:moveTo>
                  <a:pt x="74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4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4" y="140"/>
                </a:moveTo>
                <a:cubicBezTo>
                  <a:pt x="37" y="140"/>
                  <a:pt x="7" y="110"/>
                  <a:pt x="7" y="73"/>
                </a:cubicBezTo>
                <a:cubicBezTo>
                  <a:pt x="7" y="37"/>
                  <a:pt x="37" y="7"/>
                  <a:pt x="74" y="7"/>
                </a:cubicBezTo>
                <a:cubicBezTo>
                  <a:pt x="111" y="7"/>
                  <a:pt x="141" y="37"/>
                  <a:pt x="141" y="73"/>
                </a:cubicBezTo>
                <a:cubicBezTo>
                  <a:pt x="141" y="110"/>
                  <a:pt x="111" y="140"/>
                  <a:pt x="74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Freeform 157"/>
          <p:cNvSpPr>
            <a:spLocks noEditPoints="1"/>
          </p:cNvSpPr>
          <p:nvPr/>
        </p:nvSpPr>
        <p:spPr bwMode="auto">
          <a:xfrm>
            <a:off x="12638001" y="2809306"/>
            <a:ext cx="552450" cy="552450"/>
          </a:xfrm>
          <a:custGeom>
            <a:avLst/>
            <a:gdLst>
              <a:gd name="T0" fmla="*/ 143 w 147"/>
              <a:gd name="T1" fmla="*/ 50 h 147"/>
              <a:gd name="T2" fmla="*/ 140 w 147"/>
              <a:gd name="T3" fmla="*/ 53 h 147"/>
              <a:gd name="T4" fmla="*/ 140 w 147"/>
              <a:gd name="T5" fmla="*/ 127 h 147"/>
              <a:gd name="T6" fmla="*/ 127 w 147"/>
              <a:gd name="T7" fmla="*/ 140 h 147"/>
              <a:gd name="T8" fmla="*/ 20 w 147"/>
              <a:gd name="T9" fmla="*/ 140 h 147"/>
              <a:gd name="T10" fmla="*/ 6 w 147"/>
              <a:gd name="T11" fmla="*/ 127 h 147"/>
              <a:gd name="T12" fmla="*/ 6 w 147"/>
              <a:gd name="T13" fmla="*/ 20 h 147"/>
              <a:gd name="T14" fmla="*/ 20 w 147"/>
              <a:gd name="T15" fmla="*/ 7 h 147"/>
              <a:gd name="T16" fmla="*/ 93 w 147"/>
              <a:gd name="T17" fmla="*/ 7 h 147"/>
              <a:gd name="T18" fmla="*/ 97 w 147"/>
              <a:gd name="T19" fmla="*/ 3 h 147"/>
              <a:gd name="T20" fmla="*/ 93 w 147"/>
              <a:gd name="T21" fmla="*/ 0 h 147"/>
              <a:gd name="T22" fmla="*/ 20 w 147"/>
              <a:gd name="T23" fmla="*/ 0 h 147"/>
              <a:gd name="T24" fmla="*/ 0 w 147"/>
              <a:gd name="T25" fmla="*/ 20 h 147"/>
              <a:gd name="T26" fmla="*/ 0 w 147"/>
              <a:gd name="T27" fmla="*/ 127 h 147"/>
              <a:gd name="T28" fmla="*/ 20 w 147"/>
              <a:gd name="T29" fmla="*/ 147 h 147"/>
              <a:gd name="T30" fmla="*/ 127 w 147"/>
              <a:gd name="T31" fmla="*/ 147 h 147"/>
              <a:gd name="T32" fmla="*/ 147 w 147"/>
              <a:gd name="T33" fmla="*/ 127 h 147"/>
              <a:gd name="T34" fmla="*/ 147 w 147"/>
              <a:gd name="T35" fmla="*/ 53 h 147"/>
              <a:gd name="T36" fmla="*/ 143 w 147"/>
              <a:gd name="T37" fmla="*/ 50 h 147"/>
              <a:gd name="T38" fmla="*/ 37 w 147"/>
              <a:gd name="T39" fmla="*/ 110 h 147"/>
              <a:gd name="T40" fmla="*/ 65 w 147"/>
              <a:gd name="T41" fmla="*/ 105 h 147"/>
              <a:gd name="T42" fmla="*/ 142 w 147"/>
              <a:gd name="T43" fmla="*/ 28 h 147"/>
              <a:gd name="T44" fmla="*/ 147 w 147"/>
              <a:gd name="T45" fmla="*/ 17 h 147"/>
              <a:gd name="T46" fmla="*/ 130 w 147"/>
              <a:gd name="T47" fmla="*/ 0 h 147"/>
              <a:gd name="T48" fmla="*/ 118 w 147"/>
              <a:gd name="T49" fmla="*/ 5 h 147"/>
              <a:gd name="T50" fmla="*/ 41 w 147"/>
              <a:gd name="T51" fmla="*/ 82 h 147"/>
              <a:gd name="T52" fmla="*/ 37 w 147"/>
              <a:gd name="T53" fmla="*/ 110 h 147"/>
              <a:gd name="T54" fmla="*/ 123 w 147"/>
              <a:gd name="T55" fmla="*/ 10 h 147"/>
              <a:gd name="T56" fmla="*/ 130 w 147"/>
              <a:gd name="T57" fmla="*/ 7 h 147"/>
              <a:gd name="T58" fmla="*/ 140 w 147"/>
              <a:gd name="T59" fmla="*/ 17 h 147"/>
              <a:gd name="T60" fmla="*/ 137 w 147"/>
              <a:gd name="T61" fmla="*/ 24 h 147"/>
              <a:gd name="T62" fmla="*/ 133 w 147"/>
              <a:gd name="T63" fmla="*/ 28 h 147"/>
              <a:gd name="T64" fmla="*/ 119 w 147"/>
              <a:gd name="T65" fmla="*/ 14 h 147"/>
              <a:gd name="T66" fmla="*/ 123 w 147"/>
              <a:gd name="T67" fmla="*/ 10 h 147"/>
              <a:gd name="T68" fmla="*/ 114 w 147"/>
              <a:gd name="T69" fmla="*/ 19 h 147"/>
              <a:gd name="T70" fmla="*/ 128 w 147"/>
              <a:gd name="T71" fmla="*/ 33 h 147"/>
              <a:gd name="T72" fmla="*/ 67 w 147"/>
              <a:gd name="T73" fmla="*/ 94 h 147"/>
              <a:gd name="T74" fmla="*/ 67 w 147"/>
              <a:gd name="T75" fmla="*/ 80 h 147"/>
              <a:gd name="T76" fmla="*/ 52 w 147"/>
              <a:gd name="T77" fmla="*/ 80 h 147"/>
              <a:gd name="T78" fmla="*/ 114 w 147"/>
              <a:gd name="T79" fmla="*/ 19 h 147"/>
              <a:gd name="T80" fmla="*/ 47 w 147"/>
              <a:gd name="T81" fmla="*/ 87 h 147"/>
              <a:gd name="T82" fmla="*/ 60 w 147"/>
              <a:gd name="T83" fmla="*/ 87 h 147"/>
              <a:gd name="T84" fmla="*/ 60 w 147"/>
              <a:gd name="T85" fmla="*/ 99 h 147"/>
              <a:gd name="T86" fmla="*/ 45 w 147"/>
              <a:gd name="T87" fmla="*/ 102 h 147"/>
              <a:gd name="T88" fmla="*/ 47 w 147"/>
              <a:gd name="T89" fmla="*/ 8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7" h="147">
                <a:moveTo>
                  <a:pt x="143" y="50"/>
                </a:moveTo>
                <a:cubicBezTo>
                  <a:pt x="142" y="50"/>
                  <a:pt x="140" y="52"/>
                  <a:pt x="140" y="53"/>
                </a:cubicBezTo>
                <a:cubicBezTo>
                  <a:pt x="140" y="127"/>
                  <a:pt x="140" y="127"/>
                  <a:pt x="140" y="127"/>
                </a:cubicBezTo>
                <a:cubicBezTo>
                  <a:pt x="140" y="134"/>
                  <a:pt x="134" y="140"/>
                  <a:pt x="127" y="140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12" y="140"/>
                  <a:pt x="6" y="134"/>
                  <a:pt x="6" y="127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13"/>
                  <a:pt x="12" y="7"/>
                  <a:pt x="20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5" y="7"/>
                  <a:pt x="97" y="5"/>
                  <a:pt x="97" y="3"/>
                </a:cubicBezTo>
                <a:cubicBezTo>
                  <a:pt x="97" y="1"/>
                  <a:pt x="95" y="0"/>
                  <a:pt x="9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8"/>
                  <a:pt x="9" y="147"/>
                  <a:pt x="20" y="147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38" y="147"/>
                  <a:pt x="147" y="138"/>
                  <a:pt x="147" y="127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47" y="52"/>
                  <a:pt x="145" y="50"/>
                  <a:pt x="143" y="50"/>
                </a:cubicBezTo>
                <a:close/>
                <a:moveTo>
                  <a:pt x="37" y="110"/>
                </a:moveTo>
                <a:cubicBezTo>
                  <a:pt x="65" y="105"/>
                  <a:pt x="65" y="105"/>
                  <a:pt x="65" y="105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5" y="25"/>
                  <a:pt x="147" y="21"/>
                  <a:pt x="147" y="17"/>
                </a:cubicBezTo>
                <a:cubicBezTo>
                  <a:pt x="147" y="7"/>
                  <a:pt x="139" y="0"/>
                  <a:pt x="130" y="0"/>
                </a:cubicBezTo>
                <a:cubicBezTo>
                  <a:pt x="125" y="0"/>
                  <a:pt x="121" y="2"/>
                  <a:pt x="118" y="5"/>
                </a:cubicBezTo>
                <a:cubicBezTo>
                  <a:pt x="41" y="82"/>
                  <a:pt x="41" y="82"/>
                  <a:pt x="41" y="82"/>
                </a:cubicBezTo>
                <a:lnTo>
                  <a:pt x="37" y="110"/>
                </a:lnTo>
                <a:close/>
                <a:moveTo>
                  <a:pt x="123" y="10"/>
                </a:moveTo>
                <a:cubicBezTo>
                  <a:pt x="125" y="8"/>
                  <a:pt x="127" y="7"/>
                  <a:pt x="130" y="7"/>
                </a:cubicBezTo>
                <a:cubicBezTo>
                  <a:pt x="136" y="7"/>
                  <a:pt x="140" y="11"/>
                  <a:pt x="140" y="17"/>
                </a:cubicBezTo>
                <a:cubicBezTo>
                  <a:pt x="140" y="19"/>
                  <a:pt x="139" y="22"/>
                  <a:pt x="137" y="24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19" y="14"/>
                  <a:pt x="119" y="14"/>
                  <a:pt x="119" y="14"/>
                </a:cubicBezTo>
                <a:lnTo>
                  <a:pt x="123" y="10"/>
                </a:lnTo>
                <a:close/>
                <a:moveTo>
                  <a:pt x="114" y="19"/>
                </a:moveTo>
                <a:cubicBezTo>
                  <a:pt x="128" y="33"/>
                  <a:pt x="128" y="33"/>
                  <a:pt x="128" y="33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80"/>
                  <a:pt x="67" y="80"/>
                  <a:pt x="67" y="80"/>
                </a:cubicBezTo>
                <a:cubicBezTo>
                  <a:pt x="52" y="80"/>
                  <a:pt x="52" y="80"/>
                  <a:pt x="52" y="80"/>
                </a:cubicBezTo>
                <a:lnTo>
                  <a:pt x="114" y="19"/>
                </a:lnTo>
                <a:close/>
                <a:moveTo>
                  <a:pt x="47" y="87"/>
                </a:moveTo>
                <a:cubicBezTo>
                  <a:pt x="60" y="87"/>
                  <a:pt x="60" y="87"/>
                  <a:pt x="60" y="87"/>
                </a:cubicBezTo>
                <a:cubicBezTo>
                  <a:pt x="60" y="99"/>
                  <a:pt x="60" y="99"/>
                  <a:pt x="60" y="99"/>
                </a:cubicBezTo>
                <a:cubicBezTo>
                  <a:pt x="45" y="102"/>
                  <a:pt x="45" y="102"/>
                  <a:pt x="45" y="102"/>
                </a:cubicBezTo>
                <a:lnTo>
                  <a:pt x="47" y="8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0" name="Freeform 158"/>
          <p:cNvSpPr>
            <a:spLocks noEditPoints="1"/>
          </p:cNvSpPr>
          <p:nvPr/>
        </p:nvSpPr>
        <p:spPr bwMode="auto">
          <a:xfrm>
            <a:off x="13688926" y="2809306"/>
            <a:ext cx="552450" cy="552450"/>
          </a:xfrm>
          <a:custGeom>
            <a:avLst/>
            <a:gdLst>
              <a:gd name="T0" fmla="*/ 121 w 147"/>
              <a:gd name="T1" fmla="*/ 0 h 147"/>
              <a:gd name="T2" fmla="*/ 102 w 147"/>
              <a:gd name="T3" fmla="*/ 8 h 147"/>
              <a:gd name="T4" fmla="*/ 12 w 147"/>
              <a:gd name="T5" fmla="*/ 98 h 147"/>
              <a:gd name="T6" fmla="*/ 0 w 147"/>
              <a:gd name="T7" fmla="*/ 147 h 147"/>
              <a:gd name="T8" fmla="*/ 49 w 147"/>
              <a:gd name="T9" fmla="*/ 136 h 147"/>
              <a:gd name="T10" fmla="*/ 139 w 147"/>
              <a:gd name="T11" fmla="*/ 46 h 147"/>
              <a:gd name="T12" fmla="*/ 147 w 147"/>
              <a:gd name="T13" fmla="*/ 27 h 147"/>
              <a:gd name="T14" fmla="*/ 121 w 147"/>
              <a:gd name="T15" fmla="*/ 0 h 147"/>
              <a:gd name="T16" fmla="*/ 44 w 147"/>
              <a:gd name="T17" fmla="*/ 130 h 147"/>
              <a:gd name="T18" fmla="*/ 20 w 147"/>
              <a:gd name="T19" fmla="*/ 135 h 147"/>
              <a:gd name="T20" fmla="*/ 20 w 147"/>
              <a:gd name="T21" fmla="*/ 127 h 147"/>
              <a:gd name="T22" fmla="*/ 12 w 147"/>
              <a:gd name="T23" fmla="*/ 127 h 147"/>
              <a:gd name="T24" fmla="*/ 18 w 147"/>
              <a:gd name="T25" fmla="*/ 103 h 147"/>
              <a:gd name="T26" fmla="*/ 44 w 147"/>
              <a:gd name="T27" fmla="*/ 103 h 147"/>
              <a:gd name="T28" fmla="*/ 44 w 147"/>
              <a:gd name="T29" fmla="*/ 130 h 147"/>
              <a:gd name="T30" fmla="*/ 50 w 147"/>
              <a:gd name="T31" fmla="*/ 125 h 147"/>
              <a:gd name="T32" fmla="*/ 50 w 147"/>
              <a:gd name="T33" fmla="*/ 100 h 147"/>
              <a:gd name="T34" fmla="*/ 47 w 147"/>
              <a:gd name="T35" fmla="*/ 97 h 147"/>
              <a:gd name="T36" fmla="*/ 22 w 147"/>
              <a:gd name="T37" fmla="*/ 97 h 147"/>
              <a:gd name="T38" fmla="*/ 94 w 147"/>
              <a:gd name="T39" fmla="*/ 25 h 147"/>
              <a:gd name="T40" fmla="*/ 122 w 147"/>
              <a:gd name="T41" fmla="*/ 53 h 147"/>
              <a:gd name="T42" fmla="*/ 50 w 147"/>
              <a:gd name="T43" fmla="*/ 125 h 147"/>
              <a:gd name="T44" fmla="*/ 135 w 147"/>
              <a:gd name="T45" fmla="*/ 41 h 147"/>
              <a:gd name="T46" fmla="*/ 127 w 147"/>
              <a:gd name="T47" fmla="*/ 48 h 147"/>
              <a:gd name="T48" fmla="*/ 99 w 147"/>
              <a:gd name="T49" fmla="*/ 20 h 147"/>
              <a:gd name="T50" fmla="*/ 106 w 147"/>
              <a:gd name="T51" fmla="*/ 12 h 147"/>
              <a:gd name="T52" fmla="*/ 121 w 147"/>
              <a:gd name="T53" fmla="*/ 7 h 147"/>
              <a:gd name="T54" fmla="*/ 141 w 147"/>
              <a:gd name="T55" fmla="*/ 27 h 147"/>
              <a:gd name="T56" fmla="*/ 135 w 147"/>
              <a:gd name="T57" fmla="*/ 4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7" h="147">
                <a:moveTo>
                  <a:pt x="121" y="0"/>
                </a:moveTo>
                <a:cubicBezTo>
                  <a:pt x="113" y="0"/>
                  <a:pt x="107" y="3"/>
                  <a:pt x="102" y="8"/>
                </a:cubicBezTo>
                <a:cubicBezTo>
                  <a:pt x="12" y="98"/>
                  <a:pt x="12" y="98"/>
                  <a:pt x="12" y="98"/>
                </a:cubicBezTo>
                <a:cubicBezTo>
                  <a:pt x="0" y="147"/>
                  <a:pt x="0" y="147"/>
                  <a:pt x="0" y="147"/>
                </a:cubicBezTo>
                <a:cubicBezTo>
                  <a:pt x="49" y="136"/>
                  <a:pt x="49" y="136"/>
                  <a:pt x="49" y="13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4" y="41"/>
                  <a:pt x="147" y="34"/>
                  <a:pt x="147" y="27"/>
                </a:cubicBezTo>
                <a:cubicBezTo>
                  <a:pt x="147" y="12"/>
                  <a:pt x="135" y="0"/>
                  <a:pt x="121" y="0"/>
                </a:cubicBezTo>
                <a:close/>
                <a:moveTo>
                  <a:pt x="44" y="130"/>
                </a:moveTo>
                <a:cubicBezTo>
                  <a:pt x="20" y="135"/>
                  <a:pt x="20" y="135"/>
                  <a:pt x="20" y="135"/>
                </a:cubicBezTo>
                <a:cubicBezTo>
                  <a:pt x="20" y="127"/>
                  <a:pt x="20" y="127"/>
                  <a:pt x="20" y="127"/>
                </a:cubicBezTo>
                <a:cubicBezTo>
                  <a:pt x="12" y="127"/>
                  <a:pt x="12" y="127"/>
                  <a:pt x="12" y="127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44" y="103"/>
                  <a:pt x="44" y="103"/>
                  <a:pt x="44" y="103"/>
                </a:cubicBezTo>
                <a:lnTo>
                  <a:pt x="44" y="130"/>
                </a:lnTo>
                <a:close/>
                <a:moveTo>
                  <a:pt x="50" y="125"/>
                </a:moveTo>
                <a:cubicBezTo>
                  <a:pt x="50" y="100"/>
                  <a:pt x="50" y="100"/>
                  <a:pt x="50" y="100"/>
                </a:cubicBezTo>
                <a:cubicBezTo>
                  <a:pt x="50" y="98"/>
                  <a:pt x="49" y="97"/>
                  <a:pt x="47" y="97"/>
                </a:cubicBezTo>
                <a:cubicBezTo>
                  <a:pt x="22" y="97"/>
                  <a:pt x="22" y="97"/>
                  <a:pt x="22" y="97"/>
                </a:cubicBezTo>
                <a:cubicBezTo>
                  <a:pt x="94" y="25"/>
                  <a:pt x="94" y="25"/>
                  <a:pt x="94" y="25"/>
                </a:cubicBezTo>
                <a:cubicBezTo>
                  <a:pt x="122" y="53"/>
                  <a:pt x="122" y="53"/>
                  <a:pt x="122" y="53"/>
                </a:cubicBezTo>
                <a:lnTo>
                  <a:pt x="50" y="125"/>
                </a:lnTo>
                <a:close/>
                <a:moveTo>
                  <a:pt x="135" y="41"/>
                </a:moveTo>
                <a:cubicBezTo>
                  <a:pt x="127" y="48"/>
                  <a:pt x="127" y="48"/>
                  <a:pt x="127" y="48"/>
                </a:cubicBezTo>
                <a:cubicBezTo>
                  <a:pt x="99" y="20"/>
                  <a:pt x="99" y="20"/>
                  <a:pt x="99" y="20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6" y="12"/>
                  <a:pt x="112" y="7"/>
                  <a:pt x="121" y="7"/>
                </a:cubicBezTo>
                <a:cubicBezTo>
                  <a:pt x="132" y="7"/>
                  <a:pt x="141" y="16"/>
                  <a:pt x="141" y="27"/>
                </a:cubicBezTo>
                <a:cubicBezTo>
                  <a:pt x="141" y="32"/>
                  <a:pt x="138" y="37"/>
                  <a:pt x="135" y="4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Freeform 159"/>
          <p:cNvSpPr>
            <a:spLocks noEditPoints="1"/>
          </p:cNvSpPr>
          <p:nvPr/>
        </p:nvSpPr>
        <p:spPr bwMode="auto">
          <a:xfrm>
            <a:off x="14744614" y="2836294"/>
            <a:ext cx="550863" cy="498475"/>
          </a:xfrm>
          <a:custGeom>
            <a:avLst/>
            <a:gdLst>
              <a:gd name="T0" fmla="*/ 73 w 147"/>
              <a:gd name="T1" fmla="*/ 0 h 133"/>
              <a:gd name="T2" fmla="*/ 0 w 147"/>
              <a:gd name="T3" fmla="*/ 60 h 133"/>
              <a:gd name="T4" fmla="*/ 21 w 147"/>
              <a:gd name="T5" fmla="*/ 102 h 133"/>
              <a:gd name="T6" fmla="*/ 13 w 147"/>
              <a:gd name="T7" fmla="*/ 133 h 133"/>
              <a:gd name="T8" fmla="*/ 53 w 147"/>
              <a:gd name="T9" fmla="*/ 117 h 133"/>
              <a:gd name="T10" fmla="*/ 73 w 147"/>
              <a:gd name="T11" fmla="*/ 120 h 133"/>
              <a:gd name="T12" fmla="*/ 147 w 147"/>
              <a:gd name="T13" fmla="*/ 60 h 133"/>
              <a:gd name="T14" fmla="*/ 73 w 147"/>
              <a:gd name="T15" fmla="*/ 0 h 133"/>
              <a:gd name="T16" fmla="*/ 73 w 147"/>
              <a:gd name="T17" fmla="*/ 113 h 133"/>
              <a:gd name="T18" fmla="*/ 54 w 147"/>
              <a:gd name="T19" fmla="*/ 111 h 133"/>
              <a:gd name="T20" fmla="*/ 53 w 147"/>
              <a:gd name="T21" fmla="*/ 111 h 133"/>
              <a:gd name="T22" fmla="*/ 50 w 147"/>
              <a:gd name="T23" fmla="*/ 111 h 133"/>
              <a:gd name="T24" fmla="*/ 23 w 147"/>
              <a:gd name="T25" fmla="*/ 122 h 133"/>
              <a:gd name="T26" fmla="*/ 27 w 147"/>
              <a:gd name="T27" fmla="*/ 103 h 133"/>
              <a:gd name="T28" fmla="*/ 25 w 147"/>
              <a:gd name="T29" fmla="*/ 96 h 133"/>
              <a:gd name="T30" fmla="*/ 7 w 147"/>
              <a:gd name="T31" fmla="*/ 60 h 133"/>
              <a:gd name="T32" fmla="*/ 73 w 147"/>
              <a:gd name="T33" fmla="*/ 6 h 133"/>
              <a:gd name="T34" fmla="*/ 140 w 147"/>
              <a:gd name="T35" fmla="*/ 60 h 133"/>
              <a:gd name="T36" fmla="*/ 73 w 147"/>
              <a:gd name="T37" fmla="*/ 11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7" h="133">
                <a:moveTo>
                  <a:pt x="73" y="0"/>
                </a:moveTo>
                <a:cubicBezTo>
                  <a:pt x="33" y="0"/>
                  <a:pt x="0" y="27"/>
                  <a:pt x="0" y="60"/>
                </a:cubicBezTo>
                <a:cubicBezTo>
                  <a:pt x="0" y="76"/>
                  <a:pt x="8" y="91"/>
                  <a:pt x="21" y="102"/>
                </a:cubicBezTo>
                <a:cubicBezTo>
                  <a:pt x="13" y="133"/>
                  <a:pt x="13" y="133"/>
                  <a:pt x="13" y="133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9" y="119"/>
                  <a:pt x="66" y="120"/>
                  <a:pt x="73" y="120"/>
                </a:cubicBezTo>
                <a:cubicBezTo>
                  <a:pt x="114" y="120"/>
                  <a:pt x="147" y="93"/>
                  <a:pt x="147" y="60"/>
                </a:cubicBezTo>
                <a:cubicBezTo>
                  <a:pt x="147" y="27"/>
                  <a:pt x="114" y="0"/>
                  <a:pt x="73" y="0"/>
                </a:cubicBezTo>
                <a:close/>
                <a:moveTo>
                  <a:pt x="73" y="113"/>
                </a:moveTo>
                <a:cubicBezTo>
                  <a:pt x="67" y="113"/>
                  <a:pt x="61" y="112"/>
                  <a:pt x="54" y="111"/>
                </a:cubicBezTo>
                <a:cubicBezTo>
                  <a:pt x="54" y="111"/>
                  <a:pt x="53" y="111"/>
                  <a:pt x="53" y="111"/>
                </a:cubicBezTo>
                <a:cubicBezTo>
                  <a:pt x="52" y="111"/>
                  <a:pt x="51" y="111"/>
                  <a:pt x="50" y="111"/>
                </a:cubicBezTo>
                <a:cubicBezTo>
                  <a:pt x="23" y="122"/>
                  <a:pt x="23" y="122"/>
                  <a:pt x="23" y="122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8" y="101"/>
                  <a:pt x="27" y="98"/>
                  <a:pt x="25" y="96"/>
                </a:cubicBezTo>
                <a:cubicBezTo>
                  <a:pt x="13" y="86"/>
                  <a:pt x="7" y="73"/>
                  <a:pt x="7" y="60"/>
                </a:cubicBezTo>
                <a:cubicBezTo>
                  <a:pt x="7" y="30"/>
                  <a:pt x="37" y="6"/>
                  <a:pt x="73" y="6"/>
                </a:cubicBezTo>
                <a:cubicBezTo>
                  <a:pt x="110" y="6"/>
                  <a:pt x="140" y="30"/>
                  <a:pt x="140" y="60"/>
                </a:cubicBezTo>
                <a:cubicBezTo>
                  <a:pt x="140" y="89"/>
                  <a:pt x="110" y="113"/>
                  <a:pt x="73" y="1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2" name="Freeform 160"/>
          <p:cNvSpPr>
            <a:spLocks noEditPoints="1"/>
          </p:cNvSpPr>
          <p:nvPr/>
        </p:nvSpPr>
        <p:spPr bwMode="auto">
          <a:xfrm>
            <a:off x="15795539" y="2836294"/>
            <a:ext cx="552450" cy="498475"/>
          </a:xfrm>
          <a:custGeom>
            <a:avLst/>
            <a:gdLst>
              <a:gd name="T0" fmla="*/ 41 w 147"/>
              <a:gd name="T1" fmla="*/ 50 h 133"/>
              <a:gd name="T2" fmla="*/ 31 w 147"/>
              <a:gd name="T3" fmla="*/ 60 h 133"/>
              <a:gd name="T4" fmla="*/ 41 w 147"/>
              <a:gd name="T5" fmla="*/ 70 h 133"/>
              <a:gd name="T6" fmla="*/ 51 w 147"/>
              <a:gd name="T7" fmla="*/ 60 h 133"/>
              <a:gd name="T8" fmla="*/ 41 w 147"/>
              <a:gd name="T9" fmla="*/ 50 h 133"/>
              <a:gd name="T10" fmla="*/ 74 w 147"/>
              <a:gd name="T11" fmla="*/ 50 h 133"/>
              <a:gd name="T12" fmla="*/ 64 w 147"/>
              <a:gd name="T13" fmla="*/ 60 h 133"/>
              <a:gd name="T14" fmla="*/ 74 w 147"/>
              <a:gd name="T15" fmla="*/ 70 h 133"/>
              <a:gd name="T16" fmla="*/ 84 w 147"/>
              <a:gd name="T17" fmla="*/ 60 h 133"/>
              <a:gd name="T18" fmla="*/ 74 w 147"/>
              <a:gd name="T19" fmla="*/ 50 h 133"/>
              <a:gd name="T20" fmla="*/ 74 w 147"/>
              <a:gd name="T21" fmla="*/ 0 h 133"/>
              <a:gd name="T22" fmla="*/ 0 w 147"/>
              <a:gd name="T23" fmla="*/ 60 h 133"/>
              <a:gd name="T24" fmla="*/ 21 w 147"/>
              <a:gd name="T25" fmla="*/ 102 h 133"/>
              <a:gd name="T26" fmla="*/ 14 w 147"/>
              <a:gd name="T27" fmla="*/ 133 h 133"/>
              <a:gd name="T28" fmla="*/ 53 w 147"/>
              <a:gd name="T29" fmla="*/ 117 h 133"/>
              <a:gd name="T30" fmla="*/ 74 w 147"/>
              <a:gd name="T31" fmla="*/ 120 h 133"/>
              <a:gd name="T32" fmla="*/ 147 w 147"/>
              <a:gd name="T33" fmla="*/ 60 h 133"/>
              <a:gd name="T34" fmla="*/ 74 w 147"/>
              <a:gd name="T35" fmla="*/ 0 h 133"/>
              <a:gd name="T36" fmla="*/ 74 w 147"/>
              <a:gd name="T37" fmla="*/ 113 h 133"/>
              <a:gd name="T38" fmla="*/ 55 w 147"/>
              <a:gd name="T39" fmla="*/ 111 h 133"/>
              <a:gd name="T40" fmla="*/ 53 w 147"/>
              <a:gd name="T41" fmla="*/ 111 h 133"/>
              <a:gd name="T42" fmla="*/ 51 w 147"/>
              <a:gd name="T43" fmla="*/ 111 h 133"/>
              <a:gd name="T44" fmla="*/ 23 w 147"/>
              <a:gd name="T45" fmla="*/ 122 h 133"/>
              <a:gd name="T46" fmla="*/ 28 w 147"/>
              <a:gd name="T47" fmla="*/ 103 h 133"/>
              <a:gd name="T48" fmla="*/ 26 w 147"/>
              <a:gd name="T49" fmla="*/ 96 h 133"/>
              <a:gd name="T50" fmla="*/ 7 w 147"/>
              <a:gd name="T51" fmla="*/ 60 h 133"/>
              <a:gd name="T52" fmla="*/ 74 w 147"/>
              <a:gd name="T53" fmla="*/ 6 h 133"/>
              <a:gd name="T54" fmla="*/ 141 w 147"/>
              <a:gd name="T55" fmla="*/ 60 h 133"/>
              <a:gd name="T56" fmla="*/ 74 w 147"/>
              <a:gd name="T57" fmla="*/ 113 h 133"/>
              <a:gd name="T58" fmla="*/ 107 w 147"/>
              <a:gd name="T59" fmla="*/ 50 h 133"/>
              <a:gd name="T60" fmla="*/ 97 w 147"/>
              <a:gd name="T61" fmla="*/ 60 h 133"/>
              <a:gd name="T62" fmla="*/ 107 w 147"/>
              <a:gd name="T63" fmla="*/ 70 h 133"/>
              <a:gd name="T64" fmla="*/ 117 w 147"/>
              <a:gd name="T65" fmla="*/ 60 h 133"/>
              <a:gd name="T66" fmla="*/ 107 w 147"/>
              <a:gd name="T67" fmla="*/ 5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7" h="133">
                <a:moveTo>
                  <a:pt x="41" y="50"/>
                </a:moveTo>
                <a:cubicBezTo>
                  <a:pt x="35" y="50"/>
                  <a:pt x="31" y="54"/>
                  <a:pt x="31" y="60"/>
                </a:cubicBezTo>
                <a:cubicBezTo>
                  <a:pt x="31" y="65"/>
                  <a:pt x="35" y="70"/>
                  <a:pt x="41" y="70"/>
                </a:cubicBezTo>
                <a:cubicBezTo>
                  <a:pt x="46" y="70"/>
                  <a:pt x="51" y="65"/>
                  <a:pt x="51" y="60"/>
                </a:cubicBezTo>
                <a:cubicBezTo>
                  <a:pt x="51" y="54"/>
                  <a:pt x="46" y="50"/>
                  <a:pt x="41" y="50"/>
                </a:cubicBezTo>
                <a:close/>
                <a:moveTo>
                  <a:pt x="74" y="50"/>
                </a:moveTo>
                <a:cubicBezTo>
                  <a:pt x="68" y="50"/>
                  <a:pt x="64" y="54"/>
                  <a:pt x="64" y="60"/>
                </a:cubicBezTo>
                <a:cubicBezTo>
                  <a:pt x="64" y="65"/>
                  <a:pt x="68" y="70"/>
                  <a:pt x="74" y="70"/>
                </a:cubicBezTo>
                <a:cubicBezTo>
                  <a:pt x="79" y="70"/>
                  <a:pt x="84" y="65"/>
                  <a:pt x="84" y="60"/>
                </a:cubicBezTo>
                <a:cubicBezTo>
                  <a:pt x="84" y="54"/>
                  <a:pt x="79" y="50"/>
                  <a:pt x="74" y="50"/>
                </a:cubicBezTo>
                <a:close/>
                <a:moveTo>
                  <a:pt x="74" y="0"/>
                </a:moveTo>
                <a:cubicBezTo>
                  <a:pt x="33" y="0"/>
                  <a:pt x="0" y="27"/>
                  <a:pt x="0" y="60"/>
                </a:cubicBezTo>
                <a:cubicBezTo>
                  <a:pt x="0" y="76"/>
                  <a:pt x="8" y="91"/>
                  <a:pt x="21" y="102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60" y="119"/>
                  <a:pt x="67" y="120"/>
                  <a:pt x="74" y="120"/>
                </a:cubicBezTo>
                <a:cubicBezTo>
                  <a:pt x="115" y="120"/>
                  <a:pt x="147" y="93"/>
                  <a:pt x="147" y="60"/>
                </a:cubicBezTo>
                <a:cubicBezTo>
                  <a:pt x="147" y="27"/>
                  <a:pt x="115" y="0"/>
                  <a:pt x="74" y="0"/>
                </a:cubicBezTo>
                <a:close/>
                <a:moveTo>
                  <a:pt x="74" y="113"/>
                </a:moveTo>
                <a:cubicBezTo>
                  <a:pt x="68" y="113"/>
                  <a:pt x="61" y="112"/>
                  <a:pt x="55" y="111"/>
                </a:cubicBezTo>
                <a:cubicBezTo>
                  <a:pt x="54" y="111"/>
                  <a:pt x="54" y="111"/>
                  <a:pt x="53" y="111"/>
                </a:cubicBezTo>
                <a:cubicBezTo>
                  <a:pt x="52" y="111"/>
                  <a:pt x="52" y="111"/>
                  <a:pt x="51" y="111"/>
                </a:cubicBezTo>
                <a:cubicBezTo>
                  <a:pt x="23" y="122"/>
                  <a:pt x="23" y="122"/>
                  <a:pt x="23" y="122"/>
                </a:cubicBezTo>
                <a:cubicBezTo>
                  <a:pt x="28" y="103"/>
                  <a:pt x="28" y="103"/>
                  <a:pt x="28" y="103"/>
                </a:cubicBezTo>
                <a:cubicBezTo>
                  <a:pt x="28" y="101"/>
                  <a:pt x="28" y="98"/>
                  <a:pt x="26" y="96"/>
                </a:cubicBezTo>
                <a:cubicBezTo>
                  <a:pt x="14" y="86"/>
                  <a:pt x="7" y="73"/>
                  <a:pt x="7" y="60"/>
                </a:cubicBezTo>
                <a:cubicBezTo>
                  <a:pt x="7" y="30"/>
                  <a:pt x="37" y="6"/>
                  <a:pt x="74" y="6"/>
                </a:cubicBezTo>
                <a:cubicBezTo>
                  <a:pt x="111" y="6"/>
                  <a:pt x="141" y="30"/>
                  <a:pt x="141" y="60"/>
                </a:cubicBezTo>
                <a:cubicBezTo>
                  <a:pt x="141" y="89"/>
                  <a:pt x="111" y="113"/>
                  <a:pt x="74" y="113"/>
                </a:cubicBezTo>
                <a:close/>
                <a:moveTo>
                  <a:pt x="107" y="50"/>
                </a:moveTo>
                <a:cubicBezTo>
                  <a:pt x="102" y="50"/>
                  <a:pt x="97" y="54"/>
                  <a:pt x="97" y="60"/>
                </a:cubicBezTo>
                <a:cubicBezTo>
                  <a:pt x="97" y="65"/>
                  <a:pt x="102" y="70"/>
                  <a:pt x="107" y="70"/>
                </a:cubicBezTo>
                <a:cubicBezTo>
                  <a:pt x="113" y="70"/>
                  <a:pt x="117" y="65"/>
                  <a:pt x="117" y="60"/>
                </a:cubicBezTo>
                <a:cubicBezTo>
                  <a:pt x="117" y="54"/>
                  <a:pt x="113" y="50"/>
                  <a:pt x="107" y="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Freeform 161"/>
          <p:cNvSpPr>
            <a:spLocks noEditPoints="1"/>
          </p:cNvSpPr>
          <p:nvPr/>
        </p:nvSpPr>
        <p:spPr bwMode="auto">
          <a:xfrm>
            <a:off x="16849639" y="2836294"/>
            <a:ext cx="552450" cy="498475"/>
          </a:xfrm>
          <a:custGeom>
            <a:avLst/>
            <a:gdLst>
              <a:gd name="T0" fmla="*/ 53 w 147"/>
              <a:gd name="T1" fmla="*/ 33 h 133"/>
              <a:gd name="T2" fmla="*/ 0 w 147"/>
              <a:gd name="T3" fmla="*/ 78 h 133"/>
              <a:gd name="T4" fmla="*/ 17 w 147"/>
              <a:gd name="T5" fmla="*/ 111 h 133"/>
              <a:gd name="T6" fmla="*/ 10 w 147"/>
              <a:gd name="T7" fmla="*/ 133 h 133"/>
              <a:gd name="T8" fmla="*/ 40 w 147"/>
              <a:gd name="T9" fmla="*/ 122 h 133"/>
              <a:gd name="T10" fmla="*/ 53 w 147"/>
              <a:gd name="T11" fmla="*/ 123 h 133"/>
              <a:gd name="T12" fmla="*/ 107 w 147"/>
              <a:gd name="T13" fmla="*/ 78 h 133"/>
              <a:gd name="T14" fmla="*/ 53 w 147"/>
              <a:gd name="T15" fmla="*/ 33 h 133"/>
              <a:gd name="T16" fmla="*/ 53 w 147"/>
              <a:gd name="T17" fmla="*/ 117 h 133"/>
              <a:gd name="T18" fmla="*/ 41 w 147"/>
              <a:gd name="T19" fmla="*/ 115 h 133"/>
              <a:gd name="T20" fmla="*/ 40 w 147"/>
              <a:gd name="T21" fmla="*/ 115 h 133"/>
              <a:gd name="T22" fmla="*/ 38 w 147"/>
              <a:gd name="T23" fmla="*/ 115 h 133"/>
              <a:gd name="T24" fmla="*/ 20 w 147"/>
              <a:gd name="T25" fmla="*/ 122 h 133"/>
              <a:gd name="T26" fmla="*/ 23 w 147"/>
              <a:gd name="T27" fmla="*/ 112 h 133"/>
              <a:gd name="T28" fmla="*/ 21 w 147"/>
              <a:gd name="T29" fmla="*/ 105 h 133"/>
              <a:gd name="T30" fmla="*/ 7 w 147"/>
              <a:gd name="T31" fmla="*/ 78 h 133"/>
              <a:gd name="T32" fmla="*/ 53 w 147"/>
              <a:gd name="T33" fmla="*/ 40 h 133"/>
              <a:gd name="T34" fmla="*/ 100 w 147"/>
              <a:gd name="T35" fmla="*/ 78 h 133"/>
              <a:gd name="T36" fmla="*/ 53 w 147"/>
              <a:gd name="T37" fmla="*/ 117 h 133"/>
              <a:gd name="T38" fmla="*/ 147 w 147"/>
              <a:gd name="T39" fmla="*/ 45 h 133"/>
              <a:gd name="T40" fmla="*/ 94 w 147"/>
              <a:gd name="T41" fmla="*/ 0 h 133"/>
              <a:gd name="T42" fmla="*/ 44 w 147"/>
              <a:gd name="T43" fmla="*/ 27 h 133"/>
              <a:gd name="T44" fmla="*/ 52 w 147"/>
              <a:gd name="T45" fmla="*/ 26 h 133"/>
              <a:gd name="T46" fmla="*/ 94 w 147"/>
              <a:gd name="T47" fmla="*/ 6 h 133"/>
              <a:gd name="T48" fmla="*/ 140 w 147"/>
              <a:gd name="T49" fmla="*/ 45 h 133"/>
              <a:gd name="T50" fmla="*/ 126 w 147"/>
              <a:gd name="T51" fmla="*/ 72 h 133"/>
              <a:gd name="T52" fmla="*/ 124 w 147"/>
              <a:gd name="T53" fmla="*/ 79 h 133"/>
              <a:gd name="T54" fmla="*/ 127 w 147"/>
              <a:gd name="T55" fmla="*/ 89 h 133"/>
              <a:gd name="T56" fmla="*/ 113 w 147"/>
              <a:gd name="T57" fmla="*/ 83 h 133"/>
              <a:gd name="T58" fmla="*/ 112 w 147"/>
              <a:gd name="T59" fmla="*/ 90 h 133"/>
              <a:gd name="T60" fmla="*/ 137 w 147"/>
              <a:gd name="T61" fmla="*/ 100 h 133"/>
              <a:gd name="T62" fmla="*/ 131 w 147"/>
              <a:gd name="T63" fmla="*/ 77 h 133"/>
              <a:gd name="T64" fmla="*/ 147 w 147"/>
              <a:gd name="T65" fmla="*/ 4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7" h="133">
                <a:moveTo>
                  <a:pt x="53" y="33"/>
                </a:moveTo>
                <a:cubicBezTo>
                  <a:pt x="24" y="33"/>
                  <a:pt x="0" y="53"/>
                  <a:pt x="0" y="78"/>
                </a:cubicBezTo>
                <a:cubicBezTo>
                  <a:pt x="0" y="91"/>
                  <a:pt x="6" y="102"/>
                  <a:pt x="17" y="111"/>
                </a:cubicBezTo>
                <a:cubicBezTo>
                  <a:pt x="10" y="133"/>
                  <a:pt x="10" y="133"/>
                  <a:pt x="10" y="133"/>
                </a:cubicBezTo>
                <a:cubicBezTo>
                  <a:pt x="40" y="122"/>
                  <a:pt x="40" y="122"/>
                  <a:pt x="40" y="122"/>
                </a:cubicBezTo>
                <a:cubicBezTo>
                  <a:pt x="44" y="123"/>
                  <a:pt x="49" y="123"/>
                  <a:pt x="53" y="123"/>
                </a:cubicBezTo>
                <a:cubicBezTo>
                  <a:pt x="83" y="123"/>
                  <a:pt x="107" y="103"/>
                  <a:pt x="107" y="78"/>
                </a:cubicBezTo>
                <a:cubicBezTo>
                  <a:pt x="107" y="53"/>
                  <a:pt x="83" y="33"/>
                  <a:pt x="53" y="33"/>
                </a:cubicBezTo>
                <a:close/>
                <a:moveTo>
                  <a:pt x="53" y="117"/>
                </a:moveTo>
                <a:cubicBezTo>
                  <a:pt x="50" y="117"/>
                  <a:pt x="46" y="116"/>
                  <a:pt x="41" y="115"/>
                </a:cubicBezTo>
                <a:cubicBezTo>
                  <a:pt x="41" y="115"/>
                  <a:pt x="40" y="115"/>
                  <a:pt x="40" y="115"/>
                </a:cubicBezTo>
                <a:cubicBezTo>
                  <a:pt x="39" y="115"/>
                  <a:pt x="38" y="115"/>
                  <a:pt x="38" y="115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24" y="110"/>
                  <a:pt x="23" y="107"/>
                  <a:pt x="21" y="105"/>
                </a:cubicBezTo>
                <a:cubicBezTo>
                  <a:pt x="12" y="98"/>
                  <a:pt x="7" y="88"/>
                  <a:pt x="7" y="78"/>
                </a:cubicBezTo>
                <a:cubicBezTo>
                  <a:pt x="7" y="57"/>
                  <a:pt x="28" y="40"/>
                  <a:pt x="53" y="40"/>
                </a:cubicBezTo>
                <a:cubicBezTo>
                  <a:pt x="79" y="40"/>
                  <a:pt x="100" y="57"/>
                  <a:pt x="100" y="78"/>
                </a:cubicBezTo>
                <a:cubicBezTo>
                  <a:pt x="100" y="99"/>
                  <a:pt x="79" y="117"/>
                  <a:pt x="53" y="117"/>
                </a:cubicBezTo>
                <a:close/>
                <a:moveTo>
                  <a:pt x="147" y="45"/>
                </a:moveTo>
                <a:cubicBezTo>
                  <a:pt x="147" y="20"/>
                  <a:pt x="123" y="0"/>
                  <a:pt x="94" y="0"/>
                </a:cubicBezTo>
                <a:cubicBezTo>
                  <a:pt x="72" y="0"/>
                  <a:pt x="53" y="11"/>
                  <a:pt x="44" y="27"/>
                </a:cubicBezTo>
                <a:cubicBezTo>
                  <a:pt x="47" y="27"/>
                  <a:pt x="50" y="26"/>
                  <a:pt x="52" y="26"/>
                </a:cubicBezTo>
                <a:cubicBezTo>
                  <a:pt x="60" y="14"/>
                  <a:pt x="76" y="6"/>
                  <a:pt x="94" y="6"/>
                </a:cubicBezTo>
                <a:cubicBezTo>
                  <a:pt x="119" y="6"/>
                  <a:pt x="140" y="24"/>
                  <a:pt x="140" y="45"/>
                </a:cubicBezTo>
                <a:cubicBezTo>
                  <a:pt x="140" y="55"/>
                  <a:pt x="135" y="65"/>
                  <a:pt x="126" y="72"/>
                </a:cubicBezTo>
                <a:cubicBezTo>
                  <a:pt x="124" y="74"/>
                  <a:pt x="123" y="76"/>
                  <a:pt x="124" y="79"/>
                </a:cubicBezTo>
                <a:cubicBezTo>
                  <a:pt x="127" y="89"/>
                  <a:pt x="127" y="89"/>
                  <a:pt x="127" y="89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113" y="86"/>
                  <a:pt x="112" y="88"/>
                  <a:pt x="112" y="90"/>
                </a:cubicBezTo>
                <a:cubicBezTo>
                  <a:pt x="137" y="100"/>
                  <a:pt x="137" y="100"/>
                  <a:pt x="137" y="100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141" y="69"/>
                  <a:pt x="147" y="58"/>
                  <a:pt x="147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" name="Freeform 162"/>
          <p:cNvSpPr>
            <a:spLocks noEditPoints="1"/>
          </p:cNvSpPr>
          <p:nvPr/>
        </p:nvSpPr>
        <p:spPr bwMode="auto">
          <a:xfrm>
            <a:off x="15793951" y="1757461"/>
            <a:ext cx="552450" cy="549275"/>
          </a:xfrm>
          <a:custGeom>
            <a:avLst/>
            <a:gdLst>
              <a:gd name="T0" fmla="*/ 73 w 147"/>
              <a:gd name="T1" fmla="*/ 0 h 146"/>
              <a:gd name="T2" fmla="*/ 0 w 147"/>
              <a:gd name="T3" fmla="*/ 73 h 146"/>
              <a:gd name="T4" fmla="*/ 73 w 147"/>
              <a:gd name="T5" fmla="*/ 146 h 146"/>
              <a:gd name="T6" fmla="*/ 147 w 147"/>
              <a:gd name="T7" fmla="*/ 73 h 146"/>
              <a:gd name="T8" fmla="*/ 73 w 147"/>
              <a:gd name="T9" fmla="*/ 0 h 146"/>
              <a:gd name="T10" fmla="*/ 73 w 147"/>
              <a:gd name="T11" fmla="*/ 140 h 146"/>
              <a:gd name="T12" fmla="*/ 7 w 147"/>
              <a:gd name="T13" fmla="*/ 73 h 146"/>
              <a:gd name="T14" fmla="*/ 24 w 147"/>
              <a:gd name="T15" fmla="*/ 28 h 146"/>
              <a:gd name="T16" fmla="*/ 118 w 147"/>
              <a:gd name="T17" fmla="*/ 122 h 146"/>
              <a:gd name="T18" fmla="*/ 73 w 147"/>
              <a:gd name="T19" fmla="*/ 140 h 146"/>
              <a:gd name="T20" fmla="*/ 123 w 147"/>
              <a:gd name="T21" fmla="*/ 118 h 146"/>
              <a:gd name="T22" fmla="*/ 29 w 147"/>
              <a:gd name="T23" fmla="*/ 24 h 146"/>
              <a:gd name="T24" fmla="*/ 73 w 147"/>
              <a:gd name="T25" fmla="*/ 6 h 146"/>
              <a:gd name="T26" fmla="*/ 140 w 147"/>
              <a:gd name="T27" fmla="*/ 73 h 146"/>
              <a:gd name="T28" fmla="*/ 123 w 147"/>
              <a:gd name="T29" fmla="*/ 11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7" h="146">
                <a:moveTo>
                  <a:pt x="73" y="0"/>
                </a:moveTo>
                <a:cubicBezTo>
                  <a:pt x="33" y="0"/>
                  <a:pt x="0" y="32"/>
                  <a:pt x="0" y="73"/>
                </a:cubicBezTo>
                <a:cubicBezTo>
                  <a:pt x="0" y="114"/>
                  <a:pt x="33" y="146"/>
                  <a:pt x="73" y="146"/>
                </a:cubicBezTo>
                <a:cubicBezTo>
                  <a:pt x="114" y="146"/>
                  <a:pt x="147" y="114"/>
                  <a:pt x="147" y="73"/>
                </a:cubicBezTo>
                <a:cubicBezTo>
                  <a:pt x="147" y="32"/>
                  <a:pt x="114" y="0"/>
                  <a:pt x="73" y="0"/>
                </a:cubicBezTo>
                <a:close/>
                <a:moveTo>
                  <a:pt x="73" y="140"/>
                </a:moveTo>
                <a:cubicBezTo>
                  <a:pt x="37" y="140"/>
                  <a:pt x="7" y="110"/>
                  <a:pt x="7" y="73"/>
                </a:cubicBezTo>
                <a:cubicBezTo>
                  <a:pt x="7" y="56"/>
                  <a:pt x="13" y="40"/>
                  <a:pt x="24" y="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06" y="133"/>
                  <a:pt x="91" y="140"/>
                  <a:pt x="73" y="140"/>
                </a:cubicBezTo>
                <a:close/>
                <a:moveTo>
                  <a:pt x="123" y="118"/>
                </a:moveTo>
                <a:cubicBezTo>
                  <a:pt x="29" y="24"/>
                  <a:pt x="29" y="24"/>
                  <a:pt x="29" y="24"/>
                </a:cubicBezTo>
                <a:cubicBezTo>
                  <a:pt x="41" y="13"/>
                  <a:pt x="56" y="6"/>
                  <a:pt x="73" y="6"/>
                </a:cubicBezTo>
                <a:cubicBezTo>
                  <a:pt x="110" y="6"/>
                  <a:pt x="140" y="36"/>
                  <a:pt x="140" y="73"/>
                </a:cubicBezTo>
                <a:cubicBezTo>
                  <a:pt x="140" y="90"/>
                  <a:pt x="134" y="106"/>
                  <a:pt x="123" y="11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5" name="Freeform 163"/>
          <p:cNvSpPr>
            <a:spLocks noEditPoints="1"/>
          </p:cNvSpPr>
          <p:nvPr/>
        </p:nvSpPr>
        <p:spPr bwMode="auto">
          <a:xfrm>
            <a:off x="16849639" y="1757461"/>
            <a:ext cx="552450" cy="549275"/>
          </a:xfrm>
          <a:custGeom>
            <a:avLst/>
            <a:gdLst>
              <a:gd name="T0" fmla="*/ 83 w 147"/>
              <a:gd name="T1" fmla="*/ 103 h 146"/>
              <a:gd name="T2" fmla="*/ 79 w 147"/>
              <a:gd name="T3" fmla="*/ 102 h 146"/>
              <a:gd name="T4" fmla="*/ 77 w 147"/>
              <a:gd name="T5" fmla="*/ 98 h 146"/>
              <a:gd name="T6" fmla="*/ 78 w 147"/>
              <a:gd name="T7" fmla="*/ 95 h 146"/>
              <a:gd name="T8" fmla="*/ 79 w 147"/>
              <a:gd name="T9" fmla="*/ 92 h 146"/>
              <a:gd name="T10" fmla="*/ 82 w 147"/>
              <a:gd name="T11" fmla="*/ 78 h 146"/>
              <a:gd name="T12" fmla="*/ 83 w 147"/>
              <a:gd name="T13" fmla="*/ 74 h 146"/>
              <a:gd name="T14" fmla="*/ 83 w 147"/>
              <a:gd name="T15" fmla="*/ 71 h 146"/>
              <a:gd name="T16" fmla="*/ 80 w 147"/>
              <a:gd name="T17" fmla="*/ 64 h 146"/>
              <a:gd name="T18" fmla="*/ 72 w 147"/>
              <a:gd name="T19" fmla="*/ 61 h 146"/>
              <a:gd name="T20" fmla="*/ 65 w 147"/>
              <a:gd name="T21" fmla="*/ 62 h 146"/>
              <a:gd name="T22" fmla="*/ 57 w 147"/>
              <a:gd name="T23" fmla="*/ 65 h 146"/>
              <a:gd name="T24" fmla="*/ 56 w 147"/>
              <a:gd name="T25" fmla="*/ 69 h 146"/>
              <a:gd name="T26" fmla="*/ 59 w 147"/>
              <a:gd name="T27" fmla="*/ 68 h 146"/>
              <a:gd name="T28" fmla="*/ 62 w 147"/>
              <a:gd name="T29" fmla="*/ 68 h 146"/>
              <a:gd name="T30" fmla="*/ 66 w 147"/>
              <a:gd name="T31" fmla="*/ 69 h 146"/>
              <a:gd name="T32" fmla="*/ 68 w 147"/>
              <a:gd name="T33" fmla="*/ 72 h 146"/>
              <a:gd name="T34" fmla="*/ 67 w 147"/>
              <a:gd name="T35" fmla="*/ 76 h 146"/>
              <a:gd name="T36" fmla="*/ 66 w 147"/>
              <a:gd name="T37" fmla="*/ 79 h 146"/>
              <a:gd name="T38" fmla="*/ 62 w 147"/>
              <a:gd name="T39" fmla="*/ 93 h 146"/>
              <a:gd name="T40" fmla="*/ 62 w 147"/>
              <a:gd name="T41" fmla="*/ 97 h 146"/>
              <a:gd name="T42" fmla="*/ 61 w 147"/>
              <a:gd name="T43" fmla="*/ 100 h 146"/>
              <a:gd name="T44" fmla="*/ 65 w 147"/>
              <a:gd name="T45" fmla="*/ 107 h 146"/>
              <a:gd name="T46" fmla="*/ 74 w 147"/>
              <a:gd name="T47" fmla="*/ 110 h 146"/>
              <a:gd name="T48" fmla="*/ 80 w 147"/>
              <a:gd name="T49" fmla="*/ 109 h 146"/>
              <a:gd name="T50" fmla="*/ 88 w 147"/>
              <a:gd name="T51" fmla="*/ 106 h 146"/>
              <a:gd name="T52" fmla="*/ 89 w 147"/>
              <a:gd name="T53" fmla="*/ 102 h 146"/>
              <a:gd name="T54" fmla="*/ 86 w 147"/>
              <a:gd name="T55" fmla="*/ 103 h 146"/>
              <a:gd name="T56" fmla="*/ 83 w 147"/>
              <a:gd name="T57" fmla="*/ 103 h 146"/>
              <a:gd name="T58" fmla="*/ 80 w 147"/>
              <a:gd name="T59" fmla="*/ 36 h 146"/>
              <a:gd name="T60" fmla="*/ 74 w 147"/>
              <a:gd name="T61" fmla="*/ 39 h 146"/>
              <a:gd name="T62" fmla="*/ 71 w 147"/>
              <a:gd name="T63" fmla="*/ 45 h 146"/>
              <a:gd name="T64" fmla="*/ 74 w 147"/>
              <a:gd name="T65" fmla="*/ 51 h 146"/>
              <a:gd name="T66" fmla="*/ 80 w 147"/>
              <a:gd name="T67" fmla="*/ 53 h 146"/>
              <a:gd name="T68" fmla="*/ 87 w 147"/>
              <a:gd name="T69" fmla="*/ 51 h 146"/>
              <a:gd name="T70" fmla="*/ 90 w 147"/>
              <a:gd name="T71" fmla="*/ 45 h 146"/>
              <a:gd name="T72" fmla="*/ 87 w 147"/>
              <a:gd name="T73" fmla="*/ 39 h 146"/>
              <a:gd name="T74" fmla="*/ 80 w 147"/>
              <a:gd name="T75" fmla="*/ 36 h 146"/>
              <a:gd name="T76" fmla="*/ 73 w 147"/>
              <a:gd name="T77" fmla="*/ 0 h 146"/>
              <a:gd name="T78" fmla="*/ 0 w 147"/>
              <a:gd name="T79" fmla="*/ 73 h 146"/>
              <a:gd name="T80" fmla="*/ 73 w 147"/>
              <a:gd name="T81" fmla="*/ 146 h 146"/>
              <a:gd name="T82" fmla="*/ 147 w 147"/>
              <a:gd name="T83" fmla="*/ 73 h 146"/>
              <a:gd name="T84" fmla="*/ 73 w 147"/>
              <a:gd name="T85" fmla="*/ 0 h 146"/>
              <a:gd name="T86" fmla="*/ 73 w 147"/>
              <a:gd name="T87" fmla="*/ 140 h 146"/>
              <a:gd name="T88" fmla="*/ 6 w 147"/>
              <a:gd name="T89" fmla="*/ 73 h 146"/>
              <a:gd name="T90" fmla="*/ 73 w 147"/>
              <a:gd name="T91" fmla="*/ 6 h 146"/>
              <a:gd name="T92" fmla="*/ 140 w 147"/>
              <a:gd name="T93" fmla="*/ 73 h 146"/>
              <a:gd name="T94" fmla="*/ 73 w 147"/>
              <a:gd name="T95" fmla="*/ 1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46">
                <a:moveTo>
                  <a:pt x="83" y="103"/>
                </a:moveTo>
                <a:cubicBezTo>
                  <a:pt x="81" y="103"/>
                  <a:pt x="79" y="103"/>
                  <a:pt x="79" y="102"/>
                </a:cubicBezTo>
                <a:cubicBezTo>
                  <a:pt x="78" y="101"/>
                  <a:pt x="77" y="100"/>
                  <a:pt x="77" y="98"/>
                </a:cubicBezTo>
                <a:cubicBezTo>
                  <a:pt x="77" y="98"/>
                  <a:pt x="77" y="97"/>
                  <a:pt x="78" y="95"/>
                </a:cubicBezTo>
                <a:cubicBezTo>
                  <a:pt x="78" y="94"/>
                  <a:pt x="78" y="93"/>
                  <a:pt x="79" y="92"/>
                </a:cubicBezTo>
                <a:cubicBezTo>
                  <a:pt x="82" y="78"/>
                  <a:pt x="82" y="78"/>
                  <a:pt x="82" y="78"/>
                </a:cubicBezTo>
                <a:cubicBezTo>
                  <a:pt x="83" y="77"/>
                  <a:pt x="83" y="75"/>
                  <a:pt x="83" y="74"/>
                </a:cubicBezTo>
                <a:cubicBezTo>
                  <a:pt x="83" y="72"/>
                  <a:pt x="83" y="71"/>
                  <a:pt x="83" y="71"/>
                </a:cubicBezTo>
                <a:cubicBezTo>
                  <a:pt x="83" y="68"/>
                  <a:pt x="82" y="66"/>
                  <a:pt x="80" y="64"/>
                </a:cubicBezTo>
                <a:cubicBezTo>
                  <a:pt x="78" y="62"/>
                  <a:pt x="75" y="61"/>
                  <a:pt x="72" y="61"/>
                </a:cubicBezTo>
                <a:cubicBezTo>
                  <a:pt x="69" y="61"/>
                  <a:pt x="67" y="61"/>
                  <a:pt x="65" y="62"/>
                </a:cubicBezTo>
                <a:cubicBezTo>
                  <a:pt x="62" y="63"/>
                  <a:pt x="60" y="64"/>
                  <a:pt x="57" y="65"/>
                </a:cubicBezTo>
                <a:cubicBezTo>
                  <a:pt x="56" y="69"/>
                  <a:pt x="56" y="69"/>
                  <a:pt x="56" y="69"/>
                </a:cubicBezTo>
                <a:cubicBezTo>
                  <a:pt x="57" y="69"/>
                  <a:pt x="58" y="68"/>
                  <a:pt x="59" y="68"/>
                </a:cubicBezTo>
                <a:cubicBezTo>
                  <a:pt x="60" y="68"/>
                  <a:pt x="61" y="68"/>
                  <a:pt x="62" y="68"/>
                </a:cubicBezTo>
                <a:cubicBezTo>
                  <a:pt x="64" y="68"/>
                  <a:pt x="66" y="68"/>
                  <a:pt x="66" y="69"/>
                </a:cubicBezTo>
                <a:cubicBezTo>
                  <a:pt x="67" y="69"/>
                  <a:pt x="68" y="71"/>
                  <a:pt x="68" y="72"/>
                </a:cubicBezTo>
                <a:cubicBezTo>
                  <a:pt x="68" y="73"/>
                  <a:pt x="67" y="74"/>
                  <a:pt x="67" y="76"/>
                </a:cubicBezTo>
                <a:cubicBezTo>
                  <a:pt x="67" y="77"/>
                  <a:pt x="67" y="78"/>
                  <a:pt x="66" y="79"/>
                </a:cubicBezTo>
                <a:cubicBezTo>
                  <a:pt x="62" y="93"/>
                  <a:pt x="62" y="93"/>
                  <a:pt x="62" y="93"/>
                </a:cubicBezTo>
                <a:cubicBezTo>
                  <a:pt x="62" y="94"/>
                  <a:pt x="62" y="96"/>
                  <a:pt x="62" y="97"/>
                </a:cubicBezTo>
                <a:cubicBezTo>
                  <a:pt x="61" y="98"/>
                  <a:pt x="61" y="99"/>
                  <a:pt x="61" y="100"/>
                </a:cubicBezTo>
                <a:cubicBezTo>
                  <a:pt x="61" y="103"/>
                  <a:pt x="62" y="105"/>
                  <a:pt x="65" y="107"/>
                </a:cubicBezTo>
                <a:cubicBezTo>
                  <a:pt x="67" y="109"/>
                  <a:pt x="70" y="110"/>
                  <a:pt x="74" y="110"/>
                </a:cubicBezTo>
                <a:cubicBezTo>
                  <a:pt x="76" y="110"/>
                  <a:pt x="78" y="109"/>
                  <a:pt x="80" y="109"/>
                </a:cubicBezTo>
                <a:cubicBezTo>
                  <a:pt x="82" y="108"/>
                  <a:pt x="85" y="107"/>
                  <a:pt x="88" y="106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88" y="102"/>
                  <a:pt x="87" y="102"/>
                  <a:pt x="86" y="103"/>
                </a:cubicBezTo>
                <a:cubicBezTo>
                  <a:pt x="85" y="103"/>
                  <a:pt x="84" y="103"/>
                  <a:pt x="83" y="103"/>
                </a:cubicBezTo>
                <a:close/>
                <a:moveTo>
                  <a:pt x="80" y="36"/>
                </a:moveTo>
                <a:cubicBezTo>
                  <a:pt x="78" y="36"/>
                  <a:pt x="76" y="37"/>
                  <a:pt x="74" y="39"/>
                </a:cubicBezTo>
                <a:cubicBezTo>
                  <a:pt x="72" y="40"/>
                  <a:pt x="71" y="42"/>
                  <a:pt x="71" y="45"/>
                </a:cubicBezTo>
                <a:cubicBezTo>
                  <a:pt x="71" y="47"/>
                  <a:pt x="72" y="49"/>
                  <a:pt x="74" y="51"/>
                </a:cubicBezTo>
                <a:cubicBezTo>
                  <a:pt x="76" y="53"/>
                  <a:pt x="78" y="53"/>
                  <a:pt x="80" y="53"/>
                </a:cubicBezTo>
                <a:cubicBezTo>
                  <a:pt x="83" y="53"/>
                  <a:pt x="85" y="53"/>
                  <a:pt x="87" y="51"/>
                </a:cubicBezTo>
                <a:cubicBezTo>
                  <a:pt x="89" y="49"/>
                  <a:pt x="90" y="47"/>
                  <a:pt x="90" y="45"/>
                </a:cubicBezTo>
                <a:cubicBezTo>
                  <a:pt x="90" y="42"/>
                  <a:pt x="89" y="40"/>
                  <a:pt x="87" y="39"/>
                </a:cubicBezTo>
                <a:cubicBezTo>
                  <a:pt x="85" y="37"/>
                  <a:pt x="83" y="36"/>
                  <a:pt x="80" y="36"/>
                </a:cubicBezTo>
                <a:close/>
                <a:moveTo>
                  <a:pt x="73" y="0"/>
                </a:moveTo>
                <a:cubicBezTo>
                  <a:pt x="32" y="0"/>
                  <a:pt x="0" y="32"/>
                  <a:pt x="0" y="73"/>
                </a:cubicBezTo>
                <a:cubicBezTo>
                  <a:pt x="0" y="114"/>
                  <a:pt x="32" y="146"/>
                  <a:pt x="73" y="146"/>
                </a:cubicBezTo>
                <a:cubicBezTo>
                  <a:pt x="114" y="146"/>
                  <a:pt x="147" y="114"/>
                  <a:pt x="147" y="73"/>
                </a:cubicBezTo>
                <a:cubicBezTo>
                  <a:pt x="147" y="32"/>
                  <a:pt x="114" y="0"/>
                  <a:pt x="73" y="0"/>
                </a:cubicBezTo>
                <a:close/>
                <a:moveTo>
                  <a:pt x="73" y="140"/>
                </a:moveTo>
                <a:cubicBezTo>
                  <a:pt x="36" y="140"/>
                  <a:pt x="6" y="110"/>
                  <a:pt x="6" y="73"/>
                </a:cubicBezTo>
                <a:cubicBezTo>
                  <a:pt x="6" y="36"/>
                  <a:pt x="36" y="6"/>
                  <a:pt x="73" y="6"/>
                </a:cubicBezTo>
                <a:cubicBezTo>
                  <a:pt x="110" y="6"/>
                  <a:pt x="140" y="36"/>
                  <a:pt x="140" y="73"/>
                </a:cubicBezTo>
                <a:cubicBezTo>
                  <a:pt x="140" y="110"/>
                  <a:pt x="110" y="140"/>
                  <a:pt x="73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6" name="Freeform 164"/>
          <p:cNvSpPr>
            <a:spLocks noEditPoints="1"/>
          </p:cNvSpPr>
          <p:nvPr/>
        </p:nvSpPr>
        <p:spPr bwMode="auto">
          <a:xfrm>
            <a:off x="1128377" y="3833745"/>
            <a:ext cx="552450" cy="549275"/>
          </a:xfrm>
          <a:custGeom>
            <a:avLst/>
            <a:gdLst>
              <a:gd name="T0" fmla="*/ 74 w 147"/>
              <a:gd name="T1" fmla="*/ 0 h 146"/>
              <a:gd name="T2" fmla="*/ 0 w 147"/>
              <a:gd name="T3" fmla="*/ 73 h 146"/>
              <a:gd name="T4" fmla="*/ 74 w 147"/>
              <a:gd name="T5" fmla="*/ 146 h 146"/>
              <a:gd name="T6" fmla="*/ 147 w 147"/>
              <a:gd name="T7" fmla="*/ 73 h 146"/>
              <a:gd name="T8" fmla="*/ 74 w 147"/>
              <a:gd name="T9" fmla="*/ 0 h 146"/>
              <a:gd name="T10" fmla="*/ 74 w 147"/>
              <a:gd name="T11" fmla="*/ 140 h 146"/>
              <a:gd name="T12" fmla="*/ 7 w 147"/>
              <a:gd name="T13" fmla="*/ 73 h 146"/>
              <a:gd name="T14" fmla="*/ 74 w 147"/>
              <a:gd name="T15" fmla="*/ 6 h 146"/>
              <a:gd name="T16" fmla="*/ 140 w 147"/>
              <a:gd name="T17" fmla="*/ 73 h 146"/>
              <a:gd name="T18" fmla="*/ 74 w 147"/>
              <a:gd name="T19" fmla="*/ 140 h 146"/>
              <a:gd name="T20" fmla="*/ 69 w 147"/>
              <a:gd name="T21" fmla="*/ 106 h 146"/>
              <a:gd name="T22" fmla="*/ 79 w 147"/>
              <a:gd name="T23" fmla="*/ 106 h 146"/>
              <a:gd name="T24" fmla="*/ 79 w 147"/>
              <a:gd name="T25" fmla="*/ 95 h 146"/>
              <a:gd name="T26" fmla="*/ 69 w 147"/>
              <a:gd name="T27" fmla="*/ 95 h 146"/>
              <a:gd name="T28" fmla="*/ 69 w 147"/>
              <a:gd name="T29" fmla="*/ 106 h 146"/>
              <a:gd name="T30" fmla="*/ 88 w 147"/>
              <a:gd name="T31" fmla="*/ 44 h 146"/>
              <a:gd name="T32" fmla="*/ 82 w 147"/>
              <a:gd name="T33" fmla="*/ 41 h 146"/>
              <a:gd name="T34" fmla="*/ 75 w 147"/>
              <a:gd name="T35" fmla="*/ 40 h 146"/>
              <a:gd name="T36" fmla="*/ 66 w 147"/>
              <a:gd name="T37" fmla="*/ 41 h 146"/>
              <a:gd name="T38" fmla="*/ 59 w 147"/>
              <a:gd name="T39" fmla="*/ 46 h 146"/>
              <a:gd name="T40" fmla="*/ 54 w 147"/>
              <a:gd name="T41" fmla="*/ 52 h 146"/>
              <a:gd name="T42" fmla="*/ 53 w 147"/>
              <a:gd name="T43" fmla="*/ 61 h 146"/>
              <a:gd name="T44" fmla="*/ 53 w 147"/>
              <a:gd name="T45" fmla="*/ 62 h 146"/>
              <a:gd name="T46" fmla="*/ 61 w 147"/>
              <a:gd name="T47" fmla="*/ 62 h 146"/>
              <a:gd name="T48" fmla="*/ 61 w 147"/>
              <a:gd name="T49" fmla="*/ 61 h 146"/>
              <a:gd name="T50" fmla="*/ 61 w 147"/>
              <a:gd name="T51" fmla="*/ 55 h 146"/>
              <a:gd name="T52" fmla="*/ 64 w 147"/>
              <a:gd name="T53" fmla="*/ 50 h 146"/>
              <a:gd name="T54" fmla="*/ 68 w 147"/>
              <a:gd name="T55" fmla="*/ 47 h 146"/>
              <a:gd name="T56" fmla="*/ 75 w 147"/>
              <a:gd name="T57" fmla="*/ 46 h 146"/>
              <a:gd name="T58" fmla="*/ 79 w 147"/>
              <a:gd name="T59" fmla="*/ 47 h 146"/>
              <a:gd name="T60" fmla="*/ 83 w 147"/>
              <a:gd name="T61" fmla="*/ 49 h 146"/>
              <a:gd name="T62" fmla="*/ 86 w 147"/>
              <a:gd name="T63" fmla="*/ 53 h 146"/>
              <a:gd name="T64" fmla="*/ 87 w 147"/>
              <a:gd name="T65" fmla="*/ 57 h 146"/>
              <a:gd name="T66" fmla="*/ 85 w 147"/>
              <a:gd name="T67" fmla="*/ 63 h 146"/>
              <a:gd name="T68" fmla="*/ 81 w 147"/>
              <a:gd name="T69" fmla="*/ 68 h 146"/>
              <a:gd name="T70" fmla="*/ 76 w 147"/>
              <a:gd name="T71" fmla="*/ 73 h 146"/>
              <a:gd name="T72" fmla="*/ 73 w 147"/>
              <a:gd name="T73" fmla="*/ 77 h 146"/>
              <a:gd name="T74" fmla="*/ 71 w 147"/>
              <a:gd name="T75" fmla="*/ 83 h 146"/>
              <a:gd name="T76" fmla="*/ 70 w 147"/>
              <a:gd name="T77" fmla="*/ 90 h 146"/>
              <a:gd name="T78" fmla="*/ 70 w 147"/>
              <a:gd name="T79" fmla="*/ 90 h 146"/>
              <a:gd name="T80" fmla="*/ 78 w 147"/>
              <a:gd name="T81" fmla="*/ 90 h 146"/>
              <a:gd name="T82" fmla="*/ 78 w 147"/>
              <a:gd name="T83" fmla="*/ 90 h 146"/>
              <a:gd name="T84" fmla="*/ 78 w 147"/>
              <a:gd name="T85" fmla="*/ 83 h 146"/>
              <a:gd name="T86" fmla="*/ 79 w 147"/>
              <a:gd name="T87" fmla="*/ 80 h 146"/>
              <a:gd name="T88" fmla="*/ 81 w 147"/>
              <a:gd name="T89" fmla="*/ 77 h 146"/>
              <a:gd name="T90" fmla="*/ 86 w 147"/>
              <a:gd name="T91" fmla="*/ 73 h 146"/>
              <a:gd name="T92" fmla="*/ 92 w 147"/>
              <a:gd name="T93" fmla="*/ 66 h 146"/>
              <a:gd name="T94" fmla="*/ 94 w 147"/>
              <a:gd name="T95" fmla="*/ 57 h 146"/>
              <a:gd name="T96" fmla="*/ 93 w 147"/>
              <a:gd name="T97" fmla="*/ 50 h 146"/>
              <a:gd name="T98" fmla="*/ 88 w 147"/>
              <a:gd name="T99" fmla="*/ 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7" h="146">
                <a:moveTo>
                  <a:pt x="74" y="0"/>
                </a:moveTo>
                <a:cubicBezTo>
                  <a:pt x="33" y="0"/>
                  <a:pt x="0" y="32"/>
                  <a:pt x="0" y="73"/>
                </a:cubicBezTo>
                <a:cubicBezTo>
                  <a:pt x="0" y="114"/>
                  <a:pt x="33" y="146"/>
                  <a:pt x="74" y="146"/>
                </a:cubicBezTo>
                <a:cubicBezTo>
                  <a:pt x="114" y="146"/>
                  <a:pt x="147" y="114"/>
                  <a:pt x="147" y="73"/>
                </a:cubicBezTo>
                <a:cubicBezTo>
                  <a:pt x="147" y="32"/>
                  <a:pt x="114" y="0"/>
                  <a:pt x="74" y="0"/>
                </a:cubicBezTo>
                <a:close/>
                <a:moveTo>
                  <a:pt x="74" y="140"/>
                </a:moveTo>
                <a:cubicBezTo>
                  <a:pt x="37" y="140"/>
                  <a:pt x="7" y="110"/>
                  <a:pt x="7" y="73"/>
                </a:cubicBezTo>
                <a:cubicBezTo>
                  <a:pt x="7" y="36"/>
                  <a:pt x="37" y="6"/>
                  <a:pt x="74" y="6"/>
                </a:cubicBezTo>
                <a:cubicBezTo>
                  <a:pt x="110" y="6"/>
                  <a:pt x="140" y="36"/>
                  <a:pt x="140" y="73"/>
                </a:cubicBezTo>
                <a:cubicBezTo>
                  <a:pt x="140" y="110"/>
                  <a:pt x="110" y="140"/>
                  <a:pt x="74" y="140"/>
                </a:cubicBezTo>
                <a:close/>
                <a:moveTo>
                  <a:pt x="69" y="106"/>
                </a:moveTo>
                <a:cubicBezTo>
                  <a:pt x="79" y="106"/>
                  <a:pt x="79" y="106"/>
                  <a:pt x="79" y="106"/>
                </a:cubicBezTo>
                <a:cubicBezTo>
                  <a:pt x="79" y="95"/>
                  <a:pt x="79" y="95"/>
                  <a:pt x="79" y="95"/>
                </a:cubicBezTo>
                <a:cubicBezTo>
                  <a:pt x="69" y="95"/>
                  <a:pt x="69" y="95"/>
                  <a:pt x="69" y="95"/>
                </a:cubicBezTo>
                <a:lnTo>
                  <a:pt x="69" y="106"/>
                </a:lnTo>
                <a:close/>
                <a:moveTo>
                  <a:pt x="88" y="44"/>
                </a:moveTo>
                <a:cubicBezTo>
                  <a:pt x="87" y="43"/>
                  <a:pt x="85" y="42"/>
                  <a:pt x="82" y="41"/>
                </a:cubicBezTo>
                <a:cubicBezTo>
                  <a:pt x="80" y="40"/>
                  <a:pt x="77" y="40"/>
                  <a:pt x="75" y="40"/>
                </a:cubicBezTo>
                <a:cubicBezTo>
                  <a:pt x="71" y="40"/>
                  <a:pt x="68" y="40"/>
                  <a:pt x="66" y="41"/>
                </a:cubicBezTo>
                <a:cubicBezTo>
                  <a:pt x="63" y="42"/>
                  <a:pt x="61" y="44"/>
                  <a:pt x="59" y="46"/>
                </a:cubicBezTo>
                <a:cubicBezTo>
                  <a:pt x="57" y="47"/>
                  <a:pt x="55" y="50"/>
                  <a:pt x="54" y="52"/>
                </a:cubicBezTo>
                <a:cubicBezTo>
                  <a:pt x="54" y="55"/>
                  <a:pt x="53" y="58"/>
                  <a:pt x="53" y="61"/>
                </a:cubicBezTo>
                <a:cubicBezTo>
                  <a:pt x="53" y="62"/>
                  <a:pt x="53" y="62"/>
                  <a:pt x="53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1"/>
                  <a:pt x="61" y="61"/>
                  <a:pt x="61" y="61"/>
                </a:cubicBezTo>
                <a:cubicBezTo>
                  <a:pt x="60" y="59"/>
                  <a:pt x="61" y="57"/>
                  <a:pt x="61" y="55"/>
                </a:cubicBezTo>
                <a:cubicBezTo>
                  <a:pt x="62" y="53"/>
                  <a:pt x="63" y="52"/>
                  <a:pt x="64" y="50"/>
                </a:cubicBezTo>
                <a:cubicBezTo>
                  <a:pt x="65" y="49"/>
                  <a:pt x="67" y="48"/>
                  <a:pt x="68" y="47"/>
                </a:cubicBezTo>
                <a:cubicBezTo>
                  <a:pt x="70" y="46"/>
                  <a:pt x="72" y="46"/>
                  <a:pt x="75" y="46"/>
                </a:cubicBezTo>
                <a:cubicBezTo>
                  <a:pt x="76" y="46"/>
                  <a:pt x="78" y="46"/>
                  <a:pt x="79" y="47"/>
                </a:cubicBezTo>
                <a:cubicBezTo>
                  <a:pt x="81" y="47"/>
                  <a:pt x="82" y="48"/>
                  <a:pt x="83" y="49"/>
                </a:cubicBezTo>
                <a:cubicBezTo>
                  <a:pt x="84" y="50"/>
                  <a:pt x="85" y="51"/>
                  <a:pt x="86" y="53"/>
                </a:cubicBezTo>
                <a:cubicBezTo>
                  <a:pt x="87" y="54"/>
                  <a:pt x="87" y="56"/>
                  <a:pt x="87" y="57"/>
                </a:cubicBezTo>
                <a:cubicBezTo>
                  <a:pt x="87" y="59"/>
                  <a:pt x="86" y="61"/>
                  <a:pt x="85" y="63"/>
                </a:cubicBezTo>
                <a:cubicBezTo>
                  <a:pt x="84" y="65"/>
                  <a:pt x="83" y="67"/>
                  <a:pt x="81" y="68"/>
                </a:cubicBezTo>
                <a:cubicBezTo>
                  <a:pt x="79" y="70"/>
                  <a:pt x="77" y="71"/>
                  <a:pt x="76" y="73"/>
                </a:cubicBezTo>
                <a:cubicBezTo>
                  <a:pt x="75" y="74"/>
                  <a:pt x="74" y="76"/>
                  <a:pt x="73" y="77"/>
                </a:cubicBezTo>
                <a:cubicBezTo>
                  <a:pt x="72" y="79"/>
                  <a:pt x="71" y="81"/>
                  <a:pt x="71" y="83"/>
                </a:cubicBezTo>
                <a:cubicBezTo>
                  <a:pt x="70" y="84"/>
                  <a:pt x="70" y="87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8" y="87"/>
                  <a:pt x="78" y="85"/>
                  <a:pt x="78" y="83"/>
                </a:cubicBezTo>
                <a:cubicBezTo>
                  <a:pt x="78" y="82"/>
                  <a:pt x="79" y="81"/>
                  <a:pt x="79" y="80"/>
                </a:cubicBezTo>
                <a:cubicBezTo>
                  <a:pt x="80" y="79"/>
                  <a:pt x="80" y="78"/>
                  <a:pt x="81" y="77"/>
                </a:cubicBezTo>
                <a:cubicBezTo>
                  <a:pt x="83" y="76"/>
                  <a:pt x="84" y="75"/>
                  <a:pt x="86" y="73"/>
                </a:cubicBezTo>
                <a:cubicBezTo>
                  <a:pt x="88" y="71"/>
                  <a:pt x="90" y="68"/>
                  <a:pt x="92" y="66"/>
                </a:cubicBezTo>
                <a:cubicBezTo>
                  <a:pt x="94" y="63"/>
                  <a:pt x="94" y="60"/>
                  <a:pt x="94" y="57"/>
                </a:cubicBezTo>
                <a:cubicBezTo>
                  <a:pt x="94" y="54"/>
                  <a:pt x="94" y="52"/>
                  <a:pt x="93" y="50"/>
                </a:cubicBezTo>
                <a:cubicBezTo>
                  <a:pt x="92" y="47"/>
                  <a:pt x="90" y="46"/>
                  <a:pt x="88" y="4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Freeform 165"/>
          <p:cNvSpPr>
            <a:spLocks noEditPoints="1"/>
          </p:cNvSpPr>
          <p:nvPr/>
        </p:nvSpPr>
        <p:spPr bwMode="auto">
          <a:xfrm>
            <a:off x="2184064" y="3833745"/>
            <a:ext cx="550863" cy="549275"/>
          </a:xfrm>
          <a:custGeom>
            <a:avLst/>
            <a:gdLst>
              <a:gd name="T0" fmla="*/ 73 w 147"/>
              <a:gd name="T1" fmla="*/ 93 h 146"/>
              <a:gd name="T2" fmla="*/ 66 w 147"/>
              <a:gd name="T3" fmla="*/ 100 h 146"/>
              <a:gd name="T4" fmla="*/ 73 w 147"/>
              <a:gd name="T5" fmla="*/ 106 h 146"/>
              <a:gd name="T6" fmla="*/ 80 w 147"/>
              <a:gd name="T7" fmla="*/ 100 h 146"/>
              <a:gd name="T8" fmla="*/ 73 w 147"/>
              <a:gd name="T9" fmla="*/ 93 h 146"/>
              <a:gd name="T10" fmla="*/ 80 w 147"/>
              <a:gd name="T11" fmla="*/ 40 h 146"/>
              <a:gd name="T12" fmla="*/ 66 w 147"/>
              <a:gd name="T13" fmla="*/ 40 h 146"/>
              <a:gd name="T14" fmla="*/ 63 w 147"/>
              <a:gd name="T15" fmla="*/ 43 h 146"/>
              <a:gd name="T16" fmla="*/ 63 w 147"/>
              <a:gd name="T17" fmla="*/ 43 h 146"/>
              <a:gd name="T18" fmla="*/ 63 w 147"/>
              <a:gd name="T19" fmla="*/ 43 h 146"/>
              <a:gd name="T20" fmla="*/ 66 w 147"/>
              <a:gd name="T21" fmla="*/ 83 h 146"/>
              <a:gd name="T22" fmla="*/ 67 w 147"/>
              <a:gd name="T23" fmla="*/ 83 h 146"/>
              <a:gd name="T24" fmla="*/ 70 w 147"/>
              <a:gd name="T25" fmla="*/ 86 h 146"/>
              <a:gd name="T26" fmla="*/ 76 w 147"/>
              <a:gd name="T27" fmla="*/ 86 h 146"/>
              <a:gd name="T28" fmla="*/ 80 w 147"/>
              <a:gd name="T29" fmla="*/ 83 h 146"/>
              <a:gd name="T30" fmla="*/ 80 w 147"/>
              <a:gd name="T31" fmla="*/ 83 h 146"/>
              <a:gd name="T32" fmla="*/ 83 w 147"/>
              <a:gd name="T33" fmla="*/ 43 h 146"/>
              <a:gd name="T34" fmla="*/ 83 w 147"/>
              <a:gd name="T35" fmla="*/ 43 h 146"/>
              <a:gd name="T36" fmla="*/ 83 w 147"/>
              <a:gd name="T37" fmla="*/ 43 h 146"/>
              <a:gd name="T38" fmla="*/ 80 w 147"/>
              <a:gd name="T39" fmla="*/ 40 h 146"/>
              <a:gd name="T40" fmla="*/ 73 w 147"/>
              <a:gd name="T41" fmla="*/ 0 h 146"/>
              <a:gd name="T42" fmla="*/ 0 w 147"/>
              <a:gd name="T43" fmla="*/ 73 h 146"/>
              <a:gd name="T44" fmla="*/ 73 w 147"/>
              <a:gd name="T45" fmla="*/ 146 h 146"/>
              <a:gd name="T46" fmla="*/ 147 w 147"/>
              <a:gd name="T47" fmla="*/ 73 h 146"/>
              <a:gd name="T48" fmla="*/ 73 w 147"/>
              <a:gd name="T49" fmla="*/ 0 h 146"/>
              <a:gd name="T50" fmla="*/ 73 w 147"/>
              <a:gd name="T51" fmla="*/ 140 h 146"/>
              <a:gd name="T52" fmla="*/ 6 w 147"/>
              <a:gd name="T53" fmla="*/ 73 h 146"/>
              <a:gd name="T54" fmla="*/ 73 w 147"/>
              <a:gd name="T55" fmla="*/ 6 h 146"/>
              <a:gd name="T56" fmla="*/ 140 w 147"/>
              <a:gd name="T57" fmla="*/ 73 h 146"/>
              <a:gd name="T58" fmla="*/ 73 w 147"/>
              <a:gd name="T59" fmla="*/ 1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7" h="146">
                <a:moveTo>
                  <a:pt x="73" y="93"/>
                </a:moveTo>
                <a:cubicBezTo>
                  <a:pt x="69" y="93"/>
                  <a:pt x="66" y="96"/>
                  <a:pt x="66" y="100"/>
                </a:cubicBezTo>
                <a:cubicBezTo>
                  <a:pt x="66" y="103"/>
                  <a:pt x="69" y="106"/>
                  <a:pt x="73" y="106"/>
                </a:cubicBezTo>
                <a:cubicBezTo>
                  <a:pt x="77" y="106"/>
                  <a:pt x="80" y="103"/>
                  <a:pt x="80" y="100"/>
                </a:cubicBezTo>
                <a:cubicBezTo>
                  <a:pt x="80" y="96"/>
                  <a:pt x="77" y="93"/>
                  <a:pt x="73" y="93"/>
                </a:cubicBezTo>
                <a:close/>
                <a:moveTo>
                  <a:pt x="80" y="40"/>
                </a:moveTo>
                <a:cubicBezTo>
                  <a:pt x="66" y="40"/>
                  <a:pt x="66" y="40"/>
                  <a:pt x="66" y="40"/>
                </a:cubicBezTo>
                <a:cubicBezTo>
                  <a:pt x="65" y="40"/>
                  <a:pt x="63" y="41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6" y="83"/>
                  <a:pt x="66" y="83"/>
                  <a:pt x="66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67" y="85"/>
                  <a:pt x="68" y="86"/>
                  <a:pt x="70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8" y="86"/>
                  <a:pt x="80" y="85"/>
                  <a:pt x="80" y="83"/>
                </a:cubicBezTo>
                <a:cubicBezTo>
                  <a:pt x="80" y="83"/>
                  <a:pt x="80" y="83"/>
                  <a:pt x="80" y="8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1"/>
                  <a:pt x="82" y="40"/>
                  <a:pt x="80" y="40"/>
                </a:cubicBezTo>
                <a:close/>
                <a:moveTo>
                  <a:pt x="73" y="0"/>
                </a:moveTo>
                <a:cubicBezTo>
                  <a:pt x="33" y="0"/>
                  <a:pt x="0" y="32"/>
                  <a:pt x="0" y="73"/>
                </a:cubicBezTo>
                <a:cubicBezTo>
                  <a:pt x="0" y="114"/>
                  <a:pt x="33" y="146"/>
                  <a:pt x="73" y="146"/>
                </a:cubicBezTo>
                <a:cubicBezTo>
                  <a:pt x="114" y="146"/>
                  <a:pt x="147" y="114"/>
                  <a:pt x="147" y="73"/>
                </a:cubicBezTo>
                <a:cubicBezTo>
                  <a:pt x="147" y="32"/>
                  <a:pt x="114" y="0"/>
                  <a:pt x="73" y="0"/>
                </a:cubicBezTo>
                <a:close/>
                <a:moveTo>
                  <a:pt x="73" y="140"/>
                </a:moveTo>
                <a:cubicBezTo>
                  <a:pt x="36" y="140"/>
                  <a:pt x="6" y="110"/>
                  <a:pt x="6" y="73"/>
                </a:cubicBezTo>
                <a:cubicBezTo>
                  <a:pt x="6" y="36"/>
                  <a:pt x="36" y="6"/>
                  <a:pt x="73" y="6"/>
                </a:cubicBezTo>
                <a:cubicBezTo>
                  <a:pt x="110" y="6"/>
                  <a:pt x="140" y="36"/>
                  <a:pt x="140" y="73"/>
                </a:cubicBezTo>
                <a:cubicBezTo>
                  <a:pt x="140" y="110"/>
                  <a:pt x="110" y="140"/>
                  <a:pt x="73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Freeform 166"/>
          <p:cNvSpPr>
            <a:spLocks noEditPoints="1"/>
          </p:cNvSpPr>
          <p:nvPr/>
        </p:nvSpPr>
        <p:spPr bwMode="auto">
          <a:xfrm>
            <a:off x="3234989" y="3882958"/>
            <a:ext cx="550863" cy="450850"/>
          </a:xfrm>
          <a:custGeom>
            <a:avLst/>
            <a:gdLst>
              <a:gd name="T0" fmla="*/ 141 w 147"/>
              <a:gd name="T1" fmla="*/ 27 h 120"/>
              <a:gd name="T2" fmla="*/ 34 w 147"/>
              <a:gd name="T3" fmla="*/ 27 h 120"/>
              <a:gd name="T4" fmla="*/ 27 w 147"/>
              <a:gd name="T5" fmla="*/ 33 h 120"/>
              <a:gd name="T6" fmla="*/ 27 w 147"/>
              <a:gd name="T7" fmla="*/ 113 h 120"/>
              <a:gd name="T8" fmla="*/ 34 w 147"/>
              <a:gd name="T9" fmla="*/ 120 h 120"/>
              <a:gd name="T10" fmla="*/ 141 w 147"/>
              <a:gd name="T11" fmla="*/ 120 h 120"/>
              <a:gd name="T12" fmla="*/ 147 w 147"/>
              <a:gd name="T13" fmla="*/ 113 h 120"/>
              <a:gd name="T14" fmla="*/ 147 w 147"/>
              <a:gd name="T15" fmla="*/ 33 h 120"/>
              <a:gd name="T16" fmla="*/ 141 w 147"/>
              <a:gd name="T17" fmla="*/ 27 h 120"/>
              <a:gd name="T18" fmla="*/ 141 w 147"/>
              <a:gd name="T19" fmla="*/ 113 h 120"/>
              <a:gd name="T20" fmla="*/ 34 w 147"/>
              <a:gd name="T21" fmla="*/ 113 h 120"/>
              <a:gd name="T22" fmla="*/ 34 w 147"/>
              <a:gd name="T23" fmla="*/ 33 h 120"/>
              <a:gd name="T24" fmla="*/ 141 w 147"/>
              <a:gd name="T25" fmla="*/ 33 h 120"/>
              <a:gd name="T26" fmla="*/ 141 w 147"/>
              <a:gd name="T27" fmla="*/ 113 h 120"/>
              <a:gd name="T28" fmla="*/ 17 w 147"/>
              <a:gd name="T29" fmla="*/ 87 h 120"/>
              <a:gd name="T30" fmla="*/ 7 w 147"/>
              <a:gd name="T31" fmla="*/ 87 h 120"/>
              <a:gd name="T32" fmla="*/ 7 w 147"/>
              <a:gd name="T33" fmla="*/ 7 h 120"/>
              <a:gd name="T34" fmla="*/ 114 w 147"/>
              <a:gd name="T35" fmla="*/ 7 h 120"/>
              <a:gd name="T36" fmla="*/ 114 w 147"/>
              <a:gd name="T37" fmla="*/ 17 h 120"/>
              <a:gd name="T38" fmla="*/ 117 w 147"/>
              <a:gd name="T39" fmla="*/ 20 h 120"/>
              <a:gd name="T40" fmla="*/ 120 w 147"/>
              <a:gd name="T41" fmla="*/ 17 h 120"/>
              <a:gd name="T42" fmla="*/ 120 w 147"/>
              <a:gd name="T43" fmla="*/ 7 h 120"/>
              <a:gd name="T44" fmla="*/ 114 w 147"/>
              <a:gd name="T45" fmla="*/ 0 h 120"/>
              <a:gd name="T46" fmla="*/ 7 w 147"/>
              <a:gd name="T47" fmla="*/ 0 h 120"/>
              <a:gd name="T48" fmla="*/ 0 w 147"/>
              <a:gd name="T49" fmla="*/ 7 h 120"/>
              <a:gd name="T50" fmla="*/ 0 w 147"/>
              <a:gd name="T51" fmla="*/ 87 h 120"/>
              <a:gd name="T52" fmla="*/ 7 w 147"/>
              <a:gd name="T53" fmla="*/ 93 h 120"/>
              <a:gd name="T54" fmla="*/ 17 w 147"/>
              <a:gd name="T55" fmla="*/ 93 h 120"/>
              <a:gd name="T56" fmla="*/ 20 w 147"/>
              <a:gd name="T57" fmla="*/ 90 h 120"/>
              <a:gd name="T58" fmla="*/ 17 w 147"/>
              <a:gd name="T59" fmla="*/ 8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7" h="120">
                <a:moveTo>
                  <a:pt x="141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7" y="30"/>
                  <a:pt x="27" y="33"/>
                </a:cubicBezTo>
                <a:cubicBezTo>
                  <a:pt x="27" y="113"/>
                  <a:pt x="27" y="113"/>
                  <a:pt x="27" y="113"/>
                </a:cubicBezTo>
                <a:cubicBezTo>
                  <a:pt x="27" y="117"/>
                  <a:pt x="30" y="120"/>
                  <a:pt x="34" y="120"/>
                </a:cubicBezTo>
                <a:cubicBezTo>
                  <a:pt x="141" y="120"/>
                  <a:pt x="141" y="120"/>
                  <a:pt x="141" y="120"/>
                </a:cubicBezTo>
                <a:cubicBezTo>
                  <a:pt x="144" y="120"/>
                  <a:pt x="147" y="117"/>
                  <a:pt x="147" y="113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30"/>
                  <a:pt x="144" y="27"/>
                  <a:pt x="141" y="27"/>
                </a:cubicBezTo>
                <a:close/>
                <a:moveTo>
                  <a:pt x="141" y="113"/>
                </a:moveTo>
                <a:cubicBezTo>
                  <a:pt x="34" y="113"/>
                  <a:pt x="34" y="113"/>
                  <a:pt x="34" y="113"/>
                </a:cubicBezTo>
                <a:cubicBezTo>
                  <a:pt x="34" y="33"/>
                  <a:pt x="34" y="33"/>
                  <a:pt x="34" y="33"/>
                </a:cubicBezTo>
                <a:cubicBezTo>
                  <a:pt x="141" y="33"/>
                  <a:pt x="141" y="33"/>
                  <a:pt x="141" y="33"/>
                </a:cubicBezTo>
                <a:lnTo>
                  <a:pt x="141" y="113"/>
                </a:lnTo>
                <a:close/>
                <a:moveTo>
                  <a:pt x="17" y="87"/>
                </a:moveTo>
                <a:cubicBezTo>
                  <a:pt x="7" y="87"/>
                  <a:pt x="7" y="87"/>
                  <a:pt x="7" y="87"/>
                </a:cubicBezTo>
                <a:cubicBezTo>
                  <a:pt x="7" y="7"/>
                  <a:pt x="7" y="7"/>
                  <a:pt x="7" y="7"/>
                </a:cubicBezTo>
                <a:cubicBezTo>
                  <a:pt x="114" y="7"/>
                  <a:pt x="114" y="7"/>
                  <a:pt x="114" y="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8"/>
                  <a:pt x="115" y="20"/>
                  <a:pt x="117" y="20"/>
                </a:cubicBezTo>
                <a:cubicBezTo>
                  <a:pt x="119" y="20"/>
                  <a:pt x="120" y="18"/>
                  <a:pt x="120" y="17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3"/>
                  <a:pt x="117" y="0"/>
                  <a:pt x="11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0"/>
                  <a:pt x="3" y="93"/>
                  <a:pt x="7" y="93"/>
                </a:cubicBezTo>
                <a:cubicBezTo>
                  <a:pt x="17" y="93"/>
                  <a:pt x="17" y="93"/>
                  <a:pt x="17" y="93"/>
                </a:cubicBezTo>
                <a:cubicBezTo>
                  <a:pt x="19" y="93"/>
                  <a:pt x="20" y="92"/>
                  <a:pt x="20" y="90"/>
                </a:cubicBezTo>
                <a:cubicBezTo>
                  <a:pt x="20" y="88"/>
                  <a:pt x="19" y="87"/>
                  <a:pt x="17" y="8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9" name="Freeform 167"/>
          <p:cNvSpPr>
            <a:spLocks noEditPoints="1"/>
          </p:cNvSpPr>
          <p:nvPr/>
        </p:nvSpPr>
        <p:spPr bwMode="auto">
          <a:xfrm>
            <a:off x="4289089" y="3833745"/>
            <a:ext cx="552450" cy="549275"/>
          </a:xfrm>
          <a:custGeom>
            <a:avLst/>
            <a:gdLst>
              <a:gd name="T0" fmla="*/ 16 w 147"/>
              <a:gd name="T1" fmla="*/ 93 h 146"/>
              <a:gd name="T2" fmla="*/ 20 w 147"/>
              <a:gd name="T3" fmla="*/ 90 h 146"/>
              <a:gd name="T4" fmla="*/ 16 w 147"/>
              <a:gd name="T5" fmla="*/ 86 h 146"/>
              <a:gd name="T6" fmla="*/ 6 w 147"/>
              <a:gd name="T7" fmla="*/ 86 h 146"/>
              <a:gd name="T8" fmla="*/ 6 w 147"/>
              <a:gd name="T9" fmla="*/ 6 h 146"/>
              <a:gd name="T10" fmla="*/ 113 w 147"/>
              <a:gd name="T11" fmla="*/ 6 h 146"/>
              <a:gd name="T12" fmla="*/ 113 w 147"/>
              <a:gd name="T13" fmla="*/ 16 h 146"/>
              <a:gd name="T14" fmla="*/ 117 w 147"/>
              <a:gd name="T15" fmla="*/ 20 h 146"/>
              <a:gd name="T16" fmla="*/ 120 w 147"/>
              <a:gd name="T17" fmla="*/ 16 h 146"/>
              <a:gd name="T18" fmla="*/ 120 w 147"/>
              <a:gd name="T19" fmla="*/ 6 h 146"/>
              <a:gd name="T20" fmla="*/ 113 w 147"/>
              <a:gd name="T21" fmla="*/ 0 h 146"/>
              <a:gd name="T22" fmla="*/ 6 w 147"/>
              <a:gd name="T23" fmla="*/ 0 h 146"/>
              <a:gd name="T24" fmla="*/ 0 w 147"/>
              <a:gd name="T25" fmla="*/ 6 h 146"/>
              <a:gd name="T26" fmla="*/ 0 w 147"/>
              <a:gd name="T27" fmla="*/ 113 h 146"/>
              <a:gd name="T28" fmla="*/ 6 w 147"/>
              <a:gd name="T29" fmla="*/ 120 h 146"/>
              <a:gd name="T30" fmla="*/ 16 w 147"/>
              <a:gd name="T31" fmla="*/ 120 h 146"/>
              <a:gd name="T32" fmla="*/ 20 w 147"/>
              <a:gd name="T33" fmla="*/ 116 h 146"/>
              <a:gd name="T34" fmla="*/ 16 w 147"/>
              <a:gd name="T35" fmla="*/ 113 h 146"/>
              <a:gd name="T36" fmla="*/ 6 w 147"/>
              <a:gd name="T37" fmla="*/ 113 h 146"/>
              <a:gd name="T38" fmla="*/ 6 w 147"/>
              <a:gd name="T39" fmla="*/ 93 h 146"/>
              <a:gd name="T40" fmla="*/ 16 w 147"/>
              <a:gd name="T41" fmla="*/ 93 h 146"/>
              <a:gd name="T42" fmla="*/ 140 w 147"/>
              <a:gd name="T43" fmla="*/ 26 h 146"/>
              <a:gd name="T44" fmla="*/ 33 w 147"/>
              <a:gd name="T45" fmla="*/ 26 h 146"/>
              <a:gd name="T46" fmla="*/ 27 w 147"/>
              <a:gd name="T47" fmla="*/ 33 h 146"/>
              <a:gd name="T48" fmla="*/ 27 w 147"/>
              <a:gd name="T49" fmla="*/ 140 h 146"/>
              <a:gd name="T50" fmla="*/ 33 w 147"/>
              <a:gd name="T51" fmla="*/ 146 h 146"/>
              <a:gd name="T52" fmla="*/ 140 w 147"/>
              <a:gd name="T53" fmla="*/ 146 h 146"/>
              <a:gd name="T54" fmla="*/ 147 w 147"/>
              <a:gd name="T55" fmla="*/ 140 h 146"/>
              <a:gd name="T56" fmla="*/ 147 w 147"/>
              <a:gd name="T57" fmla="*/ 33 h 146"/>
              <a:gd name="T58" fmla="*/ 140 w 147"/>
              <a:gd name="T59" fmla="*/ 26 h 146"/>
              <a:gd name="T60" fmla="*/ 140 w 147"/>
              <a:gd name="T61" fmla="*/ 140 h 146"/>
              <a:gd name="T62" fmla="*/ 33 w 147"/>
              <a:gd name="T63" fmla="*/ 140 h 146"/>
              <a:gd name="T64" fmla="*/ 33 w 147"/>
              <a:gd name="T65" fmla="*/ 120 h 146"/>
              <a:gd name="T66" fmla="*/ 140 w 147"/>
              <a:gd name="T67" fmla="*/ 120 h 146"/>
              <a:gd name="T68" fmla="*/ 140 w 147"/>
              <a:gd name="T69" fmla="*/ 140 h 146"/>
              <a:gd name="T70" fmla="*/ 140 w 147"/>
              <a:gd name="T71" fmla="*/ 113 h 146"/>
              <a:gd name="T72" fmla="*/ 33 w 147"/>
              <a:gd name="T73" fmla="*/ 113 h 146"/>
              <a:gd name="T74" fmla="*/ 33 w 147"/>
              <a:gd name="T75" fmla="*/ 33 h 146"/>
              <a:gd name="T76" fmla="*/ 140 w 147"/>
              <a:gd name="T77" fmla="*/ 33 h 146"/>
              <a:gd name="T78" fmla="*/ 140 w 147"/>
              <a:gd name="T79" fmla="*/ 1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6">
                <a:moveTo>
                  <a:pt x="16" y="93"/>
                </a:moveTo>
                <a:cubicBezTo>
                  <a:pt x="18" y="93"/>
                  <a:pt x="20" y="92"/>
                  <a:pt x="20" y="90"/>
                </a:cubicBezTo>
                <a:cubicBezTo>
                  <a:pt x="20" y="88"/>
                  <a:pt x="18" y="86"/>
                  <a:pt x="16" y="86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6"/>
                  <a:pt x="6" y="6"/>
                  <a:pt x="6" y="6"/>
                </a:cubicBezTo>
                <a:cubicBezTo>
                  <a:pt x="113" y="6"/>
                  <a:pt x="113" y="6"/>
                  <a:pt x="113" y="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8"/>
                  <a:pt x="115" y="20"/>
                  <a:pt x="117" y="20"/>
                </a:cubicBezTo>
                <a:cubicBezTo>
                  <a:pt x="119" y="20"/>
                  <a:pt x="120" y="18"/>
                  <a:pt x="120" y="16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2"/>
                  <a:pt x="117" y="0"/>
                  <a:pt x="113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7"/>
                  <a:pt x="3" y="120"/>
                  <a:pt x="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8" y="120"/>
                  <a:pt x="20" y="118"/>
                  <a:pt x="20" y="116"/>
                </a:cubicBezTo>
                <a:cubicBezTo>
                  <a:pt x="20" y="115"/>
                  <a:pt x="18" y="113"/>
                  <a:pt x="16" y="113"/>
                </a:cubicBezTo>
                <a:cubicBezTo>
                  <a:pt x="6" y="113"/>
                  <a:pt x="6" y="113"/>
                  <a:pt x="6" y="113"/>
                </a:cubicBezTo>
                <a:cubicBezTo>
                  <a:pt x="6" y="93"/>
                  <a:pt x="6" y="93"/>
                  <a:pt x="6" y="93"/>
                </a:cubicBezTo>
                <a:lnTo>
                  <a:pt x="16" y="93"/>
                </a:lnTo>
                <a:close/>
                <a:moveTo>
                  <a:pt x="140" y="26"/>
                </a:moveTo>
                <a:cubicBezTo>
                  <a:pt x="33" y="26"/>
                  <a:pt x="33" y="26"/>
                  <a:pt x="33" y="26"/>
                </a:cubicBezTo>
                <a:cubicBezTo>
                  <a:pt x="30" y="26"/>
                  <a:pt x="27" y="29"/>
                  <a:pt x="27" y="33"/>
                </a:cubicBezTo>
                <a:cubicBezTo>
                  <a:pt x="27" y="140"/>
                  <a:pt x="27" y="140"/>
                  <a:pt x="27" y="140"/>
                </a:cubicBezTo>
                <a:cubicBezTo>
                  <a:pt x="27" y="143"/>
                  <a:pt x="30" y="146"/>
                  <a:pt x="33" y="146"/>
                </a:cubicBezTo>
                <a:cubicBezTo>
                  <a:pt x="140" y="146"/>
                  <a:pt x="140" y="146"/>
                  <a:pt x="140" y="146"/>
                </a:cubicBezTo>
                <a:cubicBezTo>
                  <a:pt x="144" y="146"/>
                  <a:pt x="147" y="143"/>
                  <a:pt x="147" y="140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29"/>
                  <a:pt x="144" y="26"/>
                  <a:pt x="140" y="26"/>
                </a:cubicBezTo>
                <a:close/>
                <a:moveTo>
                  <a:pt x="140" y="140"/>
                </a:moveTo>
                <a:cubicBezTo>
                  <a:pt x="33" y="140"/>
                  <a:pt x="33" y="140"/>
                  <a:pt x="33" y="140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140" y="120"/>
                  <a:pt x="140" y="120"/>
                  <a:pt x="140" y="120"/>
                </a:cubicBezTo>
                <a:lnTo>
                  <a:pt x="140" y="140"/>
                </a:lnTo>
                <a:close/>
                <a:moveTo>
                  <a:pt x="140" y="113"/>
                </a:moveTo>
                <a:cubicBezTo>
                  <a:pt x="33" y="113"/>
                  <a:pt x="33" y="113"/>
                  <a:pt x="33" y="113"/>
                </a:cubicBezTo>
                <a:cubicBezTo>
                  <a:pt x="33" y="33"/>
                  <a:pt x="33" y="33"/>
                  <a:pt x="33" y="33"/>
                </a:cubicBezTo>
                <a:cubicBezTo>
                  <a:pt x="140" y="33"/>
                  <a:pt x="140" y="33"/>
                  <a:pt x="140" y="33"/>
                </a:cubicBezTo>
                <a:lnTo>
                  <a:pt x="140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0" name="Freeform 168"/>
          <p:cNvSpPr>
            <a:spLocks noEditPoints="1"/>
          </p:cNvSpPr>
          <p:nvPr/>
        </p:nvSpPr>
        <p:spPr bwMode="auto">
          <a:xfrm>
            <a:off x="5340014" y="3882958"/>
            <a:ext cx="552450" cy="450850"/>
          </a:xfrm>
          <a:custGeom>
            <a:avLst/>
            <a:gdLst>
              <a:gd name="T0" fmla="*/ 30 w 147"/>
              <a:gd name="T1" fmla="*/ 7 h 120"/>
              <a:gd name="T2" fmla="*/ 117 w 147"/>
              <a:gd name="T3" fmla="*/ 7 h 120"/>
              <a:gd name="T4" fmla="*/ 121 w 147"/>
              <a:gd name="T5" fmla="*/ 3 h 120"/>
              <a:gd name="T6" fmla="*/ 117 w 147"/>
              <a:gd name="T7" fmla="*/ 0 h 120"/>
              <a:gd name="T8" fmla="*/ 30 w 147"/>
              <a:gd name="T9" fmla="*/ 0 h 120"/>
              <a:gd name="T10" fmla="*/ 27 w 147"/>
              <a:gd name="T11" fmla="*/ 3 h 120"/>
              <a:gd name="T12" fmla="*/ 30 w 147"/>
              <a:gd name="T13" fmla="*/ 7 h 120"/>
              <a:gd name="T14" fmla="*/ 141 w 147"/>
              <a:gd name="T15" fmla="*/ 27 h 120"/>
              <a:gd name="T16" fmla="*/ 7 w 147"/>
              <a:gd name="T17" fmla="*/ 27 h 120"/>
              <a:gd name="T18" fmla="*/ 0 w 147"/>
              <a:gd name="T19" fmla="*/ 33 h 120"/>
              <a:gd name="T20" fmla="*/ 0 w 147"/>
              <a:gd name="T21" fmla="*/ 113 h 120"/>
              <a:gd name="T22" fmla="*/ 7 w 147"/>
              <a:gd name="T23" fmla="*/ 120 h 120"/>
              <a:gd name="T24" fmla="*/ 141 w 147"/>
              <a:gd name="T25" fmla="*/ 120 h 120"/>
              <a:gd name="T26" fmla="*/ 147 w 147"/>
              <a:gd name="T27" fmla="*/ 113 h 120"/>
              <a:gd name="T28" fmla="*/ 147 w 147"/>
              <a:gd name="T29" fmla="*/ 33 h 120"/>
              <a:gd name="T30" fmla="*/ 141 w 147"/>
              <a:gd name="T31" fmla="*/ 27 h 120"/>
              <a:gd name="T32" fmla="*/ 141 w 147"/>
              <a:gd name="T33" fmla="*/ 113 h 120"/>
              <a:gd name="T34" fmla="*/ 7 w 147"/>
              <a:gd name="T35" fmla="*/ 113 h 120"/>
              <a:gd name="T36" fmla="*/ 7 w 147"/>
              <a:gd name="T37" fmla="*/ 33 h 120"/>
              <a:gd name="T38" fmla="*/ 141 w 147"/>
              <a:gd name="T39" fmla="*/ 33 h 120"/>
              <a:gd name="T40" fmla="*/ 141 w 147"/>
              <a:gd name="T41" fmla="*/ 113 h 120"/>
              <a:gd name="T42" fmla="*/ 17 w 147"/>
              <a:gd name="T43" fmla="*/ 20 h 120"/>
              <a:gd name="T44" fmla="*/ 131 w 147"/>
              <a:gd name="T45" fmla="*/ 20 h 120"/>
              <a:gd name="T46" fmla="*/ 134 w 147"/>
              <a:gd name="T47" fmla="*/ 17 h 120"/>
              <a:gd name="T48" fmla="*/ 131 w 147"/>
              <a:gd name="T49" fmla="*/ 13 h 120"/>
              <a:gd name="T50" fmla="*/ 17 w 147"/>
              <a:gd name="T51" fmla="*/ 13 h 120"/>
              <a:gd name="T52" fmla="*/ 14 w 147"/>
              <a:gd name="T53" fmla="*/ 17 h 120"/>
              <a:gd name="T54" fmla="*/ 17 w 147"/>
              <a:gd name="T55" fmla="*/ 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7" h="120">
                <a:moveTo>
                  <a:pt x="30" y="7"/>
                </a:moveTo>
                <a:cubicBezTo>
                  <a:pt x="117" y="7"/>
                  <a:pt x="117" y="7"/>
                  <a:pt x="117" y="7"/>
                </a:cubicBezTo>
                <a:cubicBezTo>
                  <a:pt x="119" y="7"/>
                  <a:pt x="121" y="5"/>
                  <a:pt x="121" y="3"/>
                </a:cubicBezTo>
                <a:cubicBezTo>
                  <a:pt x="121" y="1"/>
                  <a:pt x="119" y="0"/>
                  <a:pt x="11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7" y="1"/>
                  <a:pt x="27" y="3"/>
                </a:cubicBezTo>
                <a:cubicBezTo>
                  <a:pt x="27" y="5"/>
                  <a:pt x="29" y="7"/>
                  <a:pt x="30" y="7"/>
                </a:cubicBezTo>
                <a:close/>
                <a:moveTo>
                  <a:pt x="141" y="27"/>
                </a:moveTo>
                <a:cubicBezTo>
                  <a:pt x="7" y="27"/>
                  <a:pt x="7" y="27"/>
                  <a:pt x="7" y="27"/>
                </a:cubicBezTo>
                <a:cubicBezTo>
                  <a:pt x="3" y="27"/>
                  <a:pt x="0" y="30"/>
                  <a:pt x="0" y="3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7"/>
                  <a:pt x="3" y="120"/>
                  <a:pt x="7" y="120"/>
                </a:cubicBezTo>
                <a:cubicBezTo>
                  <a:pt x="141" y="120"/>
                  <a:pt x="141" y="120"/>
                  <a:pt x="141" y="120"/>
                </a:cubicBezTo>
                <a:cubicBezTo>
                  <a:pt x="144" y="120"/>
                  <a:pt x="147" y="117"/>
                  <a:pt x="147" y="113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30"/>
                  <a:pt x="144" y="27"/>
                  <a:pt x="141" y="27"/>
                </a:cubicBezTo>
                <a:close/>
                <a:moveTo>
                  <a:pt x="141" y="113"/>
                </a:moveTo>
                <a:cubicBezTo>
                  <a:pt x="7" y="113"/>
                  <a:pt x="7" y="113"/>
                  <a:pt x="7" y="113"/>
                </a:cubicBezTo>
                <a:cubicBezTo>
                  <a:pt x="7" y="33"/>
                  <a:pt x="7" y="33"/>
                  <a:pt x="7" y="33"/>
                </a:cubicBezTo>
                <a:cubicBezTo>
                  <a:pt x="141" y="33"/>
                  <a:pt x="141" y="33"/>
                  <a:pt x="141" y="33"/>
                </a:cubicBezTo>
                <a:lnTo>
                  <a:pt x="141" y="113"/>
                </a:lnTo>
                <a:close/>
                <a:moveTo>
                  <a:pt x="17" y="20"/>
                </a:moveTo>
                <a:cubicBezTo>
                  <a:pt x="131" y="20"/>
                  <a:pt x="131" y="20"/>
                  <a:pt x="131" y="20"/>
                </a:cubicBezTo>
                <a:cubicBezTo>
                  <a:pt x="132" y="20"/>
                  <a:pt x="134" y="18"/>
                  <a:pt x="134" y="17"/>
                </a:cubicBezTo>
                <a:cubicBezTo>
                  <a:pt x="134" y="15"/>
                  <a:pt x="132" y="13"/>
                  <a:pt x="131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5" y="13"/>
                  <a:pt x="14" y="15"/>
                  <a:pt x="14" y="17"/>
                </a:cubicBezTo>
                <a:cubicBezTo>
                  <a:pt x="14" y="18"/>
                  <a:pt x="15" y="20"/>
                  <a:pt x="17" y="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1" name="Freeform 169"/>
          <p:cNvSpPr>
            <a:spLocks noEditPoints="1"/>
          </p:cNvSpPr>
          <p:nvPr/>
        </p:nvSpPr>
        <p:spPr bwMode="auto">
          <a:xfrm>
            <a:off x="6395702" y="3833745"/>
            <a:ext cx="550863" cy="549275"/>
          </a:xfrm>
          <a:custGeom>
            <a:avLst/>
            <a:gdLst>
              <a:gd name="T0" fmla="*/ 37 w 147"/>
              <a:gd name="T1" fmla="*/ 53 h 146"/>
              <a:gd name="T2" fmla="*/ 53 w 147"/>
              <a:gd name="T3" fmla="*/ 36 h 146"/>
              <a:gd name="T4" fmla="*/ 37 w 147"/>
              <a:gd name="T5" fmla="*/ 20 h 146"/>
              <a:gd name="T6" fmla="*/ 20 w 147"/>
              <a:gd name="T7" fmla="*/ 36 h 146"/>
              <a:gd name="T8" fmla="*/ 37 w 147"/>
              <a:gd name="T9" fmla="*/ 53 h 146"/>
              <a:gd name="T10" fmla="*/ 37 w 147"/>
              <a:gd name="T11" fmla="*/ 26 h 146"/>
              <a:gd name="T12" fmla="*/ 47 w 147"/>
              <a:gd name="T13" fmla="*/ 36 h 146"/>
              <a:gd name="T14" fmla="*/ 37 w 147"/>
              <a:gd name="T15" fmla="*/ 46 h 146"/>
              <a:gd name="T16" fmla="*/ 27 w 147"/>
              <a:gd name="T17" fmla="*/ 36 h 146"/>
              <a:gd name="T18" fmla="*/ 37 w 147"/>
              <a:gd name="T19" fmla="*/ 26 h 146"/>
              <a:gd name="T20" fmla="*/ 134 w 147"/>
              <a:gd name="T21" fmla="*/ 0 h 146"/>
              <a:gd name="T22" fmla="*/ 13 w 147"/>
              <a:gd name="T23" fmla="*/ 0 h 146"/>
              <a:gd name="T24" fmla="*/ 0 w 147"/>
              <a:gd name="T25" fmla="*/ 13 h 146"/>
              <a:gd name="T26" fmla="*/ 0 w 147"/>
              <a:gd name="T27" fmla="*/ 133 h 146"/>
              <a:gd name="T28" fmla="*/ 13 w 147"/>
              <a:gd name="T29" fmla="*/ 146 h 146"/>
              <a:gd name="T30" fmla="*/ 134 w 147"/>
              <a:gd name="T31" fmla="*/ 146 h 146"/>
              <a:gd name="T32" fmla="*/ 147 w 147"/>
              <a:gd name="T33" fmla="*/ 133 h 146"/>
              <a:gd name="T34" fmla="*/ 147 w 147"/>
              <a:gd name="T35" fmla="*/ 13 h 146"/>
              <a:gd name="T36" fmla="*/ 134 w 147"/>
              <a:gd name="T37" fmla="*/ 0 h 146"/>
              <a:gd name="T38" fmla="*/ 140 w 147"/>
              <a:gd name="T39" fmla="*/ 133 h 146"/>
              <a:gd name="T40" fmla="*/ 134 w 147"/>
              <a:gd name="T41" fmla="*/ 140 h 146"/>
              <a:gd name="T42" fmla="*/ 13 w 147"/>
              <a:gd name="T43" fmla="*/ 140 h 146"/>
              <a:gd name="T44" fmla="*/ 7 w 147"/>
              <a:gd name="T45" fmla="*/ 133 h 146"/>
              <a:gd name="T46" fmla="*/ 7 w 147"/>
              <a:gd name="T47" fmla="*/ 13 h 146"/>
              <a:gd name="T48" fmla="*/ 13 w 147"/>
              <a:gd name="T49" fmla="*/ 6 h 146"/>
              <a:gd name="T50" fmla="*/ 134 w 147"/>
              <a:gd name="T51" fmla="*/ 6 h 146"/>
              <a:gd name="T52" fmla="*/ 140 w 147"/>
              <a:gd name="T53" fmla="*/ 13 h 146"/>
              <a:gd name="T54" fmla="*/ 140 w 147"/>
              <a:gd name="T55" fmla="*/ 133 h 146"/>
              <a:gd name="T56" fmla="*/ 127 w 147"/>
              <a:gd name="T57" fmla="*/ 122 h 146"/>
              <a:gd name="T58" fmla="*/ 127 w 147"/>
              <a:gd name="T59" fmla="*/ 122 h 146"/>
              <a:gd name="T60" fmla="*/ 126 w 147"/>
              <a:gd name="T61" fmla="*/ 121 h 146"/>
              <a:gd name="T62" fmla="*/ 97 w 147"/>
              <a:gd name="T63" fmla="*/ 78 h 146"/>
              <a:gd name="T64" fmla="*/ 97 w 147"/>
              <a:gd name="T65" fmla="*/ 78 h 146"/>
              <a:gd name="T66" fmla="*/ 93 w 147"/>
              <a:gd name="T67" fmla="*/ 76 h 146"/>
              <a:gd name="T68" fmla="*/ 91 w 147"/>
              <a:gd name="T69" fmla="*/ 77 h 146"/>
              <a:gd name="T70" fmla="*/ 77 w 147"/>
              <a:gd name="T71" fmla="*/ 91 h 146"/>
              <a:gd name="T72" fmla="*/ 60 w 147"/>
              <a:gd name="T73" fmla="*/ 65 h 146"/>
              <a:gd name="T74" fmla="*/ 57 w 147"/>
              <a:gd name="T75" fmla="*/ 63 h 146"/>
              <a:gd name="T76" fmla="*/ 54 w 147"/>
              <a:gd name="T77" fmla="*/ 64 h 146"/>
              <a:gd name="T78" fmla="*/ 54 w 147"/>
              <a:gd name="T79" fmla="*/ 64 h 146"/>
              <a:gd name="T80" fmla="*/ 21 w 147"/>
              <a:gd name="T81" fmla="*/ 121 h 146"/>
              <a:gd name="T82" fmla="*/ 21 w 147"/>
              <a:gd name="T83" fmla="*/ 121 h 146"/>
              <a:gd name="T84" fmla="*/ 20 w 147"/>
              <a:gd name="T85" fmla="*/ 123 h 146"/>
              <a:gd name="T86" fmla="*/ 23 w 147"/>
              <a:gd name="T87" fmla="*/ 126 h 146"/>
              <a:gd name="T88" fmla="*/ 123 w 147"/>
              <a:gd name="T89" fmla="*/ 126 h 146"/>
              <a:gd name="T90" fmla="*/ 127 w 147"/>
              <a:gd name="T91" fmla="*/ 123 h 146"/>
              <a:gd name="T92" fmla="*/ 127 w 147"/>
              <a:gd name="T93" fmla="*/ 122 h 146"/>
              <a:gd name="T94" fmla="*/ 29 w 147"/>
              <a:gd name="T95" fmla="*/ 120 h 146"/>
              <a:gd name="T96" fmla="*/ 57 w 147"/>
              <a:gd name="T97" fmla="*/ 73 h 146"/>
              <a:gd name="T98" fmla="*/ 74 w 147"/>
              <a:gd name="T99" fmla="*/ 98 h 146"/>
              <a:gd name="T100" fmla="*/ 74 w 147"/>
              <a:gd name="T101" fmla="*/ 99 h 146"/>
              <a:gd name="T102" fmla="*/ 74 w 147"/>
              <a:gd name="T103" fmla="*/ 99 h 146"/>
              <a:gd name="T104" fmla="*/ 77 w 147"/>
              <a:gd name="T105" fmla="*/ 100 h 146"/>
              <a:gd name="T106" fmla="*/ 79 w 147"/>
              <a:gd name="T107" fmla="*/ 99 h 146"/>
              <a:gd name="T108" fmla="*/ 93 w 147"/>
              <a:gd name="T109" fmla="*/ 85 h 146"/>
              <a:gd name="T110" fmla="*/ 117 w 147"/>
              <a:gd name="T111" fmla="*/ 120 h 146"/>
              <a:gd name="T112" fmla="*/ 29 w 147"/>
              <a:gd name="T113" fmla="*/ 1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7" h="146">
                <a:moveTo>
                  <a:pt x="37" y="53"/>
                </a:moveTo>
                <a:cubicBezTo>
                  <a:pt x="46" y="53"/>
                  <a:pt x="53" y="45"/>
                  <a:pt x="53" y="36"/>
                </a:cubicBezTo>
                <a:cubicBezTo>
                  <a:pt x="53" y="27"/>
                  <a:pt x="46" y="20"/>
                  <a:pt x="37" y="20"/>
                </a:cubicBezTo>
                <a:cubicBezTo>
                  <a:pt x="27" y="20"/>
                  <a:pt x="20" y="27"/>
                  <a:pt x="20" y="36"/>
                </a:cubicBezTo>
                <a:cubicBezTo>
                  <a:pt x="20" y="45"/>
                  <a:pt x="27" y="53"/>
                  <a:pt x="37" y="53"/>
                </a:cubicBezTo>
                <a:close/>
                <a:moveTo>
                  <a:pt x="37" y="26"/>
                </a:moveTo>
                <a:cubicBezTo>
                  <a:pt x="42" y="26"/>
                  <a:pt x="47" y="31"/>
                  <a:pt x="47" y="36"/>
                </a:cubicBezTo>
                <a:cubicBezTo>
                  <a:pt x="47" y="42"/>
                  <a:pt x="42" y="46"/>
                  <a:pt x="37" y="46"/>
                </a:cubicBezTo>
                <a:cubicBezTo>
                  <a:pt x="31" y="46"/>
                  <a:pt x="27" y="42"/>
                  <a:pt x="27" y="36"/>
                </a:cubicBezTo>
                <a:cubicBezTo>
                  <a:pt x="27" y="31"/>
                  <a:pt x="31" y="26"/>
                  <a:pt x="37" y="26"/>
                </a:cubicBezTo>
                <a:close/>
                <a:moveTo>
                  <a:pt x="13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41" y="146"/>
                  <a:pt x="147" y="140"/>
                  <a:pt x="147" y="13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4" y="0"/>
                </a:cubicBezTo>
                <a:close/>
                <a:moveTo>
                  <a:pt x="140" y="133"/>
                </a:moveTo>
                <a:cubicBezTo>
                  <a:pt x="140" y="137"/>
                  <a:pt x="137" y="140"/>
                  <a:pt x="134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7" y="6"/>
                  <a:pt x="140" y="9"/>
                  <a:pt x="140" y="13"/>
                </a:cubicBezTo>
                <a:lnTo>
                  <a:pt x="140" y="133"/>
                </a:lnTo>
                <a:close/>
                <a:moveTo>
                  <a:pt x="127" y="122"/>
                </a:moveTo>
                <a:cubicBezTo>
                  <a:pt x="127" y="122"/>
                  <a:pt x="127" y="122"/>
                  <a:pt x="127" y="12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97" y="78"/>
                  <a:pt x="97" y="78"/>
                  <a:pt x="97" y="78"/>
                </a:cubicBezTo>
                <a:cubicBezTo>
                  <a:pt x="97" y="78"/>
                  <a:pt x="97" y="78"/>
                  <a:pt x="97" y="78"/>
                </a:cubicBezTo>
                <a:cubicBezTo>
                  <a:pt x="96" y="77"/>
                  <a:pt x="95" y="76"/>
                  <a:pt x="93" y="76"/>
                </a:cubicBezTo>
                <a:cubicBezTo>
                  <a:pt x="93" y="76"/>
                  <a:pt x="92" y="77"/>
                  <a:pt x="91" y="77"/>
                </a:cubicBezTo>
                <a:cubicBezTo>
                  <a:pt x="77" y="91"/>
                  <a:pt x="77" y="91"/>
                  <a:pt x="77" y="91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4"/>
                  <a:pt x="58" y="63"/>
                  <a:pt x="57" y="63"/>
                </a:cubicBezTo>
                <a:cubicBezTo>
                  <a:pt x="56" y="63"/>
                  <a:pt x="55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0" y="122"/>
                  <a:pt x="20" y="122"/>
                  <a:pt x="20" y="123"/>
                </a:cubicBezTo>
                <a:cubicBezTo>
                  <a:pt x="20" y="125"/>
                  <a:pt x="21" y="126"/>
                  <a:pt x="23" y="126"/>
                </a:cubicBezTo>
                <a:cubicBezTo>
                  <a:pt x="123" y="126"/>
                  <a:pt x="123" y="126"/>
                  <a:pt x="123" y="126"/>
                </a:cubicBezTo>
                <a:cubicBezTo>
                  <a:pt x="125" y="126"/>
                  <a:pt x="127" y="125"/>
                  <a:pt x="127" y="123"/>
                </a:cubicBezTo>
                <a:cubicBezTo>
                  <a:pt x="127" y="123"/>
                  <a:pt x="127" y="122"/>
                  <a:pt x="127" y="122"/>
                </a:cubicBezTo>
                <a:close/>
                <a:moveTo>
                  <a:pt x="29" y="120"/>
                </a:moveTo>
                <a:cubicBezTo>
                  <a:pt x="57" y="73"/>
                  <a:pt x="57" y="73"/>
                  <a:pt x="57" y="73"/>
                </a:cubicBezTo>
                <a:cubicBezTo>
                  <a:pt x="74" y="98"/>
                  <a:pt x="74" y="98"/>
                  <a:pt x="74" y="98"/>
                </a:cubicBezTo>
                <a:cubicBezTo>
                  <a:pt x="74" y="98"/>
                  <a:pt x="74" y="98"/>
                  <a:pt x="74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75" y="99"/>
                  <a:pt x="76" y="100"/>
                  <a:pt x="77" y="100"/>
                </a:cubicBezTo>
                <a:cubicBezTo>
                  <a:pt x="78" y="100"/>
                  <a:pt x="78" y="99"/>
                  <a:pt x="79" y="99"/>
                </a:cubicBezTo>
                <a:cubicBezTo>
                  <a:pt x="93" y="85"/>
                  <a:pt x="93" y="85"/>
                  <a:pt x="93" y="85"/>
                </a:cubicBezTo>
                <a:cubicBezTo>
                  <a:pt x="117" y="120"/>
                  <a:pt x="117" y="120"/>
                  <a:pt x="117" y="120"/>
                </a:cubicBezTo>
                <a:lnTo>
                  <a:pt x="29" y="1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2" name="Freeform 170"/>
          <p:cNvSpPr>
            <a:spLocks noEditPoints="1"/>
          </p:cNvSpPr>
          <p:nvPr/>
        </p:nvSpPr>
        <p:spPr bwMode="auto">
          <a:xfrm>
            <a:off x="7446627" y="3833745"/>
            <a:ext cx="552450" cy="549275"/>
          </a:xfrm>
          <a:custGeom>
            <a:avLst/>
            <a:gdLst>
              <a:gd name="T0" fmla="*/ 47 w 147"/>
              <a:gd name="T1" fmla="*/ 60 h 146"/>
              <a:gd name="T2" fmla="*/ 21 w 147"/>
              <a:gd name="T3" fmla="*/ 60 h 146"/>
              <a:gd name="T4" fmla="*/ 34 w 147"/>
              <a:gd name="T5" fmla="*/ 53 h 146"/>
              <a:gd name="T6" fmla="*/ 34 w 147"/>
              <a:gd name="T7" fmla="*/ 66 h 146"/>
              <a:gd name="T8" fmla="*/ 34 w 147"/>
              <a:gd name="T9" fmla="*/ 53 h 146"/>
              <a:gd name="T10" fmla="*/ 100 w 147"/>
              <a:gd name="T11" fmla="*/ 122 h 146"/>
              <a:gd name="T12" fmla="*/ 80 w 147"/>
              <a:gd name="T13" fmla="*/ 88 h 146"/>
              <a:gd name="T14" fmla="*/ 77 w 147"/>
              <a:gd name="T15" fmla="*/ 86 h 146"/>
              <a:gd name="T16" fmla="*/ 64 w 147"/>
              <a:gd name="T17" fmla="*/ 98 h 146"/>
              <a:gd name="T18" fmla="*/ 51 w 147"/>
              <a:gd name="T19" fmla="*/ 80 h 146"/>
              <a:gd name="T20" fmla="*/ 48 w 147"/>
              <a:gd name="T21" fmla="*/ 81 h 146"/>
              <a:gd name="T22" fmla="*/ 21 w 147"/>
              <a:gd name="T23" fmla="*/ 121 h 146"/>
              <a:gd name="T24" fmla="*/ 24 w 147"/>
              <a:gd name="T25" fmla="*/ 126 h 146"/>
              <a:gd name="T26" fmla="*/ 101 w 147"/>
              <a:gd name="T27" fmla="*/ 123 h 146"/>
              <a:gd name="T28" fmla="*/ 30 w 147"/>
              <a:gd name="T29" fmla="*/ 120 h 146"/>
              <a:gd name="T30" fmla="*/ 61 w 147"/>
              <a:gd name="T31" fmla="*/ 104 h 146"/>
              <a:gd name="T32" fmla="*/ 66 w 147"/>
              <a:gd name="T33" fmla="*/ 105 h 146"/>
              <a:gd name="T34" fmla="*/ 91 w 147"/>
              <a:gd name="T35" fmla="*/ 120 h 146"/>
              <a:gd name="T36" fmla="*/ 134 w 147"/>
              <a:gd name="T37" fmla="*/ 0 h 146"/>
              <a:gd name="T38" fmla="*/ 27 w 147"/>
              <a:gd name="T39" fmla="*/ 13 h 146"/>
              <a:gd name="T40" fmla="*/ 31 w 147"/>
              <a:gd name="T41" fmla="*/ 20 h 146"/>
              <a:gd name="T42" fmla="*/ 34 w 147"/>
              <a:gd name="T43" fmla="*/ 13 h 146"/>
              <a:gd name="T44" fmla="*/ 134 w 147"/>
              <a:gd name="T45" fmla="*/ 6 h 146"/>
              <a:gd name="T46" fmla="*/ 141 w 147"/>
              <a:gd name="T47" fmla="*/ 106 h 146"/>
              <a:gd name="T48" fmla="*/ 131 w 147"/>
              <a:gd name="T49" fmla="*/ 113 h 146"/>
              <a:gd name="T50" fmla="*/ 131 w 147"/>
              <a:gd name="T51" fmla="*/ 120 h 146"/>
              <a:gd name="T52" fmla="*/ 147 w 147"/>
              <a:gd name="T53" fmla="*/ 106 h 146"/>
              <a:gd name="T54" fmla="*/ 134 w 147"/>
              <a:gd name="T55" fmla="*/ 0 h 146"/>
              <a:gd name="T56" fmla="*/ 14 w 147"/>
              <a:gd name="T57" fmla="*/ 26 h 146"/>
              <a:gd name="T58" fmla="*/ 0 w 147"/>
              <a:gd name="T59" fmla="*/ 133 h 146"/>
              <a:gd name="T60" fmla="*/ 107 w 147"/>
              <a:gd name="T61" fmla="*/ 146 h 146"/>
              <a:gd name="T62" fmla="*/ 121 w 147"/>
              <a:gd name="T63" fmla="*/ 40 h 146"/>
              <a:gd name="T64" fmla="*/ 114 w 147"/>
              <a:gd name="T65" fmla="*/ 133 h 146"/>
              <a:gd name="T66" fmla="*/ 14 w 147"/>
              <a:gd name="T67" fmla="*/ 140 h 146"/>
              <a:gd name="T68" fmla="*/ 7 w 147"/>
              <a:gd name="T69" fmla="*/ 40 h 146"/>
              <a:gd name="T70" fmla="*/ 107 w 147"/>
              <a:gd name="T71" fmla="*/ 33 h 146"/>
              <a:gd name="T72" fmla="*/ 114 w 147"/>
              <a:gd name="T73" fmla="*/ 13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46">
                <a:moveTo>
                  <a:pt x="34" y="73"/>
                </a:moveTo>
                <a:cubicBezTo>
                  <a:pt x="41" y="73"/>
                  <a:pt x="47" y="67"/>
                  <a:pt x="47" y="60"/>
                </a:cubicBezTo>
                <a:cubicBezTo>
                  <a:pt x="47" y="52"/>
                  <a:pt x="41" y="46"/>
                  <a:pt x="34" y="46"/>
                </a:cubicBezTo>
                <a:cubicBezTo>
                  <a:pt x="27" y="46"/>
                  <a:pt x="21" y="52"/>
                  <a:pt x="21" y="60"/>
                </a:cubicBezTo>
                <a:cubicBezTo>
                  <a:pt x="21" y="67"/>
                  <a:pt x="27" y="73"/>
                  <a:pt x="34" y="73"/>
                </a:cubicBezTo>
                <a:close/>
                <a:moveTo>
                  <a:pt x="34" y="53"/>
                </a:moveTo>
                <a:cubicBezTo>
                  <a:pt x="38" y="53"/>
                  <a:pt x="41" y="56"/>
                  <a:pt x="41" y="60"/>
                </a:cubicBezTo>
                <a:cubicBezTo>
                  <a:pt x="41" y="63"/>
                  <a:pt x="38" y="66"/>
                  <a:pt x="34" y="66"/>
                </a:cubicBezTo>
                <a:cubicBezTo>
                  <a:pt x="30" y="66"/>
                  <a:pt x="27" y="63"/>
                  <a:pt x="27" y="60"/>
                </a:cubicBezTo>
                <a:cubicBezTo>
                  <a:pt x="27" y="56"/>
                  <a:pt x="30" y="53"/>
                  <a:pt x="34" y="53"/>
                </a:cubicBezTo>
                <a:close/>
                <a:moveTo>
                  <a:pt x="100" y="122"/>
                </a:moveTo>
                <a:cubicBezTo>
                  <a:pt x="100" y="122"/>
                  <a:pt x="100" y="122"/>
                  <a:pt x="100" y="122"/>
                </a:cubicBezTo>
                <a:cubicBezTo>
                  <a:pt x="100" y="122"/>
                  <a:pt x="100" y="122"/>
                  <a:pt x="100" y="122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7"/>
                  <a:pt x="79" y="86"/>
                  <a:pt x="77" y="86"/>
                </a:cubicBezTo>
                <a:cubicBezTo>
                  <a:pt x="76" y="86"/>
                  <a:pt x="76" y="87"/>
                  <a:pt x="75" y="87"/>
                </a:cubicBezTo>
                <a:cubicBezTo>
                  <a:pt x="64" y="98"/>
                  <a:pt x="64" y="98"/>
                  <a:pt x="64" y="98"/>
                </a:cubicBezTo>
                <a:cubicBezTo>
                  <a:pt x="54" y="82"/>
                  <a:pt x="54" y="82"/>
                  <a:pt x="54" y="82"/>
                </a:cubicBezTo>
                <a:cubicBezTo>
                  <a:pt x="53" y="81"/>
                  <a:pt x="52" y="80"/>
                  <a:pt x="51" y="80"/>
                </a:cubicBezTo>
                <a:cubicBezTo>
                  <a:pt x="49" y="80"/>
                  <a:pt x="48" y="80"/>
                  <a:pt x="48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1" y="122"/>
                  <a:pt x="21" y="122"/>
                  <a:pt x="21" y="123"/>
                </a:cubicBezTo>
                <a:cubicBezTo>
                  <a:pt x="21" y="125"/>
                  <a:pt x="22" y="126"/>
                  <a:pt x="24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9" y="126"/>
                  <a:pt x="101" y="125"/>
                  <a:pt x="101" y="123"/>
                </a:cubicBezTo>
                <a:cubicBezTo>
                  <a:pt x="101" y="123"/>
                  <a:pt x="101" y="122"/>
                  <a:pt x="100" y="122"/>
                </a:cubicBezTo>
                <a:close/>
                <a:moveTo>
                  <a:pt x="30" y="120"/>
                </a:moveTo>
                <a:cubicBezTo>
                  <a:pt x="51" y="89"/>
                  <a:pt x="51" y="89"/>
                  <a:pt x="51" y="89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1" y="106"/>
                  <a:pt x="63" y="106"/>
                  <a:pt x="64" y="106"/>
                </a:cubicBezTo>
                <a:cubicBezTo>
                  <a:pt x="65" y="106"/>
                  <a:pt x="66" y="106"/>
                  <a:pt x="66" y="105"/>
                </a:cubicBezTo>
                <a:cubicBezTo>
                  <a:pt x="77" y="95"/>
                  <a:pt x="77" y="95"/>
                  <a:pt x="77" y="95"/>
                </a:cubicBezTo>
                <a:cubicBezTo>
                  <a:pt x="91" y="120"/>
                  <a:pt x="91" y="120"/>
                  <a:pt x="91" y="120"/>
                </a:cubicBezTo>
                <a:lnTo>
                  <a:pt x="30" y="120"/>
                </a:lnTo>
                <a:close/>
                <a:moveTo>
                  <a:pt x="134" y="0"/>
                </a:moveTo>
                <a:cubicBezTo>
                  <a:pt x="41" y="0"/>
                  <a:pt x="41" y="0"/>
                  <a:pt x="41" y="0"/>
                </a:cubicBezTo>
                <a:cubicBezTo>
                  <a:pt x="33" y="0"/>
                  <a:pt x="27" y="5"/>
                  <a:pt x="27" y="13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8"/>
                  <a:pt x="29" y="20"/>
                  <a:pt x="31" y="20"/>
                </a:cubicBezTo>
                <a:cubicBezTo>
                  <a:pt x="32" y="20"/>
                  <a:pt x="34" y="18"/>
                  <a:pt x="34" y="16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9"/>
                  <a:pt x="37" y="6"/>
                  <a:pt x="41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8" y="6"/>
                  <a:pt x="141" y="9"/>
                  <a:pt x="141" y="13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110"/>
                  <a:pt x="138" y="113"/>
                  <a:pt x="134" y="113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29" y="113"/>
                  <a:pt x="127" y="115"/>
                  <a:pt x="127" y="116"/>
                </a:cubicBezTo>
                <a:cubicBezTo>
                  <a:pt x="127" y="118"/>
                  <a:pt x="129" y="120"/>
                  <a:pt x="131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41" y="120"/>
                  <a:pt x="147" y="114"/>
                  <a:pt x="147" y="106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4" y="0"/>
                </a:cubicBezTo>
                <a:close/>
                <a:moveTo>
                  <a:pt x="107" y="26"/>
                </a:moveTo>
                <a:cubicBezTo>
                  <a:pt x="14" y="26"/>
                  <a:pt x="14" y="26"/>
                  <a:pt x="14" y="26"/>
                </a:cubicBezTo>
                <a:cubicBezTo>
                  <a:pt x="6" y="26"/>
                  <a:pt x="0" y="32"/>
                  <a:pt x="0" y="4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0"/>
                  <a:pt x="6" y="146"/>
                  <a:pt x="14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15" y="146"/>
                  <a:pt x="121" y="140"/>
                  <a:pt x="121" y="133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1" y="32"/>
                  <a:pt x="115" y="26"/>
                  <a:pt x="107" y="26"/>
                </a:cubicBezTo>
                <a:close/>
                <a:moveTo>
                  <a:pt x="114" y="133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36"/>
                  <a:pt x="10" y="33"/>
                  <a:pt x="14" y="33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11" y="33"/>
                  <a:pt x="114" y="36"/>
                  <a:pt x="114" y="40"/>
                </a:cubicBezTo>
                <a:lnTo>
                  <a:pt x="114" y="1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3" name="Freeform 171"/>
          <p:cNvSpPr>
            <a:spLocks noEditPoints="1"/>
          </p:cNvSpPr>
          <p:nvPr/>
        </p:nvSpPr>
        <p:spPr bwMode="auto">
          <a:xfrm>
            <a:off x="8500727" y="3833745"/>
            <a:ext cx="552450" cy="549275"/>
          </a:xfrm>
          <a:custGeom>
            <a:avLst/>
            <a:gdLst>
              <a:gd name="T0" fmla="*/ 120 w 147"/>
              <a:gd name="T1" fmla="*/ 90 h 146"/>
              <a:gd name="T2" fmla="*/ 97 w 147"/>
              <a:gd name="T3" fmla="*/ 66 h 146"/>
              <a:gd name="T4" fmla="*/ 97 w 147"/>
              <a:gd name="T5" fmla="*/ 93 h 146"/>
              <a:gd name="T6" fmla="*/ 114 w 147"/>
              <a:gd name="T7" fmla="*/ 86 h 146"/>
              <a:gd name="T8" fmla="*/ 97 w 147"/>
              <a:gd name="T9" fmla="*/ 60 h 146"/>
              <a:gd name="T10" fmla="*/ 120 w 147"/>
              <a:gd name="T11" fmla="*/ 36 h 146"/>
              <a:gd name="T12" fmla="*/ 94 w 147"/>
              <a:gd name="T13" fmla="*/ 36 h 146"/>
              <a:gd name="T14" fmla="*/ 100 w 147"/>
              <a:gd name="T15" fmla="*/ 40 h 146"/>
              <a:gd name="T16" fmla="*/ 100 w 147"/>
              <a:gd name="T17" fmla="*/ 53 h 146"/>
              <a:gd name="T18" fmla="*/ 140 w 147"/>
              <a:gd name="T19" fmla="*/ 13 h 146"/>
              <a:gd name="T20" fmla="*/ 10 w 147"/>
              <a:gd name="T21" fmla="*/ 0 h 146"/>
              <a:gd name="T22" fmla="*/ 3 w 147"/>
              <a:gd name="T23" fmla="*/ 13 h 146"/>
              <a:gd name="T24" fmla="*/ 7 w 147"/>
              <a:gd name="T25" fmla="*/ 20 h 146"/>
              <a:gd name="T26" fmla="*/ 137 w 147"/>
              <a:gd name="T27" fmla="*/ 146 h 146"/>
              <a:gd name="T28" fmla="*/ 144 w 147"/>
              <a:gd name="T29" fmla="*/ 20 h 146"/>
              <a:gd name="T30" fmla="*/ 80 w 147"/>
              <a:gd name="T31" fmla="*/ 140 h 146"/>
              <a:gd name="T32" fmla="*/ 80 w 147"/>
              <a:gd name="T33" fmla="*/ 106 h 146"/>
              <a:gd name="T34" fmla="*/ 87 w 147"/>
              <a:gd name="T35" fmla="*/ 140 h 146"/>
              <a:gd name="T36" fmla="*/ 63 w 147"/>
              <a:gd name="T37" fmla="*/ 100 h 146"/>
              <a:gd name="T38" fmla="*/ 13 w 147"/>
              <a:gd name="T39" fmla="*/ 140 h 146"/>
              <a:gd name="T40" fmla="*/ 134 w 147"/>
              <a:gd name="T41" fmla="*/ 140 h 146"/>
              <a:gd name="T42" fmla="*/ 13 w 147"/>
              <a:gd name="T43" fmla="*/ 6 h 146"/>
              <a:gd name="T44" fmla="*/ 97 w 147"/>
              <a:gd name="T45" fmla="*/ 126 h 146"/>
              <a:gd name="T46" fmla="*/ 120 w 147"/>
              <a:gd name="T47" fmla="*/ 103 h 146"/>
              <a:gd name="T48" fmla="*/ 94 w 147"/>
              <a:gd name="T49" fmla="*/ 103 h 146"/>
              <a:gd name="T50" fmla="*/ 100 w 147"/>
              <a:gd name="T51" fmla="*/ 106 h 146"/>
              <a:gd name="T52" fmla="*/ 100 w 147"/>
              <a:gd name="T53" fmla="*/ 120 h 146"/>
              <a:gd name="T54" fmla="*/ 50 w 147"/>
              <a:gd name="T55" fmla="*/ 60 h 146"/>
              <a:gd name="T56" fmla="*/ 50 w 147"/>
              <a:gd name="T57" fmla="*/ 33 h 146"/>
              <a:gd name="T58" fmla="*/ 27 w 147"/>
              <a:gd name="T59" fmla="*/ 56 h 146"/>
              <a:gd name="T60" fmla="*/ 47 w 147"/>
              <a:gd name="T61" fmla="*/ 40 h 146"/>
              <a:gd name="T62" fmla="*/ 33 w 147"/>
              <a:gd name="T63" fmla="*/ 40 h 146"/>
              <a:gd name="T64" fmla="*/ 53 w 147"/>
              <a:gd name="T65" fmla="*/ 90 h 146"/>
              <a:gd name="T66" fmla="*/ 30 w 147"/>
              <a:gd name="T67" fmla="*/ 66 h 146"/>
              <a:gd name="T68" fmla="*/ 30 w 147"/>
              <a:gd name="T69" fmla="*/ 93 h 146"/>
              <a:gd name="T70" fmla="*/ 47 w 147"/>
              <a:gd name="T71" fmla="*/ 86 h 146"/>
              <a:gd name="T72" fmla="*/ 63 w 147"/>
              <a:gd name="T73" fmla="*/ 93 h 146"/>
              <a:gd name="T74" fmla="*/ 87 w 147"/>
              <a:gd name="T75" fmla="*/ 70 h 146"/>
              <a:gd name="T76" fmla="*/ 60 w 147"/>
              <a:gd name="T77" fmla="*/ 70 h 146"/>
              <a:gd name="T78" fmla="*/ 67 w 147"/>
              <a:gd name="T79" fmla="*/ 73 h 146"/>
              <a:gd name="T80" fmla="*/ 67 w 147"/>
              <a:gd name="T81" fmla="*/ 86 h 146"/>
              <a:gd name="T82" fmla="*/ 50 w 147"/>
              <a:gd name="T83" fmla="*/ 126 h 146"/>
              <a:gd name="T84" fmla="*/ 50 w 147"/>
              <a:gd name="T85" fmla="*/ 100 h 146"/>
              <a:gd name="T86" fmla="*/ 27 w 147"/>
              <a:gd name="T87" fmla="*/ 123 h 146"/>
              <a:gd name="T88" fmla="*/ 47 w 147"/>
              <a:gd name="T89" fmla="*/ 106 h 146"/>
              <a:gd name="T90" fmla="*/ 33 w 147"/>
              <a:gd name="T91" fmla="*/ 106 h 146"/>
              <a:gd name="T92" fmla="*/ 87 w 147"/>
              <a:gd name="T93" fmla="*/ 56 h 146"/>
              <a:gd name="T94" fmla="*/ 63 w 147"/>
              <a:gd name="T95" fmla="*/ 33 h 146"/>
              <a:gd name="T96" fmla="*/ 63 w 147"/>
              <a:gd name="T97" fmla="*/ 60 h 146"/>
              <a:gd name="T98" fmla="*/ 80 w 147"/>
              <a:gd name="T99" fmla="*/ 5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7" h="146">
                <a:moveTo>
                  <a:pt x="97" y="93"/>
                </a:moveTo>
                <a:cubicBezTo>
                  <a:pt x="117" y="93"/>
                  <a:pt x="117" y="93"/>
                  <a:pt x="117" y="93"/>
                </a:cubicBezTo>
                <a:cubicBezTo>
                  <a:pt x="119" y="93"/>
                  <a:pt x="120" y="92"/>
                  <a:pt x="120" y="90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20" y="68"/>
                  <a:pt x="119" y="66"/>
                  <a:pt x="11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5" y="66"/>
                  <a:pt x="94" y="68"/>
                  <a:pt x="94" y="7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2"/>
                  <a:pt x="95" y="93"/>
                  <a:pt x="97" y="93"/>
                </a:cubicBezTo>
                <a:close/>
                <a:moveTo>
                  <a:pt x="100" y="73"/>
                </a:moveTo>
                <a:cubicBezTo>
                  <a:pt x="114" y="73"/>
                  <a:pt x="114" y="73"/>
                  <a:pt x="114" y="73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00" y="86"/>
                  <a:pt x="100" y="86"/>
                  <a:pt x="100" y="86"/>
                </a:cubicBezTo>
                <a:lnTo>
                  <a:pt x="100" y="73"/>
                </a:lnTo>
                <a:close/>
                <a:moveTo>
                  <a:pt x="97" y="60"/>
                </a:moveTo>
                <a:cubicBezTo>
                  <a:pt x="117" y="60"/>
                  <a:pt x="117" y="60"/>
                  <a:pt x="117" y="60"/>
                </a:cubicBezTo>
                <a:cubicBezTo>
                  <a:pt x="119" y="60"/>
                  <a:pt x="120" y="58"/>
                  <a:pt x="120" y="5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4"/>
                  <a:pt x="119" y="33"/>
                  <a:pt x="117" y="33"/>
                </a:cubicBezTo>
                <a:cubicBezTo>
                  <a:pt x="97" y="33"/>
                  <a:pt x="97" y="33"/>
                  <a:pt x="97" y="33"/>
                </a:cubicBezTo>
                <a:cubicBezTo>
                  <a:pt x="95" y="33"/>
                  <a:pt x="94" y="34"/>
                  <a:pt x="94" y="36"/>
                </a:cubicBezTo>
                <a:cubicBezTo>
                  <a:pt x="94" y="56"/>
                  <a:pt x="94" y="56"/>
                  <a:pt x="94" y="56"/>
                </a:cubicBezTo>
                <a:cubicBezTo>
                  <a:pt x="94" y="58"/>
                  <a:pt x="95" y="60"/>
                  <a:pt x="97" y="60"/>
                </a:cubicBezTo>
                <a:close/>
                <a:moveTo>
                  <a:pt x="100" y="40"/>
                </a:moveTo>
                <a:cubicBezTo>
                  <a:pt x="114" y="40"/>
                  <a:pt x="114" y="40"/>
                  <a:pt x="114" y="40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00" y="53"/>
                  <a:pt x="100" y="53"/>
                  <a:pt x="100" y="53"/>
                </a:cubicBezTo>
                <a:lnTo>
                  <a:pt x="100" y="40"/>
                </a:lnTo>
                <a:close/>
                <a:moveTo>
                  <a:pt x="144" y="13"/>
                </a:moveTo>
                <a:cubicBezTo>
                  <a:pt x="140" y="13"/>
                  <a:pt x="140" y="13"/>
                  <a:pt x="140" y="13"/>
                </a:cubicBezTo>
                <a:cubicBezTo>
                  <a:pt x="140" y="3"/>
                  <a:pt x="140" y="3"/>
                  <a:pt x="140" y="3"/>
                </a:cubicBezTo>
                <a:cubicBezTo>
                  <a:pt x="140" y="1"/>
                  <a:pt x="139" y="0"/>
                  <a:pt x="13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7" y="1"/>
                  <a:pt x="7" y="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4"/>
                  <a:pt x="0" y="16"/>
                </a:cubicBezTo>
                <a:cubicBezTo>
                  <a:pt x="0" y="18"/>
                  <a:pt x="2" y="20"/>
                  <a:pt x="3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43"/>
                  <a:pt x="7" y="143"/>
                  <a:pt x="7" y="143"/>
                </a:cubicBezTo>
                <a:cubicBezTo>
                  <a:pt x="7" y="145"/>
                  <a:pt x="8" y="146"/>
                  <a:pt x="10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9" y="146"/>
                  <a:pt x="140" y="145"/>
                  <a:pt x="140" y="143"/>
                </a:cubicBezTo>
                <a:cubicBezTo>
                  <a:pt x="140" y="20"/>
                  <a:pt x="140" y="20"/>
                  <a:pt x="140" y="20"/>
                </a:cubicBezTo>
                <a:cubicBezTo>
                  <a:pt x="144" y="20"/>
                  <a:pt x="144" y="20"/>
                  <a:pt x="144" y="20"/>
                </a:cubicBezTo>
                <a:cubicBezTo>
                  <a:pt x="146" y="20"/>
                  <a:pt x="147" y="18"/>
                  <a:pt x="147" y="16"/>
                </a:cubicBezTo>
                <a:cubicBezTo>
                  <a:pt x="147" y="14"/>
                  <a:pt x="146" y="13"/>
                  <a:pt x="144" y="13"/>
                </a:cubicBezTo>
                <a:close/>
                <a:moveTo>
                  <a:pt x="80" y="140"/>
                </a:moveTo>
                <a:cubicBezTo>
                  <a:pt x="67" y="140"/>
                  <a:pt x="67" y="140"/>
                  <a:pt x="67" y="140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80" y="106"/>
                  <a:pt x="80" y="106"/>
                  <a:pt x="80" y="106"/>
                </a:cubicBezTo>
                <a:lnTo>
                  <a:pt x="80" y="140"/>
                </a:lnTo>
                <a:close/>
                <a:moveTo>
                  <a:pt x="134" y="140"/>
                </a:moveTo>
                <a:cubicBezTo>
                  <a:pt x="87" y="140"/>
                  <a:pt x="87" y="140"/>
                  <a:pt x="87" y="140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7" y="101"/>
                  <a:pt x="85" y="100"/>
                  <a:pt x="84" y="100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2" y="100"/>
                  <a:pt x="60" y="101"/>
                  <a:pt x="60" y="103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4" y="20"/>
                  <a:pt x="134" y="20"/>
                  <a:pt x="134" y="20"/>
                </a:cubicBezTo>
                <a:lnTo>
                  <a:pt x="134" y="140"/>
                </a:lnTo>
                <a:close/>
                <a:moveTo>
                  <a:pt x="134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6"/>
                  <a:pt x="13" y="6"/>
                  <a:pt x="13" y="6"/>
                </a:cubicBezTo>
                <a:cubicBezTo>
                  <a:pt x="134" y="6"/>
                  <a:pt x="134" y="6"/>
                  <a:pt x="134" y="6"/>
                </a:cubicBezTo>
                <a:lnTo>
                  <a:pt x="134" y="13"/>
                </a:lnTo>
                <a:close/>
                <a:moveTo>
                  <a:pt x="97" y="126"/>
                </a:moveTo>
                <a:cubicBezTo>
                  <a:pt x="117" y="126"/>
                  <a:pt x="117" y="126"/>
                  <a:pt x="117" y="126"/>
                </a:cubicBezTo>
                <a:cubicBezTo>
                  <a:pt x="119" y="126"/>
                  <a:pt x="120" y="125"/>
                  <a:pt x="120" y="123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120" y="101"/>
                  <a:pt x="119" y="100"/>
                  <a:pt x="117" y="100"/>
                </a:cubicBezTo>
                <a:cubicBezTo>
                  <a:pt x="97" y="100"/>
                  <a:pt x="97" y="100"/>
                  <a:pt x="97" y="100"/>
                </a:cubicBezTo>
                <a:cubicBezTo>
                  <a:pt x="95" y="100"/>
                  <a:pt x="94" y="101"/>
                  <a:pt x="94" y="103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4" y="125"/>
                  <a:pt x="95" y="126"/>
                  <a:pt x="97" y="126"/>
                </a:cubicBezTo>
                <a:close/>
                <a:moveTo>
                  <a:pt x="100" y="106"/>
                </a:moveTo>
                <a:cubicBezTo>
                  <a:pt x="114" y="106"/>
                  <a:pt x="114" y="106"/>
                  <a:pt x="114" y="106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00" y="120"/>
                  <a:pt x="100" y="120"/>
                  <a:pt x="100" y="120"/>
                </a:cubicBezTo>
                <a:lnTo>
                  <a:pt x="100" y="106"/>
                </a:lnTo>
                <a:close/>
                <a:moveTo>
                  <a:pt x="30" y="60"/>
                </a:moveTo>
                <a:cubicBezTo>
                  <a:pt x="50" y="60"/>
                  <a:pt x="50" y="60"/>
                  <a:pt x="50" y="60"/>
                </a:cubicBezTo>
                <a:cubicBezTo>
                  <a:pt x="52" y="60"/>
                  <a:pt x="53" y="58"/>
                  <a:pt x="53" y="5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4"/>
                  <a:pt x="52" y="33"/>
                  <a:pt x="5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28" y="33"/>
                  <a:pt x="27" y="34"/>
                  <a:pt x="27" y="3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8"/>
                  <a:pt x="28" y="60"/>
                  <a:pt x="30" y="60"/>
                </a:cubicBezTo>
                <a:close/>
                <a:moveTo>
                  <a:pt x="33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47" y="53"/>
                  <a:pt x="47" y="53"/>
                  <a:pt x="47" y="53"/>
                </a:cubicBezTo>
                <a:cubicBezTo>
                  <a:pt x="33" y="53"/>
                  <a:pt x="33" y="53"/>
                  <a:pt x="33" y="53"/>
                </a:cubicBezTo>
                <a:lnTo>
                  <a:pt x="33" y="40"/>
                </a:lnTo>
                <a:close/>
                <a:moveTo>
                  <a:pt x="30" y="93"/>
                </a:moveTo>
                <a:cubicBezTo>
                  <a:pt x="50" y="93"/>
                  <a:pt x="50" y="93"/>
                  <a:pt x="50" y="93"/>
                </a:cubicBezTo>
                <a:cubicBezTo>
                  <a:pt x="52" y="93"/>
                  <a:pt x="53" y="92"/>
                  <a:pt x="53" y="9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68"/>
                  <a:pt x="52" y="66"/>
                  <a:pt x="50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66"/>
                  <a:pt x="27" y="68"/>
                  <a:pt x="27" y="70"/>
                </a:cubicBezTo>
                <a:cubicBezTo>
                  <a:pt x="27" y="90"/>
                  <a:pt x="27" y="90"/>
                  <a:pt x="27" y="90"/>
                </a:cubicBezTo>
                <a:cubicBezTo>
                  <a:pt x="27" y="92"/>
                  <a:pt x="28" y="93"/>
                  <a:pt x="30" y="93"/>
                </a:cubicBezTo>
                <a:close/>
                <a:moveTo>
                  <a:pt x="33" y="73"/>
                </a:moveTo>
                <a:cubicBezTo>
                  <a:pt x="47" y="73"/>
                  <a:pt x="47" y="73"/>
                  <a:pt x="47" y="73"/>
                </a:cubicBezTo>
                <a:cubicBezTo>
                  <a:pt x="47" y="86"/>
                  <a:pt x="47" y="86"/>
                  <a:pt x="47" y="86"/>
                </a:cubicBezTo>
                <a:cubicBezTo>
                  <a:pt x="33" y="86"/>
                  <a:pt x="33" y="86"/>
                  <a:pt x="33" y="86"/>
                </a:cubicBezTo>
                <a:lnTo>
                  <a:pt x="33" y="73"/>
                </a:lnTo>
                <a:close/>
                <a:moveTo>
                  <a:pt x="63" y="93"/>
                </a:moveTo>
                <a:cubicBezTo>
                  <a:pt x="84" y="93"/>
                  <a:pt x="84" y="93"/>
                  <a:pt x="84" y="93"/>
                </a:cubicBezTo>
                <a:cubicBezTo>
                  <a:pt x="85" y="93"/>
                  <a:pt x="87" y="92"/>
                  <a:pt x="87" y="90"/>
                </a:cubicBezTo>
                <a:cubicBezTo>
                  <a:pt x="87" y="70"/>
                  <a:pt x="87" y="70"/>
                  <a:pt x="87" y="70"/>
                </a:cubicBezTo>
                <a:cubicBezTo>
                  <a:pt x="87" y="68"/>
                  <a:pt x="85" y="66"/>
                  <a:pt x="84" y="66"/>
                </a:cubicBezTo>
                <a:cubicBezTo>
                  <a:pt x="63" y="66"/>
                  <a:pt x="63" y="66"/>
                  <a:pt x="63" y="66"/>
                </a:cubicBezTo>
                <a:cubicBezTo>
                  <a:pt x="62" y="66"/>
                  <a:pt x="60" y="68"/>
                  <a:pt x="60" y="7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2"/>
                  <a:pt x="62" y="93"/>
                  <a:pt x="63" y="93"/>
                </a:cubicBezTo>
                <a:close/>
                <a:moveTo>
                  <a:pt x="67" y="73"/>
                </a:moveTo>
                <a:cubicBezTo>
                  <a:pt x="80" y="73"/>
                  <a:pt x="80" y="73"/>
                  <a:pt x="80" y="73"/>
                </a:cubicBezTo>
                <a:cubicBezTo>
                  <a:pt x="80" y="86"/>
                  <a:pt x="80" y="86"/>
                  <a:pt x="80" y="86"/>
                </a:cubicBezTo>
                <a:cubicBezTo>
                  <a:pt x="67" y="86"/>
                  <a:pt x="67" y="86"/>
                  <a:pt x="67" y="86"/>
                </a:cubicBezTo>
                <a:lnTo>
                  <a:pt x="67" y="73"/>
                </a:lnTo>
                <a:close/>
                <a:moveTo>
                  <a:pt x="30" y="126"/>
                </a:moveTo>
                <a:cubicBezTo>
                  <a:pt x="50" y="126"/>
                  <a:pt x="50" y="126"/>
                  <a:pt x="50" y="126"/>
                </a:cubicBezTo>
                <a:cubicBezTo>
                  <a:pt x="52" y="126"/>
                  <a:pt x="53" y="125"/>
                  <a:pt x="53" y="123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1"/>
                  <a:pt x="52" y="100"/>
                  <a:pt x="50" y="100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28" y="100"/>
                  <a:pt x="27" y="101"/>
                  <a:pt x="27" y="10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25"/>
                  <a:pt x="28" y="126"/>
                  <a:pt x="30" y="126"/>
                </a:cubicBezTo>
                <a:close/>
                <a:moveTo>
                  <a:pt x="33" y="106"/>
                </a:moveTo>
                <a:cubicBezTo>
                  <a:pt x="47" y="106"/>
                  <a:pt x="47" y="106"/>
                  <a:pt x="47" y="106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33" y="120"/>
                  <a:pt x="33" y="120"/>
                  <a:pt x="33" y="120"/>
                </a:cubicBezTo>
                <a:lnTo>
                  <a:pt x="33" y="106"/>
                </a:lnTo>
                <a:close/>
                <a:moveTo>
                  <a:pt x="63" y="60"/>
                </a:moveTo>
                <a:cubicBezTo>
                  <a:pt x="84" y="60"/>
                  <a:pt x="84" y="60"/>
                  <a:pt x="84" y="60"/>
                </a:cubicBezTo>
                <a:cubicBezTo>
                  <a:pt x="85" y="60"/>
                  <a:pt x="87" y="58"/>
                  <a:pt x="87" y="56"/>
                </a:cubicBezTo>
                <a:cubicBezTo>
                  <a:pt x="87" y="36"/>
                  <a:pt x="87" y="36"/>
                  <a:pt x="87" y="36"/>
                </a:cubicBezTo>
                <a:cubicBezTo>
                  <a:pt x="87" y="34"/>
                  <a:pt x="85" y="33"/>
                  <a:pt x="84" y="33"/>
                </a:cubicBezTo>
                <a:cubicBezTo>
                  <a:pt x="63" y="33"/>
                  <a:pt x="63" y="33"/>
                  <a:pt x="63" y="33"/>
                </a:cubicBezTo>
                <a:cubicBezTo>
                  <a:pt x="62" y="33"/>
                  <a:pt x="60" y="34"/>
                  <a:pt x="60" y="3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8"/>
                  <a:pt x="62" y="60"/>
                  <a:pt x="63" y="60"/>
                </a:cubicBezTo>
                <a:close/>
                <a:moveTo>
                  <a:pt x="67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0" y="53"/>
                  <a:pt x="80" y="53"/>
                  <a:pt x="80" y="53"/>
                </a:cubicBezTo>
                <a:cubicBezTo>
                  <a:pt x="67" y="53"/>
                  <a:pt x="67" y="53"/>
                  <a:pt x="67" y="53"/>
                </a:cubicBezTo>
                <a:lnTo>
                  <a:pt x="67" y="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4" name="Freeform 172"/>
          <p:cNvSpPr>
            <a:spLocks noEditPoints="1"/>
          </p:cNvSpPr>
          <p:nvPr/>
        </p:nvSpPr>
        <p:spPr bwMode="auto">
          <a:xfrm>
            <a:off x="9529676" y="3942990"/>
            <a:ext cx="552450" cy="454025"/>
          </a:xfrm>
          <a:custGeom>
            <a:avLst/>
            <a:gdLst>
              <a:gd name="T0" fmla="*/ 140 w 147"/>
              <a:gd name="T1" fmla="*/ 0 h 121"/>
              <a:gd name="T2" fmla="*/ 7 w 147"/>
              <a:gd name="T3" fmla="*/ 0 h 121"/>
              <a:gd name="T4" fmla="*/ 0 w 147"/>
              <a:gd name="T5" fmla="*/ 7 h 121"/>
              <a:gd name="T6" fmla="*/ 0 w 147"/>
              <a:gd name="T7" fmla="*/ 20 h 121"/>
              <a:gd name="T8" fmla="*/ 7 w 147"/>
              <a:gd name="T9" fmla="*/ 27 h 121"/>
              <a:gd name="T10" fmla="*/ 13 w 147"/>
              <a:gd name="T11" fmla="*/ 27 h 121"/>
              <a:gd name="T12" fmla="*/ 13 w 147"/>
              <a:gd name="T13" fmla="*/ 114 h 121"/>
              <a:gd name="T14" fmla="*/ 20 w 147"/>
              <a:gd name="T15" fmla="*/ 121 h 121"/>
              <a:gd name="T16" fmla="*/ 127 w 147"/>
              <a:gd name="T17" fmla="*/ 121 h 121"/>
              <a:gd name="T18" fmla="*/ 134 w 147"/>
              <a:gd name="T19" fmla="*/ 114 h 121"/>
              <a:gd name="T20" fmla="*/ 134 w 147"/>
              <a:gd name="T21" fmla="*/ 27 h 121"/>
              <a:gd name="T22" fmla="*/ 140 w 147"/>
              <a:gd name="T23" fmla="*/ 27 h 121"/>
              <a:gd name="T24" fmla="*/ 147 w 147"/>
              <a:gd name="T25" fmla="*/ 20 h 121"/>
              <a:gd name="T26" fmla="*/ 147 w 147"/>
              <a:gd name="T27" fmla="*/ 7 h 121"/>
              <a:gd name="T28" fmla="*/ 140 w 147"/>
              <a:gd name="T29" fmla="*/ 0 h 121"/>
              <a:gd name="T30" fmla="*/ 127 w 147"/>
              <a:gd name="T31" fmla="*/ 114 h 121"/>
              <a:gd name="T32" fmla="*/ 20 w 147"/>
              <a:gd name="T33" fmla="*/ 114 h 121"/>
              <a:gd name="T34" fmla="*/ 20 w 147"/>
              <a:gd name="T35" fmla="*/ 27 h 121"/>
              <a:gd name="T36" fmla="*/ 127 w 147"/>
              <a:gd name="T37" fmla="*/ 27 h 121"/>
              <a:gd name="T38" fmla="*/ 127 w 147"/>
              <a:gd name="T39" fmla="*/ 114 h 121"/>
              <a:gd name="T40" fmla="*/ 140 w 147"/>
              <a:gd name="T41" fmla="*/ 20 h 121"/>
              <a:gd name="T42" fmla="*/ 7 w 147"/>
              <a:gd name="T43" fmla="*/ 20 h 121"/>
              <a:gd name="T44" fmla="*/ 7 w 147"/>
              <a:gd name="T45" fmla="*/ 7 h 121"/>
              <a:gd name="T46" fmla="*/ 140 w 147"/>
              <a:gd name="T47" fmla="*/ 7 h 121"/>
              <a:gd name="T48" fmla="*/ 140 w 147"/>
              <a:gd name="T49" fmla="*/ 20 h 121"/>
              <a:gd name="T50" fmla="*/ 53 w 147"/>
              <a:gd name="T51" fmla="*/ 61 h 121"/>
              <a:gd name="T52" fmla="*/ 94 w 147"/>
              <a:gd name="T53" fmla="*/ 61 h 121"/>
              <a:gd name="T54" fmla="*/ 100 w 147"/>
              <a:gd name="T55" fmla="*/ 54 h 121"/>
              <a:gd name="T56" fmla="*/ 100 w 147"/>
              <a:gd name="T57" fmla="*/ 47 h 121"/>
              <a:gd name="T58" fmla="*/ 94 w 147"/>
              <a:gd name="T59" fmla="*/ 41 h 121"/>
              <a:gd name="T60" fmla="*/ 53 w 147"/>
              <a:gd name="T61" fmla="*/ 41 h 121"/>
              <a:gd name="T62" fmla="*/ 47 w 147"/>
              <a:gd name="T63" fmla="*/ 47 h 121"/>
              <a:gd name="T64" fmla="*/ 47 w 147"/>
              <a:gd name="T65" fmla="*/ 54 h 121"/>
              <a:gd name="T66" fmla="*/ 53 w 147"/>
              <a:gd name="T67" fmla="*/ 61 h 121"/>
              <a:gd name="T68" fmla="*/ 53 w 147"/>
              <a:gd name="T69" fmla="*/ 47 h 121"/>
              <a:gd name="T70" fmla="*/ 94 w 147"/>
              <a:gd name="T71" fmla="*/ 47 h 121"/>
              <a:gd name="T72" fmla="*/ 94 w 147"/>
              <a:gd name="T73" fmla="*/ 54 h 121"/>
              <a:gd name="T74" fmla="*/ 53 w 147"/>
              <a:gd name="T75" fmla="*/ 54 h 121"/>
              <a:gd name="T76" fmla="*/ 53 w 147"/>
              <a:gd name="T77" fmla="*/ 4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7" h="121">
                <a:moveTo>
                  <a:pt x="140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13" y="118"/>
                  <a:pt x="16" y="121"/>
                  <a:pt x="20" y="121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31" y="121"/>
                  <a:pt x="134" y="118"/>
                  <a:pt x="134" y="114"/>
                </a:cubicBezTo>
                <a:cubicBezTo>
                  <a:pt x="134" y="27"/>
                  <a:pt x="134" y="27"/>
                  <a:pt x="134" y="27"/>
                </a:cubicBezTo>
                <a:cubicBezTo>
                  <a:pt x="140" y="27"/>
                  <a:pt x="140" y="27"/>
                  <a:pt x="140" y="27"/>
                </a:cubicBezTo>
                <a:cubicBezTo>
                  <a:pt x="144" y="27"/>
                  <a:pt x="147" y="24"/>
                  <a:pt x="147" y="20"/>
                </a:cubicBezTo>
                <a:cubicBezTo>
                  <a:pt x="147" y="7"/>
                  <a:pt x="147" y="7"/>
                  <a:pt x="147" y="7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127" y="114"/>
                </a:moveTo>
                <a:cubicBezTo>
                  <a:pt x="20" y="114"/>
                  <a:pt x="20" y="114"/>
                  <a:pt x="20" y="114"/>
                </a:cubicBezTo>
                <a:cubicBezTo>
                  <a:pt x="20" y="27"/>
                  <a:pt x="20" y="27"/>
                  <a:pt x="20" y="27"/>
                </a:cubicBezTo>
                <a:cubicBezTo>
                  <a:pt x="127" y="27"/>
                  <a:pt x="127" y="27"/>
                  <a:pt x="127" y="27"/>
                </a:cubicBezTo>
                <a:lnTo>
                  <a:pt x="127" y="114"/>
                </a:lnTo>
                <a:close/>
                <a:moveTo>
                  <a:pt x="140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7"/>
                  <a:pt x="7" y="7"/>
                  <a:pt x="7" y="7"/>
                </a:cubicBezTo>
                <a:cubicBezTo>
                  <a:pt x="140" y="7"/>
                  <a:pt x="140" y="7"/>
                  <a:pt x="140" y="7"/>
                </a:cubicBezTo>
                <a:lnTo>
                  <a:pt x="140" y="20"/>
                </a:lnTo>
                <a:close/>
                <a:moveTo>
                  <a:pt x="53" y="61"/>
                </a:moveTo>
                <a:cubicBezTo>
                  <a:pt x="94" y="61"/>
                  <a:pt x="94" y="61"/>
                  <a:pt x="94" y="61"/>
                </a:cubicBezTo>
                <a:cubicBezTo>
                  <a:pt x="97" y="61"/>
                  <a:pt x="100" y="58"/>
                  <a:pt x="100" y="54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43"/>
                  <a:pt x="97" y="41"/>
                  <a:pt x="94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50" y="41"/>
                  <a:pt x="47" y="43"/>
                  <a:pt x="47" y="47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8"/>
                  <a:pt x="50" y="61"/>
                  <a:pt x="53" y="61"/>
                </a:cubicBezTo>
                <a:close/>
                <a:moveTo>
                  <a:pt x="53" y="47"/>
                </a:moveTo>
                <a:cubicBezTo>
                  <a:pt x="94" y="47"/>
                  <a:pt x="94" y="47"/>
                  <a:pt x="94" y="47"/>
                </a:cubicBezTo>
                <a:cubicBezTo>
                  <a:pt x="94" y="54"/>
                  <a:pt x="94" y="54"/>
                  <a:pt x="94" y="54"/>
                </a:cubicBezTo>
                <a:cubicBezTo>
                  <a:pt x="53" y="54"/>
                  <a:pt x="53" y="54"/>
                  <a:pt x="53" y="54"/>
                </a:cubicBezTo>
                <a:lnTo>
                  <a:pt x="53" y="4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5" name="Freeform 173"/>
          <p:cNvSpPr>
            <a:spLocks noEditPoints="1"/>
          </p:cNvSpPr>
          <p:nvPr/>
        </p:nvSpPr>
        <p:spPr bwMode="auto">
          <a:xfrm>
            <a:off x="10585364" y="3942990"/>
            <a:ext cx="552450" cy="454025"/>
          </a:xfrm>
          <a:custGeom>
            <a:avLst/>
            <a:gdLst>
              <a:gd name="T0" fmla="*/ 43 w 147"/>
              <a:gd name="T1" fmla="*/ 81 h 121"/>
              <a:gd name="T2" fmla="*/ 53 w 147"/>
              <a:gd name="T3" fmla="*/ 71 h 121"/>
              <a:gd name="T4" fmla="*/ 43 w 147"/>
              <a:gd name="T5" fmla="*/ 61 h 121"/>
              <a:gd name="T6" fmla="*/ 33 w 147"/>
              <a:gd name="T7" fmla="*/ 71 h 121"/>
              <a:gd name="T8" fmla="*/ 43 w 147"/>
              <a:gd name="T9" fmla="*/ 81 h 121"/>
              <a:gd name="T10" fmla="*/ 43 w 147"/>
              <a:gd name="T11" fmla="*/ 67 h 121"/>
              <a:gd name="T12" fmla="*/ 46 w 147"/>
              <a:gd name="T13" fmla="*/ 71 h 121"/>
              <a:gd name="T14" fmla="*/ 43 w 147"/>
              <a:gd name="T15" fmla="*/ 74 h 121"/>
              <a:gd name="T16" fmla="*/ 40 w 147"/>
              <a:gd name="T17" fmla="*/ 71 h 121"/>
              <a:gd name="T18" fmla="*/ 43 w 147"/>
              <a:gd name="T19" fmla="*/ 67 h 121"/>
              <a:gd name="T20" fmla="*/ 103 w 147"/>
              <a:gd name="T21" fmla="*/ 81 h 121"/>
              <a:gd name="T22" fmla="*/ 113 w 147"/>
              <a:gd name="T23" fmla="*/ 71 h 121"/>
              <a:gd name="T24" fmla="*/ 103 w 147"/>
              <a:gd name="T25" fmla="*/ 61 h 121"/>
              <a:gd name="T26" fmla="*/ 93 w 147"/>
              <a:gd name="T27" fmla="*/ 71 h 121"/>
              <a:gd name="T28" fmla="*/ 103 w 147"/>
              <a:gd name="T29" fmla="*/ 81 h 121"/>
              <a:gd name="T30" fmla="*/ 103 w 147"/>
              <a:gd name="T31" fmla="*/ 67 h 121"/>
              <a:gd name="T32" fmla="*/ 106 w 147"/>
              <a:gd name="T33" fmla="*/ 71 h 121"/>
              <a:gd name="T34" fmla="*/ 103 w 147"/>
              <a:gd name="T35" fmla="*/ 74 h 121"/>
              <a:gd name="T36" fmla="*/ 100 w 147"/>
              <a:gd name="T37" fmla="*/ 71 h 121"/>
              <a:gd name="T38" fmla="*/ 103 w 147"/>
              <a:gd name="T39" fmla="*/ 67 h 121"/>
              <a:gd name="T40" fmla="*/ 140 w 147"/>
              <a:gd name="T41" fmla="*/ 0 h 121"/>
              <a:gd name="T42" fmla="*/ 6 w 147"/>
              <a:gd name="T43" fmla="*/ 0 h 121"/>
              <a:gd name="T44" fmla="*/ 0 w 147"/>
              <a:gd name="T45" fmla="*/ 7 h 121"/>
              <a:gd name="T46" fmla="*/ 0 w 147"/>
              <a:gd name="T47" fmla="*/ 20 h 121"/>
              <a:gd name="T48" fmla="*/ 6 w 147"/>
              <a:gd name="T49" fmla="*/ 27 h 121"/>
              <a:gd name="T50" fmla="*/ 13 w 147"/>
              <a:gd name="T51" fmla="*/ 27 h 121"/>
              <a:gd name="T52" fmla="*/ 13 w 147"/>
              <a:gd name="T53" fmla="*/ 114 h 121"/>
              <a:gd name="T54" fmla="*/ 20 w 147"/>
              <a:gd name="T55" fmla="*/ 121 h 121"/>
              <a:gd name="T56" fmla="*/ 126 w 147"/>
              <a:gd name="T57" fmla="*/ 121 h 121"/>
              <a:gd name="T58" fmla="*/ 133 w 147"/>
              <a:gd name="T59" fmla="*/ 114 h 121"/>
              <a:gd name="T60" fmla="*/ 133 w 147"/>
              <a:gd name="T61" fmla="*/ 27 h 121"/>
              <a:gd name="T62" fmla="*/ 140 w 147"/>
              <a:gd name="T63" fmla="*/ 27 h 121"/>
              <a:gd name="T64" fmla="*/ 147 w 147"/>
              <a:gd name="T65" fmla="*/ 20 h 121"/>
              <a:gd name="T66" fmla="*/ 147 w 147"/>
              <a:gd name="T67" fmla="*/ 7 h 121"/>
              <a:gd name="T68" fmla="*/ 140 w 147"/>
              <a:gd name="T69" fmla="*/ 0 h 121"/>
              <a:gd name="T70" fmla="*/ 126 w 147"/>
              <a:gd name="T71" fmla="*/ 114 h 121"/>
              <a:gd name="T72" fmla="*/ 20 w 147"/>
              <a:gd name="T73" fmla="*/ 114 h 121"/>
              <a:gd name="T74" fmla="*/ 20 w 147"/>
              <a:gd name="T75" fmla="*/ 27 h 121"/>
              <a:gd name="T76" fmla="*/ 126 w 147"/>
              <a:gd name="T77" fmla="*/ 27 h 121"/>
              <a:gd name="T78" fmla="*/ 126 w 147"/>
              <a:gd name="T79" fmla="*/ 114 h 121"/>
              <a:gd name="T80" fmla="*/ 140 w 147"/>
              <a:gd name="T81" fmla="*/ 20 h 121"/>
              <a:gd name="T82" fmla="*/ 6 w 147"/>
              <a:gd name="T83" fmla="*/ 20 h 121"/>
              <a:gd name="T84" fmla="*/ 6 w 147"/>
              <a:gd name="T85" fmla="*/ 7 h 121"/>
              <a:gd name="T86" fmla="*/ 140 w 147"/>
              <a:gd name="T87" fmla="*/ 7 h 121"/>
              <a:gd name="T88" fmla="*/ 140 w 147"/>
              <a:gd name="T89" fmla="*/ 20 h 121"/>
              <a:gd name="T90" fmla="*/ 73 w 147"/>
              <a:gd name="T91" fmla="*/ 81 h 121"/>
              <a:gd name="T92" fmla="*/ 83 w 147"/>
              <a:gd name="T93" fmla="*/ 71 h 121"/>
              <a:gd name="T94" fmla="*/ 73 w 147"/>
              <a:gd name="T95" fmla="*/ 61 h 121"/>
              <a:gd name="T96" fmla="*/ 63 w 147"/>
              <a:gd name="T97" fmla="*/ 71 h 121"/>
              <a:gd name="T98" fmla="*/ 73 w 147"/>
              <a:gd name="T99" fmla="*/ 81 h 121"/>
              <a:gd name="T100" fmla="*/ 73 w 147"/>
              <a:gd name="T101" fmla="*/ 67 h 121"/>
              <a:gd name="T102" fmla="*/ 76 w 147"/>
              <a:gd name="T103" fmla="*/ 71 h 121"/>
              <a:gd name="T104" fmla="*/ 73 w 147"/>
              <a:gd name="T105" fmla="*/ 74 h 121"/>
              <a:gd name="T106" fmla="*/ 70 w 147"/>
              <a:gd name="T107" fmla="*/ 71 h 121"/>
              <a:gd name="T108" fmla="*/ 73 w 147"/>
              <a:gd name="T109" fmla="*/ 6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21">
                <a:moveTo>
                  <a:pt x="43" y="81"/>
                </a:moveTo>
                <a:cubicBezTo>
                  <a:pt x="49" y="81"/>
                  <a:pt x="53" y="76"/>
                  <a:pt x="53" y="71"/>
                </a:cubicBezTo>
                <a:cubicBezTo>
                  <a:pt x="53" y="65"/>
                  <a:pt x="49" y="61"/>
                  <a:pt x="43" y="61"/>
                </a:cubicBezTo>
                <a:cubicBezTo>
                  <a:pt x="37" y="61"/>
                  <a:pt x="33" y="65"/>
                  <a:pt x="33" y="71"/>
                </a:cubicBezTo>
                <a:cubicBezTo>
                  <a:pt x="33" y="76"/>
                  <a:pt x="37" y="81"/>
                  <a:pt x="43" y="81"/>
                </a:cubicBezTo>
                <a:close/>
                <a:moveTo>
                  <a:pt x="43" y="67"/>
                </a:moveTo>
                <a:cubicBezTo>
                  <a:pt x="45" y="67"/>
                  <a:pt x="46" y="69"/>
                  <a:pt x="46" y="71"/>
                </a:cubicBezTo>
                <a:cubicBezTo>
                  <a:pt x="46" y="72"/>
                  <a:pt x="45" y="74"/>
                  <a:pt x="43" y="74"/>
                </a:cubicBezTo>
                <a:cubicBezTo>
                  <a:pt x="41" y="74"/>
                  <a:pt x="40" y="72"/>
                  <a:pt x="40" y="71"/>
                </a:cubicBezTo>
                <a:cubicBezTo>
                  <a:pt x="40" y="69"/>
                  <a:pt x="41" y="67"/>
                  <a:pt x="43" y="67"/>
                </a:cubicBezTo>
                <a:close/>
                <a:moveTo>
                  <a:pt x="103" y="81"/>
                </a:moveTo>
                <a:cubicBezTo>
                  <a:pt x="109" y="81"/>
                  <a:pt x="113" y="76"/>
                  <a:pt x="113" y="71"/>
                </a:cubicBezTo>
                <a:cubicBezTo>
                  <a:pt x="113" y="65"/>
                  <a:pt x="109" y="61"/>
                  <a:pt x="103" y="61"/>
                </a:cubicBezTo>
                <a:cubicBezTo>
                  <a:pt x="98" y="61"/>
                  <a:pt x="93" y="65"/>
                  <a:pt x="93" y="71"/>
                </a:cubicBezTo>
                <a:cubicBezTo>
                  <a:pt x="93" y="76"/>
                  <a:pt x="98" y="81"/>
                  <a:pt x="103" y="81"/>
                </a:cubicBezTo>
                <a:close/>
                <a:moveTo>
                  <a:pt x="103" y="67"/>
                </a:moveTo>
                <a:cubicBezTo>
                  <a:pt x="105" y="67"/>
                  <a:pt x="106" y="69"/>
                  <a:pt x="106" y="71"/>
                </a:cubicBezTo>
                <a:cubicBezTo>
                  <a:pt x="106" y="72"/>
                  <a:pt x="105" y="74"/>
                  <a:pt x="103" y="74"/>
                </a:cubicBezTo>
                <a:cubicBezTo>
                  <a:pt x="101" y="74"/>
                  <a:pt x="100" y="72"/>
                  <a:pt x="100" y="71"/>
                </a:cubicBezTo>
                <a:cubicBezTo>
                  <a:pt x="100" y="69"/>
                  <a:pt x="101" y="67"/>
                  <a:pt x="103" y="67"/>
                </a:cubicBezTo>
                <a:close/>
                <a:moveTo>
                  <a:pt x="140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6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13" y="118"/>
                  <a:pt x="16" y="121"/>
                  <a:pt x="20" y="121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30" y="121"/>
                  <a:pt x="133" y="118"/>
                  <a:pt x="133" y="114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40" y="27"/>
                  <a:pt x="140" y="27"/>
                  <a:pt x="140" y="27"/>
                </a:cubicBezTo>
                <a:cubicBezTo>
                  <a:pt x="144" y="27"/>
                  <a:pt x="147" y="24"/>
                  <a:pt x="147" y="20"/>
                </a:cubicBezTo>
                <a:cubicBezTo>
                  <a:pt x="147" y="7"/>
                  <a:pt x="147" y="7"/>
                  <a:pt x="147" y="7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126" y="114"/>
                </a:moveTo>
                <a:cubicBezTo>
                  <a:pt x="20" y="114"/>
                  <a:pt x="20" y="114"/>
                  <a:pt x="20" y="114"/>
                </a:cubicBezTo>
                <a:cubicBezTo>
                  <a:pt x="20" y="27"/>
                  <a:pt x="20" y="27"/>
                  <a:pt x="20" y="27"/>
                </a:cubicBezTo>
                <a:cubicBezTo>
                  <a:pt x="126" y="27"/>
                  <a:pt x="126" y="27"/>
                  <a:pt x="126" y="27"/>
                </a:cubicBezTo>
                <a:lnTo>
                  <a:pt x="126" y="114"/>
                </a:lnTo>
                <a:close/>
                <a:moveTo>
                  <a:pt x="140" y="20"/>
                </a:moveTo>
                <a:cubicBezTo>
                  <a:pt x="6" y="20"/>
                  <a:pt x="6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140" y="7"/>
                  <a:pt x="140" y="7"/>
                  <a:pt x="140" y="7"/>
                </a:cubicBezTo>
                <a:lnTo>
                  <a:pt x="140" y="20"/>
                </a:lnTo>
                <a:close/>
                <a:moveTo>
                  <a:pt x="73" y="81"/>
                </a:moveTo>
                <a:cubicBezTo>
                  <a:pt x="79" y="81"/>
                  <a:pt x="83" y="76"/>
                  <a:pt x="83" y="71"/>
                </a:cubicBezTo>
                <a:cubicBezTo>
                  <a:pt x="83" y="65"/>
                  <a:pt x="79" y="61"/>
                  <a:pt x="73" y="61"/>
                </a:cubicBezTo>
                <a:cubicBezTo>
                  <a:pt x="67" y="61"/>
                  <a:pt x="63" y="65"/>
                  <a:pt x="63" y="71"/>
                </a:cubicBezTo>
                <a:cubicBezTo>
                  <a:pt x="63" y="76"/>
                  <a:pt x="67" y="81"/>
                  <a:pt x="73" y="81"/>
                </a:cubicBezTo>
                <a:close/>
                <a:moveTo>
                  <a:pt x="73" y="67"/>
                </a:moveTo>
                <a:cubicBezTo>
                  <a:pt x="75" y="67"/>
                  <a:pt x="76" y="69"/>
                  <a:pt x="76" y="71"/>
                </a:cubicBezTo>
                <a:cubicBezTo>
                  <a:pt x="76" y="72"/>
                  <a:pt x="75" y="74"/>
                  <a:pt x="73" y="74"/>
                </a:cubicBezTo>
                <a:cubicBezTo>
                  <a:pt x="71" y="74"/>
                  <a:pt x="70" y="72"/>
                  <a:pt x="70" y="71"/>
                </a:cubicBezTo>
                <a:cubicBezTo>
                  <a:pt x="70" y="69"/>
                  <a:pt x="71" y="67"/>
                  <a:pt x="73" y="6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Freeform 174"/>
          <p:cNvSpPr>
            <a:spLocks noEditPoints="1"/>
          </p:cNvSpPr>
          <p:nvPr/>
        </p:nvSpPr>
        <p:spPr bwMode="auto">
          <a:xfrm>
            <a:off x="11636289" y="3893777"/>
            <a:ext cx="552450" cy="552450"/>
          </a:xfrm>
          <a:custGeom>
            <a:avLst/>
            <a:gdLst>
              <a:gd name="T0" fmla="*/ 54 w 147"/>
              <a:gd name="T1" fmla="*/ 80 h 147"/>
              <a:gd name="T2" fmla="*/ 50 w 147"/>
              <a:gd name="T3" fmla="*/ 84 h 147"/>
              <a:gd name="T4" fmla="*/ 51 w 147"/>
              <a:gd name="T5" fmla="*/ 86 h 147"/>
              <a:gd name="T6" fmla="*/ 71 w 147"/>
              <a:gd name="T7" fmla="*/ 106 h 147"/>
              <a:gd name="T8" fmla="*/ 74 w 147"/>
              <a:gd name="T9" fmla="*/ 107 h 147"/>
              <a:gd name="T10" fmla="*/ 76 w 147"/>
              <a:gd name="T11" fmla="*/ 106 h 147"/>
              <a:gd name="T12" fmla="*/ 96 w 147"/>
              <a:gd name="T13" fmla="*/ 86 h 147"/>
              <a:gd name="T14" fmla="*/ 97 w 147"/>
              <a:gd name="T15" fmla="*/ 84 h 147"/>
              <a:gd name="T16" fmla="*/ 94 w 147"/>
              <a:gd name="T17" fmla="*/ 80 h 147"/>
              <a:gd name="T18" fmla="*/ 91 w 147"/>
              <a:gd name="T19" fmla="*/ 81 h 147"/>
              <a:gd name="T20" fmla="*/ 77 w 147"/>
              <a:gd name="T21" fmla="*/ 96 h 147"/>
              <a:gd name="T22" fmla="*/ 77 w 147"/>
              <a:gd name="T23" fmla="*/ 3 h 147"/>
              <a:gd name="T24" fmla="*/ 77 w 147"/>
              <a:gd name="T25" fmla="*/ 3 h 147"/>
              <a:gd name="T26" fmla="*/ 74 w 147"/>
              <a:gd name="T27" fmla="*/ 0 h 147"/>
              <a:gd name="T28" fmla="*/ 70 w 147"/>
              <a:gd name="T29" fmla="*/ 3 h 147"/>
              <a:gd name="T30" fmla="*/ 70 w 147"/>
              <a:gd name="T31" fmla="*/ 96 h 147"/>
              <a:gd name="T32" fmla="*/ 56 w 147"/>
              <a:gd name="T33" fmla="*/ 81 h 147"/>
              <a:gd name="T34" fmla="*/ 54 w 147"/>
              <a:gd name="T35" fmla="*/ 80 h 147"/>
              <a:gd name="T36" fmla="*/ 140 w 147"/>
              <a:gd name="T37" fmla="*/ 33 h 147"/>
              <a:gd name="T38" fmla="*/ 87 w 147"/>
              <a:gd name="T39" fmla="*/ 33 h 147"/>
              <a:gd name="T40" fmla="*/ 84 w 147"/>
              <a:gd name="T41" fmla="*/ 37 h 147"/>
              <a:gd name="T42" fmla="*/ 87 w 147"/>
              <a:gd name="T43" fmla="*/ 40 h 147"/>
              <a:gd name="T44" fmla="*/ 140 w 147"/>
              <a:gd name="T45" fmla="*/ 40 h 147"/>
              <a:gd name="T46" fmla="*/ 140 w 147"/>
              <a:gd name="T47" fmla="*/ 54 h 147"/>
              <a:gd name="T48" fmla="*/ 87 w 147"/>
              <a:gd name="T49" fmla="*/ 54 h 147"/>
              <a:gd name="T50" fmla="*/ 84 w 147"/>
              <a:gd name="T51" fmla="*/ 57 h 147"/>
              <a:gd name="T52" fmla="*/ 87 w 147"/>
              <a:gd name="T53" fmla="*/ 60 h 147"/>
              <a:gd name="T54" fmla="*/ 127 w 147"/>
              <a:gd name="T55" fmla="*/ 60 h 147"/>
              <a:gd name="T56" fmla="*/ 127 w 147"/>
              <a:gd name="T57" fmla="*/ 140 h 147"/>
              <a:gd name="T58" fmla="*/ 20 w 147"/>
              <a:gd name="T59" fmla="*/ 140 h 147"/>
              <a:gd name="T60" fmla="*/ 20 w 147"/>
              <a:gd name="T61" fmla="*/ 60 h 147"/>
              <a:gd name="T62" fmla="*/ 60 w 147"/>
              <a:gd name="T63" fmla="*/ 60 h 147"/>
              <a:gd name="T64" fmla="*/ 64 w 147"/>
              <a:gd name="T65" fmla="*/ 57 h 147"/>
              <a:gd name="T66" fmla="*/ 60 w 147"/>
              <a:gd name="T67" fmla="*/ 54 h 147"/>
              <a:gd name="T68" fmla="*/ 7 w 147"/>
              <a:gd name="T69" fmla="*/ 54 h 147"/>
              <a:gd name="T70" fmla="*/ 7 w 147"/>
              <a:gd name="T71" fmla="*/ 40 h 147"/>
              <a:gd name="T72" fmla="*/ 60 w 147"/>
              <a:gd name="T73" fmla="*/ 40 h 147"/>
              <a:gd name="T74" fmla="*/ 64 w 147"/>
              <a:gd name="T75" fmla="*/ 37 h 147"/>
              <a:gd name="T76" fmla="*/ 60 w 147"/>
              <a:gd name="T77" fmla="*/ 33 h 147"/>
              <a:gd name="T78" fmla="*/ 7 w 147"/>
              <a:gd name="T79" fmla="*/ 33 h 147"/>
              <a:gd name="T80" fmla="*/ 0 w 147"/>
              <a:gd name="T81" fmla="*/ 40 h 147"/>
              <a:gd name="T82" fmla="*/ 0 w 147"/>
              <a:gd name="T83" fmla="*/ 54 h 147"/>
              <a:gd name="T84" fmla="*/ 7 w 147"/>
              <a:gd name="T85" fmla="*/ 60 h 147"/>
              <a:gd name="T86" fmla="*/ 13 w 147"/>
              <a:gd name="T87" fmla="*/ 60 h 147"/>
              <a:gd name="T88" fmla="*/ 13 w 147"/>
              <a:gd name="T89" fmla="*/ 140 h 147"/>
              <a:gd name="T90" fmla="*/ 20 w 147"/>
              <a:gd name="T91" fmla="*/ 147 h 147"/>
              <a:gd name="T92" fmla="*/ 127 w 147"/>
              <a:gd name="T93" fmla="*/ 147 h 147"/>
              <a:gd name="T94" fmla="*/ 134 w 147"/>
              <a:gd name="T95" fmla="*/ 140 h 147"/>
              <a:gd name="T96" fmla="*/ 134 w 147"/>
              <a:gd name="T97" fmla="*/ 60 h 147"/>
              <a:gd name="T98" fmla="*/ 140 w 147"/>
              <a:gd name="T99" fmla="*/ 60 h 147"/>
              <a:gd name="T100" fmla="*/ 147 w 147"/>
              <a:gd name="T101" fmla="*/ 54 h 147"/>
              <a:gd name="T102" fmla="*/ 147 w 147"/>
              <a:gd name="T103" fmla="*/ 40 h 147"/>
              <a:gd name="T104" fmla="*/ 140 w 147"/>
              <a:gd name="T105" fmla="*/ 3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7" h="147">
                <a:moveTo>
                  <a:pt x="54" y="80"/>
                </a:moveTo>
                <a:cubicBezTo>
                  <a:pt x="52" y="80"/>
                  <a:pt x="50" y="82"/>
                  <a:pt x="50" y="84"/>
                </a:cubicBezTo>
                <a:cubicBezTo>
                  <a:pt x="50" y="84"/>
                  <a:pt x="51" y="85"/>
                  <a:pt x="51" y="86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2" y="107"/>
                  <a:pt x="73" y="107"/>
                  <a:pt x="74" y="107"/>
                </a:cubicBezTo>
                <a:cubicBezTo>
                  <a:pt x="75" y="107"/>
                  <a:pt x="75" y="107"/>
                  <a:pt x="76" y="106"/>
                </a:cubicBezTo>
                <a:cubicBezTo>
                  <a:pt x="96" y="86"/>
                  <a:pt x="96" y="86"/>
                  <a:pt x="96" y="86"/>
                </a:cubicBezTo>
                <a:cubicBezTo>
                  <a:pt x="97" y="85"/>
                  <a:pt x="97" y="84"/>
                  <a:pt x="97" y="84"/>
                </a:cubicBezTo>
                <a:cubicBezTo>
                  <a:pt x="97" y="82"/>
                  <a:pt x="95" y="80"/>
                  <a:pt x="94" y="80"/>
                </a:cubicBezTo>
                <a:cubicBezTo>
                  <a:pt x="93" y="80"/>
                  <a:pt x="92" y="81"/>
                  <a:pt x="91" y="81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3"/>
                  <a:pt x="77" y="3"/>
                  <a:pt x="77" y="3"/>
                </a:cubicBezTo>
                <a:cubicBezTo>
                  <a:pt x="77" y="3"/>
                  <a:pt x="77" y="3"/>
                  <a:pt x="77" y="3"/>
                </a:cubicBezTo>
                <a:cubicBezTo>
                  <a:pt x="77" y="2"/>
                  <a:pt x="75" y="0"/>
                  <a:pt x="74" y="0"/>
                </a:cubicBezTo>
                <a:cubicBezTo>
                  <a:pt x="72" y="0"/>
                  <a:pt x="70" y="2"/>
                  <a:pt x="70" y="3"/>
                </a:cubicBezTo>
                <a:cubicBezTo>
                  <a:pt x="70" y="96"/>
                  <a:pt x="70" y="96"/>
                  <a:pt x="70" y="96"/>
                </a:cubicBezTo>
                <a:cubicBezTo>
                  <a:pt x="56" y="81"/>
                  <a:pt x="56" y="81"/>
                  <a:pt x="56" y="81"/>
                </a:cubicBezTo>
                <a:cubicBezTo>
                  <a:pt x="55" y="81"/>
                  <a:pt x="54" y="80"/>
                  <a:pt x="54" y="80"/>
                </a:cubicBezTo>
                <a:close/>
                <a:moveTo>
                  <a:pt x="140" y="33"/>
                </a:moveTo>
                <a:cubicBezTo>
                  <a:pt x="87" y="33"/>
                  <a:pt x="87" y="33"/>
                  <a:pt x="87" y="33"/>
                </a:cubicBezTo>
                <a:cubicBezTo>
                  <a:pt x="85" y="33"/>
                  <a:pt x="84" y="35"/>
                  <a:pt x="84" y="37"/>
                </a:cubicBezTo>
                <a:cubicBezTo>
                  <a:pt x="84" y="39"/>
                  <a:pt x="85" y="40"/>
                  <a:pt x="87" y="40"/>
                </a:cubicBezTo>
                <a:cubicBezTo>
                  <a:pt x="140" y="40"/>
                  <a:pt x="140" y="40"/>
                  <a:pt x="140" y="40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87" y="54"/>
                  <a:pt x="87" y="54"/>
                  <a:pt x="87" y="54"/>
                </a:cubicBezTo>
                <a:cubicBezTo>
                  <a:pt x="85" y="54"/>
                  <a:pt x="84" y="55"/>
                  <a:pt x="84" y="57"/>
                </a:cubicBezTo>
                <a:cubicBezTo>
                  <a:pt x="84" y="59"/>
                  <a:pt x="85" y="60"/>
                  <a:pt x="87" y="6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140"/>
                  <a:pt x="127" y="140"/>
                  <a:pt x="127" y="140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20" y="60"/>
                  <a:pt x="20" y="60"/>
                  <a:pt x="2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2" y="60"/>
                  <a:pt x="64" y="59"/>
                  <a:pt x="64" y="57"/>
                </a:cubicBezTo>
                <a:cubicBezTo>
                  <a:pt x="64" y="55"/>
                  <a:pt x="62" y="54"/>
                  <a:pt x="60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40"/>
                  <a:pt x="7" y="40"/>
                  <a:pt x="7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39"/>
                  <a:pt x="64" y="37"/>
                </a:cubicBezTo>
                <a:cubicBezTo>
                  <a:pt x="64" y="35"/>
                  <a:pt x="62" y="33"/>
                  <a:pt x="60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7"/>
                  <a:pt x="3" y="60"/>
                  <a:pt x="7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3" y="144"/>
                  <a:pt x="16" y="147"/>
                  <a:pt x="20" y="147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31" y="147"/>
                  <a:pt x="134" y="144"/>
                  <a:pt x="134" y="140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44" y="60"/>
                  <a:pt x="147" y="57"/>
                  <a:pt x="147" y="54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47" y="36"/>
                  <a:pt x="144" y="33"/>
                  <a:pt x="140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7" name="Freeform 175"/>
          <p:cNvSpPr>
            <a:spLocks noEditPoints="1"/>
          </p:cNvSpPr>
          <p:nvPr/>
        </p:nvSpPr>
        <p:spPr bwMode="auto">
          <a:xfrm>
            <a:off x="12691976" y="3893777"/>
            <a:ext cx="550863" cy="552450"/>
          </a:xfrm>
          <a:custGeom>
            <a:avLst/>
            <a:gdLst>
              <a:gd name="T0" fmla="*/ 53 w 147"/>
              <a:gd name="T1" fmla="*/ 27 h 147"/>
              <a:gd name="T2" fmla="*/ 55 w 147"/>
              <a:gd name="T3" fmla="*/ 26 h 147"/>
              <a:gd name="T4" fmla="*/ 70 w 147"/>
              <a:gd name="T5" fmla="*/ 11 h 147"/>
              <a:gd name="T6" fmla="*/ 70 w 147"/>
              <a:gd name="T7" fmla="*/ 104 h 147"/>
              <a:gd name="T8" fmla="*/ 70 w 147"/>
              <a:gd name="T9" fmla="*/ 104 h 147"/>
              <a:gd name="T10" fmla="*/ 73 w 147"/>
              <a:gd name="T11" fmla="*/ 107 h 147"/>
              <a:gd name="T12" fmla="*/ 76 w 147"/>
              <a:gd name="T13" fmla="*/ 104 h 147"/>
              <a:gd name="T14" fmla="*/ 76 w 147"/>
              <a:gd name="T15" fmla="*/ 11 h 147"/>
              <a:gd name="T16" fmla="*/ 91 w 147"/>
              <a:gd name="T17" fmla="*/ 26 h 147"/>
              <a:gd name="T18" fmla="*/ 93 w 147"/>
              <a:gd name="T19" fmla="*/ 27 h 147"/>
              <a:gd name="T20" fmla="*/ 97 w 147"/>
              <a:gd name="T21" fmla="*/ 23 h 147"/>
              <a:gd name="T22" fmla="*/ 96 w 147"/>
              <a:gd name="T23" fmla="*/ 21 h 147"/>
              <a:gd name="T24" fmla="*/ 76 w 147"/>
              <a:gd name="T25" fmla="*/ 1 h 147"/>
              <a:gd name="T26" fmla="*/ 73 w 147"/>
              <a:gd name="T27" fmla="*/ 0 h 147"/>
              <a:gd name="T28" fmla="*/ 71 w 147"/>
              <a:gd name="T29" fmla="*/ 1 h 147"/>
              <a:gd name="T30" fmla="*/ 51 w 147"/>
              <a:gd name="T31" fmla="*/ 21 h 147"/>
              <a:gd name="T32" fmla="*/ 50 w 147"/>
              <a:gd name="T33" fmla="*/ 23 h 147"/>
              <a:gd name="T34" fmla="*/ 53 w 147"/>
              <a:gd name="T35" fmla="*/ 27 h 147"/>
              <a:gd name="T36" fmla="*/ 140 w 147"/>
              <a:gd name="T37" fmla="*/ 33 h 147"/>
              <a:gd name="T38" fmla="*/ 87 w 147"/>
              <a:gd name="T39" fmla="*/ 33 h 147"/>
              <a:gd name="T40" fmla="*/ 83 w 147"/>
              <a:gd name="T41" fmla="*/ 37 h 147"/>
              <a:gd name="T42" fmla="*/ 87 w 147"/>
              <a:gd name="T43" fmla="*/ 40 h 147"/>
              <a:gd name="T44" fmla="*/ 140 w 147"/>
              <a:gd name="T45" fmla="*/ 40 h 147"/>
              <a:gd name="T46" fmla="*/ 140 w 147"/>
              <a:gd name="T47" fmla="*/ 54 h 147"/>
              <a:gd name="T48" fmla="*/ 87 w 147"/>
              <a:gd name="T49" fmla="*/ 54 h 147"/>
              <a:gd name="T50" fmla="*/ 83 w 147"/>
              <a:gd name="T51" fmla="*/ 57 h 147"/>
              <a:gd name="T52" fmla="*/ 87 w 147"/>
              <a:gd name="T53" fmla="*/ 60 h 147"/>
              <a:gd name="T54" fmla="*/ 127 w 147"/>
              <a:gd name="T55" fmla="*/ 60 h 147"/>
              <a:gd name="T56" fmla="*/ 127 w 147"/>
              <a:gd name="T57" fmla="*/ 140 h 147"/>
              <a:gd name="T58" fmla="*/ 20 w 147"/>
              <a:gd name="T59" fmla="*/ 140 h 147"/>
              <a:gd name="T60" fmla="*/ 20 w 147"/>
              <a:gd name="T61" fmla="*/ 60 h 147"/>
              <a:gd name="T62" fmla="*/ 60 w 147"/>
              <a:gd name="T63" fmla="*/ 60 h 147"/>
              <a:gd name="T64" fmla="*/ 63 w 147"/>
              <a:gd name="T65" fmla="*/ 57 h 147"/>
              <a:gd name="T66" fmla="*/ 60 w 147"/>
              <a:gd name="T67" fmla="*/ 54 h 147"/>
              <a:gd name="T68" fmla="*/ 6 w 147"/>
              <a:gd name="T69" fmla="*/ 54 h 147"/>
              <a:gd name="T70" fmla="*/ 6 w 147"/>
              <a:gd name="T71" fmla="*/ 40 h 147"/>
              <a:gd name="T72" fmla="*/ 60 w 147"/>
              <a:gd name="T73" fmla="*/ 40 h 147"/>
              <a:gd name="T74" fmla="*/ 63 w 147"/>
              <a:gd name="T75" fmla="*/ 37 h 147"/>
              <a:gd name="T76" fmla="*/ 60 w 147"/>
              <a:gd name="T77" fmla="*/ 33 h 147"/>
              <a:gd name="T78" fmla="*/ 6 w 147"/>
              <a:gd name="T79" fmla="*/ 33 h 147"/>
              <a:gd name="T80" fmla="*/ 0 w 147"/>
              <a:gd name="T81" fmla="*/ 40 h 147"/>
              <a:gd name="T82" fmla="*/ 0 w 147"/>
              <a:gd name="T83" fmla="*/ 54 h 147"/>
              <a:gd name="T84" fmla="*/ 6 w 147"/>
              <a:gd name="T85" fmla="*/ 60 h 147"/>
              <a:gd name="T86" fmla="*/ 13 w 147"/>
              <a:gd name="T87" fmla="*/ 60 h 147"/>
              <a:gd name="T88" fmla="*/ 13 w 147"/>
              <a:gd name="T89" fmla="*/ 140 h 147"/>
              <a:gd name="T90" fmla="*/ 20 w 147"/>
              <a:gd name="T91" fmla="*/ 147 h 147"/>
              <a:gd name="T92" fmla="*/ 127 w 147"/>
              <a:gd name="T93" fmla="*/ 147 h 147"/>
              <a:gd name="T94" fmla="*/ 133 w 147"/>
              <a:gd name="T95" fmla="*/ 140 h 147"/>
              <a:gd name="T96" fmla="*/ 133 w 147"/>
              <a:gd name="T97" fmla="*/ 60 h 147"/>
              <a:gd name="T98" fmla="*/ 140 w 147"/>
              <a:gd name="T99" fmla="*/ 60 h 147"/>
              <a:gd name="T100" fmla="*/ 147 w 147"/>
              <a:gd name="T101" fmla="*/ 54 h 147"/>
              <a:gd name="T102" fmla="*/ 147 w 147"/>
              <a:gd name="T103" fmla="*/ 40 h 147"/>
              <a:gd name="T104" fmla="*/ 140 w 147"/>
              <a:gd name="T105" fmla="*/ 3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7" h="147">
                <a:moveTo>
                  <a:pt x="53" y="27"/>
                </a:moveTo>
                <a:cubicBezTo>
                  <a:pt x="54" y="27"/>
                  <a:pt x="55" y="26"/>
                  <a:pt x="55" y="26"/>
                </a:cubicBezTo>
                <a:cubicBezTo>
                  <a:pt x="70" y="11"/>
                  <a:pt x="70" y="11"/>
                  <a:pt x="70" y="11"/>
                </a:cubicBezTo>
                <a:cubicBezTo>
                  <a:pt x="70" y="104"/>
                  <a:pt x="70" y="104"/>
                  <a:pt x="70" y="104"/>
                </a:cubicBezTo>
                <a:cubicBezTo>
                  <a:pt x="70" y="104"/>
                  <a:pt x="70" y="104"/>
                  <a:pt x="70" y="104"/>
                </a:cubicBezTo>
                <a:cubicBezTo>
                  <a:pt x="70" y="105"/>
                  <a:pt x="71" y="107"/>
                  <a:pt x="73" y="107"/>
                </a:cubicBezTo>
                <a:cubicBezTo>
                  <a:pt x="75" y="107"/>
                  <a:pt x="76" y="105"/>
                  <a:pt x="76" y="104"/>
                </a:cubicBezTo>
                <a:cubicBezTo>
                  <a:pt x="76" y="11"/>
                  <a:pt x="76" y="11"/>
                  <a:pt x="76" y="11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2" y="27"/>
                  <a:pt x="93" y="27"/>
                </a:cubicBezTo>
                <a:cubicBezTo>
                  <a:pt x="95" y="27"/>
                  <a:pt x="97" y="25"/>
                  <a:pt x="97" y="23"/>
                </a:cubicBezTo>
                <a:cubicBezTo>
                  <a:pt x="97" y="23"/>
                  <a:pt x="96" y="22"/>
                  <a:pt x="96" y="21"/>
                </a:cubicBezTo>
                <a:cubicBezTo>
                  <a:pt x="76" y="1"/>
                  <a:pt x="76" y="1"/>
                  <a:pt x="76" y="1"/>
                </a:cubicBezTo>
                <a:cubicBezTo>
                  <a:pt x="75" y="0"/>
                  <a:pt x="74" y="0"/>
                  <a:pt x="73" y="0"/>
                </a:cubicBezTo>
                <a:cubicBezTo>
                  <a:pt x="72" y="0"/>
                  <a:pt x="71" y="0"/>
                  <a:pt x="71" y="1"/>
                </a:cubicBezTo>
                <a:cubicBezTo>
                  <a:pt x="51" y="21"/>
                  <a:pt x="51" y="21"/>
                  <a:pt x="51" y="21"/>
                </a:cubicBezTo>
                <a:cubicBezTo>
                  <a:pt x="50" y="22"/>
                  <a:pt x="50" y="23"/>
                  <a:pt x="50" y="23"/>
                </a:cubicBezTo>
                <a:cubicBezTo>
                  <a:pt x="50" y="25"/>
                  <a:pt x="51" y="27"/>
                  <a:pt x="53" y="27"/>
                </a:cubicBezTo>
                <a:close/>
                <a:moveTo>
                  <a:pt x="140" y="33"/>
                </a:moveTo>
                <a:cubicBezTo>
                  <a:pt x="87" y="33"/>
                  <a:pt x="87" y="33"/>
                  <a:pt x="87" y="33"/>
                </a:cubicBezTo>
                <a:cubicBezTo>
                  <a:pt x="85" y="33"/>
                  <a:pt x="83" y="35"/>
                  <a:pt x="83" y="37"/>
                </a:cubicBezTo>
                <a:cubicBezTo>
                  <a:pt x="83" y="39"/>
                  <a:pt x="85" y="40"/>
                  <a:pt x="87" y="40"/>
                </a:cubicBezTo>
                <a:cubicBezTo>
                  <a:pt x="140" y="40"/>
                  <a:pt x="140" y="40"/>
                  <a:pt x="140" y="40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87" y="54"/>
                  <a:pt x="87" y="54"/>
                  <a:pt x="87" y="54"/>
                </a:cubicBezTo>
                <a:cubicBezTo>
                  <a:pt x="85" y="54"/>
                  <a:pt x="83" y="55"/>
                  <a:pt x="83" y="57"/>
                </a:cubicBezTo>
                <a:cubicBezTo>
                  <a:pt x="83" y="59"/>
                  <a:pt x="85" y="60"/>
                  <a:pt x="87" y="6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140"/>
                  <a:pt x="127" y="140"/>
                  <a:pt x="127" y="140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20" y="60"/>
                  <a:pt x="20" y="60"/>
                  <a:pt x="2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2" y="60"/>
                  <a:pt x="63" y="59"/>
                  <a:pt x="63" y="57"/>
                </a:cubicBezTo>
                <a:cubicBezTo>
                  <a:pt x="63" y="55"/>
                  <a:pt x="62" y="54"/>
                  <a:pt x="60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40"/>
                  <a:pt x="6" y="40"/>
                  <a:pt x="6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3" y="39"/>
                  <a:pt x="63" y="37"/>
                </a:cubicBezTo>
                <a:cubicBezTo>
                  <a:pt x="63" y="35"/>
                  <a:pt x="62" y="33"/>
                  <a:pt x="60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7"/>
                  <a:pt x="3" y="60"/>
                  <a:pt x="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3" y="144"/>
                  <a:pt x="16" y="147"/>
                  <a:pt x="20" y="147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30" y="147"/>
                  <a:pt x="133" y="144"/>
                  <a:pt x="133" y="14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44" y="60"/>
                  <a:pt x="147" y="57"/>
                  <a:pt x="147" y="54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47" y="36"/>
                  <a:pt x="144" y="33"/>
                  <a:pt x="140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8" name="Freeform 176"/>
          <p:cNvSpPr>
            <a:spLocks noEditPoints="1"/>
          </p:cNvSpPr>
          <p:nvPr/>
        </p:nvSpPr>
        <p:spPr bwMode="auto">
          <a:xfrm>
            <a:off x="13742901" y="3893777"/>
            <a:ext cx="550863" cy="552450"/>
          </a:xfrm>
          <a:custGeom>
            <a:avLst/>
            <a:gdLst>
              <a:gd name="T0" fmla="*/ 127 w 147"/>
              <a:gd name="T1" fmla="*/ 40 h 147"/>
              <a:gd name="T2" fmla="*/ 120 w 147"/>
              <a:gd name="T3" fmla="*/ 7 h 147"/>
              <a:gd name="T4" fmla="*/ 87 w 147"/>
              <a:gd name="T5" fmla="*/ 0 h 147"/>
              <a:gd name="T6" fmla="*/ 20 w 147"/>
              <a:gd name="T7" fmla="*/ 7 h 147"/>
              <a:gd name="T8" fmla="*/ 7 w 147"/>
              <a:gd name="T9" fmla="*/ 40 h 147"/>
              <a:gd name="T10" fmla="*/ 0 w 147"/>
              <a:gd name="T11" fmla="*/ 60 h 147"/>
              <a:gd name="T12" fmla="*/ 14 w 147"/>
              <a:gd name="T13" fmla="*/ 67 h 147"/>
              <a:gd name="T14" fmla="*/ 20 w 147"/>
              <a:gd name="T15" fmla="*/ 147 h 147"/>
              <a:gd name="T16" fmla="*/ 134 w 147"/>
              <a:gd name="T17" fmla="*/ 140 h 147"/>
              <a:gd name="T18" fmla="*/ 141 w 147"/>
              <a:gd name="T19" fmla="*/ 67 h 147"/>
              <a:gd name="T20" fmla="*/ 147 w 147"/>
              <a:gd name="T21" fmla="*/ 47 h 147"/>
              <a:gd name="T22" fmla="*/ 120 w 147"/>
              <a:gd name="T23" fmla="*/ 13 h 147"/>
              <a:gd name="T24" fmla="*/ 107 w 147"/>
              <a:gd name="T25" fmla="*/ 40 h 147"/>
              <a:gd name="T26" fmla="*/ 100 w 147"/>
              <a:gd name="T27" fmla="*/ 13 h 147"/>
              <a:gd name="T28" fmla="*/ 87 w 147"/>
              <a:gd name="T29" fmla="*/ 10 h 147"/>
              <a:gd name="T30" fmla="*/ 87 w 147"/>
              <a:gd name="T31" fmla="*/ 20 h 147"/>
              <a:gd name="T32" fmla="*/ 27 w 147"/>
              <a:gd name="T33" fmla="*/ 7 h 147"/>
              <a:gd name="T34" fmla="*/ 80 w 147"/>
              <a:gd name="T35" fmla="*/ 23 h 147"/>
              <a:gd name="T36" fmla="*/ 100 w 147"/>
              <a:gd name="T37" fmla="*/ 27 h 147"/>
              <a:gd name="T38" fmla="*/ 27 w 147"/>
              <a:gd name="T39" fmla="*/ 40 h 147"/>
              <a:gd name="T40" fmla="*/ 127 w 147"/>
              <a:gd name="T41" fmla="*/ 140 h 147"/>
              <a:gd name="T42" fmla="*/ 20 w 147"/>
              <a:gd name="T43" fmla="*/ 67 h 147"/>
              <a:gd name="T44" fmla="*/ 127 w 147"/>
              <a:gd name="T45" fmla="*/ 140 h 147"/>
              <a:gd name="T46" fmla="*/ 7 w 147"/>
              <a:gd name="T47" fmla="*/ 60 h 147"/>
              <a:gd name="T48" fmla="*/ 141 w 147"/>
              <a:gd name="T49" fmla="*/ 47 h 147"/>
              <a:gd name="T50" fmla="*/ 54 w 147"/>
              <a:gd name="T51" fmla="*/ 100 h 147"/>
              <a:gd name="T52" fmla="*/ 100 w 147"/>
              <a:gd name="T53" fmla="*/ 94 h 147"/>
              <a:gd name="T54" fmla="*/ 94 w 147"/>
              <a:gd name="T55" fmla="*/ 80 h 147"/>
              <a:gd name="T56" fmla="*/ 47 w 147"/>
              <a:gd name="T57" fmla="*/ 87 h 147"/>
              <a:gd name="T58" fmla="*/ 54 w 147"/>
              <a:gd name="T59" fmla="*/ 100 h 147"/>
              <a:gd name="T60" fmla="*/ 94 w 147"/>
              <a:gd name="T61" fmla="*/ 87 h 147"/>
              <a:gd name="T62" fmla="*/ 54 w 147"/>
              <a:gd name="T63" fmla="*/ 9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7" h="147">
                <a:moveTo>
                  <a:pt x="141" y="40"/>
                </a:moveTo>
                <a:cubicBezTo>
                  <a:pt x="127" y="40"/>
                  <a:pt x="127" y="40"/>
                  <a:pt x="127" y="40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7" y="10"/>
                  <a:pt x="124" y="7"/>
                  <a:pt x="120" y="7"/>
                </a:cubicBezTo>
                <a:cubicBezTo>
                  <a:pt x="94" y="7"/>
                  <a:pt x="94" y="7"/>
                  <a:pt x="94" y="7"/>
                </a:cubicBezTo>
                <a:cubicBezTo>
                  <a:pt x="87" y="0"/>
                  <a:pt x="87" y="0"/>
                  <a:pt x="8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40"/>
                  <a:pt x="20" y="40"/>
                  <a:pt x="20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3" y="67"/>
                  <a:pt x="7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4" y="144"/>
                  <a:pt x="17" y="147"/>
                  <a:pt x="20" y="147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31" y="147"/>
                  <a:pt x="134" y="144"/>
                  <a:pt x="134" y="140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4" y="67"/>
                  <a:pt x="147" y="64"/>
                  <a:pt x="147" y="60"/>
                </a:cubicBezTo>
                <a:cubicBezTo>
                  <a:pt x="147" y="47"/>
                  <a:pt x="147" y="47"/>
                  <a:pt x="147" y="47"/>
                </a:cubicBezTo>
                <a:cubicBezTo>
                  <a:pt x="147" y="43"/>
                  <a:pt x="144" y="40"/>
                  <a:pt x="141" y="40"/>
                </a:cubicBezTo>
                <a:close/>
                <a:moveTo>
                  <a:pt x="120" y="13"/>
                </a:moveTo>
                <a:cubicBezTo>
                  <a:pt x="120" y="40"/>
                  <a:pt x="120" y="40"/>
                  <a:pt x="120" y="40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0" y="13"/>
                  <a:pt x="100" y="13"/>
                  <a:pt x="100" y="13"/>
                </a:cubicBezTo>
                <a:lnTo>
                  <a:pt x="120" y="13"/>
                </a:lnTo>
                <a:close/>
                <a:moveTo>
                  <a:pt x="87" y="10"/>
                </a:moveTo>
                <a:cubicBezTo>
                  <a:pt x="97" y="20"/>
                  <a:pt x="97" y="20"/>
                  <a:pt x="97" y="20"/>
                </a:cubicBezTo>
                <a:cubicBezTo>
                  <a:pt x="87" y="20"/>
                  <a:pt x="87" y="20"/>
                  <a:pt x="87" y="20"/>
                </a:cubicBezTo>
                <a:lnTo>
                  <a:pt x="87" y="10"/>
                </a:lnTo>
                <a:close/>
                <a:moveTo>
                  <a:pt x="27" y="7"/>
                </a:moveTo>
                <a:cubicBezTo>
                  <a:pt x="80" y="7"/>
                  <a:pt x="80" y="7"/>
                  <a:pt x="80" y="7"/>
                </a:cubicBezTo>
                <a:cubicBezTo>
                  <a:pt x="80" y="23"/>
                  <a:pt x="80" y="23"/>
                  <a:pt x="80" y="23"/>
                </a:cubicBezTo>
                <a:cubicBezTo>
                  <a:pt x="80" y="25"/>
                  <a:pt x="82" y="27"/>
                  <a:pt x="84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27" y="40"/>
                  <a:pt x="27" y="40"/>
                  <a:pt x="27" y="40"/>
                </a:cubicBezTo>
                <a:lnTo>
                  <a:pt x="27" y="7"/>
                </a:lnTo>
                <a:close/>
                <a:moveTo>
                  <a:pt x="127" y="140"/>
                </a:moveTo>
                <a:cubicBezTo>
                  <a:pt x="20" y="140"/>
                  <a:pt x="20" y="140"/>
                  <a:pt x="20" y="140"/>
                </a:cubicBezTo>
                <a:cubicBezTo>
                  <a:pt x="20" y="67"/>
                  <a:pt x="20" y="67"/>
                  <a:pt x="20" y="67"/>
                </a:cubicBezTo>
                <a:cubicBezTo>
                  <a:pt x="127" y="67"/>
                  <a:pt x="127" y="67"/>
                  <a:pt x="127" y="67"/>
                </a:cubicBezTo>
                <a:lnTo>
                  <a:pt x="127" y="140"/>
                </a:lnTo>
                <a:close/>
                <a:moveTo>
                  <a:pt x="141" y="60"/>
                </a:moveTo>
                <a:cubicBezTo>
                  <a:pt x="7" y="60"/>
                  <a:pt x="7" y="60"/>
                  <a:pt x="7" y="60"/>
                </a:cubicBezTo>
                <a:cubicBezTo>
                  <a:pt x="7" y="47"/>
                  <a:pt x="7" y="47"/>
                  <a:pt x="7" y="47"/>
                </a:cubicBezTo>
                <a:cubicBezTo>
                  <a:pt x="141" y="47"/>
                  <a:pt x="141" y="47"/>
                  <a:pt x="141" y="47"/>
                </a:cubicBezTo>
                <a:lnTo>
                  <a:pt x="141" y="60"/>
                </a:lnTo>
                <a:close/>
                <a:moveTo>
                  <a:pt x="54" y="100"/>
                </a:moveTo>
                <a:cubicBezTo>
                  <a:pt x="94" y="100"/>
                  <a:pt x="94" y="100"/>
                  <a:pt x="94" y="100"/>
                </a:cubicBezTo>
                <a:cubicBezTo>
                  <a:pt x="97" y="100"/>
                  <a:pt x="100" y="97"/>
                  <a:pt x="100" y="94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3"/>
                  <a:pt x="97" y="80"/>
                  <a:pt x="94" y="80"/>
                </a:cubicBezTo>
                <a:cubicBezTo>
                  <a:pt x="54" y="80"/>
                  <a:pt x="54" y="80"/>
                  <a:pt x="54" y="80"/>
                </a:cubicBezTo>
                <a:cubicBezTo>
                  <a:pt x="50" y="80"/>
                  <a:pt x="47" y="83"/>
                  <a:pt x="47" y="87"/>
                </a:cubicBezTo>
                <a:cubicBezTo>
                  <a:pt x="47" y="94"/>
                  <a:pt x="47" y="94"/>
                  <a:pt x="47" y="94"/>
                </a:cubicBezTo>
                <a:cubicBezTo>
                  <a:pt x="47" y="97"/>
                  <a:pt x="50" y="100"/>
                  <a:pt x="54" y="100"/>
                </a:cubicBezTo>
                <a:close/>
                <a:moveTo>
                  <a:pt x="54" y="87"/>
                </a:moveTo>
                <a:cubicBezTo>
                  <a:pt x="94" y="87"/>
                  <a:pt x="94" y="87"/>
                  <a:pt x="94" y="87"/>
                </a:cubicBezTo>
                <a:cubicBezTo>
                  <a:pt x="94" y="94"/>
                  <a:pt x="94" y="94"/>
                  <a:pt x="94" y="94"/>
                </a:cubicBezTo>
                <a:cubicBezTo>
                  <a:pt x="54" y="94"/>
                  <a:pt x="54" y="94"/>
                  <a:pt x="54" y="94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Freeform 177"/>
          <p:cNvSpPr>
            <a:spLocks noEditPoints="1"/>
          </p:cNvSpPr>
          <p:nvPr/>
        </p:nvSpPr>
        <p:spPr bwMode="auto">
          <a:xfrm>
            <a:off x="14797001" y="3901715"/>
            <a:ext cx="552450" cy="544513"/>
          </a:xfrm>
          <a:custGeom>
            <a:avLst/>
            <a:gdLst>
              <a:gd name="T0" fmla="*/ 127 w 147"/>
              <a:gd name="T1" fmla="*/ 38 h 145"/>
              <a:gd name="T2" fmla="*/ 106 w 147"/>
              <a:gd name="T3" fmla="*/ 14 h 145"/>
              <a:gd name="T4" fmla="*/ 59 w 147"/>
              <a:gd name="T5" fmla="*/ 3 h 145"/>
              <a:gd name="T6" fmla="*/ 23 w 147"/>
              <a:gd name="T7" fmla="*/ 38 h 145"/>
              <a:gd name="T8" fmla="*/ 0 w 147"/>
              <a:gd name="T9" fmla="*/ 45 h 145"/>
              <a:gd name="T10" fmla="*/ 6 w 147"/>
              <a:gd name="T11" fmla="*/ 65 h 145"/>
              <a:gd name="T12" fmla="*/ 13 w 147"/>
              <a:gd name="T13" fmla="*/ 138 h 145"/>
              <a:gd name="T14" fmla="*/ 127 w 147"/>
              <a:gd name="T15" fmla="*/ 145 h 145"/>
              <a:gd name="T16" fmla="*/ 133 w 147"/>
              <a:gd name="T17" fmla="*/ 65 h 145"/>
              <a:gd name="T18" fmla="*/ 147 w 147"/>
              <a:gd name="T19" fmla="*/ 58 h 145"/>
              <a:gd name="T20" fmla="*/ 140 w 147"/>
              <a:gd name="T21" fmla="*/ 38 h 145"/>
              <a:gd name="T22" fmla="*/ 116 w 147"/>
              <a:gd name="T23" fmla="*/ 25 h 145"/>
              <a:gd name="T24" fmla="*/ 119 w 147"/>
              <a:gd name="T25" fmla="*/ 38 h 145"/>
              <a:gd name="T26" fmla="*/ 112 w 147"/>
              <a:gd name="T27" fmla="*/ 33 h 145"/>
              <a:gd name="T28" fmla="*/ 103 w 147"/>
              <a:gd name="T29" fmla="*/ 28 h 145"/>
              <a:gd name="T30" fmla="*/ 96 w 147"/>
              <a:gd name="T31" fmla="*/ 25 h 145"/>
              <a:gd name="T32" fmla="*/ 108 w 147"/>
              <a:gd name="T33" fmla="*/ 20 h 145"/>
              <a:gd name="T34" fmla="*/ 62 w 147"/>
              <a:gd name="T35" fmla="*/ 38 h 145"/>
              <a:gd name="T36" fmla="*/ 106 w 147"/>
              <a:gd name="T37" fmla="*/ 38 h 145"/>
              <a:gd name="T38" fmla="*/ 55 w 147"/>
              <a:gd name="T39" fmla="*/ 9 h 145"/>
              <a:gd name="T40" fmla="*/ 54 w 147"/>
              <a:gd name="T41" fmla="*/ 38 h 145"/>
              <a:gd name="T42" fmla="*/ 39 w 147"/>
              <a:gd name="T43" fmla="*/ 38 h 145"/>
              <a:gd name="T44" fmla="*/ 31 w 147"/>
              <a:gd name="T45" fmla="*/ 38 h 145"/>
              <a:gd name="T46" fmla="*/ 127 w 147"/>
              <a:gd name="T47" fmla="*/ 138 h 145"/>
              <a:gd name="T48" fmla="*/ 20 w 147"/>
              <a:gd name="T49" fmla="*/ 65 h 145"/>
              <a:gd name="T50" fmla="*/ 127 w 147"/>
              <a:gd name="T51" fmla="*/ 138 h 145"/>
              <a:gd name="T52" fmla="*/ 6 w 147"/>
              <a:gd name="T53" fmla="*/ 58 h 145"/>
              <a:gd name="T54" fmla="*/ 140 w 147"/>
              <a:gd name="T55" fmla="*/ 45 h 145"/>
              <a:gd name="T56" fmla="*/ 58 w 147"/>
              <a:gd name="T57" fmla="*/ 18 h 145"/>
              <a:gd name="T58" fmla="*/ 49 w 147"/>
              <a:gd name="T59" fmla="*/ 21 h 145"/>
              <a:gd name="T60" fmla="*/ 58 w 147"/>
              <a:gd name="T61" fmla="*/ 18 h 145"/>
              <a:gd name="T62" fmla="*/ 45 w 147"/>
              <a:gd name="T63" fmla="*/ 26 h 145"/>
              <a:gd name="T64" fmla="*/ 48 w 147"/>
              <a:gd name="T65" fmla="*/ 35 h 145"/>
              <a:gd name="T66" fmla="*/ 53 w 147"/>
              <a:gd name="T67" fmla="*/ 98 h 145"/>
              <a:gd name="T68" fmla="*/ 100 w 147"/>
              <a:gd name="T69" fmla="*/ 92 h 145"/>
              <a:gd name="T70" fmla="*/ 93 w 147"/>
              <a:gd name="T71" fmla="*/ 78 h 145"/>
              <a:gd name="T72" fmla="*/ 47 w 147"/>
              <a:gd name="T73" fmla="*/ 85 h 145"/>
              <a:gd name="T74" fmla="*/ 53 w 147"/>
              <a:gd name="T75" fmla="*/ 98 h 145"/>
              <a:gd name="T76" fmla="*/ 93 w 147"/>
              <a:gd name="T77" fmla="*/ 85 h 145"/>
              <a:gd name="T78" fmla="*/ 53 w 147"/>
              <a:gd name="T79" fmla="*/ 9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5">
                <a:moveTo>
                  <a:pt x="140" y="38"/>
                </a:moveTo>
                <a:cubicBezTo>
                  <a:pt x="127" y="38"/>
                  <a:pt x="127" y="38"/>
                  <a:pt x="127" y="38"/>
                </a:cubicBezTo>
                <a:cubicBezTo>
                  <a:pt x="123" y="23"/>
                  <a:pt x="123" y="23"/>
                  <a:pt x="123" y="23"/>
                </a:cubicBezTo>
                <a:cubicBezTo>
                  <a:pt x="121" y="16"/>
                  <a:pt x="114" y="12"/>
                  <a:pt x="106" y="14"/>
                </a:cubicBezTo>
                <a:cubicBezTo>
                  <a:pt x="86" y="19"/>
                  <a:pt x="86" y="19"/>
                  <a:pt x="86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52" y="0"/>
                  <a:pt x="44" y="2"/>
                  <a:pt x="40" y="8"/>
                </a:cubicBezTo>
                <a:cubicBezTo>
                  <a:pt x="23" y="38"/>
                  <a:pt x="23" y="38"/>
                  <a:pt x="23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3" y="38"/>
                  <a:pt x="0" y="41"/>
                  <a:pt x="0" y="45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2"/>
                  <a:pt x="3" y="65"/>
                  <a:pt x="6" y="65"/>
                </a:cubicBezTo>
                <a:cubicBezTo>
                  <a:pt x="13" y="65"/>
                  <a:pt x="13" y="65"/>
                  <a:pt x="13" y="65"/>
                </a:cubicBezTo>
                <a:cubicBezTo>
                  <a:pt x="13" y="138"/>
                  <a:pt x="13" y="138"/>
                  <a:pt x="13" y="138"/>
                </a:cubicBezTo>
                <a:cubicBezTo>
                  <a:pt x="13" y="142"/>
                  <a:pt x="16" y="145"/>
                  <a:pt x="20" y="145"/>
                </a:cubicBezTo>
                <a:cubicBezTo>
                  <a:pt x="127" y="145"/>
                  <a:pt x="127" y="145"/>
                  <a:pt x="127" y="145"/>
                </a:cubicBezTo>
                <a:cubicBezTo>
                  <a:pt x="130" y="145"/>
                  <a:pt x="133" y="142"/>
                  <a:pt x="133" y="138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140" y="65"/>
                  <a:pt x="140" y="65"/>
                  <a:pt x="140" y="65"/>
                </a:cubicBezTo>
                <a:cubicBezTo>
                  <a:pt x="144" y="65"/>
                  <a:pt x="147" y="62"/>
                  <a:pt x="147" y="58"/>
                </a:cubicBezTo>
                <a:cubicBezTo>
                  <a:pt x="147" y="45"/>
                  <a:pt x="147" y="45"/>
                  <a:pt x="147" y="45"/>
                </a:cubicBezTo>
                <a:cubicBezTo>
                  <a:pt x="147" y="41"/>
                  <a:pt x="144" y="38"/>
                  <a:pt x="140" y="38"/>
                </a:cubicBezTo>
                <a:close/>
                <a:moveTo>
                  <a:pt x="108" y="20"/>
                </a:moveTo>
                <a:cubicBezTo>
                  <a:pt x="112" y="19"/>
                  <a:pt x="115" y="21"/>
                  <a:pt x="116" y="25"/>
                </a:cubicBezTo>
                <a:cubicBezTo>
                  <a:pt x="120" y="38"/>
                  <a:pt x="120" y="38"/>
                  <a:pt x="120" y="38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6" y="25"/>
                  <a:pt x="96" y="25"/>
                  <a:pt x="96" y="25"/>
                </a:cubicBezTo>
                <a:cubicBezTo>
                  <a:pt x="95" y="23"/>
                  <a:pt x="95" y="23"/>
                  <a:pt x="95" y="23"/>
                </a:cubicBezTo>
                <a:lnTo>
                  <a:pt x="108" y="20"/>
                </a:lnTo>
                <a:close/>
                <a:moveTo>
                  <a:pt x="106" y="38"/>
                </a:moveTo>
                <a:cubicBezTo>
                  <a:pt x="62" y="38"/>
                  <a:pt x="62" y="38"/>
                  <a:pt x="62" y="38"/>
                </a:cubicBezTo>
                <a:cubicBezTo>
                  <a:pt x="73" y="19"/>
                  <a:pt x="73" y="19"/>
                  <a:pt x="73" y="19"/>
                </a:cubicBezTo>
                <a:lnTo>
                  <a:pt x="106" y="38"/>
                </a:lnTo>
                <a:close/>
                <a:moveTo>
                  <a:pt x="46" y="11"/>
                </a:moveTo>
                <a:cubicBezTo>
                  <a:pt x="48" y="8"/>
                  <a:pt x="52" y="7"/>
                  <a:pt x="55" y="9"/>
                </a:cubicBezTo>
                <a:cubicBezTo>
                  <a:pt x="67" y="16"/>
                  <a:pt x="67" y="16"/>
                  <a:pt x="67" y="16"/>
                </a:cubicBezTo>
                <a:cubicBezTo>
                  <a:pt x="54" y="38"/>
                  <a:pt x="54" y="38"/>
                  <a:pt x="54" y="38"/>
                </a:cubicBezTo>
                <a:cubicBezTo>
                  <a:pt x="39" y="38"/>
                  <a:pt x="39" y="38"/>
                  <a:pt x="39" y="38"/>
                </a:cubicBezTo>
                <a:cubicBezTo>
                  <a:pt x="39" y="38"/>
                  <a:pt x="39" y="38"/>
                  <a:pt x="39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1" y="38"/>
                  <a:pt x="31" y="38"/>
                  <a:pt x="31" y="38"/>
                </a:cubicBezTo>
                <a:lnTo>
                  <a:pt x="46" y="11"/>
                </a:lnTo>
                <a:close/>
                <a:moveTo>
                  <a:pt x="127" y="138"/>
                </a:moveTo>
                <a:cubicBezTo>
                  <a:pt x="20" y="138"/>
                  <a:pt x="20" y="138"/>
                  <a:pt x="20" y="138"/>
                </a:cubicBezTo>
                <a:cubicBezTo>
                  <a:pt x="20" y="65"/>
                  <a:pt x="20" y="65"/>
                  <a:pt x="20" y="65"/>
                </a:cubicBezTo>
                <a:cubicBezTo>
                  <a:pt x="127" y="65"/>
                  <a:pt x="127" y="65"/>
                  <a:pt x="127" y="65"/>
                </a:cubicBezTo>
                <a:lnTo>
                  <a:pt x="127" y="138"/>
                </a:lnTo>
                <a:close/>
                <a:moveTo>
                  <a:pt x="140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45"/>
                  <a:pt x="6" y="45"/>
                  <a:pt x="6" y="45"/>
                </a:cubicBezTo>
                <a:cubicBezTo>
                  <a:pt x="140" y="45"/>
                  <a:pt x="140" y="45"/>
                  <a:pt x="140" y="45"/>
                </a:cubicBezTo>
                <a:lnTo>
                  <a:pt x="140" y="58"/>
                </a:lnTo>
                <a:close/>
                <a:moveTo>
                  <a:pt x="58" y="18"/>
                </a:moveTo>
                <a:cubicBezTo>
                  <a:pt x="52" y="15"/>
                  <a:pt x="52" y="15"/>
                  <a:pt x="52" y="15"/>
                </a:cubicBezTo>
                <a:cubicBezTo>
                  <a:pt x="49" y="21"/>
                  <a:pt x="49" y="21"/>
                  <a:pt x="49" y="21"/>
                </a:cubicBezTo>
                <a:cubicBezTo>
                  <a:pt x="54" y="24"/>
                  <a:pt x="54" y="24"/>
                  <a:pt x="54" y="24"/>
                </a:cubicBezTo>
                <a:lnTo>
                  <a:pt x="58" y="18"/>
                </a:lnTo>
                <a:close/>
                <a:moveTo>
                  <a:pt x="51" y="30"/>
                </a:moveTo>
                <a:cubicBezTo>
                  <a:pt x="45" y="26"/>
                  <a:pt x="45" y="26"/>
                  <a:pt x="45" y="26"/>
                </a:cubicBezTo>
                <a:cubicBezTo>
                  <a:pt x="42" y="32"/>
                  <a:pt x="42" y="32"/>
                  <a:pt x="42" y="32"/>
                </a:cubicBezTo>
                <a:cubicBezTo>
                  <a:pt x="48" y="35"/>
                  <a:pt x="48" y="35"/>
                  <a:pt x="48" y="35"/>
                </a:cubicBezTo>
                <a:lnTo>
                  <a:pt x="51" y="30"/>
                </a:lnTo>
                <a:close/>
                <a:moveTo>
                  <a:pt x="53" y="98"/>
                </a:moveTo>
                <a:cubicBezTo>
                  <a:pt x="93" y="98"/>
                  <a:pt x="93" y="98"/>
                  <a:pt x="93" y="98"/>
                </a:cubicBezTo>
                <a:cubicBezTo>
                  <a:pt x="97" y="98"/>
                  <a:pt x="100" y="95"/>
                  <a:pt x="100" y="92"/>
                </a:cubicBezTo>
                <a:cubicBezTo>
                  <a:pt x="100" y="85"/>
                  <a:pt x="100" y="85"/>
                  <a:pt x="100" y="85"/>
                </a:cubicBezTo>
                <a:cubicBezTo>
                  <a:pt x="100" y="81"/>
                  <a:pt x="97" y="78"/>
                  <a:pt x="9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0" y="78"/>
                  <a:pt x="47" y="81"/>
                  <a:pt x="47" y="85"/>
                </a:cubicBezTo>
                <a:cubicBezTo>
                  <a:pt x="47" y="92"/>
                  <a:pt x="47" y="92"/>
                  <a:pt x="47" y="92"/>
                </a:cubicBezTo>
                <a:cubicBezTo>
                  <a:pt x="47" y="95"/>
                  <a:pt x="50" y="98"/>
                  <a:pt x="53" y="98"/>
                </a:cubicBezTo>
                <a:close/>
                <a:moveTo>
                  <a:pt x="53" y="85"/>
                </a:moveTo>
                <a:cubicBezTo>
                  <a:pt x="93" y="85"/>
                  <a:pt x="93" y="85"/>
                  <a:pt x="93" y="85"/>
                </a:cubicBezTo>
                <a:cubicBezTo>
                  <a:pt x="93" y="92"/>
                  <a:pt x="93" y="92"/>
                  <a:pt x="93" y="92"/>
                </a:cubicBezTo>
                <a:cubicBezTo>
                  <a:pt x="53" y="92"/>
                  <a:pt x="53" y="92"/>
                  <a:pt x="53" y="92"/>
                </a:cubicBezTo>
                <a:lnTo>
                  <a:pt x="53" y="8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0" name="Freeform 178"/>
          <p:cNvSpPr>
            <a:spLocks noEditPoints="1"/>
          </p:cNvSpPr>
          <p:nvPr/>
        </p:nvSpPr>
        <p:spPr bwMode="auto">
          <a:xfrm>
            <a:off x="15847926" y="3893777"/>
            <a:ext cx="552450" cy="552450"/>
          </a:xfrm>
          <a:custGeom>
            <a:avLst/>
            <a:gdLst>
              <a:gd name="T0" fmla="*/ 146 w 147"/>
              <a:gd name="T1" fmla="*/ 141 h 147"/>
              <a:gd name="T2" fmla="*/ 111 w 147"/>
              <a:gd name="T3" fmla="*/ 106 h 147"/>
              <a:gd name="T4" fmla="*/ 127 w 147"/>
              <a:gd name="T5" fmla="*/ 64 h 147"/>
              <a:gd name="T6" fmla="*/ 64 w 147"/>
              <a:gd name="T7" fmla="*/ 0 h 147"/>
              <a:gd name="T8" fmla="*/ 0 w 147"/>
              <a:gd name="T9" fmla="*/ 64 h 147"/>
              <a:gd name="T10" fmla="*/ 64 w 147"/>
              <a:gd name="T11" fmla="*/ 127 h 147"/>
              <a:gd name="T12" fmla="*/ 106 w 147"/>
              <a:gd name="T13" fmla="*/ 111 h 147"/>
              <a:gd name="T14" fmla="*/ 142 w 147"/>
              <a:gd name="T15" fmla="*/ 146 h 147"/>
              <a:gd name="T16" fmla="*/ 144 w 147"/>
              <a:gd name="T17" fmla="*/ 147 h 147"/>
              <a:gd name="T18" fmla="*/ 147 w 147"/>
              <a:gd name="T19" fmla="*/ 144 h 147"/>
              <a:gd name="T20" fmla="*/ 146 w 147"/>
              <a:gd name="T21" fmla="*/ 141 h 147"/>
              <a:gd name="T22" fmla="*/ 64 w 147"/>
              <a:gd name="T23" fmla="*/ 120 h 147"/>
              <a:gd name="T24" fmla="*/ 7 w 147"/>
              <a:gd name="T25" fmla="*/ 64 h 147"/>
              <a:gd name="T26" fmla="*/ 64 w 147"/>
              <a:gd name="T27" fmla="*/ 7 h 147"/>
              <a:gd name="T28" fmla="*/ 121 w 147"/>
              <a:gd name="T29" fmla="*/ 64 h 147"/>
              <a:gd name="T30" fmla="*/ 64 w 147"/>
              <a:gd name="T31" fmla="*/ 12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" h="147">
                <a:moveTo>
                  <a:pt x="146" y="141"/>
                </a:moveTo>
                <a:cubicBezTo>
                  <a:pt x="111" y="106"/>
                  <a:pt x="111" y="106"/>
                  <a:pt x="111" y="106"/>
                </a:cubicBezTo>
                <a:cubicBezTo>
                  <a:pt x="121" y="95"/>
                  <a:pt x="127" y="80"/>
                  <a:pt x="127" y="64"/>
                </a:cubicBezTo>
                <a:cubicBezTo>
                  <a:pt x="127" y="28"/>
                  <a:pt x="99" y="0"/>
                  <a:pt x="64" y="0"/>
                </a:cubicBezTo>
                <a:cubicBezTo>
                  <a:pt x="29" y="0"/>
                  <a:pt x="0" y="28"/>
                  <a:pt x="0" y="64"/>
                </a:cubicBezTo>
                <a:cubicBezTo>
                  <a:pt x="0" y="99"/>
                  <a:pt x="29" y="127"/>
                  <a:pt x="64" y="127"/>
                </a:cubicBezTo>
                <a:cubicBezTo>
                  <a:pt x="80" y="127"/>
                  <a:pt x="95" y="121"/>
                  <a:pt x="106" y="111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2" y="147"/>
                  <a:pt x="143" y="147"/>
                  <a:pt x="144" y="147"/>
                </a:cubicBezTo>
                <a:cubicBezTo>
                  <a:pt x="146" y="147"/>
                  <a:pt x="147" y="146"/>
                  <a:pt x="147" y="144"/>
                </a:cubicBezTo>
                <a:cubicBezTo>
                  <a:pt x="147" y="143"/>
                  <a:pt x="147" y="142"/>
                  <a:pt x="146" y="141"/>
                </a:cubicBezTo>
                <a:close/>
                <a:moveTo>
                  <a:pt x="64" y="120"/>
                </a:moveTo>
                <a:cubicBezTo>
                  <a:pt x="32" y="120"/>
                  <a:pt x="7" y="95"/>
                  <a:pt x="7" y="64"/>
                </a:cubicBezTo>
                <a:cubicBezTo>
                  <a:pt x="7" y="32"/>
                  <a:pt x="32" y="7"/>
                  <a:pt x="64" y="7"/>
                </a:cubicBezTo>
                <a:cubicBezTo>
                  <a:pt x="95" y="7"/>
                  <a:pt x="121" y="32"/>
                  <a:pt x="121" y="64"/>
                </a:cubicBezTo>
                <a:cubicBezTo>
                  <a:pt x="121" y="95"/>
                  <a:pt x="95" y="120"/>
                  <a:pt x="64" y="1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Freeform 179"/>
          <p:cNvSpPr>
            <a:spLocks noEditPoints="1"/>
          </p:cNvSpPr>
          <p:nvPr/>
        </p:nvSpPr>
        <p:spPr bwMode="auto">
          <a:xfrm>
            <a:off x="16903614" y="3893777"/>
            <a:ext cx="550863" cy="552450"/>
          </a:xfrm>
          <a:custGeom>
            <a:avLst/>
            <a:gdLst>
              <a:gd name="T0" fmla="*/ 93 w 147"/>
              <a:gd name="T1" fmla="*/ 60 h 147"/>
              <a:gd name="T2" fmla="*/ 67 w 147"/>
              <a:gd name="T3" fmla="*/ 60 h 147"/>
              <a:gd name="T4" fmla="*/ 67 w 147"/>
              <a:gd name="T5" fmla="*/ 33 h 147"/>
              <a:gd name="T6" fmla="*/ 63 w 147"/>
              <a:gd name="T7" fmla="*/ 30 h 147"/>
              <a:gd name="T8" fmla="*/ 60 w 147"/>
              <a:gd name="T9" fmla="*/ 33 h 147"/>
              <a:gd name="T10" fmla="*/ 60 w 147"/>
              <a:gd name="T11" fmla="*/ 60 h 147"/>
              <a:gd name="T12" fmla="*/ 33 w 147"/>
              <a:gd name="T13" fmla="*/ 60 h 147"/>
              <a:gd name="T14" fmla="*/ 30 w 147"/>
              <a:gd name="T15" fmla="*/ 64 h 147"/>
              <a:gd name="T16" fmla="*/ 33 w 147"/>
              <a:gd name="T17" fmla="*/ 67 h 147"/>
              <a:gd name="T18" fmla="*/ 60 w 147"/>
              <a:gd name="T19" fmla="*/ 67 h 147"/>
              <a:gd name="T20" fmla="*/ 60 w 147"/>
              <a:gd name="T21" fmla="*/ 94 h 147"/>
              <a:gd name="T22" fmla="*/ 63 w 147"/>
              <a:gd name="T23" fmla="*/ 97 h 147"/>
              <a:gd name="T24" fmla="*/ 67 w 147"/>
              <a:gd name="T25" fmla="*/ 94 h 147"/>
              <a:gd name="T26" fmla="*/ 67 w 147"/>
              <a:gd name="T27" fmla="*/ 67 h 147"/>
              <a:gd name="T28" fmla="*/ 93 w 147"/>
              <a:gd name="T29" fmla="*/ 67 h 147"/>
              <a:gd name="T30" fmla="*/ 97 w 147"/>
              <a:gd name="T31" fmla="*/ 64 h 147"/>
              <a:gd name="T32" fmla="*/ 93 w 147"/>
              <a:gd name="T33" fmla="*/ 60 h 147"/>
              <a:gd name="T34" fmla="*/ 146 w 147"/>
              <a:gd name="T35" fmla="*/ 141 h 147"/>
              <a:gd name="T36" fmla="*/ 110 w 147"/>
              <a:gd name="T37" fmla="*/ 106 h 147"/>
              <a:gd name="T38" fmla="*/ 127 w 147"/>
              <a:gd name="T39" fmla="*/ 64 h 147"/>
              <a:gd name="T40" fmla="*/ 63 w 147"/>
              <a:gd name="T41" fmla="*/ 0 h 147"/>
              <a:gd name="T42" fmla="*/ 0 w 147"/>
              <a:gd name="T43" fmla="*/ 64 h 147"/>
              <a:gd name="T44" fmla="*/ 63 w 147"/>
              <a:gd name="T45" fmla="*/ 127 h 147"/>
              <a:gd name="T46" fmla="*/ 106 w 147"/>
              <a:gd name="T47" fmla="*/ 111 h 147"/>
              <a:gd name="T48" fmla="*/ 141 w 147"/>
              <a:gd name="T49" fmla="*/ 146 h 147"/>
              <a:gd name="T50" fmla="*/ 144 w 147"/>
              <a:gd name="T51" fmla="*/ 147 h 147"/>
              <a:gd name="T52" fmla="*/ 147 w 147"/>
              <a:gd name="T53" fmla="*/ 144 h 147"/>
              <a:gd name="T54" fmla="*/ 146 w 147"/>
              <a:gd name="T55" fmla="*/ 141 h 147"/>
              <a:gd name="T56" fmla="*/ 63 w 147"/>
              <a:gd name="T57" fmla="*/ 120 h 147"/>
              <a:gd name="T58" fmla="*/ 7 w 147"/>
              <a:gd name="T59" fmla="*/ 64 h 147"/>
              <a:gd name="T60" fmla="*/ 63 w 147"/>
              <a:gd name="T61" fmla="*/ 7 h 147"/>
              <a:gd name="T62" fmla="*/ 120 w 147"/>
              <a:gd name="T63" fmla="*/ 64 h 147"/>
              <a:gd name="T64" fmla="*/ 63 w 147"/>
              <a:gd name="T65" fmla="*/ 12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7" h="147">
                <a:moveTo>
                  <a:pt x="93" y="60"/>
                </a:moveTo>
                <a:cubicBezTo>
                  <a:pt x="67" y="60"/>
                  <a:pt x="67" y="60"/>
                  <a:pt x="67" y="60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32"/>
                  <a:pt x="65" y="30"/>
                  <a:pt x="63" y="30"/>
                </a:cubicBezTo>
                <a:cubicBezTo>
                  <a:pt x="62" y="30"/>
                  <a:pt x="60" y="32"/>
                  <a:pt x="60" y="33"/>
                </a:cubicBezTo>
                <a:cubicBezTo>
                  <a:pt x="60" y="60"/>
                  <a:pt x="60" y="60"/>
                  <a:pt x="60" y="60"/>
                </a:cubicBezTo>
                <a:cubicBezTo>
                  <a:pt x="33" y="60"/>
                  <a:pt x="33" y="60"/>
                  <a:pt x="33" y="60"/>
                </a:cubicBezTo>
                <a:cubicBezTo>
                  <a:pt x="31" y="60"/>
                  <a:pt x="30" y="62"/>
                  <a:pt x="30" y="64"/>
                </a:cubicBezTo>
                <a:cubicBezTo>
                  <a:pt x="30" y="65"/>
                  <a:pt x="31" y="67"/>
                  <a:pt x="33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94"/>
                  <a:pt x="60" y="94"/>
                  <a:pt x="60" y="94"/>
                </a:cubicBezTo>
                <a:cubicBezTo>
                  <a:pt x="60" y="95"/>
                  <a:pt x="62" y="97"/>
                  <a:pt x="63" y="97"/>
                </a:cubicBezTo>
                <a:cubicBezTo>
                  <a:pt x="65" y="97"/>
                  <a:pt x="67" y="95"/>
                  <a:pt x="67" y="94"/>
                </a:cubicBezTo>
                <a:cubicBezTo>
                  <a:pt x="67" y="67"/>
                  <a:pt x="67" y="67"/>
                  <a:pt x="67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5" y="67"/>
                  <a:pt x="97" y="65"/>
                  <a:pt x="97" y="64"/>
                </a:cubicBezTo>
                <a:cubicBezTo>
                  <a:pt x="97" y="62"/>
                  <a:pt x="95" y="60"/>
                  <a:pt x="93" y="60"/>
                </a:cubicBezTo>
                <a:close/>
                <a:moveTo>
                  <a:pt x="146" y="141"/>
                </a:moveTo>
                <a:cubicBezTo>
                  <a:pt x="110" y="106"/>
                  <a:pt x="110" y="106"/>
                  <a:pt x="110" y="106"/>
                </a:cubicBezTo>
                <a:cubicBezTo>
                  <a:pt x="121" y="95"/>
                  <a:pt x="127" y="80"/>
                  <a:pt x="127" y="64"/>
                </a:cubicBezTo>
                <a:cubicBezTo>
                  <a:pt x="127" y="28"/>
                  <a:pt x="98" y="0"/>
                  <a:pt x="63" y="0"/>
                </a:cubicBez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7"/>
                  <a:pt x="63" y="127"/>
                </a:cubicBezTo>
                <a:cubicBezTo>
                  <a:pt x="80" y="127"/>
                  <a:pt x="95" y="121"/>
                  <a:pt x="106" y="111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2" y="147"/>
                  <a:pt x="143" y="147"/>
                  <a:pt x="144" y="147"/>
                </a:cubicBezTo>
                <a:cubicBezTo>
                  <a:pt x="145" y="147"/>
                  <a:pt x="147" y="146"/>
                  <a:pt x="147" y="144"/>
                </a:cubicBezTo>
                <a:cubicBezTo>
                  <a:pt x="147" y="143"/>
                  <a:pt x="147" y="142"/>
                  <a:pt x="146" y="141"/>
                </a:cubicBezTo>
                <a:close/>
                <a:moveTo>
                  <a:pt x="63" y="120"/>
                </a:moveTo>
                <a:cubicBezTo>
                  <a:pt x="32" y="120"/>
                  <a:pt x="7" y="95"/>
                  <a:pt x="7" y="64"/>
                </a:cubicBezTo>
                <a:cubicBezTo>
                  <a:pt x="7" y="32"/>
                  <a:pt x="32" y="7"/>
                  <a:pt x="63" y="7"/>
                </a:cubicBezTo>
                <a:cubicBezTo>
                  <a:pt x="95" y="7"/>
                  <a:pt x="120" y="32"/>
                  <a:pt x="120" y="64"/>
                </a:cubicBezTo>
                <a:cubicBezTo>
                  <a:pt x="120" y="95"/>
                  <a:pt x="95" y="120"/>
                  <a:pt x="63" y="1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2" name="Freeform 180"/>
          <p:cNvSpPr>
            <a:spLocks noEditPoints="1"/>
          </p:cNvSpPr>
          <p:nvPr/>
        </p:nvSpPr>
        <p:spPr bwMode="auto">
          <a:xfrm>
            <a:off x="1128377" y="4962457"/>
            <a:ext cx="552450" cy="552450"/>
          </a:xfrm>
          <a:custGeom>
            <a:avLst/>
            <a:gdLst>
              <a:gd name="T0" fmla="*/ 94 w 147"/>
              <a:gd name="T1" fmla="*/ 60 h 147"/>
              <a:gd name="T2" fmla="*/ 34 w 147"/>
              <a:gd name="T3" fmla="*/ 60 h 147"/>
              <a:gd name="T4" fmla="*/ 31 w 147"/>
              <a:gd name="T5" fmla="*/ 64 h 147"/>
              <a:gd name="T6" fmla="*/ 34 w 147"/>
              <a:gd name="T7" fmla="*/ 67 h 147"/>
              <a:gd name="T8" fmla="*/ 94 w 147"/>
              <a:gd name="T9" fmla="*/ 67 h 147"/>
              <a:gd name="T10" fmla="*/ 97 w 147"/>
              <a:gd name="T11" fmla="*/ 64 h 147"/>
              <a:gd name="T12" fmla="*/ 94 w 147"/>
              <a:gd name="T13" fmla="*/ 60 h 147"/>
              <a:gd name="T14" fmla="*/ 146 w 147"/>
              <a:gd name="T15" fmla="*/ 141 h 147"/>
              <a:gd name="T16" fmla="*/ 111 w 147"/>
              <a:gd name="T17" fmla="*/ 106 h 147"/>
              <a:gd name="T18" fmla="*/ 127 w 147"/>
              <a:gd name="T19" fmla="*/ 64 h 147"/>
              <a:gd name="T20" fmla="*/ 64 w 147"/>
              <a:gd name="T21" fmla="*/ 0 h 147"/>
              <a:gd name="T22" fmla="*/ 0 w 147"/>
              <a:gd name="T23" fmla="*/ 64 h 147"/>
              <a:gd name="T24" fmla="*/ 64 w 147"/>
              <a:gd name="T25" fmla="*/ 127 h 147"/>
              <a:gd name="T26" fmla="*/ 106 w 147"/>
              <a:gd name="T27" fmla="*/ 111 h 147"/>
              <a:gd name="T28" fmla="*/ 142 w 147"/>
              <a:gd name="T29" fmla="*/ 146 h 147"/>
              <a:gd name="T30" fmla="*/ 144 w 147"/>
              <a:gd name="T31" fmla="*/ 147 h 147"/>
              <a:gd name="T32" fmla="*/ 147 w 147"/>
              <a:gd name="T33" fmla="*/ 144 h 147"/>
              <a:gd name="T34" fmla="*/ 146 w 147"/>
              <a:gd name="T35" fmla="*/ 141 h 147"/>
              <a:gd name="T36" fmla="*/ 64 w 147"/>
              <a:gd name="T37" fmla="*/ 120 h 147"/>
              <a:gd name="T38" fmla="*/ 7 w 147"/>
              <a:gd name="T39" fmla="*/ 64 h 147"/>
              <a:gd name="T40" fmla="*/ 64 w 147"/>
              <a:gd name="T41" fmla="*/ 7 h 147"/>
              <a:gd name="T42" fmla="*/ 121 w 147"/>
              <a:gd name="T43" fmla="*/ 64 h 147"/>
              <a:gd name="T44" fmla="*/ 64 w 147"/>
              <a:gd name="T45" fmla="*/ 12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7" h="147">
                <a:moveTo>
                  <a:pt x="94" y="60"/>
                </a:moveTo>
                <a:cubicBezTo>
                  <a:pt x="34" y="60"/>
                  <a:pt x="34" y="60"/>
                  <a:pt x="34" y="60"/>
                </a:cubicBezTo>
                <a:cubicBezTo>
                  <a:pt x="32" y="60"/>
                  <a:pt x="31" y="62"/>
                  <a:pt x="31" y="64"/>
                </a:cubicBezTo>
                <a:cubicBezTo>
                  <a:pt x="31" y="65"/>
                  <a:pt x="32" y="67"/>
                  <a:pt x="3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6" y="67"/>
                  <a:pt x="97" y="65"/>
                  <a:pt x="97" y="64"/>
                </a:cubicBezTo>
                <a:cubicBezTo>
                  <a:pt x="97" y="62"/>
                  <a:pt x="96" y="60"/>
                  <a:pt x="94" y="60"/>
                </a:cubicBezTo>
                <a:close/>
                <a:moveTo>
                  <a:pt x="146" y="141"/>
                </a:moveTo>
                <a:cubicBezTo>
                  <a:pt x="111" y="106"/>
                  <a:pt x="111" y="106"/>
                  <a:pt x="111" y="106"/>
                </a:cubicBezTo>
                <a:cubicBezTo>
                  <a:pt x="121" y="95"/>
                  <a:pt x="127" y="80"/>
                  <a:pt x="127" y="64"/>
                </a:cubicBezTo>
                <a:cubicBezTo>
                  <a:pt x="127" y="28"/>
                  <a:pt x="99" y="0"/>
                  <a:pt x="64" y="0"/>
                </a:cubicBezTo>
                <a:cubicBezTo>
                  <a:pt x="29" y="0"/>
                  <a:pt x="0" y="28"/>
                  <a:pt x="0" y="64"/>
                </a:cubicBezTo>
                <a:cubicBezTo>
                  <a:pt x="0" y="99"/>
                  <a:pt x="29" y="127"/>
                  <a:pt x="64" y="127"/>
                </a:cubicBezTo>
                <a:cubicBezTo>
                  <a:pt x="80" y="127"/>
                  <a:pt x="95" y="121"/>
                  <a:pt x="106" y="111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2" y="147"/>
                  <a:pt x="143" y="147"/>
                  <a:pt x="144" y="147"/>
                </a:cubicBezTo>
                <a:cubicBezTo>
                  <a:pt x="146" y="147"/>
                  <a:pt x="147" y="146"/>
                  <a:pt x="147" y="144"/>
                </a:cubicBezTo>
                <a:cubicBezTo>
                  <a:pt x="147" y="143"/>
                  <a:pt x="147" y="142"/>
                  <a:pt x="146" y="141"/>
                </a:cubicBezTo>
                <a:close/>
                <a:moveTo>
                  <a:pt x="64" y="120"/>
                </a:moveTo>
                <a:cubicBezTo>
                  <a:pt x="33" y="120"/>
                  <a:pt x="7" y="95"/>
                  <a:pt x="7" y="64"/>
                </a:cubicBezTo>
                <a:cubicBezTo>
                  <a:pt x="7" y="32"/>
                  <a:pt x="33" y="7"/>
                  <a:pt x="64" y="7"/>
                </a:cubicBezTo>
                <a:cubicBezTo>
                  <a:pt x="95" y="7"/>
                  <a:pt x="121" y="32"/>
                  <a:pt x="121" y="64"/>
                </a:cubicBezTo>
                <a:cubicBezTo>
                  <a:pt x="121" y="95"/>
                  <a:pt x="95" y="120"/>
                  <a:pt x="64" y="1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Freeform 181"/>
          <p:cNvSpPr>
            <a:spLocks noEditPoints="1"/>
          </p:cNvSpPr>
          <p:nvPr/>
        </p:nvSpPr>
        <p:spPr bwMode="auto">
          <a:xfrm>
            <a:off x="2209464" y="4962457"/>
            <a:ext cx="498475" cy="552450"/>
          </a:xfrm>
          <a:custGeom>
            <a:avLst/>
            <a:gdLst>
              <a:gd name="T0" fmla="*/ 67 w 133"/>
              <a:gd name="T1" fmla="*/ 0 h 147"/>
              <a:gd name="T2" fmla="*/ 0 w 133"/>
              <a:gd name="T3" fmla="*/ 20 h 147"/>
              <a:gd name="T4" fmla="*/ 53 w 133"/>
              <a:gd name="T5" fmla="*/ 100 h 147"/>
              <a:gd name="T6" fmla="*/ 53 w 133"/>
              <a:gd name="T7" fmla="*/ 104 h 147"/>
              <a:gd name="T8" fmla="*/ 53 w 133"/>
              <a:gd name="T9" fmla="*/ 104 h 147"/>
              <a:gd name="T10" fmla="*/ 53 w 133"/>
              <a:gd name="T11" fmla="*/ 104 h 147"/>
              <a:gd name="T12" fmla="*/ 53 w 133"/>
              <a:gd name="T13" fmla="*/ 117 h 147"/>
              <a:gd name="T14" fmla="*/ 53 w 133"/>
              <a:gd name="T15" fmla="*/ 117 h 147"/>
              <a:gd name="T16" fmla="*/ 53 w 133"/>
              <a:gd name="T17" fmla="*/ 117 h 147"/>
              <a:gd name="T18" fmla="*/ 67 w 133"/>
              <a:gd name="T19" fmla="*/ 147 h 147"/>
              <a:gd name="T20" fmla="*/ 80 w 133"/>
              <a:gd name="T21" fmla="*/ 100 h 147"/>
              <a:gd name="T22" fmla="*/ 133 w 133"/>
              <a:gd name="T23" fmla="*/ 20 h 147"/>
              <a:gd name="T24" fmla="*/ 67 w 133"/>
              <a:gd name="T25" fmla="*/ 0 h 147"/>
              <a:gd name="T26" fmla="*/ 101 w 133"/>
              <a:gd name="T27" fmla="*/ 59 h 147"/>
              <a:gd name="T28" fmla="*/ 73 w 133"/>
              <a:gd name="T29" fmla="*/ 100 h 147"/>
              <a:gd name="T30" fmla="*/ 72 w 133"/>
              <a:gd name="T31" fmla="*/ 137 h 147"/>
              <a:gd name="T32" fmla="*/ 67 w 133"/>
              <a:gd name="T33" fmla="*/ 140 h 147"/>
              <a:gd name="T34" fmla="*/ 61 w 133"/>
              <a:gd name="T35" fmla="*/ 137 h 147"/>
              <a:gd name="T36" fmla="*/ 60 w 133"/>
              <a:gd name="T37" fmla="*/ 120 h 147"/>
              <a:gd name="T38" fmla="*/ 63 w 133"/>
              <a:gd name="T39" fmla="*/ 120 h 147"/>
              <a:gd name="T40" fmla="*/ 67 w 133"/>
              <a:gd name="T41" fmla="*/ 117 h 147"/>
              <a:gd name="T42" fmla="*/ 63 w 133"/>
              <a:gd name="T43" fmla="*/ 114 h 147"/>
              <a:gd name="T44" fmla="*/ 60 w 133"/>
              <a:gd name="T45" fmla="*/ 114 h 147"/>
              <a:gd name="T46" fmla="*/ 60 w 133"/>
              <a:gd name="T47" fmla="*/ 107 h 147"/>
              <a:gd name="T48" fmla="*/ 63 w 133"/>
              <a:gd name="T49" fmla="*/ 107 h 147"/>
              <a:gd name="T50" fmla="*/ 67 w 133"/>
              <a:gd name="T51" fmla="*/ 104 h 147"/>
              <a:gd name="T52" fmla="*/ 63 w 133"/>
              <a:gd name="T53" fmla="*/ 100 h 147"/>
              <a:gd name="T54" fmla="*/ 60 w 133"/>
              <a:gd name="T55" fmla="*/ 100 h 147"/>
              <a:gd name="T56" fmla="*/ 32 w 133"/>
              <a:gd name="T57" fmla="*/ 59 h 147"/>
              <a:gd name="T58" fmla="*/ 8 w 133"/>
              <a:gd name="T59" fmla="*/ 30 h 147"/>
              <a:gd name="T60" fmla="*/ 67 w 133"/>
              <a:gd name="T61" fmla="*/ 40 h 147"/>
              <a:gd name="T62" fmla="*/ 125 w 133"/>
              <a:gd name="T63" fmla="*/ 30 h 147"/>
              <a:gd name="T64" fmla="*/ 101 w 133"/>
              <a:gd name="T65" fmla="*/ 59 h 147"/>
              <a:gd name="T66" fmla="*/ 67 w 133"/>
              <a:gd name="T67" fmla="*/ 33 h 147"/>
              <a:gd name="T68" fmla="*/ 6 w 133"/>
              <a:gd name="T69" fmla="*/ 20 h 147"/>
              <a:gd name="T70" fmla="*/ 67 w 133"/>
              <a:gd name="T71" fmla="*/ 7 h 147"/>
              <a:gd name="T72" fmla="*/ 127 w 133"/>
              <a:gd name="T73" fmla="*/ 20 h 147"/>
              <a:gd name="T74" fmla="*/ 67 w 133"/>
              <a:gd name="T75" fmla="*/ 3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3" h="147">
                <a:moveTo>
                  <a:pt x="67" y="0"/>
                </a:moveTo>
                <a:cubicBezTo>
                  <a:pt x="30" y="0"/>
                  <a:pt x="0" y="9"/>
                  <a:pt x="0" y="20"/>
                </a:cubicBezTo>
                <a:cubicBezTo>
                  <a:pt x="0" y="60"/>
                  <a:pt x="53" y="67"/>
                  <a:pt x="53" y="100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109"/>
                  <a:pt x="53" y="113"/>
                  <a:pt x="53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4" y="142"/>
                  <a:pt x="55" y="147"/>
                  <a:pt x="67" y="147"/>
                </a:cubicBezTo>
                <a:cubicBezTo>
                  <a:pt x="80" y="147"/>
                  <a:pt x="80" y="140"/>
                  <a:pt x="80" y="100"/>
                </a:cubicBezTo>
                <a:cubicBezTo>
                  <a:pt x="80" y="67"/>
                  <a:pt x="133" y="60"/>
                  <a:pt x="133" y="20"/>
                </a:cubicBezTo>
                <a:cubicBezTo>
                  <a:pt x="133" y="9"/>
                  <a:pt x="103" y="0"/>
                  <a:pt x="67" y="0"/>
                </a:cubicBezTo>
                <a:close/>
                <a:moveTo>
                  <a:pt x="101" y="59"/>
                </a:moveTo>
                <a:cubicBezTo>
                  <a:pt x="87" y="70"/>
                  <a:pt x="73" y="81"/>
                  <a:pt x="73" y="100"/>
                </a:cubicBezTo>
                <a:cubicBezTo>
                  <a:pt x="73" y="120"/>
                  <a:pt x="73" y="131"/>
                  <a:pt x="72" y="137"/>
                </a:cubicBezTo>
                <a:cubicBezTo>
                  <a:pt x="71" y="140"/>
                  <a:pt x="71" y="140"/>
                  <a:pt x="67" y="140"/>
                </a:cubicBezTo>
                <a:cubicBezTo>
                  <a:pt x="62" y="140"/>
                  <a:pt x="62" y="140"/>
                  <a:pt x="61" y="137"/>
                </a:cubicBezTo>
                <a:cubicBezTo>
                  <a:pt x="60" y="134"/>
                  <a:pt x="60" y="128"/>
                  <a:pt x="60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5" y="120"/>
                  <a:pt x="67" y="119"/>
                  <a:pt x="67" y="117"/>
                </a:cubicBezTo>
                <a:cubicBezTo>
                  <a:pt x="67" y="115"/>
                  <a:pt x="65" y="114"/>
                  <a:pt x="63" y="114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60" y="112"/>
                  <a:pt x="60" y="109"/>
                  <a:pt x="60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5" y="107"/>
                  <a:pt x="67" y="105"/>
                  <a:pt x="67" y="104"/>
                </a:cubicBezTo>
                <a:cubicBezTo>
                  <a:pt x="67" y="102"/>
                  <a:pt x="65" y="100"/>
                  <a:pt x="6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81"/>
                  <a:pt x="46" y="70"/>
                  <a:pt x="32" y="59"/>
                </a:cubicBezTo>
                <a:cubicBezTo>
                  <a:pt x="22" y="50"/>
                  <a:pt x="11" y="42"/>
                  <a:pt x="8" y="30"/>
                </a:cubicBezTo>
                <a:cubicBezTo>
                  <a:pt x="19" y="36"/>
                  <a:pt x="41" y="40"/>
                  <a:pt x="67" y="40"/>
                </a:cubicBezTo>
                <a:cubicBezTo>
                  <a:pt x="92" y="40"/>
                  <a:pt x="114" y="36"/>
                  <a:pt x="125" y="30"/>
                </a:cubicBezTo>
                <a:cubicBezTo>
                  <a:pt x="122" y="42"/>
                  <a:pt x="111" y="50"/>
                  <a:pt x="101" y="59"/>
                </a:cubicBezTo>
                <a:close/>
                <a:moveTo>
                  <a:pt x="67" y="33"/>
                </a:moveTo>
                <a:cubicBezTo>
                  <a:pt x="33" y="33"/>
                  <a:pt x="6" y="27"/>
                  <a:pt x="6" y="20"/>
                </a:cubicBezTo>
                <a:cubicBezTo>
                  <a:pt x="6" y="13"/>
                  <a:pt x="33" y="7"/>
                  <a:pt x="67" y="7"/>
                </a:cubicBezTo>
                <a:cubicBezTo>
                  <a:pt x="100" y="7"/>
                  <a:pt x="127" y="13"/>
                  <a:pt x="127" y="20"/>
                </a:cubicBezTo>
                <a:cubicBezTo>
                  <a:pt x="127" y="27"/>
                  <a:pt x="100" y="33"/>
                  <a:pt x="67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Freeform 182"/>
          <p:cNvSpPr>
            <a:spLocks noEditPoints="1"/>
          </p:cNvSpPr>
          <p:nvPr/>
        </p:nvSpPr>
        <p:spPr bwMode="auto">
          <a:xfrm>
            <a:off x="3259052" y="4929369"/>
            <a:ext cx="552450" cy="550863"/>
          </a:xfrm>
          <a:custGeom>
            <a:avLst/>
            <a:gdLst>
              <a:gd name="T0" fmla="*/ 134 w 147"/>
              <a:gd name="T1" fmla="*/ 20 h 147"/>
              <a:gd name="T2" fmla="*/ 67 w 147"/>
              <a:gd name="T3" fmla="*/ 0 h 147"/>
              <a:gd name="T4" fmla="*/ 0 w 147"/>
              <a:gd name="T5" fmla="*/ 20 h 147"/>
              <a:gd name="T6" fmla="*/ 53 w 147"/>
              <a:gd name="T7" fmla="*/ 100 h 147"/>
              <a:gd name="T8" fmla="*/ 53 w 147"/>
              <a:gd name="T9" fmla="*/ 103 h 147"/>
              <a:gd name="T10" fmla="*/ 53 w 147"/>
              <a:gd name="T11" fmla="*/ 103 h 147"/>
              <a:gd name="T12" fmla="*/ 53 w 147"/>
              <a:gd name="T13" fmla="*/ 103 h 147"/>
              <a:gd name="T14" fmla="*/ 53 w 147"/>
              <a:gd name="T15" fmla="*/ 116 h 147"/>
              <a:gd name="T16" fmla="*/ 53 w 147"/>
              <a:gd name="T17" fmla="*/ 117 h 147"/>
              <a:gd name="T18" fmla="*/ 53 w 147"/>
              <a:gd name="T19" fmla="*/ 117 h 147"/>
              <a:gd name="T20" fmla="*/ 67 w 147"/>
              <a:gd name="T21" fmla="*/ 147 h 147"/>
              <a:gd name="T22" fmla="*/ 80 w 147"/>
              <a:gd name="T23" fmla="*/ 100 h 147"/>
              <a:gd name="T24" fmla="*/ 134 w 147"/>
              <a:gd name="T25" fmla="*/ 20 h 147"/>
              <a:gd name="T26" fmla="*/ 7 w 147"/>
              <a:gd name="T27" fmla="*/ 20 h 147"/>
              <a:gd name="T28" fmla="*/ 67 w 147"/>
              <a:gd name="T29" fmla="*/ 6 h 147"/>
              <a:gd name="T30" fmla="*/ 127 w 147"/>
              <a:gd name="T31" fmla="*/ 20 h 147"/>
              <a:gd name="T32" fmla="*/ 67 w 147"/>
              <a:gd name="T33" fmla="*/ 33 h 147"/>
              <a:gd name="T34" fmla="*/ 7 w 147"/>
              <a:gd name="T35" fmla="*/ 20 h 147"/>
              <a:gd name="T36" fmla="*/ 101 w 147"/>
              <a:gd name="T37" fmla="*/ 59 h 147"/>
              <a:gd name="T38" fmla="*/ 73 w 147"/>
              <a:gd name="T39" fmla="*/ 100 h 147"/>
              <a:gd name="T40" fmla="*/ 72 w 147"/>
              <a:gd name="T41" fmla="*/ 137 h 147"/>
              <a:gd name="T42" fmla="*/ 67 w 147"/>
              <a:gd name="T43" fmla="*/ 140 h 147"/>
              <a:gd name="T44" fmla="*/ 62 w 147"/>
              <a:gd name="T45" fmla="*/ 137 h 147"/>
              <a:gd name="T46" fmla="*/ 60 w 147"/>
              <a:gd name="T47" fmla="*/ 120 h 147"/>
              <a:gd name="T48" fmla="*/ 63 w 147"/>
              <a:gd name="T49" fmla="*/ 120 h 147"/>
              <a:gd name="T50" fmla="*/ 67 w 147"/>
              <a:gd name="T51" fmla="*/ 117 h 147"/>
              <a:gd name="T52" fmla="*/ 63 w 147"/>
              <a:gd name="T53" fmla="*/ 113 h 147"/>
              <a:gd name="T54" fmla="*/ 60 w 147"/>
              <a:gd name="T55" fmla="*/ 113 h 147"/>
              <a:gd name="T56" fmla="*/ 60 w 147"/>
              <a:gd name="T57" fmla="*/ 107 h 147"/>
              <a:gd name="T58" fmla="*/ 63 w 147"/>
              <a:gd name="T59" fmla="*/ 107 h 147"/>
              <a:gd name="T60" fmla="*/ 67 w 147"/>
              <a:gd name="T61" fmla="*/ 103 h 147"/>
              <a:gd name="T62" fmla="*/ 63 w 147"/>
              <a:gd name="T63" fmla="*/ 100 h 147"/>
              <a:gd name="T64" fmla="*/ 60 w 147"/>
              <a:gd name="T65" fmla="*/ 100 h 147"/>
              <a:gd name="T66" fmla="*/ 33 w 147"/>
              <a:gd name="T67" fmla="*/ 59 h 147"/>
              <a:gd name="T68" fmla="*/ 8 w 147"/>
              <a:gd name="T69" fmla="*/ 29 h 147"/>
              <a:gd name="T70" fmla="*/ 67 w 147"/>
              <a:gd name="T71" fmla="*/ 40 h 147"/>
              <a:gd name="T72" fmla="*/ 126 w 147"/>
              <a:gd name="T73" fmla="*/ 29 h 147"/>
              <a:gd name="T74" fmla="*/ 101 w 147"/>
              <a:gd name="T75" fmla="*/ 59 h 147"/>
              <a:gd name="T76" fmla="*/ 144 w 147"/>
              <a:gd name="T77" fmla="*/ 100 h 147"/>
              <a:gd name="T78" fmla="*/ 127 w 147"/>
              <a:gd name="T79" fmla="*/ 100 h 147"/>
              <a:gd name="T80" fmla="*/ 127 w 147"/>
              <a:gd name="T81" fmla="*/ 83 h 147"/>
              <a:gd name="T82" fmla="*/ 124 w 147"/>
              <a:gd name="T83" fmla="*/ 80 h 147"/>
              <a:gd name="T84" fmla="*/ 120 w 147"/>
              <a:gd name="T85" fmla="*/ 83 h 147"/>
              <a:gd name="T86" fmla="*/ 120 w 147"/>
              <a:gd name="T87" fmla="*/ 100 h 147"/>
              <a:gd name="T88" fmla="*/ 104 w 147"/>
              <a:gd name="T89" fmla="*/ 100 h 147"/>
              <a:gd name="T90" fmla="*/ 100 w 147"/>
              <a:gd name="T91" fmla="*/ 103 h 147"/>
              <a:gd name="T92" fmla="*/ 104 w 147"/>
              <a:gd name="T93" fmla="*/ 107 h 147"/>
              <a:gd name="T94" fmla="*/ 120 w 147"/>
              <a:gd name="T95" fmla="*/ 107 h 147"/>
              <a:gd name="T96" fmla="*/ 120 w 147"/>
              <a:gd name="T97" fmla="*/ 123 h 147"/>
              <a:gd name="T98" fmla="*/ 124 w 147"/>
              <a:gd name="T99" fmla="*/ 127 h 147"/>
              <a:gd name="T100" fmla="*/ 127 w 147"/>
              <a:gd name="T101" fmla="*/ 123 h 147"/>
              <a:gd name="T102" fmla="*/ 127 w 147"/>
              <a:gd name="T103" fmla="*/ 107 h 147"/>
              <a:gd name="T104" fmla="*/ 144 w 147"/>
              <a:gd name="T105" fmla="*/ 107 h 147"/>
              <a:gd name="T106" fmla="*/ 147 w 147"/>
              <a:gd name="T107" fmla="*/ 103 h 147"/>
              <a:gd name="T108" fmla="*/ 144 w 147"/>
              <a:gd name="T109" fmla="*/ 10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47">
                <a:moveTo>
                  <a:pt x="134" y="20"/>
                </a:moveTo>
                <a:cubicBezTo>
                  <a:pt x="134" y="9"/>
                  <a:pt x="104" y="0"/>
                  <a:pt x="67" y="0"/>
                </a:cubicBezTo>
                <a:cubicBezTo>
                  <a:pt x="30" y="0"/>
                  <a:pt x="0" y="9"/>
                  <a:pt x="0" y="20"/>
                </a:cubicBezTo>
                <a:cubicBezTo>
                  <a:pt x="0" y="60"/>
                  <a:pt x="53" y="66"/>
                  <a:pt x="53" y="100"/>
                </a:cubicBezTo>
                <a:cubicBezTo>
                  <a:pt x="53" y="101"/>
                  <a:pt x="53" y="102"/>
                  <a:pt x="53" y="103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8"/>
                  <a:pt x="53" y="112"/>
                  <a:pt x="53" y="116"/>
                </a:cubicBezTo>
                <a:cubicBezTo>
                  <a:pt x="53" y="116"/>
                  <a:pt x="53" y="116"/>
                  <a:pt x="53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4" y="142"/>
                  <a:pt x="56" y="147"/>
                  <a:pt x="67" y="147"/>
                </a:cubicBezTo>
                <a:cubicBezTo>
                  <a:pt x="80" y="147"/>
                  <a:pt x="80" y="140"/>
                  <a:pt x="80" y="100"/>
                </a:cubicBezTo>
                <a:cubicBezTo>
                  <a:pt x="80" y="66"/>
                  <a:pt x="134" y="60"/>
                  <a:pt x="134" y="20"/>
                </a:cubicBezTo>
                <a:close/>
                <a:moveTo>
                  <a:pt x="7" y="20"/>
                </a:moveTo>
                <a:cubicBezTo>
                  <a:pt x="7" y="12"/>
                  <a:pt x="34" y="6"/>
                  <a:pt x="67" y="6"/>
                </a:cubicBezTo>
                <a:cubicBezTo>
                  <a:pt x="100" y="6"/>
                  <a:pt x="127" y="12"/>
                  <a:pt x="127" y="20"/>
                </a:cubicBezTo>
                <a:cubicBezTo>
                  <a:pt x="127" y="27"/>
                  <a:pt x="100" y="33"/>
                  <a:pt x="67" y="33"/>
                </a:cubicBezTo>
                <a:cubicBezTo>
                  <a:pt x="34" y="33"/>
                  <a:pt x="7" y="27"/>
                  <a:pt x="7" y="20"/>
                </a:cubicBezTo>
                <a:close/>
                <a:moveTo>
                  <a:pt x="101" y="59"/>
                </a:moveTo>
                <a:cubicBezTo>
                  <a:pt x="87" y="69"/>
                  <a:pt x="73" y="81"/>
                  <a:pt x="73" y="100"/>
                </a:cubicBezTo>
                <a:cubicBezTo>
                  <a:pt x="73" y="119"/>
                  <a:pt x="73" y="131"/>
                  <a:pt x="72" y="137"/>
                </a:cubicBezTo>
                <a:cubicBezTo>
                  <a:pt x="71" y="140"/>
                  <a:pt x="71" y="140"/>
                  <a:pt x="67" y="140"/>
                </a:cubicBezTo>
                <a:cubicBezTo>
                  <a:pt x="62" y="140"/>
                  <a:pt x="62" y="140"/>
                  <a:pt x="62" y="137"/>
                </a:cubicBezTo>
                <a:cubicBezTo>
                  <a:pt x="61" y="133"/>
                  <a:pt x="60" y="128"/>
                  <a:pt x="60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5" y="120"/>
                  <a:pt x="67" y="118"/>
                  <a:pt x="67" y="117"/>
                </a:cubicBezTo>
                <a:cubicBezTo>
                  <a:pt x="67" y="115"/>
                  <a:pt x="65" y="113"/>
                  <a:pt x="63" y="113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60" y="111"/>
                  <a:pt x="60" y="109"/>
                  <a:pt x="60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5" y="107"/>
                  <a:pt x="67" y="105"/>
                  <a:pt x="67" y="103"/>
                </a:cubicBezTo>
                <a:cubicBezTo>
                  <a:pt x="67" y="101"/>
                  <a:pt x="65" y="100"/>
                  <a:pt x="6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81"/>
                  <a:pt x="46" y="69"/>
                  <a:pt x="33" y="59"/>
                </a:cubicBezTo>
                <a:cubicBezTo>
                  <a:pt x="22" y="50"/>
                  <a:pt x="12" y="41"/>
                  <a:pt x="8" y="29"/>
                </a:cubicBezTo>
                <a:cubicBezTo>
                  <a:pt x="19" y="35"/>
                  <a:pt x="41" y="40"/>
                  <a:pt x="67" y="40"/>
                </a:cubicBezTo>
                <a:cubicBezTo>
                  <a:pt x="92" y="40"/>
                  <a:pt x="114" y="35"/>
                  <a:pt x="126" y="29"/>
                </a:cubicBezTo>
                <a:cubicBezTo>
                  <a:pt x="122" y="41"/>
                  <a:pt x="112" y="50"/>
                  <a:pt x="101" y="59"/>
                </a:cubicBezTo>
                <a:close/>
                <a:moveTo>
                  <a:pt x="144" y="100"/>
                </a:moveTo>
                <a:cubicBezTo>
                  <a:pt x="127" y="100"/>
                  <a:pt x="127" y="100"/>
                  <a:pt x="127" y="100"/>
                </a:cubicBezTo>
                <a:cubicBezTo>
                  <a:pt x="127" y="83"/>
                  <a:pt x="127" y="83"/>
                  <a:pt x="127" y="83"/>
                </a:cubicBezTo>
                <a:cubicBezTo>
                  <a:pt x="127" y="81"/>
                  <a:pt x="125" y="80"/>
                  <a:pt x="124" y="80"/>
                </a:cubicBezTo>
                <a:cubicBezTo>
                  <a:pt x="122" y="80"/>
                  <a:pt x="120" y="81"/>
                  <a:pt x="120" y="83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2" y="100"/>
                  <a:pt x="100" y="101"/>
                  <a:pt x="100" y="103"/>
                </a:cubicBezTo>
                <a:cubicBezTo>
                  <a:pt x="100" y="105"/>
                  <a:pt x="102" y="107"/>
                  <a:pt x="104" y="107"/>
                </a:cubicBezTo>
                <a:cubicBezTo>
                  <a:pt x="120" y="107"/>
                  <a:pt x="120" y="107"/>
                  <a:pt x="120" y="107"/>
                </a:cubicBezTo>
                <a:cubicBezTo>
                  <a:pt x="120" y="123"/>
                  <a:pt x="120" y="123"/>
                  <a:pt x="120" y="123"/>
                </a:cubicBezTo>
                <a:cubicBezTo>
                  <a:pt x="120" y="125"/>
                  <a:pt x="122" y="127"/>
                  <a:pt x="124" y="127"/>
                </a:cubicBezTo>
                <a:cubicBezTo>
                  <a:pt x="125" y="127"/>
                  <a:pt x="127" y="125"/>
                  <a:pt x="127" y="123"/>
                </a:cubicBezTo>
                <a:cubicBezTo>
                  <a:pt x="127" y="107"/>
                  <a:pt x="127" y="107"/>
                  <a:pt x="127" y="107"/>
                </a:cubicBezTo>
                <a:cubicBezTo>
                  <a:pt x="144" y="107"/>
                  <a:pt x="144" y="107"/>
                  <a:pt x="144" y="107"/>
                </a:cubicBezTo>
                <a:cubicBezTo>
                  <a:pt x="145" y="107"/>
                  <a:pt x="147" y="105"/>
                  <a:pt x="147" y="103"/>
                </a:cubicBezTo>
                <a:cubicBezTo>
                  <a:pt x="147" y="101"/>
                  <a:pt x="145" y="100"/>
                  <a:pt x="144" y="1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5" name="Freeform 183"/>
          <p:cNvSpPr>
            <a:spLocks noEditPoints="1"/>
          </p:cNvSpPr>
          <p:nvPr/>
        </p:nvSpPr>
        <p:spPr bwMode="auto">
          <a:xfrm>
            <a:off x="4314740" y="4929369"/>
            <a:ext cx="552450" cy="550863"/>
          </a:xfrm>
          <a:custGeom>
            <a:avLst/>
            <a:gdLst>
              <a:gd name="T0" fmla="*/ 143 w 147"/>
              <a:gd name="T1" fmla="*/ 100 h 147"/>
              <a:gd name="T2" fmla="*/ 103 w 147"/>
              <a:gd name="T3" fmla="*/ 100 h 147"/>
              <a:gd name="T4" fmla="*/ 100 w 147"/>
              <a:gd name="T5" fmla="*/ 103 h 147"/>
              <a:gd name="T6" fmla="*/ 103 w 147"/>
              <a:gd name="T7" fmla="*/ 107 h 147"/>
              <a:gd name="T8" fmla="*/ 143 w 147"/>
              <a:gd name="T9" fmla="*/ 107 h 147"/>
              <a:gd name="T10" fmla="*/ 147 w 147"/>
              <a:gd name="T11" fmla="*/ 103 h 147"/>
              <a:gd name="T12" fmla="*/ 143 w 147"/>
              <a:gd name="T13" fmla="*/ 100 h 147"/>
              <a:gd name="T14" fmla="*/ 133 w 147"/>
              <a:gd name="T15" fmla="*/ 20 h 147"/>
              <a:gd name="T16" fmla="*/ 66 w 147"/>
              <a:gd name="T17" fmla="*/ 0 h 147"/>
              <a:gd name="T18" fmla="*/ 0 w 147"/>
              <a:gd name="T19" fmla="*/ 20 h 147"/>
              <a:gd name="T20" fmla="*/ 53 w 147"/>
              <a:gd name="T21" fmla="*/ 100 h 147"/>
              <a:gd name="T22" fmla="*/ 53 w 147"/>
              <a:gd name="T23" fmla="*/ 103 h 147"/>
              <a:gd name="T24" fmla="*/ 53 w 147"/>
              <a:gd name="T25" fmla="*/ 103 h 147"/>
              <a:gd name="T26" fmla="*/ 53 w 147"/>
              <a:gd name="T27" fmla="*/ 103 h 147"/>
              <a:gd name="T28" fmla="*/ 53 w 147"/>
              <a:gd name="T29" fmla="*/ 116 h 147"/>
              <a:gd name="T30" fmla="*/ 53 w 147"/>
              <a:gd name="T31" fmla="*/ 117 h 147"/>
              <a:gd name="T32" fmla="*/ 53 w 147"/>
              <a:gd name="T33" fmla="*/ 117 h 147"/>
              <a:gd name="T34" fmla="*/ 66 w 147"/>
              <a:gd name="T35" fmla="*/ 147 h 147"/>
              <a:gd name="T36" fmla="*/ 80 w 147"/>
              <a:gd name="T37" fmla="*/ 100 h 147"/>
              <a:gd name="T38" fmla="*/ 133 w 147"/>
              <a:gd name="T39" fmla="*/ 20 h 147"/>
              <a:gd name="T40" fmla="*/ 6 w 147"/>
              <a:gd name="T41" fmla="*/ 20 h 147"/>
              <a:gd name="T42" fmla="*/ 66 w 147"/>
              <a:gd name="T43" fmla="*/ 6 h 147"/>
              <a:gd name="T44" fmla="*/ 126 w 147"/>
              <a:gd name="T45" fmla="*/ 20 h 147"/>
              <a:gd name="T46" fmla="*/ 66 w 147"/>
              <a:gd name="T47" fmla="*/ 33 h 147"/>
              <a:gd name="T48" fmla="*/ 6 w 147"/>
              <a:gd name="T49" fmla="*/ 20 h 147"/>
              <a:gd name="T50" fmla="*/ 100 w 147"/>
              <a:gd name="T51" fmla="*/ 59 h 147"/>
              <a:gd name="T52" fmla="*/ 73 w 147"/>
              <a:gd name="T53" fmla="*/ 100 h 147"/>
              <a:gd name="T54" fmla="*/ 72 w 147"/>
              <a:gd name="T55" fmla="*/ 137 h 147"/>
              <a:gd name="T56" fmla="*/ 66 w 147"/>
              <a:gd name="T57" fmla="*/ 140 h 147"/>
              <a:gd name="T58" fmla="*/ 61 w 147"/>
              <a:gd name="T59" fmla="*/ 137 h 147"/>
              <a:gd name="T60" fmla="*/ 60 w 147"/>
              <a:gd name="T61" fmla="*/ 120 h 147"/>
              <a:gd name="T62" fmla="*/ 63 w 147"/>
              <a:gd name="T63" fmla="*/ 120 h 147"/>
              <a:gd name="T64" fmla="*/ 66 w 147"/>
              <a:gd name="T65" fmla="*/ 117 h 147"/>
              <a:gd name="T66" fmla="*/ 63 w 147"/>
              <a:gd name="T67" fmla="*/ 113 h 147"/>
              <a:gd name="T68" fmla="*/ 60 w 147"/>
              <a:gd name="T69" fmla="*/ 113 h 147"/>
              <a:gd name="T70" fmla="*/ 60 w 147"/>
              <a:gd name="T71" fmla="*/ 107 h 147"/>
              <a:gd name="T72" fmla="*/ 63 w 147"/>
              <a:gd name="T73" fmla="*/ 107 h 147"/>
              <a:gd name="T74" fmla="*/ 66 w 147"/>
              <a:gd name="T75" fmla="*/ 103 h 147"/>
              <a:gd name="T76" fmla="*/ 63 w 147"/>
              <a:gd name="T77" fmla="*/ 100 h 147"/>
              <a:gd name="T78" fmla="*/ 60 w 147"/>
              <a:gd name="T79" fmla="*/ 100 h 147"/>
              <a:gd name="T80" fmla="*/ 32 w 147"/>
              <a:gd name="T81" fmla="*/ 59 h 147"/>
              <a:gd name="T82" fmla="*/ 8 w 147"/>
              <a:gd name="T83" fmla="*/ 29 h 147"/>
              <a:gd name="T84" fmla="*/ 66 w 147"/>
              <a:gd name="T85" fmla="*/ 40 h 147"/>
              <a:gd name="T86" fmla="*/ 125 w 147"/>
              <a:gd name="T87" fmla="*/ 29 h 147"/>
              <a:gd name="T88" fmla="*/ 100 w 147"/>
              <a:gd name="T89" fmla="*/ 5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7" h="147">
                <a:moveTo>
                  <a:pt x="143" y="100"/>
                </a:moveTo>
                <a:cubicBezTo>
                  <a:pt x="103" y="100"/>
                  <a:pt x="103" y="100"/>
                  <a:pt x="103" y="100"/>
                </a:cubicBezTo>
                <a:cubicBezTo>
                  <a:pt x="101" y="100"/>
                  <a:pt x="100" y="101"/>
                  <a:pt x="100" y="103"/>
                </a:cubicBezTo>
                <a:cubicBezTo>
                  <a:pt x="100" y="105"/>
                  <a:pt x="101" y="107"/>
                  <a:pt x="103" y="107"/>
                </a:cubicBezTo>
                <a:cubicBezTo>
                  <a:pt x="143" y="107"/>
                  <a:pt x="143" y="107"/>
                  <a:pt x="143" y="107"/>
                </a:cubicBezTo>
                <a:cubicBezTo>
                  <a:pt x="145" y="107"/>
                  <a:pt x="147" y="105"/>
                  <a:pt x="147" y="103"/>
                </a:cubicBezTo>
                <a:cubicBezTo>
                  <a:pt x="147" y="101"/>
                  <a:pt x="145" y="100"/>
                  <a:pt x="143" y="100"/>
                </a:cubicBezTo>
                <a:close/>
                <a:moveTo>
                  <a:pt x="133" y="20"/>
                </a:moveTo>
                <a:cubicBezTo>
                  <a:pt x="133" y="9"/>
                  <a:pt x="103" y="0"/>
                  <a:pt x="66" y="0"/>
                </a:cubicBezTo>
                <a:cubicBezTo>
                  <a:pt x="29" y="0"/>
                  <a:pt x="0" y="9"/>
                  <a:pt x="0" y="20"/>
                </a:cubicBezTo>
                <a:cubicBezTo>
                  <a:pt x="0" y="60"/>
                  <a:pt x="53" y="66"/>
                  <a:pt x="53" y="100"/>
                </a:cubicBezTo>
                <a:cubicBezTo>
                  <a:pt x="53" y="101"/>
                  <a:pt x="53" y="102"/>
                  <a:pt x="53" y="103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8"/>
                  <a:pt x="53" y="112"/>
                  <a:pt x="53" y="116"/>
                </a:cubicBezTo>
                <a:cubicBezTo>
                  <a:pt x="53" y="116"/>
                  <a:pt x="53" y="116"/>
                  <a:pt x="53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42"/>
                  <a:pt x="55" y="147"/>
                  <a:pt x="66" y="147"/>
                </a:cubicBezTo>
                <a:cubicBezTo>
                  <a:pt x="80" y="147"/>
                  <a:pt x="80" y="140"/>
                  <a:pt x="80" y="100"/>
                </a:cubicBezTo>
                <a:cubicBezTo>
                  <a:pt x="80" y="66"/>
                  <a:pt x="133" y="60"/>
                  <a:pt x="133" y="20"/>
                </a:cubicBezTo>
                <a:close/>
                <a:moveTo>
                  <a:pt x="6" y="20"/>
                </a:moveTo>
                <a:cubicBezTo>
                  <a:pt x="6" y="12"/>
                  <a:pt x="33" y="6"/>
                  <a:pt x="66" y="6"/>
                </a:cubicBezTo>
                <a:cubicBezTo>
                  <a:pt x="100" y="6"/>
                  <a:pt x="126" y="12"/>
                  <a:pt x="126" y="20"/>
                </a:cubicBezTo>
                <a:cubicBezTo>
                  <a:pt x="126" y="27"/>
                  <a:pt x="100" y="33"/>
                  <a:pt x="66" y="33"/>
                </a:cubicBezTo>
                <a:cubicBezTo>
                  <a:pt x="33" y="33"/>
                  <a:pt x="6" y="27"/>
                  <a:pt x="6" y="20"/>
                </a:cubicBezTo>
                <a:close/>
                <a:moveTo>
                  <a:pt x="100" y="59"/>
                </a:moveTo>
                <a:cubicBezTo>
                  <a:pt x="87" y="69"/>
                  <a:pt x="73" y="81"/>
                  <a:pt x="73" y="100"/>
                </a:cubicBezTo>
                <a:cubicBezTo>
                  <a:pt x="73" y="119"/>
                  <a:pt x="73" y="131"/>
                  <a:pt x="72" y="137"/>
                </a:cubicBezTo>
                <a:cubicBezTo>
                  <a:pt x="71" y="140"/>
                  <a:pt x="71" y="140"/>
                  <a:pt x="66" y="140"/>
                </a:cubicBezTo>
                <a:cubicBezTo>
                  <a:pt x="62" y="140"/>
                  <a:pt x="62" y="140"/>
                  <a:pt x="61" y="137"/>
                </a:cubicBezTo>
                <a:cubicBezTo>
                  <a:pt x="60" y="133"/>
                  <a:pt x="60" y="128"/>
                  <a:pt x="60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5" y="120"/>
                  <a:pt x="66" y="118"/>
                  <a:pt x="66" y="117"/>
                </a:cubicBezTo>
                <a:cubicBezTo>
                  <a:pt x="66" y="115"/>
                  <a:pt x="65" y="113"/>
                  <a:pt x="63" y="113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60" y="111"/>
                  <a:pt x="60" y="109"/>
                  <a:pt x="60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5" y="107"/>
                  <a:pt x="66" y="105"/>
                  <a:pt x="66" y="103"/>
                </a:cubicBezTo>
                <a:cubicBezTo>
                  <a:pt x="66" y="101"/>
                  <a:pt x="65" y="100"/>
                  <a:pt x="6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81"/>
                  <a:pt x="46" y="69"/>
                  <a:pt x="32" y="59"/>
                </a:cubicBezTo>
                <a:cubicBezTo>
                  <a:pt x="21" y="50"/>
                  <a:pt x="11" y="41"/>
                  <a:pt x="8" y="29"/>
                </a:cubicBezTo>
                <a:cubicBezTo>
                  <a:pt x="19" y="35"/>
                  <a:pt x="41" y="40"/>
                  <a:pt x="66" y="40"/>
                </a:cubicBezTo>
                <a:cubicBezTo>
                  <a:pt x="92" y="40"/>
                  <a:pt x="114" y="35"/>
                  <a:pt x="125" y="29"/>
                </a:cubicBezTo>
                <a:cubicBezTo>
                  <a:pt x="122" y="41"/>
                  <a:pt x="111" y="50"/>
                  <a:pt x="100" y="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6" name="Freeform 184"/>
          <p:cNvSpPr>
            <a:spLocks noEditPoints="1"/>
          </p:cNvSpPr>
          <p:nvPr/>
        </p:nvSpPr>
        <p:spPr bwMode="auto">
          <a:xfrm>
            <a:off x="5392652" y="4929369"/>
            <a:ext cx="498475" cy="550863"/>
          </a:xfrm>
          <a:custGeom>
            <a:avLst/>
            <a:gdLst>
              <a:gd name="T0" fmla="*/ 130 w 133"/>
              <a:gd name="T1" fmla="*/ 0 h 147"/>
              <a:gd name="T2" fmla="*/ 130 w 133"/>
              <a:gd name="T3" fmla="*/ 0 h 147"/>
              <a:gd name="T4" fmla="*/ 130 w 133"/>
              <a:gd name="T5" fmla="*/ 0 h 147"/>
              <a:gd name="T6" fmla="*/ 43 w 133"/>
              <a:gd name="T7" fmla="*/ 13 h 147"/>
              <a:gd name="T8" fmla="*/ 43 w 133"/>
              <a:gd name="T9" fmla="*/ 13 h 147"/>
              <a:gd name="T10" fmla="*/ 40 w 133"/>
              <a:gd name="T11" fmla="*/ 16 h 147"/>
              <a:gd name="T12" fmla="*/ 40 w 133"/>
              <a:gd name="T13" fmla="*/ 117 h 147"/>
              <a:gd name="T14" fmla="*/ 30 w 133"/>
              <a:gd name="T15" fmla="*/ 113 h 147"/>
              <a:gd name="T16" fmla="*/ 16 w 133"/>
              <a:gd name="T17" fmla="*/ 113 h 147"/>
              <a:gd name="T18" fmla="*/ 0 w 133"/>
              <a:gd name="T19" fmla="*/ 130 h 147"/>
              <a:gd name="T20" fmla="*/ 16 w 133"/>
              <a:gd name="T21" fmla="*/ 147 h 147"/>
              <a:gd name="T22" fmla="*/ 30 w 133"/>
              <a:gd name="T23" fmla="*/ 147 h 147"/>
              <a:gd name="T24" fmla="*/ 47 w 133"/>
              <a:gd name="T25" fmla="*/ 130 h 147"/>
              <a:gd name="T26" fmla="*/ 47 w 133"/>
              <a:gd name="T27" fmla="*/ 53 h 147"/>
              <a:gd name="T28" fmla="*/ 127 w 133"/>
              <a:gd name="T29" fmla="*/ 40 h 147"/>
              <a:gd name="T30" fmla="*/ 127 w 133"/>
              <a:gd name="T31" fmla="*/ 97 h 147"/>
              <a:gd name="T32" fmla="*/ 117 w 133"/>
              <a:gd name="T33" fmla="*/ 93 h 147"/>
              <a:gd name="T34" fmla="*/ 103 w 133"/>
              <a:gd name="T35" fmla="*/ 93 h 147"/>
              <a:gd name="T36" fmla="*/ 87 w 133"/>
              <a:gd name="T37" fmla="*/ 110 h 147"/>
              <a:gd name="T38" fmla="*/ 103 w 133"/>
              <a:gd name="T39" fmla="*/ 127 h 147"/>
              <a:gd name="T40" fmla="*/ 117 w 133"/>
              <a:gd name="T41" fmla="*/ 127 h 147"/>
              <a:gd name="T42" fmla="*/ 133 w 133"/>
              <a:gd name="T43" fmla="*/ 110 h 147"/>
              <a:gd name="T44" fmla="*/ 133 w 133"/>
              <a:gd name="T45" fmla="*/ 3 h 147"/>
              <a:gd name="T46" fmla="*/ 130 w 133"/>
              <a:gd name="T47" fmla="*/ 0 h 147"/>
              <a:gd name="T48" fmla="*/ 30 w 133"/>
              <a:gd name="T49" fmla="*/ 140 h 147"/>
              <a:gd name="T50" fmla="*/ 16 w 133"/>
              <a:gd name="T51" fmla="*/ 140 h 147"/>
              <a:gd name="T52" fmla="*/ 6 w 133"/>
              <a:gd name="T53" fmla="*/ 130 h 147"/>
              <a:gd name="T54" fmla="*/ 16 w 133"/>
              <a:gd name="T55" fmla="*/ 120 h 147"/>
              <a:gd name="T56" fmla="*/ 30 w 133"/>
              <a:gd name="T57" fmla="*/ 120 h 147"/>
              <a:gd name="T58" fmla="*/ 40 w 133"/>
              <a:gd name="T59" fmla="*/ 130 h 147"/>
              <a:gd name="T60" fmla="*/ 30 w 133"/>
              <a:gd name="T61" fmla="*/ 140 h 147"/>
              <a:gd name="T62" fmla="*/ 117 w 133"/>
              <a:gd name="T63" fmla="*/ 120 h 147"/>
              <a:gd name="T64" fmla="*/ 103 w 133"/>
              <a:gd name="T65" fmla="*/ 120 h 147"/>
              <a:gd name="T66" fmla="*/ 93 w 133"/>
              <a:gd name="T67" fmla="*/ 110 h 147"/>
              <a:gd name="T68" fmla="*/ 103 w 133"/>
              <a:gd name="T69" fmla="*/ 100 h 147"/>
              <a:gd name="T70" fmla="*/ 117 w 133"/>
              <a:gd name="T71" fmla="*/ 100 h 147"/>
              <a:gd name="T72" fmla="*/ 127 w 133"/>
              <a:gd name="T73" fmla="*/ 110 h 147"/>
              <a:gd name="T74" fmla="*/ 117 w 133"/>
              <a:gd name="T75" fmla="*/ 120 h 147"/>
              <a:gd name="T76" fmla="*/ 127 w 133"/>
              <a:gd name="T77" fmla="*/ 34 h 147"/>
              <a:gd name="T78" fmla="*/ 47 w 133"/>
              <a:gd name="T79" fmla="*/ 46 h 147"/>
              <a:gd name="T80" fmla="*/ 47 w 133"/>
              <a:gd name="T81" fmla="*/ 19 h 147"/>
              <a:gd name="T82" fmla="*/ 127 w 133"/>
              <a:gd name="T83" fmla="*/ 7 h 147"/>
              <a:gd name="T84" fmla="*/ 127 w 133"/>
              <a:gd name="T85" fmla="*/ 3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3" h="147">
                <a:moveTo>
                  <a:pt x="130" y="0"/>
                </a:moveTo>
                <a:cubicBezTo>
                  <a:pt x="130" y="0"/>
                  <a:pt x="130" y="0"/>
                  <a:pt x="130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41" y="13"/>
                  <a:pt x="40" y="15"/>
                  <a:pt x="40" y="16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7" y="114"/>
                  <a:pt x="34" y="113"/>
                  <a:pt x="30" y="113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7" y="113"/>
                  <a:pt x="0" y="121"/>
                  <a:pt x="0" y="130"/>
                </a:cubicBezTo>
                <a:cubicBezTo>
                  <a:pt x="0" y="139"/>
                  <a:pt x="7" y="147"/>
                  <a:pt x="16" y="147"/>
                </a:cubicBezTo>
                <a:cubicBezTo>
                  <a:pt x="30" y="147"/>
                  <a:pt x="30" y="147"/>
                  <a:pt x="30" y="147"/>
                </a:cubicBezTo>
                <a:cubicBezTo>
                  <a:pt x="39" y="147"/>
                  <a:pt x="47" y="139"/>
                  <a:pt x="47" y="130"/>
                </a:cubicBezTo>
                <a:cubicBezTo>
                  <a:pt x="47" y="53"/>
                  <a:pt x="47" y="53"/>
                  <a:pt x="47" y="53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24" y="94"/>
                  <a:pt x="120" y="93"/>
                  <a:pt x="117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94" y="93"/>
                  <a:pt x="87" y="101"/>
                  <a:pt x="87" y="110"/>
                </a:cubicBezTo>
                <a:cubicBezTo>
                  <a:pt x="87" y="119"/>
                  <a:pt x="94" y="127"/>
                  <a:pt x="10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6" y="127"/>
                  <a:pt x="133" y="119"/>
                  <a:pt x="133" y="110"/>
                </a:cubicBezTo>
                <a:cubicBezTo>
                  <a:pt x="133" y="3"/>
                  <a:pt x="133" y="3"/>
                  <a:pt x="133" y="3"/>
                </a:cubicBezTo>
                <a:cubicBezTo>
                  <a:pt x="133" y="1"/>
                  <a:pt x="132" y="0"/>
                  <a:pt x="130" y="0"/>
                </a:cubicBezTo>
                <a:close/>
                <a:moveTo>
                  <a:pt x="30" y="140"/>
                </a:moveTo>
                <a:cubicBezTo>
                  <a:pt x="16" y="140"/>
                  <a:pt x="16" y="140"/>
                  <a:pt x="16" y="140"/>
                </a:cubicBezTo>
                <a:cubicBezTo>
                  <a:pt x="11" y="140"/>
                  <a:pt x="6" y="135"/>
                  <a:pt x="6" y="130"/>
                </a:cubicBezTo>
                <a:cubicBezTo>
                  <a:pt x="6" y="124"/>
                  <a:pt x="11" y="120"/>
                  <a:pt x="16" y="120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35" y="120"/>
                  <a:pt x="40" y="124"/>
                  <a:pt x="40" y="130"/>
                </a:cubicBezTo>
                <a:cubicBezTo>
                  <a:pt x="40" y="135"/>
                  <a:pt x="35" y="140"/>
                  <a:pt x="30" y="140"/>
                </a:cubicBezTo>
                <a:close/>
                <a:moveTo>
                  <a:pt x="117" y="120"/>
                </a:moveTo>
                <a:cubicBezTo>
                  <a:pt x="103" y="120"/>
                  <a:pt x="103" y="120"/>
                  <a:pt x="103" y="120"/>
                </a:cubicBezTo>
                <a:cubicBezTo>
                  <a:pt x="98" y="120"/>
                  <a:pt x="93" y="115"/>
                  <a:pt x="93" y="110"/>
                </a:cubicBezTo>
                <a:cubicBezTo>
                  <a:pt x="93" y="104"/>
                  <a:pt x="98" y="100"/>
                  <a:pt x="103" y="100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22" y="100"/>
                  <a:pt x="127" y="104"/>
                  <a:pt x="127" y="110"/>
                </a:cubicBezTo>
                <a:cubicBezTo>
                  <a:pt x="127" y="115"/>
                  <a:pt x="122" y="120"/>
                  <a:pt x="117" y="120"/>
                </a:cubicBezTo>
                <a:close/>
                <a:moveTo>
                  <a:pt x="127" y="34"/>
                </a:moveTo>
                <a:cubicBezTo>
                  <a:pt x="47" y="46"/>
                  <a:pt x="47" y="46"/>
                  <a:pt x="47" y="46"/>
                </a:cubicBezTo>
                <a:cubicBezTo>
                  <a:pt x="47" y="19"/>
                  <a:pt x="47" y="19"/>
                  <a:pt x="47" y="19"/>
                </a:cubicBezTo>
                <a:cubicBezTo>
                  <a:pt x="127" y="7"/>
                  <a:pt x="127" y="7"/>
                  <a:pt x="127" y="7"/>
                </a:cubicBezTo>
                <a:lnTo>
                  <a:pt x="127" y="3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7" name="Freeform 185"/>
          <p:cNvSpPr>
            <a:spLocks noEditPoints="1"/>
          </p:cNvSpPr>
          <p:nvPr/>
        </p:nvSpPr>
        <p:spPr bwMode="auto">
          <a:xfrm>
            <a:off x="6518190" y="4929369"/>
            <a:ext cx="352425" cy="550863"/>
          </a:xfrm>
          <a:custGeom>
            <a:avLst/>
            <a:gdLst>
              <a:gd name="T0" fmla="*/ 91 w 94"/>
              <a:gd name="T1" fmla="*/ 6 h 147"/>
              <a:gd name="T2" fmla="*/ 90 w 94"/>
              <a:gd name="T3" fmla="*/ 6 h 147"/>
              <a:gd name="T4" fmla="*/ 90 w 94"/>
              <a:gd name="T5" fmla="*/ 6 h 147"/>
              <a:gd name="T6" fmla="*/ 45 w 94"/>
              <a:gd name="T7" fmla="*/ 0 h 147"/>
              <a:gd name="T8" fmla="*/ 44 w 94"/>
              <a:gd name="T9" fmla="*/ 0 h 147"/>
              <a:gd name="T10" fmla="*/ 43 w 94"/>
              <a:gd name="T11" fmla="*/ 0 h 147"/>
              <a:gd name="T12" fmla="*/ 43 w 94"/>
              <a:gd name="T13" fmla="*/ 0 h 147"/>
              <a:gd name="T14" fmla="*/ 43 w 94"/>
              <a:gd name="T15" fmla="*/ 0 h 147"/>
              <a:gd name="T16" fmla="*/ 40 w 94"/>
              <a:gd name="T17" fmla="*/ 3 h 147"/>
              <a:gd name="T18" fmla="*/ 40 w 94"/>
              <a:gd name="T19" fmla="*/ 117 h 147"/>
              <a:gd name="T20" fmla="*/ 30 w 94"/>
              <a:gd name="T21" fmla="*/ 113 h 147"/>
              <a:gd name="T22" fmla="*/ 17 w 94"/>
              <a:gd name="T23" fmla="*/ 113 h 147"/>
              <a:gd name="T24" fmla="*/ 0 w 94"/>
              <a:gd name="T25" fmla="*/ 130 h 147"/>
              <a:gd name="T26" fmla="*/ 17 w 94"/>
              <a:gd name="T27" fmla="*/ 147 h 147"/>
              <a:gd name="T28" fmla="*/ 30 w 94"/>
              <a:gd name="T29" fmla="*/ 147 h 147"/>
              <a:gd name="T30" fmla="*/ 47 w 94"/>
              <a:gd name="T31" fmla="*/ 130 h 147"/>
              <a:gd name="T32" fmla="*/ 47 w 94"/>
              <a:gd name="T33" fmla="*/ 40 h 147"/>
              <a:gd name="T34" fmla="*/ 89 w 94"/>
              <a:gd name="T35" fmla="*/ 46 h 147"/>
              <a:gd name="T36" fmla="*/ 91 w 94"/>
              <a:gd name="T37" fmla="*/ 46 h 147"/>
              <a:gd name="T38" fmla="*/ 91 w 94"/>
              <a:gd name="T39" fmla="*/ 46 h 147"/>
              <a:gd name="T40" fmla="*/ 91 w 94"/>
              <a:gd name="T41" fmla="*/ 46 h 147"/>
              <a:gd name="T42" fmla="*/ 91 w 94"/>
              <a:gd name="T43" fmla="*/ 46 h 147"/>
              <a:gd name="T44" fmla="*/ 94 w 94"/>
              <a:gd name="T45" fmla="*/ 43 h 147"/>
              <a:gd name="T46" fmla="*/ 94 w 94"/>
              <a:gd name="T47" fmla="*/ 10 h 147"/>
              <a:gd name="T48" fmla="*/ 91 w 94"/>
              <a:gd name="T49" fmla="*/ 6 h 147"/>
              <a:gd name="T50" fmla="*/ 30 w 94"/>
              <a:gd name="T51" fmla="*/ 140 h 147"/>
              <a:gd name="T52" fmla="*/ 17 w 94"/>
              <a:gd name="T53" fmla="*/ 140 h 147"/>
              <a:gd name="T54" fmla="*/ 7 w 94"/>
              <a:gd name="T55" fmla="*/ 130 h 147"/>
              <a:gd name="T56" fmla="*/ 17 w 94"/>
              <a:gd name="T57" fmla="*/ 120 h 147"/>
              <a:gd name="T58" fmla="*/ 30 w 94"/>
              <a:gd name="T59" fmla="*/ 120 h 147"/>
              <a:gd name="T60" fmla="*/ 40 w 94"/>
              <a:gd name="T61" fmla="*/ 130 h 147"/>
              <a:gd name="T62" fmla="*/ 30 w 94"/>
              <a:gd name="T63" fmla="*/ 140 h 147"/>
              <a:gd name="T64" fmla="*/ 87 w 94"/>
              <a:gd name="T65" fmla="*/ 39 h 147"/>
              <a:gd name="T66" fmla="*/ 47 w 94"/>
              <a:gd name="T67" fmla="*/ 34 h 147"/>
              <a:gd name="T68" fmla="*/ 47 w 94"/>
              <a:gd name="T69" fmla="*/ 7 h 147"/>
              <a:gd name="T70" fmla="*/ 87 w 94"/>
              <a:gd name="T71" fmla="*/ 12 h 147"/>
              <a:gd name="T72" fmla="*/ 87 w 94"/>
              <a:gd name="T73" fmla="*/ 3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4" h="147">
                <a:moveTo>
                  <a:pt x="91" y="6"/>
                </a:moveTo>
                <a:cubicBezTo>
                  <a:pt x="90" y="6"/>
                  <a:pt x="90" y="6"/>
                  <a:pt x="90" y="6"/>
                </a:cubicBezTo>
                <a:cubicBezTo>
                  <a:pt x="90" y="6"/>
                  <a:pt x="90" y="6"/>
                  <a:pt x="90" y="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44" y="0"/>
                  <a:pt x="44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2" y="0"/>
                  <a:pt x="40" y="1"/>
                  <a:pt x="40" y="3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8" y="114"/>
                  <a:pt x="34" y="113"/>
                  <a:pt x="30" y="11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8" y="113"/>
                  <a:pt x="0" y="121"/>
                  <a:pt x="0" y="130"/>
                </a:cubicBezTo>
                <a:cubicBezTo>
                  <a:pt x="0" y="139"/>
                  <a:pt x="8" y="147"/>
                  <a:pt x="17" y="147"/>
                </a:cubicBezTo>
                <a:cubicBezTo>
                  <a:pt x="30" y="147"/>
                  <a:pt x="30" y="147"/>
                  <a:pt x="30" y="147"/>
                </a:cubicBezTo>
                <a:cubicBezTo>
                  <a:pt x="40" y="147"/>
                  <a:pt x="47" y="139"/>
                  <a:pt x="47" y="130"/>
                </a:cubicBezTo>
                <a:cubicBezTo>
                  <a:pt x="47" y="40"/>
                  <a:pt x="47" y="40"/>
                  <a:pt x="47" y="40"/>
                </a:cubicBezTo>
                <a:cubicBezTo>
                  <a:pt x="89" y="46"/>
                  <a:pt x="89" y="46"/>
                  <a:pt x="89" y="46"/>
                </a:cubicBezTo>
                <a:cubicBezTo>
                  <a:pt x="90" y="46"/>
                  <a:pt x="90" y="46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3" y="46"/>
                  <a:pt x="94" y="45"/>
                  <a:pt x="94" y="43"/>
                </a:cubicBezTo>
                <a:cubicBezTo>
                  <a:pt x="94" y="10"/>
                  <a:pt x="94" y="10"/>
                  <a:pt x="94" y="10"/>
                </a:cubicBezTo>
                <a:cubicBezTo>
                  <a:pt x="94" y="8"/>
                  <a:pt x="92" y="6"/>
                  <a:pt x="91" y="6"/>
                </a:cubicBezTo>
                <a:close/>
                <a:moveTo>
                  <a:pt x="30" y="140"/>
                </a:moveTo>
                <a:cubicBezTo>
                  <a:pt x="17" y="140"/>
                  <a:pt x="17" y="140"/>
                  <a:pt x="17" y="140"/>
                </a:cubicBezTo>
                <a:cubicBezTo>
                  <a:pt x="12" y="140"/>
                  <a:pt x="7" y="135"/>
                  <a:pt x="7" y="130"/>
                </a:cubicBezTo>
                <a:cubicBezTo>
                  <a:pt x="7" y="124"/>
                  <a:pt x="12" y="120"/>
                  <a:pt x="17" y="120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36" y="120"/>
                  <a:pt x="40" y="124"/>
                  <a:pt x="40" y="130"/>
                </a:cubicBezTo>
                <a:cubicBezTo>
                  <a:pt x="40" y="135"/>
                  <a:pt x="36" y="140"/>
                  <a:pt x="30" y="140"/>
                </a:cubicBezTo>
                <a:close/>
                <a:moveTo>
                  <a:pt x="87" y="39"/>
                </a:moveTo>
                <a:cubicBezTo>
                  <a:pt x="47" y="34"/>
                  <a:pt x="47" y="34"/>
                  <a:pt x="47" y="34"/>
                </a:cubicBezTo>
                <a:cubicBezTo>
                  <a:pt x="47" y="7"/>
                  <a:pt x="47" y="7"/>
                  <a:pt x="47" y="7"/>
                </a:cubicBezTo>
                <a:cubicBezTo>
                  <a:pt x="87" y="12"/>
                  <a:pt x="87" y="12"/>
                  <a:pt x="87" y="12"/>
                </a:cubicBezTo>
                <a:lnTo>
                  <a:pt x="87" y="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8" name="Freeform 186"/>
          <p:cNvSpPr>
            <a:spLocks noEditPoints="1"/>
          </p:cNvSpPr>
          <p:nvPr/>
        </p:nvSpPr>
        <p:spPr bwMode="auto">
          <a:xfrm>
            <a:off x="7472277" y="4929369"/>
            <a:ext cx="550863" cy="550863"/>
          </a:xfrm>
          <a:custGeom>
            <a:avLst/>
            <a:gdLst>
              <a:gd name="T0" fmla="*/ 347 w 347"/>
              <a:gd name="T1" fmla="*/ 125 h 347"/>
              <a:gd name="T2" fmla="*/ 222 w 347"/>
              <a:gd name="T3" fmla="*/ 125 h 347"/>
              <a:gd name="T4" fmla="*/ 175 w 347"/>
              <a:gd name="T5" fmla="*/ 0 h 347"/>
              <a:gd name="T6" fmla="*/ 127 w 347"/>
              <a:gd name="T7" fmla="*/ 125 h 347"/>
              <a:gd name="T8" fmla="*/ 0 w 347"/>
              <a:gd name="T9" fmla="*/ 125 h 347"/>
              <a:gd name="T10" fmla="*/ 104 w 347"/>
              <a:gd name="T11" fmla="*/ 203 h 347"/>
              <a:gd name="T12" fmla="*/ 56 w 347"/>
              <a:gd name="T13" fmla="*/ 347 h 347"/>
              <a:gd name="T14" fmla="*/ 175 w 347"/>
              <a:gd name="T15" fmla="*/ 260 h 347"/>
              <a:gd name="T16" fmla="*/ 293 w 347"/>
              <a:gd name="T17" fmla="*/ 347 h 347"/>
              <a:gd name="T18" fmla="*/ 246 w 347"/>
              <a:gd name="T19" fmla="*/ 203 h 347"/>
              <a:gd name="T20" fmla="*/ 347 w 347"/>
              <a:gd name="T21" fmla="*/ 125 h 347"/>
              <a:gd name="T22" fmla="*/ 262 w 347"/>
              <a:gd name="T23" fmla="*/ 305 h 347"/>
              <a:gd name="T24" fmla="*/ 184 w 347"/>
              <a:gd name="T25" fmla="*/ 246 h 347"/>
              <a:gd name="T26" fmla="*/ 175 w 347"/>
              <a:gd name="T27" fmla="*/ 241 h 347"/>
              <a:gd name="T28" fmla="*/ 165 w 347"/>
              <a:gd name="T29" fmla="*/ 246 h 347"/>
              <a:gd name="T30" fmla="*/ 87 w 347"/>
              <a:gd name="T31" fmla="*/ 305 h 347"/>
              <a:gd name="T32" fmla="*/ 118 w 347"/>
              <a:gd name="T33" fmla="*/ 210 h 347"/>
              <a:gd name="T34" fmla="*/ 120 w 347"/>
              <a:gd name="T35" fmla="*/ 198 h 347"/>
              <a:gd name="T36" fmla="*/ 113 w 347"/>
              <a:gd name="T37" fmla="*/ 191 h 347"/>
              <a:gd name="T38" fmla="*/ 47 w 347"/>
              <a:gd name="T39" fmla="*/ 142 h 347"/>
              <a:gd name="T40" fmla="*/ 137 w 347"/>
              <a:gd name="T41" fmla="*/ 142 h 347"/>
              <a:gd name="T42" fmla="*/ 142 w 347"/>
              <a:gd name="T43" fmla="*/ 130 h 347"/>
              <a:gd name="T44" fmla="*/ 175 w 347"/>
              <a:gd name="T45" fmla="*/ 45 h 347"/>
              <a:gd name="T46" fmla="*/ 205 w 347"/>
              <a:gd name="T47" fmla="*/ 130 h 347"/>
              <a:gd name="T48" fmla="*/ 210 w 347"/>
              <a:gd name="T49" fmla="*/ 142 h 347"/>
              <a:gd name="T50" fmla="*/ 302 w 347"/>
              <a:gd name="T51" fmla="*/ 142 h 347"/>
              <a:gd name="T52" fmla="*/ 236 w 347"/>
              <a:gd name="T53" fmla="*/ 191 h 347"/>
              <a:gd name="T54" fmla="*/ 227 w 347"/>
              <a:gd name="T55" fmla="*/ 198 h 347"/>
              <a:gd name="T56" fmla="*/ 229 w 347"/>
              <a:gd name="T57" fmla="*/ 210 h 347"/>
              <a:gd name="T58" fmla="*/ 262 w 347"/>
              <a:gd name="T59" fmla="*/ 30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7" h="347">
                <a:moveTo>
                  <a:pt x="347" y="125"/>
                </a:moveTo>
                <a:lnTo>
                  <a:pt x="222" y="125"/>
                </a:lnTo>
                <a:lnTo>
                  <a:pt x="175" y="0"/>
                </a:lnTo>
                <a:lnTo>
                  <a:pt x="127" y="125"/>
                </a:lnTo>
                <a:lnTo>
                  <a:pt x="0" y="125"/>
                </a:lnTo>
                <a:lnTo>
                  <a:pt x="104" y="203"/>
                </a:lnTo>
                <a:lnTo>
                  <a:pt x="56" y="347"/>
                </a:lnTo>
                <a:lnTo>
                  <a:pt x="175" y="260"/>
                </a:lnTo>
                <a:lnTo>
                  <a:pt x="293" y="347"/>
                </a:lnTo>
                <a:lnTo>
                  <a:pt x="246" y="203"/>
                </a:lnTo>
                <a:lnTo>
                  <a:pt x="347" y="125"/>
                </a:lnTo>
                <a:close/>
                <a:moveTo>
                  <a:pt x="262" y="305"/>
                </a:moveTo>
                <a:lnTo>
                  <a:pt x="184" y="246"/>
                </a:lnTo>
                <a:lnTo>
                  <a:pt x="175" y="241"/>
                </a:lnTo>
                <a:lnTo>
                  <a:pt x="165" y="246"/>
                </a:lnTo>
                <a:lnTo>
                  <a:pt x="87" y="305"/>
                </a:lnTo>
                <a:lnTo>
                  <a:pt x="118" y="210"/>
                </a:lnTo>
                <a:lnTo>
                  <a:pt x="120" y="198"/>
                </a:lnTo>
                <a:lnTo>
                  <a:pt x="113" y="191"/>
                </a:lnTo>
                <a:lnTo>
                  <a:pt x="47" y="142"/>
                </a:lnTo>
                <a:lnTo>
                  <a:pt x="137" y="142"/>
                </a:lnTo>
                <a:lnTo>
                  <a:pt x="142" y="130"/>
                </a:lnTo>
                <a:lnTo>
                  <a:pt x="175" y="45"/>
                </a:lnTo>
                <a:lnTo>
                  <a:pt x="205" y="130"/>
                </a:lnTo>
                <a:lnTo>
                  <a:pt x="210" y="142"/>
                </a:lnTo>
                <a:lnTo>
                  <a:pt x="302" y="142"/>
                </a:lnTo>
                <a:lnTo>
                  <a:pt x="236" y="191"/>
                </a:lnTo>
                <a:lnTo>
                  <a:pt x="227" y="198"/>
                </a:lnTo>
                <a:lnTo>
                  <a:pt x="229" y="210"/>
                </a:lnTo>
                <a:lnTo>
                  <a:pt x="262" y="3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9" name="Freeform 187"/>
          <p:cNvSpPr>
            <a:spLocks noEditPoints="1"/>
          </p:cNvSpPr>
          <p:nvPr/>
        </p:nvSpPr>
        <p:spPr bwMode="auto">
          <a:xfrm>
            <a:off x="8526377" y="4929369"/>
            <a:ext cx="552450" cy="550863"/>
          </a:xfrm>
          <a:custGeom>
            <a:avLst/>
            <a:gdLst>
              <a:gd name="T0" fmla="*/ 152 w 348"/>
              <a:gd name="T1" fmla="*/ 196 h 347"/>
              <a:gd name="T2" fmla="*/ 118 w 348"/>
              <a:gd name="T3" fmla="*/ 109 h 347"/>
              <a:gd name="T4" fmla="*/ 85 w 348"/>
              <a:gd name="T5" fmla="*/ 196 h 347"/>
              <a:gd name="T6" fmla="*/ 0 w 348"/>
              <a:gd name="T7" fmla="*/ 196 h 347"/>
              <a:gd name="T8" fmla="*/ 69 w 348"/>
              <a:gd name="T9" fmla="*/ 250 h 347"/>
              <a:gd name="T10" fmla="*/ 38 w 348"/>
              <a:gd name="T11" fmla="*/ 347 h 347"/>
              <a:gd name="T12" fmla="*/ 118 w 348"/>
              <a:gd name="T13" fmla="*/ 288 h 347"/>
              <a:gd name="T14" fmla="*/ 199 w 348"/>
              <a:gd name="T15" fmla="*/ 347 h 347"/>
              <a:gd name="T16" fmla="*/ 166 w 348"/>
              <a:gd name="T17" fmla="*/ 250 h 347"/>
              <a:gd name="T18" fmla="*/ 237 w 348"/>
              <a:gd name="T19" fmla="*/ 196 h 347"/>
              <a:gd name="T20" fmla="*/ 152 w 348"/>
              <a:gd name="T21" fmla="*/ 196 h 347"/>
              <a:gd name="T22" fmla="*/ 152 w 348"/>
              <a:gd name="T23" fmla="*/ 255 h 347"/>
              <a:gd name="T24" fmla="*/ 168 w 348"/>
              <a:gd name="T25" fmla="*/ 305 h 347"/>
              <a:gd name="T26" fmla="*/ 128 w 348"/>
              <a:gd name="T27" fmla="*/ 274 h 347"/>
              <a:gd name="T28" fmla="*/ 118 w 348"/>
              <a:gd name="T29" fmla="*/ 267 h 347"/>
              <a:gd name="T30" fmla="*/ 109 w 348"/>
              <a:gd name="T31" fmla="*/ 274 h 347"/>
              <a:gd name="T32" fmla="*/ 69 w 348"/>
              <a:gd name="T33" fmla="*/ 305 h 347"/>
              <a:gd name="T34" fmla="*/ 85 w 348"/>
              <a:gd name="T35" fmla="*/ 255 h 347"/>
              <a:gd name="T36" fmla="*/ 88 w 348"/>
              <a:gd name="T37" fmla="*/ 243 h 347"/>
              <a:gd name="T38" fmla="*/ 78 w 348"/>
              <a:gd name="T39" fmla="*/ 236 h 347"/>
              <a:gd name="T40" fmla="*/ 47 w 348"/>
              <a:gd name="T41" fmla="*/ 213 h 347"/>
              <a:gd name="T42" fmla="*/ 97 w 348"/>
              <a:gd name="T43" fmla="*/ 213 h 347"/>
              <a:gd name="T44" fmla="*/ 100 w 348"/>
              <a:gd name="T45" fmla="*/ 201 h 347"/>
              <a:gd name="T46" fmla="*/ 118 w 348"/>
              <a:gd name="T47" fmla="*/ 156 h 347"/>
              <a:gd name="T48" fmla="*/ 135 w 348"/>
              <a:gd name="T49" fmla="*/ 201 h 347"/>
              <a:gd name="T50" fmla="*/ 140 w 348"/>
              <a:gd name="T51" fmla="*/ 213 h 347"/>
              <a:gd name="T52" fmla="*/ 189 w 348"/>
              <a:gd name="T53" fmla="*/ 213 h 347"/>
              <a:gd name="T54" fmla="*/ 156 w 348"/>
              <a:gd name="T55" fmla="*/ 236 h 347"/>
              <a:gd name="T56" fmla="*/ 149 w 348"/>
              <a:gd name="T57" fmla="*/ 243 h 347"/>
              <a:gd name="T58" fmla="*/ 152 w 348"/>
              <a:gd name="T59" fmla="*/ 255 h 347"/>
              <a:gd name="T60" fmla="*/ 348 w 348"/>
              <a:gd name="T61" fmla="*/ 61 h 347"/>
              <a:gd name="T62" fmla="*/ 284 w 348"/>
              <a:gd name="T63" fmla="*/ 61 h 347"/>
              <a:gd name="T64" fmla="*/ 260 w 348"/>
              <a:gd name="T65" fmla="*/ 0 h 347"/>
              <a:gd name="T66" fmla="*/ 237 w 348"/>
              <a:gd name="T67" fmla="*/ 61 h 347"/>
              <a:gd name="T68" fmla="*/ 173 w 348"/>
              <a:gd name="T69" fmla="*/ 61 h 347"/>
              <a:gd name="T70" fmla="*/ 225 w 348"/>
              <a:gd name="T71" fmla="*/ 102 h 347"/>
              <a:gd name="T72" fmla="*/ 201 w 348"/>
              <a:gd name="T73" fmla="*/ 172 h 347"/>
              <a:gd name="T74" fmla="*/ 260 w 348"/>
              <a:gd name="T75" fmla="*/ 130 h 347"/>
              <a:gd name="T76" fmla="*/ 319 w 348"/>
              <a:gd name="T77" fmla="*/ 172 h 347"/>
              <a:gd name="T78" fmla="*/ 296 w 348"/>
              <a:gd name="T79" fmla="*/ 102 h 347"/>
              <a:gd name="T80" fmla="*/ 348 w 348"/>
              <a:gd name="T81" fmla="*/ 61 h 347"/>
              <a:gd name="T82" fmla="*/ 270 w 348"/>
              <a:gd name="T83" fmla="*/ 116 h 347"/>
              <a:gd name="T84" fmla="*/ 260 w 348"/>
              <a:gd name="T85" fmla="*/ 109 h 347"/>
              <a:gd name="T86" fmla="*/ 251 w 348"/>
              <a:gd name="T87" fmla="*/ 116 h 347"/>
              <a:gd name="T88" fmla="*/ 232 w 348"/>
              <a:gd name="T89" fmla="*/ 130 h 347"/>
              <a:gd name="T90" fmla="*/ 239 w 348"/>
              <a:gd name="T91" fmla="*/ 106 h 347"/>
              <a:gd name="T92" fmla="*/ 244 w 348"/>
              <a:gd name="T93" fmla="*/ 97 h 347"/>
              <a:gd name="T94" fmla="*/ 234 w 348"/>
              <a:gd name="T95" fmla="*/ 90 h 347"/>
              <a:gd name="T96" fmla="*/ 220 w 348"/>
              <a:gd name="T97" fmla="*/ 78 h 347"/>
              <a:gd name="T98" fmla="*/ 248 w 348"/>
              <a:gd name="T99" fmla="*/ 78 h 347"/>
              <a:gd name="T100" fmla="*/ 251 w 348"/>
              <a:gd name="T101" fmla="*/ 68 h 347"/>
              <a:gd name="T102" fmla="*/ 260 w 348"/>
              <a:gd name="T103" fmla="*/ 45 h 347"/>
              <a:gd name="T104" fmla="*/ 270 w 348"/>
              <a:gd name="T105" fmla="*/ 68 h 347"/>
              <a:gd name="T106" fmla="*/ 272 w 348"/>
              <a:gd name="T107" fmla="*/ 78 h 347"/>
              <a:gd name="T108" fmla="*/ 301 w 348"/>
              <a:gd name="T109" fmla="*/ 78 h 347"/>
              <a:gd name="T110" fmla="*/ 286 w 348"/>
              <a:gd name="T111" fmla="*/ 90 h 347"/>
              <a:gd name="T112" fmla="*/ 277 w 348"/>
              <a:gd name="T113" fmla="*/ 97 h 347"/>
              <a:gd name="T114" fmla="*/ 282 w 348"/>
              <a:gd name="T115" fmla="*/ 106 h 347"/>
              <a:gd name="T116" fmla="*/ 289 w 348"/>
              <a:gd name="T117" fmla="*/ 130 h 347"/>
              <a:gd name="T118" fmla="*/ 270 w 348"/>
              <a:gd name="T119" fmla="*/ 116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8" h="347">
                <a:moveTo>
                  <a:pt x="152" y="196"/>
                </a:moveTo>
                <a:lnTo>
                  <a:pt x="118" y="109"/>
                </a:lnTo>
                <a:lnTo>
                  <a:pt x="85" y="196"/>
                </a:lnTo>
                <a:lnTo>
                  <a:pt x="0" y="196"/>
                </a:lnTo>
                <a:lnTo>
                  <a:pt x="69" y="250"/>
                </a:lnTo>
                <a:lnTo>
                  <a:pt x="38" y="347"/>
                </a:lnTo>
                <a:lnTo>
                  <a:pt x="118" y="288"/>
                </a:lnTo>
                <a:lnTo>
                  <a:pt x="199" y="347"/>
                </a:lnTo>
                <a:lnTo>
                  <a:pt x="166" y="250"/>
                </a:lnTo>
                <a:lnTo>
                  <a:pt x="237" y="196"/>
                </a:lnTo>
                <a:lnTo>
                  <a:pt x="152" y="196"/>
                </a:lnTo>
                <a:close/>
                <a:moveTo>
                  <a:pt x="152" y="255"/>
                </a:moveTo>
                <a:lnTo>
                  <a:pt x="168" y="305"/>
                </a:lnTo>
                <a:lnTo>
                  <a:pt x="128" y="274"/>
                </a:lnTo>
                <a:lnTo>
                  <a:pt x="118" y="267"/>
                </a:lnTo>
                <a:lnTo>
                  <a:pt x="109" y="274"/>
                </a:lnTo>
                <a:lnTo>
                  <a:pt x="69" y="305"/>
                </a:lnTo>
                <a:lnTo>
                  <a:pt x="85" y="255"/>
                </a:lnTo>
                <a:lnTo>
                  <a:pt x="88" y="243"/>
                </a:lnTo>
                <a:lnTo>
                  <a:pt x="78" y="236"/>
                </a:lnTo>
                <a:lnTo>
                  <a:pt x="47" y="213"/>
                </a:lnTo>
                <a:lnTo>
                  <a:pt x="97" y="213"/>
                </a:lnTo>
                <a:lnTo>
                  <a:pt x="100" y="201"/>
                </a:lnTo>
                <a:lnTo>
                  <a:pt x="118" y="156"/>
                </a:lnTo>
                <a:lnTo>
                  <a:pt x="135" y="201"/>
                </a:lnTo>
                <a:lnTo>
                  <a:pt x="140" y="213"/>
                </a:lnTo>
                <a:lnTo>
                  <a:pt x="189" y="213"/>
                </a:lnTo>
                <a:lnTo>
                  <a:pt x="156" y="236"/>
                </a:lnTo>
                <a:lnTo>
                  <a:pt x="149" y="243"/>
                </a:lnTo>
                <a:lnTo>
                  <a:pt x="152" y="255"/>
                </a:lnTo>
                <a:close/>
                <a:moveTo>
                  <a:pt x="348" y="61"/>
                </a:moveTo>
                <a:lnTo>
                  <a:pt x="284" y="61"/>
                </a:lnTo>
                <a:lnTo>
                  <a:pt x="260" y="0"/>
                </a:lnTo>
                <a:lnTo>
                  <a:pt x="237" y="61"/>
                </a:lnTo>
                <a:lnTo>
                  <a:pt x="173" y="61"/>
                </a:lnTo>
                <a:lnTo>
                  <a:pt x="225" y="102"/>
                </a:lnTo>
                <a:lnTo>
                  <a:pt x="201" y="172"/>
                </a:lnTo>
                <a:lnTo>
                  <a:pt x="260" y="130"/>
                </a:lnTo>
                <a:lnTo>
                  <a:pt x="319" y="172"/>
                </a:lnTo>
                <a:lnTo>
                  <a:pt x="296" y="102"/>
                </a:lnTo>
                <a:lnTo>
                  <a:pt x="348" y="61"/>
                </a:lnTo>
                <a:close/>
                <a:moveTo>
                  <a:pt x="270" y="116"/>
                </a:moveTo>
                <a:lnTo>
                  <a:pt x="260" y="109"/>
                </a:lnTo>
                <a:lnTo>
                  <a:pt x="251" y="116"/>
                </a:lnTo>
                <a:lnTo>
                  <a:pt x="232" y="130"/>
                </a:lnTo>
                <a:lnTo>
                  <a:pt x="239" y="106"/>
                </a:lnTo>
                <a:lnTo>
                  <a:pt x="244" y="97"/>
                </a:lnTo>
                <a:lnTo>
                  <a:pt x="234" y="90"/>
                </a:lnTo>
                <a:lnTo>
                  <a:pt x="220" y="78"/>
                </a:lnTo>
                <a:lnTo>
                  <a:pt x="248" y="78"/>
                </a:lnTo>
                <a:lnTo>
                  <a:pt x="251" y="68"/>
                </a:lnTo>
                <a:lnTo>
                  <a:pt x="260" y="45"/>
                </a:lnTo>
                <a:lnTo>
                  <a:pt x="270" y="68"/>
                </a:lnTo>
                <a:lnTo>
                  <a:pt x="272" y="78"/>
                </a:lnTo>
                <a:lnTo>
                  <a:pt x="301" y="78"/>
                </a:lnTo>
                <a:lnTo>
                  <a:pt x="286" y="90"/>
                </a:lnTo>
                <a:lnTo>
                  <a:pt x="277" y="97"/>
                </a:lnTo>
                <a:lnTo>
                  <a:pt x="282" y="106"/>
                </a:lnTo>
                <a:lnTo>
                  <a:pt x="289" y="130"/>
                </a:lnTo>
                <a:lnTo>
                  <a:pt x="270" y="1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Freeform 188"/>
          <p:cNvSpPr>
            <a:spLocks noEditPoints="1"/>
          </p:cNvSpPr>
          <p:nvPr/>
        </p:nvSpPr>
        <p:spPr bwMode="auto">
          <a:xfrm>
            <a:off x="9577302" y="4929369"/>
            <a:ext cx="552450" cy="550863"/>
          </a:xfrm>
          <a:custGeom>
            <a:avLst/>
            <a:gdLst>
              <a:gd name="T0" fmla="*/ 84 w 147"/>
              <a:gd name="T1" fmla="*/ 60 h 147"/>
              <a:gd name="T2" fmla="*/ 72 w 147"/>
              <a:gd name="T3" fmla="*/ 29 h 147"/>
              <a:gd name="T4" fmla="*/ 61 w 147"/>
              <a:gd name="T5" fmla="*/ 60 h 147"/>
              <a:gd name="T6" fmla="*/ 30 w 147"/>
              <a:gd name="T7" fmla="*/ 60 h 147"/>
              <a:gd name="T8" fmla="*/ 55 w 147"/>
              <a:gd name="T9" fmla="*/ 79 h 147"/>
              <a:gd name="T10" fmla="*/ 44 w 147"/>
              <a:gd name="T11" fmla="*/ 113 h 147"/>
              <a:gd name="T12" fmla="*/ 72 w 147"/>
              <a:gd name="T13" fmla="*/ 92 h 147"/>
              <a:gd name="T14" fmla="*/ 101 w 147"/>
              <a:gd name="T15" fmla="*/ 113 h 147"/>
              <a:gd name="T16" fmla="*/ 89 w 147"/>
              <a:gd name="T17" fmla="*/ 79 h 147"/>
              <a:gd name="T18" fmla="*/ 114 w 147"/>
              <a:gd name="T19" fmla="*/ 60 h 147"/>
              <a:gd name="T20" fmla="*/ 84 w 147"/>
              <a:gd name="T21" fmla="*/ 60 h 147"/>
              <a:gd name="T22" fmla="*/ 83 w 147"/>
              <a:gd name="T23" fmla="*/ 81 h 147"/>
              <a:gd name="T24" fmla="*/ 88 w 147"/>
              <a:gd name="T25" fmla="*/ 95 h 147"/>
              <a:gd name="T26" fmla="*/ 76 w 147"/>
              <a:gd name="T27" fmla="*/ 87 h 147"/>
              <a:gd name="T28" fmla="*/ 72 w 147"/>
              <a:gd name="T29" fmla="*/ 84 h 147"/>
              <a:gd name="T30" fmla="*/ 68 w 147"/>
              <a:gd name="T31" fmla="*/ 87 h 147"/>
              <a:gd name="T32" fmla="*/ 57 w 147"/>
              <a:gd name="T33" fmla="*/ 95 h 147"/>
              <a:gd name="T34" fmla="*/ 61 w 147"/>
              <a:gd name="T35" fmla="*/ 81 h 147"/>
              <a:gd name="T36" fmla="*/ 63 w 147"/>
              <a:gd name="T37" fmla="*/ 76 h 147"/>
              <a:gd name="T38" fmla="*/ 59 w 147"/>
              <a:gd name="T39" fmla="*/ 74 h 147"/>
              <a:gd name="T40" fmla="*/ 50 w 147"/>
              <a:gd name="T41" fmla="*/ 66 h 147"/>
              <a:gd name="T42" fmla="*/ 65 w 147"/>
              <a:gd name="T43" fmla="*/ 66 h 147"/>
              <a:gd name="T44" fmla="*/ 67 w 147"/>
              <a:gd name="T45" fmla="*/ 62 h 147"/>
              <a:gd name="T46" fmla="*/ 72 w 147"/>
              <a:gd name="T47" fmla="*/ 48 h 147"/>
              <a:gd name="T48" fmla="*/ 77 w 147"/>
              <a:gd name="T49" fmla="*/ 62 h 147"/>
              <a:gd name="T50" fmla="*/ 79 w 147"/>
              <a:gd name="T51" fmla="*/ 66 h 147"/>
              <a:gd name="T52" fmla="*/ 94 w 147"/>
              <a:gd name="T53" fmla="*/ 66 h 147"/>
              <a:gd name="T54" fmla="*/ 85 w 147"/>
              <a:gd name="T55" fmla="*/ 74 h 147"/>
              <a:gd name="T56" fmla="*/ 81 w 147"/>
              <a:gd name="T57" fmla="*/ 76 h 147"/>
              <a:gd name="T58" fmla="*/ 83 w 147"/>
              <a:gd name="T59" fmla="*/ 81 h 147"/>
              <a:gd name="T60" fmla="*/ 74 w 147"/>
              <a:gd name="T61" fmla="*/ 0 h 147"/>
              <a:gd name="T62" fmla="*/ 0 w 147"/>
              <a:gd name="T63" fmla="*/ 73 h 147"/>
              <a:gd name="T64" fmla="*/ 74 w 147"/>
              <a:gd name="T65" fmla="*/ 147 h 147"/>
              <a:gd name="T66" fmla="*/ 147 w 147"/>
              <a:gd name="T67" fmla="*/ 73 h 147"/>
              <a:gd name="T68" fmla="*/ 74 w 147"/>
              <a:gd name="T69" fmla="*/ 0 h 147"/>
              <a:gd name="T70" fmla="*/ 74 w 147"/>
              <a:gd name="T71" fmla="*/ 140 h 147"/>
              <a:gd name="T72" fmla="*/ 7 w 147"/>
              <a:gd name="T73" fmla="*/ 73 h 147"/>
              <a:gd name="T74" fmla="*/ 74 w 147"/>
              <a:gd name="T75" fmla="*/ 6 h 147"/>
              <a:gd name="T76" fmla="*/ 141 w 147"/>
              <a:gd name="T77" fmla="*/ 73 h 147"/>
              <a:gd name="T78" fmla="*/ 74 w 147"/>
              <a:gd name="T79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7">
                <a:moveTo>
                  <a:pt x="84" y="60"/>
                </a:moveTo>
                <a:cubicBezTo>
                  <a:pt x="72" y="29"/>
                  <a:pt x="72" y="29"/>
                  <a:pt x="72" y="29"/>
                </a:cubicBezTo>
                <a:cubicBezTo>
                  <a:pt x="61" y="60"/>
                  <a:pt x="61" y="60"/>
                  <a:pt x="61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55" y="79"/>
                  <a:pt x="55" y="79"/>
                  <a:pt x="55" y="79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72" y="92"/>
                  <a:pt x="72" y="92"/>
                  <a:pt x="72" y="92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89" y="79"/>
                  <a:pt x="89" y="79"/>
                  <a:pt x="89" y="79"/>
                </a:cubicBezTo>
                <a:cubicBezTo>
                  <a:pt x="114" y="60"/>
                  <a:pt x="114" y="60"/>
                  <a:pt x="114" y="60"/>
                </a:cubicBezTo>
                <a:lnTo>
                  <a:pt x="84" y="60"/>
                </a:lnTo>
                <a:close/>
                <a:moveTo>
                  <a:pt x="83" y="81"/>
                </a:moveTo>
                <a:cubicBezTo>
                  <a:pt x="88" y="95"/>
                  <a:pt x="88" y="95"/>
                  <a:pt x="88" y="95"/>
                </a:cubicBezTo>
                <a:cubicBezTo>
                  <a:pt x="76" y="87"/>
                  <a:pt x="76" y="87"/>
                  <a:pt x="76" y="87"/>
                </a:cubicBezTo>
                <a:cubicBezTo>
                  <a:pt x="72" y="84"/>
                  <a:pt x="72" y="84"/>
                  <a:pt x="72" y="84"/>
                </a:cubicBezTo>
                <a:cubicBezTo>
                  <a:pt x="68" y="87"/>
                  <a:pt x="68" y="87"/>
                  <a:pt x="68" y="87"/>
                </a:cubicBezTo>
                <a:cubicBezTo>
                  <a:pt x="57" y="95"/>
                  <a:pt x="57" y="95"/>
                  <a:pt x="57" y="95"/>
                </a:cubicBezTo>
                <a:cubicBezTo>
                  <a:pt x="61" y="81"/>
                  <a:pt x="61" y="81"/>
                  <a:pt x="61" y="81"/>
                </a:cubicBezTo>
                <a:cubicBezTo>
                  <a:pt x="63" y="76"/>
                  <a:pt x="63" y="76"/>
                  <a:pt x="63" y="76"/>
                </a:cubicBezTo>
                <a:cubicBezTo>
                  <a:pt x="59" y="74"/>
                  <a:pt x="59" y="74"/>
                  <a:pt x="59" y="74"/>
                </a:cubicBezTo>
                <a:cubicBezTo>
                  <a:pt x="50" y="66"/>
                  <a:pt x="50" y="66"/>
                  <a:pt x="50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67" y="62"/>
                  <a:pt x="67" y="62"/>
                  <a:pt x="67" y="62"/>
                </a:cubicBezTo>
                <a:cubicBezTo>
                  <a:pt x="72" y="48"/>
                  <a:pt x="72" y="48"/>
                  <a:pt x="72" y="48"/>
                </a:cubicBezTo>
                <a:cubicBezTo>
                  <a:pt x="77" y="62"/>
                  <a:pt x="77" y="62"/>
                  <a:pt x="77" y="62"/>
                </a:cubicBezTo>
                <a:cubicBezTo>
                  <a:pt x="79" y="66"/>
                  <a:pt x="79" y="66"/>
                  <a:pt x="79" y="66"/>
                </a:cubicBezTo>
                <a:cubicBezTo>
                  <a:pt x="94" y="66"/>
                  <a:pt x="94" y="66"/>
                  <a:pt x="94" y="66"/>
                </a:cubicBezTo>
                <a:cubicBezTo>
                  <a:pt x="85" y="74"/>
                  <a:pt x="85" y="74"/>
                  <a:pt x="85" y="74"/>
                </a:cubicBezTo>
                <a:cubicBezTo>
                  <a:pt x="81" y="76"/>
                  <a:pt x="81" y="76"/>
                  <a:pt x="81" y="76"/>
                </a:cubicBezTo>
                <a:lnTo>
                  <a:pt x="83" y="81"/>
                </a:lnTo>
                <a:close/>
                <a:moveTo>
                  <a:pt x="74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4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4" y="140"/>
                </a:moveTo>
                <a:cubicBezTo>
                  <a:pt x="37" y="140"/>
                  <a:pt x="7" y="110"/>
                  <a:pt x="7" y="73"/>
                </a:cubicBezTo>
                <a:cubicBezTo>
                  <a:pt x="7" y="36"/>
                  <a:pt x="37" y="6"/>
                  <a:pt x="74" y="6"/>
                </a:cubicBezTo>
                <a:cubicBezTo>
                  <a:pt x="111" y="6"/>
                  <a:pt x="141" y="36"/>
                  <a:pt x="141" y="73"/>
                </a:cubicBezTo>
                <a:cubicBezTo>
                  <a:pt x="141" y="110"/>
                  <a:pt x="111" y="140"/>
                  <a:pt x="74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1" name="Freeform 189"/>
          <p:cNvSpPr>
            <a:spLocks noEditPoints="1"/>
          </p:cNvSpPr>
          <p:nvPr/>
        </p:nvSpPr>
        <p:spPr bwMode="auto">
          <a:xfrm>
            <a:off x="10632990" y="4929369"/>
            <a:ext cx="550863" cy="550863"/>
          </a:xfrm>
          <a:custGeom>
            <a:avLst/>
            <a:gdLst>
              <a:gd name="T0" fmla="*/ 30 w 147"/>
              <a:gd name="T1" fmla="*/ 69 h 147"/>
              <a:gd name="T2" fmla="*/ 28 w 147"/>
              <a:gd name="T3" fmla="*/ 76 h 147"/>
              <a:gd name="T4" fmla="*/ 33 w 147"/>
              <a:gd name="T5" fmla="*/ 80 h 147"/>
              <a:gd name="T6" fmla="*/ 39 w 147"/>
              <a:gd name="T7" fmla="*/ 76 h 147"/>
              <a:gd name="T8" fmla="*/ 37 w 147"/>
              <a:gd name="T9" fmla="*/ 69 h 147"/>
              <a:gd name="T10" fmla="*/ 37 w 147"/>
              <a:gd name="T11" fmla="*/ 110 h 147"/>
              <a:gd name="T12" fmla="*/ 30 w 147"/>
              <a:gd name="T13" fmla="*/ 110 h 147"/>
              <a:gd name="T14" fmla="*/ 28 w 147"/>
              <a:gd name="T15" fmla="*/ 116 h 147"/>
              <a:gd name="T16" fmla="*/ 33 w 147"/>
              <a:gd name="T17" fmla="*/ 120 h 147"/>
              <a:gd name="T18" fmla="*/ 39 w 147"/>
              <a:gd name="T19" fmla="*/ 116 h 147"/>
              <a:gd name="T20" fmla="*/ 37 w 147"/>
              <a:gd name="T21" fmla="*/ 110 h 147"/>
              <a:gd name="T22" fmla="*/ 13 w 147"/>
              <a:gd name="T23" fmla="*/ 0 h 147"/>
              <a:gd name="T24" fmla="*/ 0 w 147"/>
              <a:gd name="T25" fmla="*/ 133 h 147"/>
              <a:gd name="T26" fmla="*/ 134 w 147"/>
              <a:gd name="T27" fmla="*/ 147 h 147"/>
              <a:gd name="T28" fmla="*/ 147 w 147"/>
              <a:gd name="T29" fmla="*/ 13 h 147"/>
              <a:gd name="T30" fmla="*/ 140 w 147"/>
              <a:gd name="T31" fmla="*/ 133 h 147"/>
              <a:gd name="T32" fmla="*/ 13 w 147"/>
              <a:gd name="T33" fmla="*/ 140 h 147"/>
              <a:gd name="T34" fmla="*/ 7 w 147"/>
              <a:gd name="T35" fmla="*/ 13 h 147"/>
              <a:gd name="T36" fmla="*/ 134 w 147"/>
              <a:gd name="T37" fmla="*/ 6 h 147"/>
              <a:gd name="T38" fmla="*/ 140 w 147"/>
              <a:gd name="T39" fmla="*/ 133 h 147"/>
              <a:gd name="T40" fmla="*/ 30 w 147"/>
              <a:gd name="T41" fmla="*/ 29 h 147"/>
              <a:gd name="T42" fmla="*/ 28 w 147"/>
              <a:gd name="T43" fmla="*/ 35 h 147"/>
              <a:gd name="T44" fmla="*/ 33 w 147"/>
              <a:gd name="T45" fmla="*/ 40 h 147"/>
              <a:gd name="T46" fmla="*/ 39 w 147"/>
              <a:gd name="T47" fmla="*/ 35 h 147"/>
              <a:gd name="T48" fmla="*/ 37 w 147"/>
              <a:gd name="T49" fmla="*/ 29 h 147"/>
              <a:gd name="T50" fmla="*/ 123 w 147"/>
              <a:gd name="T51" fmla="*/ 110 h 147"/>
              <a:gd name="T52" fmla="*/ 60 w 147"/>
              <a:gd name="T53" fmla="*/ 113 h 147"/>
              <a:gd name="T54" fmla="*/ 123 w 147"/>
              <a:gd name="T55" fmla="*/ 117 h 147"/>
              <a:gd name="T56" fmla="*/ 123 w 147"/>
              <a:gd name="T57" fmla="*/ 110 h 147"/>
              <a:gd name="T58" fmla="*/ 63 w 147"/>
              <a:gd name="T59" fmla="*/ 30 h 147"/>
              <a:gd name="T60" fmla="*/ 63 w 147"/>
              <a:gd name="T61" fmla="*/ 36 h 147"/>
              <a:gd name="T62" fmla="*/ 127 w 147"/>
              <a:gd name="T63" fmla="*/ 33 h 147"/>
              <a:gd name="T64" fmla="*/ 123 w 147"/>
              <a:gd name="T65" fmla="*/ 70 h 147"/>
              <a:gd name="T66" fmla="*/ 60 w 147"/>
              <a:gd name="T67" fmla="*/ 73 h 147"/>
              <a:gd name="T68" fmla="*/ 123 w 147"/>
              <a:gd name="T69" fmla="*/ 76 h 147"/>
              <a:gd name="T70" fmla="*/ 123 w 147"/>
              <a:gd name="T71" fmla="*/ 7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47">
                <a:moveTo>
                  <a:pt x="33" y="60"/>
                </a:moveTo>
                <a:cubicBezTo>
                  <a:pt x="30" y="69"/>
                  <a:pt x="30" y="69"/>
                  <a:pt x="30" y="69"/>
                </a:cubicBezTo>
                <a:cubicBezTo>
                  <a:pt x="20" y="69"/>
                  <a:pt x="20" y="69"/>
                  <a:pt x="20" y="69"/>
                </a:cubicBezTo>
                <a:cubicBezTo>
                  <a:pt x="28" y="76"/>
                  <a:pt x="28" y="76"/>
                  <a:pt x="28" y="76"/>
                </a:cubicBezTo>
                <a:cubicBezTo>
                  <a:pt x="24" y="86"/>
                  <a:pt x="24" y="86"/>
                  <a:pt x="24" y="86"/>
                </a:cubicBezTo>
                <a:cubicBezTo>
                  <a:pt x="33" y="80"/>
                  <a:pt x="33" y="80"/>
                  <a:pt x="33" y="80"/>
                </a:cubicBezTo>
                <a:cubicBezTo>
                  <a:pt x="42" y="86"/>
                  <a:pt x="42" y="86"/>
                  <a:pt x="42" y="86"/>
                </a:cubicBezTo>
                <a:cubicBezTo>
                  <a:pt x="39" y="76"/>
                  <a:pt x="39" y="76"/>
                  <a:pt x="39" y="76"/>
                </a:cubicBezTo>
                <a:cubicBezTo>
                  <a:pt x="47" y="69"/>
                  <a:pt x="47" y="69"/>
                  <a:pt x="47" y="69"/>
                </a:cubicBezTo>
                <a:cubicBezTo>
                  <a:pt x="37" y="69"/>
                  <a:pt x="37" y="69"/>
                  <a:pt x="37" y="69"/>
                </a:cubicBezTo>
                <a:lnTo>
                  <a:pt x="33" y="60"/>
                </a:lnTo>
                <a:close/>
                <a:moveTo>
                  <a:pt x="37" y="110"/>
                </a:moveTo>
                <a:cubicBezTo>
                  <a:pt x="33" y="100"/>
                  <a:pt x="33" y="100"/>
                  <a:pt x="33" y="100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4" y="127"/>
                  <a:pt x="24" y="127"/>
                  <a:pt x="24" y="127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42" y="127"/>
                  <a:pt x="42" y="127"/>
                  <a:pt x="42" y="127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47" y="110"/>
                  <a:pt x="47" y="110"/>
                  <a:pt x="47" y="110"/>
                </a:cubicBezTo>
                <a:lnTo>
                  <a:pt x="37" y="110"/>
                </a:lnTo>
                <a:close/>
                <a:moveTo>
                  <a:pt x="13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6"/>
                  <a:pt x="141" y="0"/>
                  <a:pt x="134" y="0"/>
                </a:cubicBezTo>
                <a:close/>
                <a:moveTo>
                  <a:pt x="140" y="133"/>
                </a:moveTo>
                <a:cubicBezTo>
                  <a:pt x="140" y="137"/>
                  <a:pt x="137" y="140"/>
                  <a:pt x="134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7" y="6"/>
                  <a:pt x="140" y="9"/>
                  <a:pt x="140" y="13"/>
                </a:cubicBezTo>
                <a:lnTo>
                  <a:pt x="140" y="133"/>
                </a:lnTo>
                <a:close/>
                <a:moveTo>
                  <a:pt x="33" y="20"/>
                </a:moveTo>
                <a:cubicBezTo>
                  <a:pt x="30" y="29"/>
                  <a:pt x="30" y="29"/>
                  <a:pt x="3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8" y="35"/>
                  <a:pt x="28" y="35"/>
                  <a:pt x="28" y="35"/>
                </a:cubicBezTo>
                <a:cubicBezTo>
                  <a:pt x="24" y="46"/>
                  <a:pt x="24" y="46"/>
                  <a:pt x="24" y="46"/>
                </a:cubicBezTo>
                <a:cubicBezTo>
                  <a:pt x="33" y="40"/>
                  <a:pt x="33" y="40"/>
                  <a:pt x="33" y="40"/>
                </a:cubicBezTo>
                <a:cubicBezTo>
                  <a:pt x="42" y="46"/>
                  <a:pt x="42" y="46"/>
                  <a:pt x="42" y="46"/>
                </a:cubicBezTo>
                <a:cubicBezTo>
                  <a:pt x="39" y="35"/>
                  <a:pt x="39" y="35"/>
                  <a:pt x="39" y="35"/>
                </a:cubicBezTo>
                <a:cubicBezTo>
                  <a:pt x="47" y="29"/>
                  <a:pt x="47" y="29"/>
                  <a:pt x="47" y="29"/>
                </a:cubicBezTo>
                <a:cubicBezTo>
                  <a:pt x="37" y="29"/>
                  <a:pt x="37" y="29"/>
                  <a:pt x="37" y="29"/>
                </a:cubicBezTo>
                <a:lnTo>
                  <a:pt x="33" y="20"/>
                </a:lnTo>
                <a:close/>
                <a:moveTo>
                  <a:pt x="123" y="110"/>
                </a:moveTo>
                <a:cubicBezTo>
                  <a:pt x="63" y="110"/>
                  <a:pt x="63" y="110"/>
                  <a:pt x="63" y="110"/>
                </a:cubicBezTo>
                <a:cubicBezTo>
                  <a:pt x="62" y="110"/>
                  <a:pt x="60" y="111"/>
                  <a:pt x="60" y="113"/>
                </a:cubicBezTo>
                <a:cubicBezTo>
                  <a:pt x="60" y="115"/>
                  <a:pt x="62" y="117"/>
                  <a:pt x="63" y="117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25" y="117"/>
                  <a:pt x="127" y="115"/>
                  <a:pt x="127" y="113"/>
                </a:cubicBezTo>
                <a:cubicBezTo>
                  <a:pt x="127" y="111"/>
                  <a:pt x="125" y="110"/>
                  <a:pt x="123" y="110"/>
                </a:cubicBezTo>
                <a:close/>
                <a:moveTo>
                  <a:pt x="123" y="30"/>
                </a:moveTo>
                <a:cubicBezTo>
                  <a:pt x="63" y="30"/>
                  <a:pt x="63" y="30"/>
                  <a:pt x="63" y="30"/>
                </a:cubicBezTo>
                <a:cubicBezTo>
                  <a:pt x="62" y="30"/>
                  <a:pt x="60" y="31"/>
                  <a:pt x="60" y="33"/>
                </a:cubicBezTo>
                <a:cubicBezTo>
                  <a:pt x="60" y="35"/>
                  <a:pt x="62" y="36"/>
                  <a:pt x="63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5" y="36"/>
                  <a:pt x="127" y="35"/>
                  <a:pt x="127" y="33"/>
                </a:cubicBezTo>
                <a:cubicBezTo>
                  <a:pt x="127" y="31"/>
                  <a:pt x="125" y="30"/>
                  <a:pt x="123" y="30"/>
                </a:cubicBezTo>
                <a:close/>
                <a:moveTo>
                  <a:pt x="123" y="70"/>
                </a:moveTo>
                <a:cubicBezTo>
                  <a:pt x="63" y="70"/>
                  <a:pt x="63" y="70"/>
                  <a:pt x="63" y="70"/>
                </a:cubicBezTo>
                <a:cubicBezTo>
                  <a:pt x="62" y="70"/>
                  <a:pt x="60" y="71"/>
                  <a:pt x="60" y="73"/>
                </a:cubicBezTo>
                <a:cubicBezTo>
                  <a:pt x="60" y="75"/>
                  <a:pt x="62" y="76"/>
                  <a:pt x="63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5" y="76"/>
                  <a:pt x="127" y="75"/>
                  <a:pt x="127" y="73"/>
                </a:cubicBezTo>
                <a:cubicBezTo>
                  <a:pt x="127" y="71"/>
                  <a:pt x="125" y="70"/>
                  <a:pt x="123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2" name="Freeform 190"/>
          <p:cNvSpPr>
            <a:spLocks noEditPoints="1"/>
          </p:cNvSpPr>
          <p:nvPr/>
        </p:nvSpPr>
        <p:spPr bwMode="auto">
          <a:xfrm>
            <a:off x="11683915" y="4929369"/>
            <a:ext cx="552450" cy="550863"/>
          </a:xfrm>
          <a:custGeom>
            <a:avLst/>
            <a:gdLst>
              <a:gd name="T0" fmla="*/ 81 w 147"/>
              <a:gd name="T1" fmla="*/ 90 h 147"/>
              <a:gd name="T2" fmla="*/ 83 w 147"/>
              <a:gd name="T3" fmla="*/ 89 h 147"/>
              <a:gd name="T4" fmla="*/ 96 w 147"/>
              <a:gd name="T5" fmla="*/ 75 h 147"/>
              <a:gd name="T6" fmla="*/ 97 w 147"/>
              <a:gd name="T7" fmla="*/ 73 h 147"/>
              <a:gd name="T8" fmla="*/ 94 w 147"/>
              <a:gd name="T9" fmla="*/ 70 h 147"/>
              <a:gd name="T10" fmla="*/ 92 w 147"/>
              <a:gd name="T11" fmla="*/ 71 h 147"/>
              <a:gd name="T12" fmla="*/ 78 w 147"/>
              <a:gd name="T13" fmla="*/ 84 h 147"/>
              <a:gd name="T14" fmla="*/ 77 w 147"/>
              <a:gd name="T15" fmla="*/ 86 h 147"/>
              <a:gd name="T16" fmla="*/ 81 w 147"/>
              <a:gd name="T17" fmla="*/ 90 h 147"/>
              <a:gd name="T18" fmla="*/ 31 w 147"/>
              <a:gd name="T19" fmla="*/ 20 h 147"/>
              <a:gd name="T20" fmla="*/ 21 w 147"/>
              <a:gd name="T21" fmla="*/ 30 h 147"/>
              <a:gd name="T22" fmla="*/ 31 w 147"/>
              <a:gd name="T23" fmla="*/ 40 h 147"/>
              <a:gd name="T24" fmla="*/ 41 w 147"/>
              <a:gd name="T25" fmla="*/ 30 h 147"/>
              <a:gd name="T26" fmla="*/ 31 w 147"/>
              <a:gd name="T27" fmla="*/ 20 h 147"/>
              <a:gd name="T28" fmla="*/ 31 w 147"/>
              <a:gd name="T29" fmla="*/ 33 h 147"/>
              <a:gd name="T30" fmla="*/ 27 w 147"/>
              <a:gd name="T31" fmla="*/ 30 h 147"/>
              <a:gd name="T32" fmla="*/ 31 w 147"/>
              <a:gd name="T33" fmla="*/ 26 h 147"/>
              <a:gd name="T34" fmla="*/ 34 w 147"/>
              <a:gd name="T35" fmla="*/ 30 h 147"/>
              <a:gd name="T36" fmla="*/ 31 w 147"/>
              <a:gd name="T37" fmla="*/ 33 h 147"/>
              <a:gd name="T38" fmla="*/ 146 w 147"/>
              <a:gd name="T39" fmla="*/ 74 h 147"/>
              <a:gd name="T40" fmla="*/ 73 w 147"/>
              <a:gd name="T41" fmla="*/ 1 h 147"/>
              <a:gd name="T42" fmla="*/ 71 w 147"/>
              <a:gd name="T43" fmla="*/ 0 h 147"/>
              <a:gd name="T44" fmla="*/ 10 w 147"/>
              <a:gd name="T45" fmla="*/ 0 h 147"/>
              <a:gd name="T46" fmla="*/ 0 w 147"/>
              <a:gd name="T47" fmla="*/ 10 h 147"/>
              <a:gd name="T48" fmla="*/ 0 w 147"/>
              <a:gd name="T49" fmla="*/ 70 h 147"/>
              <a:gd name="T50" fmla="*/ 1 w 147"/>
              <a:gd name="T51" fmla="*/ 72 h 147"/>
              <a:gd name="T52" fmla="*/ 75 w 147"/>
              <a:gd name="T53" fmla="*/ 146 h 147"/>
              <a:gd name="T54" fmla="*/ 77 w 147"/>
              <a:gd name="T55" fmla="*/ 147 h 147"/>
              <a:gd name="T56" fmla="*/ 80 w 147"/>
              <a:gd name="T57" fmla="*/ 146 h 147"/>
              <a:gd name="T58" fmla="*/ 146 w 147"/>
              <a:gd name="T59" fmla="*/ 79 h 147"/>
              <a:gd name="T60" fmla="*/ 147 w 147"/>
              <a:gd name="T61" fmla="*/ 76 h 147"/>
              <a:gd name="T62" fmla="*/ 146 w 147"/>
              <a:gd name="T63" fmla="*/ 74 h 147"/>
              <a:gd name="T64" fmla="*/ 77 w 147"/>
              <a:gd name="T65" fmla="*/ 139 h 147"/>
              <a:gd name="T66" fmla="*/ 7 w 147"/>
              <a:gd name="T67" fmla="*/ 68 h 147"/>
              <a:gd name="T68" fmla="*/ 7 w 147"/>
              <a:gd name="T69" fmla="*/ 10 h 147"/>
              <a:gd name="T70" fmla="*/ 10 w 147"/>
              <a:gd name="T71" fmla="*/ 6 h 147"/>
              <a:gd name="T72" fmla="*/ 69 w 147"/>
              <a:gd name="T73" fmla="*/ 6 h 147"/>
              <a:gd name="T74" fmla="*/ 139 w 147"/>
              <a:gd name="T75" fmla="*/ 76 h 147"/>
              <a:gd name="T76" fmla="*/ 77 w 147"/>
              <a:gd name="T77" fmla="*/ 139 h 147"/>
              <a:gd name="T78" fmla="*/ 77 w 147"/>
              <a:gd name="T79" fmla="*/ 120 h 147"/>
              <a:gd name="T80" fmla="*/ 80 w 147"/>
              <a:gd name="T81" fmla="*/ 119 h 147"/>
              <a:gd name="T82" fmla="*/ 100 w 147"/>
              <a:gd name="T83" fmla="*/ 99 h 147"/>
              <a:gd name="T84" fmla="*/ 101 w 147"/>
              <a:gd name="T85" fmla="*/ 96 h 147"/>
              <a:gd name="T86" fmla="*/ 97 w 147"/>
              <a:gd name="T87" fmla="*/ 93 h 147"/>
              <a:gd name="T88" fmla="*/ 95 w 147"/>
              <a:gd name="T89" fmla="*/ 94 h 147"/>
              <a:gd name="T90" fmla="*/ 75 w 147"/>
              <a:gd name="T91" fmla="*/ 114 h 147"/>
              <a:gd name="T92" fmla="*/ 74 w 147"/>
              <a:gd name="T93" fmla="*/ 117 h 147"/>
              <a:gd name="T94" fmla="*/ 77 w 147"/>
              <a:gd name="T95" fmla="*/ 120 h 147"/>
              <a:gd name="T96" fmla="*/ 62 w 147"/>
              <a:gd name="T97" fmla="*/ 101 h 147"/>
              <a:gd name="T98" fmla="*/ 61 w 147"/>
              <a:gd name="T99" fmla="*/ 103 h 147"/>
              <a:gd name="T100" fmla="*/ 64 w 147"/>
              <a:gd name="T101" fmla="*/ 107 h 147"/>
              <a:gd name="T102" fmla="*/ 66 w 147"/>
              <a:gd name="T103" fmla="*/ 106 h 147"/>
              <a:gd name="T104" fmla="*/ 73 w 147"/>
              <a:gd name="T105" fmla="*/ 99 h 147"/>
              <a:gd name="T106" fmla="*/ 74 w 147"/>
              <a:gd name="T107" fmla="*/ 96 h 147"/>
              <a:gd name="T108" fmla="*/ 71 w 147"/>
              <a:gd name="T109" fmla="*/ 93 h 147"/>
              <a:gd name="T110" fmla="*/ 68 w 147"/>
              <a:gd name="T111" fmla="*/ 94 h 147"/>
              <a:gd name="T112" fmla="*/ 62 w 147"/>
              <a:gd name="T113" fmla="*/ 10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7" h="147">
                <a:moveTo>
                  <a:pt x="81" y="90"/>
                </a:moveTo>
                <a:cubicBezTo>
                  <a:pt x="82" y="90"/>
                  <a:pt x="82" y="89"/>
                  <a:pt x="83" y="89"/>
                </a:cubicBezTo>
                <a:cubicBezTo>
                  <a:pt x="96" y="75"/>
                  <a:pt x="96" y="75"/>
                  <a:pt x="96" y="75"/>
                </a:cubicBezTo>
                <a:cubicBezTo>
                  <a:pt x="97" y="75"/>
                  <a:pt x="97" y="74"/>
                  <a:pt x="97" y="73"/>
                </a:cubicBezTo>
                <a:cubicBezTo>
                  <a:pt x="97" y="71"/>
                  <a:pt x="96" y="70"/>
                  <a:pt x="94" y="70"/>
                </a:cubicBezTo>
                <a:cubicBezTo>
                  <a:pt x="93" y="70"/>
                  <a:pt x="92" y="70"/>
                  <a:pt x="92" y="71"/>
                </a:cubicBezTo>
                <a:cubicBezTo>
                  <a:pt x="78" y="84"/>
                  <a:pt x="78" y="84"/>
                  <a:pt x="78" y="84"/>
                </a:cubicBezTo>
                <a:cubicBezTo>
                  <a:pt x="78" y="85"/>
                  <a:pt x="77" y="86"/>
                  <a:pt x="77" y="86"/>
                </a:cubicBezTo>
                <a:cubicBezTo>
                  <a:pt x="77" y="88"/>
                  <a:pt x="79" y="90"/>
                  <a:pt x="81" y="90"/>
                </a:cubicBezTo>
                <a:close/>
                <a:moveTo>
                  <a:pt x="31" y="20"/>
                </a:moveTo>
                <a:cubicBezTo>
                  <a:pt x="25" y="20"/>
                  <a:pt x="21" y="24"/>
                  <a:pt x="21" y="30"/>
                </a:cubicBezTo>
                <a:cubicBezTo>
                  <a:pt x="21" y="35"/>
                  <a:pt x="25" y="40"/>
                  <a:pt x="31" y="40"/>
                </a:cubicBezTo>
                <a:cubicBezTo>
                  <a:pt x="36" y="40"/>
                  <a:pt x="41" y="35"/>
                  <a:pt x="41" y="30"/>
                </a:cubicBezTo>
                <a:cubicBezTo>
                  <a:pt x="41" y="24"/>
                  <a:pt x="36" y="20"/>
                  <a:pt x="31" y="20"/>
                </a:cubicBezTo>
                <a:close/>
                <a:moveTo>
                  <a:pt x="31" y="33"/>
                </a:moveTo>
                <a:cubicBezTo>
                  <a:pt x="29" y="33"/>
                  <a:pt x="27" y="32"/>
                  <a:pt x="27" y="30"/>
                </a:cubicBezTo>
                <a:cubicBezTo>
                  <a:pt x="27" y="28"/>
                  <a:pt x="29" y="26"/>
                  <a:pt x="31" y="26"/>
                </a:cubicBezTo>
                <a:cubicBezTo>
                  <a:pt x="32" y="26"/>
                  <a:pt x="34" y="28"/>
                  <a:pt x="34" y="30"/>
                </a:cubicBezTo>
                <a:cubicBezTo>
                  <a:pt x="34" y="32"/>
                  <a:pt x="32" y="33"/>
                  <a:pt x="31" y="33"/>
                </a:cubicBezTo>
                <a:close/>
                <a:moveTo>
                  <a:pt x="146" y="74"/>
                </a:moveTo>
                <a:cubicBezTo>
                  <a:pt x="73" y="1"/>
                  <a:pt x="73" y="1"/>
                  <a:pt x="73" y="1"/>
                </a:cubicBezTo>
                <a:cubicBezTo>
                  <a:pt x="72" y="0"/>
                  <a:pt x="72" y="0"/>
                  <a:pt x="7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1" y="72"/>
                  <a:pt x="1" y="72"/>
                </a:cubicBezTo>
                <a:cubicBezTo>
                  <a:pt x="75" y="146"/>
                  <a:pt x="75" y="146"/>
                  <a:pt x="75" y="146"/>
                </a:cubicBezTo>
                <a:cubicBezTo>
                  <a:pt x="76" y="146"/>
                  <a:pt x="76" y="147"/>
                  <a:pt x="77" y="147"/>
                </a:cubicBezTo>
                <a:cubicBezTo>
                  <a:pt x="78" y="147"/>
                  <a:pt x="79" y="146"/>
                  <a:pt x="80" y="146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47" y="78"/>
                  <a:pt x="147" y="77"/>
                  <a:pt x="147" y="76"/>
                </a:cubicBezTo>
                <a:cubicBezTo>
                  <a:pt x="147" y="76"/>
                  <a:pt x="147" y="75"/>
                  <a:pt x="146" y="74"/>
                </a:cubicBezTo>
                <a:close/>
                <a:moveTo>
                  <a:pt x="77" y="139"/>
                </a:moveTo>
                <a:cubicBezTo>
                  <a:pt x="7" y="68"/>
                  <a:pt x="7" y="68"/>
                  <a:pt x="7" y="68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8"/>
                  <a:pt x="9" y="6"/>
                  <a:pt x="10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139" y="76"/>
                  <a:pt x="139" y="76"/>
                  <a:pt x="139" y="76"/>
                </a:cubicBezTo>
                <a:lnTo>
                  <a:pt x="77" y="139"/>
                </a:lnTo>
                <a:close/>
                <a:moveTo>
                  <a:pt x="77" y="120"/>
                </a:moveTo>
                <a:cubicBezTo>
                  <a:pt x="78" y="120"/>
                  <a:pt x="79" y="119"/>
                  <a:pt x="80" y="119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100" y="98"/>
                  <a:pt x="101" y="97"/>
                  <a:pt x="101" y="96"/>
                </a:cubicBezTo>
                <a:cubicBezTo>
                  <a:pt x="101" y="95"/>
                  <a:pt x="99" y="93"/>
                  <a:pt x="97" y="93"/>
                </a:cubicBezTo>
                <a:cubicBezTo>
                  <a:pt x="96" y="93"/>
                  <a:pt x="96" y="94"/>
                  <a:pt x="95" y="9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74" y="115"/>
                  <a:pt x="74" y="116"/>
                  <a:pt x="74" y="117"/>
                </a:cubicBezTo>
                <a:cubicBezTo>
                  <a:pt x="74" y="118"/>
                  <a:pt x="75" y="120"/>
                  <a:pt x="77" y="120"/>
                </a:cubicBezTo>
                <a:close/>
                <a:moveTo>
                  <a:pt x="62" y="101"/>
                </a:moveTo>
                <a:cubicBezTo>
                  <a:pt x="61" y="101"/>
                  <a:pt x="61" y="102"/>
                  <a:pt x="61" y="103"/>
                </a:cubicBezTo>
                <a:cubicBezTo>
                  <a:pt x="61" y="105"/>
                  <a:pt x="62" y="107"/>
                  <a:pt x="64" y="107"/>
                </a:cubicBezTo>
                <a:cubicBezTo>
                  <a:pt x="65" y="107"/>
                  <a:pt x="66" y="106"/>
                  <a:pt x="66" y="106"/>
                </a:cubicBezTo>
                <a:cubicBezTo>
                  <a:pt x="73" y="99"/>
                  <a:pt x="73" y="99"/>
                  <a:pt x="73" y="99"/>
                </a:cubicBezTo>
                <a:cubicBezTo>
                  <a:pt x="74" y="98"/>
                  <a:pt x="74" y="97"/>
                  <a:pt x="74" y="96"/>
                </a:cubicBezTo>
                <a:cubicBezTo>
                  <a:pt x="74" y="95"/>
                  <a:pt x="72" y="93"/>
                  <a:pt x="71" y="93"/>
                </a:cubicBezTo>
                <a:cubicBezTo>
                  <a:pt x="70" y="93"/>
                  <a:pt x="69" y="94"/>
                  <a:pt x="68" y="94"/>
                </a:cubicBezTo>
                <a:lnTo>
                  <a:pt x="62" y="10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3" name="Freeform 191"/>
          <p:cNvSpPr>
            <a:spLocks noEditPoints="1"/>
          </p:cNvSpPr>
          <p:nvPr/>
        </p:nvSpPr>
        <p:spPr bwMode="auto">
          <a:xfrm>
            <a:off x="12738015" y="4929369"/>
            <a:ext cx="552450" cy="550863"/>
          </a:xfrm>
          <a:custGeom>
            <a:avLst/>
            <a:gdLst>
              <a:gd name="T0" fmla="*/ 57 w 147"/>
              <a:gd name="T1" fmla="*/ 20 h 147"/>
              <a:gd name="T2" fmla="*/ 0 w 147"/>
              <a:gd name="T3" fmla="*/ 30 h 147"/>
              <a:gd name="T4" fmla="*/ 1 w 147"/>
              <a:gd name="T5" fmla="*/ 79 h 147"/>
              <a:gd name="T6" fmla="*/ 70 w 147"/>
              <a:gd name="T7" fmla="*/ 147 h 147"/>
              <a:gd name="T8" fmla="*/ 126 w 147"/>
              <a:gd name="T9" fmla="*/ 92 h 147"/>
              <a:gd name="T10" fmla="*/ 126 w 147"/>
              <a:gd name="T11" fmla="*/ 87 h 147"/>
              <a:gd name="T12" fmla="*/ 70 w 147"/>
              <a:gd name="T13" fmla="*/ 139 h 147"/>
              <a:gd name="T14" fmla="*/ 7 w 147"/>
              <a:gd name="T15" fmla="*/ 30 h 147"/>
              <a:gd name="T16" fmla="*/ 55 w 147"/>
              <a:gd name="T17" fmla="*/ 26 h 147"/>
              <a:gd name="T18" fmla="*/ 70 w 147"/>
              <a:gd name="T19" fmla="*/ 139 h 147"/>
              <a:gd name="T20" fmla="*/ 20 w 147"/>
              <a:gd name="T21" fmla="*/ 50 h 147"/>
              <a:gd name="T22" fmla="*/ 40 w 147"/>
              <a:gd name="T23" fmla="*/ 50 h 147"/>
              <a:gd name="T24" fmla="*/ 30 w 147"/>
              <a:gd name="T25" fmla="*/ 53 h 147"/>
              <a:gd name="T26" fmla="*/ 30 w 147"/>
              <a:gd name="T27" fmla="*/ 46 h 147"/>
              <a:gd name="T28" fmla="*/ 30 w 147"/>
              <a:gd name="T29" fmla="*/ 53 h 147"/>
              <a:gd name="T30" fmla="*/ 73 w 147"/>
              <a:gd name="T31" fmla="*/ 92 h 147"/>
              <a:gd name="T32" fmla="*/ 80 w 147"/>
              <a:gd name="T33" fmla="*/ 83 h 147"/>
              <a:gd name="T34" fmla="*/ 74 w 147"/>
              <a:gd name="T35" fmla="*/ 81 h 147"/>
              <a:gd name="T36" fmla="*/ 67 w 147"/>
              <a:gd name="T37" fmla="*/ 90 h 147"/>
              <a:gd name="T38" fmla="*/ 146 w 147"/>
              <a:gd name="T39" fmla="*/ 67 h 147"/>
              <a:gd name="T40" fmla="*/ 77 w 147"/>
              <a:gd name="T41" fmla="*/ 0 h 147"/>
              <a:gd name="T42" fmla="*/ 20 w 147"/>
              <a:gd name="T43" fmla="*/ 10 h 147"/>
              <a:gd name="T44" fmla="*/ 27 w 147"/>
              <a:gd name="T45" fmla="*/ 10 h 147"/>
              <a:gd name="T46" fmla="*/ 75 w 147"/>
              <a:gd name="T47" fmla="*/ 6 h 147"/>
              <a:gd name="T48" fmla="*/ 131 w 147"/>
              <a:gd name="T49" fmla="*/ 77 h 147"/>
              <a:gd name="T50" fmla="*/ 134 w 147"/>
              <a:gd name="T51" fmla="*/ 83 h 147"/>
              <a:gd name="T52" fmla="*/ 146 w 147"/>
              <a:gd name="T53" fmla="*/ 72 h 147"/>
              <a:gd name="T54" fmla="*/ 146 w 147"/>
              <a:gd name="T55" fmla="*/ 67 h 147"/>
              <a:gd name="T56" fmla="*/ 57 w 147"/>
              <a:gd name="T57" fmla="*/ 107 h 147"/>
              <a:gd name="T58" fmla="*/ 63 w 147"/>
              <a:gd name="T59" fmla="*/ 102 h 147"/>
              <a:gd name="T60" fmla="*/ 60 w 147"/>
              <a:gd name="T61" fmla="*/ 96 h 147"/>
              <a:gd name="T62" fmla="*/ 54 w 147"/>
              <a:gd name="T63" fmla="*/ 101 h 147"/>
              <a:gd name="T64" fmla="*/ 70 w 147"/>
              <a:gd name="T65" fmla="*/ 120 h 147"/>
              <a:gd name="T66" fmla="*/ 86 w 147"/>
              <a:gd name="T67" fmla="*/ 106 h 147"/>
              <a:gd name="T68" fmla="*/ 84 w 147"/>
              <a:gd name="T69" fmla="*/ 100 h 147"/>
              <a:gd name="T70" fmla="*/ 68 w 147"/>
              <a:gd name="T71" fmla="*/ 114 h 147"/>
              <a:gd name="T72" fmla="*/ 70 w 147"/>
              <a:gd name="T73" fmla="*/ 12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47">
                <a:moveTo>
                  <a:pt x="59" y="21"/>
                </a:moveTo>
                <a:cubicBezTo>
                  <a:pt x="59" y="20"/>
                  <a:pt x="58" y="20"/>
                  <a:pt x="57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5" y="20"/>
                  <a:pt x="0" y="24"/>
                  <a:pt x="0" y="3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7"/>
                  <a:pt x="0" y="78"/>
                  <a:pt x="1" y="79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8" y="146"/>
                  <a:pt x="69" y="147"/>
                  <a:pt x="70" y="147"/>
                </a:cubicBezTo>
                <a:cubicBezTo>
                  <a:pt x="71" y="147"/>
                  <a:pt x="72" y="146"/>
                  <a:pt x="73" y="146"/>
                </a:cubicBezTo>
                <a:cubicBezTo>
                  <a:pt x="126" y="92"/>
                  <a:pt x="126" y="92"/>
                  <a:pt x="126" y="92"/>
                </a:cubicBezTo>
                <a:cubicBezTo>
                  <a:pt x="127" y="92"/>
                  <a:pt x="127" y="91"/>
                  <a:pt x="127" y="90"/>
                </a:cubicBezTo>
                <a:cubicBezTo>
                  <a:pt x="127" y="89"/>
                  <a:pt x="127" y="88"/>
                  <a:pt x="126" y="87"/>
                </a:cubicBezTo>
                <a:lnTo>
                  <a:pt x="59" y="21"/>
                </a:lnTo>
                <a:close/>
                <a:moveTo>
                  <a:pt x="70" y="139"/>
                </a:moveTo>
                <a:cubicBezTo>
                  <a:pt x="7" y="75"/>
                  <a:pt x="7" y="75"/>
                  <a:pt x="7" y="75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8"/>
                  <a:pt x="8" y="26"/>
                  <a:pt x="10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119" y="90"/>
                  <a:pt x="119" y="90"/>
                  <a:pt x="119" y="90"/>
                </a:cubicBezTo>
                <a:lnTo>
                  <a:pt x="70" y="139"/>
                </a:lnTo>
                <a:close/>
                <a:moveTo>
                  <a:pt x="30" y="40"/>
                </a:moveTo>
                <a:cubicBezTo>
                  <a:pt x="25" y="40"/>
                  <a:pt x="20" y="44"/>
                  <a:pt x="20" y="50"/>
                </a:cubicBezTo>
                <a:cubicBezTo>
                  <a:pt x="20" y="55"/>
                  <a:pt x="25" y="60"/>
                  <a:pt x="30" y="60"/>
                </a:cubicBezTo>
                <a:cubicBezTo>
                  <a:pt x="36" y="60"/>
                  <a:pt x="40" y="55"/>
                  <a:pt x="40" y="50"/>
                </a:cubicBezTo>
                <a:cubicBezTo>
                  <a:pt x="40" y="44"/>
                  <a:pt x="36" y="40"/>
                  <a:pt x="30" y="40"/>
                </a:cubicBezTo>
                <a:close/>
                <a:moveTo>
                  <a:pt x="30" y="53"/>
                </a:moveTo>
                <a:cubicBezTo>
                  <a:pt x="28" y="53"/>
                  <a:pt x="27" y="52"/>
                  <a:pt x="27" y="50"/>
                </a:cubicBezTo>
                <a:cubicBezTo>
                  <a:pt x="27" y="48"/>
                  <a:pt x="28" y="46"/>
                  <a:pt x="30" y="46"/>
                </a:cubicBezTo>
                <a:cubicBezTo>
                  <a:pt x="32" y="46"/>
                  <a:pt x="33" y="48"/>
                  <a:pt x="33" y="50"/>
                </a:cubicBezTo>
                <a:cubicBezTo>
                  <a:pt x="33" y="52"/>
                  <a:pt x="32" y="53"/>
                  <a:pt x="30" y="53"/>
                </a:cubicBezTo>
                <a:close/>
                <a:moveTo>
                  <a:pt x="70" y="93"/>
                </a:moveTo>
                <a:cubicBezTo>
                  <a:pt x="71" y="93"/>
                  <a:pt x="72" y="93"/>
                  <a:pt x="73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80" y="85"/>
                  <a:pt x="80" y="84"/>
                  <a:pt x="80" y="83"/>
                </a:cubicBezTo>
                <a:cubicBezTo>
                  <a:pt x="80" y="81"/>
                  <a:pt x="79" y="80"/>
                  <a:pt x="77" y="80"/>
                </a:cubicBezTo>
                <a:cubicBezTo>
                  <a:pt x="76" y="80"/>
                  <a:pt x="75" y="80"/>
                  <a:pt x="74" y="81"/>
                </a:cubicBezTo>
                <a:cubicBezTo>
                  <a:pt x="68" y="87"/>
                  <a:pt x="68" y="87"/>
                  <a:pt x="68" y="87"/>
                </a:cubicBezTo>
                <a:cubicBezTo>
                  <a:pt x="67" y="88"/>
                  <a:pt x="67" y="89"/>
                  <a:pt x="67" y="90"/>
                </a:cubicBezTo>
                <a:cubicBezTo>
                  <a:pt x="67" y="92"/>
                  <a:pt x="68" y="93"/>
                  <a:pt x="70" y="93"/>
                </a:cubicBezTo>
                <a:close/>
                <a:moveTo>
                  <a:pt x="146" y="67"/>
                </a:moveTo>
                <a:cubicBezTo>
                  <a:pt x="79" y="1"/>
                  <a:pt x="79" y="1"/>
                  <a:pt x="79" y="1"/>
                </a:cubicBezTo>
                <a:cubicBezTo>
                  <a:pt x="79" y="0"/>
                  <a:pt x="78" y="0"/>
                  <a:pt x="7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5" y="0"/>
                  <a:pt x="20" y="4"/>
                  <a:pt x="20" y="10"/>
                </a:cubicBezTo>
                <a:cubicBezTo>
                  <a:pt x="20" y="11"/>
                  <a:pt x="22" y="13"/>
                  <a:pt x="23" y="13"/>
                </a:cubicBezTo>
                <a:cubicBezTo>
                  <a:pt x="25" y="13"/>
                  <a:pt x="27" y="11"/>
                  <a:pt x="27" y="10"/>
                </a:cubicBezTo>
                <a:cubicBezTo>
                  <a:pt x="27" y="8"/>
                  <a:pt x="28" y="6"/>
                  <a:pt x="30" y="6"/>
                </a:cubicBezTo>
                <a:cubicBezTo>
                  <a:pt x="75" y="6"/>
                  <a:pt x="75" y="6"/>
                  <a:pt x="75" y="6"/>
                </a:cubicBezTo>
                <a:cubicBezTo>
                  <a:pt x="139" y="70"/>
                  <a:pt x="139" y="70"/>
                  <a:pt x="139" y="70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131" y="78"/>
                  <a:pt x="130" y="79"/>
                  <a:pt x="130" y="80"/>
                </a:cubicBezTo>
                <a:cubicBezTo>
                  <a:pt x="130" y="82"/>
                  <a:pt x="132" y="83"/>
                  <a:pt x="134" y="83"/>
                </a:cubicBezTo>
                <a:cubicBezTo>
                  <a:pt x="135" y="83"/>
                  <a:pt x="135" y="83"/>
                  <a:pt x="136" y="82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47" y="72"/>
                  <a:pt x="147" y="71"/>
                  <a:pt x="147" y="70"/>
                </a:cubicBezTo>
                <a:cubicBezTo>
                  <a:pt x="147" y="69"/>
                  <a:pt x="147" y="68"/>
                  <a:pt x="146" y="67"/>
                </a:cubicBezTo>
                <a:close/>
                <a:moveTo>
                  <a:pt x="53" y="103"/>
                </a:moveTo>
                <a:cubicBezTo>
                  <a:pt x="53" y="105"/>
                  <a:pt x="55" y="107"/>
                  <a:pt x="57" y="107"/>
                </a:cubicBezTo>
                <a:cubicBezTo>
                  <a:pt x="58" y="107"/>
                  <a:pt x="59" y="106"/>
                  <a:pt x="59" y="106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3" y="102"/>
                  <a:pt x="63" y="101"/>
                  <a:pt x="63" y="100"/>
                </a:cubicBezTo>
                <a:cubicBezTo>
                  <a:pt x="63" y="98"/>
                  <a:pt x="62" y="96"/>
                  <a:pt x="60" y="96"/>
                </a:cubicBezTo>
                <a:cubicBezTo>
                  <a:pt x="59" y="96"/>
                  <a:pt x="58" y="97"/>
                  <a:pt x="58" y="97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101"/>
                  <a:pt x="53" y="102"/>
                  <a:pt x="53" y="103"/>
                </a:cubicBezTo>
                <a:close/>
                <a:moveTo>
                  <a:pt x="70" y="120"/>
                </a:moveTo>
                <a:cubicBezTo>
                  <a:pt x="71" y="120"/>
                  <a:pt x="72" y="119"/>
                  <a:pt x="73" y="119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87" y="105"/>
                  <a:pt x="87" y="104"/>
                  <a:pt x="87" y="103"/>
                </a:cubicBezTo>
                <a:cubicBezTo>
                  <a:pt x="87" y="101"/>
                  <a:pt x="85" y="100"/>
                  <a:pt x="84" y="100"/>
                </a:cubicBezTo>
                <a:cubicBezTo>
                  <a:pt x="83" y="100"/>
                  <a:pt x="82" y="100"/>
                  <a:pt x="81" y="101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67" y="115"/>
                  <a:pt x="67" y="116"/>
                  <a:pt x="67" y="117"/>
                </a:cubicBezTo>
                <a:cubicBezTo>
                  <a:pt x="67" y="118"/>
                  <a:pt x="68" y="120"/>
                  <a:pt x="70" y="1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Freeform 192"/>
          <p:cNvSpPr>
            <a:spLocks noEditPoints="1"/>
          </p:cNvSpPr>
          <p:nvPr/>
        </p:nvSpPr>
        <p:spPr bwMode="auto">
          <a:xfrm>
            <a:off x="13741313" y="4921810"/>
            <a:ext cx="454025" cy="550863"/>
          </a:xfrm>
          <a:custGeom>
            <a:avLst/>
            <a:gdLst>
              <a:gd name="T0" fmla="*/ 50 w 121"/>
              <a:gd name="T1" fmla="*/ 100 h 147"/>
              <a:gd name="T2" fmla="*/ 30 w 121"/>
              <a:gd name="T3" fmla="*/ 100 h 147"/>
              <a:gd name="T4" fmla="*/ 27 w 121"/>
              <a:gd name="T5" fmla="*/ 104 h 147"/>
              <a:gd name="T6" fmla="*/ 30 w 121"/>
              <a:gd name="T7" fmla="*/ 107 h 147"/>
              <a:gd name="T8" fmla="*/ 50 w 121"/>
              <a:gd name="T9" fmla="*/ 107 h 147"/>
              <a:gd name="T10" fmla="*/ 54 w 121"/>
              <a:gd name="T11" fmla="*/ 104 h 147"/>
              <a:gd name="T12" fmla="*/ 50 w 121"/>
              <a:gd name="T13" fmla="*/ 100 h 147"/>
              <a:gd name="T14" fmla="*/ 44 w 121"/>
              <a:gd name="T15" fmla="*/ 114 h 147"/>
              <a:gd name="T16" fmla="*/ 30 w 121"/>
              <a:gd name="T17" fmla="*/ 114 h 147"/>
              <a:gd name="T18" fmla="*/ 27 w 121"/>
              <a:gd name="T19" fmla="*/ 117 h 147"/>
              <a:gd name="T20" fmla="*/ 30 w 121"/>
              <a:gd name="T21" fmla="*/ 120 h 147"/>
              <a:gd name="T22" fmla="*/ 44 w 121"/>
              <a:gd name="T23" fmla="*/ 120 h 147"/>
              <a:gd name="T24" fmla="*/ 47 w 121"/>
              <a:gd name="T25" fmla="*/ 117 h 147"/>
              <a:gd name="T26" fmla="*/ 44 w 121"/>
              <a:gd name="T27" fmla="*/ 114 h 147"/>
              <a:gd name="T28" fmla="*/ 107 w 121"/>
              <a:gd name="T29" fmla="*/ 0 h 147"/>
              <a:gd name="T30" fmla="*/ 14 w 121"/>
              <a:gd name="T31" fmla="*/ 0 h 147"/>
              <a:gd name="T32" fmla="*/ 0 w 121"/>
              <a:gd name="T33" fmla="*/ 14 h 147"/>
              <a:gd name="T34" fmla="*/ 0 w 121"/>
              <a:gd name="T35" fmla="*/ 134 h 147"/>
              <a:gd name="T36" fmla="*/ 14 w 121"/>
              <a:gd name="T37" fmla="*/ 147 h 147"/>
              <a:gd name="T38" fmla="*/ 107 w 121"/>
              <a:gd name="T39" fmla="*/ 147 h 147"/>
              <a:gd name="T40" fmla="*/ 121 w 121"/>
              <a:gd name="T41" fmla="*/ 134 h 147"/>
              <a:gd name="T42" fmla="*/ 121 w 121"/>
              <a:gd name="T43" fmla="*/ 14 h 147"/>
              <a:gd name="T44" fmla="*/ 107 w 121"/>
              <a:gd name="T45" fmla="*/ 0 h 147"/>
              <a:gd name="T46" fmla="*/ 114 w 121"/>
              <a:gd name="T47" fmla="*/ 134 h 147"/>
              <a:gd name="T48" fmla="*/ 107 w 121"/>
              <a:gd name="T49" fmla="*/ 140 h 147"/>
              <a:gd name="T50" fmla="*/ 14 w 121"/>
              <a:gd name="T51" fmla="*/ 140 h 147"/>
              <a:gd name="T52" fmla="*/ 7 w 121"/>
              <a:gd name="T53" fmla="*/ 134 h 147"/>
              <a:gd name="T54" fmla="*/ 7 w 121"/>
              <a:gd name="T55" fmla="*/ 26 h 147"/>
              <a:gd name="T56" fmla="*/ 51 w 121"/>
              <a:gd name="T57" fmla="*/ 40 h 147"/>
              <a:gd name="T58" fmla="*/ 60 w 121"/>
              <a:gd name="T59" fmla="*/ 47 h 147"/>
              <a:gd name="T60" fmla="*/ 70 w 121"/>
              <a:gd name="T61" fmla="*/ 40 h 147"/>
              <a:gd name="T62" fmla="*/ 114 w 121"/>
              <a:gd name="T63" fmla="*/ 26 h 147"/>
              <a:gd name="T64" fmla="*/ 114 w 121"/>
              <a:gd name="T65" fmla="*/ 134 h 147"/>
              <a:gd name="T66" fmla="*/ 57 w 121"/>
              <a:gd name="T67" fmla="*/ 37 h 147"/>
              <a:gd name="T68" fmla="*/ 60 w 121"/>
              <a:gd name="T69" fmla="*/ 34 h 147"/>
              <a:gd name="T70" fmla="*/ 64 w 121"/>
              <a:gd name="T71" fmla="*/ 37 h 147"/>
              <a:gd name="T72" fmla="*/ 60 w 121"/>
              <a:gd name="T73" fmla="*/ 40 h 147"/>
              <a:gd name="T74" fmla="*/ 57 w 121"/>
              <a:gd name="T75" fmla="*/ 37 h 147"/>
              <a:gd name="T76" fmla="*/ 114 w 121"/>
              <a:gd name="T77" fmla="*/ 18 h 147"/>
              <a:gd name="T78" fmla="*/ 70 w 121"/>
              <a:gd name="T79" fmla="*/ 33 h 147"/>
              <a:gd name="T80" fmla="*/ 60 w 121"/>
              <a:gd name="T81" fmla="*/ 27 h 147"/>
              <a:gd name="T82" fmla="*/ 51 w 121"/>
              <a:gd name="T83" fmla="*/ 33 h 147"/>
              <a:gd name="T84" fmla="*/ 7 w 121"/>
              <a:gd name="T85" fmla="*/ 18 h 147"/>
              <a:gd name="T86" fmla="*/ 7 w 121"/>
              <a:gd name="T87" fmla="*/ 14 h 147"/>
              <a:gd name="T88" fmla="*/ 14 w 121"/>
              <a:gd name="T89" fmla="*/ 7 h 147"/>
              <a:gd name="T90" fmla="*/ 107 w 121"/>
              <a:gd name="T91" fmla="*/ 7 h 147"/>
              <a:gd name="T92" fmla="*/ 114 w 121"/>
              <a:gd name="T93" fmla="*/ 14 h 147"/>
              <a:gd name="T94" fmla="*/ 114 w 121"/>
              <a:gd name="T95" fmla="*/ 1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1" h="147">
                <a:moveTo>
                  <a:pt x="50" y="100"/>
                </a:moveTo>
                <a:cubicBezTo>
                  <a:pt x="30" y="100"/>
                  <a:pt x="30" y="100"/>
                  <a:pt x="30" y="100"/>
                </a:cubicBezTo>
                <a:cubicBezTo>
                  <a:pt x="29" y="100"/>
                  <a:pt x="27" y="102"/>
                  <a:pt x="27" y="104"/>
                </a:cubicBezTo>
                <a:cubicBezTo>
                  <a:pt x="27" y="106"/>
                  <a:pt x="29" y="107"/>
                  <a:pt x="30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2" y="107"/>
                  <a:pt x="54" y="106"/>
                  <a:pt x="54" y="104"/>
                </a:cubicBezTo>
                <a:cubicBezTo>
                  <a:pt x="54" y="102"/>
                  <a:pt x="52" y="100"/>
                  <a:pt x="50" y="100"/>
                </a:cubicBezTo>
                <a:close/>
                <a:moveTo>
                  <a:pt x="44" y="114"/>
                </a:moveTo>
                <a:cubicBezTo>
                  <a:pt x="30" y="114"/>
                  <a:pt x="30" y="114"/>
                  <a:pt x="30" y="114"/>
                </a:cubicBezTo>
                <a:cubicBezTo>
                  <a:pt x="29" y="114"/>
                  <a:pt x="27" y="115"/>
                  <a:pt x="27" y="117"/>
                </a:cubicBezTo>
                <a:cubicBezTo>
                  <a:pt x="27" y="119"/>
                  <a:pt x="29" y="120"/>
                  <a:pt x="3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6" y="120"/>
                  <a:pt x="47" y="119"/>
                  <a:pt x="47" y="117"/>
                </a:cubicBezTo>
                <a:cubicBezTo>
                  <a:pt x="47" y="115"/>
                  <a:pt x="46" y="114"/>
                  <a:pt x="44" y="114"/>
                </a:cubicBezTo>
                <a:close/>
                <a:moveTo>
                  <a:pt x="10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4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5" y="147"/>
                  <a:pt x="121" y="141"/>
                  <a:pt x="121" y="13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6"/>
                  <a:pt x="115" y="0"/>
                  <a:pt x="107" y="0"/>
                </a:cubicBezTo>
                <a:close/>
                <a:moveTo>
                  <a:pt x="114" y="134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26"/>
                  <a:pt x="7" y="26"/>
                  <a:pt x="7" y="26"/>
                </a:cubicBezTo>
                <a:cubicBezTo>
                  <a:pt x="17" y="33"/>
                  <a:pt x="34" y="38"/>
                  <a:pt x="51" y="40"/>
                </a:cubicBezTo>
                <a:cubicBezTo>
                  <a:pt x="52" y="44"/>
                  <a:pt x="56" y="47"/>
                  <a:pt x="60" y="47"/>
                </a:cubicBezTo>
                <a:cubicBezTo>
                  <a:pt x="65" y="47"/>
                  <a:pt x="69" y="44"/>
                  <a:pt x="70" y="40"/>
                </a:cubicBezTo>
                <a:cubicBezTo>
                  <a:pt x="87" y="38"/>
                  <a:pt x="104" y="33"/>
                  <a:pt x="114" y="26"/>
                </a:cubicBezTo>
                <a:lnTo>
                  <a:pt x="114" y="134"/>
                </a:lnTo>
                <a:close/>
                <a:moveTo>
                  <a:pt x="57" y="37"/>
                </a:moveTo>
                <a:cubicBezTo>
                  <a:pt x="57" y="35"/>
                  <a:pt x="59" y="34"/>
                  <a:pt x="60" y="34"/>
                </a:cubicBezTo>
                <a:cubicBezTo>
                  <a:pt x="62" y="34"/>
                  <a:pt x="64" y="35"/>
                  <a:pt x="64" y="37"/>
                </a:cubicBezTo>
                <a:cubicBezTo>
                  <a:pt x="64" y="39"/>
                  <a:pt x="62" y="40"/>
                  <a:pt x="60" y="40"/>
                </a:cubicBezTo>
                <a:cubicBezTo>
                  <a:pt x="59" y="40"/>
                  <a:pt x="57" y="39"/>
                  <a:pt x="57" y="37"/>
                </a:cubicBezTo>
                <a:close/>
                <a:moveTo>
                  <a:pt x="114" y="18"/>
                </a:moveTo>
                <a:cubicBezTo>
                  <a:pt x="105" y="26"/>
                  <a:pt x="87" y="32"/>
                  <a:pt x="70" y="33"/>
                </a:cubicBezTo>
                <a:cubicBezTo>
                  <a:pt x="68" y="29"/>
                  <a:pt x="65" y="27"/>
                  <a:pt x="60" y="27"/>
                </a:cubicBezTo>
                <a:cubicBezTo>
                  <a:pt x="56" y="27"/>
                  <a:pt x="53" y="29"/>
                  <a:pt x="51" y="33"/>
                </a:cubicBezTo>
                <a:cubicBezTo>
                  <a:pt x="34" y="32"/>
                  <a:pt x="16" y="26"/>
                  <a:pt x="7" y="18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4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111" y="7"/>
                  <a:pt x="114" y="10"/>
                  <a:pt x="114" y="14"/>
                </a:cubicBezTo>
                <a:lnTo>
                  <a:pt x="114" y="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5" name="Freeform 193"/>
          <p:cNvSpPr>
            <a:spLocks noEditPoints="1"/>
          </p:cNvSpPr>
          <p:nvPr/>
        </p:nvSpPr>
        <p:spPr bwMode="auto">
          <a:xfrm>
            <a:off x="14797000" y="4921810"/>
            <a:ext cx="449263" cy="550863"/>
          </a:xfrm>
          <a:custGeom>
            <a:avLst/>
            <a:gdLst>
              <a:gd name="T0" fmla="*/ 23 w 120"/>
              <a:gd name="T1" fmla="*/ 120 h 147"/>
              <a:gd name="T2" fmla="*/ 23 w 120"/>
              <a:gd name="T3" fmla="*/ 127 h 147"/>
              <a:gd name="T4" fmla="*/ 33 w 120"/>
              <a:gd name="T5" fmla="*/ 124 h 147"/>
              <a:gd name="T6" fmla="*/ 37 w 120"/>
              <a:gd name="T7" fmla="*/ 107 h 147"/>
              <a:gd name="T8" fmla="*/ 20 w 120"/>
              <a:gd name="T9" fmla="*/ 110 h 147"/>
              <a:gd name="T10" fmla="*/ 37 w 120"/>
              <a:gd name="T11" fmla="*/ 114 h 147"/>
              <a:gd name="T12" fmla="*/ 37 w 120"/>
              <a:gd name="T13" fmla="*/ 107 h 147"/>
              <a:gd name="T14" fmla="*/ 13 w 120"/>
              <a:gd name="T15" fmla="*/ 27 h 147"/>
              <a:gd name="T16" fmla="*/ 0 w 120"/>
              <a:gd name="T17" fmla="*/ 134 h 147"/>
              <a:gd name="T18" fmla="*/ 80 w 120"/>
              <a:gd name="T19" fmla="*/ 147 h 147"/>
              <a:gd name="T20" fmla="*/ 93 w 120"/>
              <a:gd name="T21" fmla="*/ 40 h 147"/>
              <a:gd name="T22" fmla="*/ 87 w 120"/>
              <a:gd name="T23" fmla="*/ 134 h 147"/>
              <a:gd name="T24" fmla="*/ 13 w 120"/>
              <a:gd name="T25" fmla="*/ 140 h 147"/>
              <a:gd name="T26" fmla="*/ 7 w 120"/>
              <a:gd name="T27" fmla="*/ 50 h 147"/>
              <a:gd name="T28" fmla="*/ 47 w 120"/>
              <a:gd name="T29" fmla="*/ 67 h 147"/>
              <a:gd name="T30" fmla="*/ 87 w 120"/>
              <a:gd name="T31" fmla="*/ 50 h 147"/>
              <a:gd name="T32" fmla="*/ 43 w 120"/>
              <a:gd name="T33" fmla="*/ 57 h 147"/>
              <a:gd name="T34" fmla="*/ 50 w 120"/>
              <a:gd name="T35" fmla="*/ 57 h 147"/>
              <a:gd name="T36" fmla="*/ 43 w 120"/>
              <a:gd name="T37" fmla="*/ 57 h 147"/>
              <a:gd name="T38" fmla="*/ 56 w 120"/>
              <a:gd name="T39" fmla="*/ 53 h 147"/>
              <a:gd name="T40" fmla="*/ 37 w 120"/>
              <a:gd name="T41" fmla="*/ 53 h 147"/>
              <a:gd name="T42" fmla="*/ 7 w 120"/>
              <a:gd name="T43" fmla="*/ 40 h 147"/>
              <a:gd name="T44" fmla="*/ 80 w 120"/>
              <a:gd name="T45" fmla="*/ 34 h 147"/>
              <a:gd name="T46" fmla="*/ 87 w 120"/>
              <a:gd name="T47" fmla="*/ 42 h 147"/>
              <a:gd name="T48" fmla="*/ 40 w 120"/>
              <a:gd name="T49" fmla="*/ 0 h 147"/>
              <a:gd name="T50" fmla="*/ 27 w 120"/>
              <a:gd name="T51" fmla="*/ 17 h 147"/>
              <a:gd name="T52" fmla="*/ 33 w 120"/>
              <a:gd name="T53" fmla="*/ 17 h 147"/>
              <a:gd name="T54" fmla="*/ 40 w 120"/>
              <a:gd name="T55" fmla="*/ 7 h 147"/>
              <a:gd name="T56" fmla="*/ 113 w 120"/>
              <a:gd name="T57" fmla="*/ 14 h 147"/>
              <a:gd name="T58" fmla="*/ 107 w 120"/>
              <a:gd name="T59" fmla="*/ 114 h 147"/>
              <a:gd name="T60" fmla="*/ 100 w 120"/>
              <a:gd name="T61" fmla="*/ 117 h 147"/>
              <a:gd name="T62" fmla="*/ 107 w 120"/>
              <a:gd name="T63" fmla="*/ 120 h 147"/>
              <a:gd name="T64" fmla="*/ 120 w 120"/>
              <a:gd name="T65" fmla="*/ 1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147">
                <a:moveTo>
                  <a:pt x="30" y="120"/>
                </a:moveTo>
                <a:cubicBezTo>
                  <a:pt x="23" y="120"/>
                  <a:pt x="23" y="120"/>
                  <a:pt x="23" y="120"/>
                </a:cubicBezTo>
                <a:cubicBezTo>
                  <a:pt x="21" y="120"/>
                  <a:pt x="20" y="122"/>
                  <a:pt x="20" y="124"/>
                </a:cubicBezTo>
                <a:cubicBezTo>
                  <a:pt x="20" y="126"/>
                  <a:pt x="21" y="127"/>
                  <a:pt x="23" y="127"/>
                </a:cubicBezTo>
                <a:cubicBezTo>
                  <a:pt x="30" y="127"/>
                  <a:pt x="30" y="127"/>
                  <a:pt x="30" y="127"/>
                </a:cubicBezTo>
                <a:cubicBezTo>
                  <a:pt x="32" y="127"/>
                  <a:pt x="33" y="126"/>
                  <a:pt x="33" y="124"/>
                </a:cubicBezTo>
                <a:cubicBezTo>
                  <a:pt x="33" y="122"/>
                  <a:pt x="32" y="120"/>
                  <a:pt x="30" y="120"/>
                </a:cubicBezTo>
                <a:close/>
                <a:moveTo>
                  <a:pt x="37" y="107"/>
                </a:moveTo>
                <a:cubicBezTo>
                  <a:pt x="23" y="107"/>
                  <a:pt x="23" y="107"/>
                  <a:pt x="23" y="107"/>
                </a:cubicBezTo>
                <a:cubicBezTo>
                  <a:pt x="21" y="107"/>
                  <a:pt x="20" y="109"/>
                  <a:pt x="20" y="110"/>
                </a:cubicBezTo>
                <a:cubicBezTo>
                  <a:pt x="20" y="112"/>
                  <a:pt x="21" y="114"/>
                  <a:pt x="23" y="114"/>
                </a:cubicBezTo>
                <a:cubicBezTo>
                  <a:pt x="37" y="114"/>
                  <a:pt x="37" y="114"/>
                  <a:pt x="37" y="114"/>
                </a:cubicBezTo>
                <a:cubicBezTo>
                  <a:pt x="38" y="114"/>
                  <a:pt x="40" y="112"/>
                  <a:pt x="40" y="110"/>
                </a:cubicBezTo>
                <a:cubicBezTo>
                  <a:pt x="40" y="109"/>
                  <a:pt x="38" y="107"/>
                  <a:pt x="37" y="107"/>
                </a:cubicBezTo>
                <a:close/>
                <a:moveTo>
                  <a:pt x="80" y="27"/>
                </a:move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33"/>
                  <a:pt x="0" y="40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87" y="147"/>
                  <a:pt x="93" y="141"/>
                  <a:pt x="93" y="134"/>
                </a:cubicBezTo>
                <a:cubicBezTo>
                  <a:pt x="93" y="40"/>
                  <a:pt x="93" y="40"/>
                  <a:pt x="93" y="40"/>
                </a:cubicBezTo>
                <a:cubicBezTo>
                  <a:pt x="93" y="33"/>
                  <a:pt x="87" y="27"/>
                  <a:pt x="80" y="27"/>
                </a:cubicBezTo>
                <a:close/>
                <a:moveTo>
                  <a:pt x="87" y="134"/>
                </a:moveTo>
                <a:cubicBezTo>
                  <a:pt x="87" y="137"/>
                  <a:pt x="84" y="140"/>
                  <a:pt x="80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50"/>
                  <a:pt x="7" y="50"/>
                  <a:pt x="7" y="50"/>
                </a:cubicBezTo>
                <a:cubicBezTo>
                  <a:pt x="15" y="56"/>
                  <a:pt x="24" y="59"/>
                  <a:pt x="37" y="60"/>
                </a:cubicBezTo>
                <a:cubicBezTo>
                  <a:pt x="38" y="64"/>
                  <a:pt x="42" y="67"/>
                  <a:pt x="47" y="67"/>
                </a:cubicBezTo>
                <a:cubicBezTo>
                  <a:pt x="51" y="67"/>
                  <a:pt x="55" y="64"/>
                  <a:pt x="56" y="60"/>
                </a:cubicBezTo>
                <a:cubicBezTo>
                  <a:pt x="69" y="59"/>
                  <a:pt x="79" y="56"/>
                  <a:pt x="87" y="50"/>
                </a:cubicBezTo>
                <a:lnTo>
                  <a:pt x="87" y="134"/>
                </a:lnTo>
                <a:close/>
                <a:moveTo>
                  <a:pt x="43" y="57"/>
                </a:moveTo>
                <a:cubicBezTo>
                  <a:pt x="43" y="55"/>
                  <a:pt x="45" y="54"/>
                  <a:pt x="47" y="54"/>
                </a:cubicBezTo>
                <a:cubicBezTo>
                  <a:pt x="49" y="54"/>
                  <a:pt x="50" y="55"/>
                  <a:pt x="50" y="57"/>
                </a:cubicBezTo>
                <a:cubicBezTo>
                  <a:pt x="50" y="59"/>
                  <a:pt x="49" y="60"/>
                  <a:pt x="47" y="60"/>
                </a:cubicBezTo>
                <a:cubicBezTo>
                  <a:pt x="45" y="60"/>
                  <a:pt x="43" y="59"/>
                  <a:pt x="43" y="57"/>
                </a:cubicBezTo>
                <a:close/>
                <a:moveTo>
                  <a:pt x="87" y="42"/>
                </a:moveTo>
                <a:cubicBezTo>
                  <a:pt x="80" y="49"/>
                  <a:pt x="71" y="52"/>
                  <a:pt x="56" y="53"/>
                </a:cubicBezTo>
                <a:cubicBezTo>
                  <a:pt x="54" y="50"/>
                  <a:pt x="51" y="47"/>
                  <a:pt x="47" y="47"/>
                </a:cubicBezTo>
                <a:cubicBezTo>
                  <a:pt x="42" y="47"/>
                  <a:pt x="39" y="50"/>
                  <a:pt x="37" y="53"/>
                </a:cubicBezTo>
                <a:cubicBezTo>
                  <a:pt x="23" y="52"/>
                  <a:pt x="13" y="49"/>
                  <a:pt x="7" y="42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37"/>
                  <a:pt x="10" y="34"/>
                  <a:pt x="13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4" y="34"/>
                  <a:pt x="87" y="37"/>
                  <a:pt x="87" y="40"/>
                </a:cubicBezTo>
                <a:lnTo>
                  <a:pt x="87" y="42"/>
                </a:lnTo>
                <a:close/>
                <a:moveTo>
                  <a:pt x="107" y="0"/>
                </a:moveTo>
                <a:cubicBezTo>
                  <a:pt x="40" y="0"/>
                  <a:pt x="40" y="0"/>
                  <a:pt x="40" y="0"/>
                </a:cubicBezTo>
                <a:cubicBezTo>
                  <a:pt x="33" y="0"/>
                  <a:pt x="27" y="6"/>
                  <a:pt x="27" y="14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9"/>
                  <a:pt x="28" y="20"/>
                  <a:pt x="30" y="20"/>
                </a:cubicBezTo>
                <a:cubicBezTo>
                  <a:pt x="32" y="20"/>
                  <a:pt x="33" y="19"/>
                  <a:pt x="33" y="17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0"/>
                  <a:pt x="36" y="7"/>
                  <a:pt x="40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110" y="7"/>
                  <a:pt x="113" y="10"/>
                  <a:pt x="113" y="14"/>
                </a:cubicBezTo>
                <a:cubicBezTo>
                  <a:pt x="113" y="107"/>
                  <a:pt x="113" y="107"/>
                  <a:pt x="113" y="107"/>
                </a:cubicBezTo>
                <a:cubicBezTo>
                  <a:pt x="113" y="111"/>
                  <a:pt x="110" y="114"/>
                  <a:pt x="107" y="114"/>
                </a:cubicBezTo>
                <a:cubicBezTo>
                  <a:pt x="103" y="114"/>
                  <a:pt x="103" y="114"/>
                  <a:pt x="103" y="114"/>
                </a:cubicBezTo>
                <a:cubicBezTo>
                  <a:pt x="102" y="114"/>
                  <a:pt x="100" y="115"/>
                  <a:pt x="100" y="117"/>
                </a:cubicBezTo>
                <a:cubicBezTo>
                  <a:pt x="100" y="119"/>
                  <a:pt x="102" y="120"/>
                  <a:pt x="103" y="120"/>
                </a:cubicBezTo>
                <a:cubicBezTo>
                  <a:pt x="107" y="120"/>
                  <a:pt x="107" y="120"/>
                  <a:pt x="107" y="120"/>
                </a:cubicBezTo>
                <a:cubicBezTo>
                  <a:pt x="114" y="120"/>
                  <a:pt x="120" y="114"/>
                  <a:pt x="120" y="107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6"/>
                  <a:pt x="114" y="0"/>
                  <a:pt x="10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Freeform 194"/>
          <p:cNvSpPr>
            <a:spLocks noEditPoints="1"/>
          </p:cNvSpPr>
          <p:nvPr/>
        </p:nvSpPr>
        <p:spPr bwMode="auto">
          <a:xfrm>
            <a:off x="15798713" y="4921810"/>
            <a:ext cx="552450" cy="550863"/>
          </a:xfrm>
          <a:custGeom>
            <a:avLst/>
            <a:gdLst>
              <a:gd name="T0" fmla="*/ 54 w 147"/>
              <a:gd name="T1" fmla="*/ 97 h 147"/>
              <a:gd name="T2" fmla="*/ 50 w 147"/>
              <a:gd name="T3" fmla="*/ 94 h 147"/>
              <a:gd name="T4" fmla="*/ 48 w 147"/>
              <a:gd name="T5" fmla="*/ 95 h 147"/>
              <a:gd name="T6" fmla="*/ 14 w 147"/>
              <a:gd name="T7" fmla="*/ 128 h 147"/>
              <a:gd name="T8" fmla="*/ 13 w 147"/>
              <a:gd name="T9" fmla="*/ 130 h 147"/>
              <a:gd name="T10" fmla="*/ 17 w 147"/>
              <a:gd name="T11" fmla="*/ 134 h 147"/>
              <a:gd name="T12" fmla="*/ 19 w 147"/>
              <a:gd name="T13" fmla="*/ 133 h 147"/>
              <a:gd name="T14" fmla="*/ 53 w 147"/>
              <a:gd name="T15" fmla="*/ 99 h 147"/>
              <a:gd name="T16" fmla="*/ 54 w 147"/>
              <a:gd name="T17" fmla="*/ 97 h 147"/>
              <a:gd name="T18" fmla="*/ 33 w 147"/>
              <a:gd name="T19" fmla="*/ 99 h 147"/>
              <a:gd name="T20" fmla="*/ 36 w 147"/>
              <a:gd name="T21" fmla="*/ 96 h 147"/>
              <a:gd name="T22" fmla="*/ 37 w 147"/>
              <a:gd name="T23" fmla="*/ 94 h 147"/>
              <a:gd name="T24" fmla="*/ 34 w 147"/>
              <a:gd name="T25" fmla="*/ 90 h 147"/>
              <a:gd name="T26" fmla="*/ 31 w 147"/>
              <a:gd name="T27" fmla="*/ 91 h 147"/>
              <a:gd name="T28" fmla="*/ 28 w 147"/>
              <a:gd name="T29" fmla="*/ 95 h 147"/>
              <a:gd name="T30" fmla="*/ 27 w 147"/>
              <a:gd name="T31" fmla="*/ 97 h 147"/>
              <a:gd name="T32" fmla="*/ 30 w 147"/>
              <a:gd name="T33" fmla="*/ 100 h 147"/>
              <a:gd name="T34" fmla="*/ 33 w 147"/>
              <a:gd name="T35" fmla="*/ 99 h 147"/>
              <a:gd name="T36" fmla="*/ 54 w 147"/>
              <a:gd name="T37" fmla="*/ 110 h 147"/>
              <a:gd name="T38" fmla="*/ 51 w 147"/>
              <a:gd name="T39" fmla="*/ 111 h 147"/>
              <a:gd name="T40" fmla="*/ 41 w 147"/>
              <a:gd name="T41" fmla="*/ 121 h 147"/>
              <a:gd name="T42" fmla="*/ 40 w 147"/>
              <a:gd name="T43" fmla="*/ 124 h 147"/>
              <a:gd name="T44" fmla="*/ 44 w 147"/>
              <a:gd name="T45" fmla="*/ 127 h 147"/>
              <a:gd name="T46" fmla="*/ 46 w 147"/>
              <a:gd name="T47" fmla="*/ 126 h 147"/>
              <a:gd name="T48" fmla="*/ 56 w 147"/>
              <a:gd name="T49" fmla="*/ 116 h 147"/>
              <a:gd name="T50" fmla="*/ 57 w 147"/>
              <a:gd name="T51" fmla="*/ 114 h 147"/>
              <a:gd name="T52" fmla="*/ 54 w 147"/>
              <a:gd name="T53" fmla="*/ 110 h 147"/>
              <a:gd name="T54" fmla="*/ 147 w 147"/>
              <a:gd name="T55" fmla="*/ 4 h 147"/>
              <a:gd name="T56" fmla="*/ 144 w 147"/>
              <a:gd name="T57" fmla="*/ 0 h 147"/>
              <a:gd name="T58" fmla="*/ 142 w 147"/>
              <a:gd name="T59" fmla="*/ 1 h 147"/>
              <a:gd name="T60" fmla="*/ 142 w 147"/>
              <a:gd name="T61" fmla="*/ 1 h 147"/>
              <a:gd name="T62" fmla="*/ 2 w 147"/>
              <a:gd name="T63" fmla="*/ 61 h 147"/>
              <a:gd name="T64" fmla="*/ 2 w 147"/>
              <a:gd name="T65" fmla="*/ 61 h 147"/>
              <a:gd name="T66" fmla="*/ 2 w 147"/>
              <a:gd name="T67" fmla="*/ 61 h 147"/>
              <a:gd name="T68" fmla="*/ 2 w 147"/>
              <a:gd name="T69" fmla="*/ 61 h 147"/>
              <a:gd name="T70" fmla="*/ 0 w 147"/>
              <a:gd name="T71" fmla="*/ 64 h 147"/>
              <a:gd name="T72" fmla="*/ 3 w 147"/>
              <a:gd name="T73" fmla="*/ 67 h 147"/>
              <a:gd name="T74" fmla="*/ 3 w 147"/>
              <a:gd name="T75" fmla="*/ 67 h 147"/>
              <a:gd name="T76" fmla="*/ 58 w 147"/>
              <a:gd name="T77" fmla="*/ 90 h 147"/>
              <a:gd name="T78" fmla="*/ 80 w 147"/>
              <a:gd name="T79" fmla="*/ 145 h 147"/>
              <a:gd name="T80" fmla="*/ 80 w 147"/>
              <a:gd name="T81" fmla="*/ 145 h 147"/>
              <a:gd name="T82" fmla="*/ 84 w 147"/>
              <a:gd name="T83" fmla="*/ 147 h 147"/>
              <a:gd name="T84" fmla="*/ 87 w 147"/>
              <a:gd name="T85" fmla="*/ 145 h 147"/>
              <a:gd name="T86" fmla="*/ 87 w 147"/>
              <a:gd name="T87" fmla="*/ 145 h 147"/>
              <a:gd name="T88" fmla="*/ 87 w 147"/>
              <a:gd name="T89" fmla="*/ 145 h 147"/>
              <a:gd name="T90" fmla="*/ 87 w 147"/>
              <a:gd name="T91" fmla="*/ 145 h 147"/>
              <a:gd name="T92" fmla="*/ 147 w 147"/>
              <a:gd name="T93" fmla="*/ 5 h 147"/>
              <a:gd name="T94" fmla="*/ 147 w 147"/>
              <a:gd name="T95" fmla="*/ 5 h 147"/>
              <a:gd name="T96" fmla="*/ 147 w 147"/>
              <a:gd name="T97" fmla="*/ 4 h 147"/>
              <a:gd name="T98" fmla="*/ 12 w 147"/>
              <a:gd name="T99" fmla="*/ 64 h 147"/>
              <a:gd name="T100" fmla="*/ 129 w 147"/>
              <a:gd name="T101" fmla="*/ 13 h 147"/>
              <a:gd name="T102" fmla="*/ 59 w 147"/>
              <a:gd name="T103" fmla="*/ 83 h 147"/>
              <a:gd name="T104" fmla="*/ 12 w 147"/>
              <a:gd name="T105" fmla="*/ 64 h 147"/>
              <a:gd name="T106" fmla="*/ 84 w 147"/>
              <a:gd name="T107" fmla="*/ 135 h 147"/>
              <a:gd name="T108" fmla="*/ 64 w 147"/>
              <a:gd name="T109" fmla="*/ 88 h 147"/>
              <a:gd name="T110" fmla="*/ 134 w 147"/>
              <a:gd name="T111" fmla="*/ 18 h 147"/>
              <a:gd name="T112" fmla="*/ 84 w 147"/>
              <a:gd name="T113" fmla="*/ 13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7" h="147">
                <a:moveTo>
                  <a:pt x="54" y="97"/>
                </a:moveTo>
                <a:cubicBezTo>
                  <a:pt x="54" y="95"/>
                  <a:pt x="52" y="94"/>
                  <a:pt x="50" y="94"/>
                </a:cubicBezTo>
                <a:cubicBezTo>
                  <a:pt x="49" y="94"/>
                  <a:pt x="48" y="94"/>
                  <a:pt x="48" y="95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14" y="129"/>
                  <a:pt x="13" y="130"/>
                  <a:pt x="13" y="130"/>
                </a:cubicBezTo>
                <a:cubicBezTo>
                  <a:pt x="13" y="132"/>
                  <a:pt x="15" y="134"/>
                  <a:pt x="17" y="134"/>
                </a:cubicBezTo>
                <a:cubicBezTo>
                  <a:pt x="18" y="134"/>
                  <a:pt x="19" y="133"/>
                  <a:pt x="19" y="133"/>
                </a:cubicBezTo>
                <a:cubicBezTo>
                  <a:pt x="53" y="99"/>
                  <a:pt x="53" y="99"/>
                  <a:pt x="53" y="99"/>
                </a:cubicBezTo>
                <a:cubicBezTo>
                  <a:pt x="53" y="99"/>
                  <a:pt x="54" y="98"/>
                  <a:pt x="54" y="97"/>
                </a:cubicBezTo>
                <a:close/>
                <a:moveTo>
                  <a:pt x="33" y="99"/>
                </a:moveTo>
                <a:cubicBezTo>
                  <a:pt x="36" y="96"/>
                  <a:pt x="36" y="96"/>
                  <a:pt x="36" y="96"/>
                </a:cubicBezTo>
                <a:cubicBezTo>
                  <a:pt x="36" y="95"/>
                  <a:pt x="37" y="95"/>
                  <a:pt x="37" y="94"/>
                </a:cubicBezTo>
                <a:cubicBezTo>
                  <a:pt x="37" y="92"/>
                  <a:pt x="35" y="90"/>
                  <a:pt x="34" y="90"/>
                </a:cubicBezTo>
                <a:cubicBezTo>
                  <a:pt x="33" y="90"/>
                  <a:pt x="32" y="91"/>
                  <a:pt x="31" y="91"/>
                </a:cubicBezTo>
                <a:cubicBezTo>
                  <a:pt x="28" y="95"/>
                  <a:pt x="28" y="95"/>
                  <a:pt x="28" y="95"/>
                </a:cubicBezTo>
                <a:cubicBezTo>
                  <a:pt x="27" y="95"/>
                  <a:pt x="27" y="96"/>
                  <a:pt x="27" y="97"/>
                </a:cubicBezTo>
                <a:cubicBezTo>
                  <a:pt x="27" y="99"/>
                  <a:pt x="28" y="100"/>
                  <a:pt x="30" y="100"/>
                </a:cubicBezTo>
                <a:cubicBezTo>
                  <a:pt x="31" y="100"/>
                  <a:pt x="32" y="100"/>
                  <a:pt x="33" y="99"/>
                </a:cubicBezTo>
                <a:close/>
                <a:moveTo>
                  <a:pt x="54" y="110"/>
                </a:moveTo>
                <a:cubicBezTo>
                  <a:pt x="53" y="110"/>
                  <a:pt x="52" y="111"/>
                  <a:pt x="51" y="11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1" y="122"/>
                  <a:pt x="40" y="123"/>
                  <a:pt x="40" y="124"/>
                </a:cubicBezTo>
                <a:cubicBezTo>
                  <a:pt x="40" y="126"/>
                  <a:pt x="42" y="127"/>
                  <a:pt x="44" y="127"/>
                </a:cubicBezTo>
                <a:cubicBezTo>
                  <a:pt x="44" y="127"/>
                  <a:pt x="45" y="127"/>
                  <a:pt x="46" y="12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7" y="116"/>
                  <a:pt x="57" y="115"/>
                  <a:pt x="57" y="114"/>
                </a:cubicBezTo>
                <a:cubicBezTo>
                  <a:pt x="57" y="112"/>
                  <a:pt x="55" y="110"/>
                  <a:pt x="54" y="110"/>
                </a:cubicBezTo>
                <a:close/>
                <a:moveTo>
                  <a:pt x="147" y="4"/>
                </a:moveTo>
                <a:cubicBezTo>
                  <a:pt x="147" y="2"/>
                  <a:pt x="146" y="0"/>
                  <a:pt x="144" y="0"/>
                </a:cubicBezTo>
                <a:cubicBezTo>
                  <a:pt x="143" y="0"/>
                  <a:pt x="143" y="0"/>
                  <a:pt x="142" y="1"/>
                </a:cubicBezTo>
                <a:cubicBezTo>
                  <a:pt x="142" y="1"/>
                  <a:pt x="142" y="1"/>
                  <a:pt x="142" y="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1" y="61"/>
                  <a:pt x="0" y="62"/>
                  <a:pt x="0" y="64"/>
                </a:cubicBezTo>
                <a:cubicBezTo>
                  <a:pt x="0" y="65"/>
                  <a:pt x="1" y="66"/>
                  <a:pt x="3" y="67"/>
                </a:cubicBezTo>
                <a:cubicBezTo>
                  <a:pt x="3" y="67"/>
                  <a:pt x="3" y="67"/>
                  <a:pt x="3" y="67"/>
                </a:cubicBezTo>
                <a:cubicBezTo>
                  <a:pt x="58" y="90"/>
                  <a:pt x="58" y="90"/>
                  <a:pt x="58" y="90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81" y="146"/>
                  <a:pt x="82" y="147"/>
                  <a:pt x="84" y="147"/>
                </a:cubicBezTo>
                <a:cubicBezTo>
                  <a:pt x="85" y="147"/>
                  <a:pt x="86" y="146"/>
                  <a:pt x="87" y="145"/>
                </a:cubicBezTo>
                <a:cubicBezTo>
                  <a:pt x="87" y="145"/>
                  <a:pt x="87" y="145"/>
                  <a:pt x="87" y="145"/>
                </a:cubicBezTo>
                <a:cubicBezTo>
                  <a:pt x="87" y="145"/>
                  <a:pt x="87" y="145"/>
                  <a:pt x="87" y="145"/>
                </a:cubicBezTo>
                <a:cubicBezTo>
                  <a:pt x="87" y="145"/>
                  <a:pt x="87" y="145"/>
                  <a:pt x="87" y="14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5"/>
                  <a:pt x="147" y="4"/>
                  <a:pt x="147" y="4"/>
                </a:cubicBezTo>
                <a:close/>
                <a:moveTo>
                  <a:pt x="12" y="64"/>
                </a:moveTo>
                <a:cubicBezTo>
                  <a:pt x="129" y="13"/>
                  <a:pt x="129" y="13"/>
                  <a:pt x="129" y="13"/>
                </a:cubicBezTo>
                <a:cubicBezTo>
                  <a:pt x="59" y="83"/>
                  <a:pt x="59" y="83"/>
                  <a:pt x="59" y="83"/>
                </a:cubicBezTo>
                <a:lnTo>
                  <a:pt x="12" y="64"/>
                </a:lnTo>
                <a:close/>
                <a:moveTo>
                  <a:pt x="84" y="135"/>
                </a:moveTo>
                <a:cubicBezTo>
                  <a:pt x="64" y="88"/>
                  <a:pt x="64" y="88"/>
                  <a:pt x="64" y="88"/>
                </a:cubicBezTo>
                <a:cubicBezTo>
                  <a:pt x="134" y="18"/>
                  <a:pt x="134" y="18"/>
                  <a:pt x="134" y="18"/>
                </a:cubicBezTo>
                <a:lnTo>
                  <a:pt x="84" y="1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Freeform 195"/>
          <p:cNvSpPr>
            <a:spLocks noEditPoints="1"/>
          </p:cNvSpPr>
          <p:nvPr/>
        </p:nvSpPr>
        <p:spPr bwMode="auto">
          <a:xfrm>
            <a:off x="16854400" y="4947210"/>
            <a:ext cx="550863" cy="500063"/>
          </a:xfrm>
          <a:custGeom>
            <a:avLst/>
            <a:gdLst>
              <a:gd name="T0" fmla="*/ 143 w 147"/>
              <a:gd name="T1" fmla="*/ 63 h 133"/>
              <a:gd name="T2" fmla="*/ 133 w 147"/>
              <a:gd name="T3" fmla="*/ 63 h 133"/>
              <a:gd name="T4" fmla="*/ 117 w 147"/>
              <a:gd name="T5" fmla="*/ 50 h 133"/>
              <a:gd name="T6" fmla="*/ 100 w 147"/>
              <a:gd name="T7" fmla="*/ 63 h 133"/>
              <a:gd name="T8" fmla="*/ 3 w 147"/>
              <a:gd name="T9" fmla="*/ 63 h 133"/>
              <a:gd name="T10" fmla="*/ 0 w 147"/>
              <a:gd name="T11" fmla="*/ 67 h 133"/>
              <a:gd name="T12" fmla="*/ 3 w 147"/>
              <a:gd name="T13" fmla="*/ 70 h 133"/>
              <a:gd name="T14" fmla="*/ 100 w 147"/>
              <a:gd name="T15" fmla="*/ 70 h 133"/>
              <a:gd name="T16" fmla="*/ 117 w 147"/>
              <a:gd name="T17" fmla="*/ 83 h 133"/>
              <a:gd name="T18" fmla="*/ 133 w 147"/>
              <a:gd name="T19" fmla="*/ 70 h 133"/>
              <a:gd name="T20" fmla="*/ 143 w 147"/>
              <a:gd name="T21" fmla="*/ 70 h 133"/>
              <a:gd name="T22" fmla="*/ 147 w 147"/>
              <a:gd name="T23" fmla="*/ 67 h 133"/>
              <a:gd name="T24" fmla="*/ 143 w 147"/>
              <a:gd name="T25" fmla="*/ 63 h 133"/>
              <a:gd name="T26" fmla="*/ 117 w 147"/>
              <a:gd name="T27" fmla="*/ 77 h 133"/>
              <a:gd name="T28" fmla="*/ 107 w 147"/>
              <a:gd name="T29" fmla="*/ 67 h 133"/>
              <a:gd name="T30" fmla="*/ 117 w 147"/>
              <a:gd name="T31" fmla="*/ 57 h 133"/>
              <a:gd name="T32" fmla="*/ 127 w 147"/>
              <a:gd name="T33" fmla="*/ 67 h 133"/>
              <a:gd name="T34" fmla="*/ 117 w 147"/>
              <a:gd name="T35" fmla="*/ 77 h 133"/>
              <a:gd name="T36" fmla="*/ 3 w 147"/>
              <a:gd name="T37" fmla="*/ 20 h 133"/>
              <a:gd name="T38" fmla="*/ 20 w 147"/>
              <a:gd name="T39" fmla="*/ 20 h 133"/>
              <a:gd name="T40" fmla="*/ 36 w 147"/>
              <a:gd name="T41" fmla="*/ 33 h 133"/>
              <a:gd name="T42" fmla="*/ 53 w 147"/>
              <a:gd name="T43" fmla="*/ 20 h 133"/>
              <a:gd name="T44" fmla="*/ 143 w 147"/>
              <a:gd name="T45" fmla="*/ 20 h 133"/>
              <a:gd name="T46" fmla="*/ 147 w 147"/>
              <a:gd name="T47" fmla="*/ 17 h 133"/>
              <a:gd name="T48" fmla="*/ 143 w 147"/>
              <a:gd name="T49" fmla="*/ 13 h 133"/>
              <a:gd name="T50" fmla="*/ 53 w 147"/>
              <a:gd name="T51" fmla="*/ 13 h 133"/>
              <a:gd name="T52" fmla="*/ 36 w 147"/>
              <a:gd name="T53" fmla="*/ 0 h 133"/>
              <a:gd name="T54" fmla="*/ 20 w 147"/>
              <a:gd name="T55" fmla="*/ 13 h 133"/>
              <a:gd name="T56" fmla="*/ 3 w 147"/>
              <a:gd name="T57" fmla="*/ 13 h 133"/>
              <a:gd name="T58" fmla="*/ 0 w 147"/>
              <a:gd name="T59" fmla="*/ 17 h 133"/>
              <a:gd name="T60" fmla="*/ 3 w 147"/>
              <a:gd name="T61" fmla="*/ 20 h 133"/>
              <a:gd name="T62" fmla="*/ 36 w 147"/>
              <a:gd name="T63" fmla="*/ 7 h 133"/>
              <a:gd name="T64" fmla="*/ 46 w 147"/>
              <a:gd name="T65" fmla="*/ 17 h 133"/>
              <a:gd name="T66" fmla="*/ 36 w 147"/>
              <a:gd name="T67" fmla="*/ 27 h 133"/>
              <a:gd name="T68" fmla="*/ 26 w 147"/>
              <a:gd name="T69" fmla="*/ 17 h 133"/>
              <a:gd name="T70" fmla="*/ 36 w 147"/>
              <a:gd name="T71" fmla="*/ 7 h 133"/>
              <a:gd name="T72" fmla="*/ 143 w 147"/>
              <a:gd name="T73" fmla="*/ 113 h 133"/>
              <a:gd name="T74" fmla="*/ 79 w 147"/>
              <a:gd name="T75" fmla="*/ 113 h 133"/>
              <a:gd name="T76" fmla="*/ 63 w 147"/>
              <a:gd name="T77" fmla="*/ 100 h 133"/>
              <a:gd name="T78" fmla="*/ 47 w 147"/>
              <a:gd name="T79" fmla="*/ 113 h 133"/>
              <a:gd name="T80" fmla="*/ 3 w 147"/>
              <a:gd name="T81" fmla="*/ 113 h 133"/>
              <a:gd name="T82" fmla="*/ 0 w 147"/>
              <a:gd name="T83" fmla="*/ 117 h 133"/>
              <a:gd name="T84" fmla="*/ 3 w 147"/>
              <a:gd name="T85" fmla="*/ 120 h 133"/>
              <a:gd name="T86" fmla="*/ 47 w 147"/>
              <a:gd name="T87" fmla="*/ 120 h 133"/>
              <a:gd name="T88" fmla="*/ 63 w 147"/>
              <a:gd name="T89" fmla="*/ 133 h 133"/>
              <a:gd name="T90" fmla="*/ 79 w 147"/>
              <a:gd name="T91" fmla="*/ 120 h 133"/>
              <a:gd name="T92" fmla="*/ 143 w 147"/>
              <a:gd name="T93" fmla="*/ 120 h 133"/>
              <a:gd name="T94" fmla="*/ 147 w 147"/>
              <a:gd name="T95" fmla="*/ 117 h 133"/>
              <a:gd name="T96" fmla="*/ 143 w 147"/>
              <a:gd name="T97" fmla="*/ 113 h 133"/>
              <a:gd name="T98" fmla="*/ 63 w 147"/>
              <a:gd name="T99" fmla="*/ 127 h 133"/>
              <a:gd name="T100" fmla="*/ 53 w 147"/>
              <a:gd name="T101" fmla="*/ 117 h 133"/>
              <a:gd name="T102" fmla="*/ 63 w 147"/>
              <a:gd name="T103" fmla="*/ 107 h 133"/>
              <a:gd name="T104" fmla="*/ 73 w 147"/>
              <a:gd name="T105" fmla="*/ 117 h 133"/>
              <a:gd name="T106" fmla="*/ 63 w 147"/>
              <a:gd name="T107" fmla="*/ 127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7" h="133">
                <a:moveTo>
                  <a:pt x="143" y="63"/>
                </a:moveTo>
                <a:cubicBezTo>
                  <a:pt x="133" y="63"/>
                  <a:pt x="133" y="63"/>
                  <a:pt x="133" y="63"/>
                </a:cubicBezTo>
                <a:cubicBezTo>
                  <a:pt x="131" y="56"/>
                  <a:pt x="125" y="50"/>
                  <a:pt x="117" y="50"/>
                </a:cubicBezTo>
                <a:cubicBezTo>
                  <a:pt x="108" y="50"/>
                  <a:pt x="102" y="56"/>
                  <a:pt x="100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3"/>
                  <a:pt x="0" y="65"/>
                  <a:pt x="0" y="67"/>
                </a:cubicBezTo>
                <a:cubicBezTo>
                  <a:pt x="0" y="69"/>
                  <a:pt x="1" y="70"/>
                  <a:pt x="3" y="70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2" y="78"/>
                  <a:pt x="108" y="83"/>
                  <a:pt x="117" y="83"/>
                </a:cubicBezTo>
                <a:cubicBezTo>
                  <a:pt x="125" y="83"/>
                  <a:pt x="131" y="78"/>
                  <a:pt x="13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5" y="70"/>
                  <a:pt x="147" y="69"/>
                  <a:pt x="147" y="67"/>
                </a:cubicBezTo>
                <a:cubicBezTo>
                  <a:pt x="147" y="65"/>
                  <a:pt x="145" y="63"/>
                  <a:pt x="143" y="63"/>
                </a:cubicBezTo>
                <a:close/>
                <a:moveTo>
                  <a:pt x="117" y="77"/>
                </a:moveTo>
                <a:cubicBezTo>
                  <a:pt x="111" y="77"/>
                  <a:pt x="107" y="72"/>
                  <a:pt x="107" y="67"/>
                </a:cubicBezTo>
                <a:cubicBezTo>
                  <a:pt x="107" y="61"/>
                  <a:pt x="111" y="57"/>
                  <a:pt x="117" y="57"/>
                </a:cubicBezTo>
                <a:cubicBezTo>
                  <a:pt x="122" y="57"/>
                  <a:pt x="127" y="61"/>
                  <a:pt x="127" y="67"/>
                </a:cubicBezTo>
                <a:cubicBezTo>
                  <a:pt x="127" y="72"/>
                  <a:pt x="122" y="77"/>
                  <a:pt x="117" y="77"/>
                </a:cubicBezTo>
                <a:close/>
                <a:moveTo>
                  <a:pt x="3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2" y="28"/>
                  <a:pt x="28" y="33"/>
                  <a:pt x="36" y="33"/>
                </a:cubicBezTo>
                <a:cubicBezTo>
                  <a:pt x="44" y="33"/>
                  <a:pt x="51" y="28"/>
                  <a:pt x="53" y="20"/>
                </a:cubicBezTo>
                <a:cubicBezTo>
                  <a:pt x="143" y="20"/>
                  <a:pt x="143" y="20"/>
                  <a:pt x="143" y="20"/>
                </a:cubicBezTo>
                <a:cubicBezTo>
                  <a:pt x="145" y="20"/>
                  <a:pt x="147" y="18"/>
                  <a:pt x="147" y="17"/>
                </a:cubicBezTo>
                <a:cubicBezTo>
                  <a:pt x="147" y="15"/>
                  <a:pt x="145" y="13"/>
                  <a:pt x="143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1" y="6"/>
                  <a:pt x="44" y="0"/>
                  <a:pt x="36" y="0"/>
                </a:cubicBezTo>
                <a:cubicBezTo>
                  <a:pt x="28" y="0"/>
                  <a:pt x="22" y="6"/>
                  <a:pt x="20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1" y="13"/>
                  <a:pt x="0" y="15"/>
                  <a:pt x="0" y="17"/>
                </a:cubicBezTo>
                <a:cubicBezTo>
                  <a:pt x="0" y="18"/>
                  <a:pt x="1" y="20"/>
                  <a:pt x="3" y="20"/>
                </a:cubicBezTo>
                <a:close/>
                <a:moveTo>
                  <a:pt x="36" y="7"/>
                </a:moveTo>
                <a:cubicBezTo>
                  <a:pt x="42" y="7"/>
                  <a:pt x="46" y="11"/>
                  <a:pt x="46" y="17"/>
                </a:cubicBezTo>
                <a:cubicBezTo>
                  <a:pt x="46" y="22"/>
                  <a:pt x="42" y="27"/>
                  <a:pt x="36" y="27"/>
                </a:cubicBezTo>
                <a:cubicBezTo>
                  <a:pt x="31" y="27"/>
                  <a:pt x="26" y="22"/>
                  <a:pt x="26" y="17"/>
                </a:cubicBezTo>
                <a:cubicBezTo>
                  <a:pt x="26" y="11"/>
                  <a:pt x="31" y="7"/>
                  <a:pt x="36" y="7"/>
                </a:cubicBezTo>
                <a:close/>
                <a:moveTo>
                  <a:pt x="143" y="113"/>
                </a:moveTo>
                <a:cubicBezTo>
                  <a:pt x="79" y="113"/>
                  <a:pt x="79" y="113"/>
                  <a:pt x="79" y="113"/>
                </a:cubicBezTo>
                <a:cubicBezTo>
                  <a:pt x="78" y="106"/>
                  <a:pt x="71" y="100"/>
                  <a:pt x="63" y="100"/>
                </a:cubicBezTo>
                <a:cubicBezTo>
                  <a:pt x="55" y="100"/>
                  <a:pt x="48" y="106"/>
                  <a:pt x="47" y="113"/>
                </a:cubicBezTo>
                <a:cubicBezTo>
                  <a:pt x="3" y="113"/>
                  <a:pt x="3" y="113"/>
                  <a:pt x="3" y="113"/>
                </a:cubicBezTo>
                <a:cubicBezTo>
                  <a:pt x="1" y="113"/>
                  <a:pt x="0" y="115"/>
                  <a:pt x="0" y="117"/>
                </a:cubicBezTo>
                <a:cubicBezTo>
                  <a:pt x="0" y="119"/>
                  <a:pt x="1" y="120"/>
                  <a:pt x="3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8" y="128"/>
                  <a:pt x="55" y="133"/>
                  <a:pt x="63" y="133"/>
                </a:cubicBezTo>
                <a:cubicBezTo>
                  <a:pt x="71" y="133"/>
                  <a:pt x="78" y="128"/>
                  <a:pt x="79" y="120"/>
                </a:cubicBezTo>
                <a:cubicBezTo>
                  <a:pt x="143" y="120"/>
                  <a:pt x="143" y="120"/>
                  <a:pt x="143" y="120"/>
                </a:cubicBezTo>
                <a:cubicBezTo>
                  <a:pt x="145" y="120"/>
                  <a:pt x="147" y="119"/>
                  <a:pt x="147" y="117"/>
                </a:cubicBezTo>
                <a:cubicBezTo>
                  <a:pt x="147" y="115"/>
                  <a:pt x="145" y="113"/>
                  <a:pt x="143" y="113"/>
                </a:cubicBezTo>
                <a:close/>
                <a:moveTo>
                  <a:pt x="63" y="127"/>
                </a:moveTo>
                <a:cubicBezTo>
                  <a:pt x="58" y="127"/>
                  <a:pt x="53" y="122"/>
                  <a:pt x="53" y="117"/>
                </a:cubicBezTo>
                <a:cubicBezTo>
                  <a:pt x="53" y="111"/>
                  <a:pt x="58" y="107"/>
                  <a:pt x="63" y="107"/>
                </a:cubicBezTo>
                <a:cubicBezTo>
                  <a:pt x="69" y="107"/>
                  <a:pt x="73" y="111"/>
                  <a:pt x="73" y="117"/>
                </a:cubicBezTo>
                <a:cubicBezTo>
                  <a:pt x="73" y="122"/>
                  <a:pt x="69" y="127"/>
                  <a:pt x="63" y="1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Freeform 196"/>
          <p:cNvSpPr>
            <a:spLocks noEditPoints="1"/>
          </p:cNvSpPr>
          <p:nvPr/>
        </p:nvSpPr>
        <p:spPr bwMode="auto">
          <a:xfrm>
            <a:off x="1129964" y="6067357"/>
            <a:ext cx="550863" cy="500063"/>
          </a:xfrm>
          <a:custGeom>
            <a:avLst/>
            <a:gdLst>
              <a:gd name="T0" fmla="*/ 127 w 147"/>
              <a:gd name="T1" fmla="*/ 83 h 133"/>
              <a:gd name="T2" fmla="*/ 104 w 147"/>
              <a:gd name="T3" fmla="*/ 27 h 133"/>
              <a:gd name="T4" fmla="*/ 80 w 147"/>
              <a:gd name="T5" fmla="*/ 83 h 133"/>
              <a:gd name="T6" fmla="*/ 87 w 147"/>
              <a:gd name="T7" fmla="*/ 50 h 133"/>
              <a:gd name="T8" fmla="*/ 120 w 147"/>
              <a:gd name="T9" fmla="*/ 50 h 133"/>
              <a:gd name="T10" fmla="*/ 104 w 147"/>
              <a:gd name="T11" fmla="*/ 100 h 133"/>
              <a:gd name="T12" fmla="*/ 87 w 147"/>
              <a:gd name="T13" fmla="*/ 50 h 133"/>
              <a:gd name="T14" fmla="*/ 127 w 147"/>
              <a:gd name="T15" fmla="*/ 117 h 133"/>
              <a:gd name="T16" fmla="*/ 134 w 147"/>
              <a:gd name="T17" fmla="*/ 117 h 133"/>
              <a:gd name="T18" fmla="*/ 130 w 147"/>
              <a:gd name="T19" fmla="*/ 20 h 133"/>
              <a:gd name="T20" fmla="*/ 130 w 147"/>
              <a:gd name="T21" fmla="*/ 13 h 133"/>
              <a:gd name="T22" fmla="*/ 130 w 147"/>
              <a:gd name="T23" fmla="*/ 20 h 133"/>
              <a:gd name="T24" fmla="*/ 114 w 147"/>
              <a:gd name="T25" fmla="*/ 50 h 133"/>
              <a:gd name="T26" fmla="*/ 94 w 147"/>
              <a:gd name="T27" fmla="*/ 50 h 133"/>
              <a:gd name="T28" fmla="*/ 17 w 147"/>
              <a:gd name="T29" fmla="*/ 120 h 133"/>
              <a:gd name="T30" fmla="*/ 17 w 147"/>
              <a:gd name="T31" fmla="*/ 113 h 133"/>
              <a:gd name="T32" fmla="*/ 17 w 147"/>
              <a:gd name="T33" fmla="*/ 120 h 133"/>
              <a:gd name="T34" fmla="*/ 54 w 147"/>
              <a:gd name="T35" fmla="*/ 83 h 133"/>
              <a:gd name="T36" fmla="*/ 34 w 147"/>
              <a:gd name="T37" fmla="*/ 83 h 133"/>
              <a:gd name="T38" fmla="*/ 141 w 147"/>
              <a:gd name="T39" fmla="*/ 0 h 133"/>
              <a:gd name="T40" fmla="*/ 0 w 147"/>
              <a:gd name="T41" fmla="*/ 7 h 133"/>
              <a:gd name="T42" fmla="*/ 7 w 147"/>
              <a:gd name="T43" fmla="*/ 133 h 133"/>
              <a:gd name="T44" fmla="*/ 147 w 147"/>
              <a:gd name="T45" fmla="*/ 127 h 133"/>
              <a:gd name="T46" fmla="*/ 141 w 147"/>
              <a:gd name="T47" fmla="*/ 0 h 133"/>
              <a:gd name="T48" fmla="*/ 7 w 147"/>
              <a:gd name="T49" fmla="*/ 127 h 133"/>
              <a:gd name="T50" fmla="*/ 141 w 147"/>
              <a:gd name="T51" fmla="*/ 7 h 133"/>
              <a:gd name="T52" fmla="*/ 17 w 147"/>
              <a:gd name="T53" fmla="*/ 20 h 133"/>
              <a:gd name="T54" fmla="*/ 17 w 147"/>
              <a:gd name="T55" fmla="*/ 13 h 133"/>
              <a:gd name="T56" fmla="*/ 17 w 147"/>
              <a:gd name="T57" fmla="*/ 20 h 133"/>
              <a:gd name="T58" fmla="*/ 44 w 147"/>
              <a:gd name="T59" fmla="*/ 107 h 133"/>
              <a:gd name="T60" fmla="*/ 67 w 147"/>
              <a:gd name="T61" fmla="*/ 50 h 133"/>
              <a:gd name="T62" fmla="*/ 20 w 147"/>
              <a:gd name="T63" fmla="*/ 50 h 133"/>
              <a:gd name="T64" fmla="*/ 27 w 147"/>
              <a:gd name="T65" fmla="*/ 50 h 133"/>
              <a:gd name="T66" fmla="*/ 60 w 147"/>
              <a:gd name="T67" fmla="*/ 50 h 133"/>
              <a:gd name="T68" fmla="*/ 44 w 147"/>
              <a:gd name="T69" fmla="*/ 100 h 133"/>
              <a:gd name="T70" fmla="*/ 27 w 147"/>
              <a:gd name="T71" fmla="*/ 5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33">
                <a:moveTo>
                  <a:pt x="104" y="107"/>
                </a:moveTo>
                <a:cubicBezTo>
                  <a:pt x="117" y="107"/>
                  <a:pt x="127" y="96"/>
                  <a:pt x="127" y="83"/>
                </a:cubicBezTo>
                <a:cubicBezTo>
                  <a:pt x="127" y="50"/>
                  <a:pt x="127" y="50"/>
                  <a:pt x="127" y="50"/>
                </a:cubicBezTo>
                <a:cubicBezTo>
                  <a:pt x="127" y="37"/>
                  <a:pt x="117" y="27"/>
                  <a:pt x="104" y="27"/>
                </a:cubicBezTo>
                <a:cubicBezTo>
                  <a:pt x="91" y="27"/>
                  <a:pt x="80" y="37"/>
                  <a:pt x="80" y="50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96"/>
                  <a:pt x="91" y="107"/>
                  <a:pt x="104" y="107"/>
                </a:cubicBezTo>
                <a:close/>
                <a:moveTo>
                  <a:pt x="87" y="50"/>
                </a:moveTo>
                <a:cubicBezTo>
                  <a:pt x="87" y="41"/>
                  <a:pt x="95" y="33"/>
                  <a:pt x="104" y="33"/>
                </a:cubicBezTo>
                <a:cubicBezTo>
                  <a:pt x="113" y="33"/>
                  <a:pt x="120" y="41"/>
                  <a:pt x="120" y="50"/>
                </a:cubicBezTo>
                <a:cubicBezTo>
                  <a:pt x="120" y="83"/>
                  <a:pt x="120" y="83"/>
                  <a:pt x="120" y="83"/>
                </a:cubicBezTo>
                <a:cubicBezTo>
                  <a:pt x="120" y="93"/>
                  <a:pt x="113" y="100"/>
                  <a:pt x="104" y="100"/>
                </a:cubicBezTo>
                <a:cubicBezTo>
                  <a:pt x="95" y="100"/>
                  <a:pt x="87" y="93"/>
                  <a:pt x="87" y="83"/>
                </a:cubicBezTo>
                <a:lnTo>
                  <a:pt x="87" y="50"/>
                </a:lnTo>
                <a:close/>
                <a:moveTo>
                  <a:pt x="130" y="113"/>
                </a:moveTo>
                <a:cubicBezTo>
                  <a:pt x="129" y="113"/>
                  <a:pt x="127" y="115"/>
                  <a:pt x="127" y="117"/>
                </a:cubicBezTo>
                <a:cubicBezTo>
                  <a:pt x="127" y="119"/>
                  <a:pt x="129" y="120"/>
                  <a:pt x="130" y="120"/>
                </a:cubicBezTo>
                <a:cubicBezTo>
                  <a:pt x="132" y="120"/>
                  <a:pt x="134" y="119"/>
                  <a:pt x="134" y="117"/>
                </a:cubicBezTo>
                <a:cubicBezTo>
                  <a:pt x="134" y="115"/>
                  <a:pt x="132" y="113"/>
                  <a:pt x="130" y="113"/>
                </a:cubicBezTo>
                <a:close/>
                <a:moveTo>
                  <a:pt x="130" y="20"/>
                </a:moveTo>
                <a:cubicBezTo>
                  <a:pt x="132" y="20"/>
                  <a:pt x="134" y="18"/>
                  <a:pt x="134" y="17"/>
                </a:cubicBezTo>
                <a:cubicBezTo>
                  <a:pt x="134" y="15"/>
                  <a:pt x="132" y="13"/>
                  <a:pt x="130" y="13"/>
                </a:cubicBezTo>
                <a:cubicBezTo>
                  <a:pt x="129" y="13"/>
                  <a:pt x="127" y="15"/>
                  <a:pt x="127" y="17"/>
                </a:cubicBezTo>
                <a:cubicBezTo>
                  <a:pt x="127" y="18"/>
                  <a:pt x="129" y="20"/>
                  <a:pt x="130" y="20"/>
                </a:cubicBezTo>
                <a:close/>
                <a:moveTo>
                  <a:pt x="104" y="60"/>
                </a:moveTo>
                <a:cubicBezTo>
                  <a:pt x="109" y="60"/>
                  <a:pt x="114" y="56"/>
                  <a:pt x="114" y="50"/>
                </a:cubicBezTo>
                <a:cubicBezTo>
                  <a:pt x="114" y="44"/>
                  <a:pt x="109" y="40"/>
                  <a:pt x="104" y="40"/>
                </a:cubicBezTo>
                <a:cubicBezTo>
                  <a:pt x="98" y="40"/>
                  <a:pt x="94" y="44"/>
                  <a:pt x="94" y="50"/>
                </a:cubicBezTo>
                <a:cubicBezTo>
                  <a:pt x="94" y="56"/>
                  <a:pt x="98" y="60"/>
                  <a:pt x="104" y="60"/>
                </a:cubicBezTo>
                <a:close/>
                <a:moveTo>
                  <a:pt x="17" y="120"/>
                </a:moveTo>
                <a:cubicBezTo>
                  <a:pt x="19" y="120"/>
                  <a:pt x="20" y="119"/>
                  <a:pt x="20" y="117"/>
                </a:cubicBezTo>
                <a:cubicBezTo>
                  <a:pt x="20" y="115"/>
                  <a:pt x="19" y="113"/>
                  <a:pt x="17" y="113"/>
                </a:cubicBezTo>
                <a:cubicBezTo>
                  <a:pt x="15" y="113"/>
                  <a:pt x="14" y="115"/>
                  <a:pt x="14" y="117"/>
                </a:cubicBezTo>
                <a:cubicBezTo>
                  <a:pt x="14" y="119"/>
                  <a:pt x="15" y="120"/>
                  <a:pt x="17" y="120"/>
                </a:cubicBezTo>
                <a:close/>
                <a:moveTo>
                  <a:pt x="44" y="93"/>
                </a:moveTo>
                <a:cubicBezTo>
                  <a:pt x="49" y="93"/>
                  <a:pt x="54" y="89"/>
                  <a:pt x="54" y="83"/>
                </a:cubicBezTo>
                <a:cubicBezTo>
                  <a:pt x="54" y="78"/>
                  <a:pt x="49" y="73"/>
                  <a:pt x="44" y="73"/>
                </a:cubicBezTo>
                <a:cubicBezTo>
                  <a:pt x="38" y="73"/>
                  <a:pt x="34" y="78"/>
                  <a:pt x="34" y="83"/>
                </a:cubicBezTo>
                <a:cubicBezTo>
                  <a:pt x="34" y="89"/>
                  <a:pt x="38" y="93"/>
                  <a:pt x="44" y="93"/>
                </a:cubicBezTo>
                <a:close/>
                <a:moveTo>
                  <a:pt x="14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0"/>
                  <a:pt x="3" y="133"/>
                  <a:pt x="7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4" y="133"/>
                  <a:pt x="147" y="130"/>
                  <a:pt x="147" y="127"/>
                </a:cubicBezTo>
                <a:cubicBezTo>
                  <a:pt x="147" y="7"/>
                  <a:pt x="147" y="7"/>
                  <a:pt x="147" y="7"/>
                </a:cubicBezTo>
                <a:cubicBezTo>
                  <a:pt x="147" y="3"/>
                  <a:pt x="144" y="0"/>
                  <a:pt x="141" y="0"/>
                </a:cubicBezTo>
                <a:close/>
                <a:moveTo>
                  <a:pt x="141" y="127"/>
                </a:moveTo>
                <a:cubicBezTo>
                  <a:pt x="7" y="127"/>
                  <a:pt x="7" y="127"/>
                  <a:pt x="7" y="127"/>
                </a:cubicBezTo>
                <a:cubicBezTo>
                  <a:pt x="7" y="7"/>
                  <a:pt x="7" y="7"/>
                  <a:pt x="7" y="7"/>
                </a:cubicBezTo>
                <a:cubicBezTo>
                  <a:pt x="141" y="7"/>
                  <a:pt x="141" y="7"/>
                  <a:pt x="141" y="7"/>
                </a:cubicBezTo>
                <a:lnTo>
                  <a:pt x="141" y="127"/>
                </a:lnTo>
                <a:close/>
                <a:moveTo>
                  <a:pt x="17" y="20"/>
                </a:moveTo>
                <a:cubicBezTo>
                  <a:pt x="19" y="20"/>
                  <a:pt x="20" y="18"/>
                  <a:pt x="20" y="17"/>
                </a:cubicBezTo>
                <a:cubicBezTo>
                  <a:pt x="20" y="15"/>
                  <a:pt x="19" y="13"/>
                  <a:pt x="17" y="13"/>
                </a:cubicBezTo>
                <a:cubicBezTo>
                  <a:pt x="15" y="13"/>
                  <a:pt x="14" y="15"/>
                  <a:pt x="14" y="17"/>
                </a:cubicBezTo>
                <a:cubicBezTo>
                  <a:pt x="14" y="18"/>
                  <a:pt x="15" y="20"/>
                  <a:pt x="17" y="20"/>
                </a:cubicBezTo>
                <a:close/>
                <a:moveTo>
                  <a:pt x="20" y="83"/>
                </a:moveTo>
                <a:cubicBezTo>
                  <a:pt x="20" y="96"/>
                  <a:pt x="31" y="107"/>
                  <a:pt x="44" y="107"/>
                </a:cubicBezTo>
                <a:cubicBezTo>
                  <a:pt x="57" y="107"/>
                  <a:pt x="67" y="96"/>
                  <a:pt x="67" y="83"/>
                </a:cubicBezTo>
                <a:cubicBezTo>
                  <a:pt x="67" y="50"/>
                  <a:pt x="67" y="50"/>
                  <a:pt x="67" y="50"/>
                </a:cubicBezTo>
                <a:cubicBezTo>
                  <a:pt x="67" y="37"/>
                  <a:pt x="57" y="27"/>
                  <a:pt x="44" y="27"/>
                </a:cubicBezTo>
                <a:cubicBezTo>
                  <a:pt x="31" y="27"/>
                  <a:pt x="20" y="37"/>
                  <a:pt x="20" y="50"/>
                </a:cubicBezTo>
                <a:lnTo>
                  <a:pt x="20" y="83"/>
                </a:lnTo>
                <a:close/>
                <a:moveTo>
                  <a:pt x="27" y="50"/>
                </a:moveTo>
                <a:cubicBezTo>
                  <a:pt x="27" y="41"/>
                  <a:pt x="34" y="33"/>
                  <a:pt x="44" y="33"/>
                </a:cubicBezTo>
                <a:cubicBezTo>
                  <a:pt x="53" y="33"/>
                  <a:pt x="60" y="41"/>
                  <a:pt x="60" y="50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93"/>
                  <a:pt x="53" y="100"/>
                  <a:pt x="44" y="100"/>
                </a:cubicBezTo>
                <a:cubicBezTo>
                  <a:pt x="34" y="100"/>
                  <a:pt x="27" y="93"/>
                  <a:pt x="27" y="83"/>
                </a:cubicBezTo>
                <a:lnTo>
                  <a:pt x="27" y="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9" name="Freeform 197"/>
          <p:cNvSpPr>
            <a:spLocks noEditPoints="1"/>
          </p:cNvSpPr>
          <p:nvPr/>
        </p:nvSpPr>
        <p:spPr bwMode="auto">
          <a:xfrm>
            <a:off x="2155489" y="6031094"/>
            <a:ext cx="552450" cy="550863"/>
          </a:xfrm>
          <a:custGeom>
            <a:avLst/>
            <a:gdLst>
              <a:gd name="T0" fmla="*/ 113 w 147"/>
              <a:gd name="T1" fmla="*/ 70 h 147"/>
              <a:gd name="T2" fmla="*/ 87 w 147"/>
              <a:gd name="T3" fmla="*/ 70 h 147"/>
              <a:gd name="T4" fmla="*/ 20 w 147"/>
              <a:gd name="T5" fmla="*/ 74 h 147"/>
              <a:gd name="T6" fmla="*/ 87 w 147"/>
              <a:gd name="T7" fmla="*/ 77 h 147"/>
              <a:gd name="T8" fmla="*/ 113 w 147"/>
              <a:gd name="T9" fmla="*/ 77 h 147"/>
              <a:gd name="T10" fmla="*/ 127 w 147"/>
              <a:gd name="T11" fmla="*/ 74 h 147"/>
              <a:gd name="T12" fmla="*/ 100 w 147"/>
              <a:gd name="T13" fmla="*/ 80 h 147"/>
              <a:gd name="T14" fmla="*/ 100 w 147"/>
              <a:gd name="T15" fmla="*/ 67 h 147"/>
              <a:gd name="T16" fmla="*/ 100 w 147"/>
              <a:gd name="T17" fmla="*/ 80 h 147"/>
              <a:gd name="T18" fmla="*/ 66 w 147"/>
              <a:gd name="T19" fmla="*/ 34 h 147"/>
              <a:gd name="T20" fmla="*/ 40 w 147"/>
              <a:gd name="T21" fmla="*/ 34 h 147"/>
              <a:gd name="T22" fmla="*/ 20 w 147"/>
              <a:gd name="T23" fmla="*/ 37 h 147"/>
              <a:gd name="T24" fmla="*/ 40 w 147"/>
              <a:gd name="T25" fmla="*/ 40 h 147"/>
              <a:gd name="T26" fmla="*/ 66 w 147"/>
              <a:gd name="T27" fmla="*/ 40 h 147"/>
              <a:gd name="T28" fmla="*/ 127 w 147"/>
              <a:gd name="T29" fmla="*/ 37 h 147"/>
              <a:gd name="T30" fmla="*/ 53 w 147"/>
              <a:gd name="T31" fmla="*/ 44 h 147"/>
              <a:gd name="T32" fmla="*/ 53 w 147"/>
              <a:gd name="T33" fmla="*/ 30 h 147"/>
              <a:gd name="T34" fmla="*/ 53 w 147"/>
              <a:gd name="T35" fmla="*/ 44 h 147"/>
              <a:gd name="T36" fmla="*/ 79 w 147"/>
              <a:gd name="T37" fmla="*/ 107 h 147"/>
              <a:gd name="T38" fmla="*/ 54 w 147"/>
              <a:gd name="T39" fmla="*/ 107 h 147"/>
              <a:gd name="T40" fmla="*/ 20 w 147"/>
              <a:gd name="T41" fmla="*/ 110 h 147"/>
              <a:gd name="T42" fmla="*/ 54 w 147"/>
              <a:gd name="T43" fmla="*/ 114 h 147"/>
              <a:gd name="T44" fmla="*/ 79 w 147"/>
              <a:gd name="T45" fmla="*/ 114 h 147"/>
              <a:gd name="T46" fmla="*/ 127 w 147"/>
              <a:gd name="T47" fmla="*/ 110 h 147"/>
              <a:gd name="T48" fmla="*/ 67 w 147"/>
              <a:gd name="T49" fmla="*/ 117 h 147"/>
              <a:gd name="T50" fmla="*/ 67 w 147"/>
              <a:gd name="T51" fmla="*/ 104 h 147"/>
              <a:gd name="T52" fmla="*/ 67 w 147"/>
              <a:gd name="T53" fmla="*/ 117 h 147"/>
              <a:gd name="T54" fmla="*/ 13 w 147"/>
              <a:gd name="T55" fmla="*/ 0 h 147"/>
              <a:gd name="T56" fmla="*/ 0 w 147"/>
              <a:gd name="T57" fmla="*/ 134 h 147"/>
              <a:gd name="T58" fmla="*/ 133 w 147"/>
              <a:gd name="T59" fmla="*/ 147 h 147"/>
              <a:gd name="T60" fmla="*/ 147 w 147"/>
              <a:gd name="T61" fmla="*/ 14 h 147"/>
              <a:gd name="T62" fmla="*/ 140 w 147"/>
              <a:gd name="T63" fmla="*/ 134 h 147"/>
              <a:gd name="T64" fmla="*/ 13 w 147"/>
              <a:gd name="T65" fmla="*/ 140 h 147"/>
              <a:gd name="T66" fmla="*/ 6 w 147"/>
              <a:gd name="T67" fmla="*/ 14 h 147"/>
              <a:gd name="T68" fmla="*/ 133 w 147"/>
              <a:gd name="T69" fmla="*/ 7 h 147"/>
              <a:gd name="T70" fmla="*/ 140 w 147"/>
              <a:gd name="T71" fmla="*/ 13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47">
                <a:moveTo>
                  <a:pt x="123" y="70"/>
                </a:moveTo>
                <a:cubicBezTo>
                  <a:pt x="113" y="70"/>
                  <a:pt x="113" y="70"/>
                  <a:pt x="113" y="70"/>
                </a:cubicBezTo>
                <a:cubicBezTo>
                  <a:pt x="111" y="65"/>
                  <a:pt x="106" y="60"/>
                  <a:pt x="100" y="60"/>
                </a:cubicBezTo>
                <a:cubicBezTo>
                  <a:pt x="94" y="60"/>
                  <a:pt x="89" y="65"/>
                  <a:pt x="87" y="7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70"/>
                  <a:pt x="20" y="72"/>
                  <a:pt x="20" y="74"/>
                </a:cubicBezTo>
                <a:cubicBezTo>
                  <a:pt x="20" y="76"/>
                  <a:pt x="21" y="77"/>
                  <a:pt x="23" y="77"/>
                </a:cubicBezTo>
                <a:cubicBezTo>
                  <a:pt x="87" y="77"/>
                  <a:pt x="87" y="77"/>
                  <a:pt x="87" y="77"/>
                </a:cubicBezTo>
                <a:cubicBezTo>
                  <a:pt x="89" y="83"/>
                  <a:pt x="94" y="87"/>
                  <a:pt x="100" y="87"/>
                </a:cubicBezTo>
                <a:cubicBezTo>
                  <a:pt x="106" y="87"/>
                  <a:pt x="111" y="83"/>
                  <a:pt x="11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5" y="77"/>
                  <a:pt x="127" y="76"/>
                  <a:pt x="127" y="74"/>
                </a:cubicBezTo>
                <a:cubicBezTo>
                  <a:pt x="127" y="72"/>
                  <a:pt x="125" y="70"/>
                  <a:pt x="123" y="70"/>
                </a:cubicBezTo>
                <a:close/>
                <a:moveTo>
                  <a:pt x="100" y="80"/>
                </a:moveTo>
                <a:cubicBezTo>
                  <a:pt x="96" y="80"/>
                  <a:pt x="93" y="77"/>
                  <a:pt x="93" y="74"/>
                </a:cubicBezTo>
                <a:cubicBezTo>
                  <a:pt x="93" y="70"/>
                  <a:pt x="96" y="67"/>
                  <a:pt x="100" y="67"/>
                </a:cubicBezTo>
                <a:cubicBezTo>
                  <a:pt x="104" y="67"/>
                  <a:pt x="107" y="70"/>
                  <a:pt x="107" y="74"/>
                </a:cubicBezTo>
                <a:cubicBezTo>
                  <a:pt x="107" y="77"/>
                  <a:pt x="104" y="80"/>
                  <a:pt x="100" y="80"/>
                </a:cubicBezTo>
                <a:close/>
                <a:moveTo>
                  <a:pt x="123" y="34"/>
                </a:moveTo>
                <a:cubicBezTo>
                  <a:pt x="66" y="34"/>
                  <a:pt x="66" y="34"/>
                  <a:pt x="66" y="34"/>
                </a:cubicBezTo>
                <a:cubicBezTo>
                  <a:pt x="65" y="28"/>
                  <a:pt x="59" y="24"/>
                  <a:pt x="53" y="24"/>
                </a:cubicBezTo>
                <a:cubicBezTo>
                  <a:pt x="47" y="24"/>
                  <a:pt x="42" y="28"/>
                  <a:pt x="40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1" y="34"/>
                  <a:pt x="20" y="35"/>
                  <a:pt x="20" y="37"/>
                </a:cubicBezTo>
                <a:cubicBezTo>
                  <a:pt x="20" y="39"/>
                  <a:pt x="21" y="40"/>
                  <a:pt x="23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46"/>
                  <a:pt x="47" y="50"/>
                  <a:pt x="53" y="50"/>
                </a:cubicBezTo>
                <a:cubicBezTo>
                  <a:pt x="59" y="50"/>
                  <a:pt x="65" y="46"/>
                  <a:pt x="66" y="40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5" y="40"/>
                  <a:pt x="127" y="39"/>
                  <a:pt x="127" y="37"/>
                </a:cubicBezTo>
                <a:cubicBezTo>
                  <a:pt x="127" y="35"/>
                  <a:pt x="125" y="34"/>
                  <a:pt x="123" y="34"/>
                </a:cubicBezTo>
                <a:close/>
                <a:moveTo>
                  <a:pt x="53" y="44"/>
                </a:moveTo>
                <a:cubicBezTo>
                  <a:pt x="50" y="44"/>
                  <a:pt x="47" y="41"/>
                  <a:pt x="47" y="37"/>
                </a:cubicBezTo>
                <a:cubicBezTo>
                  <a:pt x="47" y="33"/>
                  <a:pt x="50" y="30"/>
                  <a:pt x="53" y="30"/>
                </a:cubicBezTo>
                <a:cubicBezTo>
                  <a:pt x="57" y="30"/>
                  <a:pt x="60" y="33"/>
                  <a:pt x="60" y="37"/>
                </a:cubicBezTo>
                <a:cubicBezTo>
                  <a:pt x="60" y="41"/>
                  <a:pt x="57" y="44"/>
                  <a:pt x="53" y="44"/>
                </a:cubicBezTo>
                <a:close/>
                <a:moveTo>
                  <a:pt x="123" y="107"/>
                </a:moveTo>
                <a:cubicBezTo>
                  <a:pt x="79" y="107"/>
                  <a:pt x="79" y="107"/>
                  <a:pt x="79" y="107"/>
                </a:cubicBezTo>
                <a:cubicBezTo>
                  <a:pt x="78" y="101"/>
                  <a:pt x="73" y="97"/>
                  <a:pt x="67" y="97"/>
                </a:cubicBezTo>
                <a:cubicBezTo>
                  <a:pt x="60" y="97"/>
                  <a:pt x="55" y="101"/>
                  <a:pt x="54" y="107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1" y="107"/>
                  <a:pt x="20" y="109"/>
                  <a:pt x="20" y="110"/>
                </a:cubicBezTo>
                <a:cubicBezTo>
                  <a:pt x="20" y="112"/>
                  <a:pt x="21" y="114"/>
                  <a:pt x="23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20"/>
                  <a:pt x="60" y="124"/>
                  <a:pt x="67" y="124"/>
                </a:cubicBezTo>
                <a:cubicBezTo>
                  <a:pt x="73" y="124"/>
                  <a:pt x="78" y="120"/>
                  <a:pt x="79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5" y="114"/>
                  <a:pt x="127" y="112"/>
                  <a:pt x="127" y="110"/>
                </a:cubicBezTo>
                <a:cubicBezTo>
                  <a:pt x="127" y="109"/>
                  <a:pt x="125" y="107"/>
                  <a:pt x="123" y="107"/>
                </a:cubicBezTo>
                <a:close/>
                <a:moveTo>
                  <a:pt x="67" y="117"/>
                </a:moveTo>
                <a:cubicBezTo>
                  <a:pt x="63" y="117"/>
                  <a:pt x="60" y="114"/>
                  <a:pt x="60" y="110"/>
                </a:cubicBezTo>
                <a:cubicBezTo>
                  <a:pt x="60" y="107"/>
                  <a:pt x="63" y="104"/>
                  <a:pt x="67" y="104"/>
                </a:cubicBezTo>
                <a:cubicBezTo>
                  <a:pt x="70" y="104"/>
                  <a:pt x="73" y="107"/>
                  <a:pt x="73" y="110"/>
                </a:cubicBezTo>
                <a:cubicBezTo>
                  <a:pt x="73" y="114"/>
                  <a:pt x="70" y="117"/>
                  <a:pt x="67" y="117"/>
                </a:cubicBez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47" y="6"/>
                  <a:pt x="141" y="0"/>
                  <a:pt x="133" y="0"/>
                </a:cubicBezTo>
                <a:close/>
                <a:moveTo>
                  <a:pt x="140" y="134"/>
                </a:moveTo>
                <a:cubicBezTo>
                  <a:pt x="140" y="137"/>
                  <a:pt x="137" y="140"/>
                  <a:pt x="133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9" y="140"/>
                  <a:pt x="6" y="137"/>
                  <a:pt x="6" y="13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0"/>
                  <a:pt x="9" y="7"/>
                  <a:pt x="1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7" y="7"/>
                  <a:pt x="140" y="10"/>
                  <a:pt x="140" y="14"/>
                </a:cubicBezTo>
                <a:lnTo>
                  <a:pt x="140" y="13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0" name="Freeform 198"/>
          <p:cNvSpPr>
            <a:spLocks noEditPoints="1"/>
          </p:cNvSpPr>
          <p:nvPr/>
        </p:nvSpPr>
        <p:spPr bwMode="auto">
          <a:xfrm>
            <a:off x="3206414" y="6031094"/>
            <a:ext cx="552450" cy="550863"/>
          </a:xfrm>
          <a:custGeom>
            <a:avLst/>
            <a:gdLst>
              <a:gd name="T0" fmla="*/ 40 w 147"/>
              <a:gd name="T1" fmla="*/ 74 h 147"/>
              <a:gd name="T2" fmla="*/ 107 w 147"/>
              <a:gd name="T3" fmla="*/ 74 h 147"/>
              <a:gd name="T4" fmla="*/ 74 w 147"/>
              <a:gd name="T5" fmla="*/ 100 h 147"/>
              <a:gd name="T6" fmla="*/ 74 w 147"/>
              <a:gd name="T7" fmla="*/ 47 h 147"/>
              <a:gd name="T8" fmla="*/ 74 w 147"/>
              <a:gd name="T9" fmla="*/ 100 h 147"/>
              <a:gd name="T10" fmla="*/ 135 w 147"/>
              <a:gd name="T11" fmla="*/ 57 h 147"/>
              <a:gd name="T12" fmla="*/ 133 w 147"/>
              <a:gd name="T13" fmla="*/ 36 h 147"/>
              <a:gd name="T14" fmla="*/ 119 w 147"/>
              <a:gd name="T15" fmla="*/ 15 h 147"/>
              <a:gd name="T16" fmla="*/ 112 w 147"/>
              <a:gd name="T17" fmla="*/ 15 h 147"/>
              <a:gd name="T18" fmla="*/ 90 w 147"/>
              <a:gd name="T19" fmla="*/ 12 h 147"/>
              <a:gd name="T20" fmla="*/ 84 w 147"/>
              <a:gd name="T21" fmla="*/ 0 h 147"/>
              <a:gd name="T22" fmla="*/ 59 w 147"/>
              <a:gd name="T23" fmla="*/ 5 h 147"/>
              <a:gd name="T24" fmla="*/ 42 w 147"/>
              <a:gd name="T25" fmla="*/ 19 h 147"/>
              <a:gd name="T26" fmla="*/ 32 w 147"/>
              <a:gd name="T27" fmla="*/ 14 h 147"/>
              <a:gd name="T28" fmla="*/ 15 w 147"/>
              <a:gd name="T29" fmla="*/ 29 h 147"/>
              <a:gd name="T30" fmla="*/ 19 w 147"/>
              <a:gd name="T31" fmla="*/ 42 h 147"/>
              <a:gd name="T32" fmla="*/ 5 w 147"/>
              <a:gd name="T33" fmla="*/ 59 h 147"/>
              <a:gd name="T34" fmla="*/ 0 w 147"/>
              <a:gd name="T35" fmla="*/ 83 h 147"/>
              <a:gd name="T36" fmla="*/ 12 w 147"/>
              <a:gd name="T37" fmla="*/ 90 h 147"/>
              <a:gd name="T38" fmla="*/ 15 w 147"/>
              <a:gd name="T39" fmla="*/ 112 h 147"/>
              <a:gd name="T40" fmla="*/ 29 w 147"/>
              <a:gd name="T41" fmla="*/ 133 h 147"/>
              <a:gd name="T42" fmla="*/ 36 w 147"/>
              <a:gd name="T43" fmla="*/ 133 h 147"/>
              <a:gd name="T44" fmla="*/ 57 w 147"/>
              <a:gd name="T45" fmla="*/ 135 h 147"/>
              <a:gd name="T46" fmla="*/ 64 w 147"/>
              <a:gd name="T47" fmla="*/ 147 h 147"/>
              <a:gd name="T48" fmla="*/ 89 w 147"/>
              <a:gd name="T49" fmla="*/ 142 h 147"/>
              <a:gd name="T50" fmla="*/ 106 w 147"/>
              <a:gd name="T51" fmla="*/ 129 h 147"/>
              <a:gd name="T52" fmla="*/ 116 w 147"/>
              <a:gd name="T53" fmla="*/ 134 h 147"/>
              <a:gd name="T54" fmla="*/ 133 w 147"/>
              <a:gd name="T55" fmla="*/ 119 h 147"/>
              <a:gd name="T56" fmla="*/ 129 w 147"/>
              <a:gd name="T57" fmla="*/ 106 h 147"/>
              <a:gd name="T58" fmla="*/ 142 w 147"/>
              <a:gd name="T59" fmla="*/ 88 h 147"/>
              <a:gd name="T60" fmla="*/ 147 w 147"/>
              <a:gd name="T61" fmla="*/ 64 h 147"/>
              <a:gd name="T62" fmla="*/ 141 w 147"/>
              <a:gd name="T63" fmla="*/ 82 h 147"/>
              <a:gd name="T64" fmla="*/ 134 w 147"/>
              <a:gd name="T65" fmla="*/ 84 h 147"/>
              <a:gd name="T66" fmla="*/ 123 w 147"/>
              <a:gd name="T67" fmla="*/ 102 h 147"/>
              <a:gd name="T68" fmla="*/ 127 w 147"/>
              <a:gd name="T69" fmla="*/ 115 h 147"/>
              <a:gd name="T70" fmla="*/ 115 w 147"/>
              <a:gd name="T71" fmla="*/ 127 h 147"/>
              <a:gd name="T72" fmla="*/ 106 w 147"/>
              <a:gd name="T73" fmla="*/ 122 h 147"/>
              <a:gd name="T74" fmla="*/ 89 w 147"/>
              <a:gd name="T75" fmla="*/ 129 h 147"/>
              <a:gd name="T76" fmla="*/ 82 w 147"/>
              <a:gd name="T77" fmla="*/ 140 h 147"/>
              <a:gd name="T78" fmla="*/ 66 w 147"/>
              <a:gd name="T79" fmla="*/ 140 h 147"/>
              <a:gd name="T80" fmla="*/ 59 w 147"/>
              <a:gd name="T81" fmla="*/ 129 h 147"/>
              <a:gd name="T82" fmla="*/ 42 w 147"/>
              <a:gd name="T83" fmla="*/ 122 h 147"/>
              <a:gd name="T84" fmla="*/ 33 w 147"/>
              <a:gd name="T85" fmla="*/ 127 h 147"/>
              <a:gd name="T86" fmla="*/ 21 w 147"/>
              <a:gd name="T87" fmla="*/ 115 h 147"/>
              <a:gd name="T88" fmla="*/ 24 w 147"/>
              <a:gd name="T89" fmla="*/ 102 h 147"/>
              <a:gd name="T90" fmla="*/ 14 w 147"/>
              <a:gd name="T91" fmla="*/ 84 h 147"/>
              <a:gd name="T92" fmla="*/ 7 w 147"/>
              <a:gd name="T93" fmla="*/ 82 h 147"/>
              <a:gd name="T94" fmla="*/ 14 w 147"/>
              <a:gd name="T95" fmla="*/ 64 h 147"/>
              <a:gd name="T96" fmla="*/ 24 w 147"/>
              <a:gd name="T97" fmla="*/ 45 h 147"/>
              <a:gd name="T98" fmla="*/ 21 w 147"/>
              <a:gd name="T99" fmla="*/ 32 h 147"/>
              <a:gd name="T100" fmla="*/ 32 w 147"/>
              <a:gd name="T101" fmla="*/ 21 h 147"/>
              <a:gd name="T102" fmla="*/ 42 w 147"/>
              <a:gd name="T103" fmla="*/ 25 h 147"/>
              <a:gd name="T104" fmla="*/ 59 w 147"/>
              <a:gd name="T105" fmla="*/ 19 h 147"/>
              <a:gd name="T106" fmla="*/ 66 w 147"/>
              <a:gd name="T107" fmla="*/ 7 h 147"/>
              <a:gd name="T108" fmla="*/ 82 w 147"/>
              <a:gd name="T109" fmla="*/ 7 h 147"/>
              <a:gd name="T110" fmla="*/ 89 w 147"/>
              <a:gd name="T111" fmla="*/ 19 h 147"/>
              <a:gd name="T112" fmla="*/ 106 w 147"/>
              <a:gd name="T113" fmla="*/ 25 h 147"/>
              <a:gd name="T114" fmla="*/ 115 w 147"/>
              <a:gd name="T115" fmla="*/ 21 h 147"/>
              <a:gd name="T116" fmla="*/ 127 w 147"/>
              <a:gd name="T117" fmla="*/ 32 h 147"/>
              <a:gd name="T118" fmla="*/ 123 w 147"/>
              <a:gd name="T119" fmla="*/ 45 h 147"/>
              <a:gd name="T120" fmla="*/ 134 w 147"/>
              <a:gd name="T121" fmla="*/ 64 h 147"/>
              <a:gd name="T122" fmla="*/ 141 w 147"/>
              <a:gd name="T123" fmla="*/ 8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" h="147">
                <a:moveTo>
                  <a:pt x="74" y="40"/>
                </a:moveTo>
                <a:cubicBezTo>
                  <a:pt x="55" y="40"/>
                  <a:pt x="40" y="55"/>
                  <a:pt x="40" y="74"/>
                </a:cubicBezTo>
                <a:cubicBezTo>
                  <a:pt x="40" y="92"/>
                  <a:pt x="55" y="107"/>
                  <a:pt x="74" y="107"/>
                </a:cubicBezTo>
                <a:cubicBezTo>
                  <a:pt x="92" y="107"/>
                  <a:pt x="107" y="92"/>
                  <a:pt x="107" y="74"/>
                </a:cubicBezTo>
                <a:cubicBezTo>
                  <a:pt x="107" y="55"/>
                  <a:pt x="92" y="40"/>
                  <a:pt x="74" y="40"/>
                </a:cubicBezTo>
                <a:close/>
                <a:moveTo>
                  <a:pt x="74" y="100"/>
                </a:moveTo>
                <a:cubicBezTo>
                  <a:pt x="59" y="100"/>
                  <a:pt x="47" y="88"/>
                  <a:pt x="47" y="74"/>
                </a:cubicBezTo>
                <a:cubicBezTo>
                  <a:pt x="47" y="59"/>
                  <a:pt x="59" y="47"/>
                  <a:pt x="74" y="47"/>
                </a:cubicBezTo>
                <a:cubicBezTo>
                  <a:pt x="89" y="47"/>
                  <a:pt x="101" y="59"/>
                  <a:pt x="101" y="74"/>
                </a:cubicBezTo>
                <a:cubicBezTo>
                  <a:pt x="101" y="88"/>
                  <a:pt x="89" y="100"/>
                  <a:pt x="74" y="100"/>
                </a:cubicBezTo>
                <a:close/>
                <a:moveTo>
                  <a:pt x="142" y="59"/>
                </a:moveTo>
                <a:cubicBezTo>
                  <a:pt x="135" y="57"/>
                  <a:pt x="135" y="57"/>
                  <a:pt x="135" y="57"/>
                </a:cubicBezTo>
                <a:cubicBezTo>
                  <a:pt x="134" y="52"/>
                  <a:pt x="132" y="47"/>
                  <a:pt x="129" y="42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4" y="33"/>
                  <a:pt x="135" y="31"/>
                  <a:pt x="133" y="29"/>
                </a:cubicBezTo>
                <a:cubicBezTo>
                  <a:pt x="119" y="15"/>
                  <a:pt x="119" y="15"/>
                  <a:pt x="119" y="15"/>
                </a:cubicBezTo>
                <a:cubicBezTo>
                  <a:pt x="118" y="14"/>
                  <a:pt x="117" y="14"/>
                  <a:pt x="116" y="14"/>
                </a:cubicBezTo>
                <a:cubicBezTo>
                  <a:pt x="115" y="14"/>
                  <a:pt x="113" y="14"/>
                  <a:pt x="112" y="15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1" y="16"/>
                  <a:pt x="96" y="14"/>
                  <a:pt x="90" y="12"/>
                </a:cubicBezTo>
                <a:cubicBezTo>
                  <a:pt x="89" y="5"/>
                  <a:pt x="89" y="5"/>
                  <a:pt x="89" y="5"/>
                </a:cubicBezTo>
                <a:cubicBezTo>
                  <a:pt x="88" y="3"/>
                  <a:pt x="86" y="0"/>
                  <a:pt x="8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60" y="3"/>
                  <a:pt x="59" y="5"/>
                </a:cubicBezTo>
                <a:cubicBezTo>
                  <a:pt x="57" y="12"/>
                  <a:pt x="57" y="12"/>
                  <a:pt x="57" y="12"/>
                </a:cubicBezTo>
                <a:cubicBezTo>
                  <a:pt x="52" y="14"/>
                  <a:pt x="47" y="16"/>
                  <a:pt x="42" y="19"/>
                </a:cubicBezTo>
                <a:cubicBezTo>
                  <a:pt x="36" y="15"/>
                  <a:pt x="36" y="15"/>
                  <a:pt x="36" y="15"/>
                </a:cubicBezTo>
                <a:cubicBezTo>
                  <a:pt x="35" y="14"/>
                  <a:pt x="33" y="14"/>
                  <a:pt x="32" y="14"/>
                </a:cubicBezTo>
                <a:cubicBezTo>
                  <a:pt x="31" y="14"/>
                  <a:pt x="30" y="14"/>
                  <a:pt x="29" y="15"/>
                </a:cubicBezTo>
                <a:cubicBezTo>
                  <a:pt x="15" y="29"/>
                  <a:pt x="15" y="29"/>
                  <a:pt x="15" y="29"/>
                </a:cubicBezTo>
                <a:cubicBezTo>
                  <a:pt x="13" y="31"/>
                  <a:pt x="14" y="33"/>
                  <a:pt x="15" y="36"/>
                </a:cubicBezTo>
                <a:cubicBezTo>
                  <a:pt x="19" y="42"/>
                  <a:pt x="19" y="42"/>
                  <a:pt x="19" y="42"/>
                </a:cubicBezTo>
                <a:cubicBezTo>
                  <a:pt x="16" y="47"/>
                  <a:pt x="14" y="52"/>
                  <a:pt x="12" y="57"/>
                </a:cubicBezTo>
                <a:cubicBezTo>
                  <a:pt x="5" y="59"/>
                  <a:pt x="5" y="59"/>
                  <a:pt x="5" y="59"/>
                </a:cubicBezTo>
                <a:cubicBezTo>
                  <a:pt x="3" y="60"/>
                  <a:pt x="0" y="61"/>
                  <a:pt x="0" y="64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6"/>
                  <a:pt x="3" y="88"/>
                  <a:pt x="5" y="88"/>
                </a:cubicBezTo>
                <a:cubicBezTo>
                  <a:pt x="12" y="90"/>
                  <a:pt x="12" y="90"/>
                  <a:pt x="12" y="90"/>
                </a:cubicBezTo>
                <a:cubicBezTo>
                  <a:pt x="14" y="96"/>
                  <a:pt x="16" y="101"/>
                  <a:pt x="19" y="106"/>
                </a:cubicBezTo>
                <a:cubicBezTo>
                  <a:pt x="15" y="112"/>
                  <a:pt x="15" y="112"/>
                  <a:pt x="15" y="112"/>
                </a:cubicBezTo>
                <a:cubicBezTo>
                  <a:pt x="14" y="114"/>
                  <a:pt x="13" y="117"/>
                  <a:pt x="15" y="119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30" y="133"/>
                  <a:pt x="31" y="134"/>
                  <a:pt x="32" y="134"/>
                </a:cubicBezTo>
                <a:cubicBezTo>
                  <a:pt x="33" y="134"/>
                  <a:pt x="34" y="133"/>
                  <a:pt x="36" y="133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7" y="132"/>
                  <a:pt x="52" y="134"/>
                  <a:pt x="57" y="135"/>
                </a:cubicBezTo>
                <a:cubicBezTo>
                  <a:pt x="59" y="142"/>
                  <a:pt x="59" y="142"/>
                  <a:pt x="59" y="142"/>
                </a:cubicBezTo>
                <a:cubicBezTo>
                  <a:pt x="60" y="145"/>
                  <a:pt x="61" y="147"/>
                  <a:pt x="64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6" y="147"/>
                  <a:pt x="88" y="145"/>
                  <a:pt x="89" y="142"/>
                </a:cubicBezTo>
                <a:cubicBezTo>
                  <a:pt x="90" y="135"/>
                  <a:pt x="90" y="135"/>
                  <a:pt x="90" y="135"/>
                </a:cubicBezTo>
                <a:cubicBezTo>
                  <a:pt x="96" y="134"/>
                  <a:pt x="101" y="132"/>
                  <a:pt x="106" y="129"/>
                </a:cubicBezTo>
                <a:cubicBezTo>
                  <a:pt x="112" y="133"/>
                  <a:pt x="112" y="133"/>
                  <a:pt x="112" y="133"/>
                </a:cubicBezTo>
                <a:cubicBezTo>
                  <a:pt x="113" y="133"/>
                  <a:pt x="115" y="134"/>
                  <a:pt x="116" y="134"/>
                </a:cubicBezTo>
                <a:cubicBezTo>
                  <a:pt x="117" y="134"/>
                  <a:pt x="118" y="133"/>
                  <a:pt x="119" y="133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5" y="117"/>
                  <a:pt x="134" y="114"/>
                  <a:pt x="133" y="11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32" y="101"/>
                  <a:pt x="134" y="96"/>
                  <a:pt x="135" y="90"/>
                </a:cubicBezTo>
                <a:cubicBezTo>
                  <a:pt x="142" y="88"/>
                  <a:pt x="142" y="88"/>
                  <a:pt x="142" y="88"/>
                </a:cubicBezTo>
                <a:cubicBezTo>
                  <a:pt x="145" y="88"/>
                  <a:pt x="147" y="86"/>
                  <a:pt x="147" y="83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1"/>
                  <a:pt x="145" y="60"/>
                  <a:pt x="142" y="59"/>
                </a:cubicBezTo>
                <a:close/>
                <a:moveTo>
                  <a:pt x="141" y="82"/>
                </a:moveTo>
                <a:cubicBezTo>
                  <a:pt x="141" y="82"/>
                  <a:pt x="141" y="82"/>
                  <a:pt x="141" y="82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1" y="84"/>
                  <a:pt x="130" y="86"/>
                  <a:pt x="129" y="88"/>
                </a:cubicBezTo>
                <a:cubicBezTo>
                  <a:pt x="128" y="93"/>
                  <a:pt x="126" y="98"/>
                  <a:pt x="123" y="102"/>
                </a:cubicBezTo>
                <a:cubicBezTo>
                  <a:pt x="122" y="104"/>
                  <a:pt x="122" y="107"/>
                  <a:pt x="123" y="109"/>
                </a:cubicBezTo>
                <a:cubicBezTo>
                  <a:pt x="127" y="115"/>
                  <a:pt x="127" y="115"/>
                  <a:pt x="127" y="115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08" y="122"/>
                  <a:pt x="107" y="122"/>
                  <a:pt x="106" y="122"/>
                </a:cubicBezTo>
                <a:cubicBezTo>
                  <a:pt x="104" y="122"/>
                  <a:pt x="103" y="122"/>
                  <a:pt x="102" y="123"/>
                </a:cubicBezTo>
                <a:cubicBezTo>
                  <a:pt x="98" y="125"/>
                  <a:pt x="93" y="127"/>
                  <a:pt x="89" y="129"/>
                </a:cubicBezTo>
                <a:cubicBezTo>
                  <a:pt x="86" y="129"/>
                  <a:pt x="84" y="131"/>
                  <a:pt x="84" y="134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66" y="140"/>
                  <a:pt x="66" y="140"/>
                  <a:pt x="66" y="140"/>
                </a:cubicBezTo>
                <a:cubicBezTo>
                  <a:pt x="64" y="134"/>
                  <a:pt x="64" y="134"/>
                  <a:pt x="64" y="134"/>
                </a:cubicBezTo>
                <a:cubicBezTo>
                  <a:pt x="63" y="131"/>
                  <a:pt x="61" y="129"/>
                  <a:pt x="59" y="129"/>
                </a:cubicBezTo>
                <a:cubicBezTo>
                  <a:pt x="54" y="127"/>
                  <a:pt x="50" y="125"/>
                  <a:pt x="45" y="123"/>
                </a:cubicBezTo>
                <a:cubicBezTo>
                  <a:pt x="44" y="122"/>
                  <a:pt x="43" y="122"/>
                  <a:pt x="42" y="122"/>
                </a:cubicBezTo>
                <a:cubicBezTo>
                  <a:pt x="41" y="122"/>
                  <a:pt x="40" y="122"/>
                  <a:pt x="39" y="123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6" y="107"/>
                  <a:pt x="26" y="104"/>
                  <a:pt x="24" y="102"/>
                </a:cubicBezTo>
                <a:cubicBezTo>
                  <a:pt x="22" y="98"/>
                  <a:pt x="20" y="93"/>
                  <a:pt x="19" y="88"/>
                </a:cubicBezTo>
                <a:cubicBezTo>
                  <a:pt x="18" y="86"/>
                  <a:pt x="16" y="84"/>
                  <a:pt x="14" y="84"/>
                </a:cubicBezTo>
                <a:cubicBezTo>
                  <a:pt x="7" y="82"/>
                  <a:pt x="7" y="82"/>
                  <a:pt x="7" y="82"/>
                </a:cubicBezTo>
                <a:cubicBezTo>
                  <a:pt x="7" y="82"/>
                  <a:pt x="7" y="82"/>
                  <a:pt x="7" y="82"/>
                </a:cubicBezTo>
                <a:cubicBezTo>
                  <a:pt x="7" y="65"/>
                  <a:pt x="7" y="65"/>
                  <a:pt x="7" y="65"/>
                </a:cubicBezTo>
                <a:cubicBezTo>
                  <a:pt x="14" y="64"/>
                  <a:pt x="14" y="64"/>
                  <a:pt x="14" y="64"/>
                </a:cubicBezTo>
                <a:cubicBezTo>
                  <a:pt x="16" y="63"/>
                  <a:pt x="18" y="61"/>
                  <a:pt x="19" y="59"/>
                </a:cubicBezTo>
                <a:cubicBezTo>
                  <a:pt x="20" y="54"/>
                  <a:pt x="22" y="50"/>
                  <a:pt x="24" y="45"/>
                </a:cubicBezTo>
                <a:cubicBezTo>
                  <a:pt x="26" y="43"/>
                  <a:pt x="26" y="40"/>
                  <a:pt x="24" y="38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32" y="21"/>
                  <a:pt x="32" y="21"/>
                  <a:pt x="32" y="21"/>
                </a:cubicBezTo>
                <a:cubicBezTo>
                  <a:pt x="39" y="24"/>
                  <a:pt x="39" y="24"/>
                  <a:pt x="39" y="24"/>
                </a:cubicBezTo>
                <a:cubicBezTo>
                  <a:pt x="40" y="25"/>
                  <a:pt x="41" y="25"/>
                  <a:pt x="42" y="25"/>
                </a:cubicBezTo>
                <a:cubicBezTo>
                  <a:pt x="43" y="25"/>
                  <a:pt x="44" y="25"/>
                  <a:pt x="45" y="24"/>
                </a:cubicBezTo>
                <a:cubicBezTo>
                  <a:pt x="50" y="22"/>
                  <a:pt x="54" y="20"/>
                  <a:pt x="59" y="19"/>
                </a:cubicBezTo>
                <a:cubicBezTo>
                  <a:pt x="61" y="18"/>
                  <a:pt x="63" y="16"/>
                  <a:pt x="64" y="14"/>
                </a:cubicBezTo>
                <a:cubicBezTo>
                  <a:pt x="66" y="7"/>
                  <a:pt x="66" y="7"/>
                  <a:pt x="66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6"/>
                  <a:pt x="86" y="18"/>
                  <a:pt x="89" y="19"/>
                </a:cubicBezTo>
                <a:cubicBezTo>
                  <a:pt x="93" y="20"/>
                  <a:pt x="98" y="22"/>
                  <a:pt x="102" y="24"/>
                </a:cubicBezTo>
                <a:cubicBezTo>
                  <a:pt x="103" y="25"/>
                  <a:pt x="104" y="25"/>
                  <a:pt x="106" y="25"/>
                </a:cubicBezTo>
                <a:cubicBezTo>
                  <a:pt x="107" y="25"/>
                  <a:pt x="108" y="25"/>
                  <a:pt x="109" y="24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27" y="32"/>
                  <a:pt x="127" y="32"/>
                  <a:pt x="127" y="32"/>
                </a:cubicBezTo>
                <a:cubicBezTo>
                  <a:pt x="127" y="32"/>
                  <a:pt x="127" y="32"/>
                  <a:pt x="127" y="32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2" y="40"/>
                  <a:pt x="122" y="43"/>
                  <a:pt x="123" y="45"/>
                </a:cubicBezTo>
                <a:cubicBezTo>
                  <a:pt x="126" y="50"/>
                  <a:pt x="128" y="54"/>
                  <a:pt x="129" y="59"/>
                </a:cubicBezTo>
                <a:cubicBezTo>
                  <a:pt x="130" y="61"/>
                  <a:pt x="131" y="63"/>
                  <a:pt x="134" y="64"/>
                </a:cubicBezTo>
                <a:cubicBezTo>
                  <a:pt x="141" y="65"/>
                  <a:pt x="141" y="65"/>
                  <a:pt x="141" y="65"/>
                </a:cubicBezTo>
                <a:lnTo>
                  <a:pt x="141" y="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1" name="Freeform 199"/>
          <p:cNvSpPr>
            <a:spLocks noEditPoints="1"/>
          </p:cNvSpPr>
          <p:nvPr/>
        </p:nvSpPr>
        <p:spPr bwMode="auto">
          <a:xfrm>
            <a:off x="4262102" y="6031094"/>
            <a:ext cx="550863" cy="550863"/>
          </a:xfrm>
          <a:custGeom>
            <a:avLst/>
            <a:gdLst>
              <a:gd name="T0" fmla="*/ 129 w 147"/>
              <a:gd name="T1" fmla="*/ 42 h 147"/>
              <a:gd name="T2" fmla="*/ 118 w 147"/>
              <a:gd name="T3" fmla="*/ 15 h 147"/>
              <a:gd name="T4" fmla="*/ 105 w 147"/>
              <a:gd name="T5" fmla="*/ 19 h 147"/>
              <a:gd name="T6" fmla="*/ 83 w 147"/>
              <a:gd name="T7" fmla="*/ 0 h 147"/>
              <a:gd name="T8" fmla="*/ 57 w 147"/>
              <a:gd name="T9" fmla="*/ 12 h 147"/>
              <a:gd name="T10" fmla="*/ 31 w 147"/>
              <a:gd name="T11" fmla="*/ 14 h 147"/>
              <a:gd name="T12" fmla="*/ 15 w 147"/>
              <a:gd name="T13" fmla="*/ 36 h 147"/>
              <a:gd name="T14" fmla="*/ 5 w 147"/>
              <a:gd name="T15" fmla="*/ 59 h 147"/>
              <a:gd name="T16" fmla="*/ 5 w 147"/>
              <a:gd name="T17" fmla="*/ 88 h 147"/>
              <a:gd name="T18" fmla="*/ 15 w 147"/>
              <a:gd name="T19" fmla="*/ 112 h 147"/>
              <a:gd name="T20" fmla="*/ 31 w 147"/>
              <a:gd name="T21" fmla="*/ 134 h 147"/>
              <a:gd name="T22" fmla="*/ 57 w 147"/>
              <a:gd name="T23" fmla="*/ 135 h 147"/>
              <a:gd name="T24" fmla="*/ 83 w 147"/>
              <a:gd name="T25" fmla="*/ 147 h 147"/>
              <a:gd name="T26" fmla="*/ 105 w 147"/>
              <a:gd name="T27" fmla="*/ 129 h 147"/>
              <a:gd name="T28" fmla="*/ 118 w 147"/>
              <a:gd name="T29" fmla="*/ 133 h 147"/>
              <a:gd name="T30" fmla="*/ 129 w 147"/>
              <a:gd name="T31" fmla="*/ 106 h 147"/>
              <a:gd name="T32" fmla="*/ 147 w 147"/>
              <a:gd name="T33" fmla="*/ 83 h 147"/>
              <a:gd name="T34" fmla="*/ 140 w 147"/>
              <a:gd name="T35" fmla="*/ 82 h 147"/>
              <a:gd name="T36" fmla="*/ 128 w 147"/>
              <a:gd name="T37" fmla="*/ 88 h 147"/>
              <a:gd name="T38" fmla="*/ 126 w 147"/>
              <a:gd name="T39" fmla="*/ 115 h 147"/>
              <a:gd name="T40" fmla="*/ 109 w 147"/>
              <a:gd name="T41" fmla="*/ 123 h 147"/>
              <a:gd name="T42" fmla="*/ 88 w 147"/>
              <a:gd name="T43" fmla="*/ 129 h 147"/>
              <a:gd name="T44" fmla="*/ 82 w 147"/>
              <a:gd name="T45" fmla="*/ 140 h 147"/>
              <a:gd name="T46" fmla="*/ 59 w 147"/>
              <a:gd name="T47" fmla="*/ 129 h 147"/>
              <a:gd name="T48" fmla="*/ 38 w 147"/>
              <a:gd name="T49" fmla="*/ 123 h 147"/>
              <a:gd name="T50" fmla="*/ 20 w 147"/>
              <a:gd name="T51" fmla="*/ 115 h 147"/>
              <a:gd name="T52" fmla="*/ 18 w 147"/>
              <a:gd name="T53" fmla="*/ 88 h 147"/>
              <a:gd name="T54" fmla="*/ 7 w 147"/>
              <a:gd name="T55" fmla="*/ 82 h 147"/>
              <a:gd name="T56" fmla="*/ 18 w 147"/>
              <a:gd name="T57" fmla="*/ 59 h 147"/>
              <a:gd name="T58" fmla="*/ 20 w 147"/>
              <a:gd name="T59" fmla="*/ 32 h 147"/>
              <a:gd name="T60" fmla="*/ 38 w 147"/>
              <a:gd name="T61" fmla="*/ 24 h 147"/>
              <a:gd name="T62" fmla="*/ 59 w 147"/>
              <a:gd name="T63" fmla="*/ 19 h 147"/>
              <a:gd name="T64" fmla="*/ 82 w 147"/>
              <a:gd name="T65" fmla="*/ 7 h 147"/>
              <a:gd name="T66" fmla="*/ 88 w 147"/>
              <a:gd name="T67" fmla="*/ 19 h 147"/>
              <a:gd name="T68" fmla="*/ 109 w 147"/>
              <a:gd name="T69" fmla="*/ 24 h 147"/>
              <a:gd name="T70" fmla="*/ 126 w 147"/>
              <a:gd name="T71" fmla="*/ 32 h 147"/>
              <a:gd name="T72" fmla="*/ 128 w 147"/>
              <a:gd name="T73" fmla="*/ 59 h 147"/>
              <a:gd name="T74" fmla="*/ 140 w 147"/>
              <a:gd name="T75" fmla="*/ 82 h 147"/>
              <a:gd name="T76" fmla="*/ 73 w 147"/>
              <a:gd name="T77" fmla="*/ 114 h 147"/>
              <a:gd name="T78" fmla="*/ 73 w 147"/>
              <a:gd name="T79" fmla="*/ 40 h 147"/>
              <a:gd name="T80" fmla="*/ 73 w 147"/>
              <a:gd name="T81" fmla="*/ 60 h 147"/>
              <a:gd name="T82" fmla="*/ 73 w 147"/>
              <a:gd name="T83" fmla="*/ 40 h 147"/>
              <a:gd name="T84" fmla="*/ 43 w 147"/>
              <a:gd name="T85" fmla="*/ 60 h 147"/>
              <a:gd name="T86" fmla="*/ 70 w 147"/>
              <a:gd name="T87" fmla="*/ 87 h 147"/>
              <a:gd name="T88" fmla="*/ 73 w 147"/>
              <a:gd name="T89" fmla="*/ 67 h 147"/>
              <a:gd name="T90" fmla="*/ 67 w 147"/>
              <a:gd name="T91" fmla="*/ 74 h 147"/>
              <a:gd name="T92" fmla="*/ 77 w 147"/>
              <a:gd name="T93" fmla="*/ 87 h 147"/>
              <a:gd name="T94" fmla="*/ 104 w 147"/>
              <a:gd name="T95" fmla="*/ 6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47">
                <a:moveTo>
                  <a:pt x="142" y="59"/>
                </a:moveTo>
                <a:cubicBezTo>
                  <a:pt x="135" y="57"/>
                  <a:pt x="135" y="57"/>
                  <a:pt x="135" y="57"/>
                </a:cubicBezTo>
                <a:cubicBezTo>
                  <a:pt x="133" y="52"/>
                  <a:pt x="131" y="47"/>
                  <a:pt x="129" y="4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33" y="33"/>
                  <a:pt x="134" y="31"/>
                  <a:pt x="132" y="29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4"/>
                  <a:pt x="117" y="14"/>
                  <a:pt x="115" y="14"/>
                </a:cubicBezTo>
                <a:cubicBezTo>
                  <a:pt x="114" y="14"/>
                  <a:pt x="113" y="14"/>
                  <a:pt x="112" y="15"/>
                </a:cubicBezTo>
                <a:cubicBezTo>
                  <a:pt x="105" y="19"/>
                  <a:pt x="105" y="19"/>
                  <a:pt x="105" y="19"/>
                </a:cubicBezTo>
                <a:cubicBezTo>
                  <a:pt x="100" y="16"/>
                  <a:pt x="95" y="14"/>
                  <a:pt x="90" y="12"/>
                </a:cubicBezTo>
                <a:cubicBezTo>
                  <a:pt x="88" y="5"/>
                  <a:pt x="88" y="5"/>
                  <a:pt x="88" y="5"/>
                </a:cubicBezTo>
                <a:cubicBezTo>
                  <a:pt x="87" y="3"/>
                  <a:pt x="86" y="0"/>
                  <a:pt x="83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59" y="3"/>
                  <a:pt x="59" y="5"/>
                </a:cubicBezTo>
                <a:cubicBezTo>
                  <a:pt x="57" y="12"/>
                  <a:pt x="57" y="12"/>
                  <a:pt x="57" y="12"/>
                </a:cubicBezTo>
                <a:cubicBezTo>
                  <a:pt x="51" y="14"/>
                  <a:pt x="46" y="16"/>
                  <a:pt x="42" y="19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4"/>
                  <a:pt x="33" y="14"/>
                  <a:pt x="31" y="14"/>
                </a:cubicBezTo>
                <a:cubicBezTo>
                  <a:pt x="30" y="14"/>
                  <a:pt x="29" y="14"/>
                  <a:pt x="28" y="15"/>
                </a:cubicBezTo>
                <a:cubicBezTo>
                  <a:pt x="15" y="29"/>
                  <a:pt x="15" y="29"/>
                  <a:pt x="15" y="29"/>
                </a:cubicBezTo>
                <a:cubicBezTo>
                  <a:pt x="13" y="31"/>
                  <a:pt x="13" y="33"/>
                  <a:pt x="15" y="36"/>
                </a:cubicBezTo>
                <a:cubicBezTo>
                  <a:pt x="18" y="42"/>
                  <a:pt x="18" y="42"/>
                  <a:pt x="18" y="42"/>
                </a:cubicBezTo>
                <a:cubicBezTo>
                  <a:pt x="16" y="47"/>
                  <a:pt x="13" y="52"/>
                  <a:pt x="12" y="57"/>
                </a:cubicBezTo>
                <a:cubicBezTo>
                  <a:pt x="5" y="59"/>
                  <a:pt x="5" y="59"/>
                  <a:pt x="5" y="59"/>
                </a:cubicBezTo>
                <a:cubicBezTo>
                  <a:pt x="2" y="60"/>
                  <a:pt x="0" y="61"/>
                  <a:pt x="0" y="64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6"/>
                  <a:pt x="2" y="88"/>
                  <a:pt x="5" y="88"/>
                </a:cubicBezTo>
                <a:cubicBezTo>
                  <a:pt x="12" y="90"/>
                  <a:pt x="12" y="90"/>
                  <a:pt x="12" y="90"/>
                </a:cubicBezTo>
                <a:cubicBezTo>
                  <a:pt x="13" y="96"/>
                  <a:pt x="16" y="101"/>
                  <a:pt x="18" y="106"/>
                </a:cubicBezTo>
                <a:cubicBezTo>
                  <a:pt x="15" y="112"/>
                  <a:pt x="15" y="112"/>
                  <a:pt x="15" y="112"/>
                </a:cubicBezTo>
                <a:cubicBezTo>
                  <a:pt x="13" y="114"/>
                  <a:pt x="13" y="117"/>
                  <a:pt x="15" y="119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9" y="133"/>
                  <a:pt x="30" y="134"/>
                  <a:pt x="31" y="134"/>
                </a:cubicBezTo>
                <a:cubicBezTo>
                  <a:pt x="33" y="134"/>
                  <a:pt x="34" y="133"/>
                  <a:pt x="35" y="133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6" y="132"/>
                  <a:pt x="51" y="134"/>
                  <a:pt x="57" y="135"/>
                </a:cubicBezTo>
                <a:cubicBezTo>
                  <a:pt x="59" y="142"/>
                  <a:pt x="59" y="142"/>
                  <a:pt x="59" y="142"/>
                </a:cubicBezTo>
                <a:cubicBezTo>
                  <a:pt x="59" y="145"/>
                  <a:pt x="61" y="147"/>
                  <a:pt x="64" y="147"/>
                </a:cubicBezTo>
                <a:cubicBezTo>
                  <a:pt x="83" y="147"/>
                  <a:pt x="83" y="147"/>
                  <a:pt x="83" y="147"/>
                </a:cubicBezTo>
                <a:cubicBezTo>
                  <a:pt x="86" y="147"/>
                  <a:pt x="87" y="145"/>
                  <a:pt x="88" y="142"/>
                </a:cubicBezTo>
                <a:cubicBezTo>
                  <a:pt x="90" y="135"/>
                  <a:pt x="90" y="135"/>
                  <a:pt x="90" y="135"/>
                </a:cubicBezTo>
                <a:cubicBezTo>
                  <a:pt x="95" y="134"/>
                  <a:pt x="100" y="132"/>
                  <a:pt x="105" y="129"/>
                </a:cubicBezTo>
                <a:cubicBezTo>
                  <a:pt x="112" y="133"/>
                  <a:pt x="112" y="133"/>
                  <a:pt x="112" y="133"/>
                </a:cubicBezTo>
                <a:cubicBezTo>
                  <a:pt x="113" y="133"/>
                  <a:pt x="114" y="134"/>
                  <a:pt x="116" y="134"/>
                </a:cubicBezTo>
                <a:cubicBezTo>
                  <a:pt x="117" y="134"/>
                  <a:pt x="118" y="133"/>
                  <a:pt x="118" y="133"/>
                </a:cubicBezTo>
                <a:cubicBezTo>
                  <a:pt x="132" y="119"/>
                  <a:pt x="132" y="119"/>
                  <a:pt x="132" y="119"/>
                </a:cubicBezTo>
                <a:cubicBezTo>
                  <a:pt x="134" y="117"/>
                  <a:pt x="134" y="114"/>
                  <a:pt x="132" y="11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31" y="101"/>
                  <a:pt x="133" y="96"/>
                  <a:pt x="135" y="90"/>
                </a:cubicBezTo>
                <a:cubicBezTo>
                  <a:pt x="142" y="88"/>
                  <a:pt x="142" y="88"/>
                  <a:pt x="142" y="88"/>
                </a:cubicBezTo>
                <a:cubicBezTo>
                  <a:pt x="144" y="88"/>
                  <a:pt x="147" y="86"/>
                  <a:pt x="147" y="83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1"/>
                  <a:pt x="144" y="60"/>
                  <a:pt x="142" y="59"/>
                </a:cubicBezTo>
                <a:close/>
                <a:moveTo>
                  <a:pt x="140" y="82"/>
                </a:moveTo>
                <a:cubicBezTo>
                  <a:pt x="140" y="82"/>
                  <a:pt x="140" y="82"/>
                  <a:pt x="140" y="82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31" y="84"/>
                  <a:pt x="129" y="86"/>
                  <a:pt x="128" y="88"/>
                </a:cubicBezTo>
                <a:cubicBezTo>
                  <a:pt x="127" y="93"/>
                  <a:pt x="125" y="98"/>
                  <a:pt x="123" y="102"/>
                </a:cubicBezTo>
                <a:cubicBezTo>
                  <a:pt x="122" y="104"/>
                  <a:pt x="122" y="107"/>
                  <a:pt x="123" y="109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08" y="122"/>
                  <a:pt x="106" y="122"/>
                  <a:pt x="105" y="122"/>
                </a:cubicBezTo>
                <a:cubicBezTo>
                  <a:pt x="104" y="122"/>
                  <a:pt x="103" y="122"/>
                  <a:pt x="102" y="123"/>
                </a:cubicBezTo>
                <a:cubicBezTo>
                  <a:pt x="98" y="125"/>
                  <a:pt x="93" y="127"/>
                  <a:pt x="88" y="129"/>
                </a:cubicBezTo>
                <a:cubicBezTo>
                  <a:pt x="86" y="129"/>
                  <a:pt x="84" y="131"/>
                  <a:pt x="83" y="134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65" y="140"/>
                  <a:pt x="65" y="140"/>
                  <a:pt x="65" y="140"/>
                </a:cubicBezTo>
                <a:cubicBezTo>
                  <a:pt x="63" y="134"/>
                  <a:pt x="63" y="134"/>
                  <a:pt x="63" y="134"/>
                </a:cubicBezTo>
                <a:cubicBezTo>
                  <a:pt x="63" y="131"/>
                  <a:pt x="61" y="129"/>
                  <a:pt x="59" y="129"/>
                </a:cubicBezTo>
                <a:cubicBezTo>
                  <a:pt x="54" y="127"/>
                  <a:pt x="49" y="125"/>
                  <a:pt x="45" y="123"/>
                </a:cubicBezTo>
                <a:cubicBezTo>
                  <a:pt x="44" y="122"/>
                  <a:pt x="43" y="122"/>
                  <a:pt x="42" y="122"/>
                </a:cubicBezTo>
                <a:cubicBezTo>
                  <a:pt x="40" y="122"/>
                  <a:pt x="39" y="122"/>
                  <a:pt x="38" y="123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5" y="107"/>
                  <a:pt x="25" y="104"/>
                  <a:pt x="24" y="102"/>
                </a:cubicBezTo>
                <a:cubicBezTo>
                  <a:pt x="22" y="98"/>
                  <a:pt x="20" y="93"/>
                  <a:pt x="18" y="88"/>
                </a:cubicBezTo>
                <a:cubicBezTo>
                  <a:pt x="18" y="86"/>
                  <a:pt x="16" y="84"/>
                  <a:pt x="14" y="84"/>
                </a:cubicBezTo>
                <a:cubicBezTo>
                  <a:pt x="7" y="82"/>
                  <a:pt x="7" y="82"/>
                  <a:pt x="7" y="82"/>
                </a:cubicBezTo>
                <a:cubicBezTo>
                  <a:pt x="7" y="82"/>
                  <a:pt x="7" y="82"/>
                  <a:pt x="7" y="82"/>
                </a:cubicBezTo>
                <a:cubicBezTo>
                  <a:pt x="7" y="65"/>
                  <a:pt x="7" y="65"/>
                  <a:pt x="7" y="65"/>
                </a:cubicBezTo>
                <a:cubicBezTo>
                  <a:pt x="14" y="64"/>
                  <a:pt x="14" y="64"/>
                  <a:pt x="14" y="64"/>
                </a:cubicBezTo>
                <a:cubicBezTo>
                  <a:pt x="16" y="63"/>
                  <a:pt x="18" y="61"/>
                  <a:pt x="18" y="59"/>
                </a:cubicBezTo>
                <a:cubicBezTo>
                  <a:pt x="20" y="54"/>
                  <a:pt x="22" y="50"/>
                  <a:pt x="24" y="45"/>
                </a:cubicBezTo>
                <a:cubicBezTo>
                  <a:pt x="25" y="43"/>
                  <a:pt x="25" y="40"/>
                  <a:pt x="24" y="3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32" y="21"/>
                  <a:pt x="32" y="21"/>
                  <a:pt x="32" y="21"/>
                </a:cubicBezTo>
                <a:cubicBezTo>
                  <a:pt x="38" y="24"/>
                  <a:pt x="38" y="24"/>
                  <a:pt x="38" y="24"/>
                </a:cubicBezTo>
                <a:cubicBezTo>
                  <a:pt x="39" y="25"/>
                  <a:pt x="40" y="25"/>
                  <a:pt x="42" y="25"/>
                </a:cubicBezTo>
                <a:cubicBezTo>
                  <a:pt x="43" y="25"/>
                  <a:pt x="44" y="25"/>
                  <a:pt x="45" y="24"/>
                </a:cubicBezTo>
                <a:cubicBezTo>
                  <a:pt x="49" y="22"/>
                  <a:pt x="54" y="20"/>
                  <a:pt x="59" y="19"/>
                </a:cubicBezTo>
                <a:cubicBezTo>
                  <a:pt x="61" y="18"/>
                  <a:pt x="63" y="16"/>
                  <a:pt x="63" y="14"/>
                </a:cubicBezTo>
                <a:cubicBezTo>
                  <a:pt x="65" y="7"/>
                  <a:pt x="65" y="7"/>
                  <a:pt x="65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3" y="14"/>
                  <a:pt x="83" y="14"/>
                  <a:pt x="83" y="14"/>
                </a:cubicBezTo>
                <a:cubicBezTo>
                  <a:pt x="84" y="16"/>
                  <a:pt x="86" y="18"/>
                  <a:pt x="88" y="19"/>
                </a:cubicBezTo>
                <a:cubicBezTo>
                  <a:pt x="93" y="20"/>
                  <a:pt x="98" y="22"/>
                  <a:pt x="102" y="24"/>
                </a:cubicBezTo>
                <a:cubicBezTo>
                  <a:pt x="103" y="25"/>
                  <a:pt x="104" y="25"/>
                  <a:pt x="105" y="25"/>
                </a:cubicBezTo>
                <a:cubicBezTo>
                  <a:pt x="106" y="25"/>
                  <a:pt x="108" y="25"/>
                  <a:pt x="109" y="24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26" y="32"/>
                  <a:pt x="126" y="32"/>
                  <a:pt x="126" y="32"/>
                </a:cubicBezTo>
                <a:cubicBezTo>
                  <a:pt x="126" y="32"/>
                  <a:pt x="126" y="32"/>
                  <a:pt x="126" y="32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2" y="40"/>
                  <a:pt x="122" y="43"/>
                  <a:pt x="123" y="45"/>
                </a:cubicBezTo>
                <a:cubicBezTo>
                  <a:pt x="125" y="50"/>
                  <a:pt x="127" y="54"/>
                  <a:pt x="128" y="59"/>
                </a:cubicBezTo>
                <a:cubicBezTo>
                  <a:pt x="129" y="61"/>
                  <a:pt x="131" y="63"/>
                  <a:pt x="133" y="64"/>
                </a:cubicBezTo>
                <a:cubicBezTo>
                  <a:pt x="140" y="65"/>
                  <a:pt x="140" y="65"/>
                  <a:pt x="140" y="65"/>
                </a:cubicBezTo>
                <a:lnTo>
                  <a:pt x="140" y="82"/>
                </a:lnTo>
                <a:close/>
                <a:moveTo>
                  <a:pt x="73" y="34"/>
                </a:moveTo>
                <a:cubicBezTo>
                  <a:pt x="51" y="34"/>
                  <a:pt x="33" y="52"/>
                  <a:pt x="33" y="74"/>
                </a:cubicBezTo>
                <a:cubicBezTo>
                  <a:pt x="33" y="96"/>
                  <a:pt x="51" y="114"/>
                  <a:pt x="73" y="114"/>
                </a:cubicBezTo>
                <a:cubicBezTo>
                  <a:pt x="96" y="114"/>
                  <a:pt x="113" y="96"/>
                  <a:pt x="113" y="74"/>
                </a:cubicBezTo>
                <a:cubicBezTo>
                  <a:pt x="113" y="52"/>
                  <a:pt x="96" y="34"/>
                  <a:pt x="73" y="34"/>
                </a:cubicBezTo>
                <a:close/>
                <a:moveTo>
                  <a:pt x="73" y="40"/>
                </a:moveTo>
                <a:cubicBezTo>
                  <a:pt x="85" y="40"/>
                  <a:pt x="95" y="46"/>
                  <a:pt x="101" y="55"/>
                </a:cubicBezTo>
                <a:cubicBezTo>
                  <a:pt x="83" y="64"/>
                  <a:pt x="83" y="64"/>
                  <a:pt x="83" y="64"/>
                </a:cubicBezTo>
                <a:cubicBezTo>
                  <a:pt x="81" y="62"/>
                  <a:pt x="77" y="60"/>
                  <a:pt x="73" y="60"/>
                </a:cubicBezTo>
                <a:cubicBezTo>
                  <a:pt x="70" y="60"/>
                  <a:pt x="66" y="62"/>
                  <a:pt x="64" y="64"/>
                </a:cubicBezTo>
                <a:cubicBezTo>
                  <a:pt x="46" y="55"/>
                  <a:pt x="46" y="55"/>
                  <a:pt x="46" y="55"/>
                </a:cubicBezTo>
                <a:cubicBezTo>
                  <a:pt x="52" y="46"/>
                  <a:pt x="62" y="40"/>
                  <a:pt x="73" y="40"/>
                </a:cubicBezTo>
                <a:close/>
                <a:moveTo>
                  <a:pt x="70" y="107"/>
                </a:moveTo>
                <a:cubicBezTo>
                  <a:pt x="53" y="105"/>
                  <a:pt x="40" y="91"/>
                  <a:pt x="40" y="74"/>
                </a:cubicBezTo>
                <a:cubicBezTo>
                  <a:pt x="40" y="69"/>
                  <a:pt x="41" y="65"/>
                  <a:pt x="43" y="60"/>
                </a:cubicBezTo>
                <a:cubicBezTo>
                  <a:pt x="61" y="70"/>
                  <a:pt x="61" y="70"/>
                  <a:pt x="61" y="70"/>
                </a:cubicBezTo>
                <a:cubicBezTo>
                  <a:pt x="60" y="71"/>
                  <a:pt x="60" y="73"/>
                  <a:pt x="60" y="74"/>
                </a:cubicBezTo>
                <a:cubicBezTo>
                  <a:pt x="60" y="80"/>
                  <a:pt x="64" y="85"/>
                  <a:pt x="70" y="87"/>
                </a:cubicBezTo>
                <a:lnTo>
                  <a:pt x="70" y="107"/>
                </a:lnTo>
                <a:close/>
                <a:moveTo>
                  <a:pt x="67" y="74"/>
                </a:moveTo>
                <a:cubicBezTo>
                  <a:pt x="67" y="70"/>
                  <a:pt x="70" y="67"/>
                  <a:pt x="73" y="67"/>
                </a:cubicBezTo>
                <a:cubicBezTo>
                  <a:pt x="77" y="67"/>
                  <a:pt x="80" y="70"/>
                  <a:pt x="80" y="74"/>
                </a:cubicBezTo>
                <a:cubicBezTo>
                  <a:pt x="80" y="77"/>
                  <a:pt x="77" y="80"/>
                  <a:pt x="73" y="80"/>
                </a:cubicBezTo>
                <a:cubicBezTo>
                  <a:pt x="70" y="80"/>
                  <a:pt x="67" y="77"/>
                  <a:pt x="67" y="74"/>
                </a:cubicBezTo>
                <a:close/>
                <a:moveTo>
                  <a:pt x="107" y="74"/>
                </a:moveTo>
                <a:cubicBezTo>
                  <a:pt x="107" y="91"/>
                  <a:pt x="94" y="105"/>
                  <a:pt x="77" y="107"/>
                </a:cubicBezTo>
                <a:cubicBezTo>
                  <a:pt x="77" y="87"/>
                  <a:pt x="77" y="87"/>
                  <a:pt x="77" y="87"/>
                </a:cubicBezTo>
                <a:cubicBezTo>
                  <a:pt x="82" y="85"/>
                  <a:pt x="87" y="80"/>
                  <a:pt x="87" y="74"/>
                </a:cubicBezTo>
                <a:cubicBezTo>
                  <a:pt x="87" y="73"/>
                  <a:pt x="87" y="71"/>
                  <a:pt x="86" y="70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6" y="65"/>
                  <a:pt x="107" y="69"/>
                  <a:pt x="107" y="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2" name="Freeform 200"/>
          <p:cNvSpPr>
            <a:spLocks noEditPoints="1"/>
          </p:cNvSpPr>
          <p:nvPr/>
        </p:nvSpPr>
        <p:spPr bwMode="auto">
          <a:xfrm>
            <a:off x="5313027" y="6031094"/>
            <a:ext cx="552450" cy="550863"/>
          </a:xfrm>
          <a:custGeom>
            <a:avLst/>
            <a:gdLst>
              <a:gd name="T0" fmla="*/ 0 w 147"/>
              <a:gd name="T1" fmla="*/ 14 h 147"/>
              <a:gd name="T2" fmla="*/ 134 w 147"/>
              <a:gd name="T3" fmla="*/ 147 h 147"/>
              <a:gd name="T4" fmla="*/ 134 w 147"/>
              <a:gd name="T5" fmla="*/ 0 h 147"/>
              <a:gd name="T6" fmla="*/ 30 w 147"/>
              <a:gd name="T7" fmla="*/ 7 h 147"/>
              <a:gd name="T8" fmla="*/ 7 w 147"/>
              <a:gd name="T9" fmla="*/ 37 h 147"/>
              <a:gd name="T10" fmla="*/ 71 w 147"/>
              <a:gd name="T11" fmla="*/ 12 h 147"/>
              <a:gd name="T12" fmla="*/ 59 w 147"/>
              <a:gd name="T13" fmla="*/ 18 h 147"/>
              <a:gd name="T14" fmla="*/ 57 w 147"/>
              <a:gd name="T15" fmla="*/ 45 h 147"/>
              <a:gd name="T16" fmla="*/ 39 w 147"/>
              <a:gd name="T17" fmla="*/ 53 h 147"/>
              <a:gd name="T18" fmla="*/ 19 w 147"/>
              <a:gd name="T19" fmla="*/ 59 h 147"/>
              <a:gd name="T20" fmla="*/ 12 w 147"/>
              <a:gd name="T21" fmla="*/ 70 h 147"/>
              <a:gd name="T22" fmla="*/ 117 w 147"/>
              <a:gd name="T23" fmla="*/ 140 h 147"/>
              <a:gd name="T24" fmla="*/ 90 w 147"/>
              <a:gd name="T25" fmla="*/ 107 h 147"/>
              <a:gd name="T26" fmla="*/ 117 w 147"/>
              <a:gd name="T27" fmla="*/ 133 h 147"/>
              <a:gd name="T28" fmla="*/ 121 w 147"/>
              <a:gd name="T29" fmla="*/ 114 h 147"/>
              <a:gd name="T30" fmla="*/ 114 w 147"/>
              <a:gd name="T31" fmla="*/ 120 h 147"/>
              <a:gd name="T32" fmla="*/ 124 w 147"/>
              <a:gd name="T33" fmla="*/ 140 h 147"/>
              <a:gd name="T34" fmla="*/ 134 w 147"/>
              <a:gd name="T35" fmla="*/ 117 h 147"/>
              <a:gd name="T36" fmla="*/ 141 w 147"/>
              <a:gd name="T37" fmla="*/ 105 h 147"/>
              <a:gd name="T38" fmla="*/ 111 w 147"/>
              <a:gd name="T39" fmla="*/ 111 h 147"/>
              <a:gd name="T40" fmla="*/ 141 w 147"/>
              <a:gd name="T41" fmla="*/ 94 h 147"/>
              <a:gd name="T42" fmla="*/ 121 w 147"/>
              <a:gd name="T43" fmla="*/ 80 h 147"/>
              <a:gd name="T44" fmla="*/ 57 w 147"/>
              <a:gd name="T45" fmla="*/ 140 h 147"/>
              <a:gd name="T46" fmla="*/ 64 w 147"/>
              <a:gd name="T47" fmla="*/ 120 h 147"/>
              <a:gd name="T48" fmla="*/ 59 w 147"/>
              <a:gd name="T49" fmla="*/ 94 h 147"/>
              <a:gd name="T50" fmla="*/ 74 w 147"/>
              <a:gd name="T51" fmla="*/ 82 h 147"/>
              <a:gd name="T52" fmla="*/ 96 w 147"/>
              <a:gd name="T53" fmla="*/ 65 h 147"/>
              <a:gd name="T54" fmla="*/ 111 w 147"/>
              <a:gd name="T55" fmla="*/ 54 h 147"/>
              <a:gd name="T56" fmla="*/ 121 w 147"/>
              <a:gd name="T57" fmla="*/ 63 h 147"/>
              <a:gd name="T58" fmla="*/ 141 w 147"/>
              <a:gd name="T59" fmla="*/ 86 h 147"/>
              <a:gd name="T60" fmla="*/ 121 w 147"/>
              <a:gd name="T61" fmla="*/ 57 h 147"/>
              <a:gd name="T62" fmla="*/ 111 w 147"/>
              <a:gd name="T63" fmla="*/ 47 h 147"/>
              <a:gd name="T64" fmla="*/ 89 w 147"/>
              <a:gd name="T65" fmla="*/ 65 h 147"/>
              <a:gd name="T66" fmla="*/ 62 w 147"/>
              <a:gd name="T67" fmla="*/ 75 h 147"/>
              <a:gd name="T68" fmla="*/ 59 w 147"/>
              <a:gd name="T69" fmla="*/ 104 h 147"/>
              <a:gd name="T70" fmla="*/ 47 w 147"/>
              <a:gd name="T71" fmla="*/ 130 h 147"/>
              <a:gd name="T72" fmla="*/ 7 w 147"/>
              <a:gd name="T73" fmla="*/ 134 h 147"/>
              <a:gd name="T74" fmla="*/ 19 w 147"/>
              <a:gd name="T75" fmla="*/ 72 h 147"/>
              <a:gd name="T76" fmla="*/ 42 w 147"/>
              <a:gd name="T77" fmla="*/ 62 h 147"/>
              <a:gd name="T78" fmla="*/ 63 w 147"/>
              <a:gd name="T79" fmla="*/ 49 h 147"/>
              <a:gd name="T80" fmla="*/ 65 w 147"/>
              <a:gd name="T81" fmla="*/ 20 h 147"/>
              <a:gd name="T82" fmla="*/ 77 w 147"/>
              <a:gd name="T83" fmla="*/ 7 h 147"/>
              <a:gd name="T84" fmla="*/ 141 w 147"/>
              <a:gd name="T85" fmla="*/ 5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7" h="147">
                <a:moveTo>
                  <a:pt x="134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4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47" y="6"/>
                  <a:pt x="141" y="0"/>
                  <a:pt x="134" y="0"/>
                </a:cubicBezTo>
                <a:close/>
                <a:moveTo>
                  <a:pt x="7" y="14"/>
                </a:moveTo>
                <a:cubicBezTo>
                  <a:pt x="7" y="10"/>
                  <a:pt x="10" y="7"/>
                  <a:pt x="14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29" y="19"/>
                  <a:pt x="19" y="29"/>
                  <a:pt x="7" y="30"/>
                </a:cubicBezTo>
                <a:lnTo>
                  <a:pt x="7" y="14"/>
                </a:lnTo>
                <a:close/>
                <a:moveTo>
                  <a:pt x="7" y="37"/>
                </a:moveTo>
                <a:cubicBezTo>
                  <a:pt x="23" y="35"/>
                  <a:pt x="35" y="23"/>
                  <a:pt x="37" y="7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64" y="14"/>
                  <a:pt x="64" y="14"/>
                  <a:pt x="64" y="14"/>
                </a:cubicBezTo>
                <a:cubicBezTo>
                  <a:pt x="61" y="14"/>
                  <a:pt x="60" y="16"/>
                  <a:pt x="59" y="18"/>
                </a:cubicBezTo>
                <a:cubicBezTo>
                  <a:pt x="58" y="23"/>
                  <a:pt x="56" y="28"/>
                  <a:pt x="53" y="32"/>
                </a:cubicBezTo>
                <a:cubicBezTo>
                  <a:pt x="52" y="34"/>
                  <a:pt x="52" y="37"/>
                  <a:pt x="53" y="39"/>
                </a:cubicBezTo>
                <a:cubicBezTo>
                  <a:pt x="57" y="45"/>
                  <a:pt x="57" y="45"/>
                  <a:pt x="57" y="45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39" y="53"/>
                  <a:pt x="39" y="53"/>
                  <a:pt x="39" y="53"/>
                </a:cubicBezTo>
                <a:cubicBezTo>
                  <a:pt x="38" y="52"/>
                  <a:pt x="37" y="52"/>
                  <a:pt x="36" y="52"/>
                </a:cubicBezTo>
                <a:cubicBezTo>
                  <a:pt x="34" y="52"/>
                  <a:pt x="33" y="52"/>
                  <a:pt x="32" y="53"/>
                </a:cubicBezTo>
                <a:cubicBezTo>
                  <a:pt x="28" y="55"/>
                  <a:pt x="23" y="57"/>
                  <a:pt x="19" y="59"/>
                </a:cubicBezTo>
                <a:cubicBezTo>
                  <a:pt x="16" y="59"/>
                  <a:pt x="14" y="61"/>
                  <a:pt x="14" y="63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7" y="70"/>
                  <a:pt x="7" y="70"/>
                  <a:pt x="7" y="70"/>
                </a:cubicBezTo>
                <a:lnTo>
                  <a:pt x="7" y="37"/>
                </a:lnTo>
                <a:close/>
                <a:moveTo>
                  <a:pt x="117" y="140"/>
                </a:moveTo>
                <a:cubicBezTo>
                  <a:pt x="94" y="140"/>
                  <a:pt x="94" y="140"/>
                  <a:pt x="94" y="140"/>
                </a:cubicBezTo>
                <a:cubicBezTo>
                  <a:pt x="90" y="135"/>
                  <a:pt x="87" y="128"/>
                  <a:pt x="87" y="120"/>
                </a:cubicBezTo>
                <a:cubicBezTo>
                  <a:pt x="87" y="116"/>
                  <a:pt x="88" y="111"/>
                  <a:pt x="90" y="10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8" y="118"/>
                  <a:pt x="107" y="119"/>
                  <a:pt x="107" y="120"/>
                </a:cubicBezTo>
                <a:cubicBezTo>
                  <a:pt x="107" y="127"/>
                  <a:pt x="112" y="132"/>
                  <a:pt x="117" y="133"/>
                </a:cubicBezTo>
                <a:lnTo>
                  <a:pt x="117" y="140"/>
                </a:lnTo>
                <a:close/>
                <a:moveTo>
                  <a:pt x="114" y="120"/>
                </a:moveTo>
                <a:cubicBezTo>
                  <a:pt x="114" y="117"/>
                  <a:pt x="117" y="114"/>
                  <a:pt x="121" y="114"/>
                </a:cubicBezTo>
                <a:cubicBezTo>
                  <a:pt x="124" y="114"/>
                  <a:pt x="127" y="117"/>
                  <a:pt x="127" y="120"/>
                </a:cubicBezTo>
                <a:cubicBezTo>
                  <a:pt x="127" y="124"/>
                  <a:pt x="124" y="127"/>
                  <a:pt x="121" y="127"/>
                </a:cubicBezTo>
                <a:cubicBezTo>
                  <a:pt x="117" y="127"/>
                  <a:pt x="114" y="124"/>
                  <a:pt x="114" y="120"/>
                </a:cubicBezTo>
                <a:close/>
                <a:moveTo>
                  <a:pt x="141" y="134"/>
                </a:moveTo>
                <a:cubicBezTo>
                  <a:pt x="141" y="137"/>
                  <a:pt x="138" y="140"/>
                  <a:pt x="134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33"/>
                  <a:pt x="124" y="133"/>
                  <a:pt x="124" y="133"/>
                </a:cubicBezTo>
                <a:cubicBezTo>
                  <a:pt x="130" y="132"/>
                  <a:pt x="134" y="127"/>
                  <a:pt x="134" y="120"/>
                </a:cubicBezTo>
                <a:cubicBezTo>
                  <a:pt x="134" y="119"/>
                  <a:pt x="134" y="118"/>
                  <a:pt x="134" y="117"/>
                </a:cubicBezTo>
                <a:cubicBezTo>
                  <a:pt x="141" y="113"/>
                  <a:pt x="141" y="113"/>
                  <a:pt x="141" y="113"/>
                </a:cubicBezTo>
                <a:lnTo>
                  <a:pt x="141" y="134"/>
                </a:lnTo>
                <a:close/>
                <a:moveTo>
                  <a:pt x="141" y="105"/>
                </a:moveTo>
                <a:cubicBezTo>
                  <a:pt x="130" y="111"/>
                  <a:pt x="130" y="111"/>
                  <a:pt x="130" y="111"/>
                </a:cubicBezTo>
                <a:cubicBezTo>
                  <a:pt x="128" y="109"/>
                  <a:pt x="125" y="107"/>
                  <a:pt x="121" y="107"/>
                </a:cubicBezTo>
                <a:cubicBezTo>
                  <a:pt x="117" y="107"/>
                  <a:pt x="113" y="109"/>
                  <a:pt x="111" y="111"/>
                </a:cubicBezTo>
                <a:cubicBezTo>
                  <a:pt x="93" y="101"/>
                  <a:pt x="93" y="101"/>
                  <a:pt x="93" y="101"/>
                </a:cubicBezTo>
                <a:cubicBezTo>
                  <a:pt x="99" y="93"/>
                  <a:pt x="109" y="87"/>
                  <a:pt x="121" y="87"/>
                </a:cubicBezTo>
                <a:cubicBezTo>
                  <a:pt x="128" y="87"/>
                  <a:pt x="135" y="90"/>
                  <a:pt x="141" y="94"/>
                </a:cubicBezTo>
                <a:lnTo>
                  <a:pt x="141" y="105"/>
                </a:lnTo>
                <a:close/>
                <a:moveTo>
                  <a:pt x="141" y="86"/>
                </a:moveTo>
                <a:cubicBezTo>
                  <a:pt x="135" y="82"/>
                  <a:pt x="128" y="80"/>
                  <a:pt x="121" y="80"/>
                </a:cubicBezTo>
                <a:cubicBezTo>
                  <a:pt x="99" y="80"/>
                  <a:pt x="81" y="98"/>
                  <a:pt x="81" y="120"/>
                </a:cubicBezTo>
                <a:cubicBezTo>
                  <a:pt x="81" y="128"/>
                  <a:pt x="83" y="135"/>
                  <a:pt x="86" y="140"/>
                </a:cubicBezTo>
                <a:cubicBezTo>
                  <a:pt x="57" y="140"/>
                  <a:pt x="57" y="140"/>
                  <a:pt x="57" y="140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2" y="125"/>
                  <a:pt x="64" y="123"/>
                  <a:pt x="64" y="120"/>
                </a:cubicBezTo>
                <a:cubicBezTo>
                  <a:pt x="64" y="115"/>
                  <a:pt x="64" y="110"/>
                  <a:pt x="66" y="106"/>
                </a:cubicBezTo>
                <a:cubicBezTo>
                  <a:pt x="66" y="103"/>
                  <a:pt x="66" y="101"/>
                  <a:pt x="64" y="99"/>
                </a:cubicBezTo>
                <a:cubicBezTo>
                  <a:pt x="59" y="94"/>
                  <a:pt x="59" y="94"/>
                  <a:pt x="59" y="94"/>
                </a:cubicBezTo>
                <a:cubicBezTo>
                  <a:pt x="59" y="94"/>
                  <a:pt x="59" y="94"/>
                  <a:pt x="59" y="94"/>
                </a:cubicBezTo>
                <a:cubicBezTo>
                  <a:pt x="67" y="80"/>
                  <a:pt x="67" y="80"/>
                  <a:pt x="67" y="80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3"/>
                  <a:pt x="79" y="82"/>
                  <a:pt x="80" y="80"/>
                </a:cubicBezTo>
                <a:cubicBezTo>
                  <a:pt x="84" y="77"/>
                  <a:pt x="88" y="74"/>
                  <a:pt x="92" y="71"/>
                </a:cubicBezTo>
                <a:cubicBezTo>
                  <a:pt x="94" y="70"/>
                  <a:pt x="96" y="68"/>
                  <a:pt x="96" y="65"/>
                </a:cubicBezTo>
                <a:cubicBezTo>
                  <a:pt x="95" y="58"/>
                  <a:pt x="95" y="58"/>
                  <a:pt x="95" y="58"/>
                </a:cubicBezTo>
                <a:cubicBezTo>
                  <a:pt x="95" y="58"/>
                  <a:pt x="95" y="58"/>
                  <a:pt x="95" y="58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5" y="60"/>
                  <a:pt x="115" y="60"/>
                  <a:pt x="115" y="60"/>
                </a:cubicBezTo>
                <a:cubicBezTo>
                  <a:pt x="115" y="61"/>
                  <a:pt x="116" y="62"/>
                  <a:pt x="117" y="63"/>
                </a:cubicBezTo>
                <a:cubicBezTo>
                  <a:pt x="118" y="63"/>
                  <a:pt x="120" y="63"/>
                  <a:pt x="121" y="63"/>
                </a:cubicBezTo>
                <a:cubicBezTo>
                  <a:pt x="126" y="63"/>
                  <a:pt x="131" y="64"/>
                  <a:pt x="135" y="65"/>
                </a:cubicBezTo>
                <a:cubicBezTo>
                  <a:pt x="137" y="66"/>
                  <a:pt x="139" y="66"/>
                  <a:pt x="141" y="65"/>
                </a:cubicBezTo>
                <a:lnTo>
                  <a:pt x="141" y="86"/>
                </a:lnTo>
                <a:close/>
                <a:moveTo>
                  <a:pt x="141" y="55"/>
                </a:moveTo>
                <a:cubicBezTo>
                  <a:pt x="137" y="59"/>
                  <a:pt x="137" y="59"/>
                  <a:pt x="137" y="59"/>
                </a:cubicBezTo>
                <a:cubicBezTo>
                  <a:pt x="132" y="58"/>
                  <a:pt x="126" y="57"/>
                  <a:pt x="121" y="57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16" y="49"/>
                  <a:pt x="116" y="48"/>
                  <a:pt x="114" y="47"/>
                </a:cubicBezTo>
                <a:cubicBezTo>
                  <a:pt x="113" y="47"/>
                  <a:pt x="112" y="47"/>
                  <a:pt x="111" y="47"/>
                </a:cubicBezTo>
                <a:cubicBezTo>
                  <a:pt x="92" y="52"/>
                  <a:pt x="92" y="52"/>
                  <a:pt x="92" y="52"/>
                </a:cubicBezTo>
                <a:cubicBezTo>
                  <a:pt x="90" y="53"/>
                  <a:pt x="89" y="55"/>
                  <a:pt x="89" y="58"/>
                </a:cubicBezTo>
                <a:cubicBezTo>
                  <a:pt x="89" y="65"/>
                  <a:pt x="89" y="65"/>
                  <a:pt x="89" y="65"/>
                </a:cubicBezTo>
                <a:cubicBezTo>
                  <a:pt x="84" y="68"/>
                  <a:pt x="80" y="71"/>
                  <a:pt x="76" y="75"/>
                </a:cubicBezTo>
                <a:cubicBezTo>
                  <a:pt x="69" y="73"/>
                  <a:pt x="69" y="73"/>
                  <a:pt x="69" y="73"/>
                </a:cubicBezTo>
                <a:cubicBezTo>
                  <a:pt x="66" y="73"/>
                  <a:pt x="63" y="73"/>
                  <a:pt x="62" y="75"/>
                </a:cubicBezTo>
                <a:cubicBezTo>
                  <a:pt x="52" y="92"/>
                  <a:pt x="52" y="92"/>
                  <a:pt x="52" y="92"/>
                </a:cubicBezTo>
                <a:cubicBezTo>
                  <a:pt x="51" y="95"/>
                  <a:pt x="52" y="97"/>
                  <a:pt x="54" y="99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8" y="109"/>
                  <a:pt x="57" y="115"/>
                  <a:pt x="57" y="120"/>
                </a:cubicBezTo>
                <a:cubicBezTo>
                  <a:pt x="51" y="124"/>
                  <a:pt x="51" y="124"/>
                  <a:pt x="51" y="124"/>
                </a:cubicBezTo>
                <a:cubicBezTo>
                  <a:pt x="49" y="125"/>
                  <a:pt x="47" y="127"/>
                  <a:pt x="47" y="13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77"/>
                  <a:pt x="7" y="77"/>
                  <a:pt x="7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6" y="77"/>
                  <a:pt x="18" y="75"/>
                  <a:pt x="19" y="72"/>
                </a:cubicBezTo>
                <a:cubicBezTo>
                  <a:pt x="20" y="65"/>
                  <a:pt x="20" y="65"/>
                  <a:pt x="20" y="65"/>
                </a:cubicBezTo>
                <a:cubicBezTo>
                  <a:pt x="26" y="64"/>
                  <a:pt x="31" y="61"/>
                  <a:pt x="36" y="59"/>
                </a:cubicBezTo>
                <a:cubicBezTo>
                  <a:pt x="42" y="62"/>
                  <a:pt x="42" y="62"/>
                  <a:pt x="42" y="62"/>
                </a:cubicBezTo>
                <a:cubicBezTo>
                  <a:pt x="43" y="63"/>
                  <a:pt x="45" y="64"/>
                  <a:pt x="46" y="64"/>
                </a:cubicBezTo>
                <a:cubicBezTo>
                  <a:pt x="47" y="64"/>
                  <a:pt x="48" y="63"/>
                  <a:pt x="49" y="62"/>
                </a:cubicBezTo>
                <a:cubicBezTo>
                  <a:pt x="63" y="49"/>
                  <a:pt x="63" y="49"/>
                  <a:pt x="63" y="49"/>
                </a:cubicBezTo>
                <a:cubicBezTo>
                  <a:pt x="65" y="47"/>
                  <a:pt x="64" y="44"/>
                  <a:pt x="63" y="42"/>
                </a:cubicBezTo>
                <a:cubicBezTo>
                  <a:pt x="59" y="35"/>
                  <a:pt x="59" y="35"/>
                  <a:pt x="59" y="35"/>
                </a:cubicBezTo>
                <a:cubicBezTo>
                  <a:pt x="62" y="31"/>
                  <a:pt x="64" y="25"/>
                  <a:pt x="65" y="20"/>
                </a:cubicBezTo>
                <a:cubicBezTo>
                  <a:pt x="72" y="18"/>
                  <a:pt x="72" y="18"/>
                  <a:pt x="72" y="18"/>
                </a:cubicBezTo>
                <a:cubicBezTo>
                  <a:pt x="75" y="17"/>
                  <a:pt x="77" y="16"/>
                  <a:pt x="77" y="13"/>
                </a:cubicBezTo>
                <a:cubicBezTo>
                  <a:pt x="77" y="7"/>
                  <a:pt x="77" y="7"/>
                  <a:pt x="77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138" y="7"/>
                  <a:pt x="141" y="10"/>
                  <a:pt x="141" y="14"/>
                </a:cubicBezTo>
                <a:lnTo>
                  <a:pt x="141" y="5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Freeform 201"/>
          <p:cNvSpPr>
            <a:spLocks noEditPoints="1"/>
          </p:cNvSpPr>
          <p:nvPr/>
        </p:nvSpPr>
        <p:spPr bwMode="auto">
          <a:xfrm>
            <a:off x="6367127" y="6083481"/>
            <a:ext cx="552450" cy="450850"/>
          </a:xfrm>
          <a:custGeom>
            <a:avLst/>
            <a:gdLst>
              <a:gd name="T0" fmla="*/ 124 w 147"/>
              <a:gd name="T1" fmla="*/ 33 h 120"/>
              <a:gd name="T2" fmla="*/ 124 w 147"/>
              <a:gd name="T3" fmla="*/ 26 h 120"/>
              <a:gd name="T4" fmla="*/ 20 w 147"/>
              <a:gd name="T5" fmla="*/ 30 h 120"/>
              <a:gd name="T6" fmla="*/ 23 w 147"/>
              <a:gd name="T7" fmla="*/ 46 h 120"/>
              <a:gd name="T8" fmla="*/ 127 w 147"/>
              <a:gd name="T9" fmla="*/ 43 h 120"/>
              <a:gd name="T10" fmla="*/ 23 w 147"/>
              <a:gd name="T11" fmla="*/ 40 h 120"/>
              <a:gd name="T12" fmla="*/ 23 w 147"/>
              <a:gd name="T13" fmla="*/ 46 h 120"/>
              <a:gd name="T14" fmla="*/ 104 w 147"/>
              <a:gd name="T15" fmla="*/ 110 h 120"/>
              <a:gd name="T16" fmla="*/ 107 w 147"/>
              <a:gd name="T17" fmla="*/ 120 h 120"/>
              <a:gd name="T18" fmla="*/ 110 w 147"/>
              <a:gd name="T19" fmla="*/ 110 h 120"/>
              <a:gd name="T20" fmla="*/ 40 w 147"/>
              <a:gd name="T21" fmla="*/ 106 h 120"/>
              <a:gd name="T22" fmla="*/ 37 w 147"/>
              <a:gd name="T23" fmla="*/ 116 h 120"/>
              <a:gd name="T24" fmla="*/ 43 w 147"/>
              <a:gd name="T25" fmla="*/ 116 h 120"/>
              <a:gd name="T26" fmla="*/ 40 w 147"/>
              <a:gd name="T27" fmla="*/ 106 h 120"/>
              <a:gd name="T28" fmla="*/ 7 w 147"/>
              <a:gd name="T29" fmla="*/ 0 h 120"/>
              <a:gd name="T30" fmla="*/ 0 w 147"/>
              <a:gd name="T31" fmla="*/ 106 h 120"/>
              <a:gd name="T32" fmla="*/ 27 w 147"/>
              <a:gd name="T33" fmla="*/ 113 h 120"/>
              <a:gd name="T34" fmla="*/ 40 w 147"/>
              <a:gd name="T35" fmla="*/ 100 h 120"/>
              <a:gd name="T36" fmla="*/ 53 w 147"/>
              <a:gd name="T37" fmla="*/ 113 h 120"/>
              <a:gd name="T38" fmla="*/ 97 w 147"/>
              <a:gd name="T39" fmla="*/ 110 h 120"/>
              <a:gd name="T40" fmla="*/ 117 w 147"/>
              <a:gd name="T41" fmla="*/ 110 h 120"/>
              <a:gd name="T42" fmla="*/ 140 w 147"/>
              <a:gd name="T43" fmla="*/ 113 h 120"/>
              <a:gd name="T44" fmla="*/ 147 w 147"/>
              <a:gd name="T45" fmla="*/ 6 h 120"/>
              <a:gd name="T46" fmla="*/ 140 w 147"/>
              <a:gd name="T47" fmla="*/ 106 h 120"/>
              <a:gd name="T48" fmla="*/ 107 w 147"/>
              <a:gd name="T49" fmla="*/ 93 h 120"/>
              <a:gd name="T50" fmla="*/ 56 w 147"/>
              <a:gd name="T51" fmla="*/ 106 h 120"/>
              <a:gd name="T52" fmla="*/ 24 w 147"/>
              <a:gd name="T53" fmla="*/ 106 h 120"/>
              <a:gd name="T54" fmla="*/ 7 w 147"/>
              <a:gd name="T55" fmla="*/ 6 h 120"/>
              <a:gd name="T56" fmla="*/ 140 w 147"/>
              <a:gd name="T57" fmla="*/ 106 h 120"/>
              <a:gd name="T58" fmla="*/ 124 w 147"/>
              <a:gd name="T59" fmla="*/ 60 h 120"/>
              <a:gd name="T60" fmla="*/ 124 w 147"/>
              <a:gd name="T61" fmla="*/ 53 h 120"/>
              <a:gd name="T62" fmla="*/ 20 w 147"/>
              <a:gd name="T63" fmla="*/ 56 h 120"/>
              <a:gd name="T64" fmla="*/ 23 w 147"/>
              <a:gd name="T65" fmla="*/ 73 h 120"/>
              <a:gd name="T66" fmla="*/ 94 w 147"/>
              <a:gd name="T67" fmla="*/ 70 h 120"/>
              <a:gd name="T68" fmla="*/ 23 w 147"/>
              <a:gd name="T69" fmla="*/ 66 h 120"/>
              <a:gd name="T70" fmla="*/ 23 w 147"/>
              <a:gd name="T71" fmla="*/ 7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20">
                <a:moveTo>
                  <a:pt x="23" y="33"/>
                </a:moveTo>
                <a:cubicBezTo>
                  <a:pt x="124" y="33"/>
                  <a:pt x="124" y="33"/>
                  <a:pt x="124" y="33"/>
                </a:cubicBezTo>
                <a:cubicBezTo>
                  <a:pt x="125" y="33"/>
                  <a:pt x="127" y="31"/>
                  <a:pt x="127" y="30"/>
                </a:cubicBezTo>
                <a:cubicBezTo>
                  <a:pt x="127" y="28"/>
                  <a:pt x="125" y="26"/>
                  <a:pt x="1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2" y="26"/>
                  <a:pt x="20" y="28"/>
                  <a:pt x="20" y="30"/>
                </a:cubicBezTo>
                <a:cubicBezTo>
                  <a:pt x="20" y="31"/>
                  <a:pt x="22" y="33"/>
                  <a:pt x="23" y="33"/>
                </a:cubicBezTo>
                <a:close/>
                <a:moveTo>
                  <a:pt x="23" y="46"/>
                </a:moveTo>
                <a:cubicBezTo>
                  <a:pt x="124" y="46"/>
                  <a:pt x="124" y="46"/>
                  <a:pt x="124" y="46"/>
                </a:cubicBezTo>
                <a:cubicBezTo>
                  <a:pt x="125" y="46"/>
                  <a:pt x="127" y="45"/>
                  <a:pt x="127" y="43"/>
                </a:cubicBezTo>
                <a:cubicBezTo>
                  <a:pt x="127" y="41"/>
                  <a:pt x="125" y="40"/>
                  <a:pt x="124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2" y="40"/>
                  <a:pt x="20" y="41"/>
                  <a:pt x="20" y="43"/>
                </a:cubicBezTo>
                <a:cubicBezTo>
                  <a:pt x="20" y="45"/>
                  <a:pt x="22" y="46"/>
                  <a:pt x="23" y="46"/>
                </a:cubicBezTo>
                <a:close/>
                <a:moveTo>
                  <a:pt x="107" y="106"/>
                </a:moveTo>
                <a:cubicBezTo>
                  <a:pt x="105" y="106"/>
                  <a:pt x="104" y="108"/>
                  <a:pt x="104" y="110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4" y="118"/>
                  <a:pt x="105" y="120"/>
                  <a:pt x="107" y="120"/>
                </a:cubicBezTo>
                <a:cubicBezTo>
                  <a:pt x="109" y="120"/>
                  <a:pt x="110" y="118"/>
                  <a:pt x="110" y="116"/>
                </a:cubicBezTo>
                <a:cubicBezTo>
                  <a:pt x="110" y="110"/>
                  <a:pt x="110" y="110"/>
                  <a:pt x="110" y="110"/>
                </a:cubicBezTo>
                <a:cubicBezTo>
                  <a:pt x="110" y="108"/>
                  <a:pt x="109" y="106"/>
                  <a:pt x="107" y="106"/>
                </a:cubicBezTo>
                <a:close/>
                <a:moveTo>
                  <a:pt x="40" y="106"/>
                </a:moveTo>
                <a:cubicBezTo>
                  <a:pt x="38" y="106"/>
                  <a:pt x="37" y="108"/>
                  <a:pt x="37" y="110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37" y="118"/>
                  <a:pt x="38" y="120"/>
                  <a:pt x="40" y="120"/>
                </a:cubicBezTo>
                <a:cubicBezTo>
                  <a:pt x="42" y="120"/>
                  <a:pt x="43" y="118"/>
                  <a:pt x="43" y="116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3" y="108"/>
                  <a:pt x="42" y="106"/>
                  <a:pt x="40" y="106"/>
                </a:cubicBezTo>
                <a:close/>
                <a:moveTo>
                  <a:pt x="140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3"/>
                  <a:pt x="7" y="113"/>
                </a:cubicBezTo>
                <a:cubicBezTo>
                  <a:pt x="27" y="113"/>
                  <a:pt x="27" y="113"/>
                  <a:pt x="27" y="113"/>
                </a:cubicBezTo>
                <a:cubicBezTo>
                  <a:pt x="29" y="113"/>
                  <a:pt x="30" y="112"/>
                  <a:pt x="30" y="110"/>
                </a:cubicBezTo>
                <a:cubicBezTo>
                  <a:pt x="30" y="104"/>
                  <a:pt x="35" y="100"/>
                  <a:pt x="40" y="100"/>
                </a:cubicBezTo>
                <a:cubicBezTo>
                  <a:pt x="46" y="100"/>
                  <a:pt x="50" y="104"/>
                  <a:pt x="50" y="110"/>
                </a:cubicBezTo>
                <a:cubicBezTo>
                  <a:pt x="50" y="112"/>
                  <a:pt x="52" y="113"/>
                  <a:pt x="53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5" y="113"/>
                  <a:pt x="97" y="112"/>
                  <a:pt x="97" y="110"/>
                </a:cubicBezTo>
                <a:cubicBezTo>
                  <a:pt x="97" y="104"/>
                  <a:pt x="101" y="100"/>
                  <a:pt x="107" y="100"/>
                </a:cubicBezTo>
                <a:cubicBezTo>
                  <a:pt x="112" y="100"/>
                  <a:pt x="117" y="104"/>
                  <a:pt x="117" y="110"/>
                </a:cubicBezTo>
                <a:cubicBezTo>
                  <a:pt x="117" y="112"/>
                  <a:pt x="118" y="113"/>
                  <a:pt x="120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4" y="113"/>
                  <a:pt x="147" y="110"/>
                  <a:pt x="147" y="106"/>
                </a:cubicBezTo>
                <a:cubicBezTo>
                  <a:pt x="147" y="6"/>
                  <a:pt x="147" y="6"/>
                  <a:pt x="147" y="6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140" y="106"/>
                </a:moveTo>
                <a:cubicBezTo>
                  <a:pt x="123" y="106"/>
                  <a:pt x="123" y="106"/>
                  <a:pt x="123" y="106"/>
                </a:cubicBezTo>
                <a:cubicBezTo>
                  <a:pt x="122" y="99"/>
                  <a:pt x="115" y="93"/>
                  <a:pt x="107" y="93"/>
                </a:cubicBezTo>
                <a:cubicBezTo>
                  <a:pt x="99" y="93"/>
                  <a:pt x="92" y="99"/>
                  <a:pt x="91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5" y="99"/>
                  <a:pt x="48" y="93"/>
                  <a:pt x="40" y="93"/>
                </a:cubicBezTo>
                <a:cubicBezTo>
                  <a:pt x="32" y="93"/>
                  <a:pt x="25" y="99"/>
                  <a:pt x="24" y="106"/>
                </a:cubicBezTo>
                <a:cubicBezTo>
                  <a:pt x="7" y="106"/>
                  <a:pt x="7" y="106"/>
                  <a:pt x="7" y="106"/>
                </a:cubicBezTo>
                <a:cubicBezTo>
                  <a:pt x="7" y="6"/>
                  <a:pt x="7" y="6"/>
                  <a:pt x="7" y="6"/>
                </a:cubicBezTo>
                <a:cubicBezTo>
                  <a:pt x="140" y="6"/>
                  <a:pt x="140" y="6"/>
                  <a:pt x="140" y="6"/>
                </a:cubicBezTo>
                <a:lnTo>
                  <a:pt x="140" y="106"/>
                </a:lnTo>
                <a:close/>
                <a:moveTo>
                  <a:pt x="23" y="60"/>
                </a:moveTo>
                <a:cubicBezTo>
                  <a:pt x="124" y="60"/>
                  <a:pt x="124" y="60"/>
                  <a:pt x="124" y="60"/>
                </a:cubicBezTo>
                <a:cubicBezTo>
                  <a:pt x="125" y="60"/>
                  <a:pt x="127" y="58"/>
                  <a:pt x="127" y="56"/>
                </a:cubicBezTo>
                <a:cubicBezTo>
                  <a:pt x="127" y="54"/>
                  <a:pt x="125" y="53"/>
                  <a:pt x="124" y="53"/>
                </a:cubicBezTo>
                <a:cubicBezTo>
                  <a:pt x="23" y="53"/>
                  <a:pt x="23" y="53"/>
                  <a:pt x="23" y="53"/>
                </a:cubicBezTo>
                <a:cubicBezTo>
                  <a:pt x="22" y="53"/>
                  <a:pt x="20" y="54"/>
                  <a:pt x="20" y="56"/>
                </a:cubicBezTo>
                <a:cubicBezTo>
                  <a:pt x="20" y="58"/>
                  <a:pt x="22" y="60"/>
                  <a:pt x="23" y="60"/>
                </a:cubicBezTo>
                <a:close/>
                <a:moveTo>
                  <a:pt x="23" y="73"/>
                </a:moveTo>
                <a:cubicBezTo>
                  <a:pt x="90" y="73"/>
                  <a:pt x="90" y="73"/>
                  <a:pt x="90" y="73"/>
                </a:cubicBezTo>
                <a:cubicBezTo>
                  <a:pt x="92" y="73"/>
                  <a:pt x="94" y="72"/>
                  <a:pt x="94" y="70"/>
                </a:cubicBezTo>
                <a:cubicBezTo>
                  <a:pt x="94" y="68"/>
                  <a:pt x="92" y="66"/>
                  <a:pt x="90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2" y="66"/>
                  <a:pt x="20" y="68"/>
                  <a:pt x="20" y="70"/>
                </a:cubicBezTo>
                <a:cubicBezTo>
                  <a:pt x="20" y="72"/>
                  <a:pt x="22" y="73"/>
                  <a:pt x="23" y="7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Freeform 202"/>
          <p:cNvSpPr>
            <a:spLocks noEditPoints="1"/>
          </p:cNvSpPr>
          <p:nvPr/>
        </p:nvSpPr>
        <p:spPr bwMode="auto">
          <a:xfrm>
            <a:off x="7472277" y="6107294"/>
            <a:ext cx="552450" cy="503238"/>
          </a:xfrm>
          <a:custGeom>
            <a:avLst/>
            <a:gdLst>
              <a:gd name="T0" fmla="*/ 107 w 147"/>
              <a:gd name="T1" fmla="*/ 124 h 134"/>
              <a:gd name="T2" fmla="*/ 110 w 147"/>
              <a:gd name="T3" fmla="*/ 134 h 134"/>
              <a:gd name="T4" fmla="*/ 114 w 147"/>
              <a:gd name="T5" fmla="*/ 124 h 134"/>
              <a:gd name="T6" fmla="*/ 17 w 147"/>
              <a:gd name="T7" fmla="*/ 94 h 134"/>
              <a:gd name="T8" fmla="*/ 7 w 147"/>
              <a:gd name="T9" fmla="*/ 7 h 134"/>
              <a:gd name="T10" fmla="*/ 114 w 147"/>
              <a:gd name="T11" fmla="*/ 17 h 134"/>
              <a:gd name="T12" fmla="*/ 120 w 147"/>
              <a:gd name="T13" fmla="*/ 17 h 134"/>
              <a:gd name="T14" fmla="*/ 114 w 147"/>
              <a:gd name="T15" fmla="*/ 0 h 134"/>
              <a:gd name="T16" fmla="*/ 0 w 147"/>
              <a:gd name="T17" fmla="*/ 7 h 134"/>
              <a:gd name="T18" fmla="*/ 7 w 147"/>
              <a:gd name="T19" fmla="*/ 101 h 134"/>
              <a:gd name="T20" fmla="*/ 20 w 147"/>
              <a:gd name="T21" fmla="*/ 97 h 134"/>
              <a:gd name="T22" fmla="*/ 63 w 147"/>
              <a:gd name="T23" fmla="*/ 121 h 134"/>
              <a:gd name="T24" fmla="*/ 60 w 147"/>
              <a:gd name="T25" fmla="*/ 131 h 134"/>
              <a:gd name="T26" fmla="*/ 67 w 147"/>
              <a:gd name="T27" fmla="*/ 131 h 134"/>
              <a:gd name="T28" fmla="*/ 63 w 147"/>
              <a:gd name="T29" fmla="*/ 121 h 134"/>
              <a:gd name="T30" fmla="*/ 124 w 147"/>
              <a:gd name="T31" fmla="*/ 74 h 134"/>
              <a:gd name="T32" fmla="*/ 124 w 147"/>
              <a:gd name="T33" fmla="*/ 67 h 134"/>
              <a:gd name="T34" fmla="*/ 47 w 147"/>
              <a:gd name="T35" fmla="*/ 71 h 134"/>
              <a:gd name="T36" fmla="*/ 140 w 147"/>
              <a:gd name="T37" fmla="*/ 27 h 134"/>
              <a:gd name="T38" fmla="*/ 27 w 147"/>
              <a:gd name="T39" fmla="*/ 34 h 134"/>
              <a:gd name="T40" fmla="*/ 33 w 147"/>
              <a:gd name="T41" fmla="*/ 127 h 134"/>
              <a:gd name="T42" fmla="*/ 53 w 147"/>
              <a:gd name="T43" fmla="*/ 124 h 134"/>
              <a:gd name="T44" fmla="*/ 73 w 147"/>
              <a:gd name="T45" fmla="*/ 124 h 134"/>
              <a:gd name="T46" fmla="*/ 97 w 147"/>
              <a:gd name="T47" fmla="*/ 127 h 134"/>
              <a:gd name="T48" fmla="*/ 110 w 147"/>
              <a:gd name="T49" fmla="*/ 114 h 134"/>
              <a:gd name="T50" fmla="*/ 124 w 147"/>
              <a:gd name="T51" fmla="*/ 127 h 134"/>
              <a:gd name="T52" fmla="*/ 147 w 147"/>
              <a:gd name="T53" fmla="*/ 121 h 134"/>
              <a:gd name="T54" fmla="*/ 140 w 147"/>
              <a:gd name="T55" fmla="*/ 27 h 134"/>
              <a:gd name="T56" fmla="*/ 127 w 147"/>
              <a:gd name="T57" fmla="*/ 121 h 134"/>
              <a:gd name="T58" fmla="*/ 94 w 147"/>
              <a:gd name="T59" fmla="*/ 121 h 134"/>
              <a:gd name="T60" fmla="*/ 63 w 147"/>
              <a:gd name="T61" fmla="*/ 107 h 134"/>
              <a:gd name="T62" fmla="*/ 33 w 147"/>
              <a:gd name="T63" fmla="*/ 121 h 134"/>
              <a:gd name="T64" fmla="*/ 140 w 147"/>
              <a:gd name="T65" fmla="*/ 34 h 134"/>
              <a:gd name="T66" fmla="*/ 50 w 147"/>
              <a:gd name="T67" fmla="*/ 61 h 134"/>
              <a:gd name="T68" fmla="*/ 127 w 147"/>
              <a:gd name="T69" fmla="*/ 57 h 134"/>
              <a:gd name="T70" fmla="*/ 50 w 147"/>
              <a:gd name="T71" fmla="*/ 54 h 134"/>
              <a:gd name="T72" fmla="*/ 50 w 147"/>
              <a:gd name="T73" fmla="*/ 61 h 134"/>
              <a:gd name="T74" fmla="*/ 97 w 147"/>
              <a:gd name="T75" fmla="*/ 87 h 134"/>
              <a:gd name="T76" fmla="*/ 97 w 147"/>
              <a:gd name="T77" fmla="*/ 81 h 134"/>
              <a:gd name="T78" fmla="*/ 47 w 147"/>
              <a:gd name="T79" fmla="*/ 8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34">
                <a:moveTo>
                  <a:pt x="110" y="121"/>
                </a:moveTo>
                <a:cubicBezTo>
                  <a:pt x="108" y="121"/>
                  <a:pt x="107" y="122"/>
                  <a:pt x="107" y="124"/>
                </a:cubicBezTo>
                <a:cubicBezTo>
                  <a:pt x="107" y="131"/>
                  <a:pt x="107" y="131"/>
                  <a:pt x="107" y="131"/>
                </a:cubicBezTo>
                <a:cubicBezTo>
                  <a:pt x="107" y="133"/>
                  <a:pt x="108" y="134"/>
                  <a:pt x="110" y="134"/>
                </a:cubicBezTo>
                <a:cubicBezTo>
                  <a:pt x="112" y="134"/>
                  <a:pt x="114" y="133"/>
                  <a:pt x="114" y="131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4" y="122"/>
                  <a:pt x="112" y="121"/>
                  <a:pt x="110" y="121"/>
                </a:cubicBezTo>
                <a:close/>
                <a:moveTo>
                  <a:pt x="17" y="94"/>
                </a:moveTo>
                <a:cubicBezTo>
                  <a:pt x="7" y="94"/>
                  <a:pt x="7" y="94"/>
                  <a:pt x="7" y="94"/>
                </a:cubicBezTo>
                <a:cubicBezTo>
                  <a:pt x="7" y="7"/>
                  <a:pt x="7" y="7"/>
                  <a:pt x="7" y="7"/>
                </a:cubicBezTo>
                <a:cubicBezTo>
                  <a:pt x="114" y="7"/>
                  <a:pt x="114" y="7"/>
                  <a:pt x="114" y="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9"/>
                  <a:pt x="115" y="20"/>
                  <a:pt x="117" y="20"/>
                </a:cubicBezTo>
                <a:cubicBezTo>
                  <a:pt x="119" y="20"/>
                  <a:pt x="120" y="19"/>
                  <a:pt x="120" y="17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3"/>
                  <a:pt x="117" y="0"/>
                  <a:pt x="11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8"/>
                  <a:pt x="3" y="101"/>
                  <a:pt x="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9" y="101"/>
                  <a:pt x="20" y="99"/>
                  <a:pt x="20" y="97"/>
                </a:cubicBezTo>
                <a:cubicBezTo>
                  <a:pt x="20" y="95"/>
                  <a:pt x="19" y="94"/>
                  <a:pt x="17" y="94"/>
                </a:cubicBezTo>
                <a:close/>
                <a:moveTo>
                  <a:pt x="63" y="121"/>
                </a:moveTo>
                <a:cubicBezTo>
                  <a:pt x="62" y="121"/>
                  <a:pt x="60" y="122"/>
                  <a:pt x="60" y="124"/>
                </a:cubicBezTo>
                <a:cubicBezTo>
                  <a:pt x="60" y="131"/>
                  <a:pt x="60" y="131"/>
                  <a:pt x="60" y="131"/>
                </a:cubicBezTo>
                <a:cubicBezTo>
                  <a:pt x="60" y="133"/>
                  <a:pt x="62" y="134"/>
                  <a:pt x="63" y="134"/>
                </a:cubicBezTo>
                <a:cubicBezTo>
                  <a:pt x="65" y="134"/>
                  <a:pt x="67" y="133"/>
                  <a:pt x="67" y="131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2"/>
                  <a:pt x="65" y="121"/>
                  <a:pt x="63" y="121"/>
                </a:cubicBezTo>
                <a:close/>
                <a:moveTo>
                  <a:pt x="50" y="74"/>
                </a:moveTo>
                <a:cubicBezTo>
                  <a:pt x="124" y="74"/>
                  <a:pt x="124" y="74"/>
                  <a:pt x="124" y="74"/>
                </a:cubicBezTo>
                <a:cubicBezTo>
                  <a:pt x="125" y="74"/>
                  <a:pt x="127" y="72"/>
                  <a:pt x="127" y="71"/>
                </a:cubicBezTo>
                <a:cubicBezTo>
                  <a:pt x="127" y="69"/>
                  <a:pt x="125" y="67"/>
                  <a:pt x="124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7"/>
                  <a:pt x="47" y="69"/>
                  <a:pt x="47" y="71"/>
                </a:cubicBezTo>
                <a:cubicBezTo>
                  <a:pt x="47" y="72"/>
                  <a:pt x="48" y="74"/>
                  <a:pt x="50" y="74"/>
                </a:cubicBezTo>
                <a:close/>
                <a:moveTo>
                  <a:pt x="140" y="27"/>
                </a:moveTo>
                <a:cubicBezTo>
                  <a:pt x="33" y="27"/>
                  <a:pt x="33" y="27"/>
                  <a:pt x="33" y="27"/>
                </a:cubicBezTo>
                <a:cubicBezTo>
                  <a:pt x="30" y="27"/>
                  <a:pt x="27" y="30"/>
                  <a:pt x="27" y="34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7" y="124"/>
                  <a:pt x="30" y="127"/>
                  <a:pt x="33" y="127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52" y="127"/>
                  <a:pt x="53" y="126"/>
                  <a:pt x="53" y="124"/>
                </a:cubicBezTo>
                <a:cubicBezTo>
                  <a:pt x="53" y="118"/>
                  <a:pt x="58" y="114"/>
                  <a:pt x="63" y="114"/>
                </a:cubicBezTo>
                <a:cubicBezTo>
                  <a:pt x="69" y="114"/>
                  <a:pt x="73" y="118"/>
                  <a:pt x="73" y="124"/>
                </a:cubicBezTo>
                <a:cubicBezTo>
                  <a:pt x="73" y="126"/>
                  <a:pt x="75" y="127"/>
                  <a:pt x="77" y="127"/>
                </a:cubicBezTo>
                <a:cubicBezTo>
                  <a:pt x="97" y="127"/>
                  <a:pt x="97" y="127"/>
                  <a:pt x="97" y="127"/>
                </a:cubicBezTo>
                <a:cubicBezTo>
                  <a:pt x="99" y="127"/>
                  <a:pt x="100" y="126"/>
                  <a:pt x="100" y="124"/>
                </a:cubicBezTo>
                <a:cubicBezTo>
                  <a:pt x="100" y="118"/>
                  <a:pt x="105" y="114"/>
                  <a:pt x="110" y="114"/>
                </a:cubicBezTo>
                <a:cubicBezTo>
                  <a:pt x="116" y="114"/>
                  <a:pt x="120" y="118"/>
                  <a:pt x="120" y="124"/>
                </a:cubicBezTo>
                <a:cubicBezTo>
                  <a:pt x="120" y="126"/>
                  <a:pt x="122" y="127"/>
                  <a:pt x="124" y="127"/>
                </a:cubicBezTo>
                <a:cubicBezTo>
                  <a:pt x="140" y="127"/>
                  <a:pt x="140" y="127"/>
                  <a:pt x="140" y="127"/>
                </a:cubicBezTo>
                <a:cubicBezTo>
                  <a:pt x="144" y="127"/>
                  <a:pt x="147" y="124"/>
                  <a:pt x="147" y="121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7" y="30"/>
                  <a:pt x="144" y="27"/>
                  <a:pt x="140" y="27"/>
                </a:cubicBezTo>
                <a:close/>
                <a:moveTo>
                  <a:pt x="140" y="121"/>
                </a:moveTo>
                <a:cubicBezTo>
                  <a:pt x="127" y="121"/>
                  <a:pt x="127" y="121"/>
                  <a:pt x="127" y="121"/>
                </a:cubicBezTo>
                <a:cubicBezTo>
                  <a:pt x="125" y="113"/>
                  <a:pt x="118" y="107"/>
                  <a:pt x="110" y="107"/>
                </a:cubicBezTo>
                <a:cubicBezTo>
                  <a:pt x="102" y="107"/>
                  <a:pt x="95" y="113"/>
                  <a:pt x="94" y="121"/>
                </a:cubicBezTo>
                <a:cubicBezTo>
                  <a:pt x="80" y="121"/>
                  <a:pt x="80" y="121"/>
                  <a:pt x="80" y="121"/>
                </a:cubicBezTo>
                <a:cubicBezTo>
                  <a:pt x="78" y="113"/>
                  <a:pt x="72" y="107"/>
                  <a:pt x="63" y="107"/>
                </a:cubicBezTo>
                <a:cubicBezTo>
                  <a:pt x="55" y="107"/>
                  <a:pt x="49" y="113"/>
                  <a:pt x="47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34"/>
                  <a:pt x="33" y="34"/>
                  <a:pt x="33" y="34"/>
                </a:cubicBezTo>
                <a:cubicBezTo>
                  <a:pt x="140" y="34"/>
                  <a:pt x="140" y="34"/>
                  <a:pt x="140" y="34"/>
                </a:cubicBezTo>
                <a:lnTo>
                  <a:pt x="140" y="121"/>
                </a:lnTo>
                <a:close/>
                <a:moveTo>
                  <a:pt x="50" y="61"/>
                </a:moveTo>
                <a:cubicBezTo>
                  <a:pt x="124" y="61"/>
                  <a:pt x="124" y="61"/>
                  <a:pt x="124" y="61"/>
                </a:cubicBezTo>
                <a:cubicBezTo>
                  <a:pt x="125" y="61"/>
                  <a:pt x="127" y="59"/>
                  <a:pt x="127" y="57"/>
                </a:cubicBezTo>
                <a:cubicBezTo>
                  <a:pt x="127" y="55"/>
                  <a:pt x="125" y="54"/>
                  <a:pt x="124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48" y="54"/>
                  <a:pt x="47" y="55"/>
                  <a:pt x="47" y="57"/>
                </a:cubicBezTo>
                <a:cubicBezTo>
                  <a:pt x="47" y="59"/>
                  <a:pt x="48" y="61"/>
                  <a:pt x="50" y="61"/>
                </a:cubicBezTo>
                <a:close/>
                <a:moveTo>
                  <a:pt x="50" y="87"/>
                </a:moveTo>
                <a:cubicBezTo>
                  <a:pt x="97" y="87"/>
                  <a:pt x="97" y="87"/>
                  <a:pt x="97" y="87"/>
                </a:cubicBezTo>
                <a:cubicBezTo>
                  <a:pt x="99" y="87"/>
                  <a:pt x="100" y="86"/>
                  <a:pt x="100" y="84"/>
                </a:cubicBezTo>
                <a:cubicBezTo>
                  <a:pt x="100" y="82"/>
                  <a:pt x="99" y="81"/>
                  <a:pt x="97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8" y="81"/>
                  <a:pt x="47" y="82"/>
                  <a:pt x="47" y="84"/>
                </a:cubicBezTo>
                <a:cubicBezTo>
                  <a:pt x="47" y="86"/>
                  <a:pt x="48" y="87"/>
                  <a:pt x="50" y="8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Freeform 203"/>
          <p:cNvSpPr>
            <a:spLocks noEditPoints="1"/>
          </p:cNvSpPr>
          <p:nvPr/>
        </p:nvSpPr>
        <p:spPr bwMode="auto">
          <a:xfrm>
            <a:off x="8527965" y="6161269"/>
            <a:ext cx="552450" cy="401638"/>
          </a:xfrm>
          <a:custGeom>
            <a:avLst/>
            <a:gdLst>
              <a:gd name="T0" fmla="*/ 110 w 147"/>
              <a:gd name="T1" fmla="*/ 53 h 107"/>
              <a:gd name="T2" fmla="*/ 110 w 147"/>
              <a:gd name="T3" fmla="*/ 47 h 107"/>
              <a:gd name="T4" fmla="*/ 80 w 147"/>
              <a:gd name="T5" fmla="*/ 50 h 107"/>
              <a:gd name="T6" fmla="*/ 83 w 147"/>
              <a:gd name="T7" fmla="*/ 27 h 107"/>
              <a:gd name="T8" fmla="*/ 113 w 147"/>
              <a:gd name="T9" fmla="*/ 23 h 107"/>
              <a:gd name="T10" fmla="*/ 83 w 147"/>
              <a:gd name="T11" fmla="*/ 20 h 107"/>
              <a:gd name="T12" fmla="*/ 83 w 147"/>
              <a:gd name="T13" fmla="*/ 27 h 107"/>
              <a:gd name="T14" fmla="*/ 123 w 147"/>
              <a:gd name="T15" fmla="*/ 67 h 107"/>
              <a:gd name="T16" fmla="*/ 123 w 147"/>
              <a:gd name="T17" fmla="*/ 60 h 107"/>
              <a:gd name="T18" fmla="*/ 80 w 147"/>
              <a:gd name="T19" fmla="*/ 63 h 107"/>
              <a:gd name="T20" fmla="*/ 83 w 147"/>
              <a:gd name="T21" fmla="*/ 40 h 107"/>
              <a:gd name="T22" fmla="*/ 126 w 147"/>
              <a:gd name="T23" fmla="*/ 37 h 107"/>
              <a:gd name="T24" fmla="*/ 83 w 147"/>
              <a:gd name="T25" fmla="*/ 33 h 107"/>
              <a:gd name="T26" fmla="*/ 83 w 147"/>
              <a:gd name="T27" fmla="*/ 40 h 107"/>
              <a:gd name="T28" fmla="*/ 50 w 147"/>
              <a:gd name="T29" fmla="*/ 40 h 107"/>
              <a:gd name="T30" fmla="*/ 50 w 147"/>
              <a:gd name="T31" fmla="*/ 33 h 107"/>
              <a:gd name="T32" fmla="*/ 20 w 147"/>
              <a:gd name="T33" fmla="*/ 37 h 107"/>
              <a:gd name="T34" fmla="*/ 140 w 147"/>
              <a:gd name="T35" fmla="*/ 0 h 107"/>
              <a:gd name="T36" fmla="*/ 0 w 147"/>
              <a:gd name="T37" fmla="*/ 6 h 107"/>
              <a:gd name="T38" fmla="*/ 6 w 147"/>
              <a:gd name="T39" fmla="*/ 107 h 107"/>
              <a:gd name="T40" fmla="*/ 147 w 147"/>
              <a:gd name="T41" fmla="*/ 100 h 107"/>
              <a:gd name="T42" fmla="*/ 140 w 147"/>
              <a:gd name="T43" fmla="*/ 0 h 107"/>
              <a:gd name="T44" fmla="*/ 106 w 147"/>
              <a:gd name="T45" fmla="*/ 100 h 107"/>
              <a:gd name="T46" fmla="*/ 113 w 147"/>
              <a:gd name="T47" fmla="*/ 87 h 107"/>
              <a:gd name="T48" fmla="*/ 113 w 147"/>
              <a:gd name="T49" fmla="*/ 80 h 107"/>
              <a:gd name="T50" fmla="*/ 90 w 147"/>
              <a:gd name="T51" fmla="*/ 83 h 107"/>
              <a:gd name="T52" fmla="*/ 100 w 147"/>
              <a:gd name="T53" fmla="*/ 87 h 107"/>
              <a:gd name="T54" fmla="*/ 46 w 147"/>
              <a:gd name="T55" fmla="*/ 100 h 107"/>
              <a:gd name="T56" fmla="*/ 53 w 147"/>
              <a:gd name="T57" fmla="*/ 87 h 107"/>
              <a:gd name="T58" fmla="*/ 53 w 147"/>
              <a:gd name="T59" fmla="*/ 80 h 107"/>
              <a:gd name="T60" fmla="*/ 30 w 147"/>
              <a:gd name="T61" fmla="*/ 83 h 107"/>
              <a:gd name="T62" fmla="*/ 40 w 147"/>
              <a:gd name="T63" fmla="*/ 87 h 107"/>
              <a:gd name="T64" fmla="*/ 6 w 147"/>
              <a:gd name="T65" fmla="*/ 100 h 107"/>
              <a:gd name="T66" fmla="*/ 140 w 147"/>
              <a:gd name="T67" fmla="*/ 6 h 107"/>
              <a:gd name="T68" fmla="*/ 23 w 147"/>
              <a:gd name="T69" fmla="*/ 27 h 107"/>
              <a:gd name="T70" fmla="*/ 66 w 147"/>
              <a:gd name="T71" fmla="*/ 23 h 107"/>
              <a:gd name="T72" fmla="*/ 23 w 147"/>
              <a:gd name="T73" fmla="*/ 20 h 107"/>
              <a:gd name="T74" fmla="*/ 23 w 147"/>
              <a:gd name="T75" fmla="*/ 27 h 107"/>
              <a:gd name="T76" fmla="*/ 50 w 147"/>
              <a:gd name="T77" fmla="*/ 67 h 107"/>
              <a:gd name="T78" fmla="*/ 50 w 147"/>
              <a:gd name="T79" fmla="*/ 60 h 107"/>
              <a:gd name="T80" fmla="*/ 20 w 147"/>
              <a:gd name="T81" fmla="*/ 63 h 107"/>
              <a:gd name="T82" fmla="*/ 23 w 147"/>
              <a:gd name="T83" fmla="*/ 53 h 107"/>
              <a:gd name="T84" fmla="*/ 66 w 147"/>
              <a:gd name="T85" fmla="*/ 50 h 107"/>
              <a:gd name="T86" fmla="*/ 23 w 147"/>
              <a:gd name="T87" fmla="*/ 47 h 107"/>
              <a:gd name="T88" fmla="*/ 23 w 147"/>
              <a:gd name="T89" fmla="*/ 5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7" h="107">
                <a:moveTo>
                  <a:pt x="83" y="53"/>
                </a:moveTo>
                <a:cubicBezTo>
                  <a:pt x="110" y="53"/>
                  <a:pt x="110" y="53"/>
                  <a:pt x="110" y="53"/>
                </a:cubicBezTo>
                <a:cubicBezTo>
                  <a:pt x="112" y="53"/>
                  <a:pt x="113" y="52"/>
                  <a:pt x="113" y="50"/>
                </a:cubicBezTo>
                <a:cubicBezTo>
                  <a:pt x="113" y="48"/>
                  <a:pt x="112" y="47"/>
                  <a:pt x="110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0" y="48"/>
                  <a:pt x="80" y="50"/>
                </a:cubicBezTo>
                <a:cubicBezTo>
                  <a:pt x="80" y="52"/>
                  <a:pt x="81" y="53"/>
                  <a:pt x="83" y="53"/>
                </a:cubicBezTo>
                <a:close/>
                <a:moveTo>
                  <a:pt x="83" y="27"/>
                </a:moveTo>
                <a:cubicBezTo>
                  <a:pt x="110" y="27"/>
                  <a:pt x="110" y="27"/>
                  <a:pt x="110" y="27"/>
                </a:cubicBezTo>
                <a:cubicBezTo>
                  <a:pt x="112" y="27"/>
                  <a:pt x="113" y="25"/>
                  <a:pt x="113" y="23"/>
                </a:cubicBezTo>
                <a:cubicBezTo>
                  <a:pt x="113" y="21"/>
                  <a:pt x="112" y="20"/>
                  <a:pt x="110" y="20"/>
                </a:cubicBezTo>
                <a:cubicBezTo>
                  <a:pt x="83" y="20"/>
                  <a:pt x="83" y="20"/>
                  <a:pt x="83" y="20"/>
                </a:cubicBezTo>
                <a:cubicBezTo>
                  <a:pt x="81" y="20"/>
                  <a:pt x="80" y="21"/>
                  <a:pt x="80" y="23"/>
                </a:cubicBezTo>
                <a:cubicBezTo>
                  <a:pt x="80" y="25"/>
                  <a:pt x="81" y="27"/>
                  <a:pt x="83" y="27"/>
                </a:cubicBezTo>
                <a:close/>
                <a:moveTo>
                  <a:pt x="83" y="67"/>
                </a:moveTo>
                <a:cubicBezTo>
                  <a:pt x="123" y="67"/>
                  <a:pt x="123" y="67"/>
                  <a:pt x="123" y="67"/>
                </a:cubicBezTo>
                <a:cubicBezTo>
                  <a:pt x="125" y="67"/>
                  <a:pt x="126" y="65"/>
                  <a:pt x="126" y="63"/>
                </a:cubicBezTo>
                <a:cubicBezTo>
                  <a:pt x="126" y="61"/>
                  <a:pt x="125" y="60"/>
                  <a:pt x="123" y="60"/>
                </a:cubicBezTo>
                <a:cubicBezTo>
                  <a:pt x="83" y="60"/>
                  <a:pt x="83" y="60"/>
                  <a:pt x="83" y="60"/>
                </a:cubicBezTo>
                <a:cubicBezTo>
                  <a:pt x="81" y="60"/>
                  <a:pt x="80" y="61"/>
                  <a:pt x="80" y="63"/>
                </a:cubicBezTo>
                <a:cubicBezTo>
                  <a:pt x="80" y="65"/>
                  <a:pt x="81" y="67"/>
                  <a:pt x="83" y="67"/>
                </a:cubicBezTo>
                <a:close/>
                <a:moveTo>
                  <a:pt x="83" y="40"/>
                </a:moveTo>
                <a:cubicBezTo>
                  <a:pt x="123" y="40"/>
                  <a:pt x="123" y="40"/>
                  <a:pt x="123" y="40"/>
                </a:cubicBezTo>
                <a:cubicBezTo>
                  <a:pt x="125" y="40"/>
                  <a:pt x="126" y="38"/>
                  <a:pt x="126" y="37"/>
                </a:cubicBezTo>
                <a:cubicBezTo>
                  <a:pt x="126" y="35"/>
                  <a:pt x="125" y="33"/>
                  <a:pt x="123" y="33"/>
                </a:cubicBezTo>
                <a:cubicBezTo>
                  <a:pt x="83" y="33"/>
                  <a:pt x="83" y="33"/>
                  <a:pt x="83" y="33"/>
                </a:cubicBezTo>
                <a:cubicBezTo>
                  <a:pt x="81" y="33"/>
                  <a:pt x="80" y="35"/>
                  <a:pt x="80" y="37"/>
                </a:cubicBezTo>
                <a:cubicBezTo>
                  <a:pt x="80" y="38"/>
                  <a:pt x="81" y="40"/>
                  <a:pt x="83" y="40"/>
                </a:cubicBezTo>
                <a:close/>
                <a:moveTo>
                  <a:pt x="23" y="40"/>
                </a:moveTo>
                <a:cubicBezTo>
                  <a:pt x="50" y="40"/>
                  <a:pt x="50" y="40"/>
                  <a:pt x="50" y="40"/>
                </a:cubicBezTo>
                <a:cubicBezTo>
                  <a:pt x="51" y="40"/>
                  <a:pt x="53" y="38"/>
                  <a:pt x="53" y="37"/>
                </a:cubicBezTo>
                <a:cubicBezTo>
                  <a:pt x="53" y="35"/>
                  <a:pt x="51" y="33"/>
                  <a:pt x="50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1" y="33"/>
                  <a:pt x="20" y="35"/>
                  <a:pt x="20" y="37"/>
                </a:cubicBezTo>
                <a:cubicBezTo>
                  <a:pt x="20" y="38"/>
                  <a:pt x="21" y="40"/>
                  <a:pt x="23" y="40"/>
                </a:cubicBezTo>
                <a:close/>
                <a:moveTo>
                  <a:pt x="140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4"/>
                  <a:pt x="3" y="107"/>
                  <a:pt x="6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4" y="107"/>
                  <a:pt x="147" y="104"/>
                  <a:pt x="147" y="100"/>
                </a:cubicBezTo>
                <a:cubicBezTo>
                  <a:pt x="147" y="6"/>
                  <a:pt x="147" y="6"/>
                  <a:pt x="147" y="6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140" y="100"/>
                </a:moveTo>
                <a:cubicBezTo>
                  <a:pt x="106" y="100"/>
                  <a:pt x="106" y="100"/>
                  <a:pt x="106" y="100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13" y="87"/>
                  <a:pt x="113" y="87"/>
                  <a:pt x="113" y="87"/>
                </a:cubicBezTo>
                <a:cubicBezTo>
                  <a:pt x="115" y="87"/>
                  <a:pt x="116" y="85"/>
                  <a:pt x="116" y="83"/>
                </a:cubicBezTo>
                <a:cubicBezTo>
                  <a:pt x="116" y="81"/>
                  <a:pt x="115" y="80"/>
                  <a:pt x="113" y="80"/>
                </a:cubicBezTo>
                <a:cubicBezTo>
                  <a:pt x="93" y="80"/>
                  <a:pt x="93" y="80"/>
                  <a:pt x="93" y="80"/>
                </a:cubicBezTo>
                <a:cubicBezTo>
                  <a:pt x="91" y="80"/>
                  <a:pt x="90" y="81"/>
                  <a:pt x="90" y="83"/>
                </a:cubicBezTo>
                <a:cubicBezTo>
                  <a:pt x="90" y="85"/>
                  <a:pt x="91" y="87"/>
                  <a:pt x="93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87"/>
                  <a:pt x="46" y="87"/>
                  <a:pt x="46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5" y="87"/>
                  <a:pt x="56" y="85"/>
                  <a:pt x="56" y="83"/>
                </a:cubicBezTo>
                <a:cubicBezTo>
                  <a:pt x="56" y="81"/>
                  <a:pt x="55" y="80"/>
                  <a:pt x="53" y="80"/>
                </a:cubicBezTo>
                <a:cubicBezTo>
                  <a:pt x="33" y="80"/>
                  <a:pt x="33" y="80"/>
                  <a:pt x="33" y="80"/>
                </a:cubicBezTo>
                <a:cubicBezTo>
                  <a:pt x="31" y="80"/>
                  <a:pt x="30" y="81"/>
                  <a:pt x="30" y="83"/>
                </a:cubicBezTo>
                <a:cubicBezTo>
                  <a:pt x="30" y="85"/>
                  <a:pt x="31" y="87"/>
                  <a:pt x="33" y="87"/>
                </a:cubicBezTo>
                <a:cubicBezTo>
                  <a:pt x="40" y="87"/>
                  <a:pt x="40" y="87"/>
                  <a:pt x="40" y="87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6" y="6"/>
                  <a:pt x="6" y="6"/>
                  <a:pt x="6" y="6"/>
                </a:cubicBezTo>
                <a:cubicBezTo>
                  <a:pt x="140" y="6"/>
                  <a:pt x="140" y="6"/>
                  <a:pt x="140" y="6"/>
                </a:cubicBezTo>
                <a:lnTo>
                  <a:pt x="140" y="100"/>
                </a:lnTo>
                <a:close/>
                <a:moveTo>
                  <a:pt x="23" y="27"/>
                </a:moveTo>
                <a:cubicBezTo>
                  <a:pt x="63" y="27"/>
                  <a:pt x="63" y="27"/>
                  <a:pt x="63" y="27"/>
                </a:cubicBezTo>
                <a:cubicBezTo>
                  <a:pt x="65" y="27"/>
                  <a:pt x="66" y="25"/>
                  <a:pt x="66" y="23"/>
                </a:cubicBezTo>
                <a:cubicBezTo>
                  <a:pt x="66" y="21"/>
                  <a:pt x="65" y="20"/>
                  <a:pt x="6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0" y="21"/>
                  <a:pt x="20" y="23"/>
                </a:cubicBezTo>
                <a:cubicBezTo>
                  <a:pt x="20" y="25"/>
                  <a:pt x="21" y="27"/>
                  <a:pt x="23" y="27"/>
                </a:cubicBezTo>
                <a:close/>
                <a:moveTo>
                  <a:pt x="23" y="67"/>
                </a:moveTo>
                <a:cubicBezTo>
                  <a:pt x="50" y="67"/>
                  <a:pt x="50" y="67"/>
                  <a:pt x="50" y="67"/>
                </a:cubicBezTo>
                <a:cubicBezTo>
                  <a:pt x="51" y="67"/>
                  <a:pt x="53" y="65"/>
                  <a:pt x="53" y="63"/>
                </a:cubicBezTo>
                <a:cubicBezTo>
                  <a:pt x="53" y="61"/>
                  <a:pt x="51" y="60"/>
                  <a:pt x="50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1" y="60"/>
                  <a:pt x="20" y="61"/>
                  <a:pt x="20" y="63"/>
                </a:cubicBezTo>
                <a:cubicBezTo>
                  <a:pt x="20" y="65"/>
                  <a:pt x="21" y="67"/>
                  <a:pt x="23" y="67"/>
                </a:cubicBezTo>
                <a:close/>
                <a:moveTo>
                  <a:pt x="23" y="53"/>
                </a:moveTo>
                <a:cubicBezTo>
                  <a:pt x="63" y="53"/>
                  <a:pt x="63" y="53"/>
                  <a:pt x="63" y="53"/>
                </a:cubicBezTo>
                <a:cubicBezTo>
                  <a:pt x="65" y="53"/>
                  <a:pt x="66" y="52"/>
                  <a:pt x="66" y="50"/>
                </a:cubicBezTo>
                <a:cubicBezTo>
                  <a:pt x="66" y="48"/>
                  <a:pt x="65" y="47"/>
                  <a:pt x="6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1" y="47"/>
                  <a:pt x="20" y="48"/>
                  <a:pt x="20" y="50"/>
                </a:cubicBezTo>
                <a:cubicBezTo>
                  <a:pt x="20" y="52"/>
                  <a:pt x="21" y="53"/>
                  <a:pt x="23" y="5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6" name="Freeform 204"/>
          <p:cNvSpPr>
            <a:spLocks noEditPoints="1"/>
          </p:cNvSpPr>
          <p:nvPr/>
        </p:nvSpPr>
        <p:spPr bwMode="auto">
          <a:xfrm>
            <a:off x="9578890" y="6134281"/>
            <a:ext cx="552450" cy="450850"/>
          </a:xfrm>
          <a:custGeom>
            <a:avLst/>
            <a:gdLst>
              <a:gd name="T0" fmla="*/ 110 w 147"/>
              <a:gd name="T1" fmla="*/ 54 h 120"/>
              <a:gd name="T2" fmla="*/ 110 w 147"/>
              <a:gd name="T3" fmla="*/ 47 h 120"/>
              <a:gd name="T4" fmla="*/ 94 w 147"/>
              <a:gd name="T5" fmla="*/ 50 h 120"/>
              <a:gd name="T6" fmla="*/ 17 w 147"/>
              <a:gd name="T7" fmla="*/ 87 h 120"/>
              <a:gd name="T8" fmla="*/ 7 w 147"/>
              <a:gd name="T9" fmla="*/ 7 h 120"/>
              <a:gd name="T10" fmla="*/ 114 w 147"/>
              <a:gd name="T11" fmla="*/ 17 h 120"/>
              <a:gd name="T12" fmla="*/ 120 w 147"/>
              <a:gd name="T13" fmla="*/ 17 h 120"/>
              <a:gd name="T14" fmla="*/ 114 w 147"/>
              <a:gd name="T15" fmla="*/ 0 h 120"/>
              <a:gd name="T16" fmla="*/ 0 w 147"/>
              <a:gd name="T17" fmla="*/ 7 h 120"/>
              <a:gd name="T18" fmla="*/ 7 w 147"/>
              <a:gd name="T19" fmla="*/ 94 h 120"/>
              <a:gd name="T20" fmla="*/ 20 w 147"/>
              <a:gd name="T21" fmla="*/ 90 h 120"/>
              <a:gd name="T22" fmla="*/ 97 w 147"/>
              <a:gd name="T23" fmla="*/ 80 h 120"/>
              <a:gd name="T24" fmla="*/ 114 w 147"/>
              <a:gd name="T25" fmla="*/ 77 h 120"/>
              <a:gd name="T26" fmla="*/ 97 w 147"/>
              <a:gd name="T27" fmla="*/ 74 h 120"/>
              <a:gd name="T28" fmla="*/ 97 w 147"/>
              <a:gd name="T29" fmla="*/ 80 h 120"/>
              <a:gd name="T30" fmla="*/ 124 w 147"/>
              <a:gd name="T31" fmla="*/ 67 h 120"/>
              <a:gd name="T32" fmla="*/ 124 w 147"/>
              <a:gd name="T33" fmla="*/ 60 h 120"/>
              <a:gd name="T34" fmla="*/ 94 w 147"/>
              <a:gd name="T35" fmla="*/ 64 h 120"/>
              <a:gd name="T36" fmla="*/ 140 w 147"/>
              <a:gd name="T37" fmla="*/ 27 h 120"/>
              <a:gd name="T38" fmla="*/ 27 w 147"/>
              <a:gd name="T39" fmla="*/ 34 h 120"/>
              <a:gd name="T40" fmla="*/ 34 w 147"/>
              <a:gd name="T41" fmla="*/ 120 h 120"/>
              <a:gd name="T42" fmla="*/ 147 w 147"/>
              <a:gd name="T43" fmla="*/ 114 h 120"/>
              <a:gd name="T44" fmla="*/ 140 w 147"/>
              <a:gd name="T45" fmla="*/ 27 h 120"/>
              <a:gd name="T46" fmla="*/ 114 w 147"/>
              <a:gd name="T47" fmla="*/ 114 h 120"/>
              <a:gd name="T48" fmla="*/ 117 w 147"/>
              <a:gd name="T49" fmla="*/ 107 h 120"/>
              <a:gd name="T50" fmla="*/ 117 w 147"/>
              <a:gd name="T51" fmla="*/ 100 h 120"/>
              <a:gd name="T52" fmla="*/ 100 w 147"/>
              <a:gd name="T53" fmla="*/ 104 h 120"/>
              <a:gd name="T54" fmla="*/ 107 w 147"/>
              <a:gd name="T55" fmla="*/ 107 h 120"/>
              <a:gd name="T56" fmla="*/ 67 w 147"/>
              <a:gd name="T57" fmla="*/ 114 h 120"/>
              <a:gd name="T58" fmla="*/ 70 w 147"/>
              <a:gd name="T59" fmla="*/ 107 h 120"/>
              <a:gd name="T60" fmla="*/ 70 w 147"/>
              <a:gd name="T61" fmla="*/ 100 h 120"/>
              <a:gd name="T62" fmla="*/ 54 w 147"/>
              <a:gd name="T63" fmla="*/ 104 h 120"/>
              <a:gd name="T64" fmla="*/ 60 w 147"/>
              <a:gd name="T65" fmla="*/ 107 h 120"/>
              <a:gd name="T66" fmla="*/ 34 w 147"/>
              <a:gd name="T67" fmla="*/ 114 h 120"/>
              <a:gd name="T68" fmla="*/ 140 w 147"/>
              <a:gd name="T69" fmla="*/ 34 h 120"/>
              <a:gd name="T70" fmla="*/ 50 w 147"/>
              <a:gd name="T71" fmla="*/ 80 h 120"/>
              <a:gd name="T72" fmla="*/ 80 w 147"/>
              <a:gd name="T73" fmla="*/ 77 h 120"/>
              <a:gd name="T74" fmla="*/ 50 w 147"/>
              <a:gd name="T75" fmla="*/ 74 h 120"/>
              <a:gd name="T76" fmla="*/ 50 w 147"/>
              <a:gd name="T77" fmla="*/ 80 h 120"/>
              <a:gd name="T78" fmla="*/ 77 w 147"/>
              <a:gd name="T79" fmla="*/ 54 h 120"/>
              <a:gd name="T80" fmla="*/ 77 w 147"/>
              <a:gd name="T81" fmla="*/ 47 h 120"/>
              <a:gd name="T82" fmla="*/ 47 w 147"/>
              <a:gd name="T83" fmla="*/ 50 h 120"/>
              <a:gd name="T84" fmla="*/ 50 w 147"/>
              <a:gd name="T85" fmla="*/ 67 h 120"/>
              <a:gd name="T86" fmla="*/ 67 w 147"/>
              <a:gd name="T87" fmla="*/ 64 h 120"/>
              <a:gd name="T88" fmla="*/ 50 w 147"/>
              <a:gd name="T89" fmla="*/ 60 h 120"/>
              <a:gd name="T90" fmla="*/ 50 w 147"/>
              <a:gd name="T91" fmla="*/ 6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7" h="120">
                <a:moveTo>
                  <a:pt x="97" y="54"/>
                </a:moveTo>
                <a:cubicBezTo>
                  <a:pt x="110" y="54"/>
                  <a:pt x="110" y="54"/>
                  <a:pt x="110" y="54"/>
                </a:cubicBezTo>
                <a:cubicBezTo>
                  <a:pt x="112" y="54"/>
                  <a:pt x="114" y="52"/>
                  <a:pt x="114" y="50"/>
                </a:cubicBezTo>
                <a:cubicBezTo>
                  <a:pt x="114" y="48"/>
                  <a:pt x="112" y="47"/>
                  <a:pt x="110" y="47"/>
                </a:cubicBezTo>
                <a:cubicBezTo>
                  <a:pt x="97" y="47"/>
                  <a:pt x="97" y="47"/>
                  <a:pt x="97" y="47"/>
                </a:cubicBezTo>
                <a:cubicBezTo>
                  <a:pt x="95" y="47"/>
                  <a:pt x="94" y="48"/>
                  <a:pt x="94" y="50"/>
                </a:cubicBezTo>
                <a:cubicBezTo>
                  <a:pt x="94" y="52"/>
                  <a:pt x="95" y="54"/>
                  <a:pt x="97" y="54"/>
                </a:cubicBezTo>
                <a:close/>
                <a:moveTo>
                  <a:pt x="17" y="87"/>
                </a:moveTo>
                <a:cubicBezTo>
                  <a:pt x="7" y="87"/>
                  <a:pt x="7" y="87"/>
                  <a:pt x="7" y="87"/>
                </a:cubicBezTo>
                <a:cubicBezTo>
                  <a:pt x="7" y="7"/>
                  <a:pt x="7" y="7"/>
                  <a:pt x="7" y="7"/>
                </a:cubicBezTo>
                <a:cubicBezTo>
                  <a:pt x="114" y="7"/>
                  <a:pt x="114" y="7"/>
                  <a:pt x="114" y="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9"/>
                  <a:pt x="115" y="20"/>
                  <a:pt x="117" y="20"/>
                </a:cubicBezTo>
                <a:cubicBezTo>
                  <a:pt x="119" y="20"/>
                  <a:pt x="120" y="19"/>
                  <a:pt x="120" y="17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3"/>
                  <a:pt x="117" y="0"/>
                  <a:pt x="11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1"/>
                  <a:pt x="3" y="94"/>
                  <a:pt x="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9" y="94"/>
                  <a:pt x="20" y="92"/>
                  <a:pt x="20" y="90"/>
                </a:cubicBezTo>
                <a:cubicBezTo>
                  <a:pt x="20" y="88"/>
                  <a:pt x="19" y="87"/>
                  <a:pt x="17" y="87"/>
                </a:cubicBezTo>
                <a:close/>
                <a:moveTo>
                  <a:pt x="97" y="80"/>
                </a:moveTo>
                <a:cubicBezTo>
                  <a:pt x="110" y="80"/>
                  <a:pt x="110" y="80"/>
                  <a:pt x="110" y="80"/>
                </a:cubicBezTo>
                <a:cubicBezTo>
                  <a:pt x="112" y="80"/>
                  <a:pt x="114" y="79"/>
                  <a:pt x="114" y="77"/>
                </a:cubicBezTo>
                <a:cubicBezTo>
                  <a:pt x="114" y="75"/>
                  <a:pt x="112" y="74"/>
                  <a:pt x="110" y="74"/>
                </a:cubicBezTo>
                <a:cubicBezTo>
                  <a:pt x="97" y="74"/>
                  <a:pt x="97" y="74"/>
                  <a:pt x="97" y="74"/>
                </a:cubicBezTo>
                <a:cubicBezTo>
                  <a:pt x="95" y="74"/>
                  <a:pt x="94" y="75"/>
                  <a:pt x="94" y="77"/>
                </a:cubicBezTo>
                <a:cubicBezTo>
                  <a:pt x="94" y="79"/>
                  <a:pt x="95" y="80"/>
                  <a:pt x="97" y="80"/>
                </a:cubicBezTo>
                <a:close/>
                <a:moveTo>
                  <a:pt x="97" y="67"/>
                </a:moveTo>
                <a:cubicBezTo>
                  <a:pt x="124" y="67"/>
                  <a:pt x="124" y="67"/>
                  <a:pt x="124" y="67"/>
                </a:cubicBezTo>
                <a:cubicBezTo>
                  <a:pt x="126" y="67"/>
                  <a:pt x="127" y="65"/>
                  <a:pt x="127" y="64"/>
                </a:cubicBezTo>
                <a:cubicBezTo>
                  <a:pt x="127" y="62"/>
                  <a:pt x="126" y="60"/>
                  <a:pt x="124" y="60"/>
                </a:cubicBezTo>
                <a:cubicBezTo>
                  <a:pt x="97" y="60"/>
                  <a:pt x="97" y="60"/>
                  <a:pt x="97" y="60"/>
                </a:cubicBezTo>
                <a:cubicBezTo>
                  <a:pt x="95" y="60"/>
                  <a:pt x="94" y="62"/>
                  <a:pt x="94" y="64"/>
                </a:cubicBezTo>
                <a:cubicBezTo>
                  <a:pt x="94" y="65"/>
                  <a:pt x="95" y="67"/>
                  <a:pt x="97" y="67"/>
                </a:cubicBezTo>
                <a:close/>
                <a:moveTo>
                  <a:pt x="140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7" y="30"/>
                  <a:pt x="27" y="34"/>
                </a:cubicBezTo>
                <a:cubicBezTo>
                  <a:pt x="27" y="114"/>
                  <a:pt x="27" y="114"/>
                  <a:pt x="27" y="114"/>
                </a:cubicBezTo>
                <a:cubicBezTo>
                  <a:pt x="27" y="117"/>
                  <a:pt x="30" y="120"/>
                  <a:pt x="34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4" y="120"/>
                  <a:pt x="147" y="117"/>
                  <a:pt x="147" y="11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7" y="30"/>
                  <a:pt x="144" y="27"/>
                  <a:pt x="140" y="27"/>
                </a:cubicBezTo>
                <a:close/>
                <a:moveTo>
                  <a:pt x="140" y="114"/>
                </a:moveTo>
                <a:cubicBezTo>
                  <a:pt x="114" y="114"/>
                  <a:pt x="114" y="114"/>
                  <a:pt x="114" y="114"/>
                </a:cubicBezTo>
                <a:cubicBezTo>
                  <a:pt x="114" y="107"/>
                  <a:pt x="114" y="107"/>
                  <a:pt x="114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9" y="107"/>
                  <a:pt x="120" y="105"/>
                  <a:pt x="120" y="104"/>
                </a:cubicBezTo>
                <a:cubicBezTo>
                  <a:pt x="120" y="102"/>
                  <a:pt x="119" y="100"/>
                  <a:pt x="117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2" y="100"/>
                  <a:pt x="100" y="102"/>
                  <a:pt x="100" y="104"/>
                </a:cubicBezTo>
                <a:cubicBezTo>
                  <a:pt x="100" y="105"/>
                  <a:pt x="102" y="107"/>
                  <a:pt x="104" y="107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72" y="107"/>
                  <a:pt x="74" y="105"/>
                  <a:pt x="74" y="104"/>
                </a:cubicBezTo>
                <a:cubicBezTo>
                  <a:pt x="74" y="102"/>
                  <a:pt x="72" y="100"/>
                  <a:pt x="70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5" y="100"/>
                  <a:pt x="54" y="102"/>
                  <a:pt x="54" y="104"/>
                </a:cubicBezTo>
                <a:cubicBezTo>
                  <a:pt x="54" y="105"/>
                  <a:pt x="55" y="107"/>
                  <a:pt x="57" y="107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34" y="114"/>
                  <a:pt x="34" y="114"/>
                  <a:pt x="34" y="114"/>
                </a:cubicBezTo>
                <a:cubicBezTo>
                  <a:pt x="34" y="34"/>
                  <a:pt x="34" y="34"/>
                  <a:pt x="34" y="34"/>
                </a:cubicBezTo>
                <a:cubicBezTo>
                  <a:pt x="140" y="34"/>
                  <a:pt x="140" y="34"/>
                  <a:pt x="140" y="34"/>
                </a:cubicBezTo>
                <a:lnTo>
                  <a:pt x="140" y="114"/>
                </a:lnTo>
                <a:close/>
                <a:moveTo>
                  <a:pt x="50" y="80"/>
                </a:moveTo>
                <a:cubicBezTo>
                  <a:pt x="77" y="80"/>
                  <a:pt x="77" y="80"/>
                  <a:pt x="77" y="80"/>
                </a:cubicBezTo>
                <a:cubicBezTo>
                  <a:pt x="79" y="80"/>
                  <a:pt x="80" y="79"/>
                  <a:pt x="80" y="77"/>
                </a:cubicBezTo>
                <a:cubicBezTo>
                  <a:pt x="80" y="75"/>
                  <a:pt x="79" y="74"/>
                  <a:pt x="77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48" y="74"/>
                  <a:pt x="47" y="75"/>
                  <a:pt x="47" y="77"/>
                </a:cubicBezTo>
                <a:cubicBezTo>
                  <a:pt x="47" y="79"/>
                  <a:pt x="48" y="80"/>
                  <a:pt x="50" y="80"/>
                </a:cubicBezTo>
                <a:close/>
                <a:moveTo>
                  <a:pt x="50" y="54"/>
                </a:moveTo>
                <a:cubicBezTo>
                  <a:pt x="77" y="54"/>
                  <a:pt x="77" y="54"/>
                  <a:pt x="77" y="54"/>
                </a:cubicBezTo>
                <a:cubicBezTo>
                  <a:pt x="79" y="54"/>
                  <a:pt x="80" y="52"/>
                  <a:pt x="80" y="50"/>
                </a:cubicBezTo>
                <a:cubicBezTo>
                  <a:pt x="80" y="48"/>
                  <a:pt x="79" y="47"/>
                  <a:pt x="77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8" y="47"/>
                  <a:pt x="47" y="48"/>
                  <a:pt x="47" y="50"/>
                </a:cubicBezTo>
                <a:cubicBezTo>
                  <a:pt x="47" y="52"/>
                  <a:pt x="48" y="54"/>
                  <a:pt x="50" y="54"/>
                </a:cubicBezTo>
                <a:close/>
                <a:moveTo>
                  <a:pt x="50" y="67"/>
                </a:moveTo>
                <a:cubicBezTo>
                  <a:pt x="64" y="67"/>
                  <a:pt x="64" y="67"/>
                  <a:pt x="64" y="67"/>
                </a:cubicBezTo>
                <a:cubicBezTo>
                  <a:pt x="65" y="67"/>
                  <a:pt x="67" y="65"/>
                  <a:pt x="67" y="64"/>
                </a:cubicBezTo>
                <a:cubicBezTo>
                  <a:pt x="67" y="62"/>
                  <a:pt x="65" y="60"/>
                  <a:pt x="64" y="60"/>
                </a:cubicBezTo>
                <a:cubicBezTo>
                  <a:pt x="50" y="60"/>
                  <a:pt x="50" y="60"/>
                  <a:pt x="50" y="60"/>
                </a:cubicBezTo>
                <a:cubicBezTo>
                  <a:pt x="48" y="60"/>
                  <a:pt x="47" y="62"/>
                  <a:pt x="47" y="64"/>
                </a:cubicBezTo>
                <a:cubicBezTo>
                  <a:pt x="47" y="65"/>
                  <a:pt x="48" y="67"/>
                  <a:pt x="50" y="6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Freeform 205"/>
          <p:cNvSpPr>
            <a:spLocks noEditPoints="1"/>
          </p:cNvSpPr>
          <p:nvPr/>
        </p:nvSpPr>
        <p:spPr bwMode="auto">
          <a:xfrm>
            <a:off x="10634577" y="6134281"/>
            <a:ext cx="550863" cy="450850"/>
          </a:xfrm>
          <a:custGeom>
            <a:avLst/>
            <a:gdLst>
              <a:gd name="T0" fmla="*/ 127 w 147"/>
              <a:gd name="T1" fmla="*/ 23 h 120"/>
              <a:gd name="T2" fmla="*/ 120 w 147"/>
              <a:gd name="T3" fmla="*/ 23 h 120"/>
              <a:gd name="T4" fmla="*/ 110 w 147"/>
              <a:gd name="T5" fmla="*/ 27 h 120"/>
              <a:gd name="T6" fmla="*/ 110 w 147"/>
              <a:gd name="T7" fmla="*/ 20 h 120"/>
              <a:gd name="T8" fmla="*/ 110 w 147"/>
              <a:gd name="T9" fmla="*/ 27 h 120"/>
              <a:gd name="T10" fmla="*/ 97 w 147"/>
              <a:gd name="T11" fmla="*/ 40 h 120"/>
              <a:gd name="T12" fmla="*/ 97 w 147"/>
              <a:gd name="T13" fmla="*/ 47 h 120"/>
              <a:gd name="T14" fmla="*/ 127 w 147"/>
              <a:gd name="T15" fmla="*/ 44 h 120"/>
              <a:gd name="T16" fmla="*/ 123 w 147"/>
              <a:gd name="T17" fmla="*/ 67 h 120"/>
              <a:gd name="T18" fmla="*/ 93 w 147"/>
              <a:gd name="T19" fmla="*/ 70 h 120"/>
              <a:gd name="T20" fmla="*/ 123 w 147"/>
              <a:gd name="T21" fmla="*/ 74 h 120"/>
              <a:gd name="T22" fmla="*/ 123 w 147"/>
              <a:gd name="T23" fmla="*/ 67 h 120"/>
              <a:gd name="T24" fmla="*/ 97 w 147"/>
              <a:gd name="T25" fmla="*/ 27 h 120"/>
              <a:gd name="T26" fmla="*/ 97 w 147"/>
              <a:gd name="T27" fmla="*/ 20 h 120"/>
              <a:gd name="T28" fmla="*/ 66 w 147"/>
              <a:gd name="T29" fmla="*/ 23 h 120"/>
              <a:gd name="T30" fmla="*/ 123 w 147"/>
              <a:gd name="T31" fmla="*/ 54 h 120"/>
              <a:gd name="T32" fmla="*/ 93 w 147"/>
              <a:gd name="T33" fmla="*/ 57 h 120"/>
              <a:gd name="T34" fmla="*/ 123 w 147"/>
              <a:gd name="T35" fmla="*/ 60 h 120"/>
              <a:gd name="T36" fmla="*/ 123 w 147"/>
              <a:gd name="T37" fmla="*/ 54 h 120"/>
              <a:gd name="T38" fmla="*/ 123 w 147"/>
              <a:gd name="T39" fmla="*/ 100 h 120"/>
              <a:gd name="T40" fmla="*/ 123 w 147"/>
              <a:gd name="T41" fmla="*/ 94 h 120"/>
              <a:gd name="T42" fmla="*/ 40 w 147"/>
              <a:gd name="T43" fmla="*/ 97 h 120"/>
              <a:gd name="T44" fmla="*/ 43 w 147"/>
              <a:gd name="T45" fmla="*/ 87 h 120"/>
              <a:gd name="T46" fmla="*/ 127 w 147"/>
              <a:gd name="T47" fmla="*/ 84 h 120"/>
              <a:gd name="T48" fmla="*/ 43 w 147"/>
              <a:gd name="T49" fmla="*/ 80 h 120"/>
              <a:gd name="T50" fmla="*/ 43 w 147"/>
              <a:gd name="T51" fmla="*/ 87 h 120"/>
              <a:gd name="T52" fmla="*/ 60 w 147"/>
              <a:gd name="T53" fmla="*/ 23 h 120"/>
              <a:gd name="T54" fmla="*/ 53 w 147"/>
              <a:gd name="T55" fmla="*/ 23 h 120"/>
              <a:gd name="T56" fmla="*/ 140 w 147"/>
              <a:gd name="T57" fmla="*/ 0 h 120"/>
              <a:gd name="T58" fmla="*/ 20 w 147"/>
              <a:gd name="T59" fmla="*/ 7 h 120"/>
              <a:gd name="T60" fmla="*/ 6 w 147"/>
              <a:gd name="T61" fmla="*/ 20 h 120"/>
              <a:gd name="T62" fmla="*/ 0 w 147"/>
              <a:gd name="T63" fmla="*/ 100 h 120"/>
              <a:gd name="T64" fmla="*/ 140 w 147"/>
              <a:gd name="T65" fmla="*/ 120 h 120"/>
              <a:gd name="T66" fmla="*/ 147 w 147"/>
              <a:gd name="T67" fmla="*/ 7 h 120"/>
              <a:gd name="T68" fmla="*/ 140 w 147"/>
              <a:gd name="T69" fmla="*/ 114 h 120"/>
              <a:gd name="T70" fmla="*/ 6 w 147"/>
              <a:gd name="T71" fmla="*/ 100 h 120"/>
              <a:gd name="T72" fmla="*/ 20 w 147"/>
              <a:gd name="T73" fmla="*/ 27 h 120"/>
              <a:gd name="T74" fmla="*/ 23 w 147"/>
              <a:gd name="T75" fmla="*/ 100 h 120"/>
              <a:gd name="T76" fmla="*/ 26 w 147"/>
              <a:gd name="T77" fmla="*/ 7 h 120"/>
              <a:gd name="T78" fmla="*/ 140 w 147"/>
              <a:gd name="T79" fmla="*/ 114 h 120"/>
              <a:gd name="T80" fmla="*/ 76 w 147"/>
              <a:gd name="T81" fmla="*/ 74 h 120"/>
              <a:gd name="T82" fmla="*/ 80 w 147"/>
              <a:gd name="T83" fmla="*/ 44 h 120"/>
              <a:gd name="T84" fmla="*/ 43 w 147"/>
              <a:gd name="T85" fmla="*/ 40 h 120"/>
              <a:gd name="T86" fmla="*/ 40 w 147"/>
              <a:gd name="T87" fmla="*/ 70 h 120"/>
              <a:gd name="T88" fmla="*/ 46 w 147"/>
              <a:gd name="T89" fmla="*/ 47 h 120"/>
              <a:gd name="T90" fmla="*/ 73 w 147"/>
              <a:gd name="T91" fmla="*/ 67 h 120"/>
              <a:gd name="T92" fmla="*/ 46 w 147"/>
              <a:gd name="T93" fmla="*/ 47 h 120"/>
              <a:gd name="T94" fmla="*/ 46 w 147"/>
              <a:gd name="T95" fmla="*/ 23 h 120"/>
              <a:gd name="T96" fmla="*/ 40 w 147"/>
              <a:gd name="T97" fmla="*/ 2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7" h="120">
                <a:moveTo>
                  <a:pt x="123" y="27"/>
                </a:moveTo>
                <a:cubicBezTo>
                  <a:pt x="125" y="27"/>
                  <a:pt x="127" y="25"/>
                  <a:pt x="127" y="23"/>
                </a:cubicBezTo>
                <a:cubicBezTo>
                  <a:pt x="127" y="22"/>
                  <a:pt x="125" y="20"/>
                  <a:pt x="123" y="20"/>
                </a:cubicBezTo>
                <a:cubicBezTo>
                  <a:pt x="121" y="20"/>
                  <a:pt x="120" y="22"/>
                  <a:pt x="120" y="23"/>
                </a:cubicBezTo>
                <a:cubicBezTo>
                  <a:pt x="120" y="25"/>
                  <a:pt x="121" y="27"/>
                  <a:pt x="123" y="27"/>
                </a:cubicBezTo>
                <a:close/>
                <a:moveTo>
                  <a:pt x="110" y="27"/>
                </a:moveTo>
                <a:cubicBezTo>
                  <a:pt x="112" y="27"/>
                  <a:pt x="113" y="25"/>
                  <a:pt x="113" y="23"/>
                </a:cubicBezTo>
                <a:cubicBezTo>
                  <a:pt x="113" y="22"/>
                  <a:pt x="112" y="20"/>
                  <a:pt x="110" y="20"/>
                </a:cubicBezTo>
                <a:cubicBezTo>
                  <a:pt x="108" y="20"/>
                  <a:pt x="107" y="22"/>
                  <a:pt x="107" y="23"/>
                </a:cubicBezTo>
                <a:cubicBezTo>
                  <a:pt x="107" y="25"/>
                  <a:pt x="108" y="27"/>
                  <a:pt x="110" y="27"/>
                </a:cubicBezTo>
                <a:close/>
                <a:moveTo>
                  <a:pt x="123" y="40"/>
                </a:moveTo>
                <a:cubicBezTo>
                  <a:pt x="97" y="40"/>
                  <a:pt x="97" y="40"/>
                  <a:pt x="97" y="40"/>
                </a:cubicBezTo>
                <a:cubicBezTo>
                  <a:pt x="95" y="40"/>
                  <a:pt x="93" y="42"/>
                  <a:pt x="93" y="44"/>
                </a:cubicBezTo>
                <a:cubicBezTo>
                  <a:pt x="93" y="45"/>
                  <a:pt x="95" y="47"/>
                  <a:pt x="97" y="47"/>
                </a:cubicBezTo>
                <a:cubicBezTo>
                  <a:pt x="123" y="47"/>
                  <a:pt x="123" y="47"/>
                  <a:pt x="123" y="47"/>
                </a:cubicBezTo>
                <a:cubicBezTo>
                  <a:pt x="125" y="47"/>
                  <a:pt x="127" y="45"/>
                  <a:pt x="127" y="44"/>
                </a:cubicBezTo>
                <a:cubicBezTo>
                  <a:pt x="127" y="42"/>
                  <a:pt x="125" y="40"/>
                  <a:pt x="123" y="40"/>
                </a:cubicBezTo>
                <a:close/>
                <a:moveTo>
                  <a:pt x="123" y="67"/>
                </a:moveTo>
                <a:cubicBezTo>
                  <a:pt x="97" y="67"/>
                  <a:pt x="97" y="67"/>
                  <a:pt x="97" y="67"/>
                </a:cubicBezTo>
                <a:cubicBezTo>
                  <a:pt x="95" y="67"/>
                  <a:pt x="93" y="68"/>
                  <a:pt x="93" y="70"/>
                </a:cubicBezTo>
                <a:cubicBezTo>
                  <a:pt x="93" y="72"/>
                  <a:pt x="95" y="74"/>
                  <a:pt x="97" y="74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25" y="74"/>
                  <a:pt x="127" y="72"/>
                  <a:pt x="127" y="70"/>
                </a:cubicBezTo>
                <a:cubicBezTo>
                  <a:pt x="127" y="68"/>
                  <a:pt x="125" y="67"/>
                  <a:pt x="123" y="67"/>
                </a:cubicBezTo>
                <a:close/>
                <a:moveTo>
                  <a:pt x="70" y="27"/>
                </a:moveTo>
                <a:cubicBezTo>
                  <a:pt x="97" y="27"/>
                  <a:pt x="97" y="27"/>
                  <a:pt x="97" y="27"/>
                </a:cubicBezTo>
                <a:cubicBezTo>
                  <a:pt x="98" y="27"/>
                  <a:pt x="100" y="25"/>
                  <a:pt x="100" y="23"/>
                </a:cubicBezTo>
                <a:cubicBezTo>
                  <a:pt x="100" y="22"/>
                  <a:pt x="98" y="20"/>
                  <a:pt x="97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68" y="20"/>
                  <a:pt x="66" y="22"/>
                  <a:pt x="66" y="23"/>
                </a:cubicBezTo>
                <a:cubicBezTo>
                  <a:pt x="66" y="25"/>
                  <a:pt x="68" y="27"/>
                  <a:pt x="70" y="27"/>
                </a:cubicBezTo>
                <a:close/>
                <a:moveTo>
                  <a:pt x="123" y="54"/>
                </a:moveTo>
                <a:cubicBezTo>
                  <a:pt x="97" y="54"/>
                  <a:pt x="97" y="54"/>
                  <a:pt x="97" y="54"/>
                </a:cubicBezTo>
                <a:cubicBezTo>
                  <a:pt x="95" y="54"/>
                  <a:pt x="93" y="55"/>
                  <a:pt x="93" y="57"/>
                </a:cubicBezTo>
                <a:cubicBezTo>
                  <a:pt x="93" y="59"/>
                  <a:pt x="95" y="60"/>
                  <a:pt x="97" y="60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5" y="60"/>
                  <a:pt x="127" y="59"/>
                  <a:pt x="127" y="57"/>
                </a:cubicBezTo>
                <a:cubicBezTo>
                  <a:pt x="127" y="55"/>
                  <a:pt x="125" y="54"/>
                  <a:pt x="123" y="54"/>
                </a:cubicBezTo>
                <a:close/>
                <a:moveTo>
                  <a:pt x="43" y="100"/>
                </a:moveTo>
                <a:cubicBezTo>
                  <a:pt x="123" y="100"/>
                  <a:pt x="123" y="100"/>
                  <a:pt x="123" y="100"/>
                </a:cubicBezTo>
                <a:cubicBezTo>
                  <a:pt x="125" y="100"/>
                  <a:pt x="127" y="99"/>
                  <a:pt x="127" y="97"/>
                </a:cubicBezTo>
                <a:cubicBezTo>
                  <a:pt x="127" y="95"/>
                  <a:pt x="125" y="94"/>
                  <a:pt x="123" y="94"/>
                </a:cubicBezTo>
                <a:cubicBezTo>
                  <a:pt x="43" y="94"/>
                  <a:pt x="43" y="94"/>
                  <a:pt x="43" y="94"/>
                </a:cubicBezTo>
                <a:cubicBezTo>
                  <a:pt x="41" y="94"/>
                  <a:pt x="40" y="95"/>
                  <a:pt x="40" y="97"/>
                </a:cubicBezTo>
                <a:cubicBezTo>
                  <a:pt x="40" y="99"/>
                  <a:pt x="41" y="100"/>
                  <a:pt x="43" y="100"/>
                </a:cubicBezTo>
                <a:close/>
                <a:moveTo>
                  <a:pt x="43" y="87"/>
                </a:moveTo>
                <a:cubicBezTo>
                  <a:pt x="123" y="87"/>
                  <a:pt x="123" y="87"/>
                  <a:pt x="123" y="87"/>
                </a:cubicBezTo>
                <a:cubicBezTo>
                  <a:pt x="125" y="87"/>
                  <a:pt x="127" y="85"/>
                  <a:pt x="127" y="84"/>
                </a:cubicBezTo>
                <a:cubicBezTo>
                  <a:pt x="127" y="82"/>
                  <a:pt x="125" y="80"/>
                  <a:pt x="123" y="80"/>
                </a:cubicBezTo>
                <a:cubicBezTo>
                  <a:pt x="43" y="80"/>
                  <a:pt x="43" y="80"/>
                  <a:pt x="43" y="80"/>
                </a:cubicBezTo>
                <a:cubicBezTo>
                  <a:pt x="41" y="80"/>
                  <a:pt x="40" y="82"/>
                  <a:pt x="40" y="84"/>
                </a:cubicBezTo>
                <a:cubicBezTo>
                  <a:pt x="40" y="85"/>
                  <a:pt x="41" y="87"/>
                  <a:pt x="43" y="87"/>
                </a:cubicBezTo>
                <a:close/>
                <a:moveTo>
                  <a:pt x="56" y="27"/>
                </a:moveTo>
                <a:cubicBezTo>
                  <a:pt x="58" y="27"/>
                  <a:pt x="60" y="25"/>
                  <a:pt x="60" y="23"/>
                </a:cubicBezTo>
                <a:cubicBezTo>
                  <a:pt x="60" y="22"/>
                  <a:pt x="58" y="20"/>
                  <a:pt x="56" y="20"/>
                </a:cubicBezTo>
                <a:cubicBezTo>
                  <a:pt x="55" y="20"/>
                  <a:pt x="53" y="22"/>
                  <a:pt x="53" y="23"/>
                </a:cubicBezTo>
                <a:cubicBezTo>
                  <a:pt x="53" y="25"/>
                  <a:pt x="55" y="27"/>
                  <a:pt x="56" y="27"/>
                </a:cubicBezTo>
                <a:close/>
                <a:moveTo>
                  <a:pt x="140" y="0"/>
                </a:moveTo>
                <a:cubicBezTo>
                  <a:pt x="26" y="0"/>
                  <a:pt x="26" y="0"/>
                  <a:pt x="26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20"/>
                  <a:pt x="20" y="20"/>
                  <a:pt x="2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3"/>
                  <a:pt x="0" y="27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11"/>
                  <a:pt x="9" y="120"/>
                  <a:pt x="20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4" y="120"/>
                  <a:pt x="147" y="117"/>
                  <a:pt x="147" y="114"/>
                </a:cubicBezTo>
                <a:cubicBezTo>
                  <a:pt x="147" y="7"/>
                  <a:pt x="147" y="7"/>
                  <a:pt x="147" y="7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140" y="114"/>
                </a:moveTo>
                <a:cubicBezTo>
                  <a:pt x="20" y="114"/>
                  <a:pt x="20" y="114"/>
                  <a:pt x="20" y="114"/>
                </a:cubicBezTo>
                <a:cubicBezTo>
                  <a:pt x="12" y="114"/>
                  <a:pt x="6" y="108"/>
                  <a:pt x="6" y="100"/>
                </a:cubicBezTo>
                <a:cubicBezTo>
                  <a:pt x="6" y="27"/>
                  <a:pt x="6" y="27"/>
                  <a:pt x="6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99"/>
                  <a:pt x="21" y="100"/>
                  <a:pt x="23" y="100"/>
                </a:cubicBezTo>
                <a:cubicBezTo>
                  <a:pt x="25" y="100"/>
                  <a:pt x="26" y="99"/>
                  <a:pt x="26" y="97"/>
                </a:cubicBezTo>
                <a:cubicBezTo>
                  <a:pt x="26" y="7"/>
                  <a:pt x="26" y="7"/>
                  <a:pt x="26" y="7"/>
                </a:cubicBezTo>
                <a:cubicBezTo>
                  <a:pt x="140" y="7"/>
                  <a:pt x="140" y="7"/>
                  <a:pt x="140" y="7"/>
                </a:cubicBezTo>
                <a:lnTo>
                  <a:pt x="140" y="114"/>
                </a:lnTo>
                <a:close/>
                <a:moveTo>
                  <a:pt x="43" y="74"/>
                </a:moveTo>
                <a:cubicBezTo>
                  <a:pt x="76" y="74"/>
                  <a:pt x="76" y="74"/>
                  <a:pt x="76" y="74"/>
                </a:cubicBezTo>
                <a:cubicBezTo>
                  <a:pt x="78" y="74"/>
                  <a:pt x="80" y="72"/>
                  <a:pt x="80" y="70"/>
                </a:cubicBezTo>
                <a:cubicBezTo>
                  <a:pt x="80" y="44"/>
                  <a:pt x="80" y="44"/>
                  <a:pt x="80" y="44"/>
                </a:cubicBezTo>
                <a:cubicBezTo>
                  <a:pt x="80" y="42"/>
                  <a:pt x="78" y="40"/>
                  <a:pt x="76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1" y="40"/>
                  <a:pt x="40" y="42"/>
                  <a:pt x="40" y="44"/>
                </a:cubicBezTo>
                <a:cubicBezTo>
                  <a:pt x="40" y="70"/>
                  <a:pt x="40" y="70"/>
                  <a:pt x="40" y="70"/>
                </a:cubicBezTo>
                <a:cubicBezTo>
                  <a:pt x="40" y="72"/>
                  <a:pt x="41" y="74"/>
                  <a:pt x="43" y="74"/>
                </a:cubicBezTo>
                <a:close/>
                <a:moveTo>
                  <a:pt x="46" y="47"/>
                </a:moveTo>
                <a:cubicBezTo>
                  <a:pt x="73" y="47"/>
                  <a:pt x="73" y="47"/>
                  <a:pt x="73" y="47"/>
                </a:cubicBezTo>
                <a:cubicBezTo>
                  <a:pt x="73" y="67"/>
                  <a:pt x="73" y="67"/>
                  <a:pt x="73" y="67"/>
                </a:cubicBezTo>
                <a:cubicBezTo>
                  <a:pt x="46" y="67"/>
                  <a:pt x="46" y="67"/>
                  <a:pt x="46" y="67"/>
                </a:cubicBezTo>
                <a:lnTo>
                  <a:pt x="46" y="47"/>
                </a:lnTo>
                <a:close/>
                <a:moveTo>
                  <a:pt x="43" y="27"/>
                </a:moveTo>
                <a:cubicBezTo>
                  <a:pt x="45" y="27"/>
                  <a:pt x="46" y="25"/>
                  <a:pt x="46" y="23"/>
                </a:cubicBezTo>
                <a:cubicBezTo>
                  <a:pt x="46" y="22"/>
                  <a:pt x="45" y="20"/>
                  <a:pt x="43" y="20"/>
                </a:cubicBezTo>
                <a:cubicBezTo>
                  <a:pt x="41" y="20"/>
                  <a:pt x="40" y="22"/>
                  <a:pt x="40" y="23"/>
                </a:cubicBezTo>
                <a:cubicBezTo>
                  <a:pt x="40" y="25"/>
                  <a:pt x="41" y="27"/>
                  <a:pt x="43" y="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Freeform 206"/>
          <p:cNvSpPr>
            <a:spLocks noEditPoints="1"/>
          </p:cNvSpPr>
          <p:nvPr/>
        </p:nvSpPr>
        <p:spPr bwMode="auto">
          <a:xfrm>
            <a:off x="11685502" y="6085069"/>
            <a:ext cx="550863" cy="552450"/>
          </a:xfrm>
          <a:custGeom>
            <a:avLst/>
            <a:gdLst>
              <a:gd name="T0" fmla="*/ 114 w 147"/>
              <a:gd name="T1" fmla="*/ 50 h 147"/>
              <a:gd name="T2" fmla="*/ 107 w 147"/>
              <a:gd name="T3" fmla="*/ 50 h 147"/>
              <a:gd name="T4" fmla="*/ 124 w 147"/>
              <a:gd name="T5" fmla="*/ 53 h 147"/>
              <a:gd name="T6" fmla="*/ 124 w 147"/>
              <a:gd name="T7" fmla="*/ 47 h 147"/>
              <a:gd name="T8" fmla="*/ 124 w 147"/>
              <a:gd name="T9" fmla="*/ 53 h 147"/>
              <a:gd name="T10" fmla="*/ 97 w 147"/>
              <a:gd name="T11" fmla="*/ 67 h 147"/>
              <a:gd name="T12" fmla="*/ 97 w 147"/>
              <a:gd name="T13" fmla="*/ 73 h 147"/>
              <a:gd name="T14" fmla="*/ 127 w 147"/>
              <a:gd name="T15" fmla="*/ 70 h 147"/>
              <a:gd name="T16" fmla="*/ 44 w 147"/>
              <a:gd name="T17" fmla="*/ 6 h 147"/>
              <a:gd name="T18" fmla="*/ 134 w 147"/>
              <a:gd name="T19" fmla="*/ 3 h 147"/>
              <a:gd name="T20" fmla="*/ 44 w 147"/>
              <a:gd name="T21" fmla="*/ 0 h 147"/>
              <a:gd name="T22" fmla="*/ 44 w 147"/>
              <a:gd name="T23" fmla="*/ 6 h 147"/>
              <a:gd name="T24" fmla="*/ 137 w 147"/>
              <a:gd name="T25" fmla="*/ 20 h 147"/>
              <a:gd name="T26" fmla="*/ 137 w 147"/>
              <a:gd name="T27" fmla="*/ 13 h 147"/>
              <a:gd name="T28" fmla="*/ 30 w 147"/>
              <a:gd name="T29" fmla="*/ 16 h 147"/>
              <a:gd name="T30" fmla="*/ 124 w 147"/>
              <a:gd name="T31" fmla="*/ 80 h 147"/>
              <a:gd name="T32" fmla="*/ 94 w 147"/>
              <a:gd name="T33" fmla="*/ 83 h 147"/>
              <a:gd name="T34" fmla="*/ 124 w 147"/>
              <a:gd name="T35" fmla="*/ 87 h 147"/>
              <a:gd name="T36" fmla="*/ 124 w 147"/>
              <a:gd name="T37" fmla="*/ 80 h 147"/>
              <a:gd name="T38" fmla="*/ 97 w 147"/>
              <a:gd name="T39" fmla="*/ 93 h 147"/>
              <a:gd name="T40" fmla="*/ 97 w 147"/>
              <a:gd name="T41" fmla="*/ 100 h 147"/>
              <a:gd name="T42" fmla="*/ 127 w 147"/>
              <a:gd name="T43" fmla="*/ 97 h 147"/>
              <a:gd name="T44" fmla="*/ 70 w 147"/>
              <a:gd name="T45" fmla="*/ 53 h 147"/>
              <a:gd name="T46" fmla="*/ 100 w 147"/>
              <a:gd name="T47" fmla="*/ 50 h 147"/>
              <a:gd name="T48" fmla="*/ 70 w 147"/>
              <a:gd name="T49" fmla="*/ 47 h 147"/>
              <a:gd name="T50" fmla="*/ 70 w 147"/>
              <a:gd name="T51" fmla="*/ 53 h 147"/>
              <a:gd name="T52" fmla="*/ 124 w 147"/>
              <a:gd name="T53" fmla="*/ 127 h 147"/>
              <a:gd name="T54" fmla="*/ 124 w 147"/>
              <a:gd name="T55" fmla="*/ 120 h 147"/>
              <a:gd name="T56" fmla="*/ 40 w 147"/>
              <a:gd name="T57" fmla="*/ 123 h 147"/>
              <a:gd name="T58" fmla="*/ 44 w 147"/>
              <a:gd name="T59" fmla="*/ 113 h 147"/>
              <a:gd name="T60" fmla="*/ 127 w 147"/>
              <a:gd name="T61" fmla="*/ 110 h 147"/>
              <a:gd name="T62" fmla="*/ 44 w 147"/>
              <a:gd name="T63" fmla="*/ 107 h 147"/>
              <a:gd name="T64" fmla="*/ 44 w 147"/>
              <a:gd name="T65" fmla="*/ 113 h 147"/>
              <a:gd name="T66" fmla="*/ 27 w 147"/>
              <a:gd name="T67" fmla="*/ 26 h 147"/>
              <a:gd name="T68" fmla="*/ 20 w 147"/>
              <a:gd name="T69" fmla="*/ 47 h 147"/>
              <a:gd name="T70" fmla="*/ 0 w 147"/>
              <a:gd name="T71" fmla="*/ 53 h 147"/>
              <a:gd name="T72" fmla="*/ 20 w 147"/>
              <a:gd name="T73" fmla="*/ 147 h 147"/>
              <a:gd name="T74" fmla="*/ 147 w 147"/>
              <a:gd name="T75" fmla="*/ 140 h 147"/>
              <a:gd name="T76" fmla="*/ 141 w 147"/>
              <a:gd name="T77" fmla="*/ 26 h 147"/>
              <a:gd name="T78" fmla="*/ 20 w 147"/>
              <a:gd name="T79" fmla="*/ 140 h 147"/>
              <a:gd name="T80" fmla="*/ 7 w 147"/>
              <a:gd name="T81" fmla="*/ 53 h 147"/>
              <a:gd name="T82" fmla="*/ 20 w 147"/>
              <a:gd name="T83" fmla="*/ 123 h 147"/>
              <a:gd name="T84" fmla="*/ 27 w 147"/>
              <a:gd name="T85" fmla="*/ 123 h 147"/>
              <a:gd name="T86" fmla="*/ 141 w 147"/>
              <a:gd name="T87" fmla="*/ 33 h 147"/>
              <a:gd name="T88" fmla="*/ 44 w 147"/>
              <a:gd name="T89" fmla="*/ 100 h 147"/>
              <a:gd name="T90" fmla="*/ 80 w 147"/>
              <a:gd name="T91" fmla="*/ 97 h 147"/>
              <a:gd name="T92" fmla="*/ 77 w 147"/>
              <a:gd name="T93" fmla="*/ 67 h 147"/>
              <a:gd name="T94" fmla="*/ 40 w 147"/>
              <a:gd name="T95" fmla="*/ 70 h 147"/>
              <a:gd name="T96" fmla="*/ 44 w 147"/>
              <a:gd name="T97" fmla="*/ 100 h 147"/>
              <a:gd name="T98" fmla="*/ 74 w 147"/>
              <a:gd name="T99" fmla="*/ 73 h 147"/>
              <a:gd name="T100" fmla="*/ 47 w 147"/>
              <a:gd name="T101" fmla="*/ 93 h 147"/>
              <a:gd name="T102" fmla="*/ 57 w 147"/>
              <a:gd name="T103" fmla="*/ 53 h 147"/>
              <a:gd name="T104" fmla="*/ 57 w 147"/>
              <a:gd name="T105" fmla="*/ 47 h 147"/>
              <a:gd name="T106" fmla="*/ 57 w 147"/>
              <a:gd name="T107" fmla="*/ 53 h 147"/>
              <a:gd name="T108" fmla="*/ 47 w 147"/>
              <a:gd name="T109" fmla="*/ 50 h 147"/>
              <a:gd name="T110" fmla="*/ 40 w 147"/>
              <a:gd name="T111" fmla="*/ 5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7" h="147">
                <a:moveTo>
                  <a:pt x="110" y="53"/>
                </a:moveTo>
                <a:cubicBezTo>
                  <a:pt x="112" y="53"/>
                  <a:pt x="114" y="52"/>
                  <a:pt x="114" y="50"/>
                </a:cubicBezTo>
                <a:cubicBezTo>
                  <a:pt x="114" y="48"/>
                  <a:pt x="112" y="47"/>
                  <a:pt x="110" y="47"/>
                </a:cubicBezTo>
                <a:cubicBezTo>
                  <a:pt x="109" y="47"/>
                  <a:pt x="107" y="48"/>
                  <a:pt x="107" y="50"/>
                </a:cubicBezTo>
                <a:cubicBezTo>
                  <a:pt x="107" y="52"/>
                  <a:pt x="109" y="53"/>
                  <a:pt x="110" y="53"/>
                </a:cubicBezTo>
                <a:close/>
                <a:moveTo>
                  <a:pt x="124" y="53"/>
                </a:moveTo>
                <a:cubicBezTo>
                  <a:pt x="126" y="53"/>
                  <a:pt x="127" y="52"/>
                  <a:pt x="127" y="50"/>
                </a:cubicBezTo>
                <a:cubicBezTo>
                  <a:pt x="127" y="48"/>
                  <a:pt x="126" y="47"/>
                  <a:pt x="124" y="47"/>
                </a:cubicBezTo>
                <a:cubicBezTo>
                  <a:pt x="122" y="47"/>
                  <a:pt x="120" y="48"/>
                  <a:pt x="120" y="50"/>
                </a:cubicBezTo>
                <a:cubicBezTo>
                  <a:pt x="120" y="52"/>
                  <a:pt x="122" y="53"/>
                  <a:pt x="124" y="53"/>
                </a:cubicBezTo>
                <a:close/>
                <a:moveTo>
                  <a:pt x="124" y="67"/>
                </a:moveTo>
                <a:cubicBezTo>
                  <a:pt x="97" y="67"/>
                  <a:pt x="97" y="67"/>
                  <a:pt x="97" y="67"/>
                </a:cubicBezTo>
                <a:cubicBezTo>
                  <a:pt x="95" y="67"/>
                  <a:pt x="94" y="68"/>
                  <a:pt x="94" y="70"/>
                </a:cubicBezTo>
                <a:cubicBezTo>
                  <a:pt x="94" y="72"/>
                  <a:pt x="95" y="73"/>
                  <a:pt x="97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6" y="73"/>
                  <a:pt x="127" y="72"/>
                  <a:pt x="127" y="70"/>
                </a:cubicBezTo>
                <a:cubicBezTo>
                  <a:pt x="127" y="68"/>
                  <a:pt x="126" y="67"/>
                  <a:pt x="124" y="67"/>
                </a:cubicBezTo>
                <a:close/>
                <a:moveTo>
                  <a:pt x="44" y="6"/>
                </a:moveTo>
                <a:cubicBezTo>
                  <a:pt x="130" y="6"/>
                  <a:pt x="130" y="6"/>
                  <a:pt x="130" y="6"/>
                </a:cubicBezTo>
                <a:cubicBezTo>
                  <a:pt x="132" y="6"/>
                  <a:pt x="134" y="5"/>
                  <a:pt x="134" y="3"/>
                </a:cubicBezTo>
                <a:cubicBezTo>
                  <a:pt x="134" y="1"/>
                  <a:pt x="132" y="0"/>
                  <a:pt x="13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0" y="1"/>
                  <a:pt x="40" y="3"/>
                </a:cubicBezTo>
                <a:cubicBezTo>
                  <a:pt x="40" y="5"/>
                  <a:pt x="42" y="6"/>
                  <a:pt x="44" y="6"/>
                </a:cubicBezTo>
                <a:close/>
                <a:moveTo>
                  <a:pt x="34" y="20"/>
                </a:moveTo>
                <a:cubicBezTo>
                  <a:pt x="137" y="20"/>
                  <a:pt x="137" y="20"/>
                  <a:pt x="137" y="20"/>
                </a:cubicBezTo>
                <a:cubicBezTo>
                  <a:pt x="139" y="20"/>
                  <a:pt x="141" y="18"/>
                  <a:pt x="141" y="16"/>
                </a:cubicBezTo>
                <a:cubicBezTo>
                  <a:pt x="141" y="15"/>
                  <a:pt x="139" y="13"/>
                  <a:pt x="137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2" y="13"/>
                  <a:pt x="30" y="15"/>
                  <a:pt x="30" y="16"/>
                </a:cubicBezTo>
                <a:cubicBezTo>
                  <a:pt x="30" y="18"/>
                  <a:pt x="32" y="20"/>
                  <a:pt x="34" y="20"/>
                </a:cubicBezTo>
                <a:close/>
                <a:moveTo>
                  <a:pt x="124" y="80"/>
                </a:moveTo>
                <a:cubicBezTo>
                  <a:pt x="97" y="80"/>
                  <a:pt x="97" y="80"/>
                  <a:pt x="97" y="80"/>
                </a:cubicBezTo>
                <a:cubicBezTo>
                  <a:pt x="95" y="80"/>
                  <a:pt x="94" y="81"/>
                  <a:pt x="94" y="83"/>
                </a:cubicBezTo>
                <a:cubicBezTo>
                  <a:pt x="94" y="85"/>
                  <a:pt x="95" y="87"/>
                  <a:pt x="97" y="87"/>
                </a:cubicBezTo>
                <a:cubicBezTo>
                  <a:pt x="124" y="87"/>
                  <a:pt x="124" y="87"/>
                  <a:pt x="124" y="87"/>
                </a:cubicBezTo>
                <a:cubicBezTo>
                  <a:pt x="126" y="87"/>
                  <a:pt x="127" y="85"/>
                  <a:pt x="127" y="83"/>
                </a:cubicBezTo>
                <a:cubicBezTo>
                  <a:pt x="127" y="81"/>
                  <a:pt x="126" y="80"/>
                  <a:pt x="124" y="80"/>
                </a:cubicBezTo>
                <a:close/>
                <a:moveTo>
                  <a:pt x="124" y="93"/>
                </a:moveTo>
                <a:cubicBezTo>
                  <a:pt x="97" y="93"/>
                  <a:pt x="97" y="93"/>
                  <a:pt x="97" y="93"/>
                </a:cubicBezTo>
                <a:cubicBezTo>
                  <a:pt x="95" y="93"/>
                  <a:pt x="94" y="95"/>
                  <a:pt x="94" y="97"/>
                </a:cubicBezTo>
                <a:cubicBezTo>
                  <a:pt x="94" y="98"/>
                  <a:pt x="95" y="100"/>
                  <a:pt x="97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6" y="100"/>
                  <a:pt x="127" y="98"/>
                  <a:pt x="127" y="97"/>
                </a:cubicBezTo>
                <a:cubicBezTo>
                  <a:pt x="127" y="95"/>
                  <a:pt x="126" y="93"/>
                  <a:pt x="124" y="93"/>
                </a:cubicBezTo>
                <a:close/>
                <a:moveTo>
                  <a:pt x="70" y="53"/>
                </a:moveTo>
                <a:cubicBezTo>
                  <a:pt x="97" y="53"/>
                  <a:pt x="97" y="53"/>
                  <a:pt x="97" y="53"/>
                </a:cubicBezTo>
                <a:cubicBezTo>
                  <a:pt x="99" y="53"/>
                  <a:pt x="100" y="52"/>
                  <a:pt x="100" y="50"/>
                </a:cubicBezTo>
                <a:cubicBezTo>
                  <a:pt x="100" y="48"/>
                  <a:pt x="99" y="47"/>
                  <a:pt x="97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69" y="47"/>
                  <a:pt x="67" y="48"/>
                  <a:pt x="67" y="50"/>
                </a:cubicBezTo>
                <a:cubicBezTo>
                  <a:pt x="67" y="52"/>
                  <a:pt x="69" y="53"/>
                  <a:pt x="70" y="53"/>
                </a:cubicBezTo>
                <a:close/>
                <a:moveTo>
                  <a:pt x="44" y="127"/>
                </a:moveTo>
                <a:cubicBezTo>
                  <a:pt x="124" y="127"/>
                  <a:pt x="124" y="127"/>
                  <a:pt x="124" y="127"/>
                </a:cubicBezTo>
                <a:cubicBezTo>
                  <a:pt x="126" y="127"/>
                  <a:pt x="127" y="125"/>
                  <a:pt x="127" y="123"/>
                </a:cubicBezTo>
                <a:cubicBezTo>
                  <a:pt x="127" y="121"/>
                  <a:pt x="126" y="120"/>
                  <a:pt x="124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1"/>
                  <a:pt x="40" y="123"/>
                </a:cubicBezTo>
                <a:cubicBezTo>
                  <a:pt x="40" y="125"/>
                  <a:pt x="42" y="127"/>
                  <a:pt x="44" y="127"/>
                </a:cubicBezTo>
                <a:close/>
                <a:moveTo>
                  <a:pt x="44" y="113"/>
                </a:moveTo>
                <a:cubicBezTo>
                  <a:pt x="124" y="113"/>
                  <a:pt x="124" y="113"/>
                  <a:pt x="124" y="113"/>
                </a:cubicBezTo>
                <a:cubicBezTo>
                  <a:pt x="126" y="113"/>
                  <a:pt x="127" y="112"/>
                  <a:pt x="127" y="110"/>
                </a:cubicBezTo>
                <a:cubicBezTo>
                  <a:pt x="127" y="108"/>
                  <a:pt x="126" y="107"/>
                  <a:pt x="124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2" y="107"/>
                  <a:pt x="40" y="108"/>
                  <a:pt x="40" y="110"/>
                </a:cubicBezTo>
                <a:cubicBezTo>
                  <a:pt x="40" y="112"/>
                  <a:pt x="42" y="113"/>
                  <a:pt x="44" y="113"/>
                </a:cubicBezTo>
                <a:close/>
                <a:moveTo>
                  <a:pt x="141" y="26"/>
                </a:moveTo>
                <a:cubicBezTo>
                  <a:pt x="27" y="26"/>
                  <a:pt x="27" y="26"/>
                  <a:pt x="27" y="26"/>
                </a:cubicBezTo>
                <a:cubicBezTo>
                  <a:pt x="23" y="26"/>
                  <a:pt x="20" y="29"/>
                  <a:pt x="20" y="33"/>
                </a:cubicBezTo>
                <a:cubicBezTo>
                  <a:pt x="20" y="47"/>
                  <a:pt x="20" y="47"/>
                  <a:pt x="20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3" y="47"/>
                  <a:pt x="0" y="50"/>
                  <a:pt x="0" y="53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8"/>
                  <a:pt x="9" y="147"/>
                  <a:pt x="20" y="147"/>
                </a:cubicBezTo>
                <a:cubicBezTo>
                  <a:pt x="141" y="147"/>
                  <a:pt x="141" y="147"/>
                  <a:pt x="141" y="147"/>
                </a:cubicBezTo>
                <a:cubicBezTo>
                  <a:pt x="144" y="147"/>
                  <a:pt x="147" y="144"/>
                  <a:pt x="147" y="140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29"/>
                  <a:pt x="144" y="26"/>
                  <a:pt x="141" y="26"/>
                </a:cubicBezTo>
                <a:close/>
                <a:moveTo>
                  <a:pt x="141" y="140"/>
                </a:moveTo>
                <a:cubicBezTo>
                  <a:pt x="20" y="140"/>
                  <a:pt x="20" y="140"/>
                  <a:pt x="20" y="140"/>
                </a:cubicBezTo>
                <a:cubicBezTo>
                  <a:pt x="13" y="140"/>
                  <a:pt x="7" y="134"/>
                  <a:pt x="7" y="127"/>
                </a:cubicBezTo>
                <a:cubicBezTo>
                  <a:pt x="7" y="53"/>
                  <a:pt x="7" y="53"/>
                  <a:pt x="7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123"/>
                  <a:pt x="20" y="123"/>
                  <a:pt x="20" y="123"/>
                </a:cubicBezTo>
                <a:cubicBezTo>
                  <a:pt x="20" y="125"/>
                  <a:pt x="22" y="127"/>
                  <a:pt x="24" y="127"/>
                </a:cubicBezTo>
                <a:cubicBezTo>
                  <a:pt x="25" y="127"/>
                  <a:pt x="27" y="125"/>
                  <a:pt x="27" y="123"/>
                </a:cubicBezTo>
                <a:cubicBezTo>
                  <a:pt x="27" y="33"/>
                  <a:pt x="27" y="33"/>
                  <a:pt x="27" y="33"/>
                </a:cubicBezTo>
                <a:cubicBezTo>
                  <a:pt x="141" y="33"/>
                  <a:pt x="141" y="33"/>
                  <a:pt x="141" y="33"/>
                </a:cubicBezTo>
                <a:lnTo>
                  <a:pt x="141" y="140"/>
                </a:lnTo>
                <a:close/>
                <a:moveTo>
                  <a:pt x="44" y="100"/>
                </a:moveTo>
                <a:cubicBezTo>
                  <a:pt x="77" y="100"/>
                  <a:pt x="77" y="100"/>
                  <a:pt x="77" y="100"/>
                </a:cubicBezTo>
                <a:cubicBezTo>
                  <a:pt x="79" y="100"/>
                  <a:pt x="80" y="98"/>
                  <a:pt x="80" y="97"/>
                </a:cubicBezTo>
                <a:cubicBezTo>
                  <a:pt x="80" y="70"/>
                  <a:pt x="80" y="70"/>
                  <a:pt x="80" y="70"/>
                </a:cubicBezTo>
                <a:cubicBezTo>
                  <a:pt x="80" y="68"/>
                  <a:pt x="79" y="67"/>
                  <a:pt x="77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2" y="67"/>
                  <a:pt x="40" y="68"/>
                  <a:pt x="40" y="70"/>
                </a:cubicBezTo>
                <a:cubicBezTo>
                  <a:pt x="40" y="97"/>
                  <a:pt x="40" y="97"/>
                  <a:pt x="40" y="97"/>
                </a:cubicBezTo>
                <a:cubicBezTo>
                  <a:pt x="40" y="98"/>
                  <a:pt x="42" y="100"/>
                  <a:pt x="44" y="100"/>
                </a:cubicBezTo>
                <a:close/>
                <a:moveTo>
                  <a:pt x="47" y="73"/>
                </a:moveTo>
                <a:cubicBezTo>
                  <a:pt x="74" y="73"/>
                  <a:pt x="74" y="73"/>
                  <a:pt x="74" y="73"/>
                </a:cubicBezTo>
                <a:cubicBezTo>
                  <a:pt x="74" y="93"/>
                  <a:pt x="74" y="93"/>
                  <a:pt x="74" y="93"/>
                </a:cubicBezTo>
                <a:cubicBezTo>
                  <a:pt x="47" y="93"/>
                  <a:pt x="47" y="93"/>
                  <a:pt x="47" y="93"/>
                </a:cubicBezTo>
                <a:lnTo>
                  <a:pt x="47" y="73"/>
                </a:lnTo>
                <a:close/>
                <a:moveTo>
                  <a:pt x="57" y="53"/>
                </a:moveTo>
                <a:cubicBezTo>
                  <a:pt x="59" y="53"/>
                  <a:pt x="60" y="52"/>
                  <a:pt x="60" y="50"/>
                </a:cubicBezTo>
                <a:cubicBezTo>
                  <a:pt x="60" y="48"/>
                  <a:pt x="59" y="47"/>
                  <a:pt x="57" y="47"/>
                </a:cubicBezTo>
                <a:cubicBezTo>
                  <a:pt x="55" y="47"/>
                  <a:pt x="54" y="48"/>
                  <a:pt x="54" y="50"/>
                </a:cubicBezTo>
                <a:cubicBezTo>
                  <a:pt x="54" y="52"/>
                  <a:pt x="55" y="53"/>
                  <a:pt x="57" y="53"/>
                </a:cubicBezTo>
                <a:close/>
                <a:moveTo>
                  <a:pt x="44" y="53"/>
                </a:moveTo>
                <a:cubicBezTo>
                  <a:pt x="45" y="53"/>
                  <a:pt x="47" y="52"/>
                  <a:pt x="47" y="50"/>
                </a:cubicBezTo>
                <a:cubicBezTo>
                  <a:pt x="47" y="48"/>
                  <a:pt x="45" y="47"/>
                  <a:pt x="44" y="47"/>
                </a:cubicBezTo>
                <a:cubicBezTo>
                  <a:pt x="42" y="47"/>
                  <a:pt x="40" y="48"/>
                  <a:pt x="40" y="50"/>
                </a:cubicBezTo>
                <a:cubicBezTo>
                  <a:pt x="40" y="52"/>
                  <a:pt x="42" y="53"/>
                  <a:pt x="44" y="5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9" name="Freeform 207"/>
          <p:cNvSpPr>
            <a:spLocks noEditPoints="1"/>
          </p:cNvSpPr>
          <p:nvPr/>
        </p:nvSpPr>
        <p:spPr bwMode="auto">
          <a:xfrm>
            <a:off x="12739602" y="6085069"/>
            <a:ext cx="552450" cy="552450"/>
          </a:xfrm>
          <a:custGeom>
            <a:avLst/>
            <a:gdLst>
              <a:gd name="T0" fmla="*/ 110 w 147"/>
              <a:gd name="T1" fmla="*/ 70 h 147"/>
              <a:gd name="T2" fmla="*/ 77 w 147"/>
              <a:gd name="T3" fmla="*/ 70 h 147"/>
              <a:gd name="T4" fmla="*/ 77 w 147"/>
              <a:gd name="T5" fmla="*/ 36 h 147"/>
              <a:gd name="T6" fmla="*/ 73 w 147"/>
              <a:gd name="T7" fmla="*/ 33 h 147"/>
              <a:gd name="T8" fmla="*/ 70 w 147"/>
              <a:gd name="T9" fmla="*/ 36 h 147"/>
              <a:gd name="T10" fmla="*/ 70 w 147"/>
              <a:gd name="T11" fmla="*/ 70 h 147"/>
              <a:gd name="T12" fmla="*/ 37 w 147"/>
              <a:gd name="T13" fmla="*/ 70 h 147"/>
              <a:gd name="T14" fmla="*/ 33 w 147"/>
              <a:gd name="T15" fmla="*/ 73 h 147"/>
              <a:gd name="T16" fmla="*/ 37 w 147"/>
              <a:gd name="T17" fmla="*/ 77 h 147"/>
              <a:gd name="T18" fmla="*/ 70 w 147"/>
              <a:gd name="T19" fmla="*/ 77 h 147"/>
              <a:gd name="T20" fmla="*/ 70 w 147"/>
              <a:gd name="T21" fmla="*/ 110 h 147"/>
              <a:gd name="T22" fmla="*/ 73 w 147"/>
              <a:gd name="T23" fmla="*/ 113 h 147"/>
              <a:gd name="T24" fmla="*/ 77 w 147"/>
              <a:gd name="T25" fmla="*/ 110 h 147"/>
              <a:gd name="T26" fmla="*/ 77 w 147"/>
              <a:gd name="T27" fmla="*/ 77 h 147"/>
              <a:gd name="T28" fmla="*/ 110 w 147"/>
              <a:gd name="T29" fmla="*/ 77 h 147"/>
              <a:gd name="T30" fmla="*/ 113 w 147"/>
              <a:gd name="T31" fmla="*/ 73 h 147"/>
              <a:gd name="T32" fmla="*/ 110 w 147"/>
              <a:gd name="T33" fmla="*/ 70 h 147"/>
              <a:gd name="T34" fmla="*/ 73 w 147"/>
              <a:gd name="T35" fmla="*/ 0 h 147"/>
              <a:gd name="T36" fmla="*/ 0 w 147"/>
              <a:gd name="T37" fmla="*/ 73 h 147"/>
              <a:gd name="T38" fmla="*/ 73 w 147"/>
              <a:gd name="T39" fmla="*/ 147 h 147"/>
              <a:gd name="T40" fmla="*/ 147 w 147"/>
              <a:gd name="T41" fmla="*/ 73 h 147"/>
              <a:gd name="T42" fmla="*/ 73 w 147"/>
              <a:gd name="T43" fmla="*/ 0 h 147"/>
              <a:gd name="T44" fmla="*/ 73 w 147"/>
              <a:gd name="T45" fmla="*/ 140 h 147"/>
              <a:gd name="T46" fmla="*/ 6 w 147"/>
              <a:gd name="T47" fmla="*/ 73 h 147"/>
              <a:gd name="T48" fmla="*/ 73 w 147"/>
              <a:gd name="T49" fmla="*/ 6 h 147"/>
              <a:gd name="T50" fmla="*/ 140 w 147"/>
              <a:gd name="T51" fmla="*/ 73 h 147"/>
              <a:gd name="T52" fmla="*/ 73 w 147"/>
              <a:gd name="T53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7" h="147">
                <a:moveTo>
                  <a:pt x="110" y="70"/>
                </a:moveTo>
                <a:cubicBezTo>
                  <a:pt x="77" y="70"/>
                  <a:pt x="77" y="70"/>
                  <a:pt x="77" y="70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35"/>
                  <a:pt x="75" y="33"/>
                  <a:pt x="73" y="33"/>
                </a:cubicBezTo>
                <a:cubicBezTo>
                  <a:pt x="71" y="33"/>
                  <a:pt x="70" y="35"/>
                  <a:pt x="70" y="36"/>
                </a:cubicBezTo>
                <a:cubicBezTo>
                  <a:pt x="70" y="70"/>
                  <a:pt x="70" y="70"/>
                  <a:pt x="70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0"/>
                  <a:pt x="33" y="71"/>
                  <a:pt x="33" y="73"/>
                </a:cubicBezTo>
                <a:cubicBezTo>
                  <a:pt x="33" y="75"/>
                  <a:pt x="35" y="77"/>
                  <a:pt x="37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12"/>
                  <a:pt x="71" y="113"/>
                  <a:pt x="73" y="113"/>
                </a:cubicBezTo>
                <a:cubicBezTo>
                  <a:pt x="75" y="113"/>
                  <a:pt x="77" y="112"/>
                  <a:pt x="77" y="110"/>
                </a:cubicBezTo>
                <a:cubicBezTo>
                  <a:pt x="77" y="77"/>
                  <a:pt x="77" y="77"/>
                  <a:pt x="77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2" y="77"/>
                  <a:pt x="113" y="75"/>
                  <a:pt x="113" y="73"/>
                </a:cubicBezTo>
                <a:cubicBezTo>
                  <a:pt x="113" y="71"/>
                  <a:pt x="112" y="70"/>
                  <a:pt x="110" y="70"/>
                </a:cubicBez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3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3" y="0"/>
                </a:cubicBezTo>
                <a:close/>
                <a:moveTo>
                  <a:pt x="73" y="140"/>
                </a:moveTo>
                <a:cubicBezTo>
                  <a:pt x="36" y="140"/>
                  <a:pt x="6" y="110"/>
                  <a:pt x="6" y="73"/>
                </a:cubicBezTo>
                <a:cubicBezTo>
                  <a:pt x="6" y="36"/>
                  <a:pt x="36" y="6"/>
                  <a:pt x="73" y="6"/>
                </a:cubicBezTo>
                <a:cubicBezTo>
                  <a:pt x="110" y="6"/>
                  <a:pt x="140" y="36"/>
                  <a:pt x="140" y="73"/>
                </a:cubicBezTo>
                <a:cubicBezTo>
                  <a:pt x="140" y="110"/>
                  <a:pt x="110" y="140"/>
                  <a:pt x="73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Freeform 208"/>
          <p:cNvSpPr>
            <a:spLocks noEditPoints="1"/>
          </p:cNvSpPr>
          <p:nvPr/>
        </p:nvSpPr>
        <p:spPr bwMode="auto">
          <a:xfrm>
            <a:off x="13790527" y="6085069"/>
            <a:ext cx="552450" cy="552450"/>
          </a:xfrm>
          <a:custGeom>
            <a:avLst/>
            <a:gdLst>
              <a:gd name="T0" fmla="*/ 111 w 147"/>
              <a:gd name="T1" fmla="*/ 70 h 147"/>
              <a:gd name="T2" fmla="*/ 37 w 147"/>
              <a:gd name="T3" fmla="*/ 70 h 147"/>
              <a:gd name="T4" fmla="*/ 34 w 147"/>
              <a:gd name="T5" fmla="*/ 73 h 147"/>
              <a:gd name="T6" fmla="*/ 37 w 147"/>
              <a:gd name="T7" fmla="*/ 77 h 147"/>
              <a:gd name="T8" fmla="*/ 111 w 147"/>
              <a:gd name="T9" fmla="*/ 77 h 147"/>
              <a:gd name="T10" fmla="*/ 114 w 147"/>
              <a:gd name="T11" fmla="*/ 73 h 147"/>
              <a:gd name="T12" fmla="*/ 111 w 147"/>
              <a:gd name="T13" fmla="*/ 70 h 147"/>
              <a:gd name="T14" fmla="*/ 74 w 147"/>
              <a:gd name="T15" fmla="*/ 0 h 147"/>
              <a:gd name="T16" fmla="*/ 0 w 147"/>
              <a:gd name="T17" fmla="*/ 73 h 147"/>
              <a:gd name="T18" fmla="*/ 74 w 147"/>
              <a:gd name="T19" fmla="*/ 147 h 147"/>
              <a:gd name="T20" fmla="*/ 147 w 147"/>
              <a:gd name="T21" fmla="*/ 73 h 147"/>
              <a:gd name="T22" fmla="*/ 74 w 147"/>
              <a:gd name="T23" fmla="*/ 0 h 147"/>
              <a:gd name="T24" fmla="*/ 74 w 147"/>
              <a:gd name="T25" fmla="*/ 140 h 147"/>
              <a:gd name="T26" fmla="*/ 7 w 147"/>
              <a:gd name="T27" fmla="*/ 73 h 147"/>
              <a:gd name="T28" fmla="*/ 74 w 147"/>
              <a:gd name="T29" fmla="*/ 6 h 147"/>
              <a:gd name="T30" fmla="*/ 141 w 147"/>
              <a:gd name="T31" fmla="*/ 73 h 147"/>
              <a:gd name="T32" fmla="*/ 74 w 147"/>
              <a:gd name="T33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7" h="147">
                <a:moveTo>
                  <a:pt x="111" y="70"/>
                </a:moveTo>
                <a:cubicBezTo>
                  <a:pt x="37" y="70"/>
                  <a:pt x="37" y="70"/>
                  <a:pt x="37" y="70"/>
                </a:cubicBezTo>
                <a:cubicBezTo>
                  <a:pt x="35" y="70"/>
                  <a:pt x="34" y="71"/>
                  <a:pt x="34" y="73"/>
                </a:cubicBezTo>
                <a:cubicBezTo>
                  <a:pt x="34" y="75"/>
                  <a:pt x="35" y="77"/>
                  <a:pt x="37" y="77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2" y="77"/>
                  <a:pt x="114" y="75"/>
                  <a:pt x="114" y="73"/>
                </a:cubicBezTo>
                <a:cubicBezTo>
                  <a:pt x="114" y="71"/>
                  <a:pt x="112" y="70"/>
                  <a:pt x="111" y="70"/>
                </a:cubicBezTo>
                <a:close/>
                <a:moveTo>
                  <a:pt x="74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4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4" y="140"/>
                </a:moveTo>
                <a:cubicBezTo>
                  <a:pt x="37" y="140"/>
                  <a:pt x="7" y="110"/>
                  <a:pt x="7" y="73"/>
                </a:cubicBezTo>
                <a:cubicBezTo>
                  <a:pt x="7" y="36"/>
                  <a:pt x="37" y="6"/>
                  <a:pt x="74" y="6"/>
                </a:cubicBezTo>
                <a:cubicBezTo>
                  <a:pt x="111" y="6"/>
                  <a:pt x="141" y="36"/>
                  <a:pt x="141" y="73"/>
                </a:cubicBezTo>
                <a:cubicBezTo>
                  <a:pt x="141" y="110"/>
                  <a:pt x="111" y="140"/>
                  <a:pt x="74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Freeform 209"/>
          <p:cNvSpPr>
            <a:spLocks noEditPoints="1"/>
          </p:cNvSpPr>
          <p:nvPr/>
        </p:nvSpPr>
        <p:spPr bwMode="auto">
          <a:xfrm>
            <a:off x="14846215" y="6134281"/>
            <a:ext cx="550863" cy="450850"/>
          </a:xfrm>
          <a:custGeom>
            <a:avLst/>
            <a:gdLst>
              <a:gd name="T0" fmla="*/ 140 w 147"/>
              <a:gd name="T1" fmla="*/ 13 h 120"/>
              <a:gd name="T2" fmla="*/ 100 w 147"/>
              <a:gd name="T3" fmla="*/ 13 h 120"/>
              <a:gd name="T4" fmla="*/ 87 w 147"/>
              <a:gd name="T5" fmla="*/ 0 h 120"/>
              <a:gd name="T6" fmla="*/ 60 w 147"/>
              <a:gd name="T7" fmla="*/ 0 h 120"/>
              <a:gd name="T8" fmla="*/ 47 w 147"/>
              <a:gd name="T9" fmla="*/ 13 h 120"/>
              <a:gd name="T10" fmla="*/ 7 w 147"/>
              <a:gd name="T11" fmla="*/ 13 h 120"/>
              <a:gd name="T12" fmla="*/ 0 w 147"/>
              <a:gd name="T13" fmla="*/ 20 h 120"/>
              <a:gd name="T14" fmla="*/ 0 w 147"/>
              <a:gd name="T15" fmla="*/ 114 h 120"/>
              <a:gd name="T16" fmla="*/ 7 w 147"/>
              <a:gd name="T17" fmla="*/ 120 h 120"/>
              <a:gd name="T18" fmla="*/ 140 w 147"/>
              <a:gd name="T19" fmla="*/ 120 h 120"/>
              <a:gd name="T20" fmla="*/ 147 w 147"/>
              <a:gd name="T21" fmla="*/ 114 h 120"/>
              <a:gd name="T22" fmla="*/ 147 w 147"/>
              <a:gd name="T23" fmla="*/ 20 h 120"/>
              <a:gd name="T24" fmla="*/ 140 w 147"/>
              <a:gd name="T25" fmla="*/ 13 h 120"/>
              <a:gd name="T26" fmla="*/ 60 w 147"/>
              <a:gd name="T27" fmla="*/ 7 h 120"/>
              <a:gd name="T28" fmla="*/ 87 w 147"/>
              <a:gd name="T29" fmla="*/ 7 h 120"/>
              <a:gd name="T30" fmla="*/ 93 w 147"/>
              <a:gd name="T31" fmla="*/ 13 h 120"/>
              <a:gd name="T32" fmla="*/ 53 w 147"/>
              <a:gd name="T33" fmla="*/ 13 h 120"/>
              <a:gd name="T34" fmla="*/ 60 w 147"/>
              <a:gd name="T35" fmla="*/ 7 h 120"/>
              <a:gd name="T36" fmla="*/ 20 w 147"/>
              <a:gd name="T37" fmla="*/ 94 h 120"/>
              <a:gd name="T38" fmla="*/ 17 w 147"/>
              <a:gd name="T39" fmla="*/ 97 h 120"/>
              <a:gd name="T40" fmla="*/ 20 w 147"/>
              <a:gd name="T41" fmla="*/ 100 h 120"/>
              <a:gd name="T42" fmla="*/ 20 w 147"/>
              <a:gd name="T43" fmla="*/ 114 h 120"/>
              <a:gd name="T44" fmla="*/ 7 w 147"/>
              <a:gd name="T45" fmla="*/ 114 h 120"/>
              <a:gd name="T46" fmla="*/ 7 w 147"/>
              <a:gd name="T47" fmla="*/ 20 h 120"/>
              <a:gd name="T48" fmla="*/ 20 w 147"/>
              <a:gd name="T49" fmla="*/ 20 h 120"/>
              <a:gd name="T50" fmla="*/ 20 w 147"/>
              <a:gd name="T51" fmla="*/ 94 h 120"/>
              <a:gd name="T52" fmla="*/ 120 w 147"/>
              <a:gd name="T53" fmla="*/ 94 h 120"/>
              <a:gd name="T54" fmla="*/ 117 w 147"/>
              <a:gd name="T55" fmla="*/ 97 h 120"/>
              <a:gd name="T56" fmla="*/ 120 w 147"/>
              <a:gd name="T57" fmla="*/ 100 h 120"/>
              <a:gd name="T58" fmla="*/ 120 w 147"/>
              <a:gd name="T59" fmla="*/ 114 h 120"/>
              <a:gd name="T60" fmla="*/ 27 w 147"/>
              <a:gd name="T61" fmla="*/ 114 h 120"/>
              <a:gd name="T62" fmla="*/ 27 w 147"/>
              <a:gd name="T63" fmla="*/ 100 h 120"/>
              <a:gd name="T64" fmla="*/ 30 w 147"/>
              <a:gd name="T65" fmla="*/ 97 h 120"/>
              <a:gd name="T66" fmla="*/ 27 w 147"/>
              <a:gd name="T67" fmla="*/ 94 h 120"/>
              <a:gd name="T68" fmla="*/ 27 w 147"/>
              <a:gd name="T69" fmla="*/ 20 h 120"/>
              <a:gd name="T70" fmla="*/ 120 w 147"/>
              <a:gd name="T71" fmla="*/ 20 h 120"/>
              <a:gd name="T72" fmla="*/ 120 w 147"/>
              <a:gd name="T73" fmla="*/ 94 h 120"/>
              <a:gd name="T74" fmla="*/ 140 w 147"/>
              <a:gd name="T75" fmla="*/ 114 h 120"/>
              <a:gd name="T76" fmla="*/ 127 w 147"/>
              <a:gd name="T77" fmla="*/ 114 h 120"/>
              <a:gd name="T78" fmla="*/ 127 w 147"/>
              <a:gd name="T79" fmla="*/ 100 h 120"/>
              <a:gd name="T80" fmla="*/ 130 w 147"/>
              <a:gd name="T81" fmla="*/ 97 h 120"/>
              <a:gd name="T82" fmla="*/ 127 w 147"/>
              <a:gd name="T83" fmla="*/ 94 h 120"/>
              <a:gd name="T84" fmla="*/ 127 w 147"/>
              <a:gd name="T85" fmla="*/ 20 h 120"/>
              <a:gd name="T86" fmla="*/ 140 w 147"/>
              <a:gd name="T87" fmla="*/ 20 h 120"/>
              <a:gd name="T88" fmla="*/ 140 w 147"/>
              <a:gd name="T89" fmla="*/ 114 h 120"/>
              <a:gd name="T90" fmla="*/ 37 w 147"/>
              <a:gd name="T91" fmla="*/ 34 h 120"/>
              <a:gd name="T92" fmla="*/ 57 w 147"/>
              <a:gd name="T93" fmla="*/ 34 h 120"/>
              <a:gd name="T94" fmla="*/ 60 w 147"/>
              <a:gd name="T95" fmla="*/ 30 h 120"/>
              <a:gd name="T96" fmla="*/ 57 w 147"/>
              <a:gd name="T97" fmla="*/ 27 h 120"/>
              <a:gd name="T98" fmla="*/ 37 w 147"/>
              <a:gd name="T99" fmla="*/ 27 h 120"/>
              <a:gd name="T100" fmla="*/ 33 w 147"/>
              <a:gd name="T101" fmla="*/ 30 h 120"/>
              <a:gd name="T102" fmla="*/ 37 w 147"/>
              <a:gd name="T103" fmla="*/ 34 h 120"/>
              <a:gd name="T104" fmla="*/ 37 w 147"/>
              <a:gd name="T105" fmla="*/ 47 h 120"/>
              <a:gd name="T106" fmla="*/ 43 w 147"/>
              <a:gd name="T107" fmla="*/ 47 h 120"/>
              <a:gd name="T108" fmla="*/ 47 w 147"/>
              <a:gd name="T109" fmla="*/ 44 h 120"/>
              <a:gd name="T110" fmla="*/ 43 w 147"/>
              <a:gd name="T111" fmla="*/ 40 h 120"/>
              <a:gd name="T112" fmla="*/ 37 w 147"/>
              <a:gd name="T113" fmla="*/ 40 h 120"/>
              <a:gd name="T114" fmla="*/ 33 w 147"/>
              <a:gd name="T115" fmla="*/ 44 h 120"/>
              <a:gd name="T116" fmla="*/ 37 w 147"/>
              <a:gd name="T117" fmla="*/ 4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7" h="120">
                <a:moveTo>
                  <a:pt x="140" y="13"/>
                </a:moveTo>
                <a:cubicBezTo>
                  <a:pt x="100" y="13"/>
                  <a:pt x="100" y="13"/>
                  <a:pt x="100" y="13"/>
                </a:cubicBezTo>
                <a:cubicBezTo>
                  <a:pt x="100" y="6"/>
                  <a:pt x="94" y="0"/>
                  <a:pt x="87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47" y="6"/>
                  <a:pt x="4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3"/>
                  <a:pt x="0" y="16"/>
                  <a:pt x="0" y="2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7"/>
                  <a:pt x="3" y="120"/>
                  <a:pt x="7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4" y="120"/>
                  <a:pt x="147" y="117"/>
                  <a:pt x="147" y="114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147" y="16"/>
                  <a:pt x="144" y="13"/>
                  <a:pt x="140" y="13"/>
                </a:cubicBezTo>
                <a:close/>
                <a:moveTo>
                  <a:pt x="60" y="7"/>
                </a:moveTo>
                <a:cubicBezTo>
                  <a:pt x="87" y="7"/>
                  <a:pt x="87" y="7"/>
                  <a:pt x="87" y="7"/>
                </a:cubicBezTo>
                <a:cubicBezTo>
                  <a:pt x="90" y="7"/>
                  <a:pt x="93" y="10"/>
                  <a:pt x="93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3" y="10"/>
                  <a:pt x="56" y="7"/>
                  <a:pt x="60" y="7"/>
                </a:cubicBezTo>
                <a:close/>
                <a:moveTo>
                  <a:pt x="20" y="94"/>
                </a:moveTo>
                <a:cubicBezTo>
                  <a:pt x="18" y="94"/>
                  <a:pt x="17" y="95"/>
                  <a:pt x="17" y="97"/>
                </a:cubicBezTo>
                <a:cubicBezTo>
                  <a:pt x="17" y="99"/>
                  <a:pt x="18" y="100"/>
                  <a:pt x="20" y="100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20"/>
                  <a:pt x="7" y="20"/>
                  <a:pt x="7" y="20"/>
                </a:cubicBezTo>
                <a:cubicBezTo>
                  <a:pt x="20" y="20"/>
                  <a:pt x="20" y="20"/>
                  <a:pt x="20" y="20"/>
                </a:cubicBezTo>
                <a:lnTo>
                  <a:pt x="20" y="94"/>
                </a:lnTo>
                <a:close/>
                <a:moveTo>
                  <a:pt x="120" y="94"/>
                </a:moveTo>
                <a:cubicBezTo>
                  <a:pt x="118" y="94"/>
                  <a:pt x="117" y="95"/>
                  <a:pt x="117" y="97"/>
                </a:cubicBezTo>
                <a:cubicBezTo>
                  <a:pt x="117" y="99"/>
                  <a:pt x="118" y="100"/>
                  <a:pt x="120" y="100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27" y="114"/>
                  <a:pt x="27" y="114"/>
                  <a:pt x="27" y="114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8" y="100"/>
                  <a:pt x="30" y="99"/>
                  <a:pt x="30" y="97"/>
                </a:cubicBezTo>
                <a:cubicBezTo>
                  <a:pt x="30" y="95"/>
                  <a:pt x="28" y="94"/>
                  <a:pt x="27" y="94"/>
                </a:cubicBezTo>
                <a:cubicBezTo>
                  <a:pt x="27" y="20"/>
                  <a:pt x="27" y="20"/>
                  <a:pt x="27" y="20"/>
                </a:cubicBezTo>
                <a:cubicBezTo>
                  <a:pt x="120" y="20"/>
                  <a:pt x="120" y="20"/>
                  <a:pt x="120" y="20"/>
                </a:cubicBezTo>
                <a:lnTo>
                  <a:pt x="120" y="94"/>
                </a:lnTo>
                <a:close/>
                <a:moveTo>
                  <a:pt x="140" y="114"/>
                </a:moveTo>
                <a:cubicBezTo>
                  <a:pt x="127" y="114"/>
                  <a:pt x="127" y="114"/>
                  <a:pt x="127" y="114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9" y="100"/>
                  <a:pt x="130" y="99"/>
                  <a:pt x="130" y="97"/>
                </a:cubicBezTo>
                <a:cubicBezTo>
                  <a:pt x="130" y="95"/>
                  <a:pt x="129" y="94"/>
                  <a:pt x="127" y="94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40" y="20"/>
                  <a:pt x="140" y="20"/>
                  <a:pt x="140" y="20"/>
                </a:cubicBezTo>
                <a:lnTo>
                  <a:pt x="140" y="114"/>
                </a:lnTo>
                <a:close/>
                <a:moveTo>
                  <a:pt x="37" y="34"/>
                </a:moveTo>
                <a:cubicBezTo>
                  <a:pt x="57" y="34"/>
                  <a:pt x="57" y="34"/>
                  <a:pt x="57" y="34"/>
                </a:cubicBezTo>
                <a:cubicBezTo>
                  <a:pt x="59" y="34"/>
                  <a:pt x="60" y="32"/>
                  <a:pt x="60" y="30"/>
                </a:cubicBezTo>
                <a:cubicBezTo>
                  <a:pt x="60" y="28"/>
                  <a:pt x="59" y="27"/>
                  <a:pt x="57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5" y="27"/>
                  <a:pt x="33" y="28"/>
                  <a:pt x="33" y="30"/>
                </a:cubicBezTo>
                <a:cubicBezTo>
                  <a:pt x="33" y="32"/>
                  <a:pt x="35" y="34"/>
                  <a:pt x="37" y="34"/>
                </a:cubicBezTo>
                <a:close/>
                <a:moveTo>
                  <a:pt x="37" y="47"/>
                </a:moveTo>
                <a:cubicBezTo>
                  <a:pt x="43" y="47"/>
                  <a:pt x="43" y="47"/>
                  <a:pt x="43" y="47"/>
                </a:cubicBezTo>
                <a:cubicBezTo>
                  <a:pt x="45" y="47"/>
                  <a:pt x="47" y="45"/>
                  <a:pt x="47" y="44"/>
                </a:cubicBezTo>
                <a:cubicBezTo>
                  <a:pt x="47" y="42"/>
                  <a:pt x="45" y="40"/>
                  <a:pt x="43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5" y="40"/>
                  <a:pt x="33" y="42"/>
                  <a:pt x="33" y="44"/>
                </a:cubicBezTo>
                <a:cubicBezTo>
                  <a:pt x="33" y="45"/>
                  <a:pt x="35" y="47"/>
                  <a:pt x="37" y="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2" name="Freeform 210"/>
          <p:cNvSpPr>
            <a:spLocks noEditPoints="1"/>
          </p:cNvSpPr>
          <p:nvPr/>
        </p:nvSpPr>
        <p:spPr bwMode="auto">
          <a:xfrm>
            <a:off x="15897140" y="6107294"/>
            <a:ext cx="552450" cy="503238"/>
          </a:xfrm>
          <a:custGeom>
            <a:avLst/>
            <a:gdLst>
              <a:gd name="T0" fmla="*/ 81 w 147"/>
              <a:gd name="T1" fmla="*/ 41 h 134"/>
              <a:gd name="T2" fmla="*/ 54 w 147"/>
              <a:gd name="T3" fmla="*/ 27 h 134"/>
              <a:gd name="T4" fmla="*/ 7 w 147"/>
              <a:gd name="T5" fmla="*/ 41 h 134"/>
              <a:gd name="T6" fmla="*/ 0 w 147"/>
              <a:gd name="T7" fmla="*/ 127 h 134"/>
              <a:gd name="T8" fmla="*/ 114 w 147"/>
              <a:gd name="T9" fmla="*/ 134 h 134"/>
              <a:gd name="T10" fmla="*/ 121 w 147"/>
              <a:gd name="T11" fmla="*/ 47 h 134"/>
              <a:gd name="T12" fmla="*/ 54 w 147"/>
              <a:gd name="T13" fmla="*/ 34 h 134"/>
              <a:gd name="T14" fmla="*/ 74 w 147"/>
              <a:gd name="T15" fmla="*/ 41 h 134"/>
              <a:gd name="T16" fmla="*/ 54 w 147"/>
              <a:gd name="T17" fmla="*/ 34 h 134"/>
              <a:gd name="T18" fmla="*/ 17 w 147"/>
              <a:gd name="T19" fmla="*/ 111 h 134"/>
              <a:gd name="T20" fmla="*/ 21 w 147"/>
              <a:gd name="T21" fmla="*/ 127 h 134"/>
              <a:gd name="T22" fmla="*/ 7 w 147"/>
              <a:gd name="T23" fmla="*/ 47 h 134"/>
              <a:gd name="T24" fmla="*/ 21 w 147"/>
              <a:gd name="T25" fmla="*/ 107 h 134"/>
              <a:gd name="T26" fmla="*/ 91 w 147"/>
              <a:gd name="T27" fmla="*/ 111 h 134"/>
              <a:gd name="T28" fmla="*/ 94 w 147"/>
              <a:gd name="T29" fmla="*/ 127 h 134"/>
              <a:gd name="T30" fmla="*/ 27 w 147"/>
              <a:gd name="T31" fmla="*/ 114 h 134"/>
              <a:gd name="T32" fmla="*/ 27 w 147"/>
              <a:gd name="T33" fmla="*/ 107 h 134"/>
              <a:gd name="T34" fmla="*/ 94 w 147"/>
              <a:gd name="T35" fmla="*/ 47 h 134"/>
              <a:gd name="T36" fmla="*/ 114 w 147"/>
              <a:gd name="T37" fmla="*/ 127 h 134"/>
              <a:gd name="T38" fmla="*/ 101 w 147"/>
              <a:gd name="T39" fmla="*/ 114 h 134"/>
              <a:gd name="T40" fmla="*/ 101 w 147"/>
              <a:gd name="T41" fmla="*/ 107 h 134"/>
              <a:gd name="T42" fmla="*/ 114 w 147"/>
              <a:gd name="T43" fmla="*/ 47 h 134"/>
              <a:gd name="T44" fmla="*/ 141 w 147"/>
              <a:gd name="T45" fmla="*/ 14 h 134"/>
              <a:gd name="T46" fmla="*/ 94 w 147"/>
              <a:gd name="T47" fmla="*/ 0 h 134"/>
              <a:gd name="T48" fmla="*/ 67 w 147"/>
              <a:gd name="T49" fmla="*/ 14 h 134"/>
              <a:gd name="T50" fmla="*/ 27 w 147"/>
              <a:gd name="T51" fmla="*/ 20 h 134"/>
              <a:gd name="T52" fmla="*/ 31 w 147"/>
              <a:gd name="T53" fmla="*/ 34 h 134"/>
              <a:gd name="T54" fmla="*/ 34 w 147"/>
              <a:gd name="T55" fmla="*/ 20 h 134"/>
              <a:gd name="T56" fmla="*/ 141 w 147"/>
              <a:gd name="T57" fmla="*/ 101 h 134"/>
              <a:gd name="T58" fmla="*/ 127 w 147"/>
              <a:gd name="T59" fmla="*/ 104 h 134"/>
              <a:gd name="T60" fmla="*/ 141 w 147"/>
              <a:gd name="T61" fmla="*/ 107 h 134"/>
              <a:gd name="T62" fmla="*/ 147 w 147"/>
              <a:gd name="T63" fmla="*/ 20 h 134"/>
              <a:gd name="T64" fmla="*/ 74 w 147"/>
              <a:gd name="T65" fmla="*/ 14 h 134"/>
              <a:gd name="T66" fmla="*/ 94 w 147"/>
              <a:gd name="T67" fmla="*/ 7 h 134"/>
              <a:gd name="T68" fmla="*/ 74 w 147"/>
              <a:gd name="T69" fmla="*/ 14 h 134"/>
              <a:gd name="T70" fmla="*/ 57 w 147"/>
              <a:gd name="T71" fmla="*/ 61 h 134"/>
              <a:gd name="T72" fmla="*/ 57 w 147"/>
              <a:gd name="T73" fmla="*/ 54 h 134"/>
              <a:gd name="T74" fmla="*/ 34 w 147"/>
              <a:gd name="T75" fmla="*/ 57 h 134"/>
              <a:gd name="T76" fmla="*/ 37 w 147"/>
              <a:gd name="T77" fmla="*/ 74 h 134"/>
              <a:gd name="T78" fmla="*/ 47 w 147"/>
              <a:gd name="T79" fmla="*/ 71 h 134"/>
              <a:gd name="T80" fmla="*/ 37 w 147"/>
              <a:gd name="T81" fmla="*/ 67 h 134"/>
              <a:gd name="T82" fmla="*/ 37 w 147"/>
              <a:gd name="T83" fmla="*/ 7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7" h="134">
                <a:moveTo>
                  <a:pt x="114" y="41"/>
                </a:move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5" y="27"/>
                  <a:pt x="67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47" y="27"/>
                  <a:pt x="41" y="33"/>
                  <a:pt x="41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44"/>
                  <a:pt x="0" y="4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1"/>
                  <a:pt x="3" y="134"/>
                  <a:pt x="7" y="134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4"/>
                  <a:pt x="121" y="131"/>
                  <a:pt x="121" y="127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21" y="44"/>
                  <a:pt x="118" y="41"/>
                  <a:pt x="114" y="41"/>
                </a:cubicBezTo>
                <a:close/>
                <a:moveTo>
                  <a:pt x="54" y="34"/>
                </a:moveTo>
                <a:cubicBezTo>
                  <a:pt x="67" y="34"/>
                  <a:pt x="67" y="34"/>
                  <a:pt x="67" y="34"/>
                </a:cubicBezTo>
                <a:cubicBezTo>
                  <a:pt x="71" y="34"/>
                  <a:pt x="74" y="37"/>
                  <a:pt x="74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37"/>
                  <a:pt x="50" y="34"/>
                  <a:pt x="54" y="34"/>
                </a:cubicBezTo>
                <a:close/>
                <a:moveTo>
                  <a:pt x="21" y="107"/>
                </a:moveTo>
                <a:cubicBezTo>
                  <a:pt x="19" y="107"/>
                  <a:pt x="17" y="109"/>
                  <a:pt x="17" y="111"/>
                </a:cubicBezTo>
                <a:cubicBezTo>
                  <a:pt x="17" y="112"/>
                  <a:pt x="19" y="114"/>
                  <a:pt x="21" y="114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47"/>
                  <a:pt x="7" y="47"/>
                  <a:pt x="7" y="47"/>
                </a:cubicBezTo>
                <a:cubicBezTo>
                  <a:pt x="21" y="47"/>
                  <a:pt x="21" y="47"/>
                  <a:pt x="21" y="47"/>
                </a:cubicBezTo>
                <a:lnTo>
                  <a:pt x="21" y="107"/>
                </a:lnTo>
                <a:close/>
                <a:moveTo>
                  <a:pt x="94" y="107"/>
                </a:moveTo>
                <a:cubicBezTo>
                  <a:pt x="92" y="107"/>
                  <a:pt x="91" y="109"/>
                  <a:pt x="91" y="111"/>
                </a:cubicBezTo>
                <a:cubicBezTo>
                  <a:pt x="91" y="112"/>
                  <a:pt x="92" y="114"/>
                  <a:pt x="94" y="114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7" y="114"/>
                  <a:pt x="27" y="114"/>
                  <a:pt x="27" y="114"/>
                </a:cubicBezTo>
                <a:cubicBezTo>
                  <a:pt x="29" y="114"/>
                  <a:pt x="31" y="112"/>
                  <a:pt x="31" y="111"/>
                </a:cubicBezTo>
                <a:cubicBezTo>
                  <a:pt x="31" y="109"/>
                  <a:pt x="29" y="107"/>
                  <a:pt x="27" y="107"/>
                </a:cubicBezTo>
                <a:cubicBezTo>
                  <a:pt x="27" y="47"/>
                  <a:pt x="27" y="47"/>
                  <a:pt x="27" y="47"/>
                </a:cubicBezTo>
                <a:cubicBezTo>
                  <a:pt x="94" y="47"/>
                  <a:pt x="94" y="47"/>
                  <a:pt x="94" y="47"/>
                </a:cubicBezTo>
                <a:lnTo>
                  <a:pt x="94" y="107"/>
                </a:lnTo>
                <a:close/>
                <a:moveTo>
                  <a:pt x="114" y="127"/>
                </a:moveTo>
                <a:cubicBezTo>
                  <a:pt x="101" y="127"/>
                  <a:pt x="101" y="127"/>
                  <a:pt x="101" y="127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3" y="114"/>
                  <a:pt x="104" y="112"/>
                  <a:pt x="104" y="111"/>
                </a:cubicBezTo>
                <a:cubicBezTo>
                  <a:pt x="104" y="109"/>
                  <a:pt x="103" y="107"/>
                  <a:pt x="101" y="107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14" y="47"/>
                  <a:pt x="114" y="47"/>
                  <a:pt x="114" y="47"/>
                </a:cubicBezTo>
                <a:lnTo>
                  <a:pt x="114" y="127"/>
                </a:lnTo>
                <a:close/>
                <a:moveTo>
                  <a:pt x="141" y="14"/>
                </a:moveTo>
                <a:cubicBezTo>
                  <a:pt x="107" y="14"/>
                  <a:pt x="107" y="14"/>
                  <a:pt x="107" y="14"/>
                </a:cubicBezTo>
                <a:cubicBezTo>
                  <a:pt x="107" y="6"/>
                  <a:pt x="101" y="0"/>
                  <a:pt x="94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3" y="0"/>
                  <a:pt x="67" y="6"/>
                  <a:pt x="67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0" y="14"/>
                  <a:pt x="27" y="17"/>
                  <a:pt x="27" y="2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2"/>
                  <a:pt x="29" y="34"/>
                  <a:pt x="31" y="34"/>
                </a:cubicBezTo>
                <a:cubicBezTo>
                  <a:pt x="32" y="34"/>
                  <a:pt x="34" y="32"/>
                  <a:pt x="34" y="30"/>
                </a:cubicBezTo>
                <a:cubicBezTo>
                  <a:pt x="34" y="20"/>
                  <a:pt x="34" y="20"/>
                  <a:pt x="34" y="20"/>
                </a:cubicBezTo>
                <a:cubicBezTo>
                  <a:pt x="141" y="20"/>
                  <a:pt x="141" y="20"/>
                  <a:pt x="141" y="20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131" y="101"/>
                  <a:pt x="131" y="101"/>
                  <a:pt x="131" y="101"/>
                </a:cubicBezTo>
                <a:cubicBezTo>
                  <a:pt x="129" y="101"/>
                  <a:pt x="127" y="102"/>
                  <a:pt x="127" y="104"/>
                </a:cubicBezTo>
                <a:cubicBezTo>
                  <a:pt x="127" y="106"/>
                  <a:pt x="129" y="107"/>
                  <a:pt x="131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4" y="107"/>
                  <a:pt x="147" y="104"/>
                  <a:pt x="147" y="101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147" y="17"/>
                  <a:pt x="144" y="14"/>
                  <a:pt x="141" y="14"/>
                </a:cubicBezTo>
                <a:close/>
                <a:moveTo>
                  <a:pt x="74" y="14"/>
                </a:moveTo>
                <a:cubicBezTo>
                  <a:pt x="74" y="10"/>
                  <a:pt x="77" y="7"/>
                  <a:pt x="81" y="7"/>
                </a:cubicBezTo>
                <a:cubicBezTo>
                  <a:pt x="94" y="7"/>
                  <a:pt x="94" y="7"/>
                  <a:pt x="94" y="7"/>
                </a:cubicBezTo>
                <a:cubicBezTo>
                  <a:pt x="98" y="7"/>
                  <a:pt x="101" y="10"/>
                  <a:pt x="101" y="14"/>
                </a:cubicBezTo>
                <a:lnTo>
                  <a:pt x="74" y="14"/>
                </a:lnTo>
                <a:close/>
                <a:moveTo>
                  <a:pt x="37" y="61"/>
                </a:moveTo>
                <a:cubicBezTo>
                  <a:pt x="57" y="61"/>
                  <a:pt x="57" y="61"/>
                  <a:pt x="57" y="61"/>
                </a:cubicBezTo>
                <a:cubicBezTo>
                  <a:pt x="59" y="61"/>
                  <a:pt x="61" y="59"/>
                  <a:pt x="61" y="57"/>
                </a:cubicBezTo>
                <a:cubicBezTo>
                  <a:pt x="61" y="55"/>
                  <a:pt x="59" y="54"/>
                  <a:pt x="5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4"/>
                  <a:pt x="34" y="55"/>
                  <a:pt x="34" y="57"/>
                </a:cubicBezTo>
                <a:cubicBezTo>
                  <a:pt x="34" y="59"/>
                  <a:pt x="35" y="61"/>
                  <a:pt x="37" y="61"/>
                </a:cubicBezTo>
                <a:close/>
                <a:moveTo>
                  <a:pt x="37" y="74"/>
                </a:moveTo>
                <a:cubicBezTo>
                  <a:pt x="44" y="74"/>
                  <a:pt x="44" y="74"/>
                  <a:pt x="44" y="74"/>
                </a:cubicBezTo>
                <a:cubicBezTo>
                  <a:pt x="46" y="74"/>
                  <a:pt x="47" y="72"/>
                  <a:pt x="47" y="71"/>
                </a:cubicBezTo>
                <a:cubicBezTo>
                  <a:pt x="47" y="69"/>
                  <a:pt x="46" y="67"/>
                  <a:pt x="44" y="67"/>
                </a:cubicBezTo>
                <a:cubicBezTo>
                  <a:pt x="37" y="67"/>
                  <a:pt x="37" y="67"/>
                  <a:pt x="37" y="67"/>
                </a:cubicBezTo>
                <a:cubicBezTo>
                  <a:pt x="35" y="67"/>
                  <a:pt x="34" y="69"/>
                  <a:pt x="34" y="71"/>
                </a:cubicBezTo>
                <a:cubicBezTo>
                  <a:pt x="34" y="72"/>
                  <a:pt x="35" y="74"/>
                  <a:pt x="37" y="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Freeform 211"/>
          <p:cNvSpPr>
            <a:spLocks noEditPoints="1"/>
          </p:cNvSpPr>
          <p:nvPr/>
        </p:nvSpPr>
        <p:spPr bwMode="auto">
          <a:xfrm>
            <a:off x="16951240" y="6134281"/>
            <a:ext cx="552450" cy="450850"/>
          </a:xfrm>
          <a:custGeom>
            <a:avLst/>
            <a:gdLst>
              <a:gd name="T0" fmla="*/ 100 w 147"/>
              <a:gd name="T1" fmla="*/ 13 h 120"/>
              <a:gd name="T2" fmla="*/ 60 w 147"/>
              <a:gd name="T3" fmla="*/ 0 h 120"/>
              <a:gd name="T4" fmla="*/ 7 w 147"/>
              <a:gd name="T5" fmla="*/ 13 h 120"/>
              <a:gd name="T6" fmla="*/ 0 w 147"/>
              <a:gd name="T7" fmla="*/ 54 h 120"/>
              <a:gd name="T8" fmla="*/ 7 w 147"/>
              <a:gd name="T9" fmla="*/ 114 h 120"/>
              <a:gd name="T10" fmla="*/ 134 w 147"/>
              <a:gd name="T11" fmla="*/ 120 h 120"/>
              <a:gd name="T12" fmla="*/ 140 w 147"/>
              <a:gd name="T13" fmla="*/ 60 h 120"/>
              <a:gd name="T14" fmla="*/ 147 w 147"/>
              <a:gd name="T15" fmla="*/ 20 h 120"/>
              <a:gd name="T16" fmla="*/ 60 w 147"/>
              <a:gd name="T17" fmla="*/ 7 h 120"/>
              <a:gd name="T18" fmla="*/ 94 w 147"/>
              <a:gd name="T19" fmla="*/ 13 h 120"/>
              <a:gd name="T20" fmla="*/ 60 w 147"/>
              <a:gd name="T21" fmla="*/ 7 h 120"/>
              <a:gd name="T22" fmla="*/ 13 w 147"/>
              <a:gd name="T23" fmla="*/ 114 h 120"/>
              <a:gd name="T24" fmla="*/ 27 w 147"/>
              <a:gd name="T25" fmla="*/ 60 h 120"/>
              <a:gd name="T26" fmla="*/ 33 w 147"/>
              <a:gd name="T27" fmla="*/ 74 h 120"/>
              <a:gd name="T28" fmla="*/ 53 w 147"/>
              <a:gd name="T29" fmla="*/ 67 h 120"/>
              <a:gd name="T30" fmla="*/ 94 w 147"/>
              <a:gd name="T31" fmla="*/ 60 h 120"/>
              <a:gd name="T32" fmla="*/ 100 w 147"/>
              <a:gd name="T33" fmla="*/ 74 h 120"/>
              <a:gd name="T34" fmla="*/ 120 w 147"/>
              <a:gd name="T35" fmla="*/ 67 h 120"/>
              <a:gd name="T36" fmla="*/ 134 w 147"/>
              <a:gd name="T37" fmla="*/ 60 h 120"/>
              <a:gd name="T38" fmla="*/ 33 w 147"/>
              <a:gd name="T39" fmla="*/ 67 h 120"/>
              <a:gd name="T40" fmla="*/ 47 w 147"/>
              <a:gd name="T41" fmla="*/ 47 h 120"/>
              <a:gd name="T42" fmla="*/ 33 w 147"/>
              <a:gd name="T43" fmla="*/ 67 h 120"/>
              <a:gd name="T44" fmla="*/ 100 w 147"/>
              <a:gd name="T45" fmla="*/ 47 h 120"/>
              <a:gd name="T46" fmla="*/ 114 w 147"/>
              <a:gd name="T47" fmla="*/ 67 h 120"/>
              <a:gd name="T48" fmla="*/ 140 w 147"/>
              <a:gd name="T49" fmla="*/ 54 h 120"/>
              <a:gd name="T50" fmla="*/ 120 w 147"/>
              <a:gd name="T51" fmla="*/ 47 h 120"/>
              <a:gd name="T52" fmla="*/ 100 w 147"/>
              <a:gd name="T53" fmla="*/ 40 h 120"/>
              <a:gd name="T54" fmla="*/ 94 w 147"/>
              <a:gd name="T55" fmla="*/ 54 h 120"/>
              <a:gd name="T56" fmla="*/ 53 w 147"/>
              <a:gd name="T57" fmla="*/ 47 h 120"/>
              <a:gd name="T58" fmla="*/ 33 w 147"/>
              <a:gd name="T59" fmla="*/ 40 h 120"/>
              <a:gd name="T60" fmla="*/ 27 w 147"/>
              <a:gd name="T61" fmla="*/ 54 h 120"/>
              <a:gd name="T62" fmla="*/ 7 w 147"/>
              <a:gd name="T63" fmla="*/ 20 h 120"/>
              <a:gd name="T64" fmla="*/ 140 w 147"/>
              <a:gd name="T65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7" h="120">
                <a:moveTo>
                  <a:pt x="140" y="13"/>
                </a:moveTo>
                <a:cubicBezTo>
                  <a:pt x="100" y="13"/>
                  <a:pt x="100" y="13"/>
                  <a:pt x="100" y="13"/>
                </a:cubicBezTo>
                <a:cubicBezTo>
                  <a:pt x="100" y="6"/>
                  <a:pt x="94" y="0"/>
                  <a:pt x="87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47" y="6"/>
                  <a:pt x="4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3"/>
                  <a:pt x="0" y="16"/>
                  <a:pt x="0" y="2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7"/>
                  <a:pt x="3" y="60"/>
                  <a:pt x="7" y="60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7"/>
                  <a:pt x="10" y="120"/>
                  <a:pt x="1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7" y="120"/>
                  <a:pt x="140" y="117"/>
                  <a:pt x="140" y="114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44" y="60"/>
                  <a:pt x="147" y="57"/>
                  <a:pt x="147" y="54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147" y="16"/>
                  <a:pt x="144" y="13"/>
                  <a:pt x="140" y="13"/>
                </a:cubicBezTo>
                <a:close/>
                <a:moveTo>
                  <a:pt x="60" y="7"/>
                </a:moveTo>
                <a:cubicBezTo>
                  <a:pt x="87" y="7"/>
                  <a:pt x="87" y="7"/>
                  <a:pt x="87" y="7"/>
                </a:cubicBezTo>
                <a:cubicBezTo>
                  <a:pt x="91" y="7"/>
                  <a:pt x="94" y="10"/>
                  <a:pt x="94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3" y="10"/>
                  <a:pt x="56" y="7"/>
                  <a:pt x="60" y="7"/>
                </a:cubicBezTo>
                <a:close/>
                <a:moveTo>
                  <a:pt x="134" y="114"/>
                </a:moveTo>
                <a:cubicBezTo>
                  <a:pt x="13" y="114"/>
                  <a:pt x="13" y="114"/>
                  <a:pt x="13" y="114"/>
                </a:cubicBezTo>
                <a:cubicBezTo>
                  <a:pt x="13" y="60"/>
                  <a:pt x="13" y="60"/>
                  <a:pt x="13" y="60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71"/>
                  <a:pt x="30" y="74"/>
                  <a:pt x="33" y="74"/>
                </a:cubicBezTo>
                <a:cubicBezTo>
                  <a:pt x="47" y="74"/>
                  <a:pt x="47" y="74"/>
                  <a:pt x="47" y="74"/>
                </a:cubicBezTo>
                <a:cubicBezTo>
                  <a:pt x="50" y="74"/>
                  <a:pt x="53" y="71"/>
                  <a:pt x="53" y="67"/>
                </a:cubicBezTo>
                <a:cubicBezTo>
                  <a:pt x="53" y="60"/>
                  <a:pt x="53" y="60"/>
                  <a:pt x="53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71"/>
                  <a:pt x="97" y="74"/>
                  <a:pt x="100" y="74"/>
                </a:cubicBezTo>
                <a:cubicBezTo>
                  <a:pt x="114" y="74"/>
                  <a:pt x="114" y="74"/>
                  <a:pt x="114" y="74"/>
                </a:cubicBezTo>
                <a:cubicBezTo>
                  <a:pt x="117" y="74"/>
                  <a:pt x="120" y="71"/>
                  <a:pt x="120" y="67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4" y="60"/>
                  <a:pt x="134" y="60"/>
                  <a:pt x="134" y="60"/>
                </a:cubicBezTo>
                <a:lnTo>
                  <a:pt x="134" y="114"/>
                </a:lnTo>
                <a:close/>
                <a:moveTo>
                  <a:pt x="33" y="67"/>
                </a:moveTo>
                <a:cubicBezTo>
                  <a:pt x="33" y="47"/>
                  <a:pt x="33" y="47"/>
                  <a:pt x="33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67"/>
                  <a:pt x="47" y="67"/>
                  <a:pt x="47" y="67"/>
                </a:cubicBezTo>
                <a:lnTo>
                  <a:pt x="33" y="67"/>
                </a:lnTo>
                <a:close/>
                <a:moveTo>
                  <a:pt x="100" y="67"/>
                </a:moveTo>
                <a:cubicBezTo>
                  <a:pt x="100" y="47"/>
                  <a:pt x="100" y="47"/>
                  <a:pt x="100" y="47"/>
                </a:cubicBezTo>
                <a:cubicBezTo>
                  <a:pt x="114" y="47"/>
                  <a:pt x="114" y="47"/>
                  <a:pt x="114" y="47"/>
                </a:cubicBezTo>
                <a:cubicBezTo>
                  <a:pt x="114" y="67"/>
                  <a:pt x="114" y="67"/>
                  <a:pt x="114" y="67"/>
                </a:cubicBezTo>
                <a:lnTo>
                  <a:pt x="100" y="67"/>
                </a:lnTo>
                <a:close/>
                <a:moveTo>
                  <a:pt x="140" y="54"/>
                </a:moveTo>
                <a:cubicBezTo>
                  <a:pt x="120" y="54"/>
                  <a:pt x="120" y="54"/>
                  <a:pt x="120" y="54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3"/>
                  <a:pt x="117" y="40"/>
                  <a:pt x="114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97" y="40"/>
                  <a:pt x="94" y="43"/>
                  <a:pt x="94" y="47"/>
                </a:cubicBezTo>
                <a:cubicBezTo>
                  <a:pt x="94" y="54"/>
                  <a:pt x="94" y="54"/>
                  <a:pt x="94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3"/>
                  <a:pt x="50" y="40"/>
                  <a:pt x="47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0" y="40"/>
                  <a:pt x="27" y="43"/>
                  <a:pt x="27" y="47"/>
                </a:cubicBezTo>
                <a:cubicBezTo>
                  <a:pt x="27" y="54"/>
                  <a:pt x="27" y="54"/>
                  <a:pt x="2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20"/>
                  <a:pt x="7" y="20"/>
                  <a:pt x="7" y="20"/>
                </a:cubicBezTo>
                <a:cubicBezTo>
                  <a:pt x="140" y="20"/>
                  <a:pt x="140" y="20"/>
                  <a:pt x="140" y="20"/>
                </a:cubicBezTo>
                <a:lnTo>
                  <a:pt x="140" y="5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Freeform 212"/>
          <p:cNvSpPr>
            <a:spLocks noEditPoints="1"/>
          </p:cNvSpPr>
          <p:nvPr/>
        </p:nvSpPr>
        <p:spPr bwMode="auto">
          <a:xfrm>
            <a:off x="1149265" y="7048681"/>
            <a:ext cx="555625" cy="555625"/>
          </a:xfrm>
          <a:custGeom>
            <a:avLst/>
            <a:gdLst>
              <a:gd name="T0" fmla="*/ 48 w 148"/>
              <a:gd name="T1" fmla="*/ 35 h 148"/>
              <a:gd name="T2" fmla="*/ 34 w 148"/>
              <a:gd name="T3" fmla="*/ 48 h 148"/>
              <a:gd name="T4" fmla="*/ 48 w 148"/>
              <a:gd name="T5" fmla="*/ 61 h 148"/>
              <a:gd name="T6" fmla="*/ 61 w 148"/>
              <a:gd name="T7" fmla="*/ 48 h 148"/>
              <a:gd name="T8" fmla="*/ 48 w 148"/>
              <a:gd name="T9" fmla="*/ 35 h 148"/>
              <a:gd name="T10" fmla="*/ 48 w 148"/>
              <a:gd name="T11" fmla="*/ 55 h 148"/>
              <a:gd name="T12" fmla="*/ 41 w 148"/>
              <a:gd name="T13" fmla="*/ 48 h 148"/>
              <a:gd name="T14" fmla="*/ 48 w 148"/>
              <a:gd name="T15" fmla="*/ 41 h 148"/>
              <a:gd name="T16" fmla="*/ 54 w 148"/>
              <a:gd name="T17" fmla="*/ 48 h 148"/>
              <a:gd name="T18" fmla="*/ 48 w 148"/>
              <a:gd name="T19" fmla="*/ 55 h 148"/>
              <a:gd name="T20" fmla="*/ 147 w 148"/>
              <a:gd name="T21" fmla="*/ 116 h 148"/>
              <a:gd name="T22" fmla="*/ 101 w 148"/>
              <a:gd name="T23" fmla="*/ 70 h 148"/>
              <a:gd name="T24" fmla="*/ 104 w 148"/>
              <a:gd name="T25" fmla="*/ 66 h 148"/>
              <a:gd name="T26" fmla="*/ 104 w 148"/>
              <a:gd name="T27" fmla="*/ 48 h 148"/>
              <a:gd name="T28" fmla="*/ 61 w 148"/>
              <a:gd name="T29" fmla="*/ 5 h 148"/>
              <a:gd name="T30" fmla="*/ 43 w 148"/>
              <a:gd name="T31" fmla="*/ 5 h 148"/>
              <a:gd name="T32" fmla="*/ 5 w 148"/>
              <a:gd name="T33" fmla="*/ 43 h 148"/>
              <a:gd name="T34" fmla="*/ 5 w 148"/>
              <a:gd name="T35" fmla="*/ 62 h 148"/>
              <a:gd name="T36" fmla="*/ 47 w 148"/>
              <a:gd name="T37" fmla="*/ 104 h 148"/>
              <a:gd name="T38" fmla="*/ 66 w 148"/>
              <a:gd name="T39" fmla="*/ 104 h 148"/>
              <a:gd name="T40" fmla="*/ 69 w 148"/>
              <a:gd name="T41" fmla="*/ 101 h 148"/>
              <a:gd name="T42" fmla="*/ 89 w 148"/>
              <a:gd name="T43" fmla="*/ 121 h 148"/>
              <a:gd name="T44" fmla="*/ 91 w 148"/>
              <a:gd name="T45" fmla="*/ 122 h 148"/>
              <a:gd name="T46" fmla="*/ 101 w 148"/>
              <a:gd name="T47" fmla="*/ 122 h 148"/>
              <a:gd name="T48" fmla="*/ 101 w 148"/>
              <a:gd name="T49" fmla="*/ 132 h 148"/>
              <a:gd name="T50" fmla="*/ 105 w 148"/>
              <a:gd name="T51" fmla="*/ 135 h 148"/>
              <a:gd name="T52" fmla="*/ 115 w 148"/>
              <a:gd name="T53" fmla="*/ 135 h 148"/>
              <a:gd name="T54" fmla="*/ 115 w 148"/>
              <a:gd name="T55" fmla="*/ 145 h 148"/>
              <a:gd name="T56" fmla="*/ 118 w 148"/>
              <a:gd name="T57" fmla="*/ 148 h 148"/>
              <a:gd name="T58" fmla="*/ 145 w 148"/>
              <a:gd name="T59" fmla="*/ 148 h 148"/>
              <a:gd name="T60" fmla="*/ 148 w 148"/>
              <a:gd name="T61" fmla="*/ 145 h 148"/>
              <a:gd name="T62" fmla="*/ 148 w 148"/>
              <a:gd name="T63" fmla="*/ 118 h 148"/>
              <a:gd name="T64" fmla="*/ 147 w 148"/>
              <a:gd name="T65" fmla="*/ 116 h 148"/>
              <a:gd name="T66" fmla="*/ 141 w 148"/>
              <a:gd name="T67" fmla="*/ 142 h 148"/>
              <a:gd name="T68" fmla="*/ 121 w 148"/>
              <a:gd name="T69" fmla="*/ 142 h 148"/>
              <a:gd name="T70" fmla="*/ 121 w 148"/>
              <a:gd name="T71" fmla="*/ 132 h 148"/>
              <a:gd name="T72" fmla="*/ 118 w 148"/>
              <a:gd name="T73" fmla="*/ 128 h 148"/>
              <a:gd name="T74" fmla="*/ 108 w 148"/>
              <a:gd name="T75" fmla="*/ 128 h 148"/>
              <a:gd name="T76" fmla="*/ 108 w 148"/>
              <a:gd name="T77" fmla="*/ 118 h 148"/>
              <a:gd name="T78" fmla="*/ 105 w 148"/>
              <a:gd name="T79" fmla="*/ 115 h 148"/>
              <a:gd name="T80" fmla="*/ 93 w 148"/>
              <a:gd name="T81" fmla="*/ 115 h 148"/>
              <a:gd name="T82" fmla="*/ 72 w 148"/>
              <a:gd name="T83" fmla="*/ 94 h 148"/>
              <a:gd name="T84" fmla="*/ 69 w 148"/>
              <a:gd name="T85" fmla="*/ 93 h 148"/>
              <a:gd name="T86" fmla="*/ 67 w 148"/>
              <a:gd name="T87" fmla="*/ 94 h 148"/>
              <a:gd name="T88" fmla="*/ 61 w 148"/>
              <a:gd name="T89" fmla="*/ 100 h 148"/>
              <a:gd name="T90" fmla="*/ 52 w 148"/>
              <a:gd name="T91" fmla="*/ 100 h 148"/>
              <a:gd name="T92" fmla="*/ 10 w 148"/>
              <a:gd name="T93" fmla="*/ 57 h 148"/>
              <a:gd name="T94" fmla="*/ 10 w 148"/>
              <a:gd name="T95" fmla="*/ 48 h 148"/>
              <a:gd name="T96" fmla="*/ 47 w 148"/>
              <a:gd name="T97" fmla="*/ 10 h 148"/>
              <a:gd name="T98" fmla="*/ 57 w 148"/>
              <a:gd name="T99" fmla="*/ 10 h 148"/>
              <a:gd name="T100" fmla="*/ 99 w 148"/>
              <a:gd name="T101" fmla="*/ 52 h 148"/>
              <a:gd name="T102" fmla="*/ 99 w 148"/>
              <a:gd name="T103" fmla="*/ 62 h 148"/>
              <a:gd name="T104" fmla="*/ 94 w 148"/>
              <a:gd name="T105" fmla="*/ 67 h 148"/>
              <a:gd name="T106" fmla="*/ 93 w 148"/>
              <a:gd name="T107" fmla="*/ 70 h 148"/>
              <a:gd name="T108" fmla="*/ 94 w 148"/>
              <a:gd name="T109" fmla="*/ 72 h 148"/>
              <a:gd name="T110" fmla="*/ 141 w 148"/>
              <a:gd name="T111" fmla="*/ 120 h 148"/>
              <a:gd name="T112" fmla="*/ 141 w 148"/>
              <a:gd name="T113" fmla="*/ 1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8" h="148">
                <a:moveTo>
                  <a:pt x="48" y="35"/>
                </a:moveTo>
                <a:cubicBezTo>
                  <a:pt x="40" y="35"/>
                  <a:pt x="34" y="41"/>
                  <a:pt x="34" y="48"/>
                </a:cubicBezTo>
                <a:cubicBezTo>
                  <a:pt x="34" y="55"/>
                  <a:pt x="40" y="61"/>
                  <a:pt x="48" y="61"/>
                </a:cubicBezTo>
                <a:cubicBezTo>
                  <a:pt x="55" y="61"/>
                  <a:pt x="61" y="55"/>
                  <a:pt x="61" y="48"/>
                </a:cubicBezTo>
                <a:cubicBezTo>
                  <a:pt x="61" y="41"/>
                  <a:pt x="55" y="35"/>
                  <a:pt x="48" y="35"/>
                </a:cubicBezTo>
                <a:close/>
                <a:moveTo>
                  <a:pt x="48" y="55"/>
                </a:moveTo>
                <a:cubicBezTo>
                  <a:pt x="44" y="55"/>
                  <a:pt x="41" y="52"/>
                  <a:pt x="41" y="48"/>
                </a:cubicBezTo>
                <a:cubicBezTo>
                  <a:pt x="41" y="44"/>
                  <a:pt x="44" y="41"/>
                  <a:pt x="48" y="41"/>
                </a:cubicBezTo>
                <a:cubicBezTo>
                  <a:pt x="51" y="41"/>
                  <a:pt x="54" y="44"/>
                  <a:pt x="54" y="48"/>
                </a:cubicBezTo>
                <a:cubicBezTo>
                  <a:pt x="54" y="52"/>
                  <a:pt x="51" y="55"/>
                  <a:pt x="48" y="55"/>
                </a:cubicBezTo>
                <a:close/>
                <a:moveTo>
                  <a:pt x="147" y="116"/>
                </a:moveTo>
                <a:cubicBezTo>
                  <a:pt x="101" y="70"/>
                  <a:pt x="101" y="70"/>
                  <a:pt x="101" y="70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9" y="61"/>
                  <a:pt x="109" y="53"/>
                  <a:pt x="104" y="48"/>
                </a:cubicBezTo>
                <a:cubicBezTo>
                  <a:pt x="61" y="5"/>
                  <a:pt x="61" y="5"/>
                  <a:pt x="61" y="5"/>
                </a:cubicBezTo>
                <a:cubicBezTo>
                  <a:pt x="56" y="0"/>
                  <a:pt x="48" y="0"/>
                  <a:pt x="43" y="5"/>
                </a:cubicBezTo>
                <a:cubicBezTo>
                  <a:pt x="5" y="43"/>
                  <a:pt x="5" y="43"/>
                  <a:pt x="5" y="43"/>
                </a:cubicBezTo>
                <a:cubicBezTo>
                  <a:pt x="0" y="48"/>
                  <a:pt x="0" y="57"/>
                  <a:pt x="5" y="62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3" y="109"/>
                  <a:pt x="61" y="109"/>
                  <a:pt x="66" y="104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9" y="121"/>
                  <a:pt x="90" y="122"/>
                  <a:pt x="91" y="122"/>
                </a:cubicBezTo>
                <a:cubicBezTo>
                  <a:pt x="101" y="122"/>
                  <a:pt x="101" y="122"/>
                  <a:pt x="101" y="122"/>
                </a:cubicBezTo>
                <a:cubicBezTo>
                  <a:pt x="101" y="132"/>
                  <a:pt x="101" y="132"/>
                  <a:pt x="101" y="132"/>
                </a:cubicBezTo>
                <a:cubicBezTo>
                  <a:pt x="101" y="133"/>
                  <a:pt x="103" y="135"/>
                  <a:pt x="10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7"/>
                  <a:pt x="116" y="148"/>
                  <a:pt x="118" y="148"/>
                </a:cubicBezTo>
                <a:cubicBezTo>
                  <a:pt x="145" y="148"/>
                  <a:pt x="145" y="148"/>
                  <a:pt x="145" y="148"/>
                </a:cubicBezTo>
                <a:cubicBezTo>
                  <a:pt x="146" y="148"/>
                  <a:pt x="148" y="147"/>
                  <a:pt x="148" y="145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148" y="117"/>
                  <a:pt x="148" y="116"/>
                  <a:pt x="147" y="116"/>
                </a:cubicBezTo>
                <a:close/>
                <a:moveTo>
                  <a:pt x="141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30"/>
                  <a:pt x="120" y="128"/>
                  <a:pt x="118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08" y="118"/>
                  <a:pt x="108" y="118"/>
                  <a:pt x="108" y="118"/>
                </a:cubicBezTo>
                <a:cubicBezTo>
                  <a:pt x="108" y="116"/>
                  <a:pt x="106" y="115"/>
                  <a:pt x="105" y="115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72" y="94"/>
                  <a:pt x="72" y="94"/>
                  <a:pt x="72" y="94"/>
                </a:cubicBezTo>
                <a:cubicBezTo>
                  <a:pt x="71" y="93"/>
                  <a:pt x="70" y="93"/>
                  <a:pt x="69" y="93"/>
                </a:cubicBezTo>
                <a:cubicBezTo>
                  <a:pt x="68" y="93"/>
                  <a:pt x="67" y="93"/>
                  <a:pt x="67" y="94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59" y="102"/>
                  <a:pt x="55" y="102"/>
                  <a:pt x="52" y="100"/>
                </a:cubicBezTo>
                <a:cubicBezTo>
                  <a:pt x="10" y="57"/>
                  <a:pt x="10" y="57"/>
                  <a:pt x="10" y="57"/>
                </a:cubicBezTo>
                <a:cubicBezTo>
                  <a:pt x="7" y="54"/>
                  <a:pt x="7" y="50"/>
                  <a:pt x="10" y="48"/>
                </a:cubicBezTo>
                <a:cubicBezTo>
                  <a:pt x="47" y="10"/>
                  <a:pt x="47" y="10"/>
                  <a:pt x="47" y="10"/>
                </a:cubicBezTo>
                <a:cubicBezTo>
                  <a:pt x="50" y="7"/>
                  <a:pt x="54" y="7"/>
                  <a:pt x="57" y="10"/>
                </a:cubicBezTo>
                <a:cubicBezTo>
                  <a:pt x="99" y="52"/>
                  <a:pt x="99" y="52"/>
                  <a:pt x="99" y="52"/>
                </a:cubicBezTo>
                <a:cubicBezTo>
                  <a:pt x="102" y="55"/>
                  <a:pt x="102" y="59"/>
                  <a:pt x="99" y="62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8"/>
                  <a:pt x="93" y="69"/>
                  <a:pt x="93" y="70"/>
                </a:cubicBezTo>
                <a:cubicBezTo>
                  <a:pt x="93" y="70"/>
                  <a:pt x="93" y="71"/>
                  <a:pt x="94" y="72"/>
                </a:cubicBezTo>
                <a:cubicBezTo>
                  <a:pt x="141" y="120"/>
                  <a:pt x="141" y="120"/>
                  <a:pt x="141" y="120"/>
                </a:cubicBezTo>
                <a:lnTo>
                  <a:pt x="141" y="14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" name="Freeform 213"/>
          <p:cNvSpPr>
            <a:spLocks noEditPoints="1"/>
          </p:cNvSpPr>
          <p:nvPr/>
        </p:nvSpPr>
        <p:spPr bwMode="auto">
          <a:xfrm>
            <a:off x="2208128" y="7051856"/>
            <a:ext cx="552450" cy="552450"/>
          </a:xfrm>
          <a:custGeom>
            <a:avLst/>
            <a:gdLst>
              <a:gd name="T0" fmla="*/ 109 w 147"/>
              <a:gd name="T1" fmla="*/ 85 h 147"/>
              <a:gd name="T2" fmla="*/ 86 w 147"/>
              <a:gd name="T3" fmla="*/ 44 h 147"/>
              <a:gd name="T4" fmla="*/ 43 w 147"/>
              <a:gd name="T5" fmla="*/ 0 h 147"/>
              <a:gd name="T6" fmla="*/ 43 w 147"/>
              <a:gd name="T7" fmla="*/ 87 h 147"/>
              <a:gd name="T8" fmla="*/ 66 w 147"/>
              <a:gd name="T9" fmla="*/ 110 h 147"/>
              <a:gd name="T10" fmla="*/ 94 w 147"/>
              <a:gd name="T11" fmla="*/ 120 h 147"/>
              <a:gd name="T12" fmla="*/ 106 w 147"/>
              <a:gd name="T13" fmla="*/ 121 h 147"/>
              <a:gd name="T14" fmla="*/ 110 w 147"/>
              <a:gd name="T15" fmla="*/ 134 h 147"/>
              <a:gd name="T16" fmla="*/ 120 w 147"/>
              <a:gd name="T17" fmla="*/ 144 h 147"/>
              <a:gd name="T18" fmla="*/ 143 w 147"/>
              <a:gd name="T19" fmla="*/ 147 h 147"/>
              <a:gd name="T20" fmla="*/ 147 w 147"/>
              <a:gd name="T21" fmla="*/ 124 h 147"/>
              <a:gd name="T22" fmla="*/ 36 w 147"/>
              <a:gd name="T23" fmla="*/ 80 h 147"/>
              <a:gd name="T24" fmla="*/ 43 w 147"/>
              <a:gd name="T25" fmla="*/ 7 h 147"/>
              <a:gd name="T26" fmla="*/ 61 w 147"/>
              <a:gd name="T27" fmla="*/ 38 h 147"/>
              <a:gd name="T28" fmla="*/ 36 w 147"/>
              <a:gd name="T29" fmla="*/ 80 h 147"/>
              <a:gd name="T30" fmla="*/ 126 w 147"/>
              <a:gd name="T31" fmla="*/ 141 h 147"/>
              <a:gd name="T32" fmla="*/ 123 w 147"/>
              <a:gd name="T33" fmla="*/ 127 h 147"/>
              <a:gd name="T34" fmla="*/ 113 w 147"/>
              <a:gd name="T35" fmla="*/ 117 h 147"/>
              <a:gd name="T36" fmla="*/ 98 w 147"/>
              <a:gd name="T37" fmla="*/ 114 h 147"/>
              <a:gd name="T38" fmla="*/ 85 w 147"/>
              <a:gd name="T39" fmla="*/ 102 h 147"/>
              <a:gd name="T40" fmla="*/ 80 w 147"/>
              <a:gd name="T41" fmla="*/ 105 h 147"/>
              <a:gd name="T42" fmla="*/ 42 w 147"/>
              <a:gd name="T43" fmla="*/ 76 h 147"/>
              <a:gd name="T44" fmla="*/ 66 w 147"/>
              <a:gd name="T45" fmla="*/ 42 h 147"/>
              <a:gd name="T46" fmla="*/ 80 w 147"/>
              <a:gd name="T47" fmla="*/ 47 h 147"/>
              <a:gd name="T48" fmla="*/ 70 w 147"/>
              <a:gd name="T49" fmla="*/ 60 h 147"/>
              <a:gd name="T50" fmla="*/ 70 w 147"/>
              <a:gd name="T51" fmla="*/ 80 h 147"/>
              <a:gd name="T52" fmla="*/ 79 w 147"/>
              <a:gd name="T53" fmla="*/ 67 h 147"/>
              <a:gd name="T54" fmla="*/ 104 w 147"/>
              <a:gd name="T55" fmla="*/ 71 h 147"/>
              <a:gd name="T56" fmla="*/ 102 w 147"/>
              <a:gd name="T57" fmla="*/ 83 h 147"/>
              <a:gd name="T58" fmla="*/ 102 w 147"/>
              <a:gd name="T59" fmla="*/ 88 h 147"/>
              <a:gd name="T60" fmla="*/ 140 w 147"/>
              <a:gd name="T61" fmla="*/ 141 h 147"/>
              <a:gd name="T62" fmla="*/ 70 w 147"/>
              <a:gd name="T63" fmla="*/ 74 h 147"/>
              <a:gd name="T64" fmla="*/ 70 w 147"/>
              <a:gd name="T65" fmla="*/ 6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7" h="147">
                <a:moveTo>
                  <a:pt x="146" y="122"/>
                </a:moveTo>
                <a:cubicBezTo>
                  <a:pt x="109" y="85"/>
                  <a:pt x="109" y="85"/>
                  <a:pt x="109" y="85"/>
                </a:cubicBezTo>
                <a:cubicBezTo>
                  <a:pt x="114" y="80"/>
                  <a:pt x="114" y="72"/>
                  <a:pt x="109" y="67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20"/>
                  <a:pt x="67" y="0"/>
                  <a:pt x="43" y="0"/>
                </a:cubicBezTo>
                <a:cubicBezTo>
                  <a:pt x="19" y="0"/>
                  <a:pt x="0" y="20"/>
                  <a:pt x="0" y="44"/>
                </a:cubicBezTo>
                <a:cubicBezTo>
                  <a:pt x="0" y="68"/>
                  <a:pt x="19" y="87"/>
                  <a:pt x="43" y="87"/>
                </a:cubicBezTo>
                <a:cubicBezTo>
                  <a:pt x="43" y="87"/>
                  <a:pt x="43" y="87"/>
                  <a:pt x="43" y="87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71" y="115"/>
                  <a:pt x="79" y="115"/>
                  <a:pt x="85" y="110"/>
                </a:cubicBezTo>
                <a:cubicBezTo>
                  <a:pt x="94" y="120"/>
                  <a:pt x="94" y="120"/>
                  <a:pt x="94" y="120"/>
                </a:cubicBezTo>
                <a:cubicBezTo>
                  <a:pt x="95" y="120"/>
                  <a:pt x="95" y="121"/>
                  <a:pt x="96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31"/>
                  <a:pt x="106" y="131"/>
                  <a:pt x="106" y="131"/>
                </a:cubicBezTo>
                <a:cubicBezTo>
                  <a:pt x="106" y="132"/>
                  <a:pt x="108" y="134"/>
                  <a:pt x="110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46"/>
                  <a:pt x="121" y="147"/>
                  <a:pt x="123" y="147"/>
                </a:cubicBezTo>
                <a:cubicBezTo>
                  <a:pt x="143" y="147"/>
                  <a:pt x="143" y="147"/>
                  <a:pt x="143" y="147"/>
                </a:cubicBezTo>
                <a:cubicBezTo>
                  <a:pt x="145" y="147"/>
                  <a:pt x="147" y="146"/>
                  <a:pt x="147" y="144"/>
                </a:cubicBezTo>
                <a:cubicBezTo>
                  <a:pt x="147" y="124"/>
                  <a:pt x="147" y="124"/>
                  <a:pt x="147" y="124"/>
                </a:cubicBezTo>
                <a:cubicBezTo>
                  <a:pt x="147" y="123"/>
                  <a:pt x="146" y="122"/>
                  <a:pt x="146" y="122"/>
                </a:cubicBezTo>
                <a:close/>
                <a:moveTo>
                  <a:pt x="36" y="80"/>
                </a:moveTo>
                <a:cubicBezTo>
                  <a:pt x="19" y="76"/>
                  <a:pt x="6" y="62"/>
                  <a:pt x="6" y="44"/>
                </a:cubicBezTo>
                <a:cubicBezTo>
                  <a:pt x="6" y="23"/>
                  <a:pt x="23" y="7"/>
                  <a:pt x="43" y="7"/>
                </a:cubicBezTo>
                <a:cubicBezTo>
                  <a:pt x="61" y="7"/>
                  <a:pt x="76" y="20"/>
                  <a:pt x="79" y="37"/>
                </a:cubicBezTo>
                <a:cubicBezTo>
                  <a:pt x="74" y="32"/>
                  <a:pt x="66" y="33"/>
                  <a:pt x="61" y="38"/>
                </a:cubicBezTo>
                <a:cubicBezTo>
                  <a:pt x="37" y="62"/>
                  <a:pt x="37" y="62"/>
                  <a:pt x="37" y="62"/>
                </a:cubicBezTo>
                <a:cubicBezTo>
                  <a:pt x="32" y="67"/>
                  <a:pt x="32" y="74"/>
                  <a:pt x="36" y="80"/>
                </a:cubicBezTo>
                <a:close/>
                <a:moveTo>
                  <a:pt x="140" y="141"/>
                </a:moveTo>
                <a:cubicBezTo>
                  <a:pt x="126" y="141"/>
                  <a:pt x="126" y="141"/>
                  <a:pt x="126" y="141"/>
                </a:cubicBezTo>
                <a:cubicBezTo>
                  <a:pt x="126" y="131"/>
                  <a:pt x="126" y="131"/>
                  <a:pt x="126" y="131"/>
                </a:cubicBezTo>
                <a:cubicBezTo>
                  <a:pt x="126" y="129"/>
                  <a:pt x="125" y="127"/>
                  <a:pt x="123" y="127"/>
                </a:cubicBezTo>
                <a:cubicBezTo>
                  <a:pt x="113" y="127"/>
                  <a:pt x="113" y="127"/>
                  <a:pt x="113" y="127"/>
                </a:cubicBezTo>
                <a:cubicBezTo>
                  <a:pt x="113" y="117"/>
                  <a:pt x="113" y="117"/>
                  <a:pt x="113" y="117"/>
                </a:cubicBezTo>
                <a:cubicBezTo>
                  <a:pt x="113" y="115"/>
                  <a:pt x="112" y="114"/>
                  <a:pt x="110" y="114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6" y="102"/>
                  <a:pt x="86" y="102"/>
                  <a:pt x="85" y="102"/>
                </a:cubicBezTo>
                <a:cubicBezTo>
                  <a:pt x="84" y="102"/>
                  <a:pt x="83" y="102"/>
                  <a:pt x="82" y="103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7" y="108"/>
                  <a:pt x="73" y="108"/>
                  <a:pt x="71" y="105"/>
                </a:cubicBezTo>
                <a:cubicBezTo>
                  <a:pt x="42" y="76"/>
                  <a:pt x="42" y="76"/>
                  <a:pt x="42" y="76"/>
                </a:cubicBezTo>
                <a:cubicBezTo>
                  <a:pt x="39" y="73"/>
                  <a:pt x="39" y="69"/>
                  <a:pt x="42" y="67"/>
                </a:cubicBezTo>
                <a:cubicBezTo>
                  <a:pt x="66" y="42"/>
                  <a:pt x="66" y="42"/>
                  <a:pt x="66" y="42"/>
                </a:cubicBezTo>
                <a:cubicBezTo>
                  <a:pt x="69" y="40"/>
                  <a:pt x="73" y="40"/>
                  <a:pt x="75" y="42"/>
                </a:cubicBezTo>
                <a:cubicBezTo>
                  <a:pt x="80" y="47"/>
                  <a:pt x="80" y="47"/>
                  <a:pt x="80" y="47"/>
                </a:cubicBezTo>
                <a:cubicBezTo>
                  <a:pt x="79" y="52"/>
                  <a:pt x="78" y="57"/>
                  <a:pt x="75" y="62"/>
                </a:cubicBezTo>
                <a:cubicBezTo>
                  <a:pt x="73" y="61"/>
                  <a:pt x="72" y="60"/>
                  <a:pt x="70" y="60"/>
                </a:cubicBezTo>
                <a:cubicBezTo>
                  <a:pt x="64" y="60"/>
                  <a:pt x="60" y="65"/>
                  <a:pt x="60" y="70"/>
                </a:cubicBezTo>
                <a:cubicBezTo>
                  <a:pt x="60" y="76"/>
                  <a:pt x="64" y="80"/>
                  <a:pt x="70" y="80"/>
                </a:cubicBezTo>
                <a:cubicBezTo>
                  <a:pt x="75" y="80"/>
                  <a:pt x="80" y="76"/>
                  <a:pt x="80" y="70"/>
                </a:cubicBezTo>
                <a:cubicBezTo>
                  <a:pt x="80" y="69"/>
                  <a:pt x="80" y="68"/>
                  <a:pt x="79" y="67"/>
                </a:cubicBezTo>
                <a:cubicBezTo>
                  <a:pt x="82" y="63"/>
                  <a:pt x="84" y="58"/>
                  <a:pt x="85" y="52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7" y="74"/>
                  <a:pt x="107" y="78"/>
                  <a:pt x="104" y="81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2" y="83"/>
                  <a:pt x="101" y="84"/>
                  <a:pt x="101" y="85"/>
                </a:cubicBezTo>
                <a:cubicBezTo>
                  <a:pt x="101" y="86"/>
                  <a:pt x="102" y="87"/>
                  <a:pt x="102" y="88"/>
                </a:cubicBezTo>
                <a:cubicBezTo>
                  <a:pt x="140" y="125"/>
                  <a:pt x="140" y="125"/>
                  <a:pt x="140" y="125"/>
                </a:cubicBezTo>
                <a:lnTo>
                  <a:pt x="140" y="141"/>
                </a:lnTo>
                <a:close/>
                <a:moveTo>
                  <a:pt x="73" y="70"/>
                </a:moveTo>
                <a:cubicBezTo>
                  <a:pt x="73" y="72"/>
                  <a:pt x="72" y="74"/>
                  <a:pt x="70" y="74"/>
                </a:cubicBezTo>
                <a:cubicBezTo>
                  <a:pt x="68" y="74"/>
                  <a:pt x="66" y="72"/>
                  <a:pt x="66" y="70"/>
                </a:cubicBezTo>
                <a:cubicBezTo>
                  <a:pt x="66" y="69"/>
                  <a:pt x="68" y="67"/>
                  <a:pt x="70" y="67"/>
                </a:cubicBezTo>
                <a:cubicBezTo>
                  <a:pt x="72" y="67"/>
                  <a:pt x="73" y="69"/>
                  <a:pt x="73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Freeform 214"/>
          <p:cNvSpPr>
            <a:spLocks noEditPoints="1"/>
          </p:cNvSpPr>
          <p:nvPr/>
        </p:nvSpPr>
        <p:spPr bwMode="auto">
          <a:xfrm>
            <a:off x="3259053" y="7104243"/>
            <a:ext cx="552450" cy="450850"/>
          </a:xfrm>
          <a:custGeom>
            <a:avLst/>
            <a:gdLst>
              <a:gd name="T0" fmla="*/ 13 w 147"/>
              <a:gd name="T1" fmla="*/ 26 h 120"/>
              <a:gd name="T2" fmla="*/ 134 w 147"/>
              <a:gd name="T3" fmla="*/ 26 h 120"/>
              <a:gd name="T4" fmla="*/ 147 w 147"/>
              <a:gd name="T5" fmla="*/ 13 h 120"/>
              <a:gd name="T6" fmla="*/ 134 w 147"/>
              <a:gd name="T7" fmla="*/ 0 h 120"/>
              <a:gd name="T8" fmla="*/ 13 w 147"/>
              <a:gd name="T9" fmla="*/ 0 h 120"/>
              <a:gd name="T10" fmla="*/ 0 w 147"/>
              <a:gd name="T11" fmla="*/ 13 h 120"/>
              <a:gd name="T12" fmla="*/ 13 w 147"/>
              <a:gd name="T13" fmla="*/ 26 h 120"/>
              <a:gd name="T14" fmla="*/ 13 w 147"/>
              <a:gd name="T15" fmla="*/ 6 h 120"/>
              <a:gd name="T16" fmla="*/ 134 w 147"/>
              <a:gd name="T17" fmla="*/ 6 h 120"/>
              <a:gd name="T18" fmla="*/ 140 w 147"/>
              <a:gd name="T19" fmla="*/ 13 h 120"/>
              <a:gd name="T20" fmla="*/ 134 w 147"/>
              <a:gd name="T21" fmla="*/ 20 h 120"/>
              <a:gd name="T22" fmla="*/ 13 w 147"/>
              <a:gd name="T23" fmla="*/ 20 h 120"/>
              <a:gd name="T24" fmla="*/ 7 w 147"/>
              <a:gd name="T25" fmla="*/ 13 h 120"/>
              <a:gd name="T26" fmla="*/ 13 w 147"/>
              <a:gd name="T27" fmla="*/ 6 h 120"/>
              <a:gd name="T28" fmla="*/ 134 w 147"/>
              <a:gd name="T29" fmla="*/ 46 h 120"/>
              <a:gd name="T30" fmla="*/ 13 w 147"/>
              <a:gd name="T31" fmla="*/ 46 h 120"/>
              <a:gd name="T32" fmla="*/ 0 w 147"/>
              <a:gd name="T33" fmla="*/ 60 h 120"/>
              <a:gd name="T34" fmla="*/ 13 w 147"/>
              <a:gd name="T35" fmla="*/ 73 h 120"/>
              <a:gd name="T36" fmla="*/ 134 w 147"/>
              <a:gd name="T37" fmla="*/ 73 h 120"/>
              <a:gd name="T38" fmla="*/ 147 w 147"/>
              <a:gd name="T39" fmla="*/ 60 h 120"/>
              <a:gd name="T40" fmla="*/ 134 w 147"/>
              <a:gd name="T41" fmla="*/ 46 h 120"/>
              <a:gd name="T42" fmla="*/ 134 w 147"/>
              <a:gd name="T43" fmla="*/ 66 h 120"/>
              <a:gd name="T44" fmla="*/ 13 w 147"/>
              <a:gd name="T45" fmla="*/ 66 h 120"/>
              <a:gd name="T46" fmla="*/ 7 w 147"/>
              <a:gd name="T47" fmla="*/ 60 h 120"/>
              <a:gd name="T48" fmla="*/ 13 w 147"/>
              <a:gd name="T49" fmla="*/ 53 h 120"/>
              <a:gd name="T50" fmla="*/ 134 w 147"/>
              <a:gd name="T51" fmla="*/ 53 h 120"/>
              <a:gd name="T52" fmla="*/ 140 w 147"/>
              <a:gd name="T53" fmla="*/ 60 h 120"/>
              <a:gd name="T54" fmla="*/ 134 w 147"/>
              <a:gd name="T55" fmla="*/ 66 h 120"/>
              <a:gd name="T56" fmla="*/ 134 w 147"/>
              <a:gd name="T57" fmla="*/ 93 h 120"/>
              <a:gd name="T58" fmla="*/ 13 w 147"/>
              <a:gd name="T59" fmla="*/ 93 h 120"/>
              <a:gd name="T60" fmla="*/ 0 w 147"/>
              <a:gd name="T61" fmla="*/ 107 h 120"/>
              <a:gd name="T62" fmla="*/ 13 w 147"/>
              <a:gd name="T63" fmla="*/ 120 h 120"/>
              <a:gd name="T64" fmla="*/ 134 w 147"/>
              <a:gd name="T65" fmla="*/ 120 h 120"/>
              <a:gd name="T66" fmla="*/ 147 w 147"/>
              <a:gd name="T67" fmla="*/ 107 h 120"/>
              <a:gd name="T68" fmla="*/ 134 w 147"/>
              <a:gd name="T69" fmla="*/ 93 h 120"/>
              <a:gd name="T70" fmla="*/ 134 w 147"/>
              <a:gd name="T71" fmla="*/ 113 h 120"/>
              <a:gd name="T72" fmla="*/ 13 w 147"/>
              <a:gd name="T73" fmla="*/ 113 h 120"/>
              <a:gd name="T74" fmla="*/ 7 w 147"/>
              <a:gd name="T75" fmla="*/ 107 h 120"/>
              <a:gd name="T76" fmla="*/ 13 w 147"/>
              <a:gd name="T77" fmla="*/ 100 h 120"/>
              <a:gd name="T78" fmla="*/ 134 w 147"/>
              <a:gd name="T79" fmla="*/ 100 h 120"/>
              <a:gd name="T80" fmla="*/ 140 w 147"/>
              <a:gd name="T81" fmla="*/ 107 h 120"/>
              <a:gd name="T82" fmla="*/ 134 w 147"/>
              <a:gd name="T83" fmla="*/ 1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7" h="120">
                <a:moveTo>
                  <a:pt x="13" y="26"/>
                </a:moveTo>
                <a:cubicBezTo>
                  <a:pt x="134" y="26"/>
                  <a:pt x="134" y="26"/>
                  <a:pt x="134" y="26"/>
                </a:cubicBezTo>
                <a:cubicBezTo>
                  <a:pt x="141" y="26"/>
                  <a:pt x="147" y="20"/>
                  <a:pt x="147" y="13"/>
                </a:cubicBezTo>
                <a:cubicBezTo>
                  <a:pt x="147" y="6"/>
                  <a:pt x="141" y="0"/>
                  <a:pt x="13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lose/>
                <a:moveTo>
                  <a:pt x="13" y="6"/>
                </a:moveTo>
                <a:cubicBezTo>
                  <a:pt x="134" y="6"/>
                  <a:pt x="134" y="6"/>
                  <a:pt x="134" y="6"/>
                </a:cubicBezTo>
                <a:cubicBezTo>
                  <a:pt x="137" y="6"/>
                  <a:pt x="140" y="9"/>
                  <a:pt x="140" y="13"/>
                </a:cubicBezTo>
                <a:cubicBezTo>
                  <a:pt x="140" y="17"/>
                  <a:pt x="137" y="20"/>
                  <a:pt x="134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0" y="20"/>
                  <a:pt x="7" y="17"/>
                  <a:pt x="7" y="13"/>
                </a:cubicBezTo>
                <a:cubicBezTo>
                  <a:pt x="7" y="9"/>
                  <a:pt x="10" y="6"/>
                  <a:pt x="13" y="6"/>
                </a:cubicBezTo>
                <a:close/>
                <a:moveTo>
                  <a:pt x="134" y="46"/>
                </a:moveTo>
                <a:cubicBezTo>
                  <a:pt x="13" y="46"/>
                  <a:pt x="13" y="46"/>
                  <a:pt x="13" y="46"/>
                </a:cubicBezTo>
                <a:cubicBezTo>
                  <a:pt x="6" y="46"/>
                  <a:pt x="0" y="52"/>
                  <a:pt x="0" y="60"/>
                </a:cubicBezTo>
                <a:cubicBezTo>
                  <a:pt x="0" y="67"/>
                  <a:pt x="6" y="73"/>
                  <a:pt x="13" y="73"/>
                </a:cubicBezTo>
                <a:cubicBezTo>
                  <a:pt x="134" y="73"/>
                  <a:pt x="134" y="73"/>
                  <a:pt x="134" y="73"/>
                </a:cubicBezTo>
                <a:cubicBezTo>
                  <a:pt x="141" y="73"/>
                  <a:pt x="147" y="67"/>
                  <a:pt x="147" y="60"/>
                </a:cubicBezTo>
                <a:cubicBezTo>
                  <a:pt x="147" y="52"/>
                  <a:pt x="141" y="46"/>
                  <a:pt x="134" y="46"/>
                </a:cubicBezTo>
                <a:close/>
                <a:moveTo>
                  <a:pt x="134" y="66"/>
                </a:moveTo>
                <a:cubicBezTo>
                  <a:pt x="13" y="66"/>
                  <a:pt x="13" y="66"/>
                  <a:pt x="13" y="66"/>
                </a:cubicBezTo>
                <a:cubicBezTo>
                  <a:pt x="10" y="66"/>
                  <a:pt x="7" y="63"/>
                  <a:pt x="7" y="60"/>
                </a:cubicBezTo>
                <a:cubicBezTo>
                  <a:pt x="7" y="56"/>
                  <a:pt x="10" y="53"/>
                  <a:pt x="13" y="53"/>
                </a:cubicBezTo>
                <a:cubicBezTo>
                  <a:pt x="134" y="53"/>
                  <a:pt x="134" y="53"/>
                  <a:pt x="134" y="53"/>
                </a:cubicBezTo>
                <a:cubicBezTo>
                  <a:pt x="137" y="53"/>
                  <a:pt x="140" y="56"/>
                  <a:pt x="140" y="60"/>
                </a:cubicBezTo>
                <a:cubicBezTo>
                  <a:pt x="140" y="63"/>
                  <a:pt x="137" y="66"/>
                  <a:pt x="134" y="66"/>
                </a:cubicBezTo>
                <a:close/>
                <a:moveTo>
                  <a:pt x="134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6" y="93"/>
                  <a:pt x="0" y="99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41" y="120"/>
                  <a:pt x="147" y="114"/>
                  <a:pt x="147" y="107"/>
                </a:cubicBezTo>
                <a:cubicBezTo>
                  <a:pt x="147" y="99"/>
                  <a:pt x="141" y="93"/>
                  <a:pt x="134" y="93"/>
                </a:cubicBezTo>
                <a:close/>
                <a:moveTo>
                  <a:pt x="134" y="113"/>
                </a:moveTo>
                <a:cubicBezTo>
                  <a:pt x="13" y="113"/>
                  <a:pt x="13" y="113"/>
                  <a:pt x="13" y="113"/>
                </a:cubicBezTo>
                <a:cubicBezTo>
                  <a:pt x="10" y="113"/>
                  <a:pt x="7" y="110"/>
                  <a:pt x="7" y="107"/>
                </a:cubicBezTo>
                <a:cubicBezTo>
                  <a:pt x="7" y="103"/>
                  <a:pt x="10" y="100"/>
                  <a:pt x="13" y="100"/>
                </a:cubicBezTo>
                <a:cubicBezTo>
                  <a:pt x="134" y="100"/>
                  <a:pt x="134" y="100"/>
                  <a:pt x="134" y="100"/>
                </a:cubicBezTo>
                <a:cubicBezTo>
                  <a:pt x="137" y="100"/>
                  <a:pt x="140" y="103"/>
                  <a:pt x="140" y="107"/>
                </a:cubicBezTo>
                <a:cubicBezTo>
                  <a:pt x="140" y="110"/>
                  <a:pt x="137" y="113"/>
                  <a:pt x="134" y="1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Freeform 215"/>
          <p:cNvSpPr>
            <a:spLocks noEditPoints="1"/>
          </p:cNvSpPr>
          <p:nvPr/>
        </p:nvSpPr>
        <p:spPr bwMode="auto">
          <a:xfrm>
            <a:off x="4314740" y="7104243"/>
            <a:ext cx="550863" cy="450850"/>
          </a:xfrm>
          <a:custGeom>
            <a:avLst/>
            <a:gdLst>
              <a:gd name="T0" fmla="*/ 133 w 147"/>
              <a:gd name="T1" fmla="*/ 26 h 120"/>
              <a:gd name="T2" fmla="*/ 133 w 147"/>
              <a:gd name="T3" fmla="*/ 0 h 120"/>
              <a:gd name="T4" fmla="*/ 40 w 147"/>
              <a:gd name="T5" fmla="*/ 13 h 120"/>
              <a:gd name="T6" fmla="*/ 53 w 147"/>
              <a:gd name="T7" fmla="*/ 6 h 120"/>
              <a:gd name="T8" fmla="*/ 140 w 147"/>
              <a:gd name="T9" fmla="*/ 13 h 120"/>
              <a:gd name="T10" fmla="*/ 53 w 147"/>
              <a:gd name="T11" fmla="*/ 20 h 120"/>
              <a:gd name="T12" fmla="*/ 53 w 147"/>
              <a:gd name="T13" fmla="*/ 6 h 120"/>
              <a:gd name="T14" fmla="*/ 0 w 147"/>
              <a:gd name="T15" fmla="*/ 13 h 120"/>
              <a:gd name="T16" fmla="*/ 26 w 147"/>
              <a:gd name="T17" fmla="*/ 13 h 120"/>
              <a:gd name="T18" fmla="*/ 13 w 147"/>
              <a:gd name="T19" fmla="*/ 20 h 120"/>
              <a:gd name="T20" fmla="*/ 13 w 147"/>
              <a:gd name="T21" fmla="*/ 6 h 120"/>
              <a:gd name="T22" fmla="*/ 13 w 147"/>
              <a:gd name="T23" fmla="*/ 20 h 120"/>
              <a:gd name="T24" fmla="*/ 53 w 147"/>
              <a:gd name="T25" fmla="*/ 46 h 120"/>
              <a:gd name="T26" fmla="*/ 53 w 147"/>
              <a:gd name="T27" fmla="*/ 73 h 120"/>
              <a:gd name="T28" fmla="*/ 147 w 147"/>
              <a:gd name="T29" fmla="*/ 60 h 120"/>
              <a:gd name="T30" fmla="*/ 133 w 147"/>
              <a:gd name="T31" fmla="*/ 66 h 120"/>
              <a:gd name="T32" fmla="*/ 46 w 147"/>
              <a:gd name="T33" fmla="*/ 60 h 120"/>
              <a:gd name="T34" fmla="*/ 133 w 147"/>
              <a:gd name="T35" fmla="*/ 53 h 120"/>
              <a:gd name="T36" fmla="*/ 133 w 147"/>
              <a:gd name="T37" fmla="*/ 66 h 120"/>
              <a:gd name="T38" fmla="*/ 53 w 147"/>
              <a:gd name="T39" fmla="*/ 93 h 120"/>
              <a:gd name="T40" fmla="*/ 53 w 147"/>
              <a:gd name="T41" fmla="*/ 120 h 120"/>
              <a:gd name="T42" fmla="*/ 147 w 147"/>
              <a:gd name="T43" fmla="*/ 107 h 120"/>
              <a:gd name="T44" fmla="*/ 133 w 147"/>
              <a:gd name="T45" fmla="*/ 113 h 120"/>
              <a:gd name="T46" fmla="*/ 46 w 147"/>
              <a:gd name="T47" fmla="*/ 107 h 120"/>
              <a:gd name="T48" fmla="*/ 133 w 147"/>
              <a:gd name="T49" fmla="*/ 100 h 120"/>
              <a:gd name="T50" fmla="*/ 133 w 147"/>
              <a:gd name="T51" fmla="*/ 113 h 120"/>
              <a:gd name="T52" fmla="*/ 0 w 147"/>
              <a:gd name="T53" fmla="*/ 60 h 120"/>
              <a:gd name="T54" fmla="*/ 26 w 147"/>
              <a:gd name="T55" fmla="*/ 60 h 120"/>
              <a:gd name="T56" fmla="*/ 13 w 147"/>
              <a:gd name="T57" fmla="*/ 66 h 120"/>
              <a:gd name="T58" fmla="*/ 13 w 147"/>
              <a:gd name="T59" fmla="*/ 53 h 120"/>
              <a:gd name="T60" fmla="*/ 13 w 147"/>
              <a:gd name="T61" fmla="*/ 66 h 120"/>
              <a:gd name="T62" fmla="*/ 0 w 147"/>
              <a:gd name="T63" fmla="*/ 107 h 120"/>
              <a:gd name="T64" fmla="*/ 26 w 147"/>
              <a:gd name="T65" fmla="*/ 107 h 120"/>
              <a:gd name="T66" fmla="*/ 13 w 147"/>
              <a:gd name="T67" fmla="*/ 113 h 120"/>
              <a:gd name="T68" fmla="*/ 13 w 147"/>
              <a:gd name="T69" fmla="*/ 100 h 120"/>
              <a:gd name="T70" fmla="*/ 13 w 147"/>
              <a:gd name="T71" fmla="*/ 1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20">
                <a:moveTo>
                  <a:pt x="53" y="26"/>
                </a:moveTo>
                <a:cubicBezTo>
                  <a:pt x="133" y="26"/>
                  <a:pt x="133" y="26"/>
                  <a:pt x="133" y="26"/>
                </a:cubicBezTo>
                <a:cubicBezTo>
                  <a:pt x="141" y="26"/>
                  <a:pt x="147" y="20"/>
                  <a:pt x="147" y="13"/>
                </a:cubicBezTo>
                <a:cubicBezTo>
                  <a:pt x="147" y="6"/>
                  <a:pt x="141" y="0"/>
                  <a:pt x="13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6" y="0"/>
                  <a:pt x="40" y="6"/>
                  <a:pt x="40" y="13"/>
                </a:cubicBezTo>
                <a:cubicBezTo>
                  <a:pt x="40" y="20"/>
                  <a:pt x="46" y="26"/>
                  <a:pt x="53" y="26"/>
                </a:cubicBezTo>
                <a:close/>
                <a:moveTo>
                  <a:pt x="53" y="6"/>
                </a:moveTo>
                <a:cubicBezTo>
                  <a:pt x="133" y="6"/>
                  <a:pt x="133" y="6"/>
                  <a:pt x="133" y="6"/>
                </a:cubicBezTo>
                <a:cubicBezTo>
                  <a:pt x="137" y="6"/>
                  <a:pt x="140" y="9"/>
                  <a:pt x="140" y="13"/>
                </a:cubicBezTo>
                <a:cubicBezTo>
                  <a:pt x="140" y="17"/>
                  <a:pt x="137" y="20"/>
                  <a:pt x="13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49" y="20"/>
                  <a:pt x="46" y="17"/>
                  <a:pt x="46" y="13"/>
                </a:cubicBezTo>
                <a:cubicBezTo>
                  <a:pt x="46" y="9"/>
                  <a:pt x="49" y="6"/>
                  <a:pt x="53" y="6"/>
                </a:cubicBezTo>
                <a:close/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20" y="26"/>
                  <a:pt x="26" y="20"/>
                  <a:pt x="26" y="13"/>
                </a:cubicBezTo>
                <a:cubicBezTo>
                  <a:pt x="26" y="6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7" y="6"/>
                  <a:pt x="20" y="9"/>
                  <a:pt x="20" y="13"/>
                </a:cubicBezTo>
                <a:cubicBezTo>
                  <a:pt x="20" y="17"/>
                  <a:pt x="17" y="20"/>
                  <a:pt x="13" y="20"/>
                </a:cubicBezTo>
                <a:close/>
                <a:moveTo>
                  <a:pt x="133" y="46"/>
                </a:moveTo>
                <a:cubicBezTo>
                  <a:pt x="53" y="46"/>
                  <a:pt x="53" y="46"/>
                  <a:pt x="53" y="46"/>
                </a:cubicBezTo>
                <a:cubicBezTo>
                  <a:pt x="46" y="46"/>
                  <a:pt x="40" y="52"/>
                  <a:pt x="40" y="60"/>
                </a:cubicBezTo>
                <a:cubicBezTo>
                  <a:pt x="40" y="67"/>
                  <a:pt x="46" y="73"/>
                  <a:pt x="53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41" y="73"/>
                  <a:pt x="147" y="67"/>
                  <a:pt x="147" y="60"/>
                </a:cubicBezTo>
                <a:cubicBezTo>
                  <a:pt x="147" y="52"/>
                  <a:pt x="141" y="46"/>
                  <a:pt x="133" y="46"/>
                </a:cubicBezTo>
                <a:close/>
                <a:moveTo>
                  <a:pt x="133" y="66"/>
                </a:moveTo>
                <a:cubicBezTo>
                  <a:pt x="53" y="66"/>
                  <a:pt x="53" y="66"/>
                  <a:pt x="53" y="66"/>
                </a:cubicBezTo>
                <a:cubicBezTo>
                  <a:pt x="49" y="66"/>
                  <a:pt x="46" y="63"/>
                  <a:pt x="46" y="60"/>
                </a:cubicBezTo>
                <a:cubicBezTo>
                  <a:pt x="46" y="56"/>
                  <a:pt x="49" y="53"/>
                  <a:pt x="53" y="53"/>
                </a:cubicBezTo>
                <a:cubicBezTo>
                  <a:pt x="133" y="53"/>
                  <a:pt x="133" y="53"/>
                  <a:pt x="133" y="53"/>
                </a:cubicBezTo>
                <a:cubicBezTo>
                  <a:pt x="137" y="53"/>
                  <a:pt x="140" y="56"/>
                  <a:pt x="140" y="60"/>
                </a:cubicBezTo>
                <a:cubicBezTo>
                  <a:pt x="140" y="63"/>
                  <a:pt x="137" y="66"/>
                  <a:pt x="133" y="66"/>
                </a:cubicBezTo>
                <a:close/>
                <a:moveTo>
                  <a:pt x="133" y="93"/>
                </a:moveTo>
                <a:cubicBezTo>
                  <a:pt x="53" y="93"/>
                  <a:pt x="53" y="93"/>
                  <a:pt x="53" y="93"/>
                </a:cubicBezTo>
                <a:cubicBezTo>
                  <a:pt x="46" y="93"/>
                  <a:pt x="40" y="99"/>
                  <a:pt x="40" y="107"/>
                </a:cubicBezTo>
                <a:cubicBezTo>
                  <a:pt x="40" y="114"/>
                  <a:pt x="46" y="120"/>
                  <a:pt x="53" y="120"/>
                </a:cubicBezTo>
                <a:cubicBezTo>
                  <a:pt x="133" y="120"/>
                  <a:pt x="133" y="120"/>
                  <a:pt x="133" y="120"/>
                </a:cubicBezTo>
                <a:cubicBezTo>
                  <a:pt x="141" y="120"/>
                  <a:pt x="147" y="114"/>
                  <a:pt x="147" y="107"/>
                </a:cubicBezTo>
                <a:cubicBezTo>
                  <a:pt x="147" y="99"/>
                  <a:pt x="141" y="93"/>
                  <a:pt x="133" y="93"/>
                </a:cubicBezTo>
                <a:close/>
                <a:moveTo>
                  <a:pt x="133" y="113"/>
                </a:moveTo>
                <a:cubicBezTo>
                  <a:pt x="53" y="113"/>
                  <a:pt x="53" y="113"/>
                  <a:pt x="53" y="113"/>
                </a:cubicBezTo>
                <a:cubicBezTo>
                  <a:pt x="49" y="113"/>
                  <a:pt x="46" y="110"/>
                  <a:pt x="46" y="107"/>
                </a:cubicBezTo>
                <a:cubicBezTo>
                  <a:pt x="46" y="103"/>
                  <a:pt x="49" y="100"/>
                  <a:pt x="53" y="100"/>
                </a:cubicBezTo>
                <a:cubicBezTo>
                  <a:pt x="133" y="100"/>
                  <a:pt x="133" y="100"/>
                  <a:pt x="133" y="100"/>
                </a:cubicBezTo>
                <a:cubicBezTo>
                  <a:pt x="137" y="100"/>
                  <a:pt x="140" y="103"/>
                  <a:pt x="140" y="107"/>
                </a:cubicBezTo>
                <a:cubicBezTo>
                  <a:pt x="140" y="110"/>
                  <a:pt x="137" y="113"/>
                  <a:pt x="133" y="113"/>
                </a:cubicBezTo>
                <a:close/>
                <a:moveTo>
                  <a:pt x="13" y="46"/>
                </a:moveTo>
                <a:cubicBezTo>
                  <a:pt x="6" y="46"/>
                  <a:pt x="0" y="52"/>
                  <a:pt x="0" y="60"/>
                </a:cubicBezTo>
                <a:cubicBezTo>
                  <a:pt x="0" y="67"/>
                  <a:pt x="6" y="73"/>
                  <a:pt x="13" y="73"/>
                </a:cubicBezTo>
                <a:cubicBezTo>
                  <a:pt x="20" y="73"/>
                  <a:pt x="26" y="67"/>
                  <a:pt x="26" y="60"/>
                </a:cubicBezTo>
                <a:cubicBezTo>
                  <a:pt x="26" y="52"/>
                  <a:pt x="20" y="46"/>
                  <a:pt x="13" y="46"/>
                </a:cubicBezTo>
                <a:close/>
                <a:moveTo>
                  <a:pt x="13" y="66"/>
                </a:moveTo>
                <a:cubicBezTo>
                  <a:pt x="9" y="66"/>
                  <a:pt x="6" y="63"/>
                  <a:pt x="6" y="60"/>
                </a:cubicBezTo>
                <a:cubicBezTo>
                  <a:pt x="6" y="56"/>
                  <a:pt x="9" y="53"/>
                  <a:pt x="13" y="53"/>
                </a:cubicBezTo>
                <a:cubicBezTo>
                  <a:pt x="17" y="53"/>
                  <a:pt x="20" y="56"/>
                  <a:pt x="20" y="60"/>
                </a:cubicBezTo>
                <a:cubicBezTo>
                  <a:pt x="20" y="63"/>
                  <a:pt x="17" y="66"/>
                  <a:pt x="13" y="66"/>
                </a:cubicBezTo>
                <a:close/>
                <a:moveTo>
                  <a:pt x="13" y="93"/>
                </a:moveTo>
                <a:cubicBezTo>
                  <a:pt x="6" y="93"/>
                  <a:pt x="0" y="99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20" y="120"/>
                  <a:pt x="26" y="114"/>
                  <a:pt x="26" y="107"/>
                </a:cubicBezTo>
                <a:cubicBezTo>
                  <a:pt x="26" y="99"/>
                  <a:pt x="20" y="93"/>
                  <a:pt x="13" y="93"/>
                </a:cubicBezTo>
                <a:close/>
                <a:moveTo>
                  <a:pt x="13" y="113"/>
                </a:moveTo>
                <a:cubicBezTo>
                  <a:pt x="9" y="113"/>
                  <a:pt x="6" y="110"/>
                  <a:pt x="6" y="107"/>
                </a:cubicBezTo>
                <a:cubicBezTo>
                  <a:pt x="6" y="103"/>
                  <a:pt x="9" y="100"/>
                  <a:pt x="13" y="100"/>
                </a:cubicBezTo>
                <a:cubicBezTo>
                  <a:pt x="17" y="100"/>
                  <a:pt x="20" y="103"/>
                  <a:pt x="20" y="107"/>
                </a:cubicBezTo>
                <a:cubicBezTo>
                  <a:pt x="20" y="110"/>
                  <a:pt x="17" y="113"/>
                  <a:pt x="13" y="1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8" name="Freeform 216"/>
          <p:cNvSpPr>
            <a:spLocks noEditPoints="1"/>
          </p:cNvSpPr>
          <p:nvPr/>
        </p:nvSpPr>
        <p:spPr bwMode="auto">
          <a:xfrm>
            <a:off x="5365665" y="7104243"/>
            <a:ext cx="550863" cy="450850"/>
          </a:xfrm>
          <a:custGeom>
            <a:avLst/>
            <a:gdLst>
              <a:gd name="T0" fmla="*/ 10 w 147"/>
              <a:gd name="T1" fmla="*/ 100 h 120"/>
              <a:gd name="T2" fmla="*/ 0 w 147"/>
              <a:gd name="T3" fmla="*/ 110 h 120"/>
              <a:gd name="T4" fmla="*/ 10 w 147"/>
              <a:gd name="T5" fmla="*/ 120 h 120"/>
              <a:gd name="T6" fmla="*/ 20 w 147"/>
              <a:gd name="T7" fmla="*/ 110 h 120"/>
              <a:gd name="T8" fmla="*/ 10 w 147"/>
              <a:gd name="T9" fmla="*/ 100 h 120"/>
              <a:gd name="T10" fmla="*/ 10 w 147"/>
              <a:gd name="T11" fmla="*/ 66 h 120"/>
              <a:gd name="T12" fmla="*/ 0 w 147"/>
              <a:gd name="T13" fmla="*/ 76 h 120"/>
              <a:gd name="T14" fmla="*/ 10 w 147"/>
              <a:gd name="T15" fmla="*/ 87 h 120"/>
              <a:gd name="T16" fmla="*/ 20 w 147"/>
              <a:gd name="T17" fmla="*/ 76 h 120"/>
              <a:gd name="T18" fmla="*/ 10 w 147"/>
              <a:gd name="T19" fmla="*/ 66 h 120"/>
              <a:gd name="T20" fmla="*/ 10 w 147"/>
              <a:gd name="T21" fmla="*/ 33 h 120"/>
              <a:gd name="T22" fmla="*/ 0 w 147"/>
              <a:gd name="T23" fmla="*/ 43 h 120"/>
              <a:gd name="T24" fmla="*/ 10 w 147"/>
              <a:gd name="T25" fmla="*/ 53 h 120"/>
              <a:gd name="T26" fmla="*/ 20 w 147"/>
              <a:gd name="T27" fmla="*/ 43 h 120"/>
              <a:gd name="T28" fmla="*/ 10 w 147"/>
              <a:gd name="T29" fmla="*/ 33 h 120"/>
              <a:gd name="T30" fmla="*/ 144 w 147"/>
              <a:gd name="T31" fmla="*/ 40 h 120"/>
              <a:gd name="T32" fmla="*/ 37 w 147"/>
              <a:gd name="T33" fmla="*/ 40 h 120"/>
              <a:gd name="T34" fmla="*/ 34 w 147"/>
              <a:gd name="T35" fmla="*/ 43 h 120"/>
              <a:gd name="T36" fmla="*/ 37 w 147"/>
              <a:gd name="T37" fmla="*/ 46 h 120"/>
              <a:gd name="T38" fmla="*/ 144 w 147"/>
              <a:gd name="T39" fmla="*/ 46 h 120"/>
              <a:gd name="T40" fmla="*/ 147 w 147"/>
              <a:gd name="T41" fmla="*/ 43 h 120"/>
              <a:gd name="T42" fmla="*/ 144 w 147"/>
              <a:gd name="T43" fmla="*/ 40 h 120"/>
              <a:gd name="T44" fmla="*/ 37 w 147"/>
              <a:gd name="T45" fmla="*/ 13 h 120"/>
              <a:gd name="T46" fmla="*/ 144 w 147"/>
              <a:gd name="T47" fmla="*/ 13 h 120"/>
              <a:gd name="T48" fmla="*/ 147 w 147"/>
              <a:gd name="T49" fmla="*/ 10 h 120"/>
              <a:gd name="T50" fmla="*/ 144 w 147"/>
              <a:gd name="T51" fmla="*/ 6 h 120"/>
              <a:gd name="T52" fmla="*/ 37 w 147"/>
              <a:gd name="T53" fmla="*/ 6 h 120"/>
              <a:gd name="T54" fmla="*/ 34 w 147"/>
              <a:gd name="T55" fmla="*/ 10 h 120"/>
              <a:gd name="T56" fmla="*/ 37 w 147"/>
              <a:gd name="T57" fmla="*/ 13 h 120"/>
              <a:gd name="T58" fmla="*/ 144 w 147"/>
              <a:gd name="T59" fmla="*/ 73 h 120"/>
              <a:gd name="T60" fmla="*/ 37 w 147"/>
              <a:gd name="T61" fmla="*/ 73 h 120"/>
              <a:gd name="T62" fmla="*/ 34 w 147"/>
              <a:gd name="T63" fmla="*/ 76 h 120"/>
              <a:gd name="T64" fmla="*/ 37 w 147"/>
              <a:gd name="T65" fmla="*/ 80 h 120"/>
              <a:gd name="T66" fmla="*/ 144 w 147"/>
              <a:gd name="T67" fmla="*/ 80 h 120"/>
              <a:gd name="T68" fmla="*/ 147 w 147"/>
              <a:gd name="T69" fmla="*/ 76 h 120"/>
              <a:gd name="T70" fmla="*/ 144 w 147"/>
              <a:gd name="T71" fmla="*/ 73 h 120"/>
              <a:gd name="T72" fmla="*/ 144 w 147"/>
              <a:gd name="T73" fmla="*/ 107 h 120"/>
              <a:gd name="T74" fmla="*/ 37 w 147"/>
              <a:gd name="T75" fmla="*/ 107 h 120"/>
              <a:gd name="T76" fmla="*/ 34 w 147"/>
              <a:gd name="T77" fmla="*/ 110 h 120"/>
              <a:gd name="T78" fmla="*/ 37 w 147"/>
              <a:gd name="T79" fmla="*/ 113 h 120"/>
              <a:gd name="T80" fmla="*/ 144 w 147"/>
              <a:gd name="T81" fmla="*/ 113 h 120"/>
              <a:gd name="T82" fmla="*/ 147 w 147"/>
              <a:gd name="T83" fmla="*/ 110 h 120"/>
              <a:gd name="T84" fmla="*/ 144 w 147"/>
              <a:gd name="T85" fmla="*/ 107 h 120"/>
              <a:gd name="T86" fmla="*/ 10 w 147"/>
              <a:gd name="T87" fmla="*/ 0 h 120"/>
              <a:gd name="T88" fmla="*/ 0 w 147"/>
              <a:gd name="T89" fmla="*/ 10 h 120"/>
              <a:gd name="T90" fmla="*/ 10 w 147"/>
              <a:gd name="T91" fmla="*/ 20 h 120"/>
              <a:gd name="T92" fmla="*/ 20 w 147"/>
              <a:gd name="T93" fmla="*/ 10 h 120"/>
              <a:gd name="T94" fmla="*/ 10 w 147"/>
              <a:gd name="T9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20">
                <a:moveTo>
                  <a:pt x="10" y="100"/>
                </a:moveTo>
                <a:cubicBezTo>
                  <a:pt x="5" y="100"/>
                  <a:pt x="0" y="104"/>
                  <a:pt x="0" y="110"/>
                </a:cubicBezTo>
                <a:cubicBezTo>
                  <a:pt x="0" y="115"/>
                  <a:pt x="5" y="120"/>
                  <a:pt x="10" y="120"/>
                </a:cubicBezTo>
                <a:cubicBezTo>
                  <a:pt x="16" y="120"/>
                  <a:pt x="20" y="115"/>
                  <a:pt x="20" y="110"/>
                </a:cubicBezTo>
                <a:cubicBezTo>
                  <a:pt x="20" y="104"/>
                  <a:pt x="16" y="100"/>
                  <a:pt x="10" y="100"/>
                </a:cubicBezTo>
                <a:close/>
                <a:moveTo>
                  <a:pt x="10" y="66"/>
                </a:moveTo>
                <a:cubicBezTo>
                  <a:pt x="5" y="66"/>
                  <a:pt x="0" y="71"/>
                  <a:pt x="0" y="76"/>
                </a:cubicBezTo>
                <a:cubicBezTo>
                  <a:pt x="0" y="82"/>
                  <a:pt x="5" y="87"/>
                  <a:pt x="10" y="87"/>
                </a:cubicBezTo>
                <a:cubicBezTo>
                  <a:pt x="16" y="87"/>
                  <a:pt x="20" y="82"/>
                  <a:pt x="20" y="76"/>
                </a:cubicBezTo>
                <a:cubicBezTo>
                  <a:pt x="20" y="71"/>
                  <a:pt x="16" y="66"/>
                  <a:pt x="10" y="66"/>
                </a:cubicBezTo>
                <a:close/>
                <a:moveTo>
                  <a:pt x="10" y="33"/>
                </a:moveTo>
                <a:cubicBezTo>
                  <a:pt x="5" y="33"/>
                  <a:pt x="0" y="38"/>
                  <a:pt x="0" y="43"/>
                </a:cubicBezTo>
                <a:cubicBezTo>
                  <a:pt x="0" y="49"/>
                  <a:pt x="5" y="53"/>
                  <a:pt x="10" y="53"/>
                </a:cubicBezTo>
                <a:cubicBezTo>
                  <a:pt x="16" y="53"/>
                  <a:pt x="20" y="49"/>
                  <a:pt x="20" y="43"/>
                </a:cubicBezTo>
                <a:cubicBezTo>
                  <a:pt x="20" y="38"/>
                  <a:pt x="16" y="33"/>
                  <a:pt x="10" y="33"/>
                </a:cubicBezTo>
                <a:close/>
                <a:moveTo>
                  <a:pt x="144" y="40"/>
                </a:moveTo>
                <a:cubicBezTo>
                  <a:pt x="37" y="40"/>
                  <a:pt x="37" y="40"/>
                  <a:pt x="37" y="40"/>
                </a:cubicBezTo>
                <a:cubicBezTo>
                  <a:pt x="35" y="40"/>
                  <a:pt x="34" y="41"/>
                  <a:pt x="34" y="43"/>
                </a:cubicBezTo>
                <a:cubicBezTo>
                  <a:pt x="34" y="45"/>
                  <a:pt x="35" y="46"/>
                  <a:pt x="37" y="46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6" y="46"/>
                  <a:pt x="147" y="45"/>
                  <a:pt x="147" y="43"/>
                </a:cubicBezTo>
                <a:cubicBezTo>
                  <a:pt x="147" y="41"/>
                  <a:pt x="146" y="40"/>
                  <a:pt x="144" y="40"/>
                </a:cubicBezTo>
                <a:close/>
                <a:moveTo>
                  <a:pt x="37" y="13"/>
                </a:moveTo>
                <a:cubicBezTo>
                  <a:pt x="144" y="13"/>
                  <a:pt x="144" y="13"/>
                  <a:pt x="144" y="13"/>
                </a:cubicBezTo>
                <a:cubicBezTo>
                  <a:pt x="146" y="13"/>
                  <a:pt x="147" y="12"/>
                  <a:pt x="147" y="10"/>
                </a:cubicBezTo>
                <a:cubicBezTo>
                  <a:pt x="147" y="8"/>
                  <a:pt x="146" y="6"/>
                  <a:pt x="144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8"/>
                  <a:pt x="34" y="10"/>
                </a:cubicBezTo>
                <a:cubicBezTo>
                  <a:pt x="34" y="12"/>
                  <a:pt x="35" y="13"/>
                  <a:pt x="37" y="13"/>
                </a:cubicBezTo>
                <a:close/>
                <a:moveTo>
                  <a:pt x="144" y="73"/>
                </a:moveTo>
                <a:cubicBezTo>
                  <a:pt x="37" y="73"/>
                  <a:pt x="37" y="73"/>
                  <a:pt x="37" y="73"/>
                </a:cubicBezTo>
                <a:cubicBezTo>
                  <a:pt x="35" y="73"/>
                  <a:pt x="34" y="75"/>
                  <a:pt x="34" y="76"/>
                </a:cubicBezTo>
                <a:cubicBezTo>
                  <a:pt x="34" y="78"/>
                  <a:pt x="35" y="80"/>
                  <a:pt x="37" y="8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6" y="80"/>
                  <a:pt x="147" y="78"/>
                  <a:pt x="147" y="76"/>
                </a:cubicBezTo>
                <a:cubicBezTo>
                  <a:pt x="147" y="75"/>
                  <a:pt x="146" y="73"/>
                  <a:pt x="144" y="73"/>
                </a:cubicBezTo>
                <a:close/>
                <a:moveTo>
                  <a:pt x="144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5" y="107"/>
                  <a:pt x="34" y="108"/>
                  <a:pt x="34" y="110"/>
                </a:cubicBezTo>
                <a:cubicBezTo>
                  <a:pt x="34" y="112"/>
                  <a:pt x="35" y="113"/>
                  <a:pt x="37" y="113"/>
                </a:cubicBezTo>
                <a:cubicBezTo>
                  <a:pt x="144" y="113"/>
                  <a:pt x="144" y="113"/>
                  <a:pt x="144" y="113"/>
                </a:cubicBezTo>
                <a:cubicBezTo>
                  <a:pt x="146" y="113"/>
                  <a:pt x="147" y="112"/>
                  <a:pt x="147" y="110"/>
                </a:cubicBezTo>
                <a:cubicBezTo>
                  <a:pt x="147" y="108"/>
                  <a:pt x="146" y="107"/>
                  <a:pt x="144" y="107"/>
                </a:cubicBezTo>
                <a:close/>
                <a:moveTo>
                  <a:pt x="10" y="0"/>
                </a:moveTo>
                <a:cubicBezTo>
                  <a:pt x="5" y="0"/>
                  <a:pt x="0" y="4"/>
                  <a:pt x="0" y="10"/>
                </a:cubicBezTo>
                <a:cubicBezTo>
                  <a:pt x="0" y="15"/>
                  <a:pt x="5" y="20"/>
                  <a:pt x="10" y="20"/>
                </a:cubicBezTo>
                <a:cubicBezTo>
                  <a:pt x="16" y="20"/>
                  <a:pt x="20" y="15"/>
                  <a:pt x="20" y="10"/>
                </a:cubicBezTo>
                <a:cubicBezTo>
                  <a:pt x="20" y="4"/>
                  <a:pt x="16" y="0"/>
                  <a:pt x="1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9" name="Freeform 217"/>
          <p:cNvSpPr>
            <a:spLocks noEditPoints="1"/>
          </p:cNvSpPr>
          <p:nvPr/>
        </p:nvSpPr>
        <p:spPr bwMode="auto">
          <a:xfrm>
            <a:off x="6419765" y="7104243"/>
            <a:ext cx="552450" cy="450850"/>
          </a:xfrm>
          <a:custGeom>
            <a:avLst/>
            <a:gdLst>
              <a:gd name="T0" fmla="*/ 133 w 147"/>
              <a:gd name="T1" fmla="*/ 13 h 120"/>
              <a:gd name="T2" fmla="*/ 73 w 147"/>
              <a:gd name="T3" fmla="*/ 13 h 120"/>
              <a:gd name="T4" fmla="*/ 47 w 147"/>
              <a:gd name="T5" fmla="*/ 0 h 120"/>
              <a:gd name="T6" fmla="*/ 13 w 147"/>
              <a:gd name="T7" fmla="*/ 0 h 120"/>
              <a:gd name="T8" fmla="*/ 0 w 147"/>
              <a:gd name="T9" fmla="*/ 13 h 120"/>
              <a:gd name="T10" fmla="*/ 0 w 147"/>
              <a:gd name="T11" fmla="*/ 107 h 120"/>
              <a:gd name="T12" fmla="*/ 13 w 147"/>
              <a:gd name="T13" fmla="*/ 120 h 120"/>
              <a:gd name="T14" fmla="*/ 133 w 147"/>
              <a:gd name="T15" fmla="*/ 120 h 120"/>
              <a:gd name="T16" fmla="*/ 147 w 147"/>
              <a:gd name="T17" fmla="*/ 107 h 120"/>
              <a:gd name="T18" fmla="*/ 147 w 147"/>
              <a:gd name="T19" fmla="*/ 26 h 120"/>
              <a:gd name="T20" fmla="*/ 133 w 147"/>
              <a:gd name="T21" fmla="*/ 13 h 120"/>
              <a:gd name="T22" fmla="*/ 140 w 147"/>
              <a:gd name="T23" fmla="*/ 107 h 120"/>
              <a:gd name="T24" fmla="*/ 133 w 147"/>
              <a:gd name="T25" fmla="*/ 113 h 120"/>
              <a:gd name="T26" fmla="*/ 13 w 147"/>
              <a:gd name="T27" fmla="*/ 113 h 120"/>
              <a:gd name="T28" fmla="*/ 6 w 147"/>
              <a:gd name="T29" fmla="*/ 107 h 120"/>
              <a:gd name="T30" fmla="*/ 6 w 147"/>
              <a:gd name="T31" fmla="*/ 40 h 120"/>
              <a:gd name="T32" fmla="*/ 140 w 147"/>
              <a:gd name="T33" fmla="*/ 40 h 120"/>
              <a:gd name="T34" fmla="*/ 140 w 147"/>
              <a:gd name="T35" fmla="*/ 107 h 120"/>
              <a:gd name="T36" fmla="*/ 140 w 147"/>
              <a:gd name="T37" fmla="*/ 33 h 120"/>
              <a:gd name="T38" fmla="*/ 6 w 147"/>
              <a:gd name="T39" fmla="*/ 33 h 120"/>
              <a:gd name="T40" fmla="*/ 6 w 147"/>
              <a:gd name="T41" fmla="*/ 13 h 120"/>
              <a:gd name="T42" fmla="*/ 13 w 147"/>
              <a:gd name="T43" fmla="*/ 6 h 120"/>
              <a:gd name="T44" fmla="*/ 47 w 147"/>
              <a:gd name="T45" fmla="*/ 6 h 120"/>
              <a:gd name="T46" fmla="*/ 73 w 147"/>
              <a:gd name="T47" fmla="*/ 20 h 120"/>
              <a:gd name="T48" fmla="*/ 133 w 147"/>
              <a:gd name="T49" fmla="*/ 20 h 120"/>
              <a:gd name="T50" fmla="*/ 140 w 147"/>
              <a:gd name="T51" fmla="*/ 26 h 120"/>
              <a:gd name="T52" fmla="*/ 140 w 147"/>
              <a:gd name="T53" fmla="*/ 3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7" h="120">
                <a:moveTo>
                  <a:pt x="133" y="13"/>
                </a:moveTo>
                <a:cubicBezTo>
                  <a:pt x="73" y="13"/>
                  <a:pt x="73" y="13"/>
                  <a:pt x="73" y="13"/>
                </a:cubicBezTo>
                <a:cubicBezTo>
                  <a:pt x="60" y="13"/>
                  <a:pt x="60" y="0"/>
                  <a:pt x="4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133" y="120"/>
                  <a:pt x="133" y="120"/>
                  <a:pt x="133" y="120"/>
                </a:cubicBezTo>
                <a:cubicBezTo>
                  <a:pt x="141" y="120"/>
                  <a:pt x="147" y="114"/>
                  <a:pt x="147" y="107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7" y="19"/>
                  <a:pt x="141" y="13"/>
                  <a:pt x="133" y="13"/>
                </a:cubicBezTo>
                <a:close/>
                <a:moveTo>
                  <a:pt x="140" y="107"/>
                </a:moveTo>
                <a:cubicBezTo>
                  <a:pt x="140" y="110"/>
                  <a:pt x="137" y="113"/>
                  <a:pt x="133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9" y="113"/>
                  <a:pt x="6" y="110"/>
                  <a:pt x="6" y="107"/>
                </a:cubicBezTo>
                <a:cubicBezTo>
                  <a:pt x="6" y="40"/>
                  <a:pt x="6" y="40"/>
                  <a:pt x="6" y="40"/>
                </a:cubicBezTo>
                <a:cubicBezTo>
                  <a:pt x="140" y="40"/>
                  <a:pt x="140" y="40"/>
                  <a:pt x="140" y="40"/>
                </a:cubicBezTo>
                <a:lnTo>
                  <a:pt x="140" y="107"/>
                </a:lnTo>
                <a:close/>
                <a:moveTo>
                  <a:pt x="140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57" y="6"/>
                  <a:pt x="57" y="20"/>
                  <a:pt x="73" y="20"/>
                </a:cubicBezTo>
                <a:cubicBezTo>
                  <a:pt x="133" y="20"/>
                  <a:pt x="133" y="20"/>
                  <a:pt x="133" y="20"/>
                </a:cubicBezTo>
                <a:cubicBezTo>
                  <a:pt x="137" y="20"/>
                  <a:pt x="140" y="23"/>
                  <a:pt x="140" y="26"/>
                </a:cubicBezTo>
                <a:lnTo>
                  <a:pt x="140" y="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0" name="Freeform 218"/>
          <p:cNvSpPr>
            <a:spLocks noEditPoints="1"/>
          </p:cNvSpPr>
          <p:nvPr/>
        </p:nvSpPr>
        <p:spPr bwMode="auto">
          <a:xfrm>
            <a:off x="7470690" y="7078843"/>
            <a:ext cx="552450" cy="503238"/>
          </a:xfrm>
          <a:custGeom>
            <a:avLst/>
            <a:gdLst>
              <a:gd name="T0" fmla="*/ 107 w 147"/>
              <a:gd name="T1" fmla="*/ 40 h 134"/>
              <a:gd name="T2" fmla="*/ 67 w 147"/>
              <a:gd name="T3" fmla="*/ 40 h 134"/>
              <a:gd name="T4" fmla="*/ 40 w 147"/>
              <a:gd name="T5" fmla="*/ 27 h 134"/>
              <a:gd name="T6" fmla="*/ 14 w 147"/>
              <a:gd name="T7" fmla="*/ 27 h 134"/>
              <a:gd name="T8" fmla="*/ 0 w 147"/>
              <a:gd name="T9" fmla="*/ 40 h 134"/>
              <a:gd name="T10" fmla="*/ 0 w 147"/>
              <a:gd name="T11" fmla="*/ 120 h 134"/>
              <a:gd name="T12" fmla="*/ 14 w 147"/>
              <a:gd name="T13" fmla="*/ 134 h 134"/>
              <a:gd name="T14" fmla="*/ 107 w 147"/>
              <a:gd name="T15" fmla="*/ 134 h 134"/>
              <a:gd name="T16" fmla="*/ 121 w 147"/>
              <a:gd name="T17" fmla="*/ 120 h 134"/>
              <a:gd name="T18" fmla="*/ 121 w 147"/>
              <a:gd name="T19" fmla="*/ 53 h 134"/>
              <a:gd name="T20" fmla="*/ 107 w 147"/>
              <a:gd name="T21" fmla="*/ 40 h 134"/>
              <a:gd name="T22" fmla="*/ 114 w 147"/>
              <a:gd name="T23" fmla="*/ 120 h 134"/>
              <a:gd name="T24" fmla="*/ 107 w 147"/>
              <a:gd name="T25" fmla="*/ 127 h 134"/>
              <a:gd name="T26" fmla="*/ 14 w 147"/>
              <a:gd name="T27" fmla="*/ 127 h 134"/>
              <a:gd name="T28" fmla="*/ 7 w 147"/>
              <a:gd name="T29" fmla="*/ 120 h 134"/>
              <a:gd name="T30" fmla="*/ 7 w 147"/>
              <a:gd name="T31" fmla="*/ 67 h 134"/>
              <a:gd name="T32" fmla="*/ 114 w 147"/>
              <a:gd name="T33" fmla="*/ 67 h 134"/>
              <a:gd name="T34" fmla="*/ 114 w 147"/>
              <a:gd name="T35" fmla="*/ 120 h 134"/>
              <a:gd name="T36" fmla="*/ 114 w 147"/>
              <a:gd name="T37" fmla="*/ 60 h 134"/>
              <a:gd name="T38" fmla="*/ 7 w 147"/>
              <a:gd name="T39" fmla="*/ 60 h 134"/>
              <a:gd name="T40" fmla="*/ 7 w 147"/>
              <a:gd name="T41" fmla="*/ 40 h 134"/>
              <a:gd name="T42" fmla="*/ 14 w 147"/>
              <a:gd name="T43" fmla="*/ 33 h 134"/>
              <a:gd name="T44" fmla="*/ 40 w 147"/>
              <a:gd name="T45" fmla="*/ 33 h 134"/>
              <a:gd name="T46" fmla="*/ 67 w 147"/>
              <a:gd name="T47" fmla="*/ 47 h 134"/>
              <a:gd name="T48" fmla="*/ 107 w 147"/>
              <a:gd name="T49" fmla="*/ 47 h 134"/>
              <a:gd name="T50" fmla="*/ 114 w 147"/>
              <a:gd name="T51" fmla="*/ 53 h 134"/>
              <a:gd name="T52" fmla="*/ 114 w 147"/>
              <a:gd name="T53" fmla="*/ 60 h 134"/>
              <a:gd name="T54" fmla="*/ 134 w 147"/>
              <a:gd name="T55" fmla="*/ 13 h 134"/>
              <a:gd name="T56" fmla="*/ 94 w 147"/>
              <a:gd name="T57" fmla="*/ 13 h 134"/>
              <a:gd name="T58" fmla="*/ 67 w 147"/>
              <a:gd name="T59" fmla="*/ 0 h 134"/>
              <a:gd name="T60" fmla="*/ 40 w 147"/>
              <a:gd name="T61" fmla="*/ 0 h 134"/>
              <a:gd name="T62" fmla="*/ 27 w 147"/>
              <a:gd name="T63" fmla="*/ 13 h 134"/>
              <a:gd name="T64" fmla="*/ 27 w 147"/>
              <a:gd name="T65" fmla="*/ 17 h 134"/>
              <a:gd name="T66" fmla="*/ 30 w 147"/>
              <a:gd name="T67" fmla="*/ 20 h 134"/>
              <a:gd name="T68" fmla="*/ 34 w 147"/>
              <a:gd name="T69" fmla="*/ 17 h 134"/>
              <a:gd name="T70" fmla="*/ 34 w 147"/>
              <a:gd name="T71" fmla="*/ 13 h 134"/>
              <a:gd name="T72" fmla="*/ 40 w 147"/>
              <a:gd name="T73" fmla="*/ 7 h 134"/>
              <a:gd name="T74" fmla="*/ 67 w 147"/>
              <a:gd name="T75" fmla="*/ 7 h 134"/>
              <a:gd name="T76" fmla="*/ 94 w 147"/>
              <a:gd name="T77" fmla="*/ 20 h 134"/>
              <a:gd name="T78" fmla="*/ 134 w 147"/>
              <a:gd name="T79" fmla="*/ 20 h 134"/>
              <a:gd name="T80" fmla="*/ 141 w 147"/>
              <a:gd name="T81" fmla="*/ 27 h 134"/>
              <a:gd name="T82" fmla="*/ 141 w 147"/>
              <a:gd name="T83" fmla="*/ 94 h 134"/>
              <a:gd name="T84" fmla="*/ 134 w 147"/>
              <a:gd name="T85" fmla="*/ 100 h 134"/>
              <a:gd name="T86" fmla="*/ 131 w 147"/>
              <a:gd name="T87" fmla="*/ 100 h 134"/>
              <a:gd name="T88" fmla="*/ 127 w 147"/>
              <a:gd name="T89" fmla="*/ 104 h 134"/>
              <a:gd name="T90" fmla="*/ 131 w 147"/>
              <a:gd name="T91" fmla="*/ 107 h 134"/>
              <a:gd name="T92" fmla="*/ 134 w 147"/>
              <a:gd name="T93" fmla="*/ 107 h 134"/>
              <a:gd name="T94" fmla="*/ 147 w 147"/>
              <a:gd name="T95" fmla="*/ 94 h 134"/>
              <a:gd name="T96" fmla="*/ 147 w 147"/>
              <a:gd name="T97" fmla="*/ 27 h 134"/>
              <a:gd name="T98" fmla="*/ 134 w 147"/>
              <a:gd name="T99" fmla="*/ 1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7" h="134">
                <a:moveTo>
                  <a:pt x="107" y="40"/>
                </a:moveTo>
                <a:cubicBezTo>
                  <a:pt x="67" y="40"/>
                  <a:pt x="67" y="40"/>
                  <a:pt x="67" y="40"/>
                </a:cubicBezTo>
                <a:cubicBezTo>
                  <a:pt x="54" y="40"/>
                  <a:pt x="54" y="27"/>
                  <a:pt x="40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6" y="27"/>
                  <a:pt x="0" y="33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8"/>
                  <a:pt x="6" y="134"/>
                  <a:pt x="14" y="134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15" y="134"/>
                  <a:pt x="121" y="128"/>
                  <a:pt x="121" y="120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1" y="46"/>
                  <a:pt x="115" y="40"/>
                  <a:pt x="107" y="40"/>
                </a:cubicBezTo>
                <a:close/>
                <a:moveTo>
                  <a:pt x="114" y="120"/>
                </a:moveTo>
                <a:cubicBezTo>
                  <a:pt x="114" y="124"/>
                  <a:pt x="111" y="127"/>
                  <a:pt x="107" y="127"/>
                </a:cubicBezTo>
                <a:cubicBezTo>
                  <a:pt x="14" y="127"/>
                  <a:pt x="14" y="127"/>
                  <a:pt x="14" y="127"/>
                </a:cubicBezTo>
                <a:cubicBezTo>
                  <a:pt x="10" y="127"/>
                  <a:pt x="7" y="124"/>
                  <a:pt x="7" y="120"/>
                </a:cubicBezTo>
                <a:cubicBezTo>
                  <a:pt x="7" y="67"/>
                  <a:pt x="7" y="67"/>
                  <a:pt x="7" y="67"/>
                </a:cubicBezTo>
                <a:cubicBezTo>
                  <a:pt x="114" y="67"/>
                  <a:pt x="114" y="67"/>
                  <a:pt x="114" y="67"/>
                </a:cubicBezTo>
                <a:lnTo>
                  <a:pt x="114" y="120"/>
                </a:lnTo>
                <a:close/>
                <a:moveTo>
                  <a:pt x="114" y="60"/>
                </a:moveTo>
                <a:cubicBezTo>
                  <a:pt x="7" y="60"/>
                  <a:pt x="7" y="60"/>
                  <a:pt x="7" y="60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36"/>
                  <a:pt x="10" y="33"/>
                  <a:pt x="14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50" y="33"/>
                  <a:pt x="50" y="47"/>
                  <a:pt x="67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11" y="47"/>
                  <a:pt x="114" y="50"/>
                  <a:pt x="114" y="53"/>
                </a:cubicBezTo>
                <a:lnTo>
                  <a:pt x="114" y="60"/>
                </a:lnTo>
                <a:close/>
                <a:moveTo>
                  <a:pt x="134" y="13"/>
                </a:moveTo>
                <a:cubicBezTo>
                  <a:pt x="94" y="13"/>
                  <a:pt x="94" y="13"/>
                  <a:pt x="94" y="13"/>
                </a:cubicBezTo>
                <a:cubicBezTo>
                  <a:pt x="81" y="13"/>
                  <a:pt x="81" y="0"/>
                  <a:pt x="67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3" y="0"/>
                  <a:pt x="27" y="6"/>
                  <a:pt x="27" y="13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9"/>
                  <a:pt x="29" y="20"/>
                  <a:pt x="30" y="20"/>
                </a:cubicBezTo>
                <a:cubicBezTo>
                  <a:pt x="32" y="20"/>
                  <a:pt x="34" y="19"/>
                  <a:pt x="34" y="17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0"/>
                  <a:pt x="37" y="7"/>
                  <a:pt x="40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77" y="7"/>
                  <a:pt x="77" y="20"/>
                  <a:pt x="94" y="20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8" y="20"/>
                  <a:pt x="141" y="23"/>
                  <a:pt x="141" y="27"/>
                </a:cubicBezTo>
                <a:cubicBezTo>
                  <a:pt x="141" y="94"/>
                  <a:pt x="141" y="94"/>
                  <a:pt x="141" y="94"/>
                </a:cubicBezTo>
                <a:cubicBezTo>
                  <a:pt x="141" y="97"/>
                  <a:pt x="138" y="100"/>
                  <a:pt x="134" y="100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29" y="100"/>
                  <a:pt x="127" y="102"/>
                  <a:pt x="127" y="104"/>
                </a:cubicBezTo>
                <a:cubicBezTo>
                  <a:pt x="127" y="105"/>
                  <a:pt x="129" y="107"/>
                  <a:pt x="131" y="107"/>
                </a:cubicBezTo>
                <a:cubicBezTo>
                  <a:pt x="134" y="107"/>
                  <a:pt x="134" y="107"/>
                  <a:pt x="134" y="107"/>
                </a:cubicBezTo>
                <a:cubicBezTo>
                  <a:pt x="141" y="107"/>
                  <a:pt x="147" y="101"/>
                  <a:pt x="147" y="94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9"/>
                  <a:pt x="141" y="13"/>
                  <a:pt x="134" y="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1" name="Freeform 219"/>
          <p:cNvSpPr>
            <a:spLocks noEditPoints="1"/>
          </p:cNvSpPr>
          <p:nvPr/>
        </p:nvSpPr>
        <p:spPr bwMode="auto">
          <a:xfrm>
            <a:off x="8526378" y="7104243"/>
            <a:ext cx="550863" cy="450850"/>
          </a:xfrm>
          <a:custGeom>
            <a:avLst/>
            <a:gdLst>
              <a:gd name="T0" fmla="*/ 37 w 147"/>
              <a:gd name="T1" fmla="*/ 87 h 120"/>
              <a:gd name="T2" fmla="*/ 47 w 147"/>
              <a:gd name="T3" fmla="*/ 76 h 120"/>
              <a:gd name="T4" fmla="*/ 37 w 147"/>
              <a:gd name="T5" fmla="*/ 66 h 120"/>
              <a:gd name="T6" fmla="*/ 27 w 147"/>
              <a:gd name="T7" fmla="*/ 76 h 120"/>
              <a:gd name="T8" fmla="*/ 37 w 147"/>
              <a:gd name="T9" fmla="*/ 87 h 120"/>
              <a:gd name="T10" fmla="*/ 37 w 147"/>
              <a:gd name="T11" fmla="*/ 73 h 120"/>
              <a:gd name="T12" fmla="*/ 40 w 147"/>
              <a:gd name="T13" fmla="*/ 76 h 120"/>
              <a:gd name="T14" fmla="*/ 37 w 147"/>
              <a:gd name="T15" fmla="*/ 80 h 120"/>
              <a:gd name="T16" fmla="*/ 33 w 147"/>
              <a:gd name="T17" fmla="*/ 76 h 120"/>
              <a:gd name="T18" fmla="*/ 37 w 147"/>
              <a:gd name="T19" fmla="*/ 73 h 120"/>
              <a:gd name="T20" fmla="*/ 110 w 147"/>
              <a:gd name="T21" fmla="*/ 87 h 120"/>
              <a:gd name="T22" fmla="*/ 120 w 147"/>
              <a:gd name="T23" fmla="*/ 76 h 120"/>
              <a:gd name="T24" fmla="*/ 110 w 147"/>
              <a:gd name="T25" fmla="*/ 66 h 120"/>
              <a:gd name="T26" fmla="*/ 100 w 147"/>
              <a:gd name="T27" fmla="*/ 76 h 120"/>
              <a:gd name="T28" fmla="*/ 110 w 147"/>
              <a:gd name="T29" fmla="*/ 87 h 120"/>
              <a:gd name="T30" fmla="*/ 110 w 147"/>
              <a:gd name="T31" fmla="*/ 73 h 120"/>
              <a:gd name="T32" fmla="*/ 113 w 147"/>
              <a:gd name="T33" fmla="*/ 76 h 120"/>
              <a:gd name="T34" fmla="*/ 110 w 147"/>
              <a:gd name="T35" fmla="*/ 80 h 120"/>
              <a:gd name="T36" fmla="*/ 107 w 147"/>
              <a:gd name="T37" fmla="*/ 76 h 120"/>
              <a:gd name="T38" fmla="*/ 110 w 147"/>
              <a:gd name="T39" fmla="*/ 73 h 120"/>
              <a:gd name="T40" fmla="*/ 73 w 147"/>
              <a:gd name="T41" fmla="*/ 87 h 120"/>
              <a:gd name="T42" fmla="*/ 83 w 147"/>
              <a:gd name="T43" fmla="*/ 76 h 120"/>
              <a:gd name="T44" fmla="*/ 73 w 147"/>
              <a:gd name="T45" fmla="*/ 66 h 120"/>
              <a:gd name="T46" fmla="*/ 63 w 147"/>
              <a:gd name="T47" fmla="*/ 76 h 120"/>
              <a:gd name="T48" fmla="*/ 73 w 147"/>
              <a:gd name="T49" fmla="*/ 87 h 120"/>
              <a:gd name="T50" fmla="*/ 73 w 147"/>
              <a:gd name="T51" fmla="*/ 73 h 120"/>
              <a:gd name="T52" fmla="*/ 77 w 147"/>
              <a:gd name="T53" fmla="*/ 76 h 120"/>
              <a:gd name="T54" fmla="*/ 73 w 147"/>
              <a:gd name="T55" fmla="*/ 80 h 120"/>
              <a:gd name="T56" fmla="*/ 70 w 147"/>
              <a:gd name="T57" fmla="*/ 76 h 120"/>
              <a:gd name="T58" fmla="*/ 73 w 147"/>
              <a:gd name="T59" fmla="*/ 73 h 120"/>
              <a:gd name="T60" fmla="*/ 134 w 147"/>
              <a:gd name="T61" fmla="*/ 13 h 120"/>
              <a:gd name="T62" fmla="*/ 73 w 147"/>
              <a:gd name="T63" fmla="*/ 13 h 120"/>
              <a:gd name="T64" fmla="*/ 47 w 147"/>
              <a:gd name="T65" fmla="*/ 0 h 120"/>
              <a:gd name="T66" fmla="*/ 13 w 147"/>
              <a:gd name="T67" fmla="*/ 0 h 120"/>
              <a:gd name="T68" fmla="*/ 0 w 147"/>
              <a:gd name="T69" fmla="*/ 13 h 120"/>
              <a:gd name="T70" fmla="*/ 0 w 147"/>
              <a:gd name="T71" fmla="*/ 107 h 120"/>
              <a:gd name="T72" fmla="*/ 13 w 147"/>
              <a:gd name="T73" fmla="*/ 120 h 120"/>
              <a:gd name="T74" fmla="*/ 134 w 147"/>
              <a:gd name="T75" fmla="*/ 120 h 120"/>
              <a:gd name="T76" fmla="*/ 147 w 147"/>
              <a:gd name="T77" fmla="*/ 107 h 120"/>
              <a:gd name="T78" fmla="*/ 147 w 147"/>
              <a:gd name="T79" fmla="*/ 26 h 120"/>
              <a:gd name="T80" fmla="*/ 134 w 147"/>
              <a:gd name="T81" fmla="*/ 13 h 120"/>
              <a:gd name="T82" fmla="*/ 140 w 147"/>
              <a:gd name="T83" fmla="*/ 107 h 120"/>
              <a:gd name="T84" fmla="*/ 134 w 147"/>
              <a:gd name="T85" fmla="*/ 113 h 120"/>
              <a:gd name="T86" fmla="*/ 13 w 147"/>
              <a:gd name="T87" fmla="*/ 113 h 120"/>
              <a:gd name="T88" fmla="*/ 7 w 147"/>
              <a:gd name="T89" fmla="*/ 107 h 120"/>
              <a:gd name="T90" fmla="*/ 7 w 147"/>
              <a:gd name="T91" fmla="*/ 40 h 120"/>
              <a:gd name="T92" fmla="*/ 140 w 147"/>
              <a:gd name="T93" fmla="*/ 40 h 120"/>
              <a:gd name="T94" fmla="*/ 140 w 147"/>
              <a:gd name="T95" fmla="*/ 107 h 120"/>
              <a:gd name="T96" fmla="*/ 140 w 147"/>
              <a:gd name="T97" fmla="*/ 33 h 120"/>
              <a:gd name="T98" fmla="*/ 7 w 147"/>
              <a:gd name="T99" fmla="*/ 33 h 120"/>
              <a:gd name="T100" fmla="*/ 7 w 147"/>
              <a:gd name="T101" fmla="*/ 13 h 120"/>
              <a:gd name="T102" fmla="*/ 13 w 147"/>
              <a:gd name="T103" fmla="*/ 6 h 120"/>
              <a:gd name="T104" fmla="*/ 47 w 147"/>
              <a:gd name="T105" fmla="*/ 6 h 120"/>
              <a:gd name="T106" fmla="*/ 73 w 147"/>
              <a:gd name="T107" fmla="*/ 20 h 120"/>
              <a:gd name="T108" fmla="*/ 134 w 147"/>
              <a:gd name="T109" fmla="*/ 20 h 120"/>
              <a:gd name="T110" fmla="*/ 140 w 147"/>
              <a:gd name="T111" fmla="*/ 26 h 120"/>
              <a:gd name="T112" fmla="*/ 140 w 147"/>
              <a:gd name="T113" fmla="*/ 3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7" h="120">
                <a:moveTo>
                  <a:pt x="37" y="87"/>
                </a:moveTo>
                <a:cubicBezTo>
                  <a:pt x="42" y="87"/>
                  <a:pt x="47" y="82"/>
                  <a:pt x="47" y="76"/>
                </a:cubicBezTo>
                <a:cubicBezTo>
                  <a:pt x="47" y="71"/>
                  <a:pt x="42" y="66"/>
                  <a:pt x="37" y="66"/>
                </a:cubicBezTo>
                <a:cubicBezTo>
                  <a:pt x="31" y="66"/>
                  <a:pt x="27" y="71"/>
                  <a:pt x="27" y="76"/>
                </a:cubicBezTo>
                <a:cubicBezTo>
                  <a:pt x="27" y="82"/>
                  <a:pt x="31" y="87"/>
                  <a:pt x="37" y="87"/>
                </a:cubicBezTo>
                <a:close/>
                <a:moveTo>
                  <a:pt x="37" y="73"/>
                </a:moveTo>
                <a:cubicBezTo>
                  <a:pt x="39" y="73"/>
                  <a:pt x="40" y="75"/>
                  <a:pt x="40" y="76"/>
                </a:cubicBezTo>
                <a:cubicBezTo>
                  <a:pt x="40" y="78"/>
                  <a:pt x="39" y="80"/>
                  <a:pt x="37" y="80"/>
                </a:cubicBezTo>
                <a:cubicBezTo>
                  <a:pt x="35" y="80"/>
                  <a:pt x="33" y="78"/>
                  <a:pt x="33" y="76"/>
                </a:cubicBezTo>
                <a:cubicBezTo>
                  <a:pt x="33" y="75"/>
                  <a:pt x="35" y="73"/>
                  <a:pt x="37" y="73"/>
                </a:cubicBezTo>
                <a:close/>
                <a:moveTo>
                  <a:pt x="110" y="87"/>
                </a:moveTo>
                <a:cubicBezTo>
                  <a:pt x="116" y="87"/>
                  <a:pt x="120" y="82"/>
                  <a:pt x="120" y="76"/>
                </a:cubicBezTo>
                <a:cubicBezTo>
                  <a:pt x="120" y="71"/>
                  <a:pt x="116" y="66"/>
                  <a:pt x="110" y="66"/>
                </a:cubicBezTo>
                <a:cubicBezTo>
                  <a:pt x="105" y="66"/>
                  <a:pt x="100" y="71"/>
                  <a:pt x="100" y="76"/>
                </a:cubicBezTo>
                <a:cubicBezTo>
                  <a:pt x="100" y="82"/>
                  <a:pt x="105" y="87"/>
                  <a:pt x="110" y="87"/>
                </a:cubicBezTo>
                <a:close/>
                <a:moveTo>
                  <a:pt x="110" y="73"/>
                </a:moveTo>
                <a:cubicBezTo>
                  <a:pt x="112" y="73"/>
                  <a:pt x="113" y="75"/>
                  <a:pt x="113" y="76"/>
                </a:cubicBezTo>
                <a:cubicBezTo>
                  <a:pt x="113" y="78"/>
                  <a:pt x="112" y="80"/>
                  <a:pt x="110" y="80"/>
                </a:cubicBezTo>
                <a:cubicBezTo>
                  <a:pt x="108" y="80"/>
                  <a:pt x="107" y="78"/>
                  <a:pt x="107" y="76"/>
                </a:cubicBezTo>
                <a:cubicBezTo>
                  <a:pt x="107" y="75"/>
                  <a:pt x="108" y="73"/>
                  <a:pt x="110" y="73"/>
                </a:cubicBezTo>
                <a:close/>
                <a:moveTo>
                  <a:pt x="73" y="87"/>
                </a:moveTo>
                <a:cubicBezTo>
                  <a:pt x="79" y="87"/>
                  <a:pt x="83" y="82"/>
                  <a:pt x="83" y="76"/>
                </a:cubicBezTo>
                <a:cubicBezTo>
                  <a:pt x="83" y="71"/>
                  <a:pt x="79" y="66"/>
                  <a:pt x="73" y="66"/>
                </a:cubicBezTo>
                <a:cubicBezTo>
                  <a:pt x="68" y="66"/>
                  <a:pt x="63" y="71"/>
                  <a:pt x="63" y="76"/>
                </a:cubicBezTo>
                <a:cubicBezTo>
                  <a:pt x="63" y="82"/>
                  <a:pt x="68" y="87"/>
                  <a:pt x="73" y="87"/>
                </a:cubicBezTo>
                <a:close/>
                <a:moveTo>
                  <a:pt x="73" y="73"/>
                </a:moveTo>
                <a:cubicBezTo>
                  <a:pt x="75" y="73"/>
                  <a:pt x="77" y="75"/>
                  <a:pt x="77" y="76"/>
                </a:cubicBezTo>
                <a:cubicBezTo>
                  <a:pt x="77" y="78"/>
                  <a:pt x="75" y="80"/>
                  <a:pt x="73" y="80"/>
                </a:cubicBezTo>
                <a:cubicBezTo>
                  <a:pt x="72" y="80"/>
                  <a:pt x="70" y="78"/>
                  <a:pt x="70" y="76"/>
                </a:cubicBezTo>
                <a:cubicBezTo>
                  <a:pt x="70" y="75"/>
                  <a:pt x="72" y="73"/>
                  <a:pt x="73" y="73"/>
                </a:cubicBezTo>
                <a:close/>
                <a:moveTo>
                  <a:pt x="134" y="13"/>
                </a:moveTo>
                <a:cubicBezTo>
                  <a:pt x="73" y="13"/>
                  <a:pt x="73" y="13"/>
                  <a:pt x="73" y="13"/>
                </a:cubicBezTo>
                <a:cubicBezTo>
                  <a:pt x="60" y="13"/>
                  <a:pt x="60" y="0"/>
                  <a:pt x="4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41" y="120"/>
                  <a:pt x="147" y="114"/>
                  <a:pt x="147" y="107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7" y="19"/>
                  <a:pt x="141" y="13"/>
                  <a:pt x="134" y="13"/>
                </a:cubicBezTo>
                <a:close/>
                <a:moveTo>
                  <a:pt x="140" y="107"/>
                </a:moveTo>
                <a:cubicBezTo>
                  <a:pt x="140" y="110"/>
                  <a:pt x="137" y="113"/>
                  <a:pt x="134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0" y="113"/>
                  <a:pt x="7" y="110"/>
                  <a:pt x="7" y="107"/>
                </a:cubicBezTo>
                <a:cubicBezTo>
                  <a:pt x="7" y="40"/>
                  <a:pt x="7" y="40"/>
                  <a:pt x="7" y="40"/>
                </a:cubicBezTo>
                <a:cubicBezTo>
                  <a:pt x="140" y="40"/>
                  <a:pt x="140" y="40"/>
                  <a:pt x="140" y="40"/>
                </a:cubicBezTo>
                <a:lnTo>
                  <a:pt x="140" y="107"/>
                </a:lnTo>
                <a:close/>
                <a:moveTo>
                  <a:pt x="140" y="33"/>
                </a:moveTo>
                <a:cubicBezTo>
                  <a:pt x="7" y="33"/>
                  <a:pt x="7" y="33"/>
                  <a:pt x="7" y="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57" y="6"/>
                  <a:pt x="57" y="20"/>
                  <a:pt x="73" y="20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7" y="20"/>
                  <a:pt x="140" y="23"/>
                  <a:pt x="140" y="26"/>
                </a:cubicBezTo>
                <a:lnTo>
                  <a:pt x="140" y="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Freeform 220"/>
          <p:cNvSpPr>
            <a:spLocks noEditPoints="1"/>
          </p:cNvSpPr>
          <p:nvPr/>
        </p:nvSpPr>
        <p:spPr bwMode="auto">
          <a:xfrm>
            <a:off x="9577303" y="7051856"/>
            <a:ext cx="552450" cy="552450"/>
          </a:xfrm>
          <a:custGeom>
            <a:avLst/>
            <a:gdLst>
              <a:gd name="T0" fmla="*/ 134 w 147"/>
              <a:gd name="T1" fmla="*/ 14 h 147"/>
              <a:gd name="T2" fmla="*/ 74 w 147"/>
              <a:gd name="T3" fmla="*/ 14 h 147"/>
              <a:gd name="T4" fmla="*/ 47 w 147"/>
              <a:gd name="T5" fmla="*/ 0 h 147"/>
              <a:gd name="T6" fmla="*/ 14 w 147"/>
              <a:gd name="T7" fmla="*/ 0 h 147"/>
              <a:gd name="T8" fmla="*/ 0 w 147"/>
              <a:gd name="T9" fmla="*/ 14 h 147"/>
              <a:gd name="T10" fmla="*/ 0 w 147"/>
              <a:gd name="T11" fmla="*/ 107 h 147"/>
              <a:gd name="T12" fmla="*/ 14 w 147"/>
              <a:gd name="T13" fmla="*/ 121 h 147"/>
              <a:gd name="T14" fmla="*/ 45 w 147"/>
              <a:gd name="T15" fmla="*/ 121 h 147"/>
              <a:gd name="T16" fmla="*/ 39 w 147"/>
              <a:gd name="T17" fmla="*/ 114 h 147"/>
              <a:gd name="T18" fmla="*/ 14 w 147"/>
              <a:gd name="T19" fmla="*/ 114 h 147"/>
              <a:gd name="T20" fmla="*/ 7 w 147"/>
              <a:gd name="T21" fmla="*/ 107 h 147"/>
              <a:gd name="T22" fmla="*/ 7 w 147"/>
              <a:gd name="T23" fmla="*/ 40 h 147"/>
              <a:gd name="T24" fmla="*/ 45 w 147"/>
              <a:gd name="T25" fmla="*/ 40 h 147"/>
              <a:gd name="T26" fmla="*/ 55 w 147"/>
              <a:gd name="T27" fmla="*/ 34 h 147"/>
              <a:gd name="T28" fmla="*/ 7 w 147"/>
              <a:gd name="T29" fmla="*/ 34 h 147"/>
              <a:gd name="T30" fmla="*/ 7 w 147"/>
              <a:gd name="T31" fmla="*/ 14 h 147"/>
              <a:gd name="T32" fmla="*/ 14 w 147"/>
              <a:gd name="T33" fmla="*/ 7 h 147"/>
              <a:gd name="T34" fmla="*/ 47 w 147"/>
              <a:gd name="T35" fmla="*/ 7 h 147"/>
              <a:gd name="T36" fmla="*/ 74 w 147"/>
              <a:gd name="T37" fmla="*/ 20 h 147"/>
              <a:gd name="T38" fmla="*/ 134 w 147"/>
              <a:gd name="T39" fmla="*/ 20 h 147"/>
              <a:gd name="T40" fmla="*/ 141 w 147"/>
              <a:gd name="T41" fmla="*/ 27 h 147"/>
              <a:gd name="T42" fmla="*/ 141 w 147"/>
              <a:gd name="T43" fmla="*/ 34 h 147"/>
              <a:gd name="T44" fmla="*/ 106 w 147"/>
              <a:gd name="T45" fmla="*/ 34 h 147"/>
              <a:gd name="T46" fmla="*/ 116 w 147"/>
              <a:gd name="T47" fmla="*/ 40 h 147"/>
              <a:gd name="T48" fmla="*/ 141 w 147"/>
              <a:gd name="T49" fmla="*/ 40 h 147"/>
              <a:gd name="T50" fmla="*/ 141 w 147"/>
              <a:gd name="T51" fmla="*/ 107 h 147"/>
              <a:gd name="T52" fmla="*/ 134 w 147"/>
              <a:gd name="T53" fmla="*/ 114 h 147"/>
              <a:gd name="T54" fmla="*/ 128 w 147"/>
              <a:gd name="T55" fmla="*/ 114 h 147"/>
              <a:gd name="T56" fmla="*/ 135 w 147"/>
              <a:gd name="T57" fmla="*/ 120 h 147"/>
              <a:gd name="T58" fmla="*/ 147 w 147"/>
              <a:gd name="T59" fmla="*/ 107 h 147"/>
              <a:gd name="T60" fmla="*/ 147 w 147"/>
              <a:gd name="T61" fmla="*/ 27 h 147"/>
              <a:gd name="T62" fmla="*/ 134 w 147"/>
              <a:gd name="T63" fmla="*/ 14 h 147"/>
              <a:gd name="T64" fmla="*/ 116 w 147"/>
              <a:gd name="T65" fmla="*/ 111 h 147"/>
              <a:gd name="T66" fmla="*/ 127 w 147"/>
              <a:gd name="T67" fmla="*/ 80 h 147"/>
              <a:gd name="T68" fmla="*/ 81 w 147"/>
              <a:gd name="T69" fmla="*/ 34 h 147"/>
              <a:gd name="T70" fmla="*/ 34 w 147"/>
              <a:gd name="T71" fmla="*/ 80 h 147"/>
              <a:gd name="T72" fmla="*/ 81 w 147"/>
              <a:gd name="T73" fmla="*/ 127 h 147"/>
              <a:gd name="T74" fmla="*/ 111 w 147"/>
              <a:gd name="T75" fmla="*/ 116 h 147"/>
              <a:gd name="T76" fmla="*/ 116 w 147"/>
              <a:gd name="T77" fmla="*/ 121 h 147"/>
              <a:gd name="T78" fmla="*/ 116 w 147"/>
              <a:gd name="T79" fmla="*/ 121 h 147"/>
              <a:gd name="T80" fmla="*/ 116 w 147"/>
              <a:gd name="T81" fmla="*/ 121 h 147"/>
              <a:gd name="T82" fmla="*/ 142 w 147"/>
              <a:gd name="T83" fmla="*/ 146 h 147"/>
              <a:gd name="T84" fmla="*/ 144 w 147"/>
              <a:gd name="T85" fmla="*/ 147 h 147"/>
              <a:gd name="T86" fmla="*/ 147 w 147"/>
              <a:gd name="T87" fmla="*/ 144 h 147"/>
              <a:gd name="T88" fmla="*/ 146 w 147"/>
              <a:gd name="T89" fmla="*/ 142 h 147"/>
              <a:gd name="T90" fmla="*/ 116 w 147"/>
              <a:gd name="T91" fmla="*/ 111 h 147"/>
              <a:gd name="T92" fmla="*/ 81 w 147"/>
              <a:gd name="T93" fmla="*/ 121 h 147"/>
              <a:gd name="T94" fmla="*/ 41 w 147"/>
              <a:gd name="T95" fmla="*/ 80 h 147"/>
              <a:gd name="T96" fmla="*/ 81 w 147"/>
              <a:gd name="T97" fmla="*/ 40 h 147"/>
              <a:gd name="T98" fmla="*/ 121 w 147"/>
              <a:gd name="T99" fmla="*/ 80 h 147"/>
              <a:gd name="T100" fmla="*/ 81 w 147"/>
              <a:gd name="T101" fmla="*/ 12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7" h="147">
                <a:moveTo>
                  <a:pt x="134" y="14"/>
                </a:moveTo>
                <a:cubicBezTo>
                  <a:pt x="74" y="14"/>
                  <a:pt x="74" y="14"/>
                  <a:pt x="74" y="14"/>
                </a:cubicBezTo>
                <a:cubicBezTo>
                  <a:pt x="61" y="14"/>
                  <a:pt x="61" y="0"/>
                  <a:pt x="4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5"/>
                  <a:pt x="6" y="121"/>
                  <a:pt x="14" y="121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43" y="119"/>
                  <a:pt x="41" y="116"/>
                  <a:pt x="39" y="114"/>
                </a:cubicBezTo>
                <a:cubicBezTo>
                  <a:pt x="14" y="114"/>
                  <a:pt x="14" y="114"/>
                  <a:pt x="14" y="114"/>
                </a:cubicBezTo>
                <a:cubicBezTo>
                  <a:pt x="10" y="114"/>
                  <a:pt x="7" y="111"/>
                  <a:pt x="7" y="107"/>
                </a:cubicBezTo>
                <a:cubicBezTo>
                  <a:pt x="7" y="40"/>
                  <a:pt x="7" y="40"/>
                  <a:pt x="7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8" y="38"/>
                  <a:pt x="51" y="36"/>
                  <a:pt x="55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4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57" y="7"/>
                  <a:pt x="57" y="20"/>
                  <a:pt x="74" y="20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8" y="20"/>
                  <a:pt x="141" y="23"/>
                  <a:pt x="141" y="27"/>
                </a:cubicBezTo>
                <a:cubicBezTo>
                  <a:pt x="141" y="34"/>
                  <a:pt x="141" y="34"/>
                  <a:pt x="141" y="34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10" y="36"/>
                  <a:pt x="113" y="38"/>
                  <a:pt x="116" y="40"/>
                </a:cubicBezTo>
                <a:cubicBezTo>
                  <a:pt x="141" y="40"/>
                  <a:pt x="141" y="40"/>
                  <a:pt x="141" y="40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1" y="111"/>
                  <a:pt x="138" y="114"/>
                  <a:pt x="134" y="114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42" y="120"/>
                  <a:pt x="147" y="114"/>
                  <a:pt x="147" y="107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20"/>
                  <a:pt x="141" y="14"/>
                  <a:pt x="134" y="14"/>
                </a:cubicBezTo>
                <a:close/>
                <a:moveTo>
                  <a:pt x="116" y="111"/>
                </a:moveTo>
                <a:cubicBezTo>
                  <a:pt x="123" y="103"/>
                  <a:pt x="127" y="92"/>
                  <a:pt x="127" y="80"/>
                </a:cubicBezTo>
                <a:cubicBezTo>
                  <a:pt x="127" y="55"/>
                  <a:pt x="106" y="34"/>
                  <a:pt x="81" y="34"/>
                </a:cubicBezTo>
                <a:cubicBezTo>
                  <a:pt x="55" y="34"/>
                  <a:pt x="34" y="55"/>
                  <a:pt x="34" y="80"/>
                </a:cubicBezTo>
                <a:cubicBezTo>
                  <a:pt x="34" y="106"/>
                  <a:pt x="55" y="127"/>
                  <a:pt x="81" y="127"/>
                </a:cubicBezTo>
                <a:cubicBezTo>
                  <a:pt x="92" y="127"/>
                  <a:pt x="103" y="123"/>
                  <a:pt x="111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2" y="147"/>
                  <a:pt x="143" y="147"/>
                  <a:pt x="144" y="147"/>
                </a:cubicBezTo>
                <a:cubicBezTo>
                  <a:pt x="146" y="147"/>
                  <a:pt x="147" y="146"/>
                  <a:pt x="147" y="144"/>
                </a:cubicBezTo>
                <a:cubicBezTo>
                  <a:pt x="147" y="143"/>
                  <a:pt x="147" y="142"/>
                  <a:pt x="146" y="142"/>
                </a:cubicBezTo>
                <a:lnTo>
                  <a:pt x="116" y="111"/>
                </a:lnTo>
                <a:close/>
                <a:moveTo>
                  <a:pt x="81" y="121"/>
                </a:moveTo>
                <a:cubicBezTo>
                  <a:pt x="59" y="121"/>
                  <a:pt x="41" y="103"/>
                  <a:pt x="41" y="80"/>
                </a:cubicBezTo>
                <a:cubicBezTo>
                  <a:pt x="41" y="58"/>
                  <a:pt x="59" y="40"/>
                  <a:pt x="81" y="40"/>
                </a:cubicBezTo>
                <a:cubicBezTo>
                  <a:pt x="103" y="40"/>
                  <a:pt x="121" y="58"/>
                  <a:pt x="121" y="80"/>
                </a:cubicBezTo>
                <a:cubicBezTo>
                  <a:pt x="121" y="103"/>
                  <a:pt x="103" y="121"/>
                  <a:pt x="81" y="12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3" name="Freeform 221"/>
          <p:cNvSpPr>
            <a:spLocks noEditPoints="1"/>
          </p:cNvSpPr>
          <p:nvPr/>
        </p:nvSpPr>
        <p:spPr bwMode="auto">
          <a:xfrm>
            <a:off x="10631403" y="7051856"/>
            <a:ext cx="552450" cy="552450"/>
          </a:xfrm>
          <a:custGeom>
            <a:avLst/>
            <a:gdLst>
              <a:gd name="T0" fmla="*/ 74 w 147"/>
              <a:gd name="T1" fmla="*/ 0 h 147"/>
              <a:gd name="T2" fmla="*/ 0 w 147"/>
              <a:gd name="T3" fmla="*/ 74 h 147"/>
              <a:gd name="T4" fmla="*/ 74 w 147"/>
              <a:gd name="T5" fmla="*/ 147 h 147"/>
              <a:gd name="T6" fmla="*/ 147 w 147"/>
              <a:gd name="T7" fmla="*/ 74 h 147"/>
              <a:gd name="T8" fmla="*/ 74 w 147"/>
              <a:gd name="T9" fmla="*/ 0 h 147"/>
              <a:gd name="T10" fmla="*/ 74 w 147"/>
              <a:gd name="T11" fmla="*/ 141 h 147"/>
              <a:gd name="T12" fmla="*/ 30 w 147"/>
              <a:gd name="T13" fmla="*/ 124 h 147"/>
              <a:gd name="T14" fmla="*/ 53 w 147"/>
              <a:gd name="T15" fmla="*/ 110 h 147"/>
              <a:gd name="T16" fmla="*/ 64 w 147"/>
              <a:gd name="T17" fmla="*/ 85 h 147"/>
              <a:gd name="T18" fmla="*/ 61 w 147"/>
              <a:gd name="T19" fmla="*/ 80 h 147"/>
              <a:gd name="T20" fmla="*/ 53 w 147"/>
              <a:gd name="T21" fmla="*/ 49 h 147"/>
              <a:gd name="T22" fmla="*/ 70 w 147"/>
              <a:gd name="T23" fmla="*/ 30 h 147"/>
              <a:gd name="T24" fmla="*/ 80 w 147"/>
              <a:gd name="T25" fmla="*/ 28 h 147"/>
              <a:gd name="T26" fmla="*/ 84 w 147"/>
              <a:gd name="T27" fmla="*/ 27 h 147"/>
              <a:gd name="T28" fmla="*/ 97 w 147"/>
              <a:gd name="T29" fmla="*/ 50 h 147"/>
              <a:gd name="T30" fmla="*/ 90 w 147"/>
              <a:gd name="T31" fmla="*/ 79 h 147"/>
              <a:gd name="T32" fmla="*/ 87 w 147"/>
              <a:gd name="T33" fmla="*/ 85 h 147"/>
              <a:gd name="T34" fmla="*/ 86 w 147"/>
              <a:gd name="T35" fmla="*/ 98 h 147"/>
              <a:gd name="T36" fmla="*/ 100 w 147"/>
              <a:gd name="T37" fmla="*/ 111 h 147"/>
              <a:gd name="T38" fmla="*/ 117 w 147"/>
              <a:gd name="T39" fmla="*/ 124 h 147"/>
              <a:gd name="T40" fmla="*/ 74 w 147"/>
              <a:gd name="T41" fmla="*/ 141 h 147"/>
              <a:gd name="T42" fmla="*/ 122 w 147"/>
              <a:gd name="T43" fmla="*/ 119 h 147"/>
              <a:gd name="T44" fmla="*/ 103 w 147"/>
              <a:gd name="T45" fmla="*/ 105 h 147"/>
              <a:gd name="T46" fmla="*/ 92 w 147"/>
              <a:gd name="T47" fmla="*/ 96 h 147"/>
              <a:gd name="T48" fmla="*/ 93 w 147"/>
              <a:gd name="T49" fmla="*/ 88 h 147"/>
              <a:gd name="T50" fmla="*/ 96 w 147"/>
              <a:gd name="T51" fmla="*/ 82 h 147"/>
              <a:gd name="T52" fmla="*/ 103 w 147"/>
              <a:gd name="T53" fmla="*/ 50 h 147"/>
              <a:gd name="T54" fmla="*/ 84 w 147"/>
              <a:gd name="T55" fmla="*/ 20 h 147"/>
              <a:gd name="T56" fmla="*/ 78 w 147"/>
              <a:gd name="T57" fmla="*/ 22 h 147"/>
              <a:gd name="T58" fmla="*/ 70 w 147"/>
              <a:gd name="T59" fmla="*/ 23 h 147"/>
              <a:gd name="T60" fmla="*/ 47 w 147"/>
              <a:gd name="T61" fmla="*/ 49 h 147"/>
              <a:gd name="T62" fmla="*/ 55 w 147"/>
              <a:gd name="T63" fmla="*/ 83 h 147"/>
              <a:gd name="T64" fmla="*/ 58 w 147"/>
              <a:gd name="T65" fmla="*/ 88 h 147"/>
              <a:gd name="T66" fmla="*/ 51 w 147"/>
              <a:gd name="T67" fmla="*/ 104 h 147"/>
              <a:gd name="T68" fmla="*/ 25 w 147"/>
              <a:gd name="T69" fmla="*/ 120 h 147"/>
              <a:gd name="T70" fmla="*/ 7 w 147"/>
              <a:gd name="T71" fmla="*/ 74 h 147"/>
              <a:gd name="T72" fmla="*/ 74 w 147"/>
              <a:gd name="T73" fmla="*/ 7 h 147"/>
              <a:gd name="T74" fmla="*/ 140 w 147"/>
              <a:gd name="T75" fmla="*/ 74 h 147"/>
              <a:gd name="T76" fmla="*/ 122 w 147"/>
              <a:gd name="T77" fmla="*/ 11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7" h="147">
                <a:moveTo>
                  <a:pt x="74" y="0"/>
                </a:moveTo>
                <a:cubicBezTo>
                  <a:pt x="33" y="0"/>
                  <a:pt x="0" y="33"/>
                  <a:pt x="0" y="74"/>
                </a:cubicBezTo>
                <a:cubicBezTo>
                  <a:pt x="0" y="114"/>
                  <a:pt x="33" y="147"/>
                  <a:pt x="74" y="147"/>
                </a:cubicBezTo>
                <a:cubicBezTo>
                  <a:pt x="114" y="147"/>
                  <a:pt x="147" y="114"/>
                  <a:pt x="147" y="74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4" y="141"/>
                </a:moveTo>
                <a:cubicBezTo>
                  <a:pt x="57" y="141"/>
                  <a:pt x="42" y="134"/>
                  <a:pt x="30" y="124"/>
                </a:cubicBezTo>
                <a:cubicBezTo>
                  <a:pt x="39" y="117"/>
                  <a:pt x="43" y="114"/>
                  <a:pt x="53" y="110"/>
                </a:cubicBezTo>
                <a:cubicBezTo>
                  <a:pt x="65" y="105"/>
                  <a:pt x="69" y="96"/>
                  <a:pt x="64" y="85"/>
                </a:cubicBezTo>
                <a:cubicBezTo>
                  <a:pt x="63" y="83"/>
                  <a:pt x="62" y="82"/>
                  <a:pt x="61" y="80"/>
                </a:cubicBezTo>
                <a:cubicBezTo>
                  <a:pt x="58" y="73"/>
                  <a:pt x="53" y="66"/>
                  <a:pt x="53" y="49"/>
                </a:cubicBezTo>
                <a:cubicBezTo>
                  <a:pt x="53" y="30"/>
                  <a:pt x="63" y="30"/>
                  <a:pt x="70" y="30"/>
                </a:cubicBezTo>
                <a:cubicBezTo>
                  <a:pt x="75" y="29"/>
                  <a:pt x="78" y="29"/>
                  <a:pt x="80" y="28"/>
                </a:cubicBezTo>
                <a:cubicBezTo>
                  <a:pt x="81" y="27"/>
                  <a:pt x="82" y="27"/>
                  <a:pt x="84" y="27"/>
                </a:cubicBezTo>
                <a:cubicBezTo>
                  <a:pt x="90" y="27"/>
                  <a:pt x="97" y="33"/>
                  <a:pt x="97" y="50"/>
                </a:cubicBezTo>
                <a:cubicBezTo>
                  <a:pt x="97" y="68"/>
                  <a:pt x="94" y="72"/>
                  <a:pt x="90" y="79"/>
                </a:cubicBezTo>
                <a:cubicBezTo>
                  <a:pt x="89" y="81"/>
                  <a:pt x="88" y="83"/>
                  <a:pt x="87" y="85"/>
                </a:cubicBezTo>
                <a:cubicBezTo>
                  <a:pt x="85" y="90"/>
                  <a:pt x="84" y="94"/>
                  <a:pt x="86" y="98"/>
                </a:cubicBezTo>
                <a:cubicBezTo>
                  <a:pt x="87" y="103"/>
                  <a:pt x="92" y="107"/>
                  <a:pt x="100" y="111"/>
                </a:cubicBezTo>
                <a:cubicBezTo>
                  <a:pt x="107" y="114"/>
                  <a:pt x="114" y="121"/>
                  <a:pt x="117" y="124"/>
                </a:cubicBezTo>
                <a:cubicBezTo>
                  <a:pt x="106" y="134"/>
                  <a:pt x="90" y="141"/>
                  <a:pt x="74" y="141"/>
                </a:cubicBezTo>
                <a:close/>
                <a:moveTo>
                  <a:pt x="122" y="119"/>
                </a:moveTo>
                <a:cubicBezTo>
                  <a:pt x="118" y="116"/>
                  <a:pt x="111" y="109"/>
                  <a:pt x="103" y="105"/>
                </a:cubicBezTo>
                <a:cubicBezTo>
                  <a:pt x="97" y="102"/>
                  <a:pt x="93" y="99"/>
                  <a:pt x="92" y="96"/>
                </a:cubicBezTo>
                <a:cubicBezTo>
                  <a:pt x="91" y="94"/>
                  <a:pt x="91" y="91"/>
                  <a:pt x="93" y="88"/>
                </a:cubicBezTo>
                <a:cubicBezTo>
                  <a:pt x="94" y="86"/>
                  <a:pt x="95" y="84"/>
                  <a:pt x="96" y="82"/>
                </a:cubicBezTo>
                <a:cubicBezTo>
                  <a:pt x="100" y="75"/>
                  <a:pt x="103" y="69"/>
                  <a:pt x="103" y="50"/>
                </a:cubicBezTo>
                <a:cubicBezTo>
                  <a:pt x="103" y="22"/>
                  <a:pt x="87" y="20"/>
                  <a:pt x="84" y="20"/>
                </a:cubicBezTo>
                <a:cubicBezTo>
                  <a:pt x="81" y="20"/>
                  <a:pt x="79" y="21"/>
                  <a:pt x="78" y="22"/>
                </a:cubicBezTo>
                <a:cubicBezTo>
                  <a:pt x="76" y="22"/>
                  <a:pt x="74" y="23"/>
                  <a:pt x="70" y="23"/>
                </a:cubicBezTo>
                <a:cubicBezTo>
                  <a:pt x="63" y="23"/>
                  <a:pt x="47" y="23"/>
                  <a:pt x="47" y="49"/>
                </a:cubicBezTo>
                <a:cubicBezTo>
                  <a:pt x="47" y="68"/>
                  <a:pt x="52" y="76"/>
                  <a:pt x="55" y="83"/>
                </a:cubicBezTo>
                <a:cubicBezTo>
                  <a:pt x="56" y="85"/>
                  <a:pt x="57" y="86"/>
                  <a:pt x="58" y="88"/>
                </a:cubicBezTo>
                <a:cubicBezTo>
                  <a:pt x="61" y="95"/>
                  <a:pt x="59" y="100"/>
                  <a:pt x="51" y="104"/>
                </a:cubicBezTo>
                <a:cubicBezTo>
                  <a:pt x="40" y="108"/>
                  <a:pt x="35" y="111"/>
                  <a:pt x="25" y="120"/>
                </a:cubicBezTo>
                <a:cubicBezTo>
                  <a:pt x="14" y="108"/>
                  <a:pt x="7" y="92"/>
                  <a:pt x="7" y="74"/>
                </a:cubicBezTo>
                <a:cubicBezTo>
                  <a:pt x="7" y="37"/>
                  <a:pt x="37" y="7"/>
                  <a:pt x="74" y="7"/>
                </a:cubicBezTo>
                <a:cubicBezTo>
                  <a:pt x="110" y="7"/>
                  <a:pt x="140" y="37"/>
                  <a:pt x="140" y="74"/>
                </a:cubicBezTo>
                <a:cubicBezTo>
                  <a:pt x="140" y="91"/>
                  <a:pt x="133" y="107"/>
                  <a:pt x="122" y="1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4" name="Freeform 222"/>
          <p:cNvSpPr>
            <a:spLocks noEditPoints="1"/>
          </p:cNvSpPr>
          <p:nvPr/>
        </p:nvSpPr>
        <p:spPr bwMode="auto">
          <a:xfrm>
            <a:off x="11682327" y="7099983"/>
            <a:ext cx="552450" cy="550863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3 h 147"/>
              <a:gd name="T4" fmla="*/ 73 w 147"/>
              <a:gd name="T5" fmla="*/ 147 h 147"/>
              <a:gd name="T6" fmla="*/ 147 w 147"/>
              <a:gd name="T7" fmla="*/ 73 h 147"/>
              <a:gd name="T8" fmla="*/ 73 w 147"/>
              <a:gd name="T9" fmla="*/ 0 h 147"/>
              <a:gd name="T10" fmla="*/ 73 w 147"/>
              <a:gd name="T11" fmla="*/ 140 h 147"/>
              <a:gd name="T12" fmla="*/ 32 w 147"/>
              <a:gd name="T13" fmla="*/ 126 h 147"/>
              <a:gd name="T14" fmla="*/ 54 w 147"/>
              <a:gd name="T15" fmla="*/ 111 h 147"/>
              <a:gd name="T16" fmla="*/ 62 w 147"/>
              <a:gd name="T17" fmla="*/ 104 h 147"/>
              <a:gd name="T18" fmla="*/ 59 w 147"/>
              <a:gd name="T19" fmla="*/ 96 h 147"/>
              <a:gd name="T20" fmla="*/ 56 w 147"/>
              <a:gd name="T21" fmla="*/ 96 h 147"/>
              <a:gd name="T22" fmla="*/ 41 w 147"/>
              <a:gd name="T23" fmla="*/ 93 h 147"/>
              <a:gd name="T24" fmla="*/ 46 w 147"/>
              <a:gd name="T25" fmla="*/ 60 h 147"/>
              <a:gd name="T26" fmla="*/ 75 w 147"/>
              <a:gd name="T27" fmla="*/ 27 h 147"/>
              <a:gd name="T28" fmla="*/ 100 w 147"/>
              <a:gd name="T29" fmla="*/ 61 h 147"/>
              <a:gd name="T30" fmla="*/ 105 w 147"/>
              <a:gd name="T31" fmla="*/ 93 h 147"/>
              <a:gd name="T32" fmla="*/ 89 w 147"/>
              <a:gd name="T33" fmla="*/ 95 h 147"/>
              <a:gd name="T34" fmla="*/ 86 w 147"/>
              <a:gd name="T35" fmla="*/ 97 h 147"/>
              <a:gd name="T36" fmla="*/ 93 w 147"/>
              <a:gd name="T37" fmla="*/ 110 h 147"/>
              <a:gd name="T38" fmla="*/ 115 w 147"/>
              <a:gd name="T39" fmla="*/ 126 h 147"/>
              <a:gd name="T40" fmla="*/ 73 w 147"/>
              <a:gd name="T41" fmla="*/ 140 h 147"/>
              <a:gd name="T42" fmla="*/ 120 w 147"/>
              <a:gd name="T43" fmla="*/ 122 h 147"/>
              <a:gd name="T44" fmla="*/ 96 w 147"/>
              <a:gd name="T45" fmla="*/ 104 h 147"/>
              <a:gd name="T46" fmla="*/ 93 w 147"/>
              <a:gd name="T47" fmla="*/ 102 h 147"/>
              <a:gd name="T48" fmla="*/ 113 w 147"/>
              <a:gd name="T49" fmla="*/ 97 h 147"/>
              <a:gd name="T50" fmla="*/ 114 w 147"/>
              <a:gd name="T51" fmla="*/ 93 h 147"/>
              <a:gd name="T52" fmla="*/ 112 w 147"/>
              <a:gd name="T53" fmla="*/ 91 h 147"/>
              <a:gd name="T54" fmla="*/ 107 w 147"/>
              <a:gd name="T55" fmla="*/ 61 h 147"/>
              <a:gd name="T56" fmla="*/ 75 w 147"/>
              <a:gd name="T57" fmla="*/ 20 h 147"/>
              <a:gd name="T58" fmla="*/ 40 w 147"/>
              <a:gd name="T59" fmla="*/ 60 h 147"/>
              <a:gd name="T60" fmla="*/ 35 w 147"/>
              <a:gd name="T61" fmla="*/ 91 h 147"/>
              <a:gd name="T62" fmla="*/ 33 w 147"/>
              <a:gd name="T63" fmla="*/ 93 h 147"/>
              <a:gd name="T64" fmla="*/ 34 w 147"/>
              <a:gd name="T65" fmla="*/ 97 h 147"/>
              <a:gd name="T66" fmla="*/ 55 w 147"/>
              <a:gd name="T67" fmla="*/ 103 h 147"/>
              <a:gd name="T68" fmla="*/ 51 w 147"/>
              <a:gd name="T69" fmla="*/ 104 h 147"/>
              <a:gd name="T70" fmla="*/ 27 w 147"/>
              <a:gd name="T71" fmla="*/ 121 h 147"/>
              <a:gd name="T72" fmla="*/ 7 w 147"/>
              <a:gd name="T73" fmla="*/ 73 h 147"/>
              <a:gd name="T74" fmla="*/ 73 w 147"/>
              <a:gd name="T75" fmla="*/ 7 h 147"/>
              <a:gd name="T76" fmla="*/ 140 w 147"/>
              <a:gd name="T77" fmla="*/ 73 h 147"/>
              <a:gd name="T78" fmla="*/ 120 w 147"/>
              <a:gd name="T79" fmla="*/ 12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7"/>
                  <a:pt x="73" y="147"/>
                </a:cubicBezTo>
                <a:cubicBezTo>
                  <a:pt x="114" y="147"/>
                  <a:pt x="147" y="114"/>
                  <a:pt x="147" y="73"/>
                </a:cubicBezTo>
                <a:cubicBezTo>
                  <a:pt x="147" y="33"/>
                  <a:pt x="114" y="0"/>
                  <a:pt x="73" y="0"/>
                </a:cubicBezTo>
                <a:close/>
                <a:moveTo>
                  <a:pt x="73" y="140"/>
                </a:moveTo>
                <a:cubicBezTo>
                  <a:pt x="58" y="140"/>
                  <a:pt x="43" y="135"/>
                  <a:pt x="32" y="126"/>
                </a:cubicBezTo>
                <a:cubicBezTo>
                  <a:pt x="36" y="120"/>
                  <a:pt x="46" y="113"/>
                  <a:pt x="54" y="111"/>
                </a:cubicBezTo>
                <a:cubicBezTo>
                  <a:pt x="58" y="109"/>
                  <a:pt x="61" y="107"/>
                  <a:pt x="62" y="104"/>
                </a:cubicBezTo>
                <a:cubicBezTo>
                  <a:pt x="63" y="100"/>
                  <a:pt x="60" y="97"/>
                  <a:pt x="59" y="96"/>
                </a:cubicBezTo>
                <a:cubicBezTo>
                  <a:pt x="58" y="96"/>
                  <a:pt x="57" y="95"/>
                  <a:pt x="56" y="96"/>
                </a:cubicBezTo>
                <a:cubicBezTo>
                  <a:pt x="56" y="96"/>
                  <a:pt x="50" y="97"/>
                  <a:pt x="41" y="93"/>
                </a:cubicBezTo>
                <a:cubicBezTo>
                  <a:pt x="44" y="89"/>
                  <a:pt x="46" y="79"/>
                  <a:pt x="46" y="60"/>
                </a:cubicBezTo>
                <a:cubicBezTo>
                  <a:pt x="46" y="29"/>
                  <a:pt x="60" y="27"/>
                  <a:pt x="75" y="27"/>
                </a:cubicBezTo>
                <a:cubicBezTo>
                  <a:pt x="86" y="27"/>
                  <a:pt x="100" y="30"/>
                  <a:pt x="100" y="61"/>
                </a:cubicBezTo>
                <a:cubicBezTo>
                  <a:pt x="100" y="79"/>
                  <a:pt x="103" y="88"/>
                  <a:pt x="105" y="93"/>
                </a:cubicBezTo>
                <a:cubicBezTo>
                  <a:pt x="102" y="94"/>
                  <a:pt x="96" y="96"/>
                  <a:pt x="89" y="95"/>
                </a:cubicBezTo>
                <a:cubicBezTo>
                  <a:pt x="88" y="95"/>
                  <a:pt x="86" y="96"/>
                  <a:pt x="86" y="97"/>
                </a:cubicBezTo>
                <a:cubicBezTo>
                  <a:pt x="84" y="100"/>
                  <a:pt x="84" y="106"/>
                  <a:pt x="93" y="110"/>
                </a:cubicBezTo>
                <a:cubicBezTo>
                  <a:pt x="100" y="113"/>
                  <a:pt x="108" y="118"/>
                  <a:pt x="115" y="126"/>
                </a:cubicBezTo>
                <a:cubicBezTo>
                  <a:pt x="103" y="135"/>
                  <a:pt x="89" y="140"/>
                  <a:pt x="73" y="140"/>
                </a:cubicBezTo>
                <a:close/>
                <a:moveTo>
                  <a:pt x="120" y="122"/>
                </a:moveTo>
                <a:cubicBezTo>
                  <a:pt x="112" y="112"/>
                  <a:pt x="103" y="107"/>
                  <a:pt x="96" y="104"/>
                </a:cubicBezTo>
                <a:cubicBezTo>
                  <a:pt x="94" y="103"/>
                  <a:pt x="93" y="103"/>
                  <a:pt x="93" y="102"/>
                </a:cubicBezTo>
                <a:cubicBezTo>
                  <a:pt x="104" y="102"/>
                  <a:pt x="112" y="97"/>
                  <a:pt x="113" y="97"/>
                </a:cubicBezTo>
                <a:cubicBezTo>
                  <a:pt x="114" y="96"/>
                  <a:pt x="115" y="95"/>
                  <a:pt x="114" y="93"/>
                </a:cubicBezTo>
                <a:cubicBezTo>
                  <a:pt x="114" y="92"/>
                  <a:pt x="114" y="91"/>
                  <a:pt x="112" y="91"/>
                </a:cubicBezTo>
                <a:cubicBezTo>
                  <a:pt x="112" y="90"/>
                  <a:pt x="107" y="86"/>
                  <a:pt x="107" y="61"/>
                </a:cubicBezTo>
                <a:cubicBezTo>
                  <a:pt x="107" y="34"/>
                  <a:pt x="96" y="20"/>
                  <a:pt x="75" y="20"/>
                </a:cubicBezTo>
                <a:cubicBezTo>
                  <a:pt x="58" y="20"/>
                  <a:pt x="40" y="25"/>
                  <a:pt x="40" y="60"/>
                </a:cubicBezTo>
                <a:cubicBezTo>
                  <a:pt x="40" y="85"/>
                  <a:pt x="35" y="90"/>
                  <a:pt x="35" y="91"/>
                </a:cubicBezTo>
                <a:cubicBezTo>
                  <a:pt x="34" y="91"/>
                  <a:pt x="33" y="92"/>
                  <a:pt x="33" y="93"/>
                </a:cubicBezTo>
                <a:cubicBezTo>
                  <a:pt x="32" y="95"/>
                  <a:pt x="33" y="96"/>
                  <a:pt x="34" y="97"/>
                </a:cubicBezTo>
                <a:cubicBezTo>
                  <a:pt x="44" y="102"/>
                  <a:pt x="51" y="103"/>
                  <a:pt x="55" y="103"/>
                </a:cubicBezTo>
                <a:cubicBezTo>
                  <a:pt x="54" y="103"/>
                  <a:pt x="53" y="104"/>
                  <a:pt x="51" y="104"/>
                </a:cubicBezTo>
                <a:cubicBezTo>
                  <a:pt x="42" y="107"/>
                  <a:pt x="32" y="114"/>
                  <a:pt x="27" y="121"/>
                </a:cubicBezTo>
                <a:cubicBezTo>
                  <a:pt x="14" y="109"/>
                  <a:pt x="7" y="92"/>
                  <a:pt x="7" y="73"/>
                </a:cubicBezTo>
                <a:cubicBezTo>
                  <a:pt x="7" y="36"/>
                  <a:pt x="37" y="7"/>
                  <a:pt x="73" y="7"/>
                </a:cubicBezTo>
                <a:cubicBezTo>
                  <a:pt x="110" y="7"/>
                  <a:pt x="140" y="36"/>
                  <a:pt x="140" y="73"/>
                </a:cubicBezTo>
                <a:cubicBezTo>
                  <a:pt x="140" y="92"/>
                  <a:pt x="132" y="109"/>
                  <a:pt x="120" y="12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5" name="Freeform 223"/>
          <p:cNvSpPr>
            <a:spLocks noEditPoints="1"/>
          </p:cNvSpPr>
          <p:nvPr/>
        </p:nvSpPr>
        <p:spPr bwMode="auto">
          <a:xfrm>
            <a:off x="12738015" y="7125383"/>
            <a:ext cx="552450" cy="500063"/>
          </a:xfrm>
          <a:custGeom>
            <a:avLst/>
            <a:gdLst>
              <a:gd name="T0" fmla="*/ 110 w 147"/>
              <a:gd name="T1" fmla="*/ 82 h 133"/>
              <a:gd name="T2" fmla="*/ 119 w 147"/>
              <a:gd name="T3" fmla="*/ 50 h 133"/>
              <a:gd name="T4" fmla="*/ 109 w 147"/>
              <a:gd name="T5" fmla="*/ 8 h 133"/>
              <a:gd name="T6" fmla="*/ 86 w 147"/>
              <a:gd name="T7" fmla="*/ 9 h 133"/>
              <a:gd name="T8" fmla="*/ 89 w 147"/>
              <a:gd name="T9" fmla="*/ 15 h 133"/>
              <a:gd name="T10" fmla="*/ 106 w 147"/>
              <a:gd name="T11" fmla="*/ 14 h 133"/>
              <a:gd name="T12" fmla="*/ 114 w 147"/>
              <a:gd name="T13" fmla="*/ 46 h 133"/>
              <a:gd name="T14" fmla="*/ 113 w 147"/>
              <a:gd name="T15" fmla="*/ 60 h 133"/>
              <a:gd name="T16" fmla="*/ 111 w 147"/>
              <a:gd name="T17" fmla="*/ 61 h 133"/>
              <a:gd name="T18" fmla="*/ 120 w 147"/>
              <a:gd name="T19" fmla="*/ 104 h 133"/>
              <a:gd name="T20" fmla="*/ 118 w 147"/>
              <a:gd name="T21" fmla="*/ 120 h 133"/>
              <a:gd name="T22" fmla="*/ 143 w 147"/>
              <a:gd name="T23" fmla="*/ 126 h 133"/>
              <a:gd name="T24" fmla="*/ 122 w 147"/>
              <a:gd name="T25" fmla="*/ 97 h 133"/>
              <a:gd name="T26" fmla="*/ 73 w 147"/>
              <a:gd name="T27" fmla="*/ 83 h 133"/>
              <a:gd name="T28" fmla="*/ 82 w 147"/>
              <a:gd name="T29" fmla="*/ 48 h 133"/>
              <a:gd name="T30" fmla="*/ 72 w 147"/>
              <a:gd name="T31" fmla="*/ 2 h 133"/>
              <a:gd name="T32" fmla="*/ 45 w 147"/>
              <a:gd name="T33" fmla="*/ 4 h 133"/>
              <a:gd name="T34" fmla="*/ 31 w 147"/>
              <a:gd name="T35" fmla="*/ 48 h 133"/>
              <a:gd name="T36" fmla="*/ 40 w 147"/>
              <a:gd name="T37" fmla="*/ 83 h 133"/>
              <a:gd name="T38" fmla="*/ 0 w 147"/>
              <a:gd name="T39" fmla="*/ 130 h 133"/>
              <a:gd name="T40" fmla="*/ 110 w 147"/>
              <a:gd name="T41" fmla="*/ 133 h 133"/>
              <a:gd name="T42" fmla="*/ 87 w 147"/>
              <a:gd name="T43" fmla="*/ 101 h 133"/>
              <a:gd name="T44" fmla="*/ 28 w 147"/>
              <a:gd name="T45" fmla="*/ 107 h 133"/>
              <a:gd name="T46" fmla="*/ 38 w 147"/>
              <a:gd name="T47" fmla="*/ 61 h 133"/>
              <a:gd name="T48" fmla="*/ 37 w 147"/>
              <a:gd name="T49" fmla="*/ 60 h 133"/>
              <a:gd name="T50" fmla="*/ 37 w 147"/>
              <a:gd name="T51" fmla="*/ 45 h 133"/>
              <a:gd name="T52" fmla="*/ 48 w 147"/>
              <a:gd name="T53" fmla="*/ 10 h 133"/>
              <a:gd name="T54" fmla="*/ 61 w 147"/>
              <a:gd name="T55" fmla="*/ 6 h 133"/>
              <a:gd name="T56" fmla="*/ 76 w 147"/>
              <a:gd name="T57" fmla="*/ 19 h 133"/>
              <a:gd name="T58" fmla="*/ 76 w 147"/>
              <a:gd name="T59" fmla="*/ 50 h 133"/>
              <a:gd name="T60" fmla="*/ 75 w 147"/>
              <a:gd name="T61" fmla="*/ 60 h 133"/>
              <a:gd name="T62" fmla="*/ 66 w 147"/>
              <a:gd name="T63" fmla="*/ 83 h 133"/>
              <a:gd name="T64" fmla="*/ 106 w 147"/>
              <a:gd name="T65" fmla="*/ 12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7" h="133">
                <a:moveTo>
                  <a:pt x="122" y="97"/>
                </a:moveTo>
                <a:cubicBezTo>
                  <a:pt x="122" y="97"/>
                  <a:pt x="110" y="94"/>
                  <a:pt x="110" y="82"/>
                </a:cubicBezTo>
                <a:cubicBezTo>
                  <a:pt x="110" y="71"/>
                  <a:pt x="116" y="67"/>
                  <a:pt x="118" y="64"/>
                </a:cubicBezTo>
                <a:cubicBezTo>
                  <a:pt x="118" y="64"/>
                  <a:pt x="122" y="61"/>
                  <a:pt x="119" y="50"/>
                </a:cubicBezTo>
                <a:cubicBezTo>
                  <a:pt x="124" y="44"/>
                  <a:pt x="125" y="33"/>
                  <a:pt x="120" y="22"/>
                </a:cubicBezTo>
                <a:cubicBezTo>
                  <a:pt x="117" y="15"/>
                  <a:pt x="113" y="11"/>
                  <a:pt x="109" y="8"/>
                </a:cubicBezTo>
                <a:cubicBezTo>
                  <a:pt x="106" y="7"/>
                  <a:pt x="102" y="6"/>
                  <a:pt x="99" y="6"/>
                </a:cubicBezTo>
                <a:cubicBezTo>
                  <a:pt x="94" y="6"/>
                  <a:pt x="89" y="8"/>
                  <a:pt x="86" y="9"/>
                </a:cubicBezTo>
                <a:cubicBezTo>
                  <a:pt x="87" y="11"/>
                  <a:pt x="88" y="12"/>
                  <a:pt x="89" y="14"/>
                </a:cubicBezTo>
                <a:cubicBezTo>
                  <a:pt x="89" y="14"/>
                  <a:pt x="89" y="15"/>
                  <a:pt x="89" y="15"/>
                </a:cubicBezTo>
                <a:cubicBezTo>
                  <a:pt x="91" y="14"/>
                  <a:pt x="95" y="13"/>
                  <a:pt x="99" y="13"/>
                </a:cubicBezTo>
                <a:cubicBezTo>
                  <a:pt x="102" y="13"/>
                  <a:pt x="104" y="13"/>
                  <a:pt x="106" y="14"/>
                </a:cubicBezTo>
                <a:cubicBezTo>
                  <a:pt x="108" y="15"/>
                  <a:pt x="111" y="18"/>
                  <a:pt x="114" y="24"/>
                </a:cubicBezTo>
                <a:cubicBezTo>
                  <a:pt x="118" y="34"/>
                  <a:pt x="117" y="42"/>
                  <a:pt x="114" y="46"/>
                </a:cubicBezTo>
                <a:cubicBezTo>
                  <a:pt x="113" y="47"/>
                  <a:pt x="112" y="49"/>
                  <a:pt x="113" y="51"/>
                </a:cubicBezTo>
                <a:cubicBezTo>
                  <a:pt x="114" y="57"/>
                  <a:pt x="113" y="59"/>
                  <a:pt x="113" y="60"/>
                </a:cubicBezTo>
                <a:cubicBezTo>
                  <a:pt x="113" y="60"/>
                  <a:pt x="113" y="60"/>
                  <a:pt x="112" y="60"/>
                </a:cubicBezTo>
                <a:cubicBezTo>
                  <a:pt x="112" y="60"/>
                  <a:pt x="112" y="61"/>
                  <a:pt x="111" y="61"/>
                </a:cubicBezTo>
                <a:cubicBezTo>
                  <a:pt x="109" y="64"/>
                  <a:pt x="103" y="70"/>
                  <a:pt x="103" y="82"/>
                </a:cubicBezTo>
                <a:cubicBezTo>
                  <a:pt x="103" y="96"/>
                  <a:pt x="114" y="102"/>
                  <a:pt x="120" y="104"/>
                </a:cubicBezTo>
                <a:cubicBezTo>
                  <a:pt x="129" y="107"/>
                  <a:pt x="138" y="110"/>
                  <a:pt x="140" y="120"/>
                </a:cubicBezTo>
                <a:cubicBezTo>
                  <a:pt x="118" y="120"/>
                  <a:pt x="118" y="120"/>
                  <a:pt x="118" y="120"/>
                </a:cubicBezTo>
                <a:cubicBezTo>
                  <a:pt x="119" y="122"/>
                  <a:pt x="119" y="124"/>
                  <a:pt x="120" y="126"/>
                </a:cubicBezTo>
                <a:cubicBezTo>
                  <a:pt x="143" y="126"/>
                  <a:pt x="143" y="126"/>
                  <a:pt x="143" y="126"/>
                </a:cubicBezTo>
                <a:cubicBezTo>
                  <a:pt x="147" y="126"/>
                  <a:pt x="147" y="123"/>
                  <a:pt x="147" y="123"/>
                </a:cubicBezTo>
                <a:cubicBezTo>
                  <a:pt x="147" y="105"/>
                  <a:pt x="130" y="100"/>
                  <a:pt x="122" y="97"/>
                </a:cubicBezTo>
                <a:close/>
                <a:moveTo>
                  <a:pt x="87" y="101"/>
                </a:moveTo>
                <a:cubicBezTo>
                  <a:pt x="87" y="101"/>
                  <a:pt x="73" y="97"/>
                  <a:pt x="73" y="83"/>
                </a:cubicBezTo>
                <a:cubicBezTo>
                  <a:pt x="73" y="71"/>
                  <a:pt x="79" y="67"/>
                  <a:pt x="81" y="64"/>
                </a:cubicBezTo>
                <a:cubicBezTo>
                  <a:pt x="81" y="64"/>
                  <a:pt x="85" y="60"/>
                  <a:pt x="82" y="48"/>
                </a:cubicBezTo>
                <a:cubicBezTo>
                  <a:pt x="87" y="41"/>
                  <a:pt x="88" y="29"/>
                  <a:pt x="83" y="17"/>
                </a:cubicBezTo>
                <a:cubicBezTo>
                  <a:pt x="79" y="9"/>
                  <a:pt x="76" y="5"/>
                  <a:pt x="72" y="2"/>
                </a:cubicBezTo>
                <a:cubicBezTo>
                  <a:pt x="68" y="0"/>
                  <a:pt x="65" y="0"/>
                  <a:pt x="61" y="0"/>
                </a:cubicBezTo>
                <a:cubicBezTo>
                  <a:pt x="54" y="0"/>
                  <a:pt x="48" y="2"/>
                  <a:pt x="45" y="4"/>
                </a:cubicBezTo>
                <a:cubicBezTo>
                  <a:pt x="37" y="7"/>
                  <a:pt x="32" y="10"/>
                  <a:pt x="28" y="22"/>
                </a:cubicBezTo>
                <a:cubicBezTo>
                  <a:pt x="24" y="31"/>
                  <a:pt x="28" y="42"/>
                  <a:pt x="31" y="48"/>
                </a:cubicBezTo>
                <a:cubicBezTo>
                  <a:pt x="28" y="60"/>
                  <a:pt x="32" y="64"/>
                  <a:pt x="32" y="64"/>
                </a:cubicBezTo>
                <a:cubicBezTo>
                  <a:pt x="34" y="67"/>
                  <a:pt x="40" y="71"/>
                  <a:pt x="40" y="83"/>
                </a:cubicBezTo>
                <a:cubicBezTo>
                  <a:pt x="40" y="97"/>
                  <a:pt x="26" y="101"/>
                  <a:pt x="26" y="101"/>
                </a:cubicBezTo>
                <a:cubicBezTo>
                  <a:pt x="18" y="104"/>
                  <a:pt x="0" y="110"/>
                  <a:pt x="0" y="130"/>
                </a:cubicBezTo>
                <a:cubicBezTo>
                  <a:pt x="0" y="130"/>
                  <a:pt x="0" y="133"/>
                  <a:pt x="3" y="133"/>
                </a:cubicBezTo>
                <a:cubicBezTo>
                  <a:pt x="110" y="133"/>
                  <a:pt x="110" y="133"/>
                  <a:pt x="110" y="133"/>
                </a:cubicBezTo>
                <a:cubicBezTo>
                  <a:pt x="113" y="133"/>
                  <a:pt x="113" y="130"/>
                  <a:pt x="113" y="130"/>
                </a:cubicBezTo>
                <a:cubicBezTo>
                  <a:pt x="113" y="110"/>
                  <a:pt x="95" y="104"/>
                  <a:pt x="87" y="101"/>
                </a:cubicBezTo>
                <a:close/>
                <a:moveTo>
                  <a:pt x="6" y="126"/>
                </a:moveTo>
                <a:cubicBezTo>
                  <a:pt x="8" y="115"/>
                  <a:pt x="18" y="110"/>
                  <a:pt x="28" y="107"/>
                </a:cubicBezTo>
                <a:cubicBezTo>
                  <a:pt x="35" y="105"/>
                  <a:pt x="46" y="98"/>
                  <a:pt x="46" y="83"/>
                </a:cubicBezTo>
                <a:cubicBezTo>
                  <a:pt x="46" y="71"/>
                  <a:pt x="41" y="65"/>
                  <a:pt x="38" y="61"/>
                </a:cubicBezTo>
                <a:cubicBezTo>
                  <a:pt x="38" y="61"/>
                  <a:pt x="38" y="60"/>
                  <a:pt x="37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37" y="59"/>
                  <a:pt x="36" y="56"/>
                  <a:pt x="37" y="49"/>
                </a:cubicBezTo>
                <a:cubicBezTo>
                  <a:pt x="38" y="48"/>
                  <a:pt x="38" y="46"/>
                  <a:pt x="37" y="45"/>
                </a:cubicBezTo>
                <a:cubicBezTo>
                  <a:pt x="35" y="41"/>
                  <a:pt x="31" y="31"/>
                  <a:pt x="34" y="24"/>
                </a:cubicBezTo>
                <a:cubicBezTo>
                  <a:pt x="38" y="14"/>
                  <a:pt x="41" y="13"/>
                  <a:pt x="48" y="10"/>
                </a:cubicBezTo>
                <a:cubicBezTo>
                  <a:pt x="48" y="10"/>
                  <a:pt x="48" y="9"/>
                  <a:pt x="49" y="9"/>
                </a:cubicBezTo>
                <a:cubicBezTo>
                  <a:pt x="50" y="8"/>
                  <a:pt x="56" y="6"/>
                  <a:pt x="61" y="6"/>
                </a:cubicBezTo>
                <a:cubicBezTo>
                  <a:pt x="64" y="6"/>
                  <a:pt x="66" y="7"/>
                  <a:pt x="69" y="8"/>
                </a:cubicBezTo>
                <a:cubicBezTo>
                  <a:pt x="71" y="9"/>
                  <a:pt x="73" y="12"/>
                  <a:pt x="76" y="19"/>
                </a:cubicBezTo>
                <a:cubicBezTo>
                  <a:pt x="81" y="30"/>
                  <a:pt x="80" y="40"/>
                  <a:pt x="77" y="44"/>
                </a:cubicBezTo>
                <a:cubicBezTo>
                  <a:pt x="76" y="46"/>
                  <a:pt x="75" y="48"/>
                  <a:pt x="76" y="50"/>
                </a:cubicBezTo>
                <a:cubicBezTo>
                  <a:pt x="77" y="56"/>
                  <a:pt x="76" y="59"/>
                  <a:pt x="76" y="59"/>
                </a:cubicBezTo>
                <a:cubicBezTo>
                  <a:pt x="76" y="60"/>
                  <a:pt x="75" y="60"/>
                  <a:pt x="75" y="60"/>
                </a:cubicBezTo>
                <a:cubicBezTo>
                  <a:pt x="75" y="60"/>
                  <a:pt x="75" y="61"/>
                  <a:pt x="74" y="61"/>
                </a:cubicBezTo>
                <a:cubicBezTo>
                  <a:pt x="72" y="65"/>
                  <a:pt x="66" y="71"/>
                  <a:pt x="66" y="83"/>
                </a:cubicBezTo>
                <a:cubicBezTo>
                  <a:pt x="66" y="98"/>
                  <a:pt x="78" y="105"/>
                  <a:pt x="85" y="107"/>
                </a:cubicBezTo>
                <a:cubicBezTo>
                  <a:pt x="94" y="110"/>
                  <a:pt x="105" y="115"/>
                  <a:pt x="106" y="126"/>
                </a:cubicBezTo>
                <a:lnTo>
                  <a:pt x="6" y="12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6" name="Freeform 224"/>
          <p:cNvSpPr>
            <a:spLocks noEditPoints="1"/>
          </p:cNvSpPr>
          <p:nvPr/>
        </p:nvSpPr>
        <p:spPr bwMode="auto">
          <a:xfrm>
            <a:off x="13788940" y="7147608"/>
            <a:ext cx="552450" cy="450850"/>
          </a:xfrm>
          <a:custGeom>
            <a:avLst/>
            <a:gdLst>
              <a:gd name="T0" fmla="*/ 28 w 147"/>
              <a:gd name="T1" fmla="*/ 72 h 120"/>
              <a:gd name="T2" fmla="*/ 23 w 147"/>
              <a:gd name="T3" fmla="*/ 55 h 120"/>
              <a:gd name="T4" fmla="*/ 23 w 147"/>
              <a:gd name="T5" fmla="*/ 49 h 120"/>
              <a:gd name="T6" fmla="*/ 21 w 147"/>
              <a:gd name="T7" fmla="*/ 32 h 120"/>
              <a:gd name="T8" fmla="*/ 29 w 147"/>
              <a:gd name="T9" fmla="*/ 22 h 120"/>
              <a:gd name="T10" fmla="*/ 41 w 147"/>
              <a:gd name="T11" fmla="*/ 21 h 120"/>
              <a:gd name="T12" fmla="*/ 43 w 147"/>
              <a:gd name="T13" fmla="*/ 15 h 120"/>
              <a:gd name="T14" fmla="*/ 26 w 147"/>
              <a:gd name="T15" fmla="*/ 16 h 120"/>
              <a:gd name="T16" fmla="*/ 17 w 147"/>
              <a:gd name="T17" fmla="*/ 47 h 120"/>
              <a:gd name="T18" fmla="*/ 22 w 147"/>
              <a:gd name="T19" fmla="*/ 72 h 120"/>
              <a:gd name="T20" fmla="*/ 0 w 147"/>
              <a:gd name="T21" fmla="*/ 104 h 120"/>
              <a:gd name="T22" fmla="*/ 18 w 147"/>
              <a:gd name="T23" fmla="*/ 107 h 120"/>
              <a:gd name="T24" fmla="*/ 7 w 147"/>
              <a:gd name="T25" fmla="*/ 100 h 120"/>
              <a:gd name="T26" fmla="*/ 133 w 147"/>
              <a:gd name="T27" fmla="*/ 84 h 120"/>
              <a:gd name="T28" fmla="*/ 129 w 147"/>
              <a:gd name="T29" fmla="*/ 59 h 120"/>
              <a:gd name="T30" fmla="*/ 133 w 147"/>
              <a:gd name="T31" fmla="*/ 29 h 120"/>
              <a:gd name="T32" fmla="*/ 110 w 147"/>
              <a:gd name="T33" fmla="*/ 14 h 120"/>
              <a:gd name="T34" fmla="*/ 106 w 147"/>
              <a:gd name="T35" fmla="*/ 21 h 120"/>
              <a:gd name="T36" fmla="*/ 110 w 147"/>
              <a:gd name="T37" fmla="*/ 20 h 120"/>
              <a:gd name="T38" fmla="*/ 119 w 147"/>
              <a:gd name="T39" fmla="*/ 23 h 120"/>
              <a:gd name="T40" fmla="*/ 124 w 147"/>
              <a:gd name="T41" fmla="*/ 44 h 120"/>
              <a:gd name="T42" fmla="*/ 124 w 147"/>
              <a:gd name="T43" fmla="*/ 55 h 120"/>
              <a:gd name="T44" fmla="*/ 124 w 147"/>
              <a:gd name="T45" fmla="*/ 55 h 120"/>
              <a:gd name="T46" fmla="*/ 131 w 147"/>
              <a:gd name="T47" fmla="*/ 90 h 120"/>
              <a:gd name="T48" fmla="*/ 126 w 147"/>
              <a:gd name="T49" fmla="*/ 100 h 120"/>
              <a:gd name="T50" fmla="*/ 144 w 147"/>
              <a:gd name="T51" fmla="*/ 107 h 120"/>
              <a:gd name="T52" fmla="*/ 133 w 147"/>
              <a:gd name="T53" fmla="*/ 84 h 120"/>
              <a:gd name="T54" fmla="*/ 88 w 147"/>
              <a:gd name="T55" fmla="*/ 76 h 120"/>
              <a:gd name="T56" fmla="*/ 96 w 147"/>
              <a:gd name="T57" fmla="*/ 44 h 120"/>
              <a:gd name="T58" fmla="*/ 87 w 147"/>
              <a:gd name="T59" fmla="*/ 3 h 120"/>
              <a:gd name="T60" fmla="*/ 64 w 147"/>
              <a:gd name="T61" fmla="*/ 4 h 120"/>
              <a:gd name="T62" fmla="*/ 51 w 147"/>
              <a:gd name="T63" fmla="*/ 43 h 120"/>
              <a:gd name="T64" fmla="*/ 59 w 147"/>
              <a:gd name="T65" fmla="*/ 76 h 120"/>
              <a:gd name="T66" fmla="*/ 23 w 147"/>
              <a:gd name="T67" fmla="*/ 117 h 120"/>
              <a:gd name="T68" fmla="*/ 120 w 147"/>
              <a:gd name="T69" fmla="*/ 120 h 120"/>
              <a:gd name="T70" fmla="*/ 100 w 147"/>
              <a:gd name="T71" fmla="*/ 91 h 120"/>
              <a:gd name="T72" fmla="*/ 49 w 147"/>
              <a:gd name="T73" fmla="*/ 98 h 120"/>
              <a:gd name="T74" fmla="*/ 66 w 147"/>
              <a:gd name="T75" fmla="*/ 76 h 120"/>
              <a:gd name="T76" fmla="*/ 57 w 147"/>
              <a:gd name="T77" fmla="*/ 54 h 120"/>
              <a:gd name="T78" fmla="*/ 57 w 147"/>
              <a:gd name="T79" fmla="*/ 41 h 120"/>
              <a:gd name="T80" fmla="*/ 66 w 147"/>
              <a:gd name="T81" fmla="*/ 10 h 120"/>
              <a:gd name="T82" fmla="*/ 78 w 147"/>
              <a:gd name="T83" fmla="*/ 7 h 120"/>
              <a:gd name="T84" fmla="*/ 91 w 147"/>
              <a:gd name="T85" fmla="*/ 18 h 120"/>
              <a:gd name="T86" fmla="*/ 90 w 147"/>
              <a:gd name="T87" fmla="*/ 45 h 120"/>
              <a:gd name="T88" fmla="*/ 89 w 147"/>
              <a:gd name="T89" fmla="*/ 55 h 120"/>
              <a:gd name="T90" fmla="*/ 98 w 147"/>
              <a:gd name="T91" fmla="*/ 98 h 120"/>
              <a:gd name="T92" fmla="*/ 117 w 147"/>
              <a:gd name="T93" fmla="*/ 11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7" h="120">
                <a:moveTo>
                  <a:pt x="16" y="90"/>
                </a:moveTo>
                <a:cubicBezTo>
                  <a:pt x="21" y="89"/>
                  <a:pt x="28" y="84"/>
                  <a:pt x="28" y="72"/>
                </a:cubicBezTo>
                <a:cubicBezTo>
                  <a:pt x="28" y="62"/>
                  <a:pt x="25" y="58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4"/>
                  <a:pt x="22" y="53"/>
                  <a:pt x="23" y="49"/>
                </a:cubicBezTo>
                <a:cubicBezTo>
                  <a:pt x="24" y="47"/>
                  <a:pt x="24" y="46"/>
                  <a:pt x="23" y="44"/>
                </a:cubicBezTo>
                <a:cubicBezTo>
                  <a:pt x="22" y="41"/>
                  <a:pt x="19" y="36"/>
                  <a:pt x="21" y="32"/>
                </a:cubicBezTo>
                <a:cubicBezTo>
                  <a:pt x="24" y="25"/>
                  <a:pt x="25" y="24"/>
                  <a:pt x="28" y="23"/>
                </a:cubicBezTo>
                <a:cubicBezTo>
                  <a:pt x="29" y="22"/>
                  <a:pt x="29" y="22"/>
                  <a:pt x="29" y="22"/>
                </a:cubicBezTo>
                <a:cubicBezTo>
                  <a:pt x="30" y="22"/>
                  <a:pt x="33" y="20"/>
                  <a:pt x="37" y="20"/>
                </a:cubicBezTo>
                <a:cubicBezTo>
                  <a:pt x="38" y="20"/>
                  <a:pt x="40" y="21"/>
                  <a:pt x="41" y="21"/>
                </a:cubicBezTo>
                <a:cubicBezTo>
                  <a:pt x="41" y="20"/>
                  <a:pt x="42" y="19"/>
                  <a:pt x="42" y="18"/>
                </a:cubicBezTo>
                <a:cubicBezTo>
                  <a:pt x="42" y="17"/>
                  <a:pt x="43" y="16"/>
                  <a:pt x="43" y="15"/>
                </a:cubicBezTo>
                <a:cubicBezTo>
                  <a:pt x="41" y="14"/>
                  <a:pt x="39" y="14"/>
                  <a:pt x="37" y="14"/>
                </a:cubicBezTo>
                <a:cubicBezTo>
                  <a:pt x="32" y="14"/>
                  <a:pt x="27" y="15"/>
                  <a:pt x="26" y="16"/>
                </a:cubicBezTo>
                <a:cubicBezTo>
                  <a:pt x="20" y="19"/>
                  <a:pt x="18" y="21"/>
                  <a:pt x="15" y="29"/>
                </a:cubicBezTo>
                <a:cubicBezTo>
                  <a:pt x="12" y="36"/>
                  <a:pt x="15" y="43"/>
                  <a:pt x="17" y="47"/>
                </a:cubicBezTo>
                <a:cubicBezTo>
                  <a:pt x="15" y="56"/>
                  <a:pt x="18" y="59"/>
                  <a:pt x="18" y="59"/>
                </a:cubicBezTo>
                <a:cubicBezTo>
                  <a:pt x="19" y="61"/>
                  <a:pt x="22" y="64"/>
                  <a:pt x="22" y="72"/>
                </a:cubicBezTo>
                <a:cubicBezTo>
                  <a:pt x="22" y="82"/>
                  <a:pt x="14" y="84"/>
                  <a:pt x="14" y="84"/>
                </a:cubicBezTo>
                <a:cubicBezTo>
                  <a:pt x="8" y="86"/>
                  <a:pt x="0" y="90"/>
                  <a:pt x="0" y="104"/>
                </a:cubicBezTo>
                <a:cubicBezTo>
                  <a:pt x="0" y="104"/>
                  <a:pt x="0" y="107"/>
                  <a:pt x="3" y="107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19" y="105"/>
                  <a:pt x="20" y="102"/>
                  <a:pt x="21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8" y="94"/>
                  <a:pt x="12" y="92"/>
                  <a:pt x="16" y="90"/>
                </a:cubicBezTo>
                <a:close/>
                <a:moveTo>
                  <a:pt x="133" y="84"/>
                </a:moveTo>
                <a:cubicBezTo>
                  <a:pt x="133" y="84"/>
                  <a:pt x="125" y="82"/>
                  <a:pt x="125" y="72"/>
                </a:cubicBezTo>
                <a:cubicBezTo>
                  <a:pt x="125" y="64"/>
                  <a:pt x="128" y="61"/>
                  <a:pt x="129" y="59"/>
                </a:cubicBezTo>
                <a:cubicBezTo>
                  <a:pt x="129" y="59"/>
                  <a:pt x="132" y="56"/>
                  <a:pt x="130" y="47"/>
                </a:cubicBezTo>
                <a:cubicBezTo>
                  <a:pt x="132" y="43"/>
                  <a:pt x="136" y="36"/>
                  <a:pt x="133" y="29"/>
                </a:cubicBezTo>
                <a:cubicBezTo>
                  <a:pt x="129" y="21"/>
                  <a:pt x="127" y="19"/>
                  <a:pt x="122" y="16"/>
                </a:cubicBezTo>
                <a:cubicBezTo>
                  <a:pt x="120" y="15"/>
                  <a:pt x="115" y="14"/>
                  <a:pt x="110" y="14"/>
                </a:cubicBezTo>
                <a:cubicBezTo>
                  <a:pt x="108" y="14"/>
                  <a:pt x="106" y="14"/>
                  <a:pt x="104" y="15"/>
                </a:cubicBezTo>
                <a:cubicBezTo>
                  <a:pt x="105" y="17"/>
                  <a:pt x="105" y="19"/>
                  <a:pt x="106" y="21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7" y="21"/>
                  <a:pt x="109" y="20"/>
                  <a:pt x="110" y="20"/>
                </a:cubicBezTo>
                <a:cubicBezTo>
                  <a:pt x="114" y="20"/>
                  <a:pt x="117" y="22"/>
                  <a:pt x="118" y="22"/>
                </a:cubicBezTo>
                <a:cubicBezTo>
                  <a:pt x="118" y="22"/>
                  <a:pt x="119" y="22"/>
                  <a:pt x="119" y="23"/>
                </a:cubicBezTo>
                <a:cubicBezTo>
                  <a:pt x="122" y="24"/>
                  <a:pt x="123" y="25"/>
                  <a:pt x="126" y="32"/>
                </a:cubicBezTo>
                <a:cubicBezTo>
                  <a:pt x="128" y="36"/>
                  <a:pt x="126" y="41"/>
                  <a:pt x="124" y="44"/>
                </a:cubicBezTo>
                <a:cubicBezTo>
                  <a:pt x="124" y="46"/>
                  <a:pt x="123" y="47"/>
                  <a:pt x="124" y="49"/>
                </a:cubicBezTo>
                <a:cubicBezTo>
                  <a:pt x="125" y="53"/>
                  <a:pt x="124" y="54"/>
                  <a:pt x="124" y="55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22" y="58"/>
                  <a:pt x="119" y="62"/>
                  <a:pt x="119" y="72"/>
                </a:cubicBezTo>
                <a:cubicBezTo>
                  <a:pt x="119" y="84"/>
                  <a:pt x="126" y="89"/>
                  <a:pt x="131" y="90"/>
                </a:cubicBezTo>
                <a:cubicBezTo>
                  <a:pt x="135" y="92"/>
                  <a:pt x="139" y="94"/>
                  <a:pt x="140" y="100"/>
                </a:cubicBezTo>
                <a:cubicBezTo>
                  <a:pt x="126" y="100"/>
                  <a:pt x="126" y="100"/>
                  <a:pt x="126" y="100"/>
                </a:cubicBezTo>
                <a:cubicBezTo>
                  <a:pt x="127" y="102"/>
                  <a:pt x="128" y="105"/>
                  <a:pt x="129" y="107"/>
                </a:cubicBezTo>
                <a:cubicBezTo>
                  <a:pt x="144" y="107"/>
                  <a:pt x="144" y="107"/>
                  <a:pt x="144" y="107"/>
                </a:cubicBezTo>
                <a:cubicBezTo>
                  <a:pt x="147" y="107"/>
                  <a:pt x="147" y="104"/>
                  <a:pt x="147" y="104"/>
                </a:cubicBezTo>
                <a:cubicBezTo>
                  <a:pt x="147" y="90"/>
                  <a:pt x="139" y="86"/>
                  <a:pt x="133" y="84"/>
                </a:cubicBezTo>
                <a:close/>
                <a:moveTo>
                  <a:pt x="100" y="91"/>
                </a:moveTo>
                <a:cubicBezTo>
                  <a:pt x="100" y="91"/>
                  <a:pt x="88" y="88"/>
                  <a:pt x="88" y="76"/>
                </a:cubicBezTo>
                <a:cubicBezTo>
                  <a:pt x="88" y="65"/>
                  <a:pt x="93" y="61"/>
                  <a:pt x="95" y="58"/>
                </a:cubicBezTo>
                <a:cubicBezTo>
                  <a:pt x="95" y="58"/>
                  <a:pt x="99" y="55"/>
                  <a:pt x="96" y="44"/>
                </a:cubicBezTo>
                <a:cubicBezTo>
                  <a:pt x="101" y="38"/>
                  <a:pt x="102" y="28"/>
                  <a:pt x="97" y="16"/>
                </a:cubicBezTo>
                <a:cubicBezTo>
                  <a:pt x="94" y="9"/>
                  <a:pt x="91" y="5"/>
                  <a:pt x="87" y="3"/>
                </a:cubicBezTo>
                <a:cubicBezTo>
                  <a:pt x="84" y="1"/>
                  <a:pt x="81" y="0"/>
                  <a:pt x="78" y="0"/>
                </a:cubicBezTo>
                <a:cubicBezTo>
                  <a:pt x="72" y="0"/>
                  <a:pt x="66" y="2"/>
                  <a:pt x="64" y="4"/>
                </a:cubicBezTo>
                <a:cubicBezTo>
                  <a:pt x="57" y="7"/>
                  <a:pt x="52" y="10"/>
                  <a:pt x="48" y="20"/>
                </a:cubicBezTo>
                <a:cubicBezTo>
                  <a:pt x="45" y="29"/>
                  <a:pt x="49" y="39"/>
                  <a:pt x="51" y="43"/>
                </a:cubicBezTo>
                <a:cubicBezTo>
                  <a:pt x="48" y="54"/>
                  <a:pt x="52" y="58"/>
                  <a:pt x="52" y="58"/>
                </a:cubicBezTo>
                <a:cubicBezTo>
                  <a:pt x="54" y="61"/>
                  <a:pt x="59" y="65"/>
                  <a:pt x="59" y="76"/>
                </a:cubicBezTo>
                <a:cubicBezTo>
                  <a:pt x="59" y="88"/>
                  <a:pt x="47" y="91"/>
                  <a:pt x="47" y="91"/>
                </a:cubicBezTo>
                <a:cubicBezTo>
                  <a:pt x="39" y="94"/>
                  <a:pt x="23" y="99"/>
                  <a:pt x="23" y="117"/>
                </a:cubicBezTo>
                <a:cubicBezTo>
                  <a:pt x="23" y="117"/>
                  <a:pt x="23" y="120"/>
                  <a:pt x="27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4" y="120"/>
                  <a:pt x="124" y="117"/>
                  <a:pt x="124" y="117"/>
                </a:cubicBezTo>
                <a:cubicBezTo>
                  <a:pt x="124" y="99"/>
                  <a:pt x="108" y="94"/>
                  <a:pt x="100" y="91"/>
                </a:cubicBezTo>
                <a:close/>
                <a:moveTo>
                  <a:pt x="30" y="114"/>
                </a:moveTo>
                <a:cubicBezTo>
                  <a:pt x="32" y="104"/>
                  <a:pt x="40" y="101"/>
                  <a:pt x="49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55" y="96"/>
                  <a:pt x="66" y="90"/>
                  <a:pt x="66" y="76"/>
                </a:cubicBezTo>
                <a:cubicBezTo>
                  <a:pt x="66" y="64"/>
                  <a:pt x="61" y="58"/>
                  <a:pt x="58" y="55"/>
                </a:cubicBezTo>
                <a:cubicBezTo>
                  <a:pt x="58" y="55"/>
                  <a:pt x="57" y="54"/>
                  <a:pt x="57" y="54"/>
                </a:cubicBezTo>
                <a:cubicBezTo>
                  <a:pt x="57" y="54"/>
                  <a:pt x="56" y="51"/>
                  <a:pt x="58" y="45"/>
                </a:cubicBezTo>
                <a:cubicBezTo>
                  <a:pt x="58" y="42"/>
                  <a:pt x="57" y="41"/>
                  <a:pt x="57" y="41"/>
                </a:cubicBezTo>
                <a:cubicBezTo>
                  <a:pt x="55" y="36"/>
                  <a:pt x="52" y="29"/>
                  <a:pt x="54" y="23"/>
                </a:cubicBezTo>
                <a:cubicBezTo>
                  <a:pt x="58" y="14"/>
                  <a:pt x="61" y="12"/>
                  <a:pt x="66" y="10"/>
                </a:cubicBezTo>
                <a:cubicBezTo>
                  <a:pt x="67" y="10"/>
                  <a:pt x="67" y="10"/>
                  <a:pt x="67" y="9"/>
                </a:cubicBezTo>
                <a:cubicBezTo>
                  <a:pt x="68" y="9"/>
                  <a:pt x="73" y="7"/>
                  <a:pt x="78" y="7"/>
                </a:cubicBezTo>
                <a:cubicBezTo>
                  <a:pt x="80" y="7"/>
                  <a:pt x="82" y="7"/>
                  <a:pt x="84" y="8"/>
                </a:cubicBezTo>
                <a:cubicBezTo>
                  <a:pt x="86" y="9"/>
                  <a:pt x="88" y="12"/>
                  <a:pt x="91" y="18"/>
                </a:cubicBezTo>
                <a:cubicBezTo>
                  <a:pt x="96" y="31"/>
                  <a:pt x="93" y="38"/>
                  <a:pt x="91" y="40"/>
                </a:cubicBezTo>
                <a:cubicBezTo>
                  <a:pt x="90" y="41"/>
                  <a:pt x="89" y="43"/>
                  <a:pt x="90" y="45"/>
                </a:cubicBezTo>
                <a:cubicBezTo>
                  <a:pt x="91" y="51"/>
                  <a:pt x="90" y="53"/>
                  <a:pt x="90" y="54"/>
                </a:cubicBezTo>
                <a:cubicBezTo>
                  <a:pt x="90" y="54"/>
                  <a:pt x="89" y="55"/>
                  <a:pt x="89" y="55"/>
                </a:cubicBezTo>
                <a:cubicBezTo>
                  <a:pt x="86" y="58"/>
                  <a:pt x="82" y="64"/>
                  <a:pt x="82" y="76"/>
                </a:cubicBezTo>
                <a:cubicBezTo>
                  <a:pt x="82" y="90"/>
                  <a:pt x="92" y="96"/>
                  <a:pt x="98" y="98"/>
                </a:cubicBezTo>
                <a:cubicBezTo>
                  <a:pt x="99" y="98"/>
                  <a:pt x="99" y="98"/>
                  <a:pt x="99" y="98"/>
                </a:cubicBezTo>
                <a:cubicBezTo>
                  <a:pt x="107" y="101"/>
                  <a:pt x="115" y="104"/>
                  <a:pt x="117" y="114"/>
                </a:cubicBezTo>
                <a:lnTo>
                  <a:pt x="30" y="1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7" name="Freeform 225"/>
          <p:cNvSpPr>
            <a:spLocks noEditPoints="1"/>
          </p:cNvSpPr>
          <p:nvPr/>
        </p:nvSpPr>
        <p:spPr bwMode="auto">
          <a:xfrm>
            <a:off x="14844627" y="7099983"/>
            <a:ext cx="558800" cy="550863"/>
          </a:xfrm>
          <a:custGeom>
            <a:avLst/>
            <a:gdLst>
              <a:gd name="T0" fmla="*/ 17 w 149"/>
              <a:gd name="T1" fmla="*/ 124 h 147"/>
              <a:gd name="T2" fmla="*/ 16 w 149"/>
              <a:gd name="T3" fmla="*/ 127 h 147"/>
              <a:gd name="T4" fmla="*/ 20 w 149"/>
              <a:gd name="T5" fmla="*/ 130 h 147"/>
              <a:gd name="T6" fmla="*/ 23 w 149"/>
              <a:gd name="T7" fmla="*/ 127 h 147"/>
              <a:gd name="T8" fmla="*/ 20 w 149"/>
              <a:gd name="T9" fmla="*/ 123 h 147"/>
              <a:gd name="T10" fmla="*/ 17 w 149"/>
              <a:gd name="T11" fmla="*/ 124 h 147"/>
              <a:gd name="T12" fmla="*/ 141 w 149"/>
              <a:gd name="T13" fmla="*/ 29 h 147"/>
              <a:gd name="T14" fmla="*/ 138 w 149"/>
              <a:gd name="T15" fmla="*/ 32 h 147"/>
              <a:gd name="T16" fmla="*/ 138 w 149"/>
              <a:gd name="T17" fmla="*/ 32 h 147"/>
              <a:gd name="T18" fmla="*/ 122 w 149"/>
              <a:gd name="T19" fmla="*/ 48 h 147"/>
              <a:gd name="T20" fmla="*/ 122 w 149"/>
              <a:gd name="T21" fmla="*/ 48 h 147"/>
              <a:gd name="T22" fmla="*/ 110 w 149"/>
              <a:gd name="T23" fmla="*/ 53 h 147"/>
              <a:gd name="T24" fmla="*/ 93 w 149"/>
              <a:gd name="T25" fmla="*/ 37 h 147"/>
              <a:gd name="T26" fmla="*/ 98 w 149"/>
              <a:gd name="T27" fmla="*/ 25 h 147"/>
              <a:gd name="T28" fmla="*/ 93 w 149"/>
              <a:gd name="T29" fmla="*/ 20 h 147"/>
              <a:gd name="T30" fmla="*/ 86 w 149"/>
              <a:gd name="T31" fmla="*/ 37 h 147"/>
              <a:gd name="T32" fmla="*/ 110 w 149"/>
              <a:gd name="T33" fmla="*/ 60 h 147"/>
              <a:gd name="T34" fmla="*/ 126 w 149"/>
              <a:gd name="T35" fmla="*/ 53 h 147"/>
              <a:gd name="T36" fmla="*/ 126 w 149"/>
              <a:gd name="T37" fmla="*/ 53 h 147"/>
              <a:gd name="T38" fmla="*/ 139 w 149"/>
              <a:gd name="T39" fmla="*/ 41 h 147"/>
              <a:gd name="T40" fmla="*/ 135 w 149"/>
              <a:gd name="T41" fmla="*/ 65 h 147"/>
              <a:gd name="T42" fmla="*/ 117 w 149"/>
              <a:gd name="T43" fmla="*/ 83 h 147"/>
              <a:gd name="T44" fmla="*/ 107 w 149"/>
              <a:gd name="T45" fmla="*/ 87 h 147"/>
              <a:gd name="T46" fmla="*/ 85 w 149"/>
              <a:gd name="T47" fmla="*/ 79 h 147"/>
              <a:gd name="T48" fmla="*/ 85 w 149"/>
              <a:gd name="T49" fmla="*/ 79 h 147"/>
              <a:gd name="T50" fmla="*/ 83 w 149"/>
              <a:gd name="T51" fmla="*/ 78 h 147"/>
              <a:gd name="T52" fmla="*/ 80 w 149"/>
              <a:gd name="T53" fmla="*/ 80 h 147"/>
              <a:gd name="T54" fmla="*/ 80 w 149"/>
              <a:gd name="T55" fmla="*/ 80 h 147"/>
              <a:gd name="T56" fmla="*/ 29 w 149"/>
              <a:gd name="T57" fmla="*/ 136 h 147"/>
              <a:gd name="T58" fmla="*/ 20 w 149"/>
              <a:gd name="T59" fmla="*/ 140 h 147"/>
              <a:gd name="T60" fmla="*/ 6 w 149"/>
              <a:gd name="T61" fmla="*/ 127 h 147"/>
              <a:gd name="T62" fmla="*/ 10 w 149"/>
              <a:gd name="T63" fmla="*/ 117 h 147"/>
              <a:gd name="T64" fmla="*/ 67 w 149"/>
              <a:gd name="T65" fmla="*/ 67 h 147"/>
              <a:gd name="T66" fmla="*/ 66 w 149"/>
              <a:gd name="T67" fmla="*/ 66 h 147"/>
              <a:gd name="T68" fmla="*/ 68 w 149"/>
              <a:gd name="T69" fmla="*/ 64 h 147"/>
              <a:gd name="T70" fmla="*/ 67 w 149"/>
              <a:gd name="T71" fmla="*/ 62 h 147"/>
              <a:gd name="T72" fmla="*/ 67 w 149"/>
              <a:gd name="T73" fmla="*/ 62 h 147"/>
              <a:gd name="T74" fmla="*/ 66 w 149"/>
              <a:gd name="T75" fmla="*/ 30 h 147"/>
              <a:gd name="T76" fmla="*/ 83 w 149"/>
              <a:gd name="T77" fmla="*/ 12 h 147"/>
              <a:gd name="T78" fmla="*/ 98 w 149"/>
              <a:gd name="T79" fmla="*/ 7 h 147"/>
              <a:gd name="T80" fmla="*/ 98 w 149"/>
              <a:gd name="T81" fmla="*/ 7 h 147"/>
              <a:gd name="T82" fmla="*/ 106 w 149"/>
              <a:gd name="T83" fmla="*/ 8 h 147"/>
              <a:gd name="T84" fmla="*/ 93 w 149"/>
              <a:gd name="T85" fmla="*/ 20 h 147"/>
              <a:gd name="T86" fmla="*/ 98 w 149"/>
              <a:gd name="T87" fmla="*/ 25 h 147"/>
              <a:gd name="T88" fmla="*/ 115 w 149"/>
              <a:gd name="T89" fmla="*/ 8 h 147"/>
              <a:gd name="T90" fmla="*/ 115 w 149"/>
              <a:gd name="T91" fmla="*/ 8 h 147"/>
              <a:gd name="T92" fmla="*/ 118 w 149"/>
              <a:gd name="T93" fmla="*/ 5 h 147"/>
              <a:gd name="T94" fmla="*/ 98 w 149"/>
              <a:gd name="T95" fmla="*/ 0 h 147"/>
              <a:gd name="T96" fmla="*/ 98 w 149"/>
              <a:gd name="T97" fmla="*/ 0 h 147"/>
              <a:gd name="T98" fmla="*/ 79 w 149"/>
              <a:gd name="T99" fmla="*/ 7 h 147"/>
              <a:gd name="T100" fmla="*/ 61 w 149"/>
              <a:gd name="T101" fmla="*/ 26 h 147"/>
              <a:gd name="T102" fmla="*/ 60 w 149"/>
              <a:gd name="T103" fmla="*/ 63 h 147"/>
              <a:gd name="T104" fmla="*/ 6 w 149"/>
              <a:gd name="T105" fmla="*/ 113 h 147"/>
              <a:gd name="T106" fmla="*/ 0 w 149"/>
              <a:gd name="T107" fmla="*/ 127 h 147"/>
              <a:gd name="T108" fmla="*/ 20 w 149"/>
              <a:gd name="T109" fmla="*/ 147 h 147"/>
              <a:gd name="T110" fmla="*/ 34 w 149"/>
              <a:gd name="T111" fmla="*/ 141 h 147"/>
              <a:gd name="T112" fmla="*/ 84 w 149"/>
              <a:gd name="T113" fmla="*/ 86 h 147"/>
              <a:gd name="T114" fmla="*/ 107 w 149"/>
              <a:gd name="T115" fmla="*/ 93 h 147"/>
              <a:gd name="T116" fmla="*/ 121 w 149"/>
              <a:gd name="T117" fmla="*/ 88 h 147"/>
              <a:gd name="T118" fmla="*/ 139 w 149"/>
              <a:gd name="T119" fmla="*/ 69 h 147"/>
              <a:gd name="T120" fmla="*/ 141 w 149"/>
              <a:gd name="T121" fmla="*/ 2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47">
                <a:moveTo>
                  <a:pt x="17" y="124"/>
                </a:moveTo>
                <a:cubicBezTo>
                  <a:pt x="17" y="125"/>
                  <a:pt x="16" y="126"/>
                  <a:pt x="16" y="127"/>
                </a:cubicBezTo>
                <a:cubicBezTo>
                  <a:pt x="16" y="129"/>
                  <a:pt x="18" y="130"/>
                  <a:pt x="20" y="130"/>
                </a:cubicBezTo>
                <a:cubicBezTo>
                  <a:pt x="22" y="130"/>
                  <a:pt x="23" y="129"/>
                  <a:pt x="23" y="127"/>
                </a:cubicBezTo>
                <a:cubicBezTo>
                  <a:pt x="23" y="125"/>
                  <a:pt x="22" y="123"/>
                  <a:pt x="20" y="123"/>
                </a:cubicBezTo>
                <a:cubicBezTo>
                  <a:pt x="19" y="123"/>
                  <a:pt x="18" y="124"/>
                  <a:pt x="17" y="124"/>
                </a:cubicBezTo>
                <a:close/>
                <a:moveTo>
                  <a:pt x="141" y="29"/>
                </a:moveTo>
                <a:cubicBezTo>
                  <a:pt x="138" y="32"/>
                  <a:pt x="138" y="32"/>
                  <a:pt x="138" y="32"/>
                </a:cubicBezTo>
                <a:cubicBezTo>
                  <a:pt x="138" y="32"/>
                  <a:pt x="138" y="32"/>
                  <a:pt x="138" y="32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19" y="51"/>
                  <a:pt x="114" y="53"/>
                  <a:pt x="110" y="53"/>
                </a:cubicBezTo>
                <a:cubicBezTo>
                  <a:pt x="101" y="53"/>
                  <a:pt x="93" y="46"/>
                  <a:pt x="93" y="37"/>
                </a:cubicBezTo>
                <a:cubicBezTo>
                  <a:pt x="93" y="32"/>
                  <a:pt x="95" y="28"/>
                  <a:pt x="98" y="25"/>
                </a:cubicBezTo>
                <a:cubicBezTo>
                  <a:pt x="93" y="20"/>
                  <a:pt x="93" y="20"/>
                  <a:pt x="93" y="20"/>
                </a:cubicBezTo>
                <a:cubicBezTo>
                  <a:pt x="89" y="24"/>
                  <a:pt x="86" y="30"/>
                  <a:pt x="86" y="37"/>
                </a:cubicBezTo>
                <a:cubicBezTo>
                  <a:pt x="86" y="50"/>
                  <a:pt x="97" y="60"/>
                  <a:pt x="110" y="60"/>
                </a:cubicBezTo>
                <a:cubicBezTo>
                  <a:pt x="116" y="60"/>
                  <a:pt x="122" y="57"/>
                  <a:pt x="126" y="5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41" y="50"/>
                  <a:pt x="140" y="59"/>
                  <a:pt x="135" y="65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14" y="85"/>
                  <a:pt x="111" y="87"/>
                  <a:pt x="107" y="87"/>
                </a:cubicBezTo>
                <a:cubicBezTo>
                  <a:pt x="107" y="87"/>
                  <a:pt x="96" y="86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4" y="79"/>
                  <a:pt x="84" y="78"/>
                  <a:pt x="83" y="78"/>
                </a:cubicBezTo>
                <a:cubicBezTo>
                  <a:pt x="82" y="78"/>
                  <a:pt x="81" y="79"/>
                  <a:pt x="80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29" y="136"/>
                  <a:pt x="29" y="136"/>
                  <a:pt x="29" y="136"/>
                </a:cubicBezTo>
                <a:cubicBezTo>
                  <a:pt x="27" y="139"/>
                  <a:pt x="23" y="140"/>
                  <a:pt x="20" y="140"/>
                </a:cubicBezTo>
                <a:cubicBezTo>
                  <a:pt x="12" y="140"/>
                  <a:pt x="6" y="134"/>
                  <a:pt x="6" y="127"/>
                </a:cubicBezTo>
                <a:cubicBezTo>
                  <a:pt x="6" y="123"/>
                  <a:pt x="8" y="120"/>
                  <a:pt x="10" y="117"/>
                </a:cubicBez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6" y="66"/>
                  <a:pt x="66" y="66"/>
                </a:cubicBezTo>
                <a:cubicBezTo>
                  <a:pt x="67" y="66"/>
                  <a:pt x="68" y="65"/>
                  <a:pt x="68" y="64"/>
                </a:cubicBezTo>
                <a:cubicBezTo>
                  <a:pt x="68" y="63"/>
                  <a:pt x="68" y="62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58" y="49"/>
                  <a:pt x="57" y="39"/>
                  <a:pt x="66" y="30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8"/>
                  <a:pt x="94" y="7"/>
                  <a:pt x="98" y="7"/>
                </a:cubicBezTo>
                <a:cubicBezTo>
                  <a:pt x="98" y="7"/>
                  <a:pt x="98" y="7"/>
                  <a:pt x="98" y="7"/>
                </a:cubicBezTo>
                <a:cubicBezTo>
                  <a:pt x="101" y="7"/>
                  <a:pt x="103" y="7"/>
                  <a:pt x="106" y="8"/>
                </a:cubicBezTo>
                <a:cubicBezTo>
                  <a:pt x="93" y="20"/>
                  <a:pt x="93" y="20"/>
                  <a:pt x="93" y="20"/>
                </a:cubicBezTo>
                <a:cubicBezTo>
                  <a:pt x="98" y="25"/>
                  <a:pt x="98" y="25"/>
                  <a:pt x="98" y="25"/>
                </a:cubicBezTo>
                <a:cubicBezTo>
                  <a:pt x="115" y="8"/>
                  <a:pt x="115" y="8"/>
                  <a:pt x="115" y="8"/>
                </a:cubicBezTo>
                <a:cubicBezTo>
                  <a:pt x="115" y="8"/>
                  <a:pt x="115" y="8"/>
                  <a:pt x="115" y="8"/>
                </a:cubicBezTo>
                <a:cubicBezTo>
                  <a:pt x="118" y="5"/>
                  <a:pt x="118" y="5"/>
                  <a:pt x="118" y="5"/>
                </a:cubicBezTo>
                <a:cubicBezTo>
                  <a:pt x="111" y="2"/>
                  <a:pt x="104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1" y="0"/>
                  <a:pt x="84" y="2"/>
                  <a:pt x="79" y="7"/>
                </a:cubicBezTo>
                <a:cubicBezTo>
                  <a:pt x="61" y="26"/>
                  <a:pt x="61" y="26"/>
                  <a:pt x="61" y="26"/>
                </a:cubicBezTo>
                <a:cubicBezTo>
                  <a:pt x="49" y="38"/>
                  <a:pt x="52" y="51"/>
                  <a:pt x="60" y="63"/>
                </a:cubicBezTo>
                <a:cubicBezTo>
                  <a:pt x="6" y="113"/>
                  <a:pt x="6" y="113"/>
                  <a:pt x="6" y="113"/>
                </a:cubicBezTo>
                <a:cubicBezTo>
                  <a:pt x="2" y="116"/>
                  <a:pt x="0" y="121"/>
                  <a:pt x="0" y="127"/>
                </a:cubicBezTo>
                <a:cubicBezTo>
                  <a:pt x="0" y="138"/>
                  <a:pt x="9" y="147"/>
                  <a:pt x="20" y="147"/>
                </a:cubicBezTo>
                <a:cubicBezTo>
                  <a:pt x="25" y="147"/>
                  <a:pt x="30" y="145"/>
                  <a:pt x="34" y="141"/>
                </a:cubicBezTo>
                <a:cubicBezTo>
                  <a:pt x="84" y="86"/>
                  <a:pt x="84" y="86"/>
                  <a:pt x="84" y="86"/>
                </a:cubicBezTo>
                <a:cubicBezTo>
                  <a:pt x="95" y="92"/>
                  <a:pt x="106" y="93"/>
                  <a:pt x="107" y="93"/>
                </a:cubicBezTo>
                <a:cubicBezTo>
                  <a:pt x="112" y="93"/>
                  <a:pt x="118" y="91"/>
                  <a:pt x="121" y="88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149" y="60"/>
                  <a:pt x="149" y="44"/>
                  <a:pt x="141" y="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8" name="Freeform 226"/>
          <p:cNvSpPr>
            <a:spLocks noEditPoints="1"/>
          </p:cNvSpPr>
          <p:nvPr/>
        </p:nvSpPr>
        <p:spPr bwMode="auto">
          <a:xfrm>
            <a:off x="15895552" y="7099983"/>
            <a:ext cx="550863" cy="550863"/>
          </a:xfrm>
          <a:custGeom>
            <a:avLst/>
            <a:gdLst>
              <a:gd name="T0" fmla="*/ 85 w 147"/>
              <a:gd name="T1" fmla="*/ 60 h 147"/>
              <a:gd name="T2" fmla="*/ 74 w 147"/>
              <a:gd name="T3" fmla="*/ 30 h 147"/>
              <a:gd name="T4" fmla="*/ 62 w 147"/>
              <a:gd name="T5" fmla="*/ 60 h 147"/>
              <a:gd name="T6" fmla="*/ 32 w 147"/>
              <a:gd name="T7" fmla="*/ 60 h 147"/>
              <a:gd name="T8" fmla="*/ 57 w 147"/>
              <a:gd name="T9" fmla="*/ 79 h 147"/>
              <a:gd name="T10" fmla="*/ 45 w 147"/>
              <a:gd name="T11" fmla="*/ 113 h 147"/>
              <a:gd name="T12" fmla="*/ 74 w 147"/>
              <a:gd name="T13" fmla="*/ 92 h 147"/>
              <a:gd name="T14" fmla="*/ 102 w 147"/>
              <a:gd name="T15" fmla="*/ 113 h 147"/>
              <a:gd name="T16" fmla="*/ 91 w 147"/>
              <a:gd name="T17" fmla="*/ 79 h 147"/>
              <a:gd name="T18" fmla="*/ 115 w 147"/>
              <a:gd name="T19" fmla="*/ 60 h 147"/>
              <a:gd name="T20" fmla="*/ 85 w 147"/>
              <a:gd name="T21" fmla="*/ 60 h 147"/>
              <a:gd name="T22" fmla="*/ 84 w 147"/>
              <a:gd name="T23" fmla="*/ 81 h 147"/>
              <a:gd name="T24" fmla="*/ 89 w 147"/>
              <a:gd name="T25" fmla="*/ 95 h 147"/>
              <a:gd name="T26" fmla="*/ 78 w 147"/>
              <a:gd name="T27" fmla="*/ 87 h 147"/>
              <a:gd name="T28" fmla="*/ 74 w 147"/>
              <a:gd name="T29" fmla="*/ 84 h 147"/>
              <a:gd name="T30" fmla="*/ 70 w 147"/>
              <a:gd name="T31" fmla="*/ 87 h 147"/>
              <a:gd name="T32" fmla="*/ 58 w 147"/>
              <a:gd name="T33" fmla="*/ 95 h 147"/>
              <a:gd name="T34" fmla="*/ 63 w 147"/>
              <a:gd name="T35" fmla="*/ 81 h 147"/>
              <a:gd name="T36" fmla="*/ 64 w 147"/>
              <a:gd name="T37" fmla="*/ 77 h 147"/>
              <a:gd name="T38" fmla="*/ 61 w 147"/>
              <a:gd name="T39" fmla="*/ 74 h 147"/>
              <a:gd name="T40" fmla="*/ 51 w 147"/>
              <a:gd name="T41" fmla="*/ 67 h 147"/>
              <a:gd name="T42" fmla="*/ 67 w 147"/>
              <a:gd name="T43" fmla="*/ 67 h 147"/>
              <a:gd name="T44" fmla="*/ 68 w 147"/>
              <a:gd name="T45" fmla="*/ 62 h 147"/>
              <a:gd name="T46" fmla="*/ 74 w 147"/>
              <a:gd name="T47" fmla="*/ 49 h 147"/>
              <a:gd name="T48" fmla="*/ 79 w 147"/>
              <a:gd name="T49" fmla="*/ 62 h 147"/>
              <a:gd name="T50" fmla="*/ 80 w 147"/>
              <a:gd name="T51" fmla="*/ 67 h 147"/>
              <a:gd name="T52" fmla="*/ 96 w 147"/>
              <a:gd name="T53" fmla="*/ 67 h 147"/>
              <a:gd name="T54" fmla="*/ 87 w 147"/>
              <a:gd name="T55" fmla="*/ 74 h 147"/>
              <a:gd name="T56" fmla="*/ 83 w 147"/>
              <a:gd name="T57" fmla="*/ 77 h 147"/>
              <a:gd name="T58" fmla="*/ 84 w 147"/>
              <a:gd name="T59" fmla="*/ 81 h 147"/>
              <a:gd name="T60" fmla="*/ 134 w 147"/>
              <a:gd name="T61" fmla="*/ 2 h 147"/>
              <a:gd name="T62" fmla="*/ 132 w 147"/>
              <a:gd name="T63" fmla="*/ 0 h 147"/>
              <a:gd name="T64" fmla="*/ 129 w 147"/>
              <a:gd name="T65" fmla="*/ 0 h 147"/>
              <a:gd name="T66" fmla="*/ 74 w 147"/>
              <a:gd name="T67" fmla="*/ 13 h 147"/>
              <a:gd name="T68" fmla="*/ 18 w 147"/>
              <a:gd name="T69" fmla="*/ 0 h 147"/>
              <a:gd name="T70" fmla="*/ 16 w 147"/>
              <a:gd name="T71" fmla="*/ 0 h 147"/>
              <a:gd name="T72" fmla="*/ 14 w 147"/>
              <a:gd name="T73" fmla="*/ 2 h 147"/>
              <a:gd name="T74" fmla="*/ 0 w 147"/>
              <a:gd name="T75" fmla="*/ 83 h 147"/>
              <a:gd name="T76" fmla="*/ 73 w 147"/>
              <a:gd name="T77" fmla="*/ 147 h 147"/>
              <a:gd name="T78" fmla="*/ 74 w 147"/>
              <a:gd name="T79" fmla="*/ 147 h 147"/>
              <a:gd name="T80" fmla="*/ 74 w 147"/>
              <a:gd name="T81" fmla="*/ 147 h 147"/>
              <a:gd name="T82" fmla="*/ 147 w 147"/>
              <a:gd name="T83" fmla="*/ 83 h 147"/>
              <a:gd name="T84" fmla="*/ 134 w 147"/>
              <a:gd name="T85" fmla="*/ 2 h 147"/>
              <a:gd name="T86" fmla="*/ 74 w 147"/>
              <a:gd name="T87" fmla="*/ 140 h 147"/>
              <a:gd name="T88" fmla="*/ 7 w 147"/>
              <a:gd name="T89" fmla="*/ 83 h 147"/>
              <a:gd name="T90" fmla="*/ 19 w 147"/>
              <a:gd name="T91" fmla="*/ 8 h 147"/>
              <a:gd name="T92" fmla="*/ 74 w 147"/>
              <a:gd name="T93" fmla="*/ 20 h 147"/>
              <a:gd name="T94" fmla="*/ 128 w 147"/>
              <a:gd name="T95" fmla="*/ 8 h 147"/>
              <a:gd name="T96" fmla="*/ 141 w 147"/>
              <a:gd name="T97" fmla="*/ 83 h 147"/>
              <a:gd name="T98" fmla="*/ 74 w 147"/>
              <a:gd name="T99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7" h="147">
                <a:moveTo>
                  <a:pt x="85" y="60"/>
                </a:moveTo>
                <a:cubicBezTo>
                  <a:pt x="74" y="30"/>
                  <a:pt x="74" y="30"/>
                  <a:pt x="74" y="30"/>
                </a:cubicBezTo>
                <a:cubicBezTo>
                  <a:pt x="62" y="60"/>
                  <a:pt x="62" y="60"/>
                  <a:pt x="62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57" y="79"/>
                  <a:pt x="57" y="79"/>
                  <a:pt x="57" y="79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74" y="92"/>
                  <a:pt x="74" y="92"/>
                  <a:pt x="74" y="92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91" y="79"/>
                  <a:pt x="91" y="79"/>
                  <a:pt x="91" y="79"/>
                </a:cubicBezTo>
                <a:cubicBezTo>
                  <a:pt x="115" y="60"/>
                  <a:pt x="115" y="60"/>
                  <a:pt x="115" y="60"/>
                </a:cubicBezTo>
                <a:lnTo>
                  <a:pt x="85" y="60"/>
                </a:lnTo>
                <a:close/>
                <a:moveTo>
                  <a:pt x="84" y="81"/>
                </a:moveTo>
                <a:cubicBezTo>
                  <a:pt x="89" y="95"/>
                  <a:pt x="89" y="95"/>
                  <a:pt x="89" y="95"/>
                </a:cubicBezTo>
                <a:cubicBezTo>
                  <a:pt x="78" y="87"/>
                  <a:pt x="78" y="87"/>
                  <a:pt x="78" y="87"/>
                </a:cubicBezTo>
                <a:cubicBezTo>
                  <a:pt x="74" y="84"/>
                  <a:pt x="74" y="84"/>
                  <a:pt x="74" y="84"/>
                </a:cubicBezTo>
                <a:cubicBezTo>
                  <a:pt x="70" y="87"/>
                  <a:pt x="70" y="87"/>
                  <a:pt x="70" y="87"/>
                </a:cubicBezTo>
                <a:cubicBezTo>
                  <a:pt x="58" y="95"/>
                  <a:pt x="58" y="95"/>
                  <a:pt x="58" y="95"/>
                </a:cubicBezTo>
                <a:cubicBezTo>
                  <a:pt x="63" y="81"/>
                  <a:pt x="63" y="81"/>
                  <a:pt x="63" y="81"/>
                </a:cubicBezTo>
                <a:cubicBezTo>
                  <a:pt x="64" y="77"/>
                  <a:pt x="64" y="77"/>
                  <a:pt x="64" y="77"/>
                </a:cubicBezTo>
                <a:cubicBezTo>
                  <a:pt x="61" y="74"/>
                  <a:pt x="61" y="74"/>
                  <a:pt x="61" y="74"/>
                </a:cubicBezTo>
                <a:cubicBezTo>
                  <a:pt x="51" y="67"/>
                  <a:pt x="51" y="67"/>
                  <a:pt x="51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8" y="62"/>
                  <a:pt x="68" y="62"/>
                  <a:pt x="68" y="62"/>
                </a:cubicBezTo>
                <a:cubicBezTo>
                  <a:pt x="74" y="49"/>
                  <a:pt x="74" y="49"/>
                  <a:pt x="74" y="49"/>
                </a:cubicBezTo>
                <a:cubicBezTo>
                  <a:pt x="79" y="62"/>
                  <a:pt x="79" y="62"/>
                  <a:pt x="79" y="62"/>
                </a:cubicBezTo>
                <a:cubicBezTo>
                  <a:pt x="80" y="67"/>
                  <a:pt x="80" y="67"/>
                  <a:pt x="80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87" y="74"/>
                  <a:pt x="87" y="74"/>
                  <a:pt x="87" y="74"/>
                </a:cubicBezTo>
                <a:cubicBezTo>
                  <a:pt x="83" y="77"/>
                  <a:pt x="83" y="77"/>
                  <a:pt x="83" y="77"/>
                </a:cubicBezTo>
                <a:lnTo>
                  <a:pt x="84" y="81"/>
                </a:lnTo>
                <a:close/>
                <a:moveTo>
                  <a:pt x="134" y="2"/>
                </a:moveTo>
                <a:cubicBezTo>
                  <a:pt x="133" y="1"/>
                  <a:pt x="133" y="1"/>
                  <a:pt x="132" y="0"/>
                </a:cubicBezTo>
                <a:cubicBezTo>
                  <a:pt x="131" y="0"/>
                  <a:pt x="130" y="0"/>
                  <a:pt x="129" y="0"/>
                </a:cubicBezTo>
                <a:cubicBezTo>
                  <a:pt x="129" y="0"/>
                  <a:pt x="103" y="13"/>
                  <a:pt x="74" y="13"/>
                </a:cubicBezTo>
                <a:cubicBezTo>
                  <a:pt x="45" y="13"/>
                  <a:pt x="19" y="0"/>
                  <a:pt x="18" y="0"/>
                </a:cubicBezTo>
                <a:cubicBezTo>
                  <a:pt x="18" y="0"/>
                  <a:pt x="16" y="0"/>
                  <a:pt x="16" y="0"/>
                </a:cubicBezTo>
                <a:cubicBezTo>
                  <a:pt x="15" y="1"/>
                  <a:pt x="14" y="1"/>
                  <a:pt x="14" y="2"/>
                </a:cubicBezTo>
                <a:cubicBezTo>
                  <a:pt x="14" y="3"/>
                  <a:pt x="0" y="43"/>
                  <a:pt x="0" y="83"/>
                </a:cubicBezTo>
                <a:cubicBezTo>
                  <a:pt x="0" y="126"/>
                  <a:pt x="70" y="146"/>
                  <a:pt x="73" y="147"/>
                </a:cubicBezTo>
                <a:cubicBezTo>
                  <a:pt x="73" y="147"/>
                  <a:pt x="74" y="147"/>
                  <a:pt x="74" y="147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77" y="146"/>
                  <a:pt x="147" y="126"/>
                  <a:pt x="147" y="83"/>
                </a:cubicBezTo>
                <a:cubicBezTo>
                  <a:pt x="147" y="43"/>
                  <a:pt x="134" y="3"/>
                  <a:pt x="134" y="2"/>
                </a:cubicBezTo>
                <a:close/>
                <a:moveTo>
                  <a:pt x="74" y="140"/>
                </a:moveTo>
                <a:cubicBezTo>
                  <a:pt x="67" y="139"/>
                  <a:pt x="7" y="118"/>
                  <a:pt x="7" y="83"/>
                </a:cubicBezTo>
                <a:cubicBezTo>
                  <a:pt x="7" y="51"/>
                  <a:pt x="16" y="20"/>
                  <a:pt x="19" y="8"/>
                </a:cubicBezTo>
                <a:cubicBezTo>
                  <a:pt x="28" y="12"/>
                  <a:pt x="49" y="20"/>
                  <a:pt x="74" y="20"/>
                </a:cubicBezTo>
                <a:cubicBezTo>
                  <a:pt x="98" y="20"/>
                  <a:pt x="120" y="12"/>
                  <a:pt x="128" y="8"/>
                </a:cubicBezTo>
                <a:cubicBezTo>
                  <a:pt x="131" y="20"/>
                  <a:pt x="141" y="51"/>
                  <a:pt x="141" y="83"/>
                </a:cubicBezTo>
                <a:cubicBezTo>
                  <a:pt x="141" y="118"/>
                  <a:pt x="81" y="139"/>
                  <a:pt x="74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Freeform 227"/>
          <p:cNvSpPr>
            <a:spLocks noEditPoints="1"/>
          </p:cNvSpPr>
          <p:nvPr/>
        </p:nvSpPr>
        <p:spPr bwMode="auto">
          <a:xfrm>
            <a:off x="16902027" y="7087283"/>
            <a:ext cx="552450" cy="511175"/>
          </a:xfrm>
          <a:custGeom>
            <a:avLst/>
            <a:gdLst>
              <a:gd name="T0" fmla="*/ 115 w 147"/>
              <a:gd name="T1" fmla="*/ 29 h 136"/>
              <a:gd name="T2" fmla="*/ 84 w 147"/>
              <a:gd name="T3" fmla="*/ 6 h 136"/>
              <a:gd name="T4" fmla="*/ 74 w 147"/>
              <a:gd name="T5" fmla="*/ 16 h 136"/>
              <a:gd name="T6" fmla="*/ 73 w 147"/>
              <a:gd name="T7" fmla="*/ 16 h 136"/>
              <a:gd name="T8" fmla="*/ 72 w 147"/>
              <a:gd name="T9" fmla="*/ 16 h 136"/>
              <a:gd name="T10" fmla="*/ 62 w 147"/>
              <a:gd name="T11" fmla="*/ 6 h 136"/>
              <a:gd name="T12" fmla="*/ 32 w 147"/>
              <a:gd name="T13" fmla="*/ 29 h 136"/>
              <a:gd name="T14" fmla="*/ 0 w 147"/>
              <a:gd name="T15" fmla="*/ 36 h 136"/>
              <a:gd name="T16" fmla="*/ 6 w 147"/>
              <a:gd name="T17" fmla="*/ 56 h 136"/>
              <a:gd name="T18" fmla="*/ 13 w 147"/>
              <a:gd name="T19" fmla="*/ 136 h 136"/>
              <a:gd name="T20" fmla="*/ 140 w 147"/>
              <a:gd name="T21" fmla="*/ 129 h 136"/>
              <a:gd name="T22" fmla="*/ 147 w 147"/>
              <a:gd name="T23" fmla="*/ 49 h 136"/>
              <a:gd name="T24" fmla="*/ 140 w 147"/>
              <a:gd name="T25" fmla="*/ 29 h 136"/>
              <a:gd name="T26" fmla="*/ 59 w 147"/>
              <a:gd name="T27" fmla="*/ 12 h 136"/>
              <a:gd name="T28" fmla="*/ 66 w 147"/>
              <a:gd name="T29" fmla="*/ 29 h 136"/>
              <a:gd name="T30" fmla="*/ 38 w 147"/>
              <a:gd name="T31" fmla="*/ 15 h 136"/>
              <a:gd name="T32" fmla="*/ 6 w 147"/>
              <a:gd name="T33" fmla="*/ 36 h 136"/>
              <a:gd name="T34" fmla="*/ 54 w 147"/>
              <a:gd name="T35" fmla="*/ 49 h 136"/>
              <a:gd name="T36" fmla="*/ 70 w 147"/>
              <a:gd name="T37" fmla="*/ 129 h 136"/>
              <a:gd name="T38" fmla="*/ 13 w 147"/>
              <a:gd name="T39" fmla="*/ 96 h 136"/>
              <a:gd name="T40" fmla="*/ 70 w 147"/>
              <a:gd name="T41" fmla="*/ 129 h 136"/>
              <a:gd name="T42" fmla="*/ 13 w 147"/>
              <a:gd name="T43" fmla="*/ 89 h 136"/>
              <a:gd name="T44" fmla="*/ 49 w 147"/>
              <a:gd name="T45" fmla="*/ 56 h 136"/>
              <a:gd name="T46" fmla="*/ 41 w 147"/>
              <a:gd name="T47" fmla="*/ 68 h 136"/>
              <a:gd name="T48" fmla="*/ 45 w 147"/>
              <a:gd name="T49" fmla="*/ 69 h 136"/>
              <a:gd name="T50" fmla="*/ 70 w 147"/>
              <a:gd name="T51" fmla="*/ 56 h 136"/>
              <a:gd name="T52" fmla="*/ 70 w 147"/>
              <a:gd name="T53" fmla="*/ 49 h 136"/>
              <a:gd name="T54" fmla="*/ 70 w 147"/>
              <a:gd name="T55" fmla="*/ 37 h 136"/>
              <a:gd name="T56" fmla="*/ 87 w 147"/>
              <a:gd name="T57" fmla="*/ 12 h 136"/>
              <a:gd name="T58" fmla="*/ 107 w 147"/>
              <a:gd name="T59" fmla="*/ 29 h 136"/>
              <a:gd name="T60" fmla="*/ 78 w 147"/>
              <a:gd name="T61" fmla="*/ 24 h 136"/>
              <a:gd name="T62" fmla="*/ 77 w 147"/>
              <a:gd name="T63" fmla="*/ 37 h 136"/>
              <a:gd name="T64" fmla="*/ 77 w 147"/>
              <a:gd name="T65" fmla="*/ 49 h 136"/>
              <a:gd name="T66" fmla="*/ 133 w 147"/>
              <a:gd name="T67" fmla="*/ 129 h 136"/>
              <a:gd name="T68" fmla="*/ 77 w 147"/>
              <a:gd name="T69" fmla="*/ 96 h 136"/>
              <a:gd name="T70" fmla="*/ 133 w 147"/>
              <a:gd name="T71" fmla="*/ 129 h 136"/>
              <a:gd name="T72" fmla="*/ 77 w 147"/>
              <a:gd name="T73" fmla="*/ 89 h 136"/>
              <a:gd name="T74" fmla="*/ 89 w 147"/>
              <a:gd name="T75" fmla="*/ 56 h 136"/>
              <a:gd name="T76" fmla="*/ 104 w 147"/>
              <a:gd name="T77" fmla="*/ 70 h 136"/>
              <a:gd name="T78" fmla="*/ 105 w 147"/>
              <a:gd name="T79" fmla="*/ 64 h 136"/>
              <a:gd name="T80" fmla="*/ 133 w 147"/>
              <a:gd name="T81" fmla="*/ 56 h 136"/>
              <a:gd name="T82" fmla="*/ 140 w 147"/>
              <a:gd name="T83" fmla="*/ 49 h 136"/>
              <a:gd name="T84" fmla="*/ 84 w 147"/>
              <a:gd name="T85" fmla="*/ 36 h 136"/>
              <a:gd name="T86" fmla="*/ 140 w 147"/>
              <a:gd name="T87" fmla="*/ 4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7" h="136">
                <a:moveTo>
                  <a:pt x="140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7" y="24"/>
                  <a:pt x="117" y="17"/>
                  <a:pt x="114" y="12"/>
                </a:cubicBezTo>
                <a:cubicBezTo>
                  <a:pt x="109" y="2"/>
                  <a:pt x="95" y="0"/>
                  <a:pt x="84" y="6"/>
                </a:cubicBezTo>
                <a:cubicBezTo>
                  <a:pt x="80" y="9"/>
                  <a:pt x="77" y="12"/>
                  <a:pt x="74" y="16"/>
                </a:cubicBezTo>
                <a:cubicBezTo>
                  <a:pt x="74" y="16"/>
                  <a:pt x="74" y="16"/>
                  <a:pt x="74" y="16"/>
                </a:cubicBezTo>
                <a:cubicBezTo>
                  <a:pt x="74" y="16"/>
                  <a:pt x="74" y="16"/>
                  <a:pt x="74" y="16"/>
                </a:cubicBezTo>
                <a:cubicBezTo>
                  <a:pt x="74" y="16"/>
                  <a:pt x="74" y="16"/>
                  <a:pt x="73" y="16"/>
                </a:cubicBezTo>
                <a:cubicBezTo>
                  <a:pt x="73" y="16"/>
                  <a:pt x="73" y="16"/>
                  <a:pt x="73" y="16"/>
                </a:cubicBezTo>
                <a:cubicBezTo>
                  <a:pt x="73" y="16"/>
                  <a:pt x="73" y="16"/>
                  <a:pt x="72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2"/>
                  <a:pt x="67" y="9"/>
                  <a:pt x="62" y="6"/>
                </a:cubicBezTo>
                <a:cubicBezTo>
                  <a:pt x="51" y="0"/>
                  <a:pt x="38" y="2"/>
                  <a:pt x="32" y="12"/>
                </a:cubicBezTo>
                <a:cubicBezTo>
                  <a:pt x="29" y="17"/>
                  <a:pt x="29" y="24"/>
                  <a:pt x="32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3"/>
                  <a:pt x="3" y="56"/>
                  <a:pt x="6" y="56"/>
                </a:cubicBezTo>
                <a:cubicBezTo>
                  <a:pt x="6" y="129"/>
                  <a:pt x="6" y="129"/>
                  <a:pt x="6" y="129"/>
                </a:cubicBezTo>
                <a:cubicBezTo>
                  <a:pt x="6" y="133"/>
                  <a:pt x="9" y="136"/>
                  <a:pt x="13" y="136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7" y="136"/>
                  <a:pt x="140" y="133"/>
                  <a:pt x="140" y="129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4" y="56"/>
                  <a:pt x="147" y="53"/>
                  <a:pt x="147" y="49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47" y="32"/>
                  <a:pt x="144" y="29"/>
                  <a:pt x="140" y="29"/>
                </a:cubicBezTo>
                <a:close/>
                <a:moveTo>
                  <a:pt x="38" y="15"/>
                </a:moveTo>
                <a:cubicBezTo>
                  <a:pt x="42" y="9"/>
                  <a:pt x="51" y="7"/>
                  <a:pt x="59" y="12"/>
                </a:cubicBezTo>
                <a:cubicBezTo>
                  <a:pt x="64" y="15"/>
                  <a:pt x="67" y="20"/>
                  <a:pt x="68" y="24"/>
                </a:cubicBezTo>
                <a:cubicBezTo>
                  <a:pt x="67" y="26"/>
                  <a:pt x="67" y="28"/>
                  <a:pt x="66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6" y="25"/>
                  <a:pt x="35" y="19"/>
                  <a:pt x="38" y="15"/>
                </a:cubicBezTo>
                <a:close/>
                <a:moveTo>
                  <a:pt x="6" y="49"/>
                </a:moveTo>
                <a:cubicBezTo>
                  <a:pt x="6" y="36"/>
                  <a:pt x="6" y="36"/>
                  <a:pt x="6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0" y="41"/>
                  <a:pt x="57" y="46"/>
                  <a:pt x="54" y="49"/>
                </a:cubicBezTo>
                <a:lnTo>
                  <a:pt x="6" y="49"/>
                </a:lnTo>
                <a:close/>
                <a:moveTo>
                  <a:pt x="70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96"/>
                  <a:pt x="13" y="96"/>
                  <a:pt x="13" y="96"/>
                </a:cubicBezTo>
                <a:cubicBezTo>
                  <a:pt x="70" y="96"/>
                  <a:pt x="70" y="96"/>
                  <a:pt x="70" y="96"/>
                </a:cubicBezTo>
                <a:lnTo>
                  <a:pt x="70" y="129"/>
                </a:lnTo>
                <a:close/>
                <a:moveTo>
                  <a:pt x="70" y="89"/>
                </a:moveTo>
                <a:cubicBezTo>
                  <a:pt x="13" y="89"/>
                  <a:pt x="13" y="89"/>
                  <a:pt x="13" y="89"/>
                </a:cubicBezTo>
                <a:cubicBezTo>
                  <a:pt x="13" y="56"/>
                  <a:pt x="13" y="56"/>
                  <a:pt x="13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4" y="61"/>
                  <a:pt x="41" y="64"/>
                  <a:pt x="41" y="64"/>
                </a:cubicBezTo>
                <a:cubicBezTo>
                  <a:pt x="40" y="65"/>
                  <a:pt x="40" y="67"/>
                  <a:pt x="41" y="68"/>
                </a:cubicBezTo>
                <a:cubicBezTo>
                  <a:pt x="41" y="69"/>
                  <a:pt x="42" y="69"/>
                  <a:pt x="42" y="70"/>
                </a:cubicBezTo>
                <a:cubicBezTo>
                  <a:pt x="43" y="70"/>
                  <a:pt x="45" y="70"/>
                  <a:pt x="45" y="69"/>
                </a:cubicBezTo>
                <a:cubicBezTo>
                  <a:pt x="46" y="68"/>
                  <a:pt x="51" y="64"/>
                  <a:pt x="58" y="56"/>
                </a:cubicBezTo>
                <a:cubicBezTo>
                  <a:pt x="70" y="56"/>
                  <a:pt x="70" y="56"/>
                  <a:pt x="70" y="56"/>
                </a:cubicBezTo>
                <a:lnTo>
                  <a:pt x="70" y="89"/>
                </a:lnTo>
                <a:close/>
                <a:moveTo>
                  <a:pt x="70" y="49"/>
                </a:moveTo>
                <a:cubicBezTo>
                  <a:pt x="63" y="49"/>
                  <a:pt x="63" y="49"/>
                  <a:pt x="63" y="49"/>
                </a:cubicBezTo>
                <a:cubicBezTo>
                  <a:pt x="65" y="46"/>
                  <a:pt x="68" y="41"/>
                  <a:pt x="70" y="37"/>
                </a:cubicBezTo>
                <a:lnTo>
                  <a:pt x="70" y="49"/>
                </a:lnTo>
                <a:close/>
                <a:moveTo>
                  <a:pt x="87" y="12"/>
                </a:moveTo>
                <a:cubicBezTo>
                  <a:pt x="95" y="7"/>
                  <a:pt x="105" y="9"/>
                  <a:pt x="109" y="15"/>
                </a:cubicBezTo>
                <a:cubicBezTo>
                  <a:pt x="111" y="19"/>
                  <a:pt x="110" y="25"/>
                  <a:pt x="107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8"/>
                  <a:pt x="79" y="26"/>
                  <a:pt x="78" y="24"/>
                </a:cubicBezTo>
                <a:cubicBezTo>
                  <a:pt x="79" y="20"/>
                  <a:pt x="82" y="15"/>
                  <a:pt x="87" y="12"/>
                </a:cubicBezTo>
                <a:close/>
                <a:moveTo>
                  <a:pt x="77" y="37"/>
                </a:moveTo>
                <a:cubicBezTo>
                  <a:pt x="79" y="42"/>
                  <a:pt x="81" y="46"/>
                  <a:pt x="84" y="49"/>
                </a:cubicBezTo>
                <a:cubicBezTo>
                  <a:pt x="77" y="49"/>
                  <a:pt x="77" y="49"/>
                  <a:pt x="77" y="49"/>
                </a:cubicBezTo>
                <a:lnTo>
                  <a:pt x="77" y="37"/>
                </a:lnTo>
                <a:close/>
                <a:moveTo>
                  <a:pt x="133" y="129"/>
                </a:moveTo>
                <a:cubicBezTo>
                  <a:pt x="77" y="129"/>
                  <a:pt x="77" y="129"/>
                  <a:pt x="77" y="129"/>
                </a:cubicBezTo>
                <a:cubicBezTo>
                  <a:pt x="77" y="96"/>
                  <a:pt x="77" y="96"/>
                  <a:pt x="77" y="96"/>
                </a:cubicBezTo>
                <a:cubicBezTo>
                  <a:pt x="133" y="96"/>
                  <a:pt x="133" y="96"/>
                  <a:pt x="133" y="96"/>
                </a:cubicBezTo>
                <a:lnTo>
                  <a:pt x="133" y="129"/>
                </a:lnTo>
                <a:close/>
                <a:moveTo>
                  <a:pt x="133" y="89"/>
                </a:moveTo>
                <a:cubicBezTo>
                  <a:pt x="77" y="89"/>
                  <a:pt x="77" y="89"/>
                  <a:pt x="77" y="89"/>
                </a:cubicBezTo>
                <a:cubicBezTo>
                  <a:pt x="77" y="56"/>
                  <a:pt x="77" y="56"/>
                  <a:pt x="77" y="56"/>
                </a:cubicBezTo>
                <a:cubicBezTo>
                  <a:pt x="89" y="56"/>
                  <a:pt x="89" y="56"/>
                  <a:pt x="89" y="56"/>
                </a:cubicBezTo>
                <a:cubicBezTo>
                  <a:pt x="95" y="64"/>
                  <a:pt x="101" y="68"/>
                  <a:pt x="101" y="69"/>
                </a:cubicBezTo>
                <a:cubicBezTo>
                  <a:pt x="102" y="70"/>
                  <a:pt x="103" y="70"/>
                  <a:pt x="104" y="70"/>
                </a:cubicBezTo>
                <a:cubicBezTo>
                  <a:pt x="105" y="69"/>
                  <a:pt x="105" y="69"/>
                  <a:pt x="106" y="68"/>
                </a:cubicBezTo>
                <a:cubicBezTo>
                  <a:pt x="107" y="67"/>
                  <a:pt x="107" y="65"/>
                  <a:pt x="105" y="64"/>
                </a:cubicBezTo>
                <a:cubicBezTo>
                  <a:pt x="105" y="64"/>
                  <a:pt x="102" y="61"/>
                  <a:pt x="98" y="56"/>
                </a:cubicBezTo>
                <a:cubicBezTo>
                  <a:pt x="133" y="56"/>
                  <a:pt x="133" y="56"/>
                  <a:pt x="133" y="56"/>
                </a:cubicBezTo>
                <a:lnTo>
                  <a:pt x="133" y="89"/>
                </a:lnTo>
                <a:close/>
                <a:moveTo>
                  <a:pt x="140" y="49"/>
                </a:moveTo>
                <a:cubicBezTo>
                  <a:pt x="92" y="49"/>
                  <a:pt x="92" y="49"/>
                  <a:pt x="92" y="49"/>
                </a:cubicBezTo>
                <a:cubicBezTo>
                  <a:pt x="89" y="46"/>
                  <a:pt x="86" y="41"/>
                  <a:pt x="84" y="36"/>
                </a:cubicBezTo>
                <a:cubicBezTo>
                  <a:pt x="140" y="36"/>
                  <a:pt x="140" y="36"/>
                  <a:pt x="140" y="36"/>
                </a:cubicBezTo>
                <a:lnTo>
                  <a:pt x="140" y="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0" name="Freeform 228"/>
          <p:cNvSpPr>
            <a:spLocks noEditPoints="1"/>
          </p:cNvSpPr>
          <p:nvPr/>
        </p:nvSpPr>
        <p:spPr bwMode="auto">
          <a:xfrm>
            <a:off x="1128377" y="8209143"/>
            <a:ext cx="552450" cy="347663"/>
          </a:xfrm>
          <a:custGeom>
            <a:avLst/>
            <a:gdLst>
              <a:gd name="T0" fmla="*/ 74 w 147"/>
              <a:gd name="T1" fmla="*/ 36 h 93"/>
              <a:gd name="T2" fmla="*/ 64 w 147"/>
              <a:gd name="T3" fmla="*/ 46 h 93"/>
              <a:gd name="T4" fmla="*/ 74 w 147"/>
              <a:gd name="T5" fmla="*/ 56 h 93"/>
              <a:gd name="T6" fmla="*/ 84 w 147"/>
              <a:gd name="T7" fmla="*/ 46 h 93"/>
              <a:gd name="T8" fmla="*/ 74 w 147"/>
              <a:gd name="T9" fmla="*/ 36 h 93"/>
              <a:gd name="T10" fmla="*/ 74 w 147"/>
              <a:gd name="T11" fmla="*/ 13 h 93"/>
              <a:gd name="T12" fmla="*/ 40 w 147"/>
              <a:gd name="T13" fmla="*/ 46 h 93"/>
              <a:gd name="T14" fmla="*/ 74 w 147"/>
              <a:gd name="T15" fmla="*/ 80 h 93"/>
              <a:gd name="T16" fmla="*/ 107 w 147"/>
              <a:gd name="T17" fmla="*/ 46 h 93"/>
              <a:gd name="T18" fmla="*/ 74 w 147"/>
              <a:gd name="T19" fmla="*/ 13 h 93"/>
              <a:gd name="T20" fmla="*/ 74 w 147"/>
              <a:gd name="T21" fmla="*/ 73 h 93"/>
              <a:gd name="T22" fmla="*/ 47 w 147"/>
              <a:gd name="T23" fmla="*/ 46 h 93"/>
              <a:gd name="T24" fmla="*/ 74 w 147"/>
              <a:gd name="T25" fmla="*/ 20 h 93"/>
              <a:gd name="T26" fmla="*/ 101 w 147"/>
              <a:gd name="T27" fmla="*/ 46 h 93"/>
              <a:gd name="T28" fmla="*/ 74 w 147"/>
              <a:gd name="T29" fmla="*/ 73 h 93"/>
              <a:gd name="T30" fmla="*/ 74 w 147"/>
              <a:gd name="T31" fmla="*/ 0 h 93"/>
              <a:gd name="T32" fmla="*/ 0 w 147"/>
              <a:gd name="T33" fmla="*/ 46 h 93"/>
              <a:gd name="T34" fmla="*/ 74 w 147"/>
              <a:gd name="T35" fmla="*/ 93 h 93"/>
              <a:gd name="T36" fmla="*/ 147 w 147"/>
              <a:gd name="T37" fmla="*/ 46 h 93"/>
              <a:gd name="T38" fmla="*/ 74 w 147"/>
              <a:gd name="T39" fmla="*/ 0 h 93"/>
              <a:gd name="T40" fmla="*/ 74 w 147"/>
              <a:gd name="T41" fmla="*/ 86 h 93"/>
              <a:gd name="T42" fmla="*/ 7 w 147"/>
              <a:gd name="T43" fmla="*/ 46 h 93"/>
              <a:gd name="T44" fmla="*/ 74 w 147"/>
              <a:gd name="T45" fmla="*/ 6 h 93"/>
              <a:gd name="T46" fmla="*/ 141 w 147"/>
              <a:gd name="T47" fmla="*/ 46 h 93"/>
              <a:gd name="T48" fmla="*/ 74 w 147"/>
              <a:gd name="T49" fmla="*/ 8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7" h="93">
                <a:moveTo>
                  <a:pt x="74" y="36"/>
                </a:moveTo>
                <a:cubicBezTo>
                  <a:pt x="68" y="36"/>
                  <a:pt x="64" y="41"/>
                  <a:pt x="64" y="46"/>
                </a:cubicBezTo>
                <a:cubicBezTo>
                  <a:pt x="64" y="52"/>
                  <a:pt x="68" y="56"/>
                  <a:pt x="74" y="56"/>
                </a:cubicBezTo>
                <a:cubicBezTo>
                  <a:pt x="79" y="56"/>
                  <a:pt x="84" y="52"/>
                  <a:pt x="84" y="46"/>
                </a:cubicBezTo>
                <a:cubicBezTo>
                  <a:pt x="84" y="41"/>
                  <a:pt x="79" y="36"/>
                  <a:pt x="74" y="36"/>
                </a:cubicBezTo>
                <a:close/>
                <a:moveTo>
                  <a:pt x="74" y="13"/>
                </a:moveTo>
                <a:cubicBezTo>
                  <a:pt x="55" y="13"/>
                  <a:pt x="40" y="28"/>
                  <a:pt x="40" y="46"/>
                </a:cubicBezTo>
                <a:cubicBezTo>
                  <a:pt x="40" y="65"/>
                  <a:pt x="55" y="80"/>
                  <a:pt x="74" y="80"/>
                </a:cubicBezTo>
                <a:cubicBezTo>
                  <a:pt x="92" y="80"/>
                  <a:pt x="107" y="65"/>
                  <a:pt x="107" y="46"/>
                </a:cubicBezTo>
                <a:cubicBezTo>
                  <a:pt x="107" y="28"/>
                  <a:pt x="92" y="13"/>
                  <a:pt x="74" y="13"/>
                </a:cubicBezTo>
                <a:close/>
                <a:moveTo>
                  <a:pt x="74" y="73"/>
                </a:moveTo>
                <a:cubicBezTo>
                  <a:pt x="59" y="73"/>
                  <a:pt x="47" y="61"/>
                  <a:pt x="47" y="46"/>
                </a:cubicBezTo>
                <a:cubicBezTo>
                  <a:pt x="47" y="32"/>
                  <a:pt x="59" y="20"/>
                  <a:pt x="74" y="20"/>
                </a:cubicBezTo>
                <a:cubicBezTo>
                  <a:pt x="89" y="20"/>
                  <a:pt x="101" y="32"/>
                  <a:pt x="101" y="46"/>
                </a:cubicBezTo>
                <a:cubicBezTo>
                  <a:pt x="101" y="61"/>
                  <a:pt x="89" y="73"/>
                  <a:pt x="74" y="73"/>
                </a:cubicBezTo>
                <a:close/>
                <a:moveTo>
                  <a:pt x="74" y="0"/>
                </a:moveTo>
                <a:cubicBezTo>
                  <a:pt x="33" y="0"/>
                  <a:pt x="0" y="33"/>
                  <a:pt x="0" y="46"/>
                </a:cubicBezTo>
                <a:cubicBezTo>
                  <a:pt x="0" y="60"/>
                  <a:pt x="33" y="93"/>
                  <a:pt x="74" y="93"/>
                </a:cubicBezTo>
                <a:cubicBezTo>
                  <a:pt x="114" y="93"/>
                  <a:pt x="147" y="60"/>
                  <a:pt x="147" y="46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4" y="86"/>
                </a:moveTo>
                <a:cubicBezTo>
                  <a:pt x="37" y="86"/>
                  <a:pt x="7" y="58"/>
                  <a:pt x="7" y="46"/>
                </a:cubicBezTo>
                <a:cubicBezTo>
                  <a:pt x="7" y="35"/>
                  <a:pt x="37" y="6"/>
                  <a:pt x="74" y="6"/>
                </a:cubicBezTo>
                <a:cubicBezTo>
                  <a:pt x="111" y="6"/>
                  <a:pt x="141" y="35"/>
                  <a:pt x="141" y="46"/>
                </a:cubicBezTo>
                <a:cubicBezTo>
                  <a:pt x="141" y="58"/>
                  <a:pt x="111" y="86"/>
                  <a:pt x="74" y="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1" name="Freeform 229"/>
          <p:cNvSpPr>
            <a:spLocks noEditPoints="1"/>
          </p:cNvSpPr>
          <p:nvPr/>
        </p:nvSpPr>
        <p:spPr bwMode="auto">
          <a:xfrm>
            <a:off x="2184065" y="8107543"/>
            <a:ext cx="550863" cy="550863"/>
          </a:xfrm>
          <a:custGeom>
            <a:avLst/>
            <a:gdLst>
              <a:gd name="T0" fmla="*/ 103 w 147"/>
              <a:gd name="T1" fmla="*/ 123 h 147"/>
              <a:gd name="T2" fmla="*/ 98 w 147"/>
              <a:gd name="T3" fmla="*/ 70 h 147"/>
              <a:gd name="T4" fmla="*/ 93 w 147"/>
              <a:gd name="T5" fmla="*/ 78 h 147"/>
              <a:gd name="T6" fmla="*/ 83 w 147"/>
              <a:gd name="T7" fmla="*/ 80 h 147"/>
              <a:gd name="T8" fmla="*/ 97 w 147"/>
              <a:gd name="T9" fmla="*/ 85 h 147"/>
              <a:gd name="T10" fmla="*/ 65 w 147"/>
              <a:gd name="T11" fmla="*/ 116 h 147"/>
              <a:gd name="T12" fmla="*/ 57 w 147"/>
              <a:gd name="T13" fmla="*/ 119 h 147"/>
              <a:gd name="T14" fmla="*/ 46 w 147"/>
              <a:gd name="T15" fmla="*/ 107 h 147"/>
              <a:gd name="T16" fmla="*/ 41 w 147"/>
              <a:gd name="T17" fmla="*/ 114 h 147"/>
              <a:gd name="T18" fmla="*/ 50 w 147"/>
              <a:gd name="T19" fmla="*/ 123 h 147"/>
              <a:gd name="T20" fmla="*/ 64 w 147"/>
              <a:gd name="T21" fmla="*/ 123 h 147"/>
              <a:gd name="T22" fmla="*/ 74 w 147"/>
              <a:gd name="T23" fmla="*/ 115 h 147"/>
              <a:gd name="T24" fmla="*/ 73 w 147"/>
              <a:gd name="T25" fmla="*/ 100 h 147"/>
              <a:gd name="T26" fmla="*/ 66 w 147"/>
              <a:gd name="T27" fmla="*/ 95 h 147"/>
              <a:gd name="T28" fmla="*/ 73 w 147"/>
              <a:gd name="T29" fmla="*/ 84 h 147"/>
              <a:gd name="T30" fmla="*/ 68 w 147"/>
              <a:gd name="T31" fmla="*/ 73 h 147"/>
              <a:gd name="T32" fmla="*/ 57 w 147"/>
              <a:gd name="T33" fmla="*/ 70 h 147"/>
              <a:gd name="T34" fmla="*/ 45 w 147"/>
              <a:gd name="T35" fmla="*/ 75 h 147"/>
              <a:gd name="T36" fmla="*/ 41 w 147"/>
              <a:gd name="T37" fmla="*/ 87 h 147"/>
              <a:gd name="T38" fmla="*/ 48 w 147"/>
              <a:gd name="T39" fmla="*/ 83 h 147"/>
              <a:gd name="T40" fmla="*/ 53 w 147"/>
              <a:gd name="T41" fmla="*/ 76 h 147"/>
              <a:gd name="T42" fmla="*/ 64 w 147"/>
              <a:gd name="T43" fmla="*/ 78 h 147"/>
              <a:gd name="T44" fmla="*/ 65 w 147"/>
              <a:gd name="T45" fmla="*/ 88 h 147"/>
              <a:gd name="T46" fmla="*/ 60 w 147"/>
              <a:gd name="T47" fmla="*/ 92 h 147"/>
              <a:gd name="T48" fmla="*/ 54 w 147"/>
              <a:gd name="T49" fmla="*/ 93 h 147"/>
              <a:gd name="T50" fmla="*/ 54 w 147"/>
              <a:gd name="T51" fmla="*/ 98 h 147"/>
              <a:gd name="T52" fmla="*/ 62 w 147"/>
              <a:gd name="T53" fmla="*/ 99 h 147"/>
              <a:gd name="T54" fmla="*/ 68 w 147"/>
              <a:gd name="T55" fmla="*/ 104 h 147"/>
              <a:gd name="T56" fmla="*/ 68 w 147"/>
              <a:gd name="T57" fmla="*/ 113 h 147"/>
              <a:gd name="T58" fmla="*/ 134 w 147"/>
              <a:gd name="T59" fmla="*/ 13 h 147"/>
              <a:gd name="T60" fmla="*/ 120 w 147"/>
              <a:gd name="T61" fmla="*/ 3 h 147"/>
              <a:gd name="T62" fmla="*/ 113 w 147"/>
              <a:gd name="T63" fmla="*/ 3 h 147"/>
              <a:gd name="T64" fmla="*/ 33 w 147"/>
              <a:gd name="T65" fmla="*/ 13 h 147"/>
              <a:gd name="T66" fmla="*/ 30 w 147"/>
              <a:gd name="T67" fmla="*/ 0 h 147"/>
              <a:gd name="T68" fmla="*/ 27 w 147"/>
              <a:gd name="T69" fmla="*/ 13 h 147"/>
              <a:gd name="T70" fmla="*/ 0 w 147"/>
              <a:gd name="T71" fmla="*/ 27 h 147"/>
              <a:gd name="T72" fmla="*/ 13 w 147"/>
              <a:gd name="T73" fmla="*/ 147 h 147"/>
              <a:gd name="T74" fmla="*/ 147 w 147"/>
              <a:gd name="T75" fmla="*/ 133 h 147"/>
              <a:gd name="T76" fmla="*/ 134 w 147"/>
              <a:gd name="T77" fmla="*/ 13 h 147"/>
              <a:gd name="T78" fmla="*/ 134 w 147"/>
              <a:gd name="T79" fmla="*/ 140 h 147"/>
              <a:gd name="T80" fmla="*/ 7 w 147"/>
              <a:gd name="T81" fmla="*/ 133 h 147"/>
              <a:gd name="T82" fmla="*/ 140 w 147"/>
              <a:gd name="T83" fmla="*/ 53 h 147"/>
              <a:gd name="T84" fmla="*/ 140 w 147"/>
              <a:gd name="T85" fmla="*/ 47 h 147"/>
              <a:gd name="T86" fmla="*/ 7 w 147"/>
              <a:gd name="T87" fmla="*/ 27 h 147"/>
              <a:gd name="T88" fmla="*/ 27 w 147"/>
              <a:gd name="T89" fmla="*/ 20 h 147"/>
              <a:gd name="T90" fmla="*/ 30 w 147"/>
              <a:gd name="T91" fmla="*/ 33 h 147"/>
              <a:gd name="T92" fmla="*/ 33 w 147"/>
              <a:gd name="T93" fmla="*/ 20 h 147"/>
              <a:gd name="T94" fmla="*/ 113 w 147"/>
              <a:gd name="T95" fmla="*/ 30 h 147"/>
              <a:gd name="T96" fmla="*/ 120 w 147"/>
              <a:gd name="T97" fmla="*/ 30 h 147"/>
              <a:gd name="T98" fmla="*/ 134 w 147"/>
              <a:gd name="T99" fmla="*/ 20 h 147"/>
              <a:gd name="T100" fmla="*/ 140 w 147"/>
              <a:gd name="T101" fmla="*/ 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7" h="147">
                <a:moveTo>
                  <a:pt x="97" y="123"/>
                </a:moveTo>
                <a:cubicBezTo>
                  <a:pt x="103" y="123"/>
                  <a:pt x="103" y="123"/>
                  <a:pt x="103" y="123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72"/>
                  <a:pt x="97" y="73"/>
                  <a:pt x="96" y="75"/>
                </a:cubicBezTo>
                <a:cubicBezTo>
                  <a:pt x="96" y="76"/>
                  <a:pt x="94" y="77"/>
                  <a:pt x="93" y="78"/>
                </a:cubicBezTo>
                <a:cubicBezTo>
                  <a:pt x="92" y="79"/>
                  <a:pt x="90" y="79"/>
                  <a:pt x="89" y="79"/>
                </a:cubicBezTo>
                <a:cubicBezTo>
                  <a:pt x="87" y="80"/>
                  <a:pt x="85" y="80"/>
                  <a:pt x="83" y="80"/>
                </a:cubicBezTo>
                <a:cubicBezTo>
                  <a:pt x="83" y="85"/>
                  <a:pt x="83" y="85"/>
                  <a:pt x="83" y="85"/>
                </a:cubicBezTo>
                <a:cubicBezTo>
                  <a:pt x="97" y="85"/>
                  <a:pt x="97" y="85"/>
                  <a:pt x="97" y="85"/>
                </a:cubicBezTo>
                <a:lnTo>
                  <a:pt x="97" y="123"/>
                </a:lnTo>
                <a:close/>
                <a:moveTo>
                  <a:pt x="65" y="116"/>
                </a:moveTo>
                <a:cubicBezTo>
                  <a:pt x="64" y="117"/>
                  <a:pt x="63" y="117"/>
                  <a:pt x="61" y="118"/>
                </a:cubicBezTo>
                <a:cubicBezTo>
                  <a:pt x="60" y="118"/>
                  <a:pt x="59" y="119"/>
                  <a:pt x="57" y="119"/>
                </a:cubicBezTo>
                <a:cubicBezTo>
                  <a:pt x="54" y="119"/>
                  <a:pt x="51" y="117"/>
                  <a:pt x="49" y="115"/>
                </a:cubicBezTo>
                <a:cubicBezTo>
                  <a:pt x="47" y="113"/>
                  <a:pt x="46" y="110"/>
                  <a:pt x="46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10"/>
                  <a:pt x="40" y="112"/>
                  <a:pt x="41" y="114"/>
                </a:cubicBezTo>
                <a:cubicBezTo>
                  <a:pt x="42" y="116"/>
                  <a:pt x="43" y="118"/>
                  <a:pt x="44" y="120"/>
                </a:cubicBezTo>
                <a:cubicBezTo>
                  <a:pt x="46" y="121"/>
                  <a:pt x="48" y="122"/>
                  <a:pt x="50" y="123"/>
                </a:cubicBezTo>
                <a:cubicBezTo>
                  <a:pt x="52" y="124"/>
                  <a:pt x="55" y="124"/>
                  <a:pt x="57" y="124"/>
                </a:cubicBezTo>
                <a:cubicBezTo>
                  <a:pt x="60" y="124"/>
                  <a:pt x="62" y="124"/>
                  <a:pt x="64" y="123"/>
                </a:cubicBezTo>
                <a:cubicBezTo>
                  <a:pt x="66" y="122"/>
                  <a:pt x="68" y="121"/>
                  <a:pt x="70" y="120"/>
                </a:cubicBezTo>
                <a:cubicBezTo>
                  <a:pt x="71" y="119"/>
                  <a:pt x="73" y="117"/>
                  <a:pt x="74" y="115"/>
                </a:cubicBezTo>
                <a:cubicBezTo>
                  <a:pt x="75" y="113"/>
                  <a:pt x="75" y="111"/>
                  <a:pt x="75" y="108"/>
                </a:cubicBezTo>
                <a:cubicBezTo>
                  <a:pt x="75" y="105"/>
                  <a:pt x="74" y="102"/>
                  <a:pt x="73" y="100"/>
                </a:cubicBezTo>
                <a:cubicBezTo>
                  <a:pt x="71" y="97"/>
                  <a:pt x="69" y="96"/>
                  <a:pt x="66" y="95"/>
                </a:cubicBezTo>
                <a:cubicBezTo>
                  <a:pt x="66" y="95"/>
                  <a:pt x="66" y="95"/>
                  <a:pt x="66" y="95"/>
                </a:cubicBezTo>
                <a:cubicBezTo>
                  <a:pt x="68" y="94"/>
                  <a:pt x="69" y="92"/>
                  <a:pt x="71" y="91"/>
                </a:cubicBezTo>
                <a:cubicBezTo>
                  <a:pt x="72" y="89"/>
                  <a:pt x="73" y="87"/>
                  <a:pt x="73" y="84"/>
                </a:cubicBezTo>
                <a:cubicBezTo>
                  <a:pt x="73" y="82"/>
                  <a:pt x="72" y="79"/>
                  <a:pt x="72" y="78"/>
                </a:cubicBezTo>
                <a:cubicBezTo>
                  <a:pt x="71" y="76"/>
                  <a:pt x="70" y="74"/>
                  <a:pt x="68" y="73"/>
                </a:cubicBezTo>
                <a:cubicBezTo>
                  <a:pt x="67" y="72"/>
                  <a:pt x="65" y="71"/>
                  <a:pt x="63" y="71"/>
                </a:cubicBezTo>
                <a:cubicBezTo>
                  <a:pt x="61" y="70"/>
                  <a:pt x="59" y="70"/>
                  <a:pt x="57" y="70"/>
                </a:cubicBezTo>
                <a:cubicBezTo>
                  <a:pt x="54" y="70"/>
                  <a:pt x="52" y="70"/>
                  <a:pt x="50" y="71"/>
                </a:cubicBezTo>
                <a:cubicBezTo>
                  <a:pt x="48" y="72"/>
                  <a:pt x="47" y="73"/>
                  <a:pt x="45" y="75"/>
                </a:cubicBezTo>
                <a:cubicBezTo>
                  <a:pt x="44" y="76"/>
                  <a:pt x="43" y="78"/>
                  <a:pt x="42" y="80"/>
                </a:cubicBezTo>
                <a:cubicBezTo>
                  <a:pt x="41" y="82"/>
                  <a:pt x="41" y="84"/>
                  <a:pt x="41" y="87"/>
                </a:cubicBezTo>
                <a:cubicBezTo>
                  <a:pt x="47" y="87"/>
                  <a:pt x="47" y="87"/>
                  <a:pt x="47" y="87"/>
                </a:cubicBezTo>
                <a:cubicBezTo>
                  <a:pt x="47" y="85"/>
                  <a:pt x="47" y="84"/>
                  <a:pt x="48" y="83"/>
                </a:cubicBezTo>
                <a:cubicBezTo>
                  <a:pt x="48" y="81"/>
                  <a:pt x="49" y="80"/>
                  <a:pt x="50" y="79"/>
                </a:cubicBezTo>
                <a:cubicBezTo>
                  <a:pt x="50" y="78"/>
                  <a:pt x="51" y="77"/>
                  <a:pt x="53" y="76"/>
                </a:cubicBezTo>
                <a:cubicBezTo>
                  <a:pt x="54" y="76"/>
                  <a:pt x="55" y="75"/>
                  <a:pt x="57" y="75"/>
                </a:cubicBezTo>
                <a:cubicBezTo>
                  <a:pt x="60" y="75"/>
                  <a:pt x="62" y="76"/>
                  <a:pt x="64" y="78"/>
                </a:cubicBezTo>
                <a:cubicBezTo>
                  <a:pt x="65" y="79"/>
                  <a:pt x="66" y="81"/>
                  <a:pt x="66" y="84"/>
                </a:cubicBezTo>
                <a:cubicBezTo>
                  <a:pt x="66" y="85"/>
                  <a:pt x="66" y="87"/>
                  <a:pt x="65" y="88"/>
                </a:cubicBezTo>
                <a:cubicBezTo>
                  <a:pt x="65" y="89"/>
                  <a:pt x="64" y="90"/>
                  <a:pt x="63" y="91"/>
                </a:cubicBezTo>
                <a:cubicBezTo>
                  <a:pt x="62" y="91"/>
                  <a:pt x="61" y="92"/>
                  <a:pt x="60" y="92"/>
                </a:cubicBezTo>
                <a:cubicBezTo>
                  <a:pt x="59" y="93"/>
                  <a:pt x="58" y="93"/>
                  <a:pt x="56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4" y="98"/>
                  <a:pt x="54" y="98"/>
                  <a:pt x="54" y="98"/>
                </a:cubicBezTo>
                <a:cubicBezTo>
                  <a:pt x="55" y="98"/>
                  <a:pt x="56" y="98"/>
                  <a:pt x="57" y="98"/>
                </a:cubicBezTo>
                <a:cubicBezTo>
                  <a:pt x="59" y="98"/>
                  <a:pt x="60" y="98"/>
                  <a:pt x="62" y="99"/>
                </a:cubicBezTo>
                <a:cubicBezTo>
                  <a:pt x="63" y="99"/>
                  <a:pt x="64" y="100"/>
                  <a:pt x="65" y="101"/>
                </a:cubicBezTo>
                <a:cubicBezTo>
                  <a:pt x="66" y="101"/>
                  <a:pt x="67" y="103"/>
                  <a:pt x="68" y="104"/>
                </a:cubicBezTo>
                <a:cubicBezTo>
                  <a:pt x="68" y="105"/>
                  <a:pt x="68" y="107"/>
                  <a:pt x="68" y="108"/>
                </a:cubicBezTo>
                <a:cubicBezTo>
                  <a:pt x="68" y="110"/>
                  <a:pt x="68" y="111"/>
                  <a:pt x="68" y="113"/>
                </a:cubicBezTo>
                <a:cubicBezTo>
                  <a:pt x="67" y="114"/>
                  <a:pt x="66" y="115"/>
                  <a:pt x="65" y="116"/>
                </a:cubicBezTo>
                <a:close/>
                <a:moveTo>
                  <a:pt x="134" y="13"/>
                </a:moveTo>
                <a:cubicBezTo>
                  <a:pt x="120" y="13"/>
                  <a:pt x="120" y="13"/>
                  <a:pt x="120" y="13"/>
                </a:cubicBezTo>
                <a:cubicBezTo>
                  <a:pt x="120" y="3"/>
                  <a:pt x="120" y="3"/>
                  <a:pt x="120" y="3"/>
                </a:cubicBezTo>
                <a:cubicBezTo>
                  <a:pt x="120" y="1"/>
                  <a:pt x="119" y="0"/>
                  <a:pt x="117" y="0"/>
                </a:cubicBezTo>
                <a:cubicBezTo>
                  <a:pt x="115" y="0"/>
                  <a:pt x="113" y="1"/>
                  <a:pt x="113" y="3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1"/>
                  <a:pt x="32" y="0"/>
                  <a:pt x="30" y="0"/>
                </a:cubicBezTo>
                <a:cubicBezTo>
                  <a:pt x="28" y="0"/>
                  <a:pt x="27" y="1"/>
                  <a:pt x="27" y="3"/>
                </a:cubicBezTo>
                <a:cubicBezTo>
                  <a:pt x="27" y="13"/>
                  <a:pt x="27" y="13"/>
                  <a:pt x="27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6" y="13"/>
                  <a:pt x="0" y="19"/>
                  <a:pt x="0" y="2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3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9"/>
                  <a:pt x="141" y="13"/>
                  <a:pt x="134" y="13"/>
                </a:cubicBezTo>
                <a:close/>
                <a:moveTo>
                  <a:pt x="140" y="133"/>
                </a:moveTo>
                <a:cubicBezTo>
                  <a:pt x="140" y="137"/>
                  <a:pt x="137" y="140"/>
                  <a:pt x="134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53"/>
                  <a:pt x="7" y="53"/>
                  <a:pt x="7" y="53"/>
                </a:cubicBezTo>
                <a:cubicBezTo>
                  <a:pt x="140" y="53"/>
                  <a:pt x="140" y="53"/>
                  <a:pt x="140" y="53"/>
                </a:cubicBezTo>
                <a:lnTo>
                  <a:pt x="140" y="133"/>
                </a:lnTo>
                <a:close/>
                <a:moveTo>
                  <a:pt x="140" y="47"/>
                </a:moveTo>
                <a:cubicBezTo>
                  <a:pt x="7" y="47"/>
                  <a:pt x="7" y="47"/>
                  <a:pt x="7" y="4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3"/>
                  <a:pt x="10" y="20"/>
                  <a:pt x="13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2"/>
                  <a:pt x="28" y="33"/>
                  <a:pt x="30" y="33"/>
                </a:cubicBezTo>
                <a:cubicBezTo>
                  <a:pt x="32" y="33"/>
                  <a:pt x="33" y="32"/>
                  <a:pt x="33" y="30"/>
                </a:cubicBezTo>
                <a:cubicBezTo>
                  <a:pt x="33" y="20"/>
                  <a:pt x="33" y="20"/>
                  <a:pt x="33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3" y="32"/>
                  <a:pt x="115" y="33"/>
                  <a:pt x="117" y="33"/>
                </a:cubicBezTo>
                <a:cubicBezTo>
                  <a:pt x="119" y="33"/>
                  <a:pt x="120" y="32"/>
                  <a:pt x="120" y="3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7" y="20"/>
                  <a:pt x="140" y="23"/>
                  <a:pt x="140" y="27"/>
                </a:cubicBezTo>
                <a:lnTo>
                  <a:pt x="140" y="4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2" name="Freeform 230"/>
          <p:cNvSpPr>
            <a:spLocks noEditPoints="1"/>
          </p:cNvSpPr>
          <p:nvPr/>
        </p:nvSpPr>
        <p:spPr bwMode="auto">
          <a:xfrm>
            <a:off x="3234990" y="8107543"/>
            <a:ext cx="552450" cy="550863"/>
          </a:xfrm>
          <a:custGeom>
            <a:avLst/>
            <a:gdLst>
              <a:gd name="T0" fmla="*/ 77 w 147"/>
              <a:gd name="T1" fmla="*/ 90 h 147"/>
              <a:gd name="T2" fmla="*/ 91 w 147"/>
              <a:gd name="T3" fmla="*/ 103 h 147"/>
              <a:gd name="T4" fmla="*/ 91 w 147"/>
              <a:gd name="T5" fmla="*/ 113 h 147"/>
              <a:gd name="T6" fmla="*/ 77 w 147"/>
              <a:gd name="T7" fmla="*/ 127 h 147"/>
              <a:gd name="T8" fmla="*/ 91 w 147"/>
              <a:gd name="T9" fmla="*/ 113 h 147"/>
              <a:gd name="T10" fmla="*/ 57 w 147"/>
              <a:gd name="T11" fmla="*/ 67 h 147"/>
              <a:gd name="T12" fmla="*/ 71 w 147"/>
              <a:gd name="T13" fmla="*/ 80 h 147"/>
              <a:gd name="T14" fmla="*/ 91 w 147"/>
              <a:gd name="T15" fmla="*/ 67 h 147"/>
              <a:gd name="T16" fmla="*/ 77 w 147"/>
              <a:gd name="T17" fmla="*/ 80 h 147"/>
              <a:gd name="T18" fmla="*/ 91 w 147"/>
              <a:gd name="T19" fmla="*/ 67 h 147"/>
              <a:gd name="T20" fmla="*/ 117 w 147"/>
              <a:gd name="T21" fmla="*/ 90 h 147"/>
              <a:gd name="T22" fmla="*/ 131 w 147"/>
              <a:gd name="T23" fmla="*/ 103 h 147"/>
              <a:gd name="T24" fmla="*/ 131 w 147"/>
              <a:gd name="T25" fmla="*/ 67 h 147"/>
              <a:gd name="T26" fmla="*/ 117 w 147"/>
              <a:gd name="T27" fmla="*/ 80 h 147"/>
              <a:gd name="T28" fmla="*/ 131 w 147"/>
              <a:gd name="T29" fmla="*/ 67 h 147"/>
              <a:gd name="T30" fmla="*/ 57 w 147"/>
              <a:gd name="T31" fmla="*/ 90 h 147"/>
              <a:gd name="T32" fmla="*/ 71 w 147"/>
              <a:gd name="T33" fmla="*/ 103 h 147"/>
              <a:gd name="T34" fmla="*/ 111 w 147"/>
              <a:gd name="T35" fmla="*/ 67 h 147"/>
              <a:gd name="T36" fmla="*/ 97 w 147"/>
              <a:gd name="T37" fmla="*/ 80 h 147"/>
              <a:gd name="T38" fmla="*/ 111 w 147"/>
              <a:gd name="T39" fmla="*/ 67 h 147"/>
              <a:gd name="T40" fmla="*/ 97 w 147"/>
              <a:gd name="T41" fmla="*/ 90 h 147"/>
              <a:gd name="T42" fmla="*/ 111 w 147"/>
              <a:gd name="T43" fmla="*/ 103 h 147"/>
              <a:gd name="T44" fmla="*/ 31 w 147"/>
              <a:gd name="T45" fmla="*/ 113 h 147"/>
              <a:gd name="T46" fmla="*/ 17 w 147"/>
              <a:gd name="T47" fmla="*/ 127 h 147"/>
              <a:gd name="T48" fmla="*/ 31 w 147"/>
              <a:gd name="T49" fmla="*/ 113 h 147"/>
              <a:gd name="T50" fmla="*/ 17 w 147"/>
              <a:gd name="T51" fmla="*/ 67 h 147"/>
              <a:gd name="T52" fmla="*/ 31 w 147"/>
              <a:gd name="T53" fmla="*/ 80 h 147"/>
              <a:gd name="T54" fmla="*/ 31 w 147"/>
              <a:gd name="T55" fmla="*/ 90 h 147"/>
              <a:gd name="T56" fmla="*/ 17 w 147"/>
              <a:gd name="T57" fmla="*/ 103 h 147"/>
              <a:gd name="T58" fmla="*/ 31 w 147"/>
              <a:gd name="T59" fmla="*/ 90 h 147"/>
              <a:gd name="T60" fmla="*/ 57 w 147"/>
              <a:gd name="T61" fmla="*/ 113 h 147"/>
              <a:gd name="T62" fmla="*/ 71 w 147"/>
              <a:gd name="T63" fmla="*/ 127 h 147"/>
              <a:gd name="T64" fmla="*/ 134 w 147"/>
              <a:gd name="T65" fmla="*/ 13 h 147"/>
              <a:gd name="T66" fmla="*/ 121 w 147"/>
              <a:gd name="T67" fmla="*/ 3 h 147"/>
              <a:gd name="T68" fmla="*/ 114 w 147"/>
              <a:gd name="T69" fmla="*/ 3 h 147"/>
              <a:gd name="T70" fmla="*/ 34 w 147"/>
              <a:gd name="T71" fmla="*/ 13 h 147"/>
              <a:gd name="T72" fmla="*/ 31 w 147"/>
              <a:gd name="T73" fmla="*/ 0 h 147"/>
              <a:gd name="T74" fmla="*/ 27 w 147"/>
              <a:gd name="T75" fmla="*/ 13 h 147"/>
              <a:gd name="T76" fmla="*/ 0 w 147"/>
              <a:gd name="T77" fmla="*/ 27 h 147"/>
              <a:gd name="T78" fmla="*/ 14 w 147"/>
              <a:gd name="T79" fmla="*/ 147 h 147"/>
              <a:gd name="T80" fmla="*/ 147 w 147"/>
              <a:gd name="T81" fmla="*/ 133 h 147"/>
              <a:gd name="T82" fmla="*/ 134 w 147"/>
              <a:gd name="T83" fmla="*/ 13 h 147"/>
              <a:gd name="T84" fmla="*/ 134 w 147"/>
              <a:gd name="T85" fmla="*/ 140 h 147"/>
              <a:gd name="T86" fmla="*/ 7 w 147"/>
              <a:gd name="T87" fmla="*/ 133 h 147"/>
              <a:gd name="T88" fmla="*/ 141 w 147"/>
              <a:gd name="T89" fmla="*/ 53 h 147"/>
              <a:gd name="T90" fmla="*/ 141 w 147"/>
              <a:gd name="T91" fmla="*/ 47 h 147"/>
              <a:gd name="T92" fmla="*/ 7 w 147"/>
              <a:gd name="T93" fmla="*/ 27 h 147"/>
              <a:gd name="T94" fmla="*/ 27 w 147"/>
              <a:gd name="T95" fmla="*/ 20 h 147"/>
              <a:gd name="T96" fmla="*/ 31 w 147"/>
              <a:gd name="T97" fmla="*/ 33 h 147"/>
              <a:gd name="T98" fmla="*/ 34 w 147"/>
              <a:gd name="T99" fmla="*/ 20 h 147"/>
              <a:gd name="T100" fmla="*/ 114 w 147"/>
              <a:gd name="T101" fmla="*/ 30 h 147"/>
              <a:gd name="T102" fmla="*/ 121 w 147"/>
              <a:gd name="T103" fmla="*/ 30 h 147"/>
              <a:gd name="T104" fmla="*/ 134 w 147"/>
              <a:gd name="T105" fmla="*/ 20 h 147"/>
              <a:gd name="T106" fmla="*/ 141 w 147"/>
              <a:gd name="T107" fmla="*/ 47 h 147"/>
              <a:gd name="T108" fmla="*/ 37 w 147"/>
              <a:gd name="T109" fmla="*/ 67 h 147"/>
              <a:gd name="T110" fmla="*/ 51 w 147"/>
              <a:gd name="T111" fmla="*/ 80 h 147"/>
              <a:gd name="T112" fmla="*/ 51 w 147"/>
              <a:gd name="T113" fmla="*/ 90 h 147"/>
              <a:gd name="T114" fmla="*/ 37 w 147"/>
              <a:gd name="T115" fmla="*/ 103 h 147"/>
              <a:gd name="T116" fmla="*/ 51 w 147"/>
              <a:gd name="T117" fmla="*/ 90 h 147"/>
              <a:gd name="T118" fmla="*/ 37 w 147"/>
              <a:gd name="T119" fmla="*/ 113 h 147"/>
              <a:gd name="T120" fmla="*/ 51 w 147"/>
              <a:gd name="T121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" h="147">
                <a:moveTo>
                  <a:pt x="91" y="90"/>
                </a:moveTo>
                <a:cubicBezTo>
                  <a:pt x="77" y="90"/>
                  <a:pt x="77" y="90"/>
                  <a:pt x="77" y="90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91" y="103"/>
                  <a:pt x="91" y="103"/>
                  <a:pt x="91" y="103"/>
                </a:cubicBezTo>
                <a:lnTo>
                  <a:pt x="91" y="90"/>
                </a:lnTo>
                <a:close/>
                <a:moveTo>
                  <a:pt x="91" y="113"/>
                </a:moveTo>
                <a:cubicBezTo>
                  <a:pt x="77" y="113"/>
                  <a:pt x="77" y="113"/>
                  <a:pt x="77" y="113"/>
                </a:cubicBezTo>
                <a:cubicBezTo>
                  <a:pt x="77" y="127"/>
                  <a:pt x="77" y="127"/>
                  <a:pt x="77" y="127"/>
                </a:cubicBezTo>
                <a:cubicBezTo>
                  <a:pt x="91" y="127"/>
                  <a:pt x="91" y="127"/>
                  <a:pt x="91" y="127"/>
                </a:cubicBezTo>
                <a:lnTo>
                  <a:pt x="91" y="113"/>
                </a:lnTo>
                <a:close/>
                <a:moveTo>
                  <a:pt x="71" y="67"/>
                </a:moveTo>
                <a:cubicBezTo>
                  <a:pt x="57" y="67"/>
                  <a:pt x="57" y="67"/>
                  <a:pt x="57" y="67"/>
                </a:cubicBezTo>
                <a:cubicBezTo>
                  <a:pt x="57" y="80"/>
                  <a:pt x="57" y="80"/>
                  <a:pt x="57" y="80"/>
                </a:cubicBezTo>
                <a:cubicBezTo>
                  <a:pt x="71" y="80"/>
                  <a:pt x="71" y="80"/>
                  <a:pt x="71" y="80"/>
                </a:cubicBezTo>
                <a:lnTo>
                  <a:pt x="71" y="67"/>
                </a:lnTo>
                <a:close/>
                <a:moveTo>
                  <a:pt x="91" y="67"/>
                </a:moveTo>
                <a:cubicBezTo>
                  <a:pt x="77" y="67"/>
                  <a:pt x="77" y="67"/>
                  <a:pt x="77" y="67"/>
                </a:cubicBezTo>
                <a:cubicBezTo>
                  <a:pt x="77" y="80"/>
                  <a:pt x="77" y="80"/>
                  <a:pt x="77" y="80"/>
                </a:cubicBezTo>
                <a:cubicBezTo>
                  <a:pt x="91" y="80"/>
                  <a:pt x="91" y="80"/>
                  <a:pt x="91" y="80"/>
                </a:cubicBezTo>
                <a:lnTo>
                  <a:pt x="91" y="67"/>
                </a:lnTo>
                <a:close/>
                <a:moveTo>
                  <a:pt x="131" y="90"/>
                </a:moveTo>
                <a:cubicBezTo>
                  <a:pt x="117" y="90"/>
                  <a:pt x="117" y="90"/>
                  <a:pt x="117" y="90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31" y="103"/>
                  <a:pt x="131" y="103"/>
                  <a:pt x="131" y="103"/>
                </a:cubicBezTo>
                <a:lnTo>
                  <a:pt x="131" y="90"/>
                </a:lnTo>
                <a:close/>
                <a:moveTo>
                  <a:pt x="131" y="67"/>
                </a:moveTo>
                <a:cubicBezTo>
                  <a:pt x="117" y="67"/>
                  <a:pt x="117" y="67"/>
                  <a:pt x="117" y="67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31" y="80"/>
                  <a:pt x="131" y="80"/>
                  <a:pt x="131" y="80"/>
                </a:cubicBezTo>
                <a:lnTo>
                  <a:pt x="131" y="67"/>
                </a:lnTo>
                <a:close/>
                <a:moveTo>
                  <a:pt x="71" y="90"/>
                </a:moveTo>
                <a:cubicBezTo>
                  <a:pt x="57" y="90"/>
                  <a:pt x="57" y="90"/>
                  <a:pt x="57" y="90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71" y="103"/>
                  <a:pt x="71" y="103"/>
                  <a:pt x="71" y="103"/>
                </a:cubicBezTo>
                <a:lnTo>
                  <a:pt x="71" y="90"/>
                </a:lnTo>
                <a:close/>
                <a:moveTo>
                  <a:pt x="111" y="67"/>
                </a:moveTo>
                <a:cubicBezTo>
                  <a:pt x="97" y="67"/>
                  <a:pt x="97" y="67"/>
                  <a:pt x="97" y="67"/>
                </a:cubicBezTo>
                <a:cubicBezTo>
                  <a:pt x="97" y="80"/>
                  <a:pt x="97" y="80"/>
                  <a:pt x="97" y="80"/>
                </a:cubicBezTo>
                <a:cubicBezTo>
                  <a:pt x="111" y="80"/>
                  <a:pt x="111" y="80"/>
                  <a:pt x="111" y="80"/>
                </a:cubicBezTo>
                <a:lnTo>
                  <a:pt x="111" y="67"/>
                </a:lnTo>
                <a:close/>
                <a:moveTo>
                  <a:pt x="111" y="90"/>
                </a:moveTo>
                <a:cubicBezTo>
                  <a:pt x="97" y="90"/>
                  <a:pt x="97" y="90"/>
                  <a:pt x="97" y="90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111" y="103"/>
                  <a:pt x="111" y="103"/>
                  <a:pt x="111" y="103"/>
                </a:cubicBezTo>
                <a:lnTo>
                  <a:pt x="111" y="90"/>
                </a:lnTo>
                <a:close/>
                <a:moveTo>
                  <a:pt x="31" y="113"/>
                </a:moveTo>
                <a:cubicBezTo>
                  <a:pt x="17" y="113"/>
                  <a:pt x="17" y="113"/>
                  <a:pt x="17" y="113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31" y="127"/>
                  <a:pt x="31" y="127"/>
                  <a:pt x="31" y="127"/>
                </a:cubicBezTo>
                <a:lnTo>
                  <a:pt x="31" y="113"/>
                </a:lnTo>
                <a:close/>
                <a:moveTo>
                  <a:pt x="31" y="67"/>
                </a:moveTo>
                <a:cubicBezTo>
                  <a:pt x="17" y="67"/>
                  <a:pt x="17" y="67"/>
                  <a:pt x="17" y="67"/>
                </a:cubicBezTo>
                <a:cubicBezTo>
                  <a:pt x="17" y="80"/>
                  <a:pt x="17" y="80"/>
                  <a:pt x="17" y="80"/>
                </a:cubicBezTo>
                <a:cubicBezTo>
                  <a:pt x="31" y="80"/>
                  <a:pt x="31" y="80"/>
                  <a:pt x="31" y="80"/>
                </a:cubicBezTo>
                <a:lnTo>
                  <a:pt x="31" y="67"/>
                </a:lnTo>
                <a:close/>
                <a:moveTo>
                  <a:pt x="31" y="90"/>
                </a:moveTo>
                <a:cubicBezTo>
                  <a:pt x="17" y="90"/>
                  <a:pt x="17" y="90"/>
                  <a:pt x="17" y="90"/>
                </a:cubicBezTo>
                <a:cubicBezTo>
                  <a:pt x="17" y="103"/>
                  <a:pt x="17" y="103"/>
                  <a:pt x="17" y="103"/>
                </a:cubicBezTo>
                <a:cubicBezTo>
                  <a:pt x="31" y="103"/>
                  <a:pt x="31" y="103"/>
                  <a:pt x="31" y="103"/>
                </a:cubicBezTo>
                <a:lnTo>
                  <a:pt x="31" y="90"/>
                </a:lnTo>
                <a:close/>
                <a:moveTo>
                  <a:pt x="71" y="113"/>
                </a:moveTo>
                <a:cubicBezTo>
                  <a:pt x="57" y="113"/>
                  <a:pt x="57" y="113"/>
                  <a:pt x="57" y="113"/>
                </a:cubicBezTo>
                <a:cubicBezTo>
                  <a:pt x="57" y="127"/>
                  <a:pt x="57" y="127"/>
                  <a:pt x="57" y="127"/>
                </a:cubicBezTo>
                <a:cubicBezTo>
                  <a:pt x="71" y="127"/>
                  <a:pt x="71" y="127"/>
                  <a:pt x="71" y="127"/>
                </a:cubicBezTo>
                <a:lnTo>
                  <a:pt x="71" y="113"/>
                </a:lnTo>
                <a:close/>
                <a:moveTo>
                  <a:pt x="134" y="13"/>
                </a:moveTo>
                <a:cubicBezTo>
                  <a:pt x="121" y="13"/>
                  <a:pt x="121" y="13"/>
                  <a:pt x="121" y="13"/>
                </a:cubicBezTo>
                <a:cubicBezTo>
                  <a:pt x="121" y="3"/>
                  <a:pt x="121" y="3"/>
                  <a:pt x="121" y="3"/>
                </a:cubicBezTo>
                <a:cubicBezTo>
                  <a:pt x="121" y="1"/>
                  <a:pt x="119" y="0"/>
                  <a:pt x="117" y="0"/>
                </a:cubicBezTo>
                <a:cubicBezTo>
                  <a:pt x="116" y="0"/>
                  <a:pt x="114" y="1"/>
                  <a:pt x="114" y="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1"/>
                  <a:pt x="32" y="0"/>
                  <a:pt x="31" y="0"/>
                </a:cubicBezTo>
                <a:cubicBezTo>
                  <a:pt x="29" y="0"/>
                  <a:pt x="27" y="1"/>
                  <a:pt x="27" y="3"/>
                </a:cubicBezTo>
                <a:cubicBezTo>
                  <a:pt x="27" y="13"/>
                  <a:pt x="27" y="13"/>
                  <a:pt x="27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6" y="13"/>
                  <a:pt x="0" y="19"/>
                  <a:pt x="0" y="2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3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9"/>
                  <a:pt x="141" y="13"/>
                  <a:pt x="134" y="13"/>
                </a:cubicBezTo>
                <a:close/>
                <a:moveTo>
                  <a:pt x="141" y="133"/>
                </a:moveTo>
                <a:cubicBezTo>
                  <a:pt x="141" y="137"/>
                  <a:pt x="138" y="140"/>
                  <a:pt x="134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53"/>
                  <a:pt x="7" y="53"/>
                  <a:pt x="7" y="53"/>
                </a:cubicBezTo>
                <a:cubicBezTo>
                  <a:pt x="141" y="53"/>
                  <a:pt x="141" y="53"/>
                  <a:pt x="141" y="53"/>
                </a:cubicBezTo>
                <a:lnTo>
                  <a:pt x="141" y="133"/>
                </a:lnTo>
                <a:close/>
                <a:moveTo>
                  <a:pt x="141" y="47"/>
                </a:moveTo>
                <a:cubicBezTo>
                  <a:pt x="7" y="47"/>
                  <a:pt x="7" y="47"/>
                  <a:pt x="7" y="4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3"/>
                  <a:pt x="10" y="20"/>
                  <a:pt x="14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2"/>
                  <a:pt x="29" y="33"/>
                  <a:pt x="31" y="33"/>
                </a:cubicBezTo>
                <a:cubicBezTo>
                  <a:pt x="32" y="33"/>
                  <a:pt x="34" y="32"/>
                  <a:pt x="34" y="30"/>
                </a:cubicBezTo>
                <a:cubicBezTo>
                  <a:pt x="34" y="20"/>
                  <a:pt x="34" y="20"/>
                  <a:pt x="34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4" y="32"/>
                  <a:pt x="116" y="33"/>
                  <a:pt x="117" y="33"/>
                </a:cubicBezTo>
                <a:cubicBezTo>
                  <a:pt x="119" y="33"/>
                  <a:pt x="121" y="32"/>
                  <a:pt x="121" y="30"/>
                </a:cubicBezTo>
                <a:cubicBezTo>
                  <a:pt x="121" y="20"/>
                  <a:pt x="121" y="20"/>
                  <a:pt x="121" y="20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8" y="20"/>
                  <a:pt x="141" y="23"/>
                  <a:pt x="141" y="27"/>
                </a:cubicBezTo>
                <a:lnTo>
                  <a:pt x="141" y="47"/>
                </a:lnTo>
                <a:close/>
                <a:moveTo>
                  <a:pt x="51" y="67"/>
                </a:moveTo>
                <a:cubicBezTo>
                  <a:pt x="37" y="67"/>
                  <a:pt x="37" y="67"/>
                  <a:pt x="37" y="67"/>
                </a:cubicBezTo>
                <a:cubicBezTo>
                  <a:pt x="37" y="80"/>
                  <a:pt x="37" y="80"/>
                  <a:pt x="37" y="80"/>
                </a:cubicBezTo>
                <a:cubicBezTo>
                  <a:pt x="51" y="80"/>
                  <a:pt x="51" y="80"/>
                  <a:pt x="51" y="80"/>
                </a:cubicBezTo>
                <a:lnTo>
                  <a:pt x="51" y="67"/>
                </a:lnTo>
                <a:close/>
                <a:moveTo>
                  <a:pt x="51" y="90"/>
                </a:moveTo>
                <a:cubicBezTo>
                  <a:pt x="37" y="90"/>
                  <a:pt x="37" y="90"/>
                  <a:pt x="37" y="90"/>
                </a:cubicBezTo>
                <a:cubicBezTo>
                  <a:pt x="37" y="103"/>
                  <a:pt x="37" y="103"/>
                  <a:pt x="37" y="103"/>
                </a:cubicBezTo>
                <a:cubicBezTo>
                  <a:pt x="51" y="103"/>
                  <a:pt x="51" y="103"/>
                  <a:pt x="51" y="103"/>
                </a:cubicBezTo>
                <a:lnTo>
                  <a:pt x="51" y="90"/>
                </a:lnTo>
                <a:close/>
                <a:moveTo>
                  <a:pt x="51" y="113"/>
                </a:moveTo>
                <a:cubicBezTo>
                  <a:pt x="37" y="113"/>
                  <a:pt x="37" y="113"/>
                  <a:pt x="37" y="113"/>
                </a:cubicBezTo>
                <a:cubicBezTo>
                  <a:pt x="37" y="127"/>
                  <a:pt x="37" y="127"/>
                  <a:pt x="37" y="127"/>
                </a:cubicBezTo>
                <a:cubicBezTo>
                  <a:pt x="51" y="127"/>
                  <a:pt x="51" y="127"/>
                  <a:pt x="51" y="127"/>
                </a:cubicBezTo>
                <a:lnTo>
                  <a:pt x="51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Freeform 231"/>
          <p:cNvSpPr>
            <a:spLocks noEditPoints="1"/>
          </p:cNvSpPr>
          <p:nvPr/>
        </p:nvSpPr>
        <p:spPr bwMode="auto">
          <a:xfrm>
            <a:off x="4289090" y="8107543"/>
            <a:ext cx="552450" cy="550863"/>
          </a:xfrm>
          <a:custGeom>
            <a:avLst/>
            <a:gdLst>
              <a:gd name="T0" fmla="*/ 147 w 147"/>
              <a:gd name="T1" fmla="*/ 57 h 147"/>
              <a:gd name="T2" fmla="*/ 145 w 147"/>
              <a:gd name="T3" fmla="*/ 40 h 147"/>
              <a:gd name="T4" fmla="*/ 75 w 147"/>
              <a:gd name="T5" fmla="*/ 0 h 147"/>
              <a:gd name="T6" fmla="*/ 74 w 147"/>
              <a:gd name="T7" fmla="*/ 0 h 147"/>
              <a:gd name="T8" fmla="*/ 72 w 147"/>
              <a:gd name="T9" fmla="*/ 0 h 147"/>
              <a:gd name="T10" fmla="*/ 2 w 147"/>
              <a:gd name="T11" fmla="*/ 40 h 147"/>
              <a:gd name="T12" fmla="*/ 0 w 147"/>
              <a:gd name="T13" fmla="*/ 57 h 147"/>
              <a:gd name="T14" fmla="*/ 13 w 147"/>
              <a:gd name="T15" fmla="*/ 60 h 147"/>
              <a:gd name="T16" fmla="*/ 10 w 147"/>
              <a:gd name="T17" fmla="*/ 120 h 147"/>
              <a:gd name="T18" fmla="*/ 7 w 147"/>
              <a:gd name="T19" fmla="*/ 122 h 147"/>
              <a:gd name="T20" fmla="*/ 0 w 147"/>
              <a:gd name="T21" fmla="*/ 142 h 147"/>
              <a:gd name="T22" fmla="*/ 3 w 147"/>
              <a:gd name="T23" fmla="*/ 147 h 147"/>
              <a:gd name="T24" fmla="*/ 147 w 147"/>
              <a:gd name="T25" fmla="*/ 143 h 147"/>
              <a:gd name="T26" fmla="*/ 147 w 147"/>
              <a:gd name="T27" fmla="*/ 142 h 147"/>
              <a:gd name="T28" fmla="*/ 140 w 147"/>
              <a:gd name="T29" fmla="*/ 122 h 147"/>
              <a:gd name="T30" fmla="*/ 134 w 147"/>
              <a:gd name="T31" fmla="*/ 120 h 147"/>
              <a:gd name="T32" fmla="*/ 144 w 147"/>
              <a:gd name="T33" fmla="*/ 60 h 147"/>
              <a:gd name="T34" fmla="*/ 131 w 147"/>
              <a:gd name="T35" fmla="*/ 40 h 147"/>
              <a:gd name="T36" fmla="*/ 74 w 147"/>
              <a:gd name="T37" fmla="*/ 7 h 147"/>
              <a:gd name="T38" fmla="*/ 139 w 147"/>
              <a:gd name="T39" fmla="*/ 140 h 147"/>
              <a:gd name="T40" fmla="*/ 12 w 147"/>
              <a:gd name="T41" fmla="*/ 127 h 147"/>
              <a:gd name="T42" fmla="*/ 20 w 147"/>
              <a:gd name="T43" fmla="*/ 120 h 147"/>
              <a:gd name="T44" fmla="*/ 33 w 147"/>
              <a:gd name="T45" fmla="*/ 60 h 147"/>
              <a:gd name="T46" fmla="*/ 20 w 147"/>
              <a:gd name="T47" fmla="*/ 120 h 147"/>
              <a:gd name="T48" fmla="*/ 40 w 147"/>
              <a:gd name="T49" fmla="*/ 60 h 147"/>
              <a:gd name="T50" fmla="*/ 53 w 147"/>
              <a:gd name="T51" fmla="*/ 120 h 147"/>
              <a:gd name="T52" fmla="*/ 60 w 147"/>
              <a:gd name="T53" fmla="*/ 120 h 147"/>
              <a:gd name="T54" fmla="*/ 87 w 147"/>
              <a:gd name="T55" fmla="*/ 60 h 147"/>
              <a:gd name="T56" fmla="*/ 60 w 147"/>
              <a:gd name="T57" fmla="*/ 120 h 147"/>
              <a:gd name="T58" fmla="*/ 94 w 147"/>
              <a:gd name="T59" fmla="*/ 60 h 147"/>
              <a:gd name="T60" fmla="*/ 107 w 147"/>
              <a:gd name="T61" fmla="*/ 120 h 147"/>
              <a:gd name="T62" fmla="*/ 114 w 147"/>
              <a:gd name="T63" fmla="*/ 120 h 147"/>
              <a:gd name="T64" fmla="*/ 127 w 147"/>
              <a:gd name="T65" fmla="*/ 60 h 147"/>
              <a:gd name="T66" fmla="*/ 114 w 147"/>
              <a:gd name="T67" fmla="*/ 120 h 147"/>
              <a:gd name="T68" fmla="*/ 7 w 147"/>
              <a:gd name="T69" fmla="*/ 47 h 147"/>
              <a:gd name="T70" fmla="*/ 140 w 147"/>
              <a:gd name="T71" fmla="*/ 5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47">
                <a:moveTo>
                  <a:pt x="144" y="60"/>
                </a:moveTo>
                <a:cubicBezTo>
                  <a:pt x="146" y="60"/>
                  <a:pt x="147" y="59"/>
                  <a:pt x="147" y="57"/>
                </a:cubicBezTo>
                <a:cubicBezTo>
                  <a:pt x="147" y="43"/>
                  <a:pt x="147" y="43"/>
                  <a:pt x="147" y="43"/>
                </a:cubicBezTo>
                <a:cubicBezTo>
                  <a:pt x="147" y="42"/>
                  <a:pt x="146" y="41"/>
                  <a:pt x="145" y="40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4" y="0"/>
                  <a:pt x="74" y="0"/>
                </a:cubicBezTo>
                <a:cubicBezTo>
                  <a:pt x="73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1"/>
                  <a:pt x="0" y="42"/>
                  <a:pt x="0" y="43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9"/>
                  <a:pt x="2" y="60"/>
                  <a:pt x="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9" y="120"/>
                  <a:pt x="7" y="121"/>
                  <a:pt x="7" y="122"/>
                </a:cubicBezTo>
                <a:cubicBezTo>
                  <a:pt x="7" y="122"/>
                  <a:pt x="7" y="122"/>
                  <a:pt x="7" y="12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5"/>
                  <a:pt x="2" y="147"/>
                  <a:pt x="3" y="147"/>
                </a:cubicBezTo>
                <a:cubicBezTo>
                  <a:pt x="144" y="147"/>
                  <a:pt x="144" y="147"/>
                  <a:pt x="144" y="147"/>
                </a:cubicBezTo>
                <a:cubicBezTo>
                  <a:pt x="146" y="147"/>
                  <a:pt x="147" y="145"/>
                  <a:pt x="147" y="143"/>
                </a:cubicBezTo>
                <a:cubicBezTo>
                  <a:pt x="147" y="143"/>
                  <a:pt x="147" y="143"/>
                  <a:pt x="147" y="142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40" y="121"/>
                  <a:pt x="138" y="120"/>
                  <a:pt x="137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4" y="60"/>
                  <a:pt x="134" y="60"/>
                  <a:pt x="134" y="60"/>
                </a:cubicBezTo>
                <a:lnTo>
                  <a:pt x="144" y="60"/>
                </a:lnTo>
                <a:close/>
                <a:moveTo>
                  <a:pt x="74" y="7"/>
                </a:moveTo>
                <a:cubicBezTo>
                  <a:pt x="131" y="40"/>
                  <a:pt x="131" y="40"/>
                  <a:pt x="131" y="40"/>
                </a:cubicBezTo>
                <a:cubicBezTo>
                  <a:pt x="16" y="40"/>
                  <a:pt x="16" y="40"/>
                  <a:pt x="16" y="40"/>
                </a:cubicBezTo>
                <a:lnTo>
                  <a:pt x="74" y="7"/>
                </a:lnTo>
                <a:close/>
                <a:moveTo>
                  <a:pt x="135" y="127"/>
                </a:moveTo>
                <a:cubicBezTo>
                  <a:pt x="139" y="140"/>
                  <a:pt x="139" y="140"/>
                  <a:pt x="139" y="140"/>
                </a:cubicBezTo>
                <a:cubicBezTo>
                  <a:pt x="8" y="140"/>
                  <a:pt x="8" y="140"/>
                  <a:pt x="8" y="140"/>
                </a:cubicBezTo>
                <a:cubicBezTo>
                  <a:pt x="12" y="127"/>
                  <a:pt x="12" y="127"/>
                  <a:pt x="12" y="127"/>
                </a:cubicBezTo>
                <a:lnTo>
                  <a:pt x="135" y="127"/>
                </a:lnTo>
                <a:close/>
                <a:moveTo>
                  <a:pt x="20" y="120"/>
                </a:moveTo>
                <a:cubicBezTo>
                  <a:pt x="20" y="60"/>
                  <a:pt x="20" y="60"/>
                  <a:pt x="20" y="60"/>
                </a:cubicBezTo>
                <a:cubicBezTo>
                  <a:pt x="33" y="60"/>
                  <a:pt x="33" y="60"/>
                  <a:pt x="33" y="60"/>
                </a:cubicBezTo>
                <a:cubicBezTo>
                  <a:pt x="33" y="120"/>
                  <a:pt x="33" y="120"/>
                  <a:pt x="33" y="120"/>
                </a:cubicBezTo>
                <a:lnTo>
                  <a:pt x="20" y="120"/>
                </a:lnTo>
                <a:close/>
                <a:moveTo>
                  <a:pt x="40" y="120"/>
                </a:moveTo>
                <a:cubicBezTo>
                  <a:pt x="40" y="60"/>
                  <a:pt x="40" y="60"/>
                  <a:pt x="40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120"/>
                  <a:pt x="53" y="120"/>
                  <a:pt x="53" y="120"/>
                </a:cubicBezTo>
                <a:lnTo>
                  <a:pt x="40" y="120"/>
                </a:lnTo>
                <a:close/>
                <a:moveTo>
                  <a:pt x="60" y="120"/>
                </a:moveTo>
                <a:cubicBezTo>
                  <a:pt x="60" y="60"/>
                  <a:pt x="60" y="60"/>
                  <a:pt x="60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120"/>
                  <a:pt x="87" y="120"/>
                  <a:pt x="87" y="120"/>
                </a:cubicBezTo>
                <a:lnTo>
                  <a:pt x="60" y="120"/>
                </a:lnTo>
                <a:close/>
                <a:moveTo>
                  <a:pt x="94" y="120"/>
                </a:moveTo>
                <a:cubicBezTo>
                  <a:pt x="94" y="60"/>
                  <a:pt x="94" y="60"/>
                  <a:pt x="94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120"/>
                  <a:pt x="107" y="120"/>
                  <a:pt x="107" y="120"/>
                </a:cubicBezTo>
                <a:lnTo>
                  <a:pt x="94" y="120"/>
                </a:lnTo>
                <a:close/>
                <a:moveTo>
                  <a:pt x="114" y="120"/>
                </a:moveTo>
                <a:cubicBezTo>
                  <a:pt x="114" y="60"/>
                  <a:pt x="114" y="60"/>
                  <a:pt x="114" y="6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120"/>
                  <a:pt x="127" y="120"/>
                  <a:pt x="127" y="120"/>
                </a:cubicBezTo>
                <a:lnTo>
                  <a:pt x="114" y="120"/>
                </a:lnTo>
                <a:close/>
                <a:moveTo>
                  <a:pt x="7" y="53"/>
                </a:moveTo>
                <a:cubicBezTo>
                  <a:pt x="7" y="47"/>
                  <a:pt x="7" y="47"/>
                  <a:pt x="7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53"/>
                  <a:pt x="140" y="53"/>
                  <a:pt x="140" y="53"/>
                </a:cubicBezTo>
                <a:lnTo>
                  <a:pt x="7" y="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4" name="Freeform 232"/>
          <p:cNvSpPr>
            <a:spLocks noEditPoints="1"/>
          </p:cNvSpPr>
          <p:nvPr/>
        </p:nvSpPr>
        <p:spPr bwMode="auto">
          <a:xfrm>
            <a:off x="5313027" y="8140544"/>
            <a:ext cx="552450" cy="450850"/>
          </a:xfrm>
          <a:custGeom>
            <a:avLst/>
            <a:gdLst>
              <a:gd name="T0" fmla="*/ 145 w 147"/>
              <a:gd name="T1" fmla="*/ 100 h 120"/>
              <a:gd name="T2" fmla="*/ 85 w 147"/>
              <a:gd name="T3" fmla="*/ 7 h 120"/>
              <a:gd name="T4" fmla="*/ 73 w 147"/>
              <a:gd name="T5" fmla="*/ 0 h 120"/>
              <a:gd name="T6" fmla="*/ 62 w 147"/>
              <a:gd name="T7" fmla="*/ 7 h 120"/>
              <a:gd name="T8" fmla="*/ 2 w 147"/>
              <a:gd name="T9" fmla="*/ 100 h 120"/>
              <a:gd name="T10" fmla="*/ 0 w 147"/>
              <a:gd name="T11" fmla="*/ 107 h 120"/>
              <a:gd name="T12" fmla="*/ 13 w 147"/>
              <a:gd name="T13" fmla="*/ 120 h 120"/>
              <a:gd name="T14" fmla="*/ 134 w 147"/>
              <a:gd name="T15" fmla="*/ 120 h 120"/>
              <a:gd name="T16" fmla="*/ 147 w 147"/>
              <a:gd name="T17" fmla="*/ 107 h 120"/>
              <a:gd name="T18" fmla="*/ 145 w 147"/>
              <a:gd name="T19" fmla="*/ 100 h 120"/>
              <a:gd name="T20" fmla="*/ 134 w 147"/>
              <a:gd name="T21" fmla="*/ 113 h 120"/>
              <a:gd name="T22" fmla="*/ 13 w 147"/>
              <a:gd name="T23" fmla="*/ 113 h 120"/>
              <a:gd name="T24" fmla="*/ 7 w 147"/>
              <a:gd name="T25" fmla="*/ 107 h 120"/>
              <a:gd name="T26" fmla="*/ 7 w 147"/>
              <a:gd name="T27" fmla="*/ 104 h 120"/>
              <a:gd name="T28" fmla="*/ 7 w 147"/>
              <a:gd name="T29" fmla="*/ 104 h 120"/>
              <a:gd name="T30" fmla="*/ 67 w 147"/>
              <a:gd name="T31" fmla="*/ 10 h 120"/>
              <a:gd name="T32" fmla="*/ 68 w 147"/>
              <a:gd name="T33" fmla="*/ 10 h 120"/>
              <a:gd name="T34" fmla="*/ 73 w 147"/>
              <a:gd name="T35" fmla="*/ 6 h 120"/>
              <a:gd name="T36" fmla="*/ 79 w 147"/>
              <a:gd name="T37" fmla="*/ 9 h 120"/>
              <a:gd name="T38" fmla="*/ 79 w 147"/>
              <a:gd name="T39" fmla="*/ 10 h 120"/>
              <a:gd name="T40" fmla="*/ 140 w 147"/>
              <a:gd name="T41" fmla="*/ 104 h 120"/>
              <a:gd name="T42" fmla="*/ 140 w 147"/>
              <a:gd name="T43" fmla="*/ 104 h 120"/>
              <a:gd name="T44" fmla="*/ 140 w 147"/>
              <a:gd name="T45" fmla="*/ 107 h 120"/>
              <a:gd name="T46" fmla="*/ 134 w 147"/>
              <a:gd name="T47" fmla="*/ 113 h 120"/>
              <a:gd name="T48" fmla="*/ 73 w 147"/>
              <a:gd name="T49" fmla="*/ 87 h 120"/>
              <a:gd name="T50" fmla="*/ 67 w 147"/>
              <a:gd name="T51" fmla="*/ 93 h 120"/>
              <a:gd name="T52" fmla="*/ 73 w 147"/>
              <a:gd name="T53" fmla="*/ 100 h 120"/>
              <a:gd name="T54" fmla="*/ 80 w 147"/>
              <a:gd name="T55" fmla="*/ 93 h 120"/>
              <a:gd name="T56" fmla="*/ 73 w 147"/>
              <a:gd name="T57" fmla="*/ 87 h 120"/>
              <a:gd name="T58" fmla="*/ 73 w 147"/>
              <a:gd name="T59" fmla="*/ 33 h 120"/>
              <a:gd name="T60" fmla="*/ 67 w 147"/>
              <a:gd name="T61" fmla="*/ 40 h 120"/>
              <a:gd name="T62" fmla="*/ 70 w 147"/>
              <a:gd name="T63" fmla="*/ 77 h 120"/>
              <a:gd name="T64" fmla="*/ 73 w 147"/>
              <a:gd name="T65" fmla="*/ 80 h 120"/>
              <a:gd name="T66" fmla="*/ 77 w 147"/>
              <a:gd name="T67" fmla="*/ 77 h 120"/>
              <a:gd name="T68" fmla="*/ 80 w 147"/>
              <a:gd name="T69" fmla="*/ 40 h 120"/>
              <a:gd name="T70" fmla="*/ 73 w 147"/>
              <a:gd name="T71" fmla="*/ 3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20">
                <a:moveTo>
                  <a:pt x="145" y="100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2" y="0"/>
                  <a:pt x="73" y="0"/>
                </a:cubicBezTo>
                <a:cubicBezTo>
                  <a:pt x="65" y="0"/>
                  <a:pt x="62" y="7"/>
                  <a:pt x="62" y="7"/>
                </a:cubicBezTo>
                <a:cubicBezTo>
                  <a:pt x="2" y="100"/>
                  <a:pt x="2" y="100"/>
                  <a:pt x="2" y="100"/>
                </a:cubicBezTo>
                <a:cubicBezTo>
                  <a:pt x="2" y="100"/>
                  <a:pt x="0" y="102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41" y="120"/>
                  <a:pt x="147" y="114"/>
                  <a:pt x="147" y="107"/>
                </a:cubicBezTo>
                <a:cubicBezTo>
                  <a:pt x="147" y="102"/>
                  <a:pt x="145" y="100"/>
                  <a:pt x="145" y="100"/>
                </a:cubicBezTo>
                <a:close/>
                <a:moveTo>
                  <a:pt x="134" y="113"/>
                </a:moveTo>
                <a:cubicBezTo>
                  <a:pt x="13" y="113"/>
                  <a:pt x="13" y="113"/>
                  <a:pt x="13" y="113"/>
                </a:cubicBezTo>
                <a:cubicBezTo>
                  <a:pt x="10" y="113"/>
                  <a:pt x="7" y="110"/>
                  <a:pt x="7" y="107"/>
                </a:cubicBezTo>
                <a:cubicBezTo>
                  <a:pt x="7" y="105"/>
                  <a:pt x="7" y="104"/>
                  <a:pt x="7" y="104"/>
                </a:cubicBezTo>
                <a:cubicBezTo>
                  <a:pt x="7" y="104"/>
                  <a:pt x="7" y="104"/>
                  <a:pt x="7" y="104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10"/>
                  <a:pt x="70" y="6"/>
                  <a:pt x="73" y="6"/>
                </a:cubicBezTo>
                <a:cubicBezTo>
                  <a:pt x="77" y="6"/>
                  <a:pt x="79" y="9"/>
                  <a:pt x="79" y="9"/>
                </a:cubicBezTo>
                <a:cubicBezTo>
                  <a:pt x="79" y="10"/>
                  <a:pt x="79" y="10"/>
                  <a:pt x="79" y="10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5"/>
                  <a:pt x="140" y="107"/>
                </a:cubicBezTo>
                <a:cubicBezTo>
                  <a:pt x="140" y="110"/>
                  <a:pt x="137" y="113"/>
                  <a:pt x="134" y="113"/>
                </a:cubicBezTo>
                <a:close/>
                <a:moveTo>
                  <a:pt x="73" y="87"/>
                </a:moveTo>
                <a:cubicBezTo>
                  <a:pt x="70" y="87"/>
                  <a:pt x="67" y="90"/>
                  <a:pt x="67" y="93"/>
                </a:cubicBezTo>
                <a:cubicBezTo>
                  <a:pt x="67" y="97"/>
                  <a:pt x="70" y="100"/>
                  <a:pt x="73" y="100"/>
                </a:cubicBezTo>
                <a:cubicBezTo>
                  <a:pt x="77" y="100"/>
                  <a:pt x="80" y="97"/>
                  <a:pt x="80" y="93"/>
                </a:cubicBezTo>
                <a:cubicBezTo>
                  <a:pt x="80" y="90"/>
                  <a:pt x="77" y="87"/>
                  <a:pt x="73" y="87"/>
                </a:cubicBezTo>
                <a:close/>
                <a:moveTo>
                  <a:pt x="73" y="33"/>
                </a:moveTo>
                <a:cubicBezTo>
                  <a:pt x="70" y="33"/>
                  <a:pt x="67" y="36"/>
                  <a:pt x="67" y="40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8"/>
                  <a:pt x="72" y="80"/>
                  <a:pt x="73" y="80"/>
                </a:cubicBezTo>
                <a:cubicBezTo>
                  <a:pt x="75" y="80"/>
                  <a:pt x="77" y="78"/>
                  <a:pt x="77" y="77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36"/>
                  <a:pt x="77" y="33"/>
                  <a:pt x="73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Freeform 233"/>
          <p:cNvSpPr>
            <a:spLocks noEditPoints="1"/>
          </p:cNvSpPr>
          <p:nvPr/>
        </p:nvSpPr>
        <p:spPr bwMode="auto">
          <a:xfrm>
            <a:off x="6417927" y="8088156"/>
            <a:ext cx="449263" cy="550863"/>
          </a:xfrm>
          <a:custGeom>
            <a:avLst/>
            <a:gdLst>
              <a:gd name="T0" fmla="*/ 40 w 120"/>
              <a:gd name="T1" fmla="*/ 127 h 147"/>
              <a:gd name="T2" fmla="*/ 43 w 120"/>
              <a:gd name="T3" fmla="*/ 124 h 147"/>
              <a:gd name="T4" fmla="*/ 38 w 120"/>
              <a:gd name="T5" fmla="*/ 44 h 147"/>
              <a:gd name="T6" fmla="*/ 35 w 120"/>
              <a:gd name="T7" fmla="*/ 41 h 147"/>
              <a:gd name="T8" fmla="*/ 32 w 120"/>
              <a:gd name="T9" fmla="*/ 44 h 147"/>
              <a:gd name="T10" fmla="*/ 37 w 120"/>
              <a:gd name="T11" fmla="*/ 124 h 147"/>
              <a:gd name="T12" fmla="*/ 40 w 120"/>
              <a:gd name="T13" fmla="*/ 127 h 147"/>
              <a:gd name="T14" fmla="*/ 80 w 120"/>
              <a:gd name="T15" fmla="*/ 127 h 147"/>
              <a:gd name="T16" fmla="*/ 83 w 120"/>
              <a:gd name="T17" fmla="*/ 124 h 147"/>
              <a:gd name="T18" fmla="*/ 88 w 120"/>
              <a:gd name="T19" fmla="*/ 44 h 147"/>
              <a:gd name="T20" fmla="*/ 85 w 120"/>
              <a:gd name="T21" fmla="*/ 41 h 147"/>
              <a:gd name="T22" fmla="*/ 82 w 120"/>
              <a:gd name="T23" fmla="*/ 44 h 147"/>
              <a:gd name="T24" fmla="*/ 77 w 120"/>
              <a:gd name="T25" fmla="*/ 124 h 147"/>
              <a:gd name="T26" fmla="*/ 80 w 120"/>
              <a:gd name="T27" fmla="*/ 127 h 147"/>
              <a:gd name="T28" fmla="*/ 117 w 120"/>
              <a:gd name="T29" fmla="*/ 20 h 147"/>
              <a:gd name="T30" fmla="*/ 83 w 120"/>
              <a:gd name="T31" fmla="*/ 20 h 147"/>
              <a:gd name="T32" fmla="*/ 83 w 120"/>
              <a:gd name="T33" fmla="*/ 7 h 147"/>
              <a:gd name="T34" fmla="*/ 77 w 120"/>
              <a:gd name="T35" fmla="*/ 0 h 147"/>
              <a:gd name="T36" fmla="*/ 43 w 120"/>
              <a:gd name="T37" fmla="*/ 0 h 147"/>
              <a:gd name="T38" fmla="*/ 37 w 120"/>
              <a:gd name="T39" fmla="*/ 7 h 147"/>
              <a:gd name="T40" fmla="*/ 37 w 120"/>
              <a:gd name="T41" fmla="*/ 20 h 147"/>
              <a:gd name="T42" fmla="*/ 3 w 120"/>
              <a:gd name="T43" fmla="*/ 20 h 147"/>
              <a:gd name="T44" fmla="*/ 0 w 120"/>
              <a:gd name="T45" fmla="*/ 24 h 147"/>
              <a:gd name="T46" fmla="*/ 3 w 120"/>
              <a:gd name="T47" fmla="*/ 27 h 147"/>
              <a:gd name="T48" fmla="*/ 10 w 120"/>
              <a:gd name="T49" fmla="*/ 27 h 147"/>
              <a:gd name="T50" fmla="*/ 17 w 120"/>
              <a:gd name="T51" fmla="*/ 134 h 147"/>
              <a:gd name="T52" fmla="*/ 30 w 120"/>
              <a:gd name="T53" fmla="*/ 147 h 147"/>
              <a:gd name="T54" fmla="*/ 90 w 120"/>
              <a:gd name="T55" fmla="*/ 147 h 147"/>
              <a:gd name="T56" fmla="*/ 103 w 120"/>
              <a:gd name="T57" fmla="*/ 134 h 147"/>
              <a:gd name="T58" fmla="*/ 110 w 120"/>
              <a:gd name="T59" fmla="*/ 27 h 147"/>
              <a:gd name="T60" fmla="*/ 117 w 120"/>
              <a:gd name="T61" fmla="*/ 27 h 147"/>
              <a:gd name="T62" fmla="*/ 120 w 120"/>
              <a:gd name="T63" fmla="*/ 24 h 147"/>
              <a:gd name="T64" fmla="*/ 117 w 120"/>
              <a:gd name="T65" fmla="*/ 20 h 147"/>
              <a:gd name="T66" fmla="*/ 43 w 120"/>
              <a:gd name="T67" fmla="*/ 7 h 147"/>
              <a:gd name="T68" fmla="*/ 77 w 120"/>
              <a:gd name="T69" fmla="*/ 7 h 147"/>
              <a:gd name="T70" fmla="*/ 77 w 120"/>
              <a:gd name="T71" fmla="*/ 20 h 147"/>
              <a:gd name="T72" fmla="*/ 43 w 120"/>
              <a:gd name="T73" fmla="*/ 20 h 147"/>
              <a:gd name="T74" fmla="*/ 43 w 120"/>
              <a:gd name="T75" fmla="*/ 7 h 147"/>
              <a:gd name="T76" fmla="*/ 97 w 120"/>
              <a:gd name="T77" fmla="*/ 134 h 147"/>
              <a:gd name="T78" fmla="*/ 90 w 120"/>
              <a:gd name="T79" fmla="*/ 141 h 147"/>
              <a:gd name="T80" fmla="*/ 30 w 120"/>
              <a:gd name="T81" fmla="*/ 141 h 147"/>
              <a:gd name="T82" fmla="*/ 23 w 120"/>
              <a:gd name="T83" fmla="*/ 134 h 147"/>
              <a:gd name="T84" fmla="*/ 17 w 120"/>
              <a:gd name="T85" fmla="*/ 27 h 147"/>
              <a:gd name="T86" fmla="*/ 103 w 120"/>
              <a:gd name="T87" fmla="*/ 27 h 147"/>
              <a:gd name="T88" fmla="*/ 97 w 120"/>
              <a:gd name="T89" fmla="*/ 134 h 147"/>
              <a:gd name="T90" fmla="*/ 60 w 120"/>
              <a:gd name="T91" fmla="*/ 127 h 147"/>
              <a:gd name="T92" fmla="*/ 63 w 120"/>
              <a:gd name="T93" fmla="*/ 124 h 147"/>
              <a:gd name="T94" fmla="*/ 63 w 120"/>
              <a:gd name="T95" fmla="*/ 44 h 147"/>
              <a:gd name="T96" fmla="*/ 60 w 120"/>
              <a:gd name="T97" fmla="*/ 41 h 147"/>
              <a:gd name="T98" fmla="*/ 57 w 120"/>
              <a:gd name="T99" fmla="*/ 44 h 147"/>
              <a:gd name="T100" fmla="*/ 57 w 120"/>
              <a:gd name="T101" fmla="*/ 124 h 147"/>
              <a:gd name="T102" fmla="*/ 60 w 120"/>
              <a:gd name="T103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0" h="147">
                <a:moveTo>
                  <a:pt x="40" y="127"/>
                </a:moveTo>
                <a:cubicBezTo>
                  <a:pt x="42" y="127"/>
                  <a:pt x="43" y="126"/>
                  <a:pt x="43" y="124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42"/>
                  <a:pt x="37" y="41"/>
                  <a:pt x="35" y="41"/>
                </a:cubicBezTo>
                <a:cubicBezTo>
                  <a:pt x="33" y="41"/>
                  <a:pt x="32" y="42"/>
                  <a:pt x="32" y="44"/>
                </a:cubicBezTo>
                <a:cubicBezTo>
                  <a:pt x="37" y="124"/>
                  <a:pt x="37" y="124"/>
                  <a:pt x="37" y="124"/>
                </a:cubicBezTo>
                <a:cubicBezTo>
                  <a:pt x="37" y="126"/>
                  <a:pt x="38" y="127"/>
                  <a:pt x="40" y="127"/>
                </a:cubicBezTo>
                <a:close/>
                <a:moveTo>
                  <a:pt x="80" y="127"/>
                </a:moveTo>
                <a:cubicBezTo>
                  <a:pt x="82" y="127"/>
                  <a:pt x="83" y="126"/>
                  <a:pt x="83" y="12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2"/>
                  <a:pt x="87" y="41"/>
                  <a:pt x="85" y="41"/>
                </a:cubicBezTo>
                <a:cubicBezTo>
                  <a:pt x="83" y="41"/>
                  <a:pt x="82" y="42"/>
                  <a:pt x="82" y="44"/>
                </a:cubicBezTo>
                <a:cubicBezTo>
                  <a:pt x="77" y="124"/>
                  <a:pt x="77" y="124"/>
                  <a:pt x="77" y="124"/>
                </a:cubicBezTo>
                <a:cubicBezTo>
                  <a:pt x="77" y="126"/>
                  <a:pt x="78" y="127"/>
                  <a:pt x="80" y="127"/>
                </a:cubicBezTo>
                <a:close/>
                <a:moveTo>
                  <a:pt x="117" y="20"/>
                </a:moveTo>
                <a:cubicBezTo>
                  <a:pt x="83" y="20"/>
                  <a:pt x="83" y="20"/>
                  <a:pt x="83" y="20"/>
                </a:cubicBezTo>
                <a:cubicBezTo>
                  <a:pt x="83" y="7"/>
                  <a:pt x="83" y="7"/>
                  <a:pt x="83" y="7"/>
                </a:cubicBezTo>
                <a:cubicBezTo>
                  <a:pt x="83" y="3"/>
                  <a:pt x="80" y="0"/>
                  <a:pt x="77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0" y="0"/>
                  <a:pt x="37" y="3"/>
                  <a:pt x="37" y="7"/>
                </a:cubicBezTo>
                <a:cubicBezTo>
                  <a:pt x="37" y="20"/>
                  <a:pt x="37" y="20"/>
                  <a:pt x="37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" y="20"/>
                  <a:pt x="0" y="22"/>
                  <a:pt x="0" y="24"/>
                </a:cubicBezTo>
                <a:cubicBezTo>
                  <a:pt x="0" y="26"/>
                  <a:pt x="1" y="27"/>
                  <a:pt x="3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8" y="141"/>
                  <a:pt x="23" y="147"/>
                  <a:pt x="30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7" y="147"/>
                  <a:pt x="102" y="141"/>
                  <a:pt x="103" y="134"/>
                </a:cubicBezTo>
                <a:cubicBezTo>
                  <a:pt x="110" y="27"/>
                  <a:pt x="110" y="27"/>
                  <a:pt x="110" y="27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9" y="27"/>
                  <a:pt x="120" y="26"/>
                  <a:pt x="120" y="24"/>
                </a:cubicBezTo>
                <a:cubicBezTo>
                  <a:pt x="120" y="22"/>
                  <a:pt x="119" y="20"/>
                  <a:pt x="117" y="20"/>
                </a:cubicBezTo>
                <a:close/>
                <a:moveTo>
                  <a:pt x="43" y="7"/>
                </a:moveTo>
                <a:cubicBezTo>
                  <a:pt x="77" y="7"/>
                  <a:pt x="77" y="7"/>
                  <a:pt x="77" y="7"/>
                </a:cubicBezTo>
                <a:cubicBezTo>
                  <a:pt x="77" y="20"/>
                  <a:pt x="77" y="20"/>
                  <a:pt x="77" y="20"/>
                </a:cubicBezTo>
                <a:cubicBezTo>
                  <a:pt x="43" y="20"/>
                  <a:pt x="43" y="20"/>
                  <a:pt x="43" y="20"/>
                </a:cubicBezTo>
                <a:lnTo>
                  <a:pt x="43" y="7"/>
                </a:lnTo>
                <a:close/>
                <a:moveTo>
                  <a:pt x="97" y="134"/>
                </a:moveTo>
                <a:cubicBezTo>
                  <a:pt x="96" y="138"/>
                  <a:pt x="94" y="141"/>
                  <a:pt x="90" y="141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26" y="141"/>
                  <a:pt x="24" y="138"/>
                  <a:pt x="23" y="134"/>
                </a:cubicBezTo>
                <a:cubicBezTo>
                  <a:pt x="17" y="27"/>
                  <a:pt x="17" y="27"/>
                  <a:pt x="17" y="27"/>
                </a:cubicBezTo>
                <a:cubicBezTo>
                  <a:pt x="103" y="27"/>
                  <a:pt x="103" y="27"/>
                  <a:pt x="103" y="27"/>
                </a:cubicBezTo>
                <a:lnTo>
                  <a:pt x="97" y="134"/>
                </a:lnTo>
                <a:close/>
                <a:moveTo>
                  <a:pt x="60" y="127"/>
                </a:moveTo>
                <a:cubicBezTo>
                  <a:pt x="62" y="127"/>
                  <a:pt x="63" y="126"/>
                  <a:pt x="63" y="12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2"/>
                  <a:pt x="62" y="41"/>
                  <a:pt x="60" y="41"/>
                </a:cubicBezTo>
                <a:cubicBezTo>
                  <a:pt x="58" y="41"/>
                  <a:pt x="57" y="42"/>
                  <a:pt x="57" y="44"/>
                </a:cubicBezTo>
                <a:cubicBezTo>
                  <a:pt x="57" y="124"/>
                  <a:pt x="57" y="124"/>
                  <a:pt x="57" y="124"/>
                </a:cubicBezTo>
                <a:cubicBezTo>
                  <a:pt x="57" y="126"/>
                  <a:pt x="58" y="127"/>
                  <a:pt x="60" y="1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6" name="Freeform 234"/>
          <p:cNvSpPr>
            <a:spLocks noEditPoints="1"/>
          </p:cNvSpPr>
          <p:nvPr/>
        </p:nvSpPr>
        <p:spPr bwMode="auto">
          <a:xfrm>
            <a:off x="7505365" y="8088156"/>
            <a:ext cx="379413" cy="550863"/>
          </a:xfrm>
          <a:custGeom>
            <a:avLst/>
            <a:gdLst>
              <a:gd name="T0" fmla="*/ 51 w 101"/>
              <a:gd name="T1" fmla="*/ 127 h 147"/>
              <a:gd name="T2" fmla="*/ 54 w 101"/>
              <a:gd name="T3" fmla="*/ 124 h 147"/>
              <a:gd name="T4" fmla="*/ 54 w 101"/>
              <a:gd name="T5" fmla="*/ 44 h 147"/>
              <a:gd name="T6" fmla="*/ 51 w 101"/>
              <a:gd name="T7" fmla="*/ 41 h 147"/>
              <a:gd name="T8" fmla="*/ 47 w 101"/>
              <a:gd name="T9" fmla="*/ 44 h 147"/>
              <a:gd name="T10" fmla="*/ 47 w 101"/>
              <a:gd name="T11" fmla="*/ 124 h 147"/>
              <a:gd name="T12" fmla="*/ 51 w 101"/>
              <a:gd name="T13" fmla="*/ 127 h 147"/>
              <a:gd name="T14" fmla="*/ 71 w 101"/>
              <a:gd name="T15" fmla="*/ 127 h 147"/>
              <a:gd name="T16" fmla="*/ 74 w 101"/>
              <a:gd name="T17" fmla="*/ 124 h 147"/>
              <a:gd name="T18" fmla="*/ 79 w 101"/>
              <a:gd name="T19" fmla="*/ 44 h 147"/>
              <a:gd name="T20" fmla="*/ 76 w 101"/>
              <a:gd name="T21" fmla="*/ 41 h 147"/>
              <a:gd name="T22" fmla="*/ 72 w 101"/>
              <a:gd name="T23" fmla="*/ 44 h 147"/>
              <a:gd name="T24" fmla="*/ 67 w 101"/>
              <a:gd name="T25" fmla="*/ 124 h 147"/>
              <a:gd name="T26" fmla="*/ 71 w 101"/>
              <a:gd name="T27" fmla="*/ 127 h 147"/>
              <a:gd name="T28" fmla="*/ 97 w 101"/>
              <a:gd name="T29" fmla="*/ 20 h 147"/>
              <a:gd name="T30" fmla="*/ 92 w 101"/>
              <a:gd name="T31" fmla="*/ 20 h 147"/>
              <a:gd name="T32" fmla="*/ 86 w 101"/>
              <a:gd name="T33" fmla="*/ 14 h 147"/>
              <a:gd name="T34" fmla="*/ 69 w 101"/>
              <a:gd name="T35" fmla="*/ 4 h 147"/>
              <a:gd name="T36" fmla="*/ 53 w 101"/>
              <a:gd name="T37" fmla="*/ 9 h 147"/>
              <a:gd name="T38" fmla="*/ 50 w 101"/>
              <a:gd name="T39" fmla="*/ 10 h 147"/>
              <a:gd name="T40" fmla="*/ 45 w 101"/>
              <a:gd name="T41" fmla="*/ 8 h 147"/>
              <a:gd name="T42" fmla="*/ 32 w 101"/>
              <a:gd name="T43" fmla="*/ 0 h 147"/>
              <a:gd name="T44" fmla="*/ 19 w 101"/>
              <a:gd name="T45" fmla="*/ 9 h 147"/>
              <a:gd name="T46" fmla="*/ 6 w 101"/>
              <a:gd name="T47" fmla="*/ 20 h 147"/>
              <a:gd name="T48" fmla="*/ 4 w 101"/>
              <a:gd name="T49" fmla="*/ 20 h 147"/>
              <a:gd name="T50" fmla="*/ 0 w 101"/>
              <a:gd name="T51" fmla="*/ 24 h 147"/>
              <a:gd name="T52" fmla="*/ 0 w 101"/>
              <a:gd name="T53" fmla="*/ 24 h 147"/>
              <a:gd name="T54" fmla="*/ 7 w 101"/>
              <a:gd name="T55" fmla="*/ 134 h 147"/>
              <a:gd name="T56" fmla="*/ 21 w 101"/>
              <a:gd name="T57" fmla="*/ 147 h 147"/>
              <a:gd name="T58" fmla="*/ 81 w 101"/>
              <a:gd name="T59" fmla="*/ 147 h 147"/>
              <a:gd name="T60" fmla="*/ 94 w 101"/>
              <a:gd name="T61" fmla="*/ 134 h 147"/>
              <a:gd name="T62" fmla="*/ 101 w 101"/>
              <a:gd name="T63" fmla="*/ 24 h 147"/>
              <a:gd name="T64" fmla="*/ 101 w 101"/>
              <a:gd name="T65" fmla="*/ 24 h 147"/>
              <a:gd name="T66" fmla="*/ 97 w 101"/>
              <a:gd name="T67" fmla="*/ 20 h 147"/>
              <a:gd name="T68" fmla="*/ 21 w 101"/>
              <a:gd name="T69" fmla="*/ 16 h 147"/>
              <a:gd name="T70" fmla="*/ 26 w 101"/>
              <a:gd name="T71" fmla="*/ 11 h 147"/>
              <a:gd name="T72" fmla="*/ 32 w 101"/>
              <a:gd name="T73" fmla="*/ 7 h 147"/>
              <a:gd name="T74" fmla="*/ 39 w 101"/>
              <a:gd name="T75" fmla="*/ 10 h 147"/>
              <a:gd name="T76" fmla="*/ 40 w 101"/>
              <a:gd name="T77" fmla="*/ 12 h 147"/>
              <a:gd name="T78" fmla="*/ 50 w 101"/>
              <a:gd name="T79" fmla="*/ 17 h 147"/>
              <a:gd name="T80" fmla="*/ 58 w 101"/>
              <a:gd name="T81" fmla="*/ 14 h 147"/>
              <a:gd name="T82" fmla="*/ 69 w 101"/>
              <a:gd name="T83" fmla="*/ 10 h 147"/>
              <a:gd name="T84" fmla="*/ 79 w 101"/>
              <a:gd name="T85" fmla="*/ 15 h 147"/>
              <a:gd name="T86" fmla="*/ 83 w 101"/>
              <a:gd name="T87" fmla="*/ 20 h 147"/>
              <a:gd name="T88" fmla="*/ 14 w 101"/>
              <a:gd name="T89" fmla="*/ 20 h 147"/>
              <a:gd name="T90" fmla="*/ 21 w 101"/>
              <a:gd name="T91" fmla="*/ 16 h 147"/>
              <a:gd name="T92" fmla="*/ 87 w 101"/>
              <a:gd name="T93" fmla="*/ 134 h 147"/>
              <a:gd name="T94" fmla="*/ 81 w 101"/>
              <a:gd name="T95" fmla="*/ 141 h 147"/>
              <a:gd name="T96" fmla="*/ 21 w 101"/>
              <a:gd name="T97" fmla="*/ 141 h 147"/>
              <a:gd name="T98" fmla="*/ 14 w 101"/>
              <a:gd name="T99" fmla="*/ 134 h 147"/>
              <a:gd name="T100" fmla="*/ 7 w 101"/>
              <a:gd name="T101" fmla="*/ 27 h 147"/>
              <a:gd name="T102" fmla="*/ 94 w 101"/>
              <a:gd name="T103" fmla="*/ 27 h 147"/>
              <a:gd name="T104" fmla="*/ 87 w 101"/>
              <a:gd name="T105" fmla="*/ 134 h 147"/>
              <a:gd name="T106" fmla="*/ 31 w 101"/>
              <a:gd name="T107" fmla="*/ 127 h 147"/>
              <a:gd name="T108" fmla="*/ 34 w 101"/>
              <a:gd name="T109" fmla="*/ 124 h 147"/>
              <a:gd name="T110" fmla="*/ 29 w 101"/>
              <a:gd name="T111" fmla="*/ 44 h 147"/>
              <a:gd name="T112" fmla="*/ 26 w 101"/>
              <a:gd name="T113" fmla="*/ 41 h 147"/>
              <a:gd name="T114" fmla="*/ 22 w 101"/>
              <a:gd name="T115" fmla="*/ 44 h 147"/>
              <a:gd name="T116" fmla="*/ 27 w 101"/>
              <a:gd name="T117" fmla="*/ 124 h 147"/>
              <a:gd name="T118" fmla="*/ 31 w 101"/>
              <a:gd name="T119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" h="147">
                <a:moveTo>
                  <a:pt x="51" y="127"/>
                </a:moveTo>
                <a:cubicBezTo>
                  <a:pt x="52" y="127"/>
                  <a:pt x="54" y="126"/>
                  <a:pt x="54" y="12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2"/>
                  <a:pt x="52" y="41"/>
                  <a:pt x="51" y="41"/>
                </a:cubicBezTo>
                <a:cubicBezTo>
                  <a:pt x="49" y="41"/>
                  <a:pt x="47" y="42"/>
                  <a:pt x="47" y="4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47" y="126"/>
                  <a:pt x="49" y="127"/>
                  <a:pt x="51" y="127"/>
                </a:cubicBezTo>
                <a:close/>
                <a:moveTo>
                  <a:pt x="71" y="127"/>
                </a:moveTo>
                <a:cubicBezTo>
                  <a:pt x="72" y="127"/>
                  <a:pt x="74" y="126"/>
                  <a:pt x="74" y="124"/>
                </a:cubicBezTo>
                <a:cubicBezTo>
                  <a:pt x="79" y="44"/>
                  <a:pt x="79" y="44"/>
                  <a:pt x="79" y="44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2" y="42"/>
                  <a:pt x="72" y="4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6"/>
                  <a:pt x="69" y="127"/>
                  <a:pt x="71" y="127"/>
                </a:cubicBezTo>
                <a:close/>
                <a:moveTo>
                  <a:pt x="97" y="20"/>
                </a:moveTo>
                <a:cubicBezTo>
                  <a:pt x="92" y="20"/>
                  <a:pt x="92" y="20"/>
                  <a:pt x="92" y="20"/>
                </a:cubicBezTo>
                <a:cubicBezTo>
                  <a:pt x="90" y="19"/>
                  <a:pt x="88" y="17"/>
                  <a:pt x="86" y="14"/>
                </a:cubicBezTo>
                <a:cubicBezTo>
                  <a:pt x="83" y="9"/>
                  <a:pt x="78" y="4"/>
                  <a:pt x="69" y="4"/>
                </a:cubicBezTo>
                <a:cubicBezTo>
                  <a:pt x="61" y="4"/>
                  <a:pt x="56" y="6"/>
                  <a:pt x="53" y="9"/>
                </a:cubicBezTo>
                <a:cubicBezTo>
                  <a:pt x="52" y="10"/>
                  <a:pt x="51" y="10"/>
                  <a:pt x="50" y="10"/>
                </a:cubicBezTo>
                <a:cubicBezTo>
                  <a:pt x="48" y="10"/>
                  <a:pt x="46" y="10"/>
                  <a:pt x="45" y="8"/>
                </a:cubicBezTo>
                <a:cubicBezTo>
                  <a:pt x="44" y="3"/>
                  <a:pt x="38" y="0"/>
                  <a:pt x="32" y="0"/>
                </a:cubicBezTo>
                <a:cubicBezTo>
                  <a:pt x="26" y="0"/>
                  <a:pt x="21" y="4"/>
                  <a:pt x="19" y="9"/>
                </a:cubicBezTo>
                <a:cubicBezTo>
                  <a:pt x="13" y="12"/>
                  <a:pt x="8" y="16"/>
                  <a:pt x="6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2" y="20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7" y="134"/>
                  <a:pt x="7" y="134"/>
                  <a:pt x="7" y="134"/>
                </a:cubicBezTo>
                <a:cubicBezTo>
                  <a:pt x="8" y="141"/>
                  <a:pt x="13" y="147"/>
                  <a:pt x="21" y="147"/>
                </a:cubicBezTo>
                <a:cubicBezTo>
                  <a:pt x="81" y="147"/>
                  <a:pt x="81" y="147"/>
                  <a:pt x="81" y="147"/>
                </a:cubicBezTo>
                <a:cubicBezTo>
                  <a:pt x="88" y="147"/>
                  <a:pt x="93" y="141"/>
                  <a:pt x="94" y="13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2"/>
                  <a:pt x="99" y="20"/>
                  <a:pt x="97" y="20"/>
                </a:cubicBezTo>
                <a:close/>
                <a:moveTo>
                  <a:pt x="21" y="16"/>
                </a:moveTo>
                <a:cubicBezTo>
                  <a:pt x="24" y="15"/>
                  <a:pt x="25" y="13"/>
                  <a:pt x="26" y="11"/>
                </a:cubicBezTo>
                <a:cubicBezTo>
                  <a:pt x="26" y="9"/>
                  <a:pt x="29" y="7"/>
                  <a:pt x="32" y="7"/>
                </a:cubicBezTo>
                <a:cubicBezTo>
                  <a:pt x="36" y="7"/>
                  <a:pt x="38" y="8"/>
                  <a:pt x="39" y="10"/>
                </a:cubicBezTo>
                <a:cubicBezTo>
                  <a:pt x="39" y="11"/>
                  <a:pt x="39" y="11"/>
                  <a:pt x="40" y="12"/>
                </a:cubicBezTo>
                <a:cubicBezTo>
                  <a:pt x="42" y="15"/>
                  <a:pt x="46" y="17"/>
                  <a:pt x="50" y="17"/>
                </a:cubicBezTo>
                <a:cubicBezTo>
                  <a:pt x="53" y="17"/>
                  <a:pt x="55" y="16"/>
                  <a:pt x="58" y="14"/>
                </a:cubicBezTo>
                <a:cubicBezTo>
                  <a:pt x="59" y="12"/>
                  <a:pt x="63" y="10"/>
                  <a:pt x="69" y="10"/>
                </a:cubicBezTo>
                <a:cubicBezTo>
                  <a:pt x="75" y="10"/>
                  <a:pt x="78" y="14"/>
                  <a:pt x="79" y="15"/>
                </a:cubicBezTo>
                <a:cubicBezTo>
                  <a:pt x="80" y="18"/>
                  <a:pt x="81" y="19"/>
                  <a:pt x="83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5" y="19"/>
                  <a:pt x="18" y="17"/>
                  <a:pt x="21" y="16"/>
                </a:cubicBezTo>
                <a:close/>
                <a:moveTo>
                  <a:pt x="87" y="134"/>
                </a:moveTo>
                <a:cubicBezTo>
                  <a:pt x="87" y="138"/>
                  <a:pt x="84" y="141"/>
                  <a:pt x="81" y="141"/>
                </a:cubicBezTo>
                <a:cubicBezTo>
                  <a:pt x="21" y="141"/>
                  <a:pt x="21" y="141"/>
                  <a:pt x="21" y="141"/>
                </a:cubicBezTo>
                <a:cubicBezTo>
                  <a:pt x="17" y="141"/>
                  <a:pt x="14" y="138"/>
                  <a:pt x="14" y="134"/>
                </a:cubicBezTo>
                <a:cubicBezTo>
                  <a:pt x="7" y="27"/>
                  <a:pt x="7" y="27"/>
                  <a:pt x="7" y="27"/>
                </a:cubicBezTo>
                <a:cubicBezTo>
                  <a:pt x="94" y="27"/>
                  <a:pt x="94" y="27"/>
                  <a:pt x="94" y="27"/>
                </a:cubicBezTo>
                <a:lnTo>
                  <a:pt x="87" y="134"/>
                </a:lnTo>
                <a:close/>
                <a:moveTo>
                  <a:pt x="31" y="127"/>
                </a:moveTo>
                <a:cubicBezTo>
                  <a:pt x="33" y="127"/>
                  <a:pt x="34" y="126"/>
                  <a:pt x="34" y="124"/>
                </a:cubicBezTo>
                <a:cubicBezTo>
                  <a:pt x="29" y="44"/>
                  <a:pt x="29" y="44"/>
                  <a:pt x="29" y="44"/>
                </a:cubicBezTo>
                <a:cubicBezTo>
                  <a:pt x="29" y="42"/>
                  <a:pt x="27" y="41"/>
                  <a:pt x="26" y="41"/>
                </a:cubicBezTo>
                <a:cubicBezTo>
                  <a:pt x="24" y="41"/>
                  <a:pt x="22" y="42"/>
                  <a:pt x="22" y="44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27" y="126"/>
                  <a:pt x="29" y="127"/>
                  <a:pt x="31" y="1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Freeform 235"/>
          <p:cNvSpPr>
            <a:spLocks noEditPoints="1"/>
          </p:cNvSpPr>
          <p:nvPr/>
        </p:nvSpPr>
        <p:spPr bwMode="auto">
          <a:xfrm>
            <a:off x="8475327" y="8088156"/>
            <a:ext cx="550863" cy="550863"/>
          </a:xfrm>
          <a:custGeom>
            <a:avLst/>
            <a:gdLst>
              <a:gd name="T0" fmla="*/ 147 w 147"/>
              <a:gd name="T1" fmla="*/ 117 h 147"/>
              <a:gd name="T2" fmla="*/ 142 w 147"/>
              <a:gd name="T3" fmla="*/ 109 h 147"/>
              <a:gd name="T4" fmla="*/ 106 w 147"/>
              <a:gd name="T5" fmla="*/ 84 h 147"/>
              <a:gd name="T6" fmla="*/ 93 w 147"/>
              <a:gd name="T7" fmla="*/ 94 h 147"/>
              <a:gd name="T8" fmla="*/ 88 w 147"/>
              <a:gd name="T9" fmla="*/ 96 h 147"/>
              <a:gd name="T10" fmla="*/ 82 w 147"/>
              <a:gd name="T11" fmla="*/ 93 h 147"/>
              <a:gd name="T12" fmla="*/ 54 w 147"/>
              <a:gd name="T13" fmla="*/ 65 h 147"/>
              <a:gd name="T14" fmla="*/ 53 w 147"/>
              <a:gd name="T15" fmla="*/ 54 h 147"/>
              <a:gd name="T16" fmla="*/ 61 w 147"/>
              <a:gd name="T17" fmla="*/ 47 h 147"/>
              <a:gd name="T18" fmla="*/ 60 w 147"/>
              <a:gd name="T19" fmla="*/ 33 h 147"/>
              <a:gd name="T20" fmla="*/ 37 w 147"/>
              <a:gd name="T21" fmla="*/ 3 h 147"/>
              <a:gd name="T22" fmla="*/ 0 w 147"/>
              <a:gd name="T23" fmla="*/ 36 h 147"/>
              <a:gd name="T24" fmla="*/ 3 w 147"/>
              <a:gd name="T25" fmla="*/ 51 h 147"/>
              <a:gd name="T26" fmla="*/ 97 w 147"/>
              <a:gd name="T27" fmla="*/ 144 h 147"/>
              <a:gd name="T28" fmla="*/ 147 w 147"/>
              <a:gd name="T29" fmla="*/ 117 h 147"/>
              <a:gd name="T30" fmla="*/ 112 w 147"/>
              <a:gd name="T31" fmla="*/ 141 h 147"/>
              <a:gd name="T32" fmla="*/ 98 w 147"/>
              <a:gd name="T33" fmla="*/ 138 h 147"/>
              <a:gd name="T34" fmla="*/ 9 w 147"/>
              <a:gd name="T35" fmla="*/ 48 h 147"/>
              <a:gd name="T36" fmla="*/ 30 w 147"/>
              <a:gd name="T37" fmla="*/ 7 h 147"/>
              <a:gd name="T38" fmla="*/ 33 w 147"/>
              <a:gd name="T39" fmla="*/ 9 h 147"/>
              <a:gd name="T40" fmla="*/ 55 w 147"/>
              <a:gd name="T41" fmla="*/ 38 h 147"/>
              <a:gd name="T42" fmla="*/ 56 w 147"/>
              <a:gd name="T43" fmla="*/ 41 h 147"/>
              <a:gd name="T44" fmla="*/ 48 w 147"/>
              <a:gd name="T45" fmla="*/ 50 h 147"/>
              <a:gd name="T46" fmla="*/ 44 w 147"/>
              <a:gd name="T47" fmla="*/ 59 h 147"/>
              <a:gd name="T48" fmla="*/ 48 w 147"/>
              <a:gd name="T49" fmla="*/ 69 h 147"/>
              <a:gd name="T50" fmla="*/ 78 w 147"/>
              <a:gd name="T51" fmla="*/ 99 h 147"/>
              <a:gd name="T52" fmla="*/ 97 w 147"/>
              <a:gd name="T53" fmla="*/ 99 h 147"/>
              <a:gd name="T54" fmla="*/ 105 w 147"/>
              <a:gd name="T55" fmla="*/ 91 h 147"/>
              <a:gd name="T56" fmla="*/ 109 w 147"/>
              <a:gd name="T57" fmla="*/ 92 h 147"/>
              <a:gd name="T58" fmla="*/ 138 w 147"/>
              <a:gd name="T59" fmla="*/ 114 h 147"/>
              <a:gd name="T60" fmla="*/ 139 w 147"/>
              <a:gd name="T61" fmla="*/ 115 h 147"/>
              <a:gd name="T62" fmla="*/ 140 w 147"/>
              <a:gd name="T63" fmla="*/ 11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7" h="147">
                <a:moveTo>
                  <a:pt x="147" y="117"/>
                </a:moveTo>
                <a:cubicBezTo>
                  <a:pt x="147" y="117"/>
                  <a:pt x="147" y="117"/>
                  <a:pt x="147" y="117"/>
                </a:cubicBezTo>
                <a:cubicBezTo>
                  <a:pt x="147" y="115"/>
                  <a:pt x="145" y="112"/>
                  <a:pt x="144" y="110"/>
                </a:cubicBezTo>
                <a:cubicBezTo>
                  <a:pt x="143" y="110"/>
                  <a:pt x="142" y="109"/>
                  <a:pt x="142" y="109"/>
                </a:cubicBezTo>
                <a:cubicBezTo>
                  <a:pt x="114" y="87"/>
                  <a:pt x="114" y="87"/>
                  <a:pt x="114" y="87"/>
                </a:cubicBezTo>
                <a:cubicBezTo>
                  <a:pt x="112" y="85"/>
                  <a:pt x="109" y="84"/>
                  <a:pt x="106" y="84"/>
                </a:cubicBezTo>
                <a:cubicBezTo>
                  <a:pt x="104" y="84"/>
                  <a:pt x="102" y="85"/>
                  <a:pt x="100" y="86"/>
                </a:cubicBezTo>
                <a:cubicBezTo>
                  <a:pt x="93" y="94"/>
                  <a:pt x="93" y="94"/>
                  <a:pt x="93" y="94"/>
                </a:cubicBezTo>
                <a:cubicBezTo>
                  <a:pt x="93" y="94"/>
                  <a:pt x="93" y="94"/>
                  <a:pt x="93" y="94"/>
                </a:cubicBezTo>
                <a:cubicBezTo>
                  <a:pt x="91" y="95"/>
                  <a:pt x="90" y="96"/>
                  <a:pt x="88" y="96"/>
                </a:cubicBezTo>
                <a:cubicBezTo>
                  <a:pt x="85" y="96"/>
                  <a:pt x="83" y="95"/>
                  <a:pt x="82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71" y="86"/>
                  <a:pt x="61" y="76"/>
                  <a:pt x="53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2" y="64"/>
                  <a:pt x="51" y="62"/>
                  <a:pt x="51" y="59"/>
                </a:cubicBezTo>
                <a:cubicBezTo>
                  <a:pt x="51" y="57"/>
                  <a:pt x="52" y="56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61" y="47"/>
                  <a:pt x="61" y="47"/>
                  <a:pt x="61" y="47"/>
                </a:cubicBezTo>
                <a:cubicBezTo>
                  <a:pt x="62" y="45"/>
                  <a:pt x="63" y="43"/>
                  <a:pt x="63" y="41"/>
                </a:cubicBezTo>
                <a:cubicBezTo>
                  <a:pt x="63" y="38"/>
                  <a:pt x="62" y="35"/>
                  <a:pt x="60" y="33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4"/>
                  <a:pt x="37" y="3"/>
                </a:cubicBezTo>
                <a:cubicBezTo>
                  <a:pt x="35" y="2"/>
                  <a:pt x="32" y="0"/>
                  <a:pt x="30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41"/>
                  <a:pt x="1" y="46"/>
                  <a:pt x="3" y="50"/>
                </a:cubicBezTo>
                <a:cubicBezTo>
                  <a:pt x="3" y="51"/>
                  <a:pt x="3" y="51"/>
                  <a:pt x="3" y="51"/>
                </a:cubicBezTo>
                <a:cubicBezTo>
                  <a:pt x="23" y="91"/>
                  <a:pt x="56" y="124"/>
                  <a:pt x="96" y="144"/>
                </a:cubicBezTo>
                <a:cubicBezTo>
                  <a:pt x="97" y="144"/>
                  <a:pt x="97" y="144"/>
                  <a:pt x="97" y="144"/>
                </a:cubicBezTo>
                <a:cubicBezTo>
                  <a:pt x="101" y="146"/>
                  <a:pt x="106" y="147"/>
                  <a:pt x="112" y="147"/>
                </a:cubicBezTo>
                <a:cubicBezTo>
                  <a:pt x="131" y="147"/>
                  <a:pt x="147" y="131"/>
                  <a:pt x="147" y="117"/>
                </a:cubicBezTo>
                <a:cubicBezTo>
                  <a:pt x="147" y="117"/>
                  <a:pt x="147" y="117"/>
                  <a:pt x="147" y="117"/>
                </a:cubicBezTo>
                <a:close/>
                <a:moveTo>
                  <a:pt x="112" y="141"/>
                </a:moveTo>
                <a:cubicBezTo>
                  <a:pt x="107" y="141"/>
                  <a:pt x="103" y="140"/>
                  <a:pt x="99" y="138"/>
                </a:cubicBezTo>
                <a:cubicBezTo>
                  <a:pt x="99" y="138"/>
                  <a:pt x="99" y="138"/>
                  <a:pt x="98" y="138"/>
                </a:cubicBezTo>
                <a:cubicBezTo>
                  <a:pt x="60" y="118"/>
                  <a:pt x="29" y="87"/>
                  <a:pt x="9" y="49"/>
                </a:cubicBezTo>
                <a:cubicBezTo>
                  <a:pt x="9" y="48"/>
                  <a:pt x="9" y="48"/>
                  <a:pt x="9" y="48"/>
                </a:cubicBezTo>
                <a:cubicBezTo>
                  <a:pt x="7" y="44"/>
                  <a:pt x="6" y="40"/>
                  <a:pt x="6" y="36"/>
                </a:cubicBezTo>
                <a:cubicBezTo>
                  <a:pt x="6" y="19"/>
                  <a:pt x="20" y="7"/>
                  <a:pt x="30" y="7"/>
                </a:cubicBezTo>
                <a:cubicBezTo>
                  <a:pt x="31" y="7"/>
                  <a:pt x="32" y="8"/>
                  <a:pt x="32" y="8"/>
                </a:cubicBezTo>
                <a:cubicBezTo>
                  <a:pt x="32" y="8"/>
                  <a:pt x="32" y="8"/>
                  <a:pt x="33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6" y="39"/>
                  <a:pt x="56" y="39"/>
                  <a:pt x="56" y="41"/>
                </a:cubicBezTo>
                <a:cubicBezTo>
                  <a:pt x="56" y="41"/>
                  <a:pt x="56" y="42"/>
                  <a:pt x="56" y="42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6" y="52"/>
                  <a:pt x="44" y="56"/>
                  <a:pt x="44" y="59"/>
                </a:cubicBezTo>
                <a:cubicBezTo>
                  <a:pt x="44" y="63"/>
                  <a:pt x="45" y="66"/>
                  <a:pt x="48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56" y="80"/>
                  <a:pt x="66" y="90"/>
                  <a:pt x="78" y="99"/>
                </a:cubicBezTo>
                <a:cubicBezTo>
                  <a:pt x="78" y="99"/>
                  <a:pt x="78" y="99"/>
                  <a:pt x="78" y="99"/>
                </a:cubicBezTo>
                <a:cubicBezTo>
                  <a:pt x="81" y="101"/>
                  <a:pt x="84" y="103"/>
                  <a:pt x="88" y="103"/>
                </a:cubicBezTo>
                <a:cubicBezTo>
                  <a:pt x="91" y="103"/>
                  <a:pt x="94" y="101"/>
                  <a:pt x="97" y="99"/>
                </a:cubicBezTo>
                <a:cubicBezTo>
                  <a:pt x="97" y="99"/>
                  <a:pt x="97" y="99"/>
                  <a:pt x="97" y="99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5" y="91"/>
                  <a:pt x="106" y="91"/>
                  <a:pt x="106" y="91"/>
                </a:cubicBezTo>
                <a:cubicBezTo>
                  <a:pt x="108" y="91"/>
                  <a:pt x="108" y="91"/>
                  <a:pt x="109" y="92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38" y="114"/>
                  <a:pt x="138" y="114"/>
                  <a:pt x="138" y="114"/>
                </a:cubicBezTo>
                <a:cubicBezTo>
                  <a:pt x="138" y="114"/>
                  <a:pt x="138" y="114"/>
                  <a:pt x="138" y="114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39" y="115"/>
                  <a:pt x="140" y="116"/>
                  <a:pt x="140" y="117"/>
                </a:cubicBezTo>
                <a:cubicBezTo>
                  <a:pt x="140" y="118"/>
                  <a:pt x="140" y="118"/>
                  <a:pt x="140" y="118"/>
                </a:cubicBezTo>
                <a:cubicBezTo>
                  <a:pt x="139" y="127"/>
                  <a:pt x="127" y="141"/>
                  <a:pt x="112" y="14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Freeform 236"/>
          <p:cNvSpPr>
            <a:spLocks noEditPoints="1"/>
          </p:cNvSpPr>
          <p:nvPr/>
        </p:nvSpPr>
        <p:spPr bwMode="auto">
          <a:xfrm>
            <a:off x="9526252" y="8088156"/>
            <a:ext cx="550863" cy="550863"/>
          </a:xfrm>
          <a:custGeom>
            <a:avLst/>
            <a:gdLst>
              <a:gd name="T0" fmla="*/ 141 w 147"/>
              <a:gd name="T1" fmla="*/ 67 h 147"/>
              <a:gd name="T2" fmla="*/ 147 w 147"/>
              <a:gd name="T3" fmla="*/ 67 h 147"/>
              <a:gd name="T4" fmla="*/ 77 w 147"/>
              <a:gd name="T5" fmla="*/ 4 h 147"/>
              <a:gd name="T6" fmla="*/ 80 w 147"/>
              <a:gd name="T7" fmla="*/ 41 h 147"/>
              <a:gd name="T8" fmla="*/ 110 w 147"/>
              <a:gd name="T9" fmla="*/ 71 h 147"/>
              <a:gd name="T10" fmla="*/ 80 w 147"/>
              <a:gd name="T11" fmla="*/ 34 h 147"/>
              <a:gd name="T12" fmla="*/ 80 w 147"/>
              <a:gd name="T13" fmla="*/ 41 h 147"/>
              <a:gd name="T14" fmla="*/ 144 w 147"/>
              <a:gd name="T15" fmla="*/ 110 h 147"/>
              <a:gd name="T16" fmla="*/ 114 w 147"/>
              <a:gd name="T17" fmla="*/ 87 h 147"/>
              <a:gd name="T18" fmla="*/ 101 w 147"/>
              <a:gd name="T19" fmla="*/ 86 h 147"/>
              <a:gd name="T20" fmla="*/ 93 w 147"/>
              <a:gd name="T21" fmla="*/ 94 h 147"/>
              <a:gd name="T22" fmla="*/ 83 w 147"/>
              <a:gd name="T23" fmla="*/ 93 h 147"/>
              <a:gd name="T24" fmla="*/ 54 w 147"/>
              <a:gd name="T25" fmla="*/ 65 h 147"/>
              <a:gd name="T26" fmla="*/ 51 w 147"/>
              <a:gd name="T27" fmla="*/ 59 h 147"/>
              <a:gd name="T28" fmla="*/ 54 w 147"/>
              <a:gd name="T29" fmla="*/ 54 h 147"/>
              <a:gd name="T30" fmla="*/ 64 w 147"/>
              <a:gd name="T31" fmla="*/ 41 h 147"/>
              <a:gd name="T32" fmla="*/ 39 w 147"/>
              <a:gd name="T33" fmla="*/ 5 h 147"/>
              <a:gd name="T34" fmla="*/ 30 w 147"/>
              <a:gd name="T35" fmla="*/ 0 h 147"/>
              <a:gd name="T36" fmla="*/ 4 w 147"/>
              <a:gd name="T37" fmla="*/ 50 h 147"/>
              <a:gd name="T38" fmla="*/ 97 w 147"/>
              <a:gd name="T39" fmla="*/ 144 h 147"/>
              <a:gd name="T40" fmla="*/ 112 w 147"/>
              <a:gd name="T41" fmla="*/ 147 h 147"/>
              <a:gd name="T42" fmla="*/ 147 w 147"/>
              <a:gd name="T43" fmla="*/ 117 h 147"/>
              <a:gd name="T44" fmla="*/ 100 w 147"/>
              <a:gd name="T45" fmla="*/ 138 h 147"/>
              <a:gd name="T46" fmla="*/ 10 w 147"/>
              <a:gd name="T47" fmla="*/ 49 h 147"/>
              <a:gd name="T48" fmla="*/ 7 w 147"/>
              <a:gd name="T49" fmla="*/ 36 h 147"/>
              <a:gd name="T50" fmla="*/ 33 w 147"/>
              <a:gd name="T51" fmla="*/ 8 h 147"/>
              <a:gd name="T52" fmla="*/ 33 w 147"/>
              <a:gd name="T53" fmla="*/ 9 h 147"/>
              <a:gd name="T54" fmla="*/ 56 w 147"/>
              <a:gd name="T55" fmla="*/ 38 h 147"/>
              <a:gd name="T56" fmla="*/ 56 w 147"/>
              <a:gd name="T57" fmla="*/ 42 h 147"/>
              <a:gd name="T58" fmla="*/ 49 w 147"/>
              <a:gd name="T59" fmla="*/ 50 h 147"/>
              <a:gd name="T60" fmla="*/ 48 w 147"/>
              <a:gd name="T61" fmla="*/ 69 h 147"/>
              <a:gd name="T62" fmla="*/ 79 w 147"/>
              <a:gd name="T63" fmla="*/ 99 h 147"/>
              <a:gd name="T64" fmla="*/ 88 w 147"/>
              <a:gd name="T65" fmla="*/ 103 h 147"/>
              <a:gd name="T66" fmla="*/ 98 w 147"/>
              <a:gd name="T67" fmla="*/ 99 h 147"/>
              <a:gd name="T68" fmla="*/ 107 w 147"/>
              <a:gd name="T69" fmla="*/ 91 h 147"/>
              <a:gd name="T70" fmla="*/ 110 w 147"/>
              <a:gd name="T71" fmla="*/ 92 h 147"/>
              <a:gd name="T72" fmla="*/ 139 w 147"/>
              <a:gd name="T73" fmla="*/ 114 h 147"/>
              <a:gd name="T74" fmla="*/ 140 w 147"/>
              <a:gd name="T75" fmla="*/ 117 h 147"/>
              <a:gd name="T76" fmla="*/ 112 w 147"/>
              <a:gd name="T77" fmla="*/ 141 h 147"/>
              <a:gd name="T78" fmla="*/ 87 w 147"/>
              <a:gd name="T79" fmla="*/ 67 h 147"/>
              <a:gd name="T80" fmla="*/ 74 w 147"/>
              <a:gd name="T81" fmla="*/ 6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7" h="147">
                <a:moveTo>
                  <a:pt x="80" y="7"/>
                </a:moveTo>
                <a:cubicBezTo>
                  <a:pt x="114" y="7"/>
                  <a:pt x="141" y="34"/>
                  <a:pt x="141" y="67"/>
                </a:cubicBezTo>
                <a:cubicBezTo>
                  <a:pt x="141" y="69"/>
                  <a:pt x="142" y="71"/>
                  <a:pt x="144" y="71"/>
                </a:cubicBezTo>
                <a:cubicBezTo>
                  <a:pt x="146" y="71"/>
                  <a:pt x="147" y="69"/>
                  <a:pt x="147" y="67"/>
                </a:cubicBezTo>
                <a:cubicBezTo>
                  <a:pt x="147" y="30"/>
                  <a:pt x="117" y="0"/>
                  <a:pt x="80" y="0"/>
                </a:cubicBezTo>
                <a:cubicBezTo>
                  <a:pt x="79" y="0"/>
                  <a:pt x="77" y="2"/>
                  <a:pt x="77" y="4"/>
                </a:cubicBezTo>
                <a:cubicBezTo>
                  <a:pt x="77" y="6"/>
                  <a:pt x="79" y="7"/>
                  <a:pt x="80" y="7"/>
                </a:cubicBezTo>
                <a:close/>
                <a:moveTo>
                  <a:pt x="80" y="41"/>
                </a:moveTo>
                <a:cubicBezTo>
                  <a:pt x="95" y="41"/>
                  <a:pt x="107" y="52"/>
                  <a:pt x="107" y="67"/>
                </a:cubicBezTo>
                <a:cubicBezTo>
                  <a:pt x="107" y="69"/>
                  <a:pt x="109" y="71"/>
                  <a:pt x="110" y="71"/>
                </a:cubicBezTo>
                <a:cubicBezTo>
                  <a:pt x="112" y="71"/>
                  <a:pt x="114" y="69"/>
                  <a:pt x="114" y="67"/>
                </a:cubicBezTo>
                <a:cubicBezTo>
                  <a:pt x="114" y="49"/>
                  <a:pt x="99" y="34"/>
                  <a:pt x="80" y="34"/>
                </a:cubicBezTo>
                <a:cubicBezTo>
                  <a:pt x="79" y="34"/>
                  <a:pt x="77" y="35"/>
                  <a:pt x="77" y="37"/>
                </a:cubicBezTo>
                <a:cubicBezTo>
                  <a:pt x="77" y="39"/>
                  <a:pt x="79" y="41"/>
                  <a:pt x="80" y="41"/>
                </a:cubicBezTo>
                <a:close/>
                <a:moveTo>
                  <a:pt x="147" y="117"/>
                </a:moveTo>
                <a:cubicBezTo>
                  <a:pt x="147" y="115"/>
                  <a:pt x="146" y="112"/>
                  <a:pt x="144" y="110"/>
                </a:cubicBezTo>
                <a:cubicBezTo>
                  <a:pt x="144" y="110"/>
                  <a:pt x="143" y="109"/>
                  <a:pt x="142" y="109"/>
                </a:cubicBezTo>
                <a:cubicBezTo>
                  <a:pt x="114" y="87"/>
                  <a:pt x="114" y="87"/>
                  <a:pt x="114" y="87"/>
                </a:cubicBezTo>
                <a:cubicBezTo>
                  <a:pt x="112" y="85"/>
                  <a:pt x="110" y="84"/>
                  <a:pt x="107" y="84"/>
                </a:cubicBezTo>
                <a:cubicBezTo>
                  <a:pt x="105" y="84"/>
                  <a:pt x="103" y="85"/>
                  <a:pt x="101" y="86"/>
                </a:cubicBezTo>
                <a:cubicBezTo>
                  <a:pt x="93" y="94"/>
                  <a:pt x="93" y="94"/>
                  <a:pt x="93" y="94"/>
                </a:cubicBezTo>
                <a:cubicBezTo>
                  <a:pt x="93" y="94"/>
                  <a:pt x="93" y="94"/>
                  <a:pt x="93" y="94"/>
                </a:cubicBezTo>
                <a:cubicBezTo>
                  <a:pt x="92" y="95"/>
                  <a:pt x="90" y="96"/>
                  <a:pt x="88" y="96"/>
                </a:cubicBezTo>
                <a:cubicBezTo>
                  <a:pt x="86" y="96"/>
                  <a:pt x="84" y="95"/>
                  <a:pt x="83" y="93"/>
                </a:cubicBezTo>
                <a:cubicBezTo>
                  <a:pt x="83" y="93"/>
                  <a:pt x="83" y="93"/>
                  <a:pt x="83" y="93"/>
                </a:cubicBezTo>
                <a:cubicBezTo>
                  <a:pt x="72" y="86"/>
                  <a:pt x="62" y="76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4"/>
                  <a:pt x="51" y="62"/>
                  <a:pt x="51" y="59"/>
                </a:cubicBezTo>
                <a:cubicBezTo>
                  <a:pt x="51" y="57"/>
                  <a:pt x="52" y="56"/>
                  <a:pt x="5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2" y="47"/>
                  <a:pt x="62" y="47"/>
                  <a:pt x="62" y="47"/>
                </a:cubicBezTo>
                <a:cubicBezTo>
                  <a:pt x="63" y="45"/>
                  <a:pt x="64" y="43"/>
                  <a:pt x="64" y="41"/>
                </a:cubicBezTo>
                <a:cubicBezTo>
                  <a:pt x="64" y="38"/>
                  <a:pt x="63" y="35"/>
                  <a:pt x="61" y="33"/>
                </a:cubicBezTo>
                <a:cubicBezTo>
                  <a:pt x="39" y="5"/>
                  <a:pt x="39" y="5"/>
                  <a:pt x="39" y="5"/>
                </a:cubicBezTo>
                <a:cubicBezTo>
                  <a:pt x="38" y="5"/>
                  <a:pt x="38" y="4"/>
                  <a:pt x="37" y="3"/>
                </a:cubicBezTo>
                <a:cubicBezTo>
                  <a:pt x="36" y="2"/>
                  <a:pt x="33" y="0"/>
                  <a:pt x="30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41"/>
                  <a:pt x="1" y="46"/>
                  <a:pt x="4" y="50"/>
                </a:cubicBezTo>
                <a:cubicBezTo>
                  <a:pt x="3" y="51"/>
                  <a:pt x="3" y="51"/>
                  <a:pt x="3" y="51"/>
                </a:cubicBezTo>
                <a:cubicBezTo>
                  <a:pt x="24" y="91"/>
                  <a:pt x="57" y="124"/>
                  <a:pt x="97" y="144"/>
                </a:cubicBezTo>
                <a:cubicBezTo>
                  <a:pt x="97" y="144"/>
                  <a:pt x="97" y="144"/>
                  <a:pt x="97" y="144"/>
                </a:cubicBezTo>
                <a:cubicBezTo>
                  <a:pt x="102" y="146"/>
                  <a:pt x="107" y="147"/>
                  <a:pt x="112" y="147"/>
                </a:cubicBezTo>
                <a:cubicBezTo>
                  <a:pt x="131" y="147"/>
                  <a:pt x="147" y="131"/>
                  <a:pt x="147" y="117"/>
                </a:cubicBezTo>
                <a:cubicBezTo>
                  <a:pt x="147" y="117"/>
                  <a:pt x="147" y="117"/>
                  <a:pt x="147" y="117"/>
                </a:cubicBezTo>
                <a:close/>
                <a:moveTo>
                  <a:pt x="112" y="141"/>
                </a:moveTo>
                <a:cubicBezTo>
                  <a:pt x="108" y="141"/>
                  <a:pt x="104" y="140"/>
                  <a:pt x="100" y="138"/>
                </a:cubicBezTo>
                <a:cubicBezTo>
                  <a:pt x="100" y="138"/>
                  <a:pt x="99" y="138"/>
                  <a:pt x="99" y="138"/>
                </a:cubicBezTo>
                <a:cubicBezTo>
                  <a:pt x="61" y="118"/>
                  <a:pt x="29" y="87"/>
                  <a:pt x="10" y="49"/>
                </a:cubicBezTo>
                <a:cubicBezTo>
                  <a:pt x="10" y="48"/>
                  <a:pt x="10" y="48"/>
                  <a:pt x="10" y="48"/>
                </a:cubicBezTo>
                <a:cubicBezTo>
                  <a:pt x="8" y="44"/>
                  <a:pt x="7" y="40"/>
                  <a:pt x="7" y="36"/>
                </a:cubicBezTo>
                <a:cubicBezTo>
                  <a:pt x="7" y="19"/>
                  <a:pt x="21" y="7"/>
                  <a:pt x="30" y="7"/>
                </a:cubicBezTo>
                <a:cubicBezTo>
                  <a:pt x="31" y="7"/>
                  <a:pt x="32" y="8"/>
                  <a:pt x="33" y="8"/>
                </a:cubicBezTo>
                <a:cubicBezTo>
                  <a:pt x="33" y="8"/>
                  <a:pt x="33" y="8"/>
                  <a:pt x="33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55" y="38"/>
                  <a:pt x="55" y="38"/>
                  <a:pt x="55" y="38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9"/>
                  <a:pt x="57" y="39"/>
                  <a:pt x="57" y="41"/>
                </a:cubicBezTo>
                <a:cubicBezTo>
                  <a:pt x="57" y="41"/>
                  <a:pt x="57" y="42"/>
                  <a:pt x="56" y="42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6" y="52"/>
                  <a:pt x="45" y="56"/>
                  <a:pt x="45" y="59"/>
                </a:cubicBezTo>
                <a:cubicBezTo>
                  <a:pt x="45" y="63"/>
                  <a:pt x="46" y="66"/>
                  <a:pt x="48" y="69"/>
                </a:cubicBezTo>
                <a:cubicBezTo>
                  <a:pt x="48" y="69"/>
                  <a:pt x="49" y="69"/>
                  <a:pt x="49" y="69"/>
                </a:cubicBezTo>
                <a:cubicBezTo>
                  <a:pt x="57" y="80"/>
                  <a:pt x="67" y="90"/>
                  <a:pt x="79" y="99"/>
                </a:cubicBezTo>
                <a:cubicBezTo>
                  <a:pt x="79" y="99"/>
                  <a:pt x="79" y="99"/>
                  <a:pt x="79" y="99"/>
                </a:cubicBezTo>
                <a:cubicBezTo>
                  <a:pt x="81" y="101"/>
                  <a:pt x="85" y="103"/>
                  <a:pt x="88" y="103"/>
                </a:cubicBezTo>
                <a:cubicBezTo>
                  <a:pt x="92" y="103"/>
                  <a:pt x="95" y="101"/>
                  <a:pt x="97" y="99"/>
                </a:cubicBezTo>
                <a:cubicBezTo>
                  <a:pt x="98" y="99"/>
                  <a:pt x="98" y="99"/>
                  <a:pt x="98" y="99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6" y="91"/>
                  <a:pt x="106" y="91"/>
                  <a:pt x="107" y="91"/>
                </a:cubicBezTo>
                <a:cubicBezTo>
                  <a:pt x="108" y="91"/>
                  <a:pt x="109" y="91"/>
                  <a:pt x="109" y="92"/>
                </a:cubicBezTo>
                <a:cubicBezTo>
                  <a:pt x="110" y="92"/>
                  <a:pt x="110" y="92"/>
                  <a:pt x="110" y="92"/>
                </a:cubicBezTo>
                <a:cubicBezTo>
                  <a:pt x="138" y="114"/>
                  <a:pt x="138" y="114"/>
                  <a:pt x="138" y="114"/>
                </a:cubicBezTo>
                <a:cubicBezTo>
                  <a:pt x="138" y="114"/>
                  <a:pt x="139" y="114"/>
                  <a:pt x="139" y="114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40" y="115"/>
                  <a:pt x="140" y="116"/>
                  <a:pt x="140" y="117"/>
                </a:cubicBezTo>
                <a:cubicBezTo>
                  <a:pt x="140" y="118"/>
                  <a:pt x="140" y="118"/>
                  <a:pt x="140" y="118"/>
                </a:cubicBezTo>
                <a:cubicBezTo>
                  <a:pt x="140" y="127"/>
                  <a:pt x="128" y="141"/>
                  <a:pt x="112" y="141"/>
                </a:cubicBezTo>
                <a:close/>
                <a:moveTo>
                  <a:pt x="80" y="74"/>
                </a:moveTo>
                <a:cubicBezTo>
                  <a:pt x="84" y="74"/>
                  <a:pt x="87" y="71"/>
                  <a:pt x="87" y="67"/>
                </a:cubicBezTo>
                <a:cubicBezTo>
                  <a:pt x="87" y="64"/>
                  <a:pt x="84" y="61"/>
                  <a:pt x="80" y="61"/>
                </a:cubicBezTo>
                <a:cubicBezTo>
                  <a:pt x="77" y="61"/>
                  <a:pt x="74" y="64"/>
                  <a:pt x="74" y="67"/>
                </a:cubicBezTo>
                <a:cubicBezTo>
                  <a:pt x="74" y="71"/>
                  <a:pt x="77" y="74"/>
                  <a:pt x="80" y="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Freeform 237"/>
          <p:cNvSpPr>
            <a:spLocks noEditPoints="1"/>
          </p:cNvSpPr>
          <p:nvPr/>
        </p:nvSpPr>
        <p:spPr bwMode="auto">
          <a:xfrm>
            <a:off x="10704177" y="8088156"/>
            <a:ext cx="300038" cy="550863"/>
          </a:xfrm>
          <a:custGeom>
            <a:avLst/>
            <a:gdLst>
              <a:gd name="T0" fmla="*/ 80 w 80"/>
              <a:gd name="T1" fmla="*/ 57 h 147"/>
              <a:gd name="T2" fmla="*/ 77 w 80"/>
              <a:gd name="T3" fmla="*/ 54 h 147"/>
              <a:gd name="T4" fmla="*/ 50 w 80"/>
              <a:gd name="T5" fmla="*/ 54 h 147"/>
              <a:gd name="T6" fmla="*/ 67 w 80"/>
              <a:gd name="T7" fmla="*/ 5 h 147"/>
              <a:gd name="T8" fmla="*/ 67 w 80"/>
              <a:gd name="T9" fmla="*/ 5 h 147"/>
              <a:gd name="T10" fmla="*/ 67 w 80"/>
              <a:gd name="T11" fmla="*/ 4 h 147"/>
              <a:gd name="T12" fmla="*/ 64 w 80"/>
              <a:gd name="T13" fmla="*/ 0 h 147"/>
              <a:gd name="T14" fmla="*/ 30 w 80"/>
              <a:gd name="T15" fmla="*/ 0 h 147"/>
              <a:gd name="T16" fmla="*/ 27 w 80"/>
              <a:gd name="T17" fmla="*/ 3 h 147"/>
              <a:gd name="T18" fmla="*/ 27 w 80"/>
              <a:gd name="T19" fmla="*/ 3 h 147"/>
              <a:gd name="T20" fmla="*/ 0 w 80"/>
              <a:gd name="T21" fmla="*/ 83 h 147"/>
              <a:gd name="T22" fmla="*/ 0 w 80"/>
              <a:gd name="T23" fmla="*/ 83 h 147"/>
              <a:gd name="T24" fmla="*/ 0 w 80"/>
              <a:gd name="T25" fmla="*/ 84 h 147"/>
              <a:gd name="T26" fmla="*/ 4 w 80"/>
              <a:gd name="T27" fmla="*/ 87 h 147"/>
              <a:gd name="T28" fmla="*/ 33 w 80"/>
              <a:gd name="T29" fmla="*/ 87 h 147"/>
              <a:gd name="T30" fmla="*/ 27 w 80"/>
              <a:gd name="T31" fmla="*/ 144 h 147"/>
              <a:gd name="T32" fmla="*/ 27 w 80"/>
              <a:gd name="T33" fmla="*/ 144 h 147"/>
              <a:gd name="T34" fmla="*/ 27 w 80"/>
              <a:gd name="T35" fmla="*/ 144 h 147"/>
              <a:gd name="T36" fmla="*/ 30 w 80"/>
              <a:gd name="T37" fmla="*/ 147 h 147"/>
              <a:gd name="T38" fmla="*/ 33 w 80"/>
              <a:gd name="T39" fmla="*/ 145 h 147"/>
              <a:gd name="T40" fmla="*/ 33 w 80"/>
              <a:gd name="T41" fmla="*/ 145 h 147"/>
              <a:gd name="T42" fmla="*/ 80 w 80"/>
              <a:gd name="T43" fmla="*/ 59 h 147"/>
              <a:gd name="T44" fmla="*/ 80 w 80"/>
              <a:gd name="T45" fmla="*/ 59 h 147"/>
              <a:gd name="T46" fmla="*/ 80 w 80"/>
              <a:gd name="T47" fmla="*/ 57 h 147"/>
              <a:gd name="T48" fmla="*/ 35 w 80"/>
              <a:gd name="T49" fmla="*/ 127 h 147"/>
              <a:gd name="T50" fmla="*/ 40 w 80"/>
              <a:gd name="T51" fmla="*/ 84 h 147"/>
              <a:gd name="T52" fmla="*/ 40 w 80"/>
              <a:gd name="T53" fmla="*/ 84 h 147"/>
              <a:gd name="T54" fmla="*/ 40 w 80"/>
              <a:gd name="T55" fmla="*/ 84 h 147"/>
              <a:gd name="T56" fmla="*/ 37 w 80"/>
              <a:gd name="T57" fmla="*/ 81 h 147"/>
              <a:gd name="T58" fmla="*/ 8 w 80"/>
              <a:gd name="T59" fmla="*/ 81 h 147"/>
              <a:gd name="T60" fmla="*/ 33 w 80"/>
              <a:gd name="T61" fmla="*/ 7 h 147"/>
              <a:gd name="T62" fmla="*/ 59 w 80"/>
              <a:gd name="T63" fmla="*/ 7 h 147"/>
              <a:gd name="T64" fmla="*/ 43 w 80"/>
              <a:gd name="T65" fmla="*/ 56 h 147"/>
              <a:gd name="T66" fmla="*/ 43 w 80"/>
              <a:gd name="T67" fmla="*/ 56 h 147"/>
              <a:gd name="T68" fmla="*/ 42 w 80"/>
              <a:gd name="T69" fmla="*/ 57 h 147"/>
              <a:gd name="T70" fmla="*/ 46 w 80"/>
              <a:gd name="T71" fmla="*/ 61 h 147"/>
              <a:gd name="T72" fmla="*/ 71 w 80"/>
              <a:gd name="T73" fmla="*/ 61 h 147"/>
              <a:gd name="T74" fmla="*/ 35 w 80"/>
              <a:gd name="T75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0" h="147">
                <a:moveTo>
                  <a:pt x="80" y="57"/>
                </a:moveTo>
                <a:cubicBezTo>
                  <a:pt x="80" y="55"/>
                  <a:pt x="79" y="54"/>
                  <a:pt x="77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2"/>
                  <a:pt x="66" y="0"/>
                  <a:pt x="64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8" y="1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4"/>
                  <a:pt x="0" y="84"/>
                </a:cubicBezTo>
                <a:cubicBezTo>
                  <a:pt x="0" y="86"/>
                  <a:pt x="2" y="87"/>
                  <a:pt x="4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27" y="144"/>
                  <a:pt x="27" y="144"/>
                  <a:pt x="27" y="144"/>
                </a:cubicBezTo>
                <a:cubicBezTo>
                  <a:pt x="27" y="144"/>
                  <a:pt x="27" y="144"/>
                  <a:pt x="27" y="144"/>
                </a:cubicBezTo>
                <a:cubicBezTo>
                  <a:pt x="27" y="144"/>
                  <a:pt x="27" y="144"/>
                  <a:pt x="27" y="144"/>
                </a:cubicBezTo>
                <a:cubicBezTo>
                  <a:pt x="27" y="146"/>
                  <a:pt x="28" y="147"/>
                  <a:pt x="30" y="147"/>
                </a:cubicBezTo>
                <a:cubicBezTo>
                  <a:pt x="32" y="147"/>
                  <a:pt x="33" y="147"/>
                  <a:pt x="33" y="145"/>
                </a:cubicBezTo>
                <a:cubicBezTo>
                  <a:pt x="33" y="145"/>
                  <a:pt x="33" y="145"/>
                  <a:pt x="33" y="145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8"/>
                  <a:pt x="80" y="58"/>
                  <a:pt x="80" y="57"/>
                </a:cubicBezTo>
                <a:close/>
                <a:moveTo>
                  <a:pt x="35" y="127"/>
                </a:moveTo>
                <a:cubicBezTo>
                  <a:pt x="40" y="84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82"/>
                  <a:pt x="39" y="81"/>
                  <a:pt x="37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33" y="7"/>
                  <a:pt x="33" y="7"/>
                  <a:pt x="33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57"/>
                  <a:pt x="42" y="57"/>
                  <a:pt x="42" y="57"/>
                </a:cubicBezTo>
                <a:cubicBezTo>
                  <a:pt x="42" y="59"/>
                  <a:pt x="44" y="61"/>
                  <a:pt x="46" y="61"/>
                </a:cubicBezTo>
                <a:cubicBezTo>
                  <a:pt x="71" y="61"/>
                  <a:pt x="71" y="61"/>
                  <a:pt x="71" y="61"/>
                </a:cubicBezTo>
                <a:lnTo>
                  <a:pt x="35" y="1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0" name="Freeform 238"/>
          <p:cNvSpPr>
            <a:spLocks noEditPoints="1"/>
          </p:cNvSpPr>
          <p:nvPr/>
        </p:nvSpPr>
        <p:spPr bwMode="auto">
          <a:xfrm>
            <a:off x="11631277" y="8140544"/>
            <a:ext cx="552450" cy="450850"/>
          </a:xfrm>
          <a:custGeom>
            <a:avLst/>
            <a:gdLst>
              <a:gd name="T0" fmla="*/ 97 w 147"/>
              <a:gd name="T1" fmla="*/ 73 h 120"/>
              <a:gd name="T2" fmla="*/ 94 w 147"/>
              <a:gd name="T3" fmla="*/ 97 h 120"/>
              <a:gd name="T4" fmla="*/ 117 w 147"/>
              <a:gd name="T5" fmla="*/ 100 h 120"/>
              <a:gd name="T6" fmla="*/ 121 w 147"/>
              <a:gd name="T7" fmla="*/ 77 h 120"/>
              <a:gd name="T8" fmla="*/ 114 w 147"/>
              <a:gd name="T9" fmla="*/ 93 h 120"/>
              <a:gd name="T10" fmla="*/ 101 w 147"/>
              <a:gd name="T11" fmla="*/ 80 h 120"/>
              <a:gd name="T12" fmla="*/ 114 w 147"/>
              <a:gd name="T13" fmla="*/ 93 h 120"/>
              <a:gd name="T14" fmla="*/ 30 w 147"/>
              <a:gd name="T15" fmla="*/ 73 h 120"/>
              <a:gd name="T16" fmla="*/ 27 w 147"/>
              <a:gd name="T17" fmla="*/ 97 h 120"/>
              <a:gd name="T18" fmla="*/ 50 w 147"/>
              <a:gd name="T19" fmla="*/ 100 h 120"/>
              <a:gd name="T20" fmla="*/ 54 w 147"/>
              <a:gd name="T21" fmla="*/ 77 h 120"/>
              <a:gd name="T22" fmla="*/ 47 w 147"/>
              <a:gd name="T23" fmla="*/ 93 h 120"/>
              <a:gd name="T24" fmla="*/ 34 w 147"/>
              <a:gd name="T25" fmla="*/ 80 h 120"/>
              <a:gd name="T26" fmla="*/ 47 w 147"/>
              <a:gd name="T27" fmla="*/ 93 h 120"/>
              <a:gd name="T28" fmla="*/ 141 w 147"/>
              <a:gd name="T29" fmla="*/ 113 h 120"/>
              <a:gd name="T30" fmla="*/ 144 w 147"/>
              <a:gd name="T31" fmla="*/ 27 h 120"/>
              <a:gd name="T32" fmla="*/ 144 w 147"/>
              <a:gd name="T33" fmla="*/ 20 h 120"/>
              <a:gd name="T34" fmla="*/ 141 w 147"/>
              <a:gd name="T35" fmla="*/ 6 h 120"/>
              <a:gd name="T36" fmla="*/ 14 w 147"/>
              <a:gd name="T37" fmla="*/ 0 h 120"/>
              <a:gd name="T38" fmla="*/ 7 w 147"/>
              <a:gd name="T39" fmla="*/ 20 h 120"/>
              <a:gd name="T40" fmla="*/ 0 w 147"/>
              <a:gd name="T41" fmla="*/ 23 h 120"/>
              <a:gd name="T42" fmla="*/ 7 w 147"/>
              <a:gd name="T43" fmla="*/ 27 h 120"/>
              <a:gd name="T44" fmla="*/ 4 w 147"/>
              <a:gd name="T45" fmla="*/ 113 h 120"/>
              <a:gd name="T46" fmla="*/ 4 w 147"/>
              <a:gd name="T47" fmla="*/ 120 h 120"/>
              <a:gd name="T48" fmla="*/ 147 w 147"/>
              <a:gd name="T49" fmla="*/ 117 h 120"/>
              <a:gd name="T50" fmla="*/ 81 w 147"/>
              <a:gd name="T51" fmla="*/ 113 h 120"/>
              <a:gd name="T52" fmla="*/ 67 w 147"/>
              <a:gd name="T53" fmla="*/ 80 h 120"/>
              <a:gd name="T54" fmla="*/ 81 w 147"/>
              <a:gd name="T55" fmla="*/ 113 h 120"/>
              <a:gd name="T56" fmla="*/ 87 w 147"/>
              <a:gd name="T57" fmla="*/ 113 h 120"/>
              <a:gd name="T58" fmla="*/ 84 w 147"/>
              <a:gd name="T59" fmla="*/ 73 h 120"/>
              <a:gd name="T60" fmla="*/ 60 w 147"/>
              <a:gd name="T61" fmla="*/ 77 h 120"/>
              <a:gd name="T62" fmla="*/ 14 w 147"/>
              <a:gd name="T63" fmla="*/ 113 h 120"/>
              <a:gd name="T64" fmla="*/ 24 w 147"/>
              <a:gd name="T65" fmla="*/ 47 h 120"/>
              <a:gd name="T66" fmla="*/ 44 w 147"/>
              <a:gd name="T67" fmla="*/ 47 h 120"/>
              <a:gd name="T68" fmla="*/ 64 w 147"/>
              <a:gd name="T69" fmla="*/ 47 h 120"/>
              <a:gd name="T70" fmla="*/ 84 w 147"/>
              <a:gd name="T71" fmla="*/ 47 h 120"/>
              <a:gd name="T72" fmla="*/ 104 w 147"/>
              <a:gd name="T73" fmla="*/ 47 h 120"/>
              <a:gd name="T74" fmla="*/ 124 w 147"/>
              <a:gd name="T75" fmla="*/ 47 h 120"/>
              <a:gd name="T76" fmla="*/ 134 w 147"/>
              <a:gd name="T77" fmla="*/ 113 h 120"/>
              <a:gd name="T78" fmla="*/ 17 w 147"/>
              <a:gd name="T79" fmla="*/ 27 h 120"/>
              <a:gd name="T80" fmla="*/ 30 w 147"/>
              <a:gd name="T81" fmla="*/ 33 h 120"/>
              <a:gd name="T82" fmla="*/ 17 w 147"/>
              <a:gd name="T83" fmla="*/ 33 h 120"/>
              <a:gd name="T84" fmla="*/ 37 w 147"/>
              <a:gd name="T85" fmla="*/ 27 h 120"/>
              <a:gd name="T86" fmla="*/ 50 w 147"/>
              <a:gd name="T87" fmla="*/ 33 h 120"/>
              <a:gd name="T88" fmla="*/ 37 w 147"/>
              <a:gd name="T89" fmla="*/ 33 h 120"/>
              <a:gd name="T90" fmla="*/ 57 w 147"/>
              <a:gd name="T91" fmla="*/ 27 h 120"/>
              <a:gd name="T92" fmla="*/ 70 w 147"/>
              <a:gd name="T93" fmla="*/ 33 h 120"/>
              <a:gd name="T94" fmla="*/ 57 w 147"/>
              <a:gd name="T95" fmla="*/ 33 h 120"/>
              <a:gd name="T96" fmla="*/ 77 w 147"/>
              <a:gd name="T97" fmla="*/ 27 h 120"/>
              <a:gd name="T98" fmla="*/ 91 w 147"/>
              <a:gd name="T99" fmla="*/ 33 h 120"/>
              <a:gd name="T100" fmla="*/ 77 w 147"/>
              <a:gd name="T101" fmla="*/ 33 h 120"/>
              <a:gd name="T102" fmla="*/ 97 w 147"/>
              <a:gd name="T103" fmla="*/ 27 h 120"/>
              <a:gd name="T104" fmla="*/ 111 w 147"/>
              <a:gd name="T105" fmla="*/ 33 h 120"/>
              <a:gd name="T106" fmla="*/ 97 w 147"/>
              <a:gd name="T107" fmla="*/ 33 h 120"/>
              <a:gd name="T108" fmla="*/ 117 w 147"/>
              <a:gd name="T109" fmla="*/ 27 h 120"/>
              <a:gd name="T110" fmla="*/ 131 w 147"/>
              <a:gd name="T111" fmla="*/ 33 h 120"/>
              <a:gd name="T112" fmla="*/ 117 w 147"/>
              <a:gd name="T113" fmla="*/ 33 h 120"/>
              <a:gd name="T114" fmla="*/ 14 w 147"/>
              <a:gd name="T115" fmla="*/ 20 h 120"/>
              <a:gd name="T116" fmla="*/ 134 w 147"/>
              <a:gd name="T11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7" h="120">
                <a:moveTo>
                  <a:pt x="117" y="73"/>
                </a:moveTo>
                <a:cubicBezTo>
                  <a:pt x="97" y="73"/>
                  <a:pt x="97" y="73"/>
                  <a:pt x="97" y="73"/>
                </a:cubicBezTo>
                <a:cubicBezTo>
                  <a:pt x="95" y="73"/>
                  <a:pt x="94" y="75"/>
                  <a:pt x="94" y="77"/>
                </a:cubicBezTo>
                <a:cubicBezTo>
                  <a:pt x="94" y="97"/>
                  <a:pt x="94" y="97"/>
                  <a:pt x="94" y="97"/>
                </a:cubicBezTo>
                <a:cubicBezTo>
                  <a:pt x="94" y="99"/>
                  <a:pt x="95" y="100"/>
                  <a:pt x="97" y="100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9" y="100"/>
                  <a:pt x="121" y="99"/>
                  <a:pt x="121" y="97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21" y="75"/>
                  <a:pt x="119" y="73"/>
                  <a:pt x="117" y="73"/>
                </a:cubicBezTo>
                <a:close/>
                <a:moveTo>
                  <a:pt x="114" y="93"/>
                </a:moveTo>
                <a:cubicBezTo>
                  <a:pt x="101" y="93"/>
                  <a:pt x="101" y="93"/>
                  <a:pt x="101" y="93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14" y="80"/>
                  <a:pt x="114" y="80"/>
                  <a:pt x="114" y="80"/>
                </a:cubicBezTo>
                <a:lnTo>
                  <a:pt x="114" y="93"/>
                </a:lnTo>
                <a:close/>
                <a:moveTo>
                  <a:pt x="50" y="73"/>
                </a:moveTo>
                <a:cubicBezTo>
                  <a:pt x="30" y="73"/>
                  <a:pt x="30" y="73"/>
                  <a:pt x="30" y="73"/>
                </a:cubicBezTo>
                <a:cubicBezTo>
                  <a:pt x="29" y="73"/>
                  <a:pt x="27" y="75"/>
                  <a:pt x="27" y="77"/>
                </a:cubicBezTo>
                <a:cubicBezTo>
                  <a:pt x="27" y="97"/>
                  <a:pt x="27" y="97"/>
                  <a:pt x="27" y="97"/>
                </a:cubicBezTo>
                <a:cubicBezTo>
                  <a:pt x="27" y="99"/>
                  <a:pt x="29" y="100"/>
                  <a:pt x="30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2" y="100"/>
                  <a:pt x="54" y="99"/>
                  <a:pt x="54" y="9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5"/>
                  <a:pt x="52" y="73"/>
                  <a:pt x="50" y="73"/>
                </a:cubicBezTo>
                <a:close/>
                <a:moveTo>
                  <a:pt x="47" y="93"/>
                </a:moveTo>
                <a:cubicBezTo>
                  <a:pt x="34" y="93"/>
                  <a:pt x="34" y="93"/>
                  <a:pt x="34" y="93"/>
                </a:cubicBezTo>
                <a:cubicBezTo>
                  <a:pt x="34" y="80"/>
                  <a:pt x="34" y="80"/>
                  <a:pt x="34" y="80"/>
                </a:cubicBezTo>
                <a:cubicBezTo>
                  <a:pt x="47" y="80"/>
                  <a:pt x="47" y="80"/>
                  <a:pt x="47" y="80"/>
                </a:cubicBezTo>
                <a:lnTo>
                  <a:pt x="47" y="93"/>
                </a:lnTo>
                <a:close/>
                <a:moveTo>
                  <a:pt x="144" y="113"/>
                </a:moveTo>
                <a:cubicBezTo>
                  <a:pt x="141" y="113"/>
                  <a:pt x="141" y="113"/>
                  <a:pt x="141" y="113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4" y="27"/>
                  <a:pt x="144" y="27"/>
                  <a:pt x="144" y="27"/>
                </a:cubicBezTo>
                <a:cubicBezTo>
                  <a:pt x="146" y="27"/>
                  <a:pt x="147" y="25"/>
                  <a:pt x="147" y="23"/>
                </a:cubicBezTo>
                <a:cubicBezTo>
                  <a:pt x="147" y="21"/>
                  <a:pt x="146" y="20"/>
                  <a:pt x="144" y="20"/>
                </a:cubicBezTo>
                <a:cubicBezTo>
                  <a:pt x="141" y="20"/>
                  <a:pt x="141" y="20"/>
                  <a:pt x="141" y="20"/>
                </a:cubicBezTo>
                <a:cubicBezTo>
                  <a:pt x="141" y="6"/>
                  <a:pt x="141" y="6"/>
                  <a:pt x="141" y="6"/>
                </a:cubicBezTo>
                <a:cubicBezTo>
                  <a:pt x="141" y="3"/>
                  <a:pt x="138" y="0"/>
                  <a:pt x="13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0" y="0"/>
                  <a:pt x="7" y="3"/>
                  <a:pt x="7" y="6"/>
                </a:cubicBezTo>
                <a:cubicBezTo>
                  <a:pt x="7" y="20"/>
                  <a:pt x="7" y="20"/>
                  <a:pt x="7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2" y="20"/>
                  <a:pt x="0" y="21"/>
                  <a:pt x="0" y="23"/>
                </a:cubicBezTo>
                <a:cubicBezTo>
                  <a:pt x="0" y="25"/>
                  <a:pt x="2" y="27"/>
                  <a:pt x="4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13"/>
                  <a:pt x="7" y="113"/>
                  <a:pt x="7" y="113"/>
                </a:cubicBezTo>
                <a:cubicBezTo>
                  <a:pt x="4" y="113"/>
                  <a:pt x="4" y="113"/>
                  <a:pt x="4" y="113"/>
                </a:cubicBezTo>
                <a:cubicBezTo>
                  <a:pt x="2" y="113"/>
                  <a:pt x="0" y="115"/>
                  <a:pt x="0" y="117"/>
                </a:cubicBezTo>
                <a:cubicBezTo>
                  <a:pt x="0" y="119"/>
                  <a:pt x="2" y="120"/>
                  <a:pt x="4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6" y="120"/>
                  <a:pt x="147" y="119"/>
                  <a:pt x="147" y="117"/>
                </a:cubicBezTo>
                <a:cubicBezTo>
                  <a:pt x="147" y="115"/>
                  <a:pt x="146" y="113"/>
                  <a:pt x="144" y="113"/>
                </a:cubicBezTo>
                <a:close/>
                <a:moveTo>
                  <a:pt x="81" y="113"/>
                </a:moveTo>
                <a:cubicBezTo>
                  <a:pt x="67" y="113"/>
                  <a:pt x="67" y="113"/>
                  <a:pt x="67" y="113"/>
                </a:cubicBezTo>
                <a:cubicBezTo>
                  <a:pt x="67" y="80"/>
                  <a:pt x="67" y="80"/>
                  <a:pt x="67" y="80"/>
                </a:cubicBezTo>
                <a:cubicBezTo>
                  <a:pt x="81" y="80"/>
                  <a:pt x="81" y="80"/>
                  <a:pt x="81" y="80"/>
                </a:cubicBezTo>
                <a:lnTo>
                  <a:pt x="81" y="113"/>
                </a:lnTo>
                <a:close/>
                <a:moveTo>
                  <a:pt x="134" y="113"/>
                </a:moveTo>
                <a:cubicBezTo>
                  <a:pt x="87" y="113"/>
                  <a:pt x="87" y="113"/>
                  <a:pt x="87" y="113"/>
                </a:cubicBezTo>
                <a:cubicBezTo>
                  <a:pt x="87" y="77"/>
                  <a:pt x="87" y="77"/>
                  <a:pt x="87" y="77"/>
                </a:cubicBezTo>
                <a:cubicBezTo>
                  <a:pt x="87" y="75"/>
                  <a:pt x="86" y="73"/>
                  <a:pt x="8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2" y="73"/>
                  <a:pt x="60" y="75"/>
                  <a:pt x="60" y="77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45"/>
                  <a:pt x="20" y="47"/>
                  <a:pt x="24" y="47"/>
                </a:cubicBezTo>
                <a:cubicBezTo>
                  <a:pt x="28" y="47"/>
                  <a:pt x="31" y="45"/>
                  <a:pt x="34" y="42"/>
                </a:cubicBezTo>
                <a:cubicBezTo>
                  <a:pt x="36" y="45"/>
                  <a:pt x="40" y="47"/>
                  <a:pt x="44" y="47"/>
                </a:cubicBezTo>
                <a:cubicBezTo>
                  <a:pt x="48" y="47"/>
                  <a:pt x="51" y="45"/>
                  <a:pt x="54" y="42"/>
                </a:cubicBezTo>
                <a:cubicBezTo>
                  <a:pt x="56" y="45"/>
                  <a:pt x="60" y="47"/>
                  <a:pt x="64" y="47"/>
                </a:cubicBezTo>
                <a:cubicBezTo>
                  <a:pt x="68" y="47"/>
                  <a:pt x="71" y="45"/>
                  <a:pt x="74" y="42"/>
                </a:cubicBezTo>
                <a:cubicBezTo>
                  <a:pt x="76" y="45"/>
                  <a:pt x="80" y="47"/>
                  <a:pt x="84" y="47"/>
                </a:cubicBezTo>
                <a:cubicBezTo>
                  <a:pt x="88" y="47"/>
                  <a:pt x="91" y="45"/>
                  <a:pt x="94" y="42"/>
                </a:cubicBezTo>
                <a:cubicBezTo>
                  <a:pt x="96" y="45"/>
                  <a:pt x="100" y="47"/>
                  <a:pt x="104" y="47"/>
                </a:cubicBezTo>
                <a:cubicBezTo>
                  <a:pt x="108" y="47"/>
                  <a:pt x="111" y="45"/>
                  <a:pt x="114" y="42"/>
                </a:cubicBezTo>
                <a:cubicBezTo>
                  <a:pt x="116" y="45"/>
                  <a:pt x="120" y="47"/>
                  <a:pt x="124" y="47"/>
                </a:cubicBezTo>
                <a:cubicBezTo>
                  <a:pt x="128" y="47"/>
                  <a:pt x="132" y="45"/>
                  <a:pt x="134" y="42"/>
                </a:cubicBezTo>
                <a:lnTo>
                  <a:pt x="134" y="113"/>
                </a:lnTo>
                <a:close/>
                <a:moveTo>
                  <a:pt x="17" y="33"/>
                </a:moveTo>
                <a:cubicBezTo>
                  <a:pt x="17" y="27"/>
                  <a:pt x="17" y="27"/>
                  <a:pt x="17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7"/>
                  <a:pt x="27" y="40"/>
                  <a:pt x="24" y="40"/>
                </a:cubicBezTo>
                <a:cubicBezTo>
                  <a:pt x="20" y="40"/>
                  <a:pt x="17" y="37"/>
                  <a:pt x="17" y="33"/>
                </a:cubicBezTo>
                <a:close/>
                <a:moveTo>
                  <a:pt x="37" y="33"/>
                </a:moveTo>
                <a:cubicBezTo>
                  <a:pt x="37" y="27"/>
                  <a:pt x="37" y="27"/>
                  <a:pt x="37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7"/>
                  <a:pt x="47" y="40"/>
                  <a:pt x="44" y="40"/>
                </a:cubicBezTo>
                <a:cubicBezTo>
                  <a:pt x="40" y="40"/>
                  <a:pt x="37" y="37"/>
                  <a:pt x="37" y="33"/>
                </a:cubicBezTo>
                <a:close/>
                <a:moveTo>
                  <a:pt x="57" y="33"/>
                </a:moveTo>
                <a:cubicBezTo>
                  <a:pt x="57" y="27"/>
                  <a:pt x="57" y="27"/>
                  <a:pt x="57" y="27"/>
                </a:cubicBezTo>
                <a:cubicBezTo>
                  <a:pt x="70" y="27"/>
                  <a:pt x="70" y="27"/>
                  <a:pt x="70" y="27"/>
                </a:cubicBezTo>
                <a:cubicBezTo>
                  <a:pt x="70" y="33"/>
                  <a:pt x="70" y="33"/>
                  <a:pt x="70" y="33"/>
                </a:cubicBezTo>
                <a:cubicBezTo>
                  <a:pt x="70" y="37"/>
                  <a:pt x="68" y="40"/>
                  <a:pt x="64" y="40"/>
                </a:cubicBezTo>
                <a:cubicBezTo>
                  <a:pt x="60" y="40"/>
                  <a:pt x="57" y="37"/>
                  <a:pt x="57" y="33"/>
                </a:cubicBezTo>
                <a:close/>
                <a:moveTo>
                  <a:pt x="77" y="33"/>
                </a:moveTo>
                <a:cubicBezTo>
                  <a:pt x="77" y="27"/>
                  <a:pt x="77" y="27"/>
                  <a:pt x="77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7"/>
                  <a:pt x="88" y="40"/>
                  <a:pt x="84" y="40"/>
                </a:cubicBezTo>
                <a:cubicBezTo>
                  <a:pt x="80" y="40"/>
                  <a:pt x="77" y="37"/>
                  <a:pt x="77" y="33"/>
                </a:cubicBezTo>
                <a:close/>
                <a:moveTo>
                  <a:pt x="97" y="33"/>
                </a:moveTo>
                <a:cubicBezTo>
                  <a:pt x="97" y="27"/>
                  <a:pt x="97" y="27"/>
                  <a:pt x="97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7"/>
                  <a:pt x="108" y="40"/>
                  <a:pt x="104" y="40"/>
                </a:cubicBezTo>
                <a:cubicBezTo>
                  <a:pt x="100" y="40"/>
                  <a:pt x="97" y="37"/>
                  <a:pt x="97" y="33"/>
                </a:cubicBezTo>
                <a:close/>
                <a:moveTo>
                  <a:pt x="117" y="33"/>
                </a:moveTo>
                <a:cubicBezTo>
                  <a:pt x="117" y="27"/>
                  <a:pt x="117" y="27"/>
                  <a:pt x="117" y="27"/>
                </a:cubicBezTo>
                <a:cubicBezTo>
                  <a:pt x="131" y="27"/>
                  <a:pt x="131" y="27"/>
                  <a:pt x="131" y="27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31" y="37"/>
                  <a:pt x="128" y="40"/>
                  <a:pt x="124" y="40"/>
                </a:cubicBezTo>
                <a:cubicBezTo>
                  <a:pt x="120" y="40"/>
                  <a:pt x="117" y="37"/>
                  <a:pt x="117" y="33"/>
                </a:cubicBezTo>
                <a:close/>
                <a:moveTo>
                  <a:pt x="134" y="20"/>
                </a:moveTo>
                <a:cubicBezTo>
                  <a:pt x="14" y="20"/>
                  <a:pt x="14" y="20"/>
                  <a:pt x="14" y="20"/>
                </a:cubicBezTo>
                <a:cubicBezTo>
                  <a:pt x="14" y="6"/>
                  <a:pt x="14" y="6"/>
                  <a:pt x="14" y="6"/>
                </a:cubicBezTo>
                <a:cubicBezTo>
                  <a:pt x="134" y="6"/>
                  <a:pt x="134" y="6"/>
                  <a:pt x="134" y="6"/>
                </a:cubicBezTo>
                <a:lnTo>
                  <a:pt x="134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1" name="Freeform 239"/>
          <p:cNvSpPr>
            <a:spLocks noEditPoints="1"/>
          </p:cNvSpPr>
          <p:nvPr/>
        </p:nvSpPr>
        <p:spPr bwMode="auto">
          <a:xfrm>
            <a:off x="12736177" y="8088156"/>
            <a:ext cx="454025" cy="550863"/>
          </a:xfrm>
          <a:custGeom>
            <a:avLst/>
            <a:gdLst>
              <a:gd name="T0" fmla="*/ 121 w 121"/>
              <a:gd name="T1" fmla="*/ 104 h 147"/>
              <a:gd name="T2" fmla="*/ 94 w 121"/>
              <a:gd name="T3" fmla="*/ 47 h 147"/>
              <a:gd name="T4" fmla="*/ 73 w 121"/>
              <a:gd name="T5" fmla="*/ 16 h 147"/>
              <a:gd name="T6" fmla="*/ 74 w 121"/>
              <a:gd name="T7" fmla="*/ 14 h 147"/>
              <a:gd name="T8" fmla="*/ 60 w 121"/>
              <a:gd name="T9" fmla="*/ 0 h 147"/>
              <a:gd name="T10" fmla="*/ 47 w 121"/>
              <a:gd name="T11" fmla="*/ 14 h 147"/>
              <a:gd name="T12" fmla="*/ 47 w 121"/>
              <a:gd name="T13" fmla="*/ 16 h 147"/>
              <a:gd name="T14" fmla="*/ 27 w 121"/>
              <a:gd name="T15" fmla="*/ 47 h 147"/>
              <a:gd name="T16" fmla="*/ 0 w 121"/>
              <a:gd name="T17" fmla="*/ 104 h 147"/>
              <a:gd name="T18" fmla="*/ 40 w 121"/>
              <a:gd name="T19" fmla="*/ 126 h 147"/>
              <a:gd name="T20" fmla="*/ 40 w 121"/>
              <a:gd name="T21" fmla="*/ 127 h 147"/>
              <a:gd name="T22" fmla="*/ 60 w 121"/>
              <a:gd name="T23" fmla="*/ 147 h 147"/>
              <a:gd name="T24" fmla="*/ 80 w 121"/>
              <a:gd name="T25" fmla="*/ 127 h 147"/>
              <a:gd name="T26" fmla="*/ 80 w 121"/>
              <a:gd name="T27" fmla="*/ 126 h 147"/>
              <a:gd name="T28" fmla="*/ 121 w 121"/>
              <a:gd name="T29" fmla="*/ 104 h 147"/>
              <a:gd name="T30" fmla="*/ 60 w 121"/>
              <a:gd name="T31" fmla="*/ 7 h 147"/>
              <a:gd name="T32" fmla="*/ 67 w 121"/>
              <a:gd name="T33" fmla="*/ 14 h 147"/>
              <a:gd name="T34" fmla="*/ 60 w 121"/>
              <a:gd name="T35" fmla="*/ 20 h 147"/>
              <a:gd name="T36" fmla="*/ 54 w 121"/>
              <a:gd name="T37" fmla="*/ 14 h 147"/>
              <a:gd name="T38" fmla="*/ 60 w 121"/>
              <a:gd name="T39" fmla="*/ 7 h 147"/>
              <a:gd name="T40" fmla="*/ 17 w 121"/>
              <a:gd name="T41" fmla="*/ 86 h 147"/>
              <a:gd name="T42" fmla="*/ 34 w 121"/>
              <a:gd name="T43" fmla="*/ 47 h 147"/>
              <a:gd name="T44" fmla="*/ 50 w 121"/>
              <a:gd name="T45" fmla="*/ 22 h 147"/>
              <a:gd name="T46" fmla="*/ 60 w 121"/>
              <a:gd name="T47" fmla="*/ 27 h 147"/>
              <a:gd name="T48" fmla="*/ 70 w 121"/>
              <a:gd name="T49" fmla="*/ 22 h 147"/>
              <a:gd name="T50" fmla="*/ 87 w 121"/>
              <a:gd name="T51" fmla="*/ 47 h 147"/>
              <a:gd name="T52" fmla="*/ 104 w 121"/>
              <a:gd name="T53" fmla="*/ 86 h 147"/>
              <a:gd name="T54" fmla="*/ 108 w 121"/>
              <a:gd name="T55" fmla="*/ 90 h 147"/>
              <a:gd name="T56" fmla="*/ 60 w 121"/>
              <a:gd name="T57" fmla="*/ 101 h 147"/>
              <a:gd name="T58" fmla="*/ 13 w 121"/>
              <a:gd name="T59" fmla="*/ 90 h 147"/>
              <a:gd name="T60" fmla="*/ 17 w 121"/>
              <a:gd name="T61" fmla="*/ 86 h 147"/>
              <a:gd name="T62" fmla="*/ 60 w 121"/>
              <a:gd name="T63" fmla="*/ 141 h 147"/>
              <a:gd name="T64" fmla="*/ 47 w 121"/>
              <a:gd name="T65" fmla="*/ 127 h 147"/>
              <a:gd name="T66" fmla="*/ 47 w 121"/>
              <a:gd name="T67" fmla="*/ 127 h 147"/>
              <a:gd name="T68" fmla="*/ 60 w 121"/>
              <a:gd name="T69" fmla="*/ 127 h 147"/>
              <a:gd name="T70" fmla="*/ 74 w 121"/>
              <a:gd name="T71" fmla="*/ 127 h 147"/>
              <a:gd name="T72" fmla="*/ 74 w 121"/>
              <a:gd name="T73" fmla="*/ 127 h 147"/>
              <a:gd name="T74" fmla="*/ 60 w 121"/>
              <a:gd name="T75" fmla="*/ 141 h 147"/>
              <a:gd name="T76" fmla="*/ 60 w 121"/>
              <a:gd name="T77" fmla="*/ 121 h 147"/>
              <a:gd name="T78" fmla="*/ 7 w 121"/>
              <a:gd name="T79" fmla="*/ 104 h 147"/>
              <a:gd name="T80" fmla="*/ 9 w 121"/>
              <a:gd name="T81" fmla="*/ 95 h 147"/>
              <a:gd name="T82" fmla="*/ 60 w 121"/>
              <a:gd name="T83" fmla="*/ 107 h 147"/>
              <a:gd name="T84" fmla="*/ 112 w 121"/>
              <a:gd name="T85" fmla="*/ 95 h 147"/>
              <a:gd name="T86" fmla="*/ 114 w 121"/>
              <a:gd name="T87" fmla="*/ 104 h 147"/>
              <a:gd name="T88" fmla="*/ 60 w 121"/>
              <a:gd name="T89" fmla="*/ 12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1" h="147">
                <a:moveTo>
                  <a:pt x="121" y="104"/>
                </a:moveTo>
                <a:cubicBezTo>
                  <a:pt x="121" y="81"/>
                  <a:pt x="94" y="81"/>
                  <a:pt x="94" y="47"/>
                </a:cubicBezTo>
                <a:cubicBezTo>
                  <a:pt x="94" y="33"/>
                  <a:pt x="85" y="22"/>
                  <a:pt x="73" y="16"/>
                </a:cubicBezTo>
                <a:cubicBezTo>
                  <a:pt x="74" y="16"/>
                  <a:pt x="74" y="15"/>
                  <a:pt x="74" y="14"/>
                </a:cubicBezTo>
                <a:cubicBezTo>
                  <a:pt x="74" y="6"/>
                  <a:pt x="68" y="0"/>
                  <a:pt x="60" y="0"/>
                </a:cubicBezTo>
                <a:cubicBezTo>
                  <a:pt x="53" y="0"/>
                  <a:pt x="47" y="6"/>
                  <a:pt x="47" y="14"/>
                </a:cubicBezTo>
                <a:cubicBezTo>
                  <a:pt x="47" y="15"/>
                  <a:pt x="47" y="16"/>
                  <a:pt x="47" y="16"/>
                </a:cubicBezTo>
                <a:cubicBezTo>
                  <a:pt x="35" y="22"/>
                  <a:pt x="27" y="33"/>
                  <a:pt x="27" y="47"/>
                </a:cubicBezTo>
                <a:cubicBezTo>
                  <a:pt x="27" y="81"/>
                  <a:pt x="0" y="81"/>
                  <a:pt x="0" y="104"/>
                </a:cubicBezTo>
                <a:cubicBezTo>
                  <a:pt x="0" y="114"/>
                  <a:pt x="17" y="123"/>
                  <a:pt x="40" y="126"/>
                </a:cubicBezTo>
                <a:cubicBezTo>
                  <a:pt x="40" y="126"/>
                  <a:pt x="40" y="127"/>
                  <a:pt x="40" y="127"/>
                </a:cubicBezTo>
                <a:cubicBezTo>
                  <a:pt x="40" y="138"/>
                  <a:pt x="49" y="147"/>
                  <a:pt x="60" y="147"/>
                </a:cubicBezTo>
                <a:cubicBezTo>
                  <a:pt x="71" y="147"/>
                  <a:pt x="80" y="138"/>
                  <a:pt x="80" y="127"/>
                </a:cubicBezTo>
                <a:cubicBezTo>
                  <a:pt x="80" y="127"/>
                  <a:pt x="80" y="126"/>
                  <a:pt x="80" y="126"/>
                </a:cubicBezTo>
                <a:cubicBezTo>
                  <a:pt x="104" y="123"/>
                  <a:pt x="121" y="114"/>
                  <a:pt x="121" y="104"/>
                </a:cubicBezTo>
                <a:close/>
                <a:moveTo>
                  <a:pt x="60" y="7"/>
                </a:moveTo>
                <a:cubicBezTo>
                  <a:pt x="64" y="7"/>
                  <a:pt x="67" y="10"/>
                  <a:pt x="67" y="14"/>
                </a:cubicBezTo>
                <a:cubicBezTo>
                  <a:pt x="67" y="17"/>
                  <a:pt x="64" y="20"/>
                  <a:pt x="60" y="20"/>
                </a:cubicBezTo>
                <a:cubicBezTo>
                  <a:pt x="57" y="20"/>
                  <a:pt x="54" y="17"/>
                  <a:pt x="54" y="14"/>
                </a:cubicBezTo>
                <a:cubicBezTo>
                  <a:pt x="54" y="10"/>
                  <a:pt x="57" y="7"/>
                  <a:pt x="60" y="7"/>
                </a:cubicBezTo>
                <a:close/>
                <a:moveTo>
                  <a:pt x="17" y="86"/>
                </a:moveTo>
                <a:cubicBezTo>
                  <a:pt x="24" y="78"/>
                  <a:pt x="34" y="68"/>
                  <a:pt x="34" y="47"/>
                </a:cubicBezTo>
                <a:cubicBezTo>
                  <a:pt x="34" y="36"/>
                  <a:pt x="41" y="26"/>
                  <a:pt x="50" y="22"/>
                </a:cubicBezTo>
                <a:cubicBezTo>
                  <a:pt x="53" y="25"/>
                  <a:pt x="56" y="27"/>
                  <a:pt x="60" y="27"/>
                </a:cubicBezTo>
                <a:cubicBezTo>
                  <a:pt x="64" y="27"/>
                  <a:pt x="68" y="25"/>
                  <a:pt x="70" y="22"/>
                </a:cubicBezTo>
                <a:cubicBezTo>
                  <a:pt x="80" y="26"/>
                  <a:pt x="87" y="36"/>
                  <a:pt x="87" y="47"/>
                </a:cubicBezTo>
                <a:cubicBezTo>
                  <a:pt x="87" y="68"/>
                  <a:pt x="97" y="78"/>
                  <a:pt x="104" y="86"/>
                </a:cubicBezTo>
                <a:cubicBezTo>
                  <a:pt x="106" y="87"/>
                  <a:pt x="107" y="89"/>
                  <a:pt x="108" y="90"/>
                </a:cubicBezTo>
                <a:cubicBezTo>
                  <a:pt x="102" y="96"/>
                  <a:pt x="83" y="101"/>
                  <a:pt x="60" y="101"/>
                </a:cubicBezTo>
                <a:cubicBezTo>
                  <a:pt x="38" y="101"/>
                  <a:pt x="19" y="96"/>
                  <a:pt x="13" y="90"/>
                </a:cubicBezTo>
                <a:cubicBezTo>
                  <a:pt x="14" y="89"/>
                  <a:pt x="15" y="87"/>
                  <a:pt x="17" y="86"/>
                </a:cubicBezTo>
                <a:close/>
                <a:moveTo>
                  <a:pt x="60" y="141"/>
                </a:moveTo>
                <a:cubicBezTo>
                  <a:pt x="53" y="141"/>
                  <a:pt x="47" y="135"/>
                  <a:pt x="47" y="12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51" y="127"/>
                  <a:pt x="56" y="127"/>
                  <a:pt x="60" y="127"/>
                </a:cubicBezTo>
                <a:cubicBezTo>
                  <a:pt x="65" y="127"/>
                  <a:pt x="69" y="127"/>
                  <a:pt x="74" y="127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35"/>
                  <a:pt x="68" y="141"/>
                  <a:pt x="60" y="141"/>
                </a:cubicBezTo>
                <a:close/>
                <a:moveTo>
                  <a:pt x="60" y="121"/>
                </a:moveTo>
                <a:cubicBezTo>
                  <a:pt x="26" y="121"/>
                  <a:pt x="7" y="110"/>
                  <a:pt x="7" y="104"/>
                </a:cubicBezTo>
                <a:cubicBezTo>
                  <a:pt x="7" y="100"/>
                  <a:pt x="8" y="98"/>
                  <a:pt x="9" y="95"/>
                </a:cubicBezTo>
                <a:cubicBezTo>
                  <a:pt x="18" y="102"/>
                  <a:pt x="38" y="107"/>
                  <a:pt x="60" y="107"/>
                </a:cubicBezTo>
                <a:cubicBezTo>
                  <a:pt x="83" y="107"/>
                  <a:pt x="102" y="102"/>
                  <a:pt x="112" y="95"/>
                </a:cubicBezTo>
                <a:cubicBezTo>
                  <a:pt x="113" y="98"/>
                  <a:pt x="114" y="100"/>
                  <a:pt x="114" y="104"/>
                </a:cubicBezTo>
                <a:cubicBezTo>
                  <a:pt x="114" y="110"/>
                  <a:pt x="95" y="121"/>
                  <a:pt x="60" y="12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2" name="Freeform 240"/>
          <p:cNvSpPr>
            <a:spLocks noEditPoints="1"/>
          </p:cNvSpPr>
          <p:nvPr/>
        </p:nvSpPr>
        <p:spPr bwMode="auto">
          <a:xfrm>
            <a:off x="13737890" y="8088156"/>
            <a:ext cx="552450" cy="550863"/>
          </a:xfrm>
          <a:custGeom>
            <a:avLst/>
            <a:gdLst>
              <a:gd name="T0" fmla="*/ 147 w 147"/>
              <a:gd name="T1" fmla="*/ 44 h 147"/>
              <a:gd name="T2" fmla="*/ 147 w 147"/>
              <a:gd name="T3" fmla="*/ 42 h 147"/>
              <a:gd name="T4" fmla="*/ 147 w 147"/>
              <a:gd name="T5" fmla="*/ 42 h 147"/>
              <a:gd name="T6" fmla="*/ 147 w 147"/>
              <a:gd name="T7" fmla="*/ 42 h 147"/>
              <a:gd name="T8" fmla="*/ 146 w 147"/>
              <a:gd name="T9" fmla="*/ 41 h 147"/>
              <a:gd name="T10" fmla="*/ 107 w 147"/>
              <a:gd name="T11" fmla="*/ 2 h 147"/>
              <a:gd name="T12" fmla="*/ 107 w 147"/>
              <a:gd name="T13" fmla="*/ 2 h 147"/>
              <a:gd name="T14" fmla="*/ 104 w 147"/>
              <a:gd name="T15" fmla="*/ 0 h 147"/>
              <a:gd name="T16" fmla="*/ 44 w 147"/>
              <a:gd name="T17" fmla="*/ 0 h 147"/>
              <a:gd name="T18" fmla="*/ 41 w 147"/>
              <a:gd name="T19" fmla="*/ 2 h 147"/>
              <a:gd name="T20" fmla="*/ 41 w 147"/>
              <a:gd name="T21" fmla="*/ 2 h 147"/>
              <a:gd name="T22" fmla="*/ 2 w 147"/>
              <a:gd name="T23" fmla="*/ 41 h 147"/>
              <a:gd name="T24" fmla="*/ 1 w 147"/>
              <a:gd name="T25" fmla="*/ 42 h 147"/>
              <a:gd name="T26" fmla="*/ 1 w 147"/>
              <a:gd name="T27" fmla="*/ 42 h 147"/>
              <a:gd name="T28" fmla="*/ 1 w 147"/>
              <a:gd name="T29" fmla="*/ 42 h 147"/>
              <a:gd name="T30" fmla="*/ 0 w 147"/>
              <a:gd name="T31" fmla="*/ 44 h 147"/>
              <a:gd name="T32" fmla="*/ 1 w 147"/>
              <a:gd name="T33" fmla="*/ 46 h 147"/>
              <a:gd name="T34" fmla="*/ 1 w 147"/>
              <a:gd name="T35" fmla="*/ 46 h 147"/>
              <a:gd name="T36" fmla="*/ 71 w 147"/>
              <a:gd name="T37" fmla="*/ 146 h 147"/>
              <a:gd name="T38" fmla="*/ 71 w 147"/>
              <a:gd name="T39" fmla="*/ 146 h 147"/>
              <a:gd name="T40" fmla="*/ 74 w 147"/>
              <a:gd name="T41" fmla="*/ 147 h 147"/>
              <a:gd name="T42" fmla="*/ 77 w 147"/>
              <a:gd name="T43" fmla="*/ 146 h 147"/>
              <a:gd name="T44" fmla="*/ 77 w 147"/>
              <a:gd name="T45" fmla="*/ 146 h 147"/>
              <a:gd name="T46" fmla="*/ 147 w 147"/>
              <a:gd name="T47" fmla="*/ 46 h 147"/>
              <a:gd name="T48" fmla="*/ 147 w 147"/>
              <a:gd name="T49" fmla="*/ 46 h 147"/>
              <a:gd name="T50" fmla="*/ 147 w 147"/>
              <a:gd name="T51" fmla="*/ 44 h 147"/>
              <a:gd name="T52" fmla="*/ 103 w 147"/>
              <a:gd name="T53" fmla="*/ 7 h 147"/>
              <a:gd name="T54" fmla="*/ 136 w 147"/>
              <a:gd name="T55" fmla="*/ 41 h 147"/>
              <a:gd name="T56" fmla="*/ 106 w 147"/>
              <a:gd name="T57" fmla="*/ 41 h 147"/>
              <a:gd name="T58" fmla="*/ 89 w 147"/>
              <a:gd name="T59" fmla="*/ 7 h 147"/>
              <a:gd name="T60" fmla="*/ 103 w 147"/>
              <a:gd name="T61" fmla="*/ 7 h 147"/>
              <a:gd name="T62" fmla="*/ 82 w 147"/>
              <a:gd name="T63" fmla="*/ 7 h 147"/>
              <a:gd name="T64" fmla="*/ 99 w 147"/>
              <a:gd name="T65" fmla="*/ 41 h 147"/>
              <a:gd name="T66" fmla="*/ 49 w 147"/>
              <a:gd name="T67" fmla="*/ 41 h 147"/>
              <a:gd name="T68" fmla="*/ 66 w 147"/>
              <a:gd name="T69" fmla="*/ 7 h 147"/>
              <a:gd name="T70" fmla="*/ 82 w 147"/>
              <a:gd name="T71" fmla="*/ 7 h 147"/>
              <a:gd name="T72" fmla="*/ 45 w 147"/>
              <a:gd name="T73" fmla="*/ 7 h 147"/>
              <a:gd name="T74" fmla="*/ 59 w 147"/>
              <a:gd name="T75" fmla="*/ 7 h 147"/>
              <a:gd name="T76" fmla="*/ 42 w 147"/>
              <a:gd name="T77" fmla="*/ 41 h 147"/>
              <a:gd name="T78" fmla="*/ 12 w 147"/>
              <a:gd name="T79" fmla="*/ 41 h 147"/>
              <a:gd name="T80" fmla="*/ 45 w 147"/>
              <a:gd name="T81" fmla="*/ 7 h 147"/>
              <a:gd name="T82" fmla="*/ 10 w 147"/>
              <a:gd name="T83" fmla="*/ 47 h 147"/>
              <a:gd name="T84" fmla="*/ 41 w 147"/>
              <a:gd name="T85" fmla="*/ 47 h 147"/>
              <a:gd name="T86" fmla="*/ 65 w 147"/>
              <a:gd name="T87" fmla="*/ 125 h 147"/>
              <a:gd name="T88" fmla="*/ 10 w 147"/>
              <a:gd name="T89" fmla="*/ 47 h 147"/>
              <a:gd name="T90" fmla="*/ 74 w 147"/>
              <a:gd name="T91" fmla="*/ 132 h 147"/>
              <a:gd name="T92" fmla="*/ 48 w 147"/>
              <a:gd name="T93" fmla="*/ 47 h 147"/>
              <a:gd name="T94" fmla="*/ 100 w 147"/>
              <a:gd name="T95" fmla="*/ 47 h 147"/>
              <a:gd name="T96" fmla="*/ 74 w 147"/>
              <a:gd name="T97" fmla="*/ 132 h 147"/>
              <a:gd name="T98" fmla="*/ 83 w 147"/>
              <a:gd name="T99" fmla="*/ 125 h 147"/>
              <a:gd name="T100" fmla="*/ 107 w 147"/>
              <a:gd name="T101" fmla="*/ 47 h 147"/>
              <a:gd name="T102" fmla="*/ 138 w 147"/>
              <a:gd name="T103" fmla="*/ 47 h 147"/>
              <a:gd name="T104" fmla="*/ 83 w 147"/>
              <a:gd name="T105" fmla="*/ 12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7" h="147">
                <a:moveTo>
                  <a:pt x="147" y="44"/>
                </a:moveTo>
                <a:cubicBezTo>
                  <a:pt x="147" y="43"/>
                  <a:pt x="147" y="42"/>
                  <a:pt x="147" y="42"/>
                </a:cubicBezTo>
                <a:cubicBezTo>
                  <a:pt x="147" y="42"/>
                  <a:pt x="147" y="42"/>
                  <a:pt x="147" y="42"/>
                </a:cubicBezTo>
                <a:cubicBezTo>
                  <a:pt x="147" y="42"/>
                  <a:pt x="147" y="42"/>
                  <a:pt x="147" y="42"/>
                </a:cubicBezTo>
                <a:cubicBezTo>
                  <a:pt x="146" y="42"/>
                  <a:pt x="146" y="41"/>
                  <a:pt x="146" y="41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6" y="1"/>
                  <a:pt x="105" y="0"/>
                  <a:pt x="10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42" y="1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2" y="41"/>
                  <a:pt x="2" y="41"/>
                  <a:pt x="2" y="41"/>
                </a:cubicBezTo>
                <a:cubicBezTo>
                  <a:pt x="2" y="41"/>
                  <a:pt x="1" y="42"/>
                  <a:pt x="1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2"/>
                  <a:pt x="0" y="43"/>
                  <a:pt x="0" y="44"/>
                </a:cubicBezTo>
                <a:cubicBezTo>
                  <a:pt x="0" y="45"/>
                  <a:pt x="1" y="45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2" y="147"/>
                  <a:pt x="73" y="147"/>
                  <a:pt x="74" y="147"/>
                </a:cubicBezTo>
                <a:cubicBezTo>
                  <a:pt x="75" y="147"/>
                  <a:pt x="76" y="147"/>
                  <a:pt x="77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7" y="45"/>
                  <a:pt x="147" y="45"/>
                  <a:pt x="147" y="44"/>
                </a:cubicBezTo>
                <a:close/>
                <a:moveTo>
                  <a:pt x="103" y="7"/>
                </a:moveTo>
                <a:cubicBezTo>
                  <a:pt x="136" y="41"/>
                  <a:pt x="136" y="41"/>
                  <a:pt x="136" y="41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89" y="7"/>
                  <a:pt x="89" y="7"/>
                  <a:pt x="89" y="7"/>
                </a:cubicBezTo>
                <a:lnTo>
                  <a:pt x="103" y="7"/>
                </a:lnTo>
                <a:close/>
                <a:moveTo>
                  <a:pt x="82" y="7"/>
                </a:moveTo>
                <a:cubicBezTo>
                  <a:pt x="99" y="41"/>
                  <a:pt x="99" y="41"/>
                  <a:pt x="99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66" y="7"/>
                  <a:pt x="66" y="7"/>
                  <a:pt x="66" y="7"/>
                </a:cubicBezTo>
                <a:lnTo>
                  <a:pt x="82" y="7"/>
                </a:lnTo>
                <a:close/>
                <a:moveTo>
                  <a:pt x="45" y="7"/>
                </a:moveTo>
                <a:cubicBezTo>
                  <a:pt x="59" y="7"/>
                  <a:pt x="59" y="7"/>
                  <a:pt x="59" y="7"/>
                </a:cubicBezTo>
                <a:cubicBezTo>
                  <a:pt x="42" y="41"/>
                  <a:pt x="42" y="41"/>
                  <a:pt x="42" y="41"/>
                </a:cubicBezTo>
                <a:cubicBezTo>
                  <a:pt x="12" y="41"/>
                  <a:pt x="12" y="41"/>
                  <a:pt x="12" y="41"/>
                </a:cubicBezTo>
                <a:lnTo>
                  <a:pt x="45" y="7"/>
                </a:lnTo>
                <a:close/>
                <a:moveTo>
                  <a:pt x="10" y="47"/>
                </a:moveTo>
                <a:cubicBezTo>
                  <a:pt x="41" y="47"/>
                  <a:pt x="41" y="47"/>
                  <a:pt x="41" y="47"/>
                </a:cubicBezTo>
                <a:cubicBezTo>
                  <a:pt x="65" y="125"/>
                  <a:pt x="65" y="125"/>
                  <a:pt x="65" y="125"/>
                </a:cubicBezTo>
                <a:lnTo>
                  <a:pt x="10" y="47"/>
                </a:lnTo>
                <a:close/>
                <a:moveTo>
                  <a:pt x="74" y="132"/>
                </a:moveTo>
                <a:cubicBezTo>
                  <a:pt x="48" y="47"/>
                  <a:pt x="48" y="47"/>
                  <a:pt x="48" y="47"/>
                </a:cubicBezTo>
                <a:cubicBezTo>
                  <a:pt x="100" y="47"/>
                  <a:pt x="100" y="47"/>
                  <a:pt x="100" y="47"/>
                </a:cubicBezTo>
                <a:lnTo>
                  <a:pt x="74" y="132"/>
                </a:lnTo>
                <a:close/>
                <a:moveTo>
                  <a:pt x="83" y="125"/>
                </a:moveTo>
                <a:cubicBezTo>
                  <a:pt x="107" y="47"/>
                  <a:pt x="107" y="47"/>
                  <a:pt x="107" y="47"/>
                </a:cubicBezTo>
                <a:cubicBezTo>
                  <a:pt x="138" y="47"/>
                  <a:pt x="138" y="47"/>
                  <a:pt x="138" y="47"/>
                </a:cubicBezTo>
                <a:lnTo>
                  <a:pt x="83" y="1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3" name="Freeform 241"/>
          <p:cNvSpPr>
            <a:spLocks noEditPoints="1"/>
          </p:cNvSpPr>
          <p:nvPr/>
        </p:nvSpPr>
        <p:spPr bwMode="auto">
          <a:xfrm>
            <a:off x="14791990" y="8088156"/>
            <a:ext cx="552450" cy="550863"/>
          </a:xfrm>
          <a:custGeom>
            <a:avLst/>
            <a:gdLst>
              <a:gd name="T0" fmla="*/ 147 w 147"/>
              <a:gd name="T1" fmla="*/ 44 h 147"/>
              <a:gd name="T2" fmla="*/ 104 w 147"/>
              <a:gd name="T3" fmla="*/ 0 h 147"/>
              <a:gd name="T4" fmla="*/ 74 w 147"/>
              <a:gd name="T5" fmla="*/ 13 h 147"/>
              <a:gd name="T6" fmla="*/ 43 w 147"/>
              <a:gd name="T7" fmla="*/ 0 h 147"/>
              <a:gd name="T8" fmla="*/ 0 w 147"/>
              <a:gd name="T9" fmla="*/ 44 h 147"/>
              <a:gd name="T10" fmla="*/ 0 w 147"/>
              <a:gd name="T11" fmla="*/ 49 h 147"/>
              <a:gd name="T12" fmla="*/ 74 w 147"/>
              <a:gd name="T13" fmla="*/ 147 h 147"/>
              <a:gd name="T14" fmla="*/ 147 w 147"/>
              <a:gd name="T15" fmla="*/ 49 h 147"/>
              <a:gd name="T16" fmla="*/ 147 w 147"/>
              <a:gd name="T17" fmla="*/ 44 h 147"/>
              <a:gd name="T18" fmla="*/ 140 w 147"/>
              <a:gd name="T19" fmla="*/ 48 h 147"/>
              <a:gd name="T20" fmla="*/ 74 w 147"/>
              <a:gd name="T21" fmla="*/ 140 h 147"/>
              <a:gd name="T22" fmla="*/ 7 w 147"/>
              <a:gd name="T23" fmla="*/ 48 h 147"/>
              <a:gd name="T24" fmla="*/ 7 w 147"/>
              <a:gd name="T25" fmla="*/ 44 h 147"/>
              <a:gd name="T26" fmla="*/ 43 w 147"/>
              <a:gd name="T27" fmla="*/ 7 h 147"/>
              <a:gd name="T28" fmla="*/ 69 w 147"/>
              <a:gd name="T29" fmla="*/ 17 h 147"/>
              <a:gd name="T30" fmla="*/ 74 w 147"/>
              <a:gd name="T31" fmla="*/ 22 h 147"/>
              <a:gd name="T32" fmla="*/ 78 w 147"/>
              <a:gd name="T33" fmla="*/ 17 h 147"/>
              <a:gd name="T34" fmla="*/ 104 w 147"/>
              <a:gd name="T35" fmla="*/ 7 h 147"/>
              <a:gd name="T36" fmla="*/ 140 w 147"/>
              <a:gd name="T37" fmla="*/ 44 h 147"/>
              <a:gd name="T38" fmla="*/ 140 w 147"/>
              <a:gd name="T39" fmla="*/ 4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7" h="147">
                <a:moveTo>
                  <a:pt x="147" y="44"/>
                </a:moveTo>
                <a:cubicBezTo>
                  <a:pt x="147" y="20"/>
                  <a:pt x="128" y="0"/>
                  <a:pt x="104" y="0"/>
                </a:cubicBezTo>
                <a:cubicBezTo>
                  <a:pt x="92" y="0"/>
                  <a:pt x="81" y="5"/>
                  <a:pt x="74" y="13"/>
                </a:cubicBezTo>
                <a:cubicBezTo>
                  <a:pt x="66" y="5"/>
                  <a:pt x="55" y="0"/>
                  <a:pt x="43" y="0"/>
                </a:cubicBezTo>
                <a:cubicBezTo>
                  <a:pt x="19" y="0"/>
                  <a:pt x="0" y="20"/>
                  <a:pt x="0" y="44"/>
                </a:cubicBezTo>
                <a:cubicBezTo>
                  <a:pt x="0" y="47"/>
                  <a:pt x="0" y="50"/>
                  <a:pt x="0" y="49"/>
                </a:cubicBezTo>
                <a:cubicBezTo>
                  <a:pt x="5" y="92"/>
                  <a:pt x="67" y="147"/>
                  <a:pt x="74" y="147"/>
                </a:cubicBezTo>
                <a:cubicBezTo>
                  <a:pt x="80" y="147"/>
                  <a:pt x="142" y="92"/>
                  <a:pt x="147" y="49"/>
                </a:cubicBezTo>
                <a:cubicBezTo>
                  <a:pt x="147" y="50"/>
                  <a:pt x="147" y="47"/>
                  <a:pt x="147" y="44"/>
                </a:cubicBezTo>
                <a:close/>
                <a:moveTo>
                  <a:pt x="140" y="48"/>
                </a:moveTo>
                <a:cubicBezTo>
                  <a:pt x="136" y="84"/>
                  <a:pt x="86" y="133"/>
                  <a:pt x="74" y="140"/>
                </a:cubicBezTo>
                <a:cubicBezTo>
                  <a:pt x="61" y="133"/>
                  <a:pt x="11" y="84"/>
                  <a:pt x="7" y="48"/>
                </a:cubicBezTo>
                <a:cubicBezTo>
                  <a:pt x="7" y="48"/>
                  <a:pt x="7" y="46"/>
                  <a:pt x="7" y="44"/>
                </a:cubicBezTo>
                <a:cubicBezTo>
                  <a:pt x="7" y="24"/>
                  <a:pt x="23" y="7"/>
                  <a:pt x="43" y="7"/>
                </a:cubicBezTo>
                <a:cubicBezTo>
                  <a:pt x="53" y="7"/>
                  <a:pt x="62" y="11"/>
                  <a:pt x="69" y="17"/>
                </a:cubicBezTo>
                <a:cubicBezTo>
                  <a:pt x="74" y="22"/>
                  <a:pt x="74" y="22"/>
                  <a:pt x="74" y="22"/>
                </a:cubicBezTo>
                <a:cubicBezTo>
                  <a:pt x="78" y="17"/>
                  <a:pt x="78" y="17"/>
                  <a:pt x="78" y="17"/>
                </a:cubicBezTo>
                <a:cubicBezTo>
                  <a:pt x="85" y="11"/>
                  <a:pt x="94" y="7"/>
                  <a:pt x="104" y="7"/>
                </a:cubicBezTo>
                <a:cubicBezTo>
                  <a:pt x="124" y="7"/>
                  <a:pt x="140" y="24"/>
                  <a:pt x="140" y="44"/>
                </a:cubicBezTo>
                <a:cubicBezTo>
                  <a:pt x="140" y="46"/>
                  <a:pt x="140" y="48"/>
                  <a:pt x="140" y="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5192716" y="271864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General</a:t>
            </a:r>
          </a:p>
        </p:txBody>
      </p:sp>
    </p:spTree>
    <p:extLst>
      <p:ext uri="{BB962C8B-B14F-4D97-AF65-F5344CB8AC3E}">
        <p14:creationId xmlns:p14="http://schemas.microsoft.com/office/powerpoint/2010/main" val="53590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163638" y="1976369"/>
            <a:ext cx="303213" cy="550863"/>
          </a:xfrm>
          <a:custGeom>
            <a:avLst/>
            <a:gdLst>
              <a:gd name="T0" fmla="*/ 81 w 81"/>
              <a:gd name="T1" fmla="*/ 80 h 147"/>
              <a:gd name="T2" fmla="*/ 81 w 81"/>
              <a:gd name="T3" fmla="*/ 70 h 147"/>
              <a:gd name="T4" fmla="*/ 77 w 81"/>
              <a:gd name="T5" fmla="*/ 67 h 147"/>
              <a:gd name="T6" fmla="*/ 74 w 81"/>
              <a:gd name="T7" fmla="*/ 70 h 147"/>
              <a:gd name="T8" fmla="*/ 74 w 81"/>
              <a:gd name="T9" fmla="*/ 80 h 147"/>
              <a:gd name="T10" fmla="*/ 40 w 81"/>
              <a:gd name="T11" fmla="*/ 114 h 147"/>
              <a:gd name="T12" fmla="*/ 7 w 81"/>
              <a:gd name="T13" fmla="*/ 80 h 147"/>
              <a:gd name="T14" fmla="*/ 7 w 81"/>
              <a:gd name="T15" fmla="*/ 70 h 147"/>
              <a:gd name="T16" fmla="*/ 4 w 81"/>
              <a:gd name="T17" fmla="*/ 67 h 147"/>
              <a:gd name="T18" fmla="*/ 0 w 81"/>
              <a:gd name="T19" fmla="*/ 70 h 147"/>
              <a:gd name="T20" fmla="*/ 0 w 81"/>
              <a:gd name="T21" fmla="*/ 80 h 147"/>
              <a:gd name="T22" fmla="*/ 37 w 81"/>
              <a:gd name="T23" fmla="*/ 120 h 147"/>
              <a:gd name="T24" fmla="*/ 37 w 81"/>
              <a:gd name="T25" fmla="*/ 140 h 147"/>
              <a:gd name="T26" fmla="*/ 14 w 81"/>
              <a:gd name="T27" fmla="*/ 140 h 147"/>
              <a:gd name="T28" fmla="*/ 10 w 81"/>
              <a:gd name="T29" fmla="*/ 144 h 147"/>
              <a:gd name="T30" fmla="*/ 14 w 81"/>
              <a:gd name="T31" fmla="*/ 147 h 147"/>
              <a:gd name="T32" fmla="*/ 67 w 81"/>
              <a:gd name="T33" fmla="*/ 147 h 147"/>
              <a:gd name="T34" fmla="*/ 71 w 81"/>
              <a:gd name="T35" fmla="*/ 144 h 147"/>
              <a:gd name="T36" fmla="*/ 67 w 81"/>
              <a:gd name="T37" fmla="*/ 140 h 147"/>
              <a:gd name="T38" fmla="*/ 44 w 81"/>
              <a:gd name="T39" fmla="*/ 140 h 147"/>
              <a:gd name="T40" fmla="*/ 44 w 81"/>
              <a:gd name="T41" fmla="*/ 120 h 147"/>
              <a:gd name="T42" fmla="*/ 81 w 81"/>
              <a:gd name="T43" fmla="*/ 80 h 147"/>
              <a:gd name="T44" fmla="*/ 40 w 81"/>
              <a:gd name="T45" fmla="*/ 107 h 147"/>
              <a:gd name="T46" fmla="*/ 67 w 81"/>
              <a:gd name="T47" fmla="*/ 80 h 147"/>
              <a:gd name="T48" fmla="*/ 67 w 81"/>
              <a:gd name="T49" fmla="*/ 27 h 147"/>
              <a:gd name="T50" fmla="*/ 40 w 81"/>
              <a:gd name="T51" fmla="*/ 0 h 147"/>
              <a:gd name="T52" fmla="*/ 14 w 81"/>
              <a:gd name="T53" fmla="*/ 27 h 147"/>
              <a:gd name="T54" fmla="*/ 14 w 81"/>
              <a:gd name="T55" fmla="*/ 80 h 147"/>
              <a:gd name="T56" fmla="*/ 40 w 81"/>
              <a:gd name="T57" fmla="*/ 107 h 147"/>
              <a:gd name="T58" fmla="*/ 20 w 81"/>
              <a:gd name="T59" fmla="*/ 27 h 147"/>
              <a:gd name="T60" fmla="*/ 40 w 81"/>
              <a:gd name="T61" fmla="*/ 7 h 147"/>
              <a:gd name="T62" fmla="*/ 61 w 81"/>
              <a:gd name="T63" fmla="*/ 27 h 147"/>
              <a:gd name="T64" fmla="*/ 61 w 81"/>
              <a:gd name="T65" fmla="*/ 53 h 147"/>
              <a:gd name="T66" fmla="*/ 20 w 81"/>
              <a:gd name="T67" fmla="*/ 53 h 147"/>
              <a:gd name="T68" fmla="*/ 20 w 81"/>
              <a:gd name="T69" fmla="*/ 27 h 147"/>
              <a:gd name="T70" fmla="*/ 20 w 81"/>
              <a:gd name="T71" fmla="*/ 60 h 147"/>
              <a:gd name="T72" fmla="*/ 61 w 81"/>
              <a:gd name="T73" fmla="*/ 60 h 147"/>
              <a:gd name="T74" fmla="*/ 61 w 81"/>
              <a:gd name="T75" fmla="*/ 80 h 147"/>
              <a:gd name="T76" fmla="*/ 40 w 81"/>
              <a:gd name="T77" fmla="*/ 100 h 147"/>
              <a:gd name="T78" fmla="*/ 20 w 81"/>
              <a:gd name="T79" fmla="*/ 80 h 147"/>
              <a:gd name="T80" fmla="*/ 20 w 81"/>
              <a:gd name="T81" fmla="*/ 6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1" h="147">
                <a:moveTo>
                  <a:pt x="81" y="80"/>
                </a:moveTo>
                <a:cubicBezTo>
                  <a:pt x="81" y="70"/>
                  <a:pt x="81" y="70"/>
                  <a:pt x="81" y="70"/>
                </a:cubicBezTo>
                <a:cubicBezTo>
                  <a:pt x="81" y="68"/>
                  <a:pt x="79" y="67"/>
                  <a:pt x="77" y="67"/>
                </a:cubicBezTo>
                <a:cubicBezTo>
                  <a:pt x="75" y="67"/>
                  <a:pt x="74" y="68"/>
                  <a:pt x="74" y="70"/>
                </a:cubicBezTo>
                <a:cubicBezTo>
                  <a:pt x="74" y="80"/>
                  <a:pt x="74" y="80"/>
                  <a:pt x="74" y="80"/>
                </a:cubicBezTo>
                <a:cubicBezTo>
                  <a:pt x="74" y="99"/>
                  <a:pt x="59" y="114"/>
                  <a:pt x="40" y="114"/>
                </a:cubicBezTo>
                <a:cubicBezTo>
                  <a:pt x="22" y="114"/>
                  <a:pt x="7" y="99"/>
                  <a:pt x="7" y="80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68"/>
                  <a:pt x="6" y="67"/>
                  <a:pt x="4" y="67"/>
                </a:cubicBezTo>
                <a:cubicBezTo>
                  <a:pt x="2" y="67"/>
                  <a:pt x="0" y="68"/>
                  <a:pt x="0" y="7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1"/>
                  <a:pt x="17" y="118"/>
                  <a:pt x="37" y="120"/>
                </a:cubicBezTo>
                <a:cubicBezTo>
                  <a:pt x="37" y="140"/>
                  <a:pt x="37" y="140"/>
                  <a:pt x="37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2" y="140"/>
                  <a:pt x="10" y="142"/>
                  <a:pt x="10" y="144"/>
                </a:cubicBezTo>
                <a:cubicBezTo>
                  <a:pt x="10" y="145"/>
                  <a:pt x="12" y="147"/>
                  <a:pt x="14" y="147"/>
                </a:cubicBezTo>
                <a:cubicBezTo>
                  <a:pt x="67" y="147"/>
                  <a:pt x="67" y="147"/>
                  <a:pt x="67" y="147"/>
                </a:cubicBezTo>
                <a:cubicBezTo>
                  <a:pt x="69" y="147"/>
                  <a:pt x="71" y="145"/>
                  <a:pt x="71" y="144"/>
                </a:cubicBezTo>
                <a:cubicBezTo>
                  <a:pt x="71" y="142"/>
                  <a:pt x="69" y="140"/>
                  <a:pt x="67" y="140"/>
                </a:cubicBezTo>
                <a:cubicBezTo>
                  <a:pt x="44" y="140"/>
                  <a:pt x="44" y="140"/>
                  <a:pt x="44" y="14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64" y="118"/>
                  <a:pt x="81" y="101"/>
                  <a:pt x="81" y="80"/>
                </a:cubicBezTo>
                <a:close/>
                <a:moveTo>
                  <a:pt x="40" y="107"/>
                </a:moveTo>
                <a:cubicBezTo>
                  <a:pt x="55" y="107"/>
                  <a:pt x="67" y="95"/>
                  <a:pt x="67" y="80"/>
                </a:cubicBezTo>
                <a:cubicBezTo>
                  <a:pt x="67" y="27"/>
                  <a:pt x="67" y="27"/>
                  <a:pt x="67" y="27"/>
                </a:cubicBezTo>
                <a:cubicBezTo>
                  <a:pt x="67" y="12"/>
                  <a:pt x="55" y="0"/>
                  <a:pt x="40" y="0"/>
                </a:cubicBezTo>
                <a:cubicBezTo>
                  <a:pt x="26" y="0"/>
                  <a:pt x="14" y="12"/>
                  <a:pt x="14" y="27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95"/>
                  <a:pt x="26" y="107"/>
                  <a:pt x="40" y="107"/>
                </a:cubicBezTo>
                <a:close/>
                <a:moveTo>
                  <a:pt x="20" y="27"/>
                </a:moveTo>
                <a:cubicBezTo>
                  <a:pt x="20" y="16"/>
                  <a:pt x="29" y="7"/>
                  <a:pt x="40" y="7"/>
                </a:cubicBezTo>
                <a:cubicBezTo>
                  <a:pt x="52" y="7"/>
                  <a:pt x="61" y="16"/>
                  <a:pt x="61" y="27"/>
                </a:cubicBezTo>
                <a:cubicBezTo>
                  <a:pt x="61" y="53"/>
                  <a:pt x="61" y="53"/>
                  <a:pt x="61" y="53"/>
                </a:cubicBezTo>
                <a:cubicBezTo>
                  <a:pt x="20" y="53"/>
                  <a:pt x="20" y="53"/>
                  <a:pt x="20" y="53"/>
                </a:cubicBezTo>
                <a:lnTo>
                  <a:pt x="20" y="27"/>
                </a:lnTo>
                <a:close/>
                <a:moveTo>
                  <a:pt x="20" y="60"/>
                </a:moveTo>
                <a:cubicBezTo>
                  <a:pt x="61" y="60"/>
                  <a:pt x="61" y="60"/>
                  <a:pt x="61" y="60"/>
                </a:cubicBezTo>
                <a:cubicBezTo>
                  <a:pt x="61" y="80"/>
                  <a:pt x="61" y="80"/>
                  <a:pt x="61" y="80"/>
                </a:cubicBezTo>
                <a:cubicBezTo>
                  <a:pt x="61" y="91"/>
                  <a:pt x="52" y="100"/>
                  <a:pt x="40" y="100"/>
                </a:cubicBezTo>
                <a:cubicBezTo>
                  <a:pt x="29" y="100"/>
                  <a:pt x="20" y="91"/>
                  <a:pt x="20" y="80"/>
                </a:cubicBezTo>
                <a:lnTo>
                  <a:pt x="20" y="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093913" y="1965257"/>
            <a:ext cx="563563" cy="561975"/>
          </a:xfrm>
          <a:custGeom>
            <a:avLst/>
            <a:gdLst>
              <a:gd name="T0" fmla="*/ 62 w 150"/>
              <a:gd name="T1" fmla="*/ 83 h 150"/>
              <a:gd name="T2" fmla="*/ 67 w 150"/>
              <a:gd name="T3" fmla="*/ 88 h 150"/>
              <a:gd name="T4" fmla="*/ 88 w 150"/>
              <a:gd name="T5" fmla="*/ 71 h 150"/>
              <a:gd name="T6" fmla="*/ 78 w 150"/>
              <a:gd name="T7" fmla="*/ 62 h 150"/>
              <a:gd name="T8" fmla="*/ 62 w 150"/>
              <a:gd name="T9" fmla="*/ 83 h 150"/>
              <a:gd name="T10" fmla="*/ 137 w 150"/>
              <a:gd name="T11" fmla="*/ 13 h 150"/>
              <a:gd name="T12" fmla="*/ 89 w 150"/>
              <a:gd name="T13" fmla="*/ 13 h 150"/>
              <a:gd name="T14" fmla="*/ 80 w 150"/>
              <a:gd name="T15" fmla="*/ 35 h 150"/>
              <a:gd name="T16" fmla="*/ 29 w 150"/>
              <a:gd name="T17" fmla="*/ 92 h 150"/>
              <a:gd name="T18" fmla="*/ 23 w 150"/>
              <a:gd name="T19" fmla="*/ 106 h 150"/>
              <a:gd name="T20" fmla="*/ 26 w 150"/>
              <a:gd name="T21" fmla="*/ 117 h 150"/>
              <a:gd name="T22" fmla="*/ 16 w 150"/>
              <a:gd name="T23" fmla="*/ 138 h 150"/>
              <a:gd name="T24" fmla="*/ 16 w 150"/>
              <a:gd name="T25" fmla="*/ 140 h 150"/>
              <a:gd name="T26" fmla="*/ 3 w 150"/>
              <a:gd name="T27" fmla="*/ 143 h 150"/>
              <a:gd name="T28" fmla="*/ 3 w 150"/>
              <a:gd name="T29" fmla="*/ 143 h 150"/>
              <a:gd name="T30" fmla="*/ 0 w 150"/>
              <a:gd name="T31" fmla="*/ 147 h 150"/>
              <a:gd name="T32" fmla="*/ 3 w 150"/>
              <a:gd name="T33" fmla="*/ 150 h 150"/>
              <a:gd name="T34" fmla="*/ 3 w 150"/>
              <a:gd name="T35" fmla="*/ 150 h 150"/>
              <a:gd name="T36" fmla="*/ 22 w 150"/>
              <a:gd name="T37" fmla="*/ 144 h 150"/>
              <a:gd name="T38" fmla="*/ 23 w 150"/>
              <a:gd name="T39" fmla="*/ 136 h 150"/>
              <a:gd name="T40" fmla="*/ 30 w 150"/>
              <a:gd name="T41" fmla="*/ 122 h 150"/>
              <a:gd name="T42" fmla="*/ 43 w 150"/>
              <a:gd name="T43" fmla="*/ 127 h 150"/>
              <a:gd name="T44" fmla="*/ 57 w 150"/>
              <a:gd name="T45" fmla="*/ 121 h 150"/>
              <a:gd name="T46" fmla="*/ 114 w 150"/>
              <a:gd name="T47" fmla="*/ 70 h 150"/>
              <a:gd name="T48" fmla="*/ 137 w 150"/>
              <a:gd name="T49" fmla="*/ 60 h 150"/>
              <a:gd name="T50" fmla="*/ 137 w 150"/>
              <a:gd name="T51" fmla="*/ 13 h 150"/>
              <a:gd name="T52" fmla="*/ 52 w 150"/>
              <a:gd name="T53" fmla="*/ 116 h 150"/>
              <a:gd name="T54" fmla="*/ 43 w 150"/>
              <a:gd name="T55" fmla="*/ 120 h 150"/>
              <a:gd name="T56" fmla="*/ 30 w 150"/>
              <a:gd name="T57" fmla="*/ 106 h 150"/>
              <a:gd name="T58" fmla="*/ 34 w 150"/>
              <a:gd name="T59" fmla="*/ 97 h 150"/>
              <a:gd name="T60" fmla="*/ 81 w 150"/>
              <a:gd name="T61" fmla="*/ 45 h 150"/>
              <a:gd name="T62" fmla="*/ 89 w 150"/>
              <a:gd name="T63" fmla="*/ 60 h 150"/>
              <a:gd name="T64" fmla="*/ 105 w 150"/>
              <a:gd name="T65" fmla="*/ 69 h 150"/>
              <a:gd name="T66" fmla="*/ 52 w 150"/>
              <a:gd name="T67" fmla="*/ 116 h 150"/>
              <a:gd name="T68" fmla="*/ 132 w 150"/>
              <a:gd name="T69" fmla="*/ 55 h 150"/>
              <a:gd name="T70" fmla="*/ 94 w 150"/>
              <a:gd name="T71" fmla="*/ 55 h 150"/>
              <a:gd name="T72" fmla="*/ 94 w 150"/>
              <a:gd name="T73" fmla="*/ 18 h 150"/>
              <a:gd name="T74" fmla="*/ 132 w 150"/>
              <a:gd name="T75" fmla="*/ 18 h 150"/>
              <a:gd name="T76" fmla="*/ 132 w 150"/>
              <a:gd name="T77" fmla="*/ 5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0" h="150">
                <a:moveTo>
                  <a:pt x="62" y="83"/>
                </a:moveTo>
                <a:cubicBezTo>
                  <a:pt x="67" y="88"/>
                  <a:pt x="67" y="88"/>
                  <a:pt x="67" y="88"/>
                </a:cubicBezTo>
                <a:cubicBezTo>
                  <a:pt x="88" y="71"/>
                  <a:pt x="88" y="71"/>
                  <a:pt x="88" y="71"/>
                </a:cubicBezTo>
                <a:cubicBezTo>
                  <a:pt x="78" y="62"/>
                  <a:pt x="78" y="62"/>
                  <a:pt x="78" y="62"/>
                </a:cubicBezTo>
                <a:lnTo>
                  <a:pt x="62" y="83"/>
                </a:lnTo>
                <a:close/>
                <a:moveTo>
                  <a:pt x="137" y="13"/>
                </a:moveTo>
                <a:cubicBezTo>
                  <a:pt x="124" y="0"/>
                  <a:pt x="102" y="0"/>
                  <a:pt x="89" y="13"/>
                </a:cubicBezTo>
                <a:cubicBezTo>
                  <a:pt x="83" y="19"/>
                  <a:pt x="80" y="27"/>
                  <a:pt x="80" y="35"/>
                </a:cubicBezTo>
                <a:cubicBezTo>
                  <a:pt x="29" y="92"/>
                  <a:pt x="29" y="92"/>
                  <a:pt x="29" y="92"/>
                </a:cubicBezTo>
                <a:cubicBezTo>
                  <a:pt x="25" y="96"/>
                  <a:pt x="23" y="101"/>
                  <a:pt x="23" y="106"/>
                </a:cubicBezTo>
                <a:cubicBezTo>
                  <a:pt x="23" y="110"/>
                  <a:pt x="24" y="114"/>
                  <a:pt x="26" y="117"/>
                </a:cubicBezTo>
                <a:cubicBezTo>
                  <a:pt x="16" y="122"/>
                  <a:pt x="13" y="127"/>
                  <a:pt x="16" y="138"/>
                </a:cubicBezTo>
                <a:cubicBezTo>
                  <a:pt x="17" y="139"/>
                  <a:pt x="16" y="139"/>
                  <a:pt x="16" y="140"/>
                </a:cubicBezTo>
                <a:cubicBezTo>
                  <a:pt x="15" y="142"/>
                  <a:pt x="7" y="143"/>
                  <a:pt x="3" y="143"/>
                </a:cubicBezTo>
                <a:cubicBezTo>
                  <a:pt x="3" y="143"/>
                  <a:pt x="3" y="143"/>
                  <a:pt x="3" y="143"/>
                </a:cubicBezTo>
                <a:cubicBezTo>
                  <a:pt x="1" y="143"/>
                  <a:pt x="0" y="145"/>
                  <a:pt x="0" y="147"/>
                </a:cubicBezTo>
                <a:cubicBezTo>
                  <a:pt x="0" y="148"/>
                  <a:pt x="1" y="150"/>
                  <a:pt x="3" y="150"/>
                </a:cubicBezTo>
                <a:cubicBezTo>
                  <a:pt x="3" y="150"/>
                  <a:pt x="3" y="150"/>
                  <a:pt x="3" y="150"/>
                </a:cubicBezTo>
                <a:cubicBezTo>
                  <a:pt x="5" y="150"/>
                  <a:pt x="17" y="150"/>
                  <a:pt x="22" y="144"/>
                </a:cubicBezTo>
                <a:cubicBezTo>
                  <a:pt x="23" y="142"/>
                  <a:pt x="24" y="139"/>
                  <a:pt x="23" y="136"/>
                </a:cubicBezTo>
                <a:cubicBezTo>
                  <a:pt x="21" y="129"/>
                  <a:pt x="21" y="127"/>
                  <a:pt x="30" y="122"/>
                </a:cubicBezTo>
                <a:cubicBezTo>
                  <a:pt x="34" y="125"/>
                  <a:pt x="38" y="127"/>
                  <a:pt x="43" y="127"/>
                </a:cubicBezTo>
                <a:cubicBezTo>
                  <a:pt x="49" y="127"/>
                  <a:pt x="54" y="124"/>
                  <a:pt x="57" y="121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22" y="69"/>
                  <a:pt x="130" y="66"/>
                  <a:pt x="137" y="60"/>
                </a:cubicBezTo>
                <a:cubicBezTo>
                  <a:pt x="150" y="47"/>
                  <a:pt x="150" y="26"/>
                  <a:pt x="137" y="13"/>
                </a:cubicBezTo>
                <a:close/>
                <a:moveTo>
                  <a:pt x="52" y="116"/>
                </a:moveTo>
                <a:cubicBezTo>
                  <a:pt x="50" y="118"/>
                  <a:pt x="47" y="120"/>
                  <a:pt x="43" y="120"/>
                </a:cubicBezTo>
                <a:cubicBezTo>
                  <a:pt x="36" y="120"/>
                  <a:pt x="30" y="114"/>
                  <a:pt x="30" y="106"/>
                </a:cubicBezTo>
                <a:cubicBezTo>
                  <a:pt x="30" y="103"/>
                  <a:pt x="31" y="99"/>
                  <a:pt x="34" y="97"/>
                </a:cubicBezTo>
                <a:cubicBezTo>
                  <a:pt x="81" y="45"/>
                  <a:pt x="81" y="45"/>
                  <a:pt x="81" y="45"/>
                </a:cubicBezTo>
                <a:cubicBezTo>
                  <a:pt x="82" y="50"/>
                  <a:pt x="85" y="56"/>
                  <a:pt x="89" y="60"/>
                </a:cubicBezTo>
                <a:cubicBezTo>
                  <a:pt x="94" y="64"/>
                  <a:pt x="99" y="67"/>
                  <a:pt x="105" y="69"/>
                </a:cubicBezTo>
                <a:lnTo>
                  <a:pt x="52" y="116"/>
                </a:lnTo>
                <a:close/>
                <a:moveTo>
                  <a:pt x="132" y="55"/>
                </a:moveTo>
                <a:cubicBezTo>
                  <a:pt x="122" y="66"/>
                  <a:pt x="105" y="66"/>
                  <a:pt x="94" y="55"/>
                </a:cubicBezTo>
                <a:cubicBezTo>
                  <a:pt x="84" y="45"/>
                  <a:pt x="84" y="28"/>
                  <a:pt x="94" y="18"/>
                </a:cubicBezTo>
                <a:cubicBezTo>
                  <a:pt x="105" y="7"/>
                  <a:pt x="122" y="7"/>
                  <a:pt x="132" y="18"/>
                </a:cubicBezTo>
                <a:cubicBezTo>
                  <a:pt x="142" y="28"/>
                  <a:pt x="142" y="45"/>
                  <a:pt x="132" y="5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144838" y="2077969"/>
            <a:ext cx="552450" cy="349250"/>
          </a:xfrm>
          <a:custGeom>
            <a:avLst/>
            <a:gdLst>
              <a:gd name="T0" fmla="*/ 70 w 147"/>
              <a:gd name="T1" fmla="*/ 13 h 93"/>
              <a:gd name="T2" fmla="*/ 60 w 147"/>
              <a:gd name="T3" fmla="*/ 23 h 93"/>
              <a:gd name="T4" fmla="*/ 70 w 147"/>
              <a:gd name="T5" fmla="*/ 33 h 93"/>
              <a:gd name="T6" fmla="*/ 80 w 147"/>
              <a:gd name="T7" fmla="*/ 23 h 93"/>
              <a:gd name="T8" fmla="*/ 70 w 147"/>
              <a:gd name="T9" fmla="*/ 13 h 93"/>
              <a:gd name="T10" fmla="*/ 70 w 147"/>
              <a:gd name="T11" fmla="*/ 26 h 93"/>
              <a:gd name="T12" fmla="*/ 67 w 147"/>
              <a:gd name="T13" fmla="*/ 23 h 93"/>
              <a:gd name="T14" fmla="*/ 70 w 147"/>
              <a:gd name="T15" fmla="*/ 20 h 93"/>
              <a:gd name="T16" fmla="*/ 74 w 147"/>
              <a:gd name="T17" fmla="*/ 23 h 93"/>
              <a:gd name="T18" fmla="*/ 70 w 147"/>
              <a:gd name="T19" fmla="*/ 26 h 93"/>
              <a:gd name="T20" fmla="*/ 90 w 147"/>
              <a:gd name="T21" fmla="*/ 13 h 93"/>
              <a:gd name="T22" fmla="*/ 87 w 147"/>
              <a:gd name="T23" fmla="*/ 16 h 93"/>
              <a:gd name="T24" fmla="*/ 90 w 147"/>
              <a:gd name="T25" fmla="*/ 20 h 93"/>
              <a:gd name="T26" fmla="*/ 94 w 147"/>
              <a:gd name="T27" fmla="*/ 16 h 93"/>
              <a:gd name="T28" fmla="*/ 90 w 147"/>
              <a:gd name="T29" fmla="*/ 13 h 93"/>
              <a:gd name="T30" fmla="*/ 144 w 147"/>
              <a:gd name="T31" fmla="*/ 13 h 93"/>
              <a:gd name="T32" fmla="*/ 142 w 147"/>
              <a:gd name="T33" fmla="*/ 13 h 93"/>
              <a:gd name="T34" fmla="*/ 142 w 147"/>
              <a:gd name="T35" fmla="*/ 13 h 93"/>
              <a:gd name="T36" fmla="*/ 107 w 147"/>
              <a:gd name="T37" fmla="*/ 31 h 93"/>
              <a:gd name="T38" fmla="*/ 107 w 147"/>
              <a:gd name="T39" fmla="*/ 13 h 93"/>
              <a:gd name="T40" fmla="*/ 94 w 147"/>
              <a:gd name="T41" fmla="*/ 0 h 93"/>
              <a:gd name="T42" fmla="*/ 13 w 147"/>
              <a:gd name="T43" fmla="*/ 0 h 93"/>
              <a:gd name="T44" fmla="*/ 0 w 147"/>
              <a:gd name="T45" fmla="*/ 13 h 93"/>
              <a:gd name="T46" fmla="*/ 0 w 147"/>
              <a:gd name="T47" fmla="*/ 80 h 93"/>
              <a:gd name="T48" fmla="*/ 13 w 147"/>
              <a:gd name="T49" fmla="*/ 93 h 93"/>
              <a:gd name="T50" fmla="*/ 94 w 147"/>
              <a:gd name="T51" fmla="*/ 93 h 93"/>
              <a:gd name="T52" fmla="*/ 107 w 147"/>
              <a:gd name="T53" fmla="*/ 80 h 93"/>
              <a:gd name="T54" fmla="*/ 107 w 147"/>
              <a:gd name="T55" fmla="*/ 62 h 93"/>
              <a:gd name="T56" fmla="*/ 142 w 147"/>
              <a:gd name="T57" fmla="*/ 79 h 93"/>
              <a:gd name="T58" fmla="*/ 142 w 147"/>
              <a:gd name="T59" fmla="*/ 79 h 93"/>
              <a:gd name="T60" fmla="*/ 144 w 147"/>
              <a:gd name="T61" fmla="*/ 80 h 93"/>
              <a:gd name="T62" fmla="*/ 147 w 147"/>
              <a:gd name="T63" fmla="*/ 76 h 93"/>
              <a:gd name="T64" fmla="*/ 147 w 147"/>
              <a:gd name="T65" fmla="*/ 16 h 93"/>
              <a:gd name="T66" fmla="*/ 144 w 147"/>
              <a:gd name="T67" fmla="*/ 13 h 93"/>
              <a:gd name="T68" fmla="*/ 94 w 147"/>
              <a:gd name="T69" fmla="*/ 87 h 93"/>
              <a:gd name="T70" fmla="*/ 13 w 147"/>
              <a:gd name="T71" fmla="*/ 87 h 93"/>
              <a:gd name="T72" fmla="*/ 7 w 147"/>
              <a:gd name="T73" fmla="*/ 80 h 93"/>
              <a:gd name="T74" fmla="*/ 100 w 147"/>
              <a:gd name="T75" fmla="*/ 80 h 93"/>
              <a:gd name="T76" fmla="*/ 94 w 147"/>
              <a:gd name="T77" fmla="*/ 87 h 93"/>
              <a:gd name="T78" fmla="*/ 100 w 147"/>
              <a:gd name="T79" fmla="*/ 73 h 93"/>
              <a:gd name="T80" fmla="*/ 7 w 147"/>
              <a:gd name="T81" fmla="*/ 73 h 93"/>
              <a:gd name="T82" fmla="*/ 7 w 147"/>
              <a:gd name="T83" fmla="*/ 13 h 93"/>
              <a:gd name="T84" fmla="*/ 13 w 147"/>
              <a:gd name="T85" fmla="*/ 6 h 93"/>
              <a:gd name="T86" fmla="*/ 94 w 147"/>
              <a:gd name="T87" fmla="*/ 6 h 93"/>
              <a:gd name="T88" fmla="*/ 100 w 147"/>
              <a:gd name="T89" fmla="*/ 13 h 93"/>
              <a:gd name="T90" fmla="*/ 100 w 147"/>
              <a:gd name="T91" fmla="*/ 73 h 93"/>
              <a:gd name="T92" fmla="*/ 140 w 147"/>
              <a:gd name="T93" fmla="*/ 71 h 93"/>
              <a:gd name="T94" fmla="*/ 107 w 147"/>
              <a:gd name="T95" fmla="*/ 54 h 93"/>
              <a:gd name="T96" fmla="*/ 107 w 147"/>
              <a:gd name="T97" fmla="*/ 38 h 93"/>
              <a:gd name="T98" fmla="*/ 140 w 147"/>
              <a:gd name="T99" fmla="*/ 22 h 93"/>
              <a:gd name="T100" fmla="*/ 140 w 147"/>
              <a:gd name="T101" fmla="*/ 7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7" h="93">
                <a:moveTo>
                  <a:pt x="70" y="13"/>
                </a:moveTo>
                <a:cubicBezTo>
                  <a:pt x="65" y="13"/>
                  <a:pt x="60" y="18"/>
                  <a:pt x="60" y="23"/>
                </a:cubicBezTo>
                <a:cubicBezTo>
                  <a:pt x="60" y="29"/>
                  <a:pt x="65" y="33"/>
                  <a:pt x="70" y="33"/>
                </a:cubicBezTo>
                <a:cubicBezTo>
                  <a:pt x="76" y="33"/>
                  <a:pt x="80" y="29"/>
                  <a:pt x="80" y="23"/>
                </a:cubicBezTo>
                <a:cubicBezTo>
                  <a:pt x="80" y="18"/>
                  <a:pt x="76" y="13"/>
                  <a:pt x="70" y="13"/>
                </a:cubicBezTo>
                <a:close/>
                <a:moveTo>
                  <a:pt x="70" y="26"/>
                </a:moveTo>
                <a:cubicBezTo>
                  <a:pt x="68" y="26"/>
                  <a:pt x="67" y="25"/>
                  <a:pt x="67" y="23"/>
                </a:cubicBezTo>
                <a:cubicBezTo>
                  <a:pt x="67" y="21"/>
                  <a:pt x="68" y="20"/>
                  <a:pt x="70" y="20"/>
                </a:cubicBezTo>
                <a:cubicBezTo>
                  <a:pt x="72" y="20"/>
                  <a:pt x="74" y="21"/>
                  <a:pt x="74" y="23"/>
                </a:cubicBezTo>
                <a:cubicBezTo>
                  <a:pt x="74" y="25"/>
                  <a:pt x="72" y="26"/>
                  <a:pt x="70" y="26"/>
                </a:cubicBezTo>
                <a:close/>
                <a:moveTo>
                  <a:pt x="90" y="13"/>
                </a:moveTo>
                <a:cubicBezTo>
                  <a:pt x="88" y="13"/>
                  <a:pt x="87" y="15"/>
                  <a:pt x="87" y="16"/>
                </a:cubicBezTo>
                <a:cubicBezTo>
                  <a:pt x="87" y="18"/>
                  <a:pt x="88" y="20"/>
                  <a:pt x="90" y="20"/>
                </a:cubicBezTo>
                <a:cubicBezTo>
                  <a:pt x="92" y="20"/>
                  <a:pt x="94" y="18"/>
                  <a:pt x="94" y="16"/>
                </a:cubicBezTo>
                <a:cubicBezTo>
                  <a:pt x="94" y="15"/>
                  <a:pt x="92" y="13"/>
                  <a:pt x="90" y="13"/>
                </a:cubicBezTo>
                <a:close/>
                <a:moveTo>
                  <a:pt x="144" y="13"/>
                </a:moveTo>
                <a:cubicBezTo>
                  <a:pt x="143" y="13"/>
                  <a:pt x="143" y="13"/>
                  <a:pt x="142" y="13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07" y="6"/>
                  <a:pt x="101" y="0"/>
                  <a:pt x="9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6" y="93"/>
                  <a:pt x="13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101" y="93"/>
                  <a:pt x="107" y="87"/>
                  <a:pt x="107" y="80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3" y="80"/>
                  <a:pt x="143" y="80"/>
                  <a:pt x="144" y="80"/>
                </a:cubicBezTo>
                <a:cubicBezTo>
                  <a:pt x="146" y="80"/>
                  <a:pt x="147" y="78"/>
                  <a:pt x="147" y="7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3"/>
                  <a:pt x="144" y="13"/>
                </a:cubicBezTo>
                <a:close/>
                <a:moveTo>
                  <a:pt x="94" y="87"/>
                </a:moveTo>
                <a:cubicBezTo>
                  <a:pt x="13" y="87"/>
                  <a:pt x="13" y="87"/>
                  <a:pt x="13" y="87"/>
                </a:cubicBezTo>
                <a:cubicBezTo>
                  <a:pt x="10" y="87"/>
                  <a:pt x="7" y="84"/>
                  <a:pt x="7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84"/>
                  <a:pt x="97" y="87"/>
                  <a:pt x="94" y="87"/>
                </a:cubicBezTo>
                <a:close/>
                <a:moveTo>
                  <a:pt x="100" y="73"/>
                </a:moveTo>
                <a:cubicBezTo>
                  <a:pt x="7" y="73"/>
                  <a:pt x="7" y="73"/>
                  <a:pt x="7" y="7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7" y="6"/>
                  <a:pt x="100" y="9"/>
                  <a:pt x="100" y="13"/>
                </a:cubicBezTo>
                <a:lnTo>
                  <a:pt x="100" y="73"/>
                </a:lnTo>
                <a:close/>
                <a:moveTo>
                  <a:pt x="140" y="71"/>
                </a:moveTo>
                <a:cubicBezTo>
                  <a:pt x="107" y="54"/>
                  <a:pt x="107" y="54"/>
                  <a:pt x="107" y="54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40" y="22"/>
                  <a:pt x="140" y="22"/>
                  <a:pt x="140" y="22"/>
                </a:cubicBezTo>
                <a:lnTo>
                  <a:pt x="140" y="7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4200525" y="2077969"/>
            <a:ext cx="550863" cy="349250"/>
          </a:xfrm>
          <a:custGeom>
            <a:avLst/>
            <a:gdLst>
              <a:gd name="T0" fmla="*/ 77 w 147"/>
              <a:gd name="T1" fmla="*/ 73 h 93"/>
              <a:gd name="T2" fmla="*/ 77 w 147"/>
              <a:gd name="T3" fmla="*/ 40 h 93"/>
              <a:gd name="T4" fmla="*/ 63 w 147"/>
              <a:gd name="T5" fmla="*/ 66 h 93"/>
              <a:gd name="T6" fmla="*/ 53 w 147"/>
              <a:gd name="T7" fmla="*/ 56 h 93"/>
              <a:gd name="T8" fmla="*/ 20 w 147"/>
              <a:gd name="T9" fmla="*/ 56 h 93"/>
              <a:gd name="T10" fmla="*/ 77 w 147"/>
              <a:gd name="T11" fmla="*/ 46 h 93"/>
              <a:gd name="T12" fmla="*/ 77 w 147"/>
              <a:gd name="T13" fmla="*/ 66 h 93"/>
              <a:gd name="T14" fmla="*/ 77 w 147"/>
              <a:gd name="T15" fmla="*/ 46 h 93"/>
              <a:gd name="T16" fmla="*/ 46 w 147"/>
              <a:gd name="T17" fmla="*/ 56 h 93"/>
              <a:gd name="T18" fmla="*/ 26 w 147"/>
              <a:gd name="T19" fmla="*/ 56 h 93"/>
              <a:gd name="T20" fmla="*/ 143 w 147"/>
              <a:gd name="T21" fmla="*/ 13 h 93"/>
              <a:gd name="T22" fmla="*/ 142 w 147"/>
              <a:gd name="T23" fmla="*/ 13 h 93"/>
              <a:gd name="T24" fmla="*/ 113 w 147"/>
              <a:gd name="T25" fmla="*/ 13 h 93"/>
              <a:gd name="T26" fmla="*/ 13 w 147"/>
              <a:gd name="T27" fmla="*/ 0 h 93"/>
              <a:gd name="T28" fmla="*/ 0 w 147"/>
              <a:gd name="T29" fmla="*/ 80 h 93"/>
              <a:gd name="T30" fmla="*/ 100 w 147"/>
              <a:gd name="T31" fmla="*/ 93 h 93"/>
              <a:gd name="T32" fmla="*/ 113 w 147"/>
              <a:gd name="T33" fmla="*/ 65 h 93"/>
              <a:gd name="T34" fmla="*/ 142 w 147"/>
              <a:gd name="T35" fmla="*/ 79 h 93"/>
              <a:gd name="T36" fmla="*/ 147 w 147"/>
              <a:gd name="T37" fmla="*/ 76 h 93"/>
              <a:gd name="T38" fmla="*/ 143 w 147"/>
              <a:gd name="T39" fmla="*/ 13 h 93"/>
              <a:gd name="T40" fmla="*/ 100 w 147"/>
              <a:gd name="T41" fmla="*/ 87 h 93"/>
              <a:gd name="T42" fmla="*/ 6 w 147"/>
              <a:gd name="T43" fmla="*/ 80 h 93"/>
              <a:gd name="T44" fmla="*/ 107 w 147"/>
              <a:gd name="T45" fmla="*/ 33 h 93"/>
              <a:gd name="T46" fmla="*/ 107 w 147"/>
              <a:gd name="T47" fmla="*/ 26 h 93"/>
              <a:gd name="T48" fmla="*/ 6 w 147"/>
              <a:gd name="T49" fmla="*/ 13 h 93"/>
              <a:gd name="T50" fmla="*/ 100 w 147"/>
              <a:gd name="T51" fmla="*/ 6 h 93"/>
              <a:gd name="T52" fmla="*/ 107 w 147"/>
              <a:gd name="T53" fmla="*/ 26 h 93"/>
              <a:gd name="T54" fmla="*/ 113 w 147"/>
              <a:gd name="T55" fmla="*/ 58 h 93"/>
              <a:gd name="T56" fmla="*/ 127 w 147"/>
              <a:gd name="T57" fmla="*/ 28 h 93"/>
              <a:gd name="T58" fmla="*/ 140 w 147"/>
              <a:gd name="T59" fmla="*/ 71 h 93"/>
              <a:gd name="T60" fmla="*/ 133 w 147"/>
              <a:gd name="T61" fmla="*/ 25 h 93"/>
              <a:gd name="T62" fmla="*/ 140 w 147"/>
              <a:gd name="T63" fmla="*/ 71 h 93"/>
              <a:gd name="T64" fmla="*/ 93 w 147"/>
              <a:gd name="T65" fmla="*/ 16 h 93"/>
              <a:gd name="T66" fmla="*/ 100 w 147"/>
              <a:gd name="T67" fmla="*/ 16 h 93"/>
              <a:gd name="T68" fmla="*/ 83 w 147"/>
              <a:gd name="T69" fmla="*/ 13 h 93"/>
              <a:gd name="T70" fmla="*/ 83 w 147"/>
              <a:gd name="T71" fmla="*/ 20 h 93"/>
              <a:gd name="T72" fmla="*/ 83 w 147"/>
              <a:gd name="T73" fmla="*/ 1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93">
                <a:moveTo>
                  <a:pt x="36" y="73"/>
                </a:moveTo>
                <a:cubicBezTo>
                  <a:pt x="77" y="73"/>
                  <a:pt x="77" y="73"/>
                  <a:pt x="77" y="73"/>
                </a:cubicBezTo>
                <a:cubicBezTo>
                  <a:pt x="86" y="73"/>
                  <a:pt x="93" y="66"/>
                  <a:pt x="93" y="56"/>
                </a:cubicBezTo>
                <a:cubicBezTo>
                  <a:pt x="93" y="47"/>
                  <a:pt x="86" y="40"/>
                  <a:pt x="77" y="40"/>
                </a:cubicBezTo>
                <a:cubicBezTo>
                  <a:pt x="67" y="40"/>
                  <a:pt x="60" y="47"/>
                  <a:pt x="60" y="56"/>
                </a:cubicBezTo>
                <a:cubicBezTo>
                  <a:pt x="60" y="60"/>
                  <a:pt x="61" y="64"/>
                  <a:pt x="63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52" y="64"/>
                  <a:pt x="53" y="60"/>
                  <a:pt x="53" y="56"/>
                </a:cubicBezTo>
                <a:cubicBezTo>
                  <a:pt x="53" y="47"/>
                  <a:pt x="46" y="40"/>
                  <a:pt x="36" y="40"/>
                </a:cubicBezTo>
                <a:cubicBezTo>
                  <a:pt x="27" y="40"/>
                  <a:pt x="20" y="47"/>
                  <a:pt x="20" y="56"/>
                </a:cubicBezTo>
                <a:cubicBezTo>
                  <a:pt x="20" y="66"/>
                  <a:pt x="27" y="73"/>
                  <a:pt x="36" y="73"/>
                </a:cubicBezTo>
                <a:close/>
                <a:moveTo>
                  <a:pt x="77" y="46"/>
                </a:moveTo>
                <a:cubicBezTo>
                  <a:pt x="82" y="46"/>
                  <a:pt x="87" y="51"/>
                  <a:pt x="87" y="56"/>
                </a:cubicBezTo>
                <a:cubicBezTo>
                  <a:pt x="87" y="62"/>
                  <a:pt x="82" y="66"/>
                  <a:pt x="77" y="66"/>
                </a:cubicBezTo>
                <a:cubicBezTo>
                  <a:pt x="71" y="66"/>
                  <a:pt x="66" y="62"/>
                  <a:pt x="66" y="56"/>
                </a:cubicBezTo>
                <a:cubicBezTo>
                  <a:pt x="66" y="51"/>
                  <a:pt x="71" y="46"/>
                  <a:pt x="77" y="46"/>
                </a:cubicBezTo>
                <a:close/>
                <a:moveTo>
                  <a:pt x="36" y="46"/>
                </a:moveTo>
                <a:cubicBezTo>
                  <a:pt x="42" y="46"/>
                  <a:pt x="46" y="51"/>
                  <a:pt x="46" y="56"/>
                </a:cubicBezTo>
                <a:cubicBezTo>
                  <a:pt x="46" y="62"/>
                  <a:pt x="42" y="66"/>
                  <a:pt x="36" y="66"/>
                </a:cubicBezTo>
                <a:cubicBezTo>
                  <a:pt x="31" y="66"/>
                  <a:pt x="26" y="62"/>
                  <a:pt x="26" y="56"/>
                </a:cubicBezTo>
                <a:cubicBezTo>
                  <a:pt x="26" y="51"/>
                  <a:pt x="31" y="46"/>
                  <a:pt x="36" y="46"/>
                </a:cubicBezTo>
                <a:close/>
                <a:moveTo>
                  <a:pt x="143" y="13"/>
                </a:moveTo>
                <a:cubicBezTo>
                  <a:pt x="143" y="13"/>
                  <a:pt x="142" y="13"/>
                  <a:pt x="142" y="13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3" y="6"/>
                  <a:pt x="107" y="0"/>
                  <a:pt x="10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6" y="93"/>
                  <a:pt x="13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7" y="93"/>
                  <a:pt x="113" y="87"/>
                  <a:pt x="113" y="80"/>
                </a:cubicBezTo>
                <a:cubicBezTo>
                  <a:pt x="113" y="65"/>
                  <a:pt x="113" y="65"/>
                  <a:pt x="113" y="65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80"/>
                  <a:pt x="143" y="80"/>
                  <a:pt x="143" y="80"/>
                </a:cubicBezTo>
                <a:cubicBezTo>
                  <a:pt x="145" y="80"/>
                  <a:pt x="147" y="78"/>
                  <a:pt x="147" y="7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5" y="13"/>
                  <a:pt x="143" y="13"/>
                </a:cubicBezTo>
                <a:close/>
                <a:moveTo>
                  <a:pt x="107" y="80"/>
                </a:moveTo>
                <a:cubicBezTo>
                  <a:pt x="107" y="84"/>
                  <a:pt x="104" y="87"/>
                  <a:pt x="100" y="87"/>
                </a:cubicBezTo>
                <a:cubicBezTo>
                  <a:pt x="13" y="87"/>
                  <a:pt x="13" y="87"/>
                  <a:pt x="13" y="87"/>
                </a:cubicBezTo>
                <a:cubicBezTo>
                  <a:pt x="9" y="87"/>
                  <a:pt x="6" y="84"/>
                  <a:pt x="6" y="80"/>
                </a:cubicBezTo>
                <a:cubicBezTo>
                  <a:pt x="6" y="33"/>
                  <a:pt x="6" y="33"/>
                  <a:pt x="6" y="33"/>
                </a:cubicBezTo>
                <a:cubicBezTo>
                  <a:pt x="107" y="33"/>
                  <a:pt x="107" y="33"/>
                  <a:pt x="107" y="33"/>
                </a:cubicBezTo>
                <a:lnTo>
                  <a:pt x="107" y="80"/>
                </a:lnTo>
                <a:close/>
                <a:moveTo>
                  <a:pt x="107" y="26"/>
                </a:moveTo>
                <a:cubicBezTo>
                  <a:pt x="6" y="26"/>
                  <a:pt x="6" y="26"/>
                  <a:pt x="6" y="26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00" y="6"/>
                  <a:pt x="100" y="6"/>
                  <a:pt x="100" y="6"/>
                </a:cubicBezTo>
                <a:cubicBezTo>
                  <a:pt x="104" y="6"/>
                  <a:pt x="107" y="9"/>
                  <a:pt x="107" y="13"/>
                </a:cubicBezTo>
                <a:lnTo>
                  <a:pt x="107" y="26"/>
                </a:lnTo>
                <a:close/>
                <a:moveTo>
                  <a:pt x="127" y="64"/>
                </a:moveTo>
                <a:cubicBezTo>
                  <a:pt x="113" y="58"/>
                  <a:pt x="113" y="58"/>
                  <a:pt x="113" y="58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27" y="28"/>
                  <a:pt x="127" y="28"/>
                  <a:pt x="127" y="28"/>
                </a:cubicBezTo>
                <a:lnTo>
                  <a:pt x="127" y="64"/>
                </a:lnTo>
                <a:close/>
                <a:moveTo>
                  <a:pt x="140" y="71"/>
                </a:moveTo>
                <a:cubicBezTo>
                  <a:pt x="133" y="68"/>
                  <a:pt x="133" y="68"/>
                  <a:pt x="133" y="68"/>
                </a:cubicBezTo>
                <a:cubicBezTo>
                  <a:pt x="133" y="25"/>
                  <a:pt x="133" y="25"/>
                  <a:pt x="133" y="25"/>
                </a:cubicBezTo>
                <a:cubicBezTo>
                  <a:pt x="140" y="22"/>
                  <a:pt x="140" y="22"/>
                  <a:pt x="140" y="22"/>
                </a:cubicBezTo>
                <a:lnTo>
                  <a:pt x="140" y="71"/>
                </a:lnTo>
                <a:close/>
                <a:moveTo>
                  <a:pt x="97" y="13"/>
                </a:moveTo>
                <a:cubicBezTo>
                  <a:pt x="95" y="13"/>
                  <a:pt x="93" y="15"/>
                  <a:pt x="93" y="16"/>
                </a:cubicBezTo>
                <a:cubicBezTo>
                  <a:pt x="93" y="18"/>
                  <a:pt x="95" y="20"/>
                  <a:pt x="97" y="20"/>
                </a:cubicBezTo>
                <a:cubicBezTo>
                  <a:pt x="98" y="20"/>
                  <a:pt x="100" y="18"/>
                  <a:pt x="100" y="16"/>
                </a:cubicBezTo>
                <a:cubicBezTo>
                  <a:pt x="100" y="15"/>
                  <a:pt x="98" y="13"/>
                  <a:pt x="97" y="13"/>
                </a:cubicBezTo>
                <a:close/>
                <a:moveTo>
                  <a:pt x="83" y="13"/>
                </a:moveTo>
                <a:cubicBezTo>
                  <a:pt x="81" y="13"/>
                  <a:pt x="80" y="15"/>
                  <a:pt x="80" y="16"/>
                </a:cubicBezTo>
                <a:cubicBezTo>
                  <a:pt x="80" y="18"/>
                  <a:pt x="81" y="20"/>
                  <a:pt x="83" y="20"/>
                </a:cubicBezTo>
                <a:cubicBezTo>
                  <a:pt x="85" y="20"/>
                  <a:pt x="87" y="18"/>
                  <a:pt x="87" y="16"/>
                </a:cubicBezTo>
                <a:cubicBezTo>
                  <a:pt x="87" y="15"/>
                  <a:pt x="85" y="13"/>
                  <a:pt x="83" y="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5251450" y="2077969"/>
            <a:ext cx="550863" cy="349250"/>
          </a:xfrm>
          <a:custGeom>
            <a:avLst/>
            <a:gdLst>
              <a:gd name="T0" fmla="*/ 144 w 147"/>
              <a:gd name="T1" fmla="*/ 13 h 93"/>
              <a:gd name="T2" fmla="*/ 142 w 147"/>
              <a:gd name="T3" fmla="*/ 13 h 93"/>
              <a:gd name="T4" fmla="*/ 142 w 147"/>
              <a:gd name="T5" fmla="*/ 13 h 93"/>
              <a:gd name="T6" fmla="*/ 109 w 147"/>
              <a:gd name="T7" fmla="*/ 27 h 93"/>
              <a:gd name="T8" fmla="*/ 109 w 147"/>
              <a:gd name="T9" fmla="*/ 27 h 93"/>
              <a:gd name="T10" fmla="*/ 109 w 147"/>
              <a:gd name="T11" fmla="*/ 27 h 93"/>
              <a:gd name="T12" fmla="*/ 109 w 147"/>
              <a:gd name="T13" fmla="*/ 27 h 93"/>
              <a:gd name="T14" fmla="*/ 107 w 147"/>
              <a:gd name="T15" fmla="*/ 30 h 93"/>
              <a:gd name="T16" fmla="*/ 107 w 147"/>
              <a:gd name="T17" fmla="*/ 63 h 93"/>
              <a:gd name="T18" fmla="*/ 109 w 147"/>
              <a:gd name="T19" fmla="*/ 66 h 93"/>
              <a:gd name="T20" fmla="*/ 109 w 147"/>
              <a:gd name="T21" fmla="*/ 66 h 93"/>
              <a:gd name="T22" fmla="*/ 109 w 147"/>
              <a:gd name="T23" fmla="*/ 66 h 93"/>
              <a:gd name="T24" fmla="*/ 109 w 147"/>
              <a:gd name="T25" fmla="*/ 66 h 93"/>
              <a:gd name="T26" fmla="*/ 142 w 147"/>
              <a:gd name="T27" fmla="*/ 79 h 93"/>
              <a:gd name="T28" fmla="*/ 142 w 147"/>
              <a:gd name="T29" fmla="*/ 79 h 93"/>
              <a:gd name="T30" fmla="*/ 144 w 147"/>
              <a:gd name="T31" fmla="*/ 80 h 93"/>
              <a:gd name="T32" fmla="*/ 147 w 147"/>
              <a:gd name="T33" fmla="*/ 76 h 93"/>
              <a:gd name="T34" fmla="*/ 147 w 147"/>
              <a:gd name="T35" fmla="*/ 16 h 93"/>
              <a:gd name="T36" fmla="*/ 144 w 147"/>
              <a:gd name="T37" fmla="*/ 13 h 93"/>
              <a:gd name="T38" fmla="*/ 141 w 147"/>
              <a:gd name="T39" fmla="*/ 72 h 93"/>
              <a:gd name="T40" fmla="*/ 114 w 147"/>
              <a:gd name="T41" fmla="*/ 61 h 93"/>
              <a:gd name="T42" fmla="*/ 114 w 147"/>
              <a:gd name="T43" fmla="*/ 32 h 93"/>
              <a:gd name="T44" fmla="*/ 141 w 147"/>
              <a:gd name="T45" fmla="*/ 21 h 93"/>
              <a:gd name="T46" fmla="*/ 141 w 147"/>
              <a:gd name="T47" fmla="*/ 72 h 93"/>
              <a:gd name="T48" fmla="*/ 87 w 147"/>
              <a:gd name="T49" fmla="*/ 0 h 93"/>
              <a:gd name="T50" fmla="*/ 14 w 147"/>
              <a:gd name="T51" fmla="*/ 0 h 93"/>
              <a:gd name="T52" fmla="*/ 0 w 147"/>
              <a:gd name="T53" fmla="*/ 13 h 93"/>
              <a:gd name="T54" fmla="*/ 0 w 147"/>
              <a:gd name="T55" fmla="*/ 80 h 93"/>
              <a:gd name="T56" fmla="*/ 14 w 147"/>
              <a:gd name="T57" fmla="*/ 93 h 93"/>
              <a:gd name="T58" fmla="*/ 87 w 147"/>
              <a:gd name="T59" fmla="*/ 93 h 93"/>
              <a:gd name="T60" fmla="*/ 100 w 147"/>
              <a:gd name="T61" fmla="*/ 80 h 93"/>
              <a:gd name="T62" fmla="*/ 100 w 147"/>
              <a:gd name="T63" fmla="*/ 13 h 93"/>
              <a:gd name="T64" fmla="*/ 87 w 147"/>
              <a:gd name="T65" fmla="*/ 0 h 93"/>
              <a:gd name="T66" fmla="*/ 94 w 147"/>
              <a:gd name="T67" fmla="*/ 80 h 93"/>
              <a:gd name="T68" fmla="*/ 87 w 147"/>
              <a:gd name="T69" fmla="*/ 87 h 93"/>
              <a:gd name="T70" fmla="*/ 14 w 147"/>
              <a:gd name="T71" fmla="*/ 87 h 93"/>
              <a:gd name="T72" fmla="*/ 7 w 147"/>
              <a:gd name="T73" fmla="*/ 80 h 93"/>
              <a:gd name="T74" fmla="*/ 7 w 147"/>
              <a:gd name="T75" fmla="*/ 13 h 93"/>
              <a:gd name="T76" fmla="*/ 14 w 147"/>
              <a:gd name="T77" fmla="*/ 6 h 93"/>
              <a:gd name="T78" fmla="*/ 87 w 147"/>
              <a:gd name="T79" fmla="*/ 6 h 93"/>
              <a:gd name="T80" fmla="*/ 94 w 147"/>
              <a:gd name="T81" fmla="*/ 13 h 93"/>
              <a:gd name="T82" fmla="*/ 94 w 147"/>
              <a:gd name="T83" fmla="*/ 8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7" h="93">
                <a:moveTo>
                  <a:pt x="144" y="13"/>
                </a:moveTo>
                <a:cubicBezTo>
                  <a:pt x="143" y="13"/>
                  <a:pt x="143" y="13"/>
                  <a:pt x="142" y="13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8" y="27"/>
                  <a:pt x="107" y="28"/>
                  <a:pt x="107" y="30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07" y="64"/>
                  <a:pt x="108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3" y="80"/>
                  <a:pt x="143" y="80"/>
                  <a:pt x="144" y="80"/>
                </a:cubicBezTo>
                <a:cubicBezTo>
                  <a:pt x="146" y="80"/>
                  <a:pt x="147" y="78"/>
                  <a:pt x="147" y="7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3"/>
                  <a:pt x="144" y="13"/>
                </a:cubicBezTo>
                <a:close/>
                <a:moveTo>
                  <a:pt x="141" y="72"/>
                </a:moveTo>
                <a:cubicBezTo>
                  <a:pt x="114" y="61"/>
                  <a:pt x="114" y="61"/>
                  <a:pt x="114" y="6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1" y="21"/>
                  <a:pt x="141" y="21"/>
                  <a:pt x="141" y="21"/>
                </a:cubicBezTo>
                <a:lnTo>
                  <a:pt x="141" y="72"/>
                </a:lnTo>
                <a:close/>
                <a:moveTo>
                  <a:pt x="8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6" y="93"/>
                  <a:pt x="14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94" y="93"/>
                  <a:pt x="100" y="87"/>
                  <a:pt x="100" y="80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0" y="6"/>
                  <a:pt x="94" y="0"/>
                  <a:pt x="87" y="0"/>
                </a:cubicBezTo>
                <a:close/>
                <a:moveTo>
                  <a:pt x="94" y="80"/>
                </a:moveTo>
                <a:cubicBezTo>
                  <a:pt x="94" y="84"/>
                  <a:pt x="91" y="87"/>
                  <a:pt x="87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0" y="87"/>
                  <a:pt x="7" y="84"/>
                  <a:pt x="7" y="80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4" y="6"/>
                </a:cubicBezTo>
                <a:cubicBezTo>
                  <a:pt x="87" y="6"/>
                  <a:pt x="87" y="6"/>
                  <a:pt x="87" y="6"/>
                </a:cubicBezTo>
                <a:cubicBezTo>
                  <a:pt x="91" y="6"/>
                  <a:pt x="94" y="9"/>
                  <a:pt x="94" y="13"/>
                </a:cubicBezTo>
                <a:lnTo>
                  <a:pt x="94" y="8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6305550" y="2001769"/>
            <a:ext cx="552450" cy="500063"/>
          </a:xfrm>
          <a:custGeom>
            <a:avLst/>
            <a:gdLst>
              <a:gd name="T0" fmla="*/ 40 w 147"/>
              <a:gd name="T1" fmla="*/ 26 h 133"/>
              <a:gd name="T2" fmla="*/ 27 w 147"/>
              <a:gd name="T3" fmla="*/ 26 h 133"/>
              <a:gd name="T4" fmla="*/ 80 w 147"/>
              <a:gd name="T5" fmla="*/ 33 h 133"/>
              <a:gd name="T6" fmla="*/ 80 w 147"/>
              <a:gd name="T7" fmla="*/ 20 h 133"/>
              <a:gd name="T8" fmla="*/ 80 w 147"/>
              <a:gd name="T9" fmla="*/ 33 h 133"/>
              <a:gd name="T10" fmla="*/ 17 w 147"/>
              <a:gd name="T11" fmla="*/ 113 h 133"/>
              <a:gd name="T12" fmla="*/ 17 w 147"/>
              <a:gd name="T13" fmla="*/ 120 h 133"/>
              <a:gd name="T14" fmla="*/ 100 w 147"/>
              <a:gd name="T15" fmla="*/ 117 h 133"/>
              <a:gd name="T16" fmla="*/ 143 w 147"/>
              <a:gd name="T17" fmla="*/ 60 h 133"/>
              <a:gd name="T18" fmla="*/ 142 w 147"/>
              <a:gd name="T19" fmla="*/ 60 h 133"/>
              <a:gd name="T20" fmla="*/ 113 w 147"/>
              <a:gd name="T21" fmla="*/ 60 h 133"/>
              <a:gd name="T22" fmla="*/ 98 w 147"/>
              <a:gd name="T23" fmla="*/ 46 h 133"/>
              <a:gd name="T24" fmla="*/ 80 w 147"/>
              <a:gd name="T25" fmla="*/ 0 h 133"/>
              <a:gd name="T26" fmla="*/ 33 w 147"/>
              <a:gd name="T27" fmla="*/ 0 h 133"/>
              <a:gd name="T28" fmla="*/ 16 w 147"/>
              <a:gd name="T29" fmla="*/ 46 h 133"/>
              <a:gd name="T30" fmla="*/ 0 w 147"/>
              <a:gd name="T31" fmla="*/ 60 h 133"/>
              <a:gd name="T32" fmla="*/ 13 w 147"/>
              <a:gd name="T33" fmla="*/ 133 h 133"/>
              <a:gd name="T34" fmla="*/ 113 w 147"/>
              <a:gd name="T35" fmla="*/ 120 h 133"/>
              <a:gd name="T36" fmla="*/ 142 w 147"/>
              <a:gd name="T37" fmla="*/ 120 h 133"/>
              <a:gd name="T38" fmla="*/ 143 w 147"/>
              <a:gd name="T39" fmla="*/ 120 h 133"/>
              <a:gd name="T40" fmla="*/ 147 w 147"/>
              <a:gd name="T41" fmla="*/ 63 h 133"/>
              <a:gd name="T42" fmla="*/ 80 w 147"/>
              <a:gd name="T43" fmla="*/ 6 h 133"/>
              <a:gd name="T44" fmla="*/ 80 w 147"/>
              <a:gd name="T45" fmla="*/ 46 h 133"/>
              <a:gd name="T46" fmla="*/ 80 w 147"/>
              <a:gd name="T47" fmla="*/ 6 h 133"/>
              <a:gd name="T48" fmla="*/ 51 w 147"/>
              <a:gd name="T49" fmla="*/ 46 h 133"/>
              <a:gd name="T50" fmla="*/ 62 w 147"/>
              <a:gd name="T51" fmla="*/ 46 h 133"/>
              <a:gd name="T52" fmla="*/ 33 w 147"/>
              <a:gd name="T53" fmla="*/ 6 h 133"/>
              <a:gd name="T54" fmla="*/ 33 w 147"/>
              <a:gd name="T55" fmla="*/ 46 h 133"/>
              <a:gd name="T56" fmla="*/ 107 w 147"/>
              <a:gd name="T57" fmla="*/ 120 h 133"/>
              <a:gd name="T58" fmla="*/ 13 w 147"/>
              <a:gd name="T59" fmla="*/ 127 h 133"/>
              <a:gd name="T60" fmla="*/ 6 w 147"/>
              <a:gd name="T61" fmla="*/ 60 h 133"/>
              <a:gd name="T62" fmla="*/ 100 w 147"/>
              <a:gd name="T63" fmla="*/ 53 h 133"/>
              <a:gd name="T64" fmla="*/ 107 w 147"/>
              <a:gd name="T65" fmla="*/ 120 h 133"/>
              <a:gd name="T66" fmla="*/ 113 w 147"/>
              <a:gd name="T67" fmla="*/ 101 h 133"/>
              <a:gd name="T68" fmla="*/ 140 w 147"/>
              <a:gd name="T69" fmla="*/ 68 h 133"/>
              <a:gd name="T70" fmla="*/ 23 w 147"/>
              <a:gd name="T71" fmla="*/ 80 h 133"/>
              <a:gd name="T72" fmla="*/ 23 w 147"/>
              <a:gd name="T73" fmla="*/ 60 h 133"/>
              <a:gd name="T74" fmla="*/ 23 w 147"/>
              <a:gd name="T75" fmla="*/ 80 h 133"/>
              <a:gd name="T76" fmla="*/ 27 w 147"/>
              <a:gd name="T77" fmla="*/ 70 h 133"/>
              <a:gd name="T78" fmla="*/ 20 w 147"/>
              <a:gd name="T79" fmla="*/ 70 h 133"/>
              <a:gd name="T80" fmla="*/ 43 w 147"/>
              <a:gd name="T81" fmla="*/ 66 h 133"/>
              <a:gd name="T82" fmla="*/ 43 w 147"/>
              <a:gd name="T83" fmla="*/ 60 h 133"/>
              <a:gd name="T84" fmla="*/ 43 w 147"/>
              <a:gd name="T85" fmla="*/ 6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7" h="133">
                <a:moveTo>
                  <a:pt x="33" y="33"/>
                </a:moveTo>
                <a:cubicBezTo>
                  <a:pt x="37" y="33"/>
                  <a:pt x="40" y="30"/>
                  <a:pt x="40" y="26"/>
                </a:cubicBezTo>
                <a:cubicBezTo>
                  <a:pt x="40" y="23"/>
                  <a:pt x="37" y="20"/>
                  <a:pt x="33" y="20"/>
                </a:cubicBezTo>
                <a:cubicBezTo>
                  <a:pt x="30" y="20"/>
                  <a:pt x="27" y="23"/>
                  <a:pt x="27" y="26"/>
                </a:cubicBezTo>
                <a:cubicBezTo>
                  <a:pt x="27" y="30"/>
                  <a:pt x="30" y="33"/>
                  <a:pt x="33" y="33"/>
                </a:cubicBezTo>
                <a:close/>
                <a:moveTo>
                  <a:pt x="80" y="33"/>
                </a:moveTo>
                <a:cubicBezTo>
                  <a:pt x="84" y="33"/>
                  <a:pt x="87" y="30"/>
                  <a:pt x="87" y="26"/>
                </a:cubicBezTo>
                <a:cubicBezTo>
                  <a:pt x="87" y="23"/>
                  <a:pt x="84" y="20"/>
                  <a:pt x="80" y="20"/>
                </a:cubicBezTo>
                <a:cubicBezTo>
                  <a:pt x="76" y="20"/>
                  <a:pt x="73" y="23"/>
                  <a:pt x="73" y="26"/>
                </a:cubicBezTo>
                <a:cubicBezTo>
                  <a:pt x="73" y="30"/>
                  <a:pt x="76" y="33"/>
                  <a:pt x="80" y="33"/>
                </a:cubicBezTo>
                <a:close/>
                <a:moveTo>
                  <a:pt x="97" y="113"/>
                </a:moveTo>
                <a:cubicBezTo>
                  <a:pt x="17" y="113"/>
                  <a:pt x="17" y="113"/>
                  <a:pt x="17" y="113"/>
                </a:cubicBezTo>
                <a:cubicBezTo>
                  <a:pt x="15" y="113"/>
                  <a:pt x="13" y="115"/>
                  <a:pt x="13" y="117"/>
                </a:cubicBezTo>
                <a:cubicBezTo>
                  <a:pt x="13" y="118"/>
                  <a:pt x="15" y="120"/>
                  <a:pt x="17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99" y="120"/>
                  <a:pt x="100" y="118"/>
                  <a:pt x="100" y="117"/>
                </a:cubicBezTo>
                <a:cubicBezTo>
                  <a:pt x="100" y="115"/>
                  <a:pt x="99" y="113"/>
                  <a:pt x="97" y="113"/>
                </a:cubicBezTo>
                <a:close/>
                <a:moveTo>
                  <a:pt x="143" y="60"/>
                </a:moveTo>
                <a:cubicBezTo>
                  <a:pt x="143" y="60"/>
                  <a:pt x="142" y="60"/>
                  <a:pt x="142" y="60"/>
                </a:cubicBezTo>
                <a:cubicBezTo>
                  <a:pt x="142" y="60"/>
                  <a:pt x="142" y="60"/>
                  <a:pt x="142" y="60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52"/>
                  <a:pt x="107" y="46"/>
                  <a:pt x="100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103" y="42"/>
                  <a:pt x="107" y="34"/>
                  <a:pt x="107" y="26"/>
                </a:cubicBezTo>
                <a:cubicBezTo>
                  <a:pt x="107" y="12"/>
                  <a:pt x="95" y="0"/>
                  <a:pt x="80" y="0"/>
                </a:cubicBezTo>
                <a:cubicBezTo>
                  <a:pt x="70" y="0"/>
                  <a:pt x="61" y="5"/>
                  <a:pt x="57" y="13"/>
                </a:cubicBezTo>
                <a:cubicBezTo>
                  <a:pt x="52" y="5"/>
                  <a:pt x="43" y="0"/>
                  <a:pt x="33" y="0"/>
                </a:cubicBezTo>
                <a:cubicBezTo>
                  <a:pt x="18" y="0"/>
                  <a:pt x="6" y="12"/>
                  <a:pt x="6" y="26"/>
                </a:cubicBezTo>
                <a:cubicBezTo>
                  <a:pt x="6" y="34"/>
                  <a:pt x="10" y="42"/>
                  <a:pt x="16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6" y="46"/>
                  <a:pt x="0" y="52"/>
                  <a:pt x="0" y="6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7"/>
                  <a:pt x="6" y="133"/>
                  <a:pt x="13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7" y="133"/>
                  <a:pt x="113" y="127"/>
                  <a:pt x="113" y="120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42" y="120"/>
                  <a:pt x="142" y="120"/>
                  <a:pt x="142" y="120"/>
                </a:cubicBezTo>
                <a:cubicBezTo>
                  <a:pt x="142" y="119"/>
                  <a:pt x="142" y="119"/>
                  <a:pt x="142" y="119"/>
                </a:cubicBezTo>
                <a:cubicBezTo>
                  <a:pt x="142" y="120"/>
                  <a:pt x="143" y="120"/>
                  <a:pt x="143" y="120"/>
                </a:cubicBezTo>
                <a:cubicBezTo>
                  <a:pt x="145" y="120"/>
                  <a:pt x="147" y="118"/>
                  <a:pt x="147" y="117"/>
                </a:cubicBezTo>
                <a:cubicBezTo>
                  <a:pt x="147" y="63"/>
                  <a:pt x="147" y="63"/>
                  <a:pt x="147" y="63"/>
                </a:cubicBezTo>
                <a:cubicBezTo>
                  <a:pt x="147" y="61"/>
                  <a:pt x="145" y="60"/>
                  <a:pt x="143" y="60"/>
                </a:cubicBezTo>
                <a:close/>
                <a:moveTo>
                  <a:pt x="80" y="6"/>
                </a:moveTo>
                <a:cubicBezTo>
                  <a:pt x="91" y="6"/>
                  <a:pt x="100" y="15"/>
                  <a:pt x="100" y="26"/>
                </a:cubicBezTo>
                <a:cubicBezTo>
                  <a:pt x="100" y="37"/>
                  <a:pt x="91" y="46"/>
                  <a:pt x="80" y="46"/>
                </a:cubicBezTo>
                <a:cubicBezTo>
                  <a:pt x="69" y="46"/>
                  <a:pt x="60" y="37"/>
                  <a:pt x="60" y="26"/>
                </a:cubicBezTo>
                <a:cubicBezTo>
                  <a:pt x="60" y="15"/>
                  <a:pt x="69" y="6"/>
                  <a:pt x="80" y="6"/>
                </a:cubicBezTo>
                <a:close/>
                <a:moveTo>
                  <a:pt x="62" y="46"/>
                </a:moveTo>
                <a:cubicBezTo>
                  <a:pt x="51" y="46"/>
                  <a:pt x="51" y="46"/>
                  <a:pt x="51" y="46"/>
                </a:cubicBezTo>
                <a:cubicBezTo>
                  <a:pt x="53" y="44"/>
                  <a:pt x="55" y="42"/>
                  <a:pt x="57" y="39"/>
                </a:cubicBezTo>
                <a:cubicBezTo>
                  <a:pt x="58" y="42"/>
                  <a:pt x="60" y="44"/>
                  <a:pt x="62" y="46"/>
                </a:cubicBezTo>
                <a:close/>
                <a:moveTo>
                  <a:pt x="13" y="26"/>
                </a:moveTo>
                <a:cubicBezTo>
                  <a:pt x="13" y="15"/>
                  <a:pt x="22" y="6"/>
                  <a:pt x="33" y="6"/>
                </a:cubicBezTo>
                <a:cubicBezTo>
                  <a:pt x="44" y="6"/>
                  <a:pt x="53" y="15"/>
                  <a:pt x="53" y="26"/>
                </a:cubicBezTo>
                <a:cubicBezTo>
                  <a:pt x="53" y="37"/>
                  <a:pt x="44" y="46"/>
                  <a:pt x="33" y="46"/>
                </a:cubicBezTo>
                <a:cubicBezTo>
                  <a:pt x="22" y="46"/>
                  <a:pt x="13" y="37"/>
                  <a:pt x="13" y="26"/>
                </a:cubicBezTo>
                <a:close/>
                <a:moveTo>
                  <a:pt x="107" y="120"/>
                </a:moveTo>
                <a:cubicBezTo>
                  <a:pt x="107" y="124"/>
                  <a:pt x="104" y="127"/>
                  <a:pt x="100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9" y="127"/>
                  <a:pt x="6" y="124"/>
                  <a:pt x="6" y="120"/>
                </a:cubicBezTo>
                <a:cubicBezTo>
                  <a:pt x="6" y="60"/>
                  <a:pt x="6" y="60"/>
                  <a:pt x="6" y="60"/>
                </a:cubicBezTo>
                <a:cubicBezTo>
                  <a:pt x="6" y="56"/>
                  <a:pt x="9" y="53"/>
                  <a:pt x="13" y="53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4" y="53"/>
                  <a:pt x="107" y="56"/>
                  <a:pt x="107" y="60"/>
                </a:cubicBezTo>
                <a:lnTo>
                  <a:pt x="107" y="120"/>
                </a:lnTo>
                <a:close/>
                <a:moveTo>
                  <a:pt x="140" y="112"/>
                </a:moveTo>
                <a:cubicBezTo>
                  <a:pt x="113" y="101"/>
                  <a:pt x="113" y="101"/>
                  <a:pt x="113" y="101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40" y="68"/>
                  <a:pt x="140" y="68"/>
                  <a:pt x="140" y="68"/>
                </a:cubicBezTo>
                <a:lnTo>
                  <a:pt x="140" y="112"/>
                </a:lnTo>
                <a:close/>
                <a:moveTo>
                  <a:pt x="23" y="80"/>
                </a:moveTo>
                <a:cubicBezTo>
                  <a:pt x="29" y="80"/>
                  <a:pt x="33" y="75"/>
                  <a:pt x="33" y="70"/>
                </a:cubicBezTo>
                <a:cubicBezTo>
                  <a:pt x="33" y="64"/>
                  <a:pt x="29" y="60"/>
                  <a:pt x="23" y="60"/>
                </a:cubicBezTo>
                <a:cubicBezTo>
                  <a:pt x="18" y="60"/>
                  <a:pt x="13" y="64"/>
                  <a:pt x="13" y="70"/>
                </a:cubicBezTo>
                <a:cubicBezTo>
                  <a:pt x="13" y="75"/>
                  <a:pt x="18" y="80"/>
                  <a:pt x="23" y="80"/>
                </a:cubicBezTo>
                <a:close/>
                <a:moveTo>
                  <a:pt x="23" y="66"/>
                </a:moveTo>
                <a:cubicBezTo>
                  <a:pt x="25" y="66"/>
                  <a:pt x="27" y="68"/>
                  <a:pt x="27" y="70"/>
                </a:cubicBezTo>
                <a:cubicBezTo>
                  <a:pt x="27" y="72"/>
                  <a:pt x="25" y="73"/>
                  <a:pt x="23" y="73"/>
                </a:cubicBezTo>
                <a:cubicBezTo>
                  <a:pt x="21" y="73"/>
                  <a:pt x="20" y="72"/>
                  <a:pt x="20" y="70"/>
                </a:cubicBezTo>
                <a:cubicBezTo>
                  <a:pt x="20" y="68"/>
                  <a:pt x="21" y="66"/>
                  <a:pt x="23" y="66"/>
                </a:cubicBezTo>
                <a:close/>
                <a:moveTo>
                  <a:pt x="43" y="66"/>
                </a:moveTo>
                <a:cubicBezTo>
                  <a:pt x="45" y="66"/>
                  <a:pt x="47" y="65"/>
                  <a:pt x="47" y="63"/>
                </a:cubicBezTo>
                <a:cubicBezTo>
                  <a:pt x="47" y="61"/>
                  <a:pt x="45" y="60"/>
                  <a:pt x="43" y="60"/>
                </a:cubicBezTo>
                <a:cubicBezTo>
                  <a:pt x="41" y="60"/>
                  <a:pt x="40" y="61"/>
                  <a:pt x="40" y="63"/>
                </a:cubicBezTo>
                <a:cubicBezTo>
                  <a:pt x="40" y="65"/>
                  <a:pt x="41" y="66"/>
                  <a:pt x="43" y="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7485063" y="1976369"/>
            <a:ext cx="300038" cy="550863"/>
          </a:xfrm>
          <a:custGeom>
            <a:avLst/>
            <a:gdLst>
              <a:gd name="T0" fmla="*/ 40 w 80"/>
              <a:gd name="T1" fmla="*/ 137 h 147"/>
              <a:gd name="T2" fmla="*/ 43 w 80"/>
              <a:gd name="T3" fmla="*/ 134 h 147"/>
              <a:gd name="T4" fmla="*/ 40 w 80"/>
              <a:gd name="T5" fmla="*/ 130 h 147"/>
              <a:gd name="T6" fmla="*/ 37 w 80"/>
              <a:gd name="T7" fmla="*/ 134 h 147"/>
              <a:gd name="T8" fmla="*/ 40 w 80"/>
              <a:gd name="T9" fmla="*/ 137 h 147"/>
              <a:gd name="T10" fmla="*/ 67 w 80"/>
              <a:gd name="T11" fmla="*/ 0 h 147"/>
              <a:gd name="T12" fmla="*/ 13 w 80"/>
              <a:gd name="T13" fmla="*/ 0 h 147"/>
              <a:gd name="T14" fmla="*/ 0 w 80"/>
              <a:gd name="T15" fmla="*/ 13 h 147"/>
              <a:gd name="T16" fmla="*/ 0 w 80"/>
              <a:gd name="T17" fmla="*/ 134 h 147"/>
              <a:gd name="T18" fmla="*/ 13 w 80"/>
              <a:gd name="T19" fmla="*/ 147 h 147"/>
              <a:gd name="T20" fmla="*/ 67 w 80"/>
              <a:gd name="T21" fmla="*/ 147 h 147"/>
              <a:gd name="T22" fmla="*/ 80 w 80"/>
              <a:gd name="T23" fmla="*/ 134 h 147"/>
              <a:gd name="T24" fmla="*/ 80 w 80"/>
              <a:gd name="T25" fmla="*/ 13 h 147"/>
              <a:gd name="T26" fmla="*/ 67 w 80"/>
              <a:gd name="T27" fmla="*/ 0 h 147"/>
              <a:gd name="T28" fmla="*/ 73 w 80"/>
              <a:gd name="T29" fmla="*/ 134 h 147"/>
              <a:gd name="T30" fmla="*/ 67 w 80"/>
              <a:gd name="T31" fmla="*/ 140 h 147"/>
              <a:gd name="T32" fmla="*/ 13 w 80"/>
              <a:gd name="T33" fmla="*/ 140 h 147"/>
              <a:gd name="T34" fmla="*/ 6 w 80"/>
              <a:gd name="T35" fmla="*/ 134 h 147"/>
              <a:gd name="T36" fmla="*/ 6 w 80"/>
              <a:gd name="T37" fmla="*/ 127 h 147"/>
              <a:gd name="T38" fmla="*/ 73 w 80"/>
              <a:gd name="T39" fmla="*/ 127 h 147"/>
              <a:gd name="T40" fmla="*/ 73 w 80"/>
              <a:gd name="T41" fmla="*/ 134 h 147"/>
              <a:gd name="T42" fmla="*/ 73 w 80"/>
              <a:gd name="T43" fmla="*/ 120 h 147"/>
              <a:gd name="T44" fmla="*/ 6 w 80"/>
              <a:gd name="T45" fmla="*/ 120 h 147"/>
              <a:gd name="T46" fmla="*/ 6 w 80"/>
              <a:gd name="T47" fmla="*/ 27 h 147"/>
              <a:gd name="T48" fmla="*/ 73 w 80"/>
              <a:gd name="T49" fmla="*/ 27 h 147"/>
              <a:gd name="T50" fmla="*/ 73 w 80"/>
              <a:gd name="T51" fmla="*/ 120 h 147"/>
              <a:gd name="T52" fmla="*/ 73 w 80"/>
              <a:gd name="T53" fmla="*/ 20 h 147"/>
              <a:gd name="T54" fmla="*/ 6 w 80"/>
              <a:gd name="T55" fmla="*/ 20 h 147"/>
              <a:gd name="T56" fmla="*/ 6 w 80"/>
              <a:gd name="T57" fmla="*/ 13 h 147"/>
              <a:gd name="T58" fmla="*/ 13 w 80"/>
              <a:gd name="T59" fmla="*/ 7 h 147"/>
              <a:gd name="T60" fmla="*/ 67 w 80"/>
              <a:gd name="T61" fmla="*/ 7 h 147"/>
              <a:gd name="T62" fmla="*/ 73 w 80"/>
              <a:gd name="T63" fmla="*/ 13 h 147"/>
              <a:gd name="T64" fmla="*/ 73 w 80"/>
              <a:gd name="T65" fmla="*/ 20 h 147"/>
              <a:gd name="T66" fmla="*/ 43 w 80"/>
              <a:gd name="T67" fmla="*/ 10 h 147"/>
              <a:gd name="T68" fmla="*/ 37 w 80"/>
              <a:gd name="T69" fmla="*/ 10 h 147"/>
              <a:gd name="T70" fmla="*/ 33 w 80"/>
              <a:gd name="T71" fmla="*/ 13 h 147"/>
              <a:gd name="T72" fmla="*/ 37 w 80"/>
              <a:gd name="T73" fmla="*/ 17 h 147"/>
              <a:gd name="T74" fmla="*/ 43 w 80"/>
              <a:gd name="T75" fmla="*/ 17 h 147"/>
              <a:gd name="T76" fmla="*/ 47 w 80"/>
              <a:gd name="T77" fmla="*/ 13 h 147"/>
              <a:gd name="T78" fmla="*/ 43 w 80"/>
              <a:gd name="T79" fmla="*/ 1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147">
                <a:moveTo>
                  <a:pt x="40" y="137"/>
                </a:moveTo>
                <a:cubicBezTo>
                  <a:pt x="42" y="137"/>
                  <a:pt x="43" y="135"/>
                  <a:pt x="43" y="134"/>
                </a:cubicBezTo>
                <a:cubicBezTo>
                  <a:pt x="43" y="132"/>
                  <a:pt x="42" y="130"/>
                  <a:pt x="40" y="130"/>
                </a:cubicBezTo>
                <a:cubicBezTo>
                  <a:pt x="38" y="130"/>
                  <a:pt x="37" y="132"/>
                  <a:pt x="37" y="134"/>
                </a:cubicBezTo>
                <a:cubicBezTo>
                  <a:pt x="37" y="135"/>
                  <a:pt x="38" y="137"/>
                  <a:pt x="40" y="137"/>
                </a:cubicBezTo>
                <a:close/>
                <a:moveTo>
                  <a:pt x="67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67" y="147"/>
                  <a:pt x="67" y="147"/>
                  <a:pt x="67" y="147"/>
                </a:cubicBezTo>
                <a:cubicBezTo>
                  <a:pt x="74" y="147"/>
                  <a:pt x="80" y="141"/>
                  <a:pt x="80" y="134"/>
                </a:cubicBezTo>
                <a:cubicBezTo>
                  <a:pt x="80" y="13"/>
                  <a:pt x="80" y="13"/>
                  <a:pt x="80" y="13"/>
                </a:cubicBezTo>
                <a:cubicBezTo>
                  <a:pt x="80" y="6"/>
                  <a:pt x="74" y="0"/>
                  <a:pt x="67" y="0"/>
                </a:cubicBezTo>
                <a:close/>
                <a:moveTo>
                  <a:pt x="73" y="134"/>
                </a:moveTo>
                <a:cubicBezTo>
                  <a:pt x="73" y="137"/>
                  <a:pt x="70" y="140"/>
                  <a:pt x="67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9" y="140"/>
                  <a:pt x="6" y="137"/>
                  <a:pt x="6" y="134"/>
                </a:cubicBezTo>
                <a:cubicBezTo>
                  <a:pt x="6" y="127"/>
                  <a:pt x="6" y="127"/>
                  <a:pt x="6" y="127"/>
                </a:cubicBezTo>
                <a:cubicBezTo>
                  <a:pt x="73" y="127"/>
                  <a:pt x="73" y="127"/>
                  <a:pt x="73" y="127"/>
                </a:cubicBezTo>
                <a:lnTo>
                  <a:pt x="73" y="134"/>
                </a:lnTo>
                <a:close/>
                <a:moveTo>
                  <a:pt x="73" y="120"/>
                </a:moveTo>
                <a:cubicBezTo>
                  <a:pt x="6" y="120"/>
                  <a:pt x="6" y="120"/>
                  <a:pt x="6" y="120"/>
                </a:cubicBezTo>
                <a:cubicBezTo>
                  <a:pt x="6" y="27"/>
                  <a:pt x="6" y="27"/>
                  <a:pt x="6" y="27"/>
                </a:cubicBezTo>
                <a:cubicBezTo>
                  <a:pt x="73" y="27"/>
                  <a:pt x="73" y="27"/>
                  <a:pt x="73" y="27"/>
                </a:cubicBezTo>
                <a:lnTo>
                  <a:pt x="73" y="120"/>
                </a:lnTo>
                <a:close/>
                <a:moveTo>
                  <a:pt x="73" y="20"/>
                </a:moveTo>
                <a:cubicBezTo>
                  <a:pt x="6" y="20"/>
                  <a:pt x="6" y="20"/>
                  <a:pt x="6" y="20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70" y="7"/>
                  <a:pt x="73" y="10"/>
                  <a:pt x="73" y="13"/>
                </a:cubicBezTo>
                <a:lnTo>
                  <a:pt x="73" y="20"/>
                </a:lnTo>
                <a:close/>
                <a:moveTo>
                  <a:pt x="43" y="10"/>
                </a:moveTo>
                <a:cubicBezTo>
                  <a:pt x="37" y="10"/>
                  <a:pt x="37" y="10"/>
                  <a:pt x="37" y="10"/>
                </a:cubicBezTo>
                <a:cubicBezTo>
                  <a:pt x="35" y="10"/>
                  <a:pt x="33" y="11"/>
                  <a:pt x="33" y="13"/>
                </a:cubicBezTo>
                <a:cubicBezTo>
                  <a:pt x="33" y="15"/>
                  <a:pt x="35" y="17"/>
                  <a:pt x="37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5" y="17"/>
                  <a:pt x="47" y="15"/>
                  <a:pt x="47" y="13"/>
                </a:cubicBezTo>
                <a:cubicBezTo>
                  <a:pt x="47" y="11"/>
                  <a:pt x="45" y="10"/>
                  <a:pt x="43" y="1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8486775" y="1976369"/>
            <a:ext cx="401638" cy="550863"/>
          </a:xfrm>
          <a:custGeom>
            <a:avLst/>
            <a:gdLst>
              <a:gd name="T0" fmla="*/ 50 w 107"/>
              <a:gd name="T1" fmla="*/ 17 h 147"/>
              <a:gd name="T2" fmla="*/ 57 w 107"/>
              <a:gd name="T3" fmla="*/ 17 h 147"/>
              <a:gd name="T4" fmla="*/ 60 w 107"/>
              <a:gd name="T5" fmla="*/ 13 h 147"/>
              <a:gd name="T6" fmla="*/ 57 w 107"/>
              <a:gd name="T7" fmla="*/ 10 h 147"/>
              <a:gd name="T8" fmla="*/ 50 w 107"/>
              <a:gd name="T9" fmla="*/ 10 h 147"/>
              <a:gd name="T10" fmla="*/ 47 w 107"/>
              <a:gd name="T11" fmla="*/ 13 h 147"/>
              <a:gd name="T12" fmla="*/ 50 w 107"/>
              <a:gd name="T13" fmla="*/ 17 h 147"/>
              <a:gd name="T14" fmla="*/ 93 w 107"/>
              <a:gd name="T15" fmla="*/ 0 h 147"/>
              <a:gd name="T16" fmla="*/ 13 w 107"/>
              <a:gd name="T17" fmla="*/ 0 h 147"/>
              <a:gd name="T18" fmla="*/ 0 w 107"/>
              <a:gd name="T19" fmla="*/ 13 h 147"/>
              <a:gd name="T20" fmla="*/ 0 w 107"/>
              <a:gd name="T21" fmla="*/ 134 h 147"/>
              <a:gd name="T22" fmla="*/ 13 w 107"/>
              <a:gd name="T23" fmla="*/ 147 h 147"/>
              <a:gd name="T24" fmla="*/ 93 w 107"/>
              <a:gd name="T25" fmla="*/ 147 h 147"/>
              <a:gd name="T26" fmla="*/ 107 w 107"/>
              <a:gd name="T27" fmla="*/ 134 h 147"/>
              <a:gd name="T28" fmla="*/ 107 w 107"/>
              <a:gd name="T29" fmla="*/ 13 h 147"/>
              <a:gd name="T30" fmla="*/ 93 w 107"/>
              <a:gd name="T31" fmla="*/ 0 h 147"/>
              <a:gd name="T32" fmla="*/ 100 w 107"/>
              <a:gd name="T33" fmla="*/ 134 h 147"/>
              <a:gd name="T34" fmla="*/ 93 w 107"/>
              <a:gd name="T35" fmla="*/ 140 h 147"/>
              <a:gd name="T36" fmla="*/ 13 w 107"/>
              <a:gd name="T37" fmla="*/ 140 h 147"/>
              <a:gd name="T38" fmla="*/ 7 w 107"/>
              <a:gd name="T39" fmla="*/ 134 h 147"/>
              <a:gd name="T40" fmla="*/ 7 w 107"/>
              <a:gd name="T41" fmla="*/ 13 h 147"/>
              <a:gd name="T42" fmla="*/ 13 w 107"/>
              <a:gd name="T43" fmla="*/ 7 h 147"/>
              <a:gd name="T44" fmla="*/ 93 w 107"/>
              <a:gd name="T45" fmla="*/ 7 h 147"/>
              <a:gd name="T46" fmla="*/ 100 w 107"/>
              <a:gd name="T47" fmla="*/ 13 h 147"/>
              <a:gd name="T48" fmla="*/ 100 w 107"/>
              <a:gd name="T49" fmla="*/ 134 h 147"/>
              <a:gd name="T50" fmla="*/ 53 w 107"/>
              <a:gd name="T51" fmla="*/ 130 h 147"/>
              <a:gd name="T52" fmla="*/ 50 w 107"/>
              <a:gd name="T53" fmla="*/ 134 h 147"/>
              <a:gd name="T54" fmla="*/ 53 w 107"/>
              <a:gd name="T55" fmla="*/ 137 h 147"/>
              <a:gd name="T56" fmla="*/ 57 w 107"/>
              <a:gd name="T57" fmla="*/ 134 h 147"/>
              <a:gd name="T58" fmla="*/ 53 w 107"/>
              <a:gd name="T59" fmla="*/ 130 h 147"/>
              <a:gd name="T60" fmla="*/ 13 w 107"/>
              <a:gd name="T61" fmla="*/ 127 h 147"/>
              <a:gd name="T62" fmla="*/ 93 w 107"/>
              <a:gd name="T63" fmla="*/ 127 h 147"/>
              <a:gd name="T64" fmla="*/ 93 w 107"/>
              <a:gd name="T65" fmla="*/ 20 h 147"/>
              <a:gd name="T66" fmla="*/ 13 w 107"/>
              <a:gd name="T67" fmla="*/ 20 h 147"/>
              <a:gd name="T68" fmla="*/ 13 w 107"/>
              <a:gd name="T69" fmla="*/ 127 h 147"/>
              <a:gd name="T70" fmla="*/ 20 w 107"/>
              <a:gd name="T71" fmla="*/ 27 h 147"/>
              <a:gd name="T72" fmla="*/ 87 w 107"/>
              <a:gd name="T73" fmla="*/ 27 h 147"/>
              <a:gd name="T74" fmla="*/ 87 w 107"/>
              <a:gd name="T75" fmla="*/ 120 h 147"/>
              <a:gd name="T76" fmla="*/ 20 w 107"/>
              <a:gd name="T77" fmla="*/ 120 h 147"/>
              <a:gd name="T78" fmla="*/ 20 w 107"/>
              <a:gd name="T79" fmla="*/ 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" h="147">
                <a:moveTo>
                  <a:pt x="50" y="17"/>
                </a:moveTo>
                <a:cubicBezTo>
                  <a:pt x="57" y="17"/>
                  <a:pt x="57" y="17"/>
                  <a:pt x="57" y="17"/>
                </a:cubicBezTo>
                <a:cubicBezTo>
                  <a:pt x="59" y="17"/>
                  <a:pt x="60" y="15"/>
                  <a:pt x="60" y="13"/>
                </a:cubicBezTo>
                <a:cubicBezTo>
                  <a:pt x="60" y="11"/>
                  <a:pt x="59" y="10"/>
                  <a:pt x="57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7" y="11"/>
                  <a:pt x="47" y="13"/>
                </a:cubicBezTo>
                <a:cubicBezTo>
                  <a:pt x="47" y="15"/>
                  <a:pt x="48" y="17"/>
                  <a:pt x="50" y="17"/>
                </a:cubicBezTo>
                <a:close/>
                <a:moveTo>
                  <a:pt x="9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101" y="147"/>
                  <a:pt x="107" y="141"/>
                  <a:pt x="107" y="134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07" y="6"/>
                  <a:pt x="101" y="0"/>
                  <a:pt x="93" y="0"/>
                </a:cubicBezTo>
                <a:close/>
                <a:moveTo>
                  <a:pt x="100" y="134"/>
                </a:moveTo>
                <a:cubicBezTo>
                  <a:pt x="100" y="137"/>
                  <a:pt x="97" y="140"/>
                  <a:pt x="93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7" y="7"/>
                  <a:pt x="100" y="10"/>
                  <a:pt x="100" y="13"/>
                </a:cubicBezTo>
                <a:lnTo>
                  <a:pt x="100" y="134"/>
                </a:lnTo>
                <a:close/>
                <a:moveTo>
                  <a:pt x="53" y="130"/>
                </a:moveTo>
                <a:cubicBezTo>
                  <a:pt x="52" y="130"/>
                  <a:pt x="50" y="132"/>
                  <a:pt x="50" y="134"/>
                </a:cubicBezTo>
                <a:cubicBezTo>
                  <a:pt x="50" y="135"/>
                  <a:pt x="52" y="137"/>
                  <a:pt x="53" y="137"/>
                </a:cubicBezTo>
                <a:cubicBezTo>
                  <a:pt x="55" y="137"/>
                  <a:pt x="57" y="135"/>
                  <a:pt x="57" y="134"/>
                </a:cubicBezTo>
                <a:cubicBezTo>
                  <a:pt x="57" y="132"/>
                  <a:pt x="55" y="130"/>
                  <a:pt x="53" y="130"/>
                </a:cubicBezTo>
                <a:close/>
                <a:moveTo>
                  <a:pt x="13" y="127"/>
                </a:moveTo>
                <a:cubicBezTo>
                  <a:pt x="93" y="127"/>
                  <a:pt x="93" y="127"/>
                  <a:pt x="93" y="127"/>
                </a:cubicBezTo>
                <a:cubicBezTo>
                  <a:pt x="93" y="20"/>
                  <a:pt x="93" y="20"/>
                  <a:pt x="93" y="20"/>
                </a:cubicBezTo>
                <a:cubicBezTo>
                  <a:pt x="13" y="20"/>
                  <a:pt x="13" y="20"/>
                  <a:pt x="13" y="20"/>
                </a:cubicBezTo>
                <a:lnTo>
                  <a:pt x="13" y="127"/>
                </a:lnTo>
                <a:close/>
                <a:moveTo>
                  <a:pt x="20" y="27"/>
                </a:moveTo>
                <a:cubicBezTo>
                  <a:pt x="87" y="27"/>
                  <a:pt x="87" y="27"/>
                  <a:pt x="87" y="27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20" y="120"/>
                  <a:pt x="20" y="120"/>
                  <a:pt x="20" y="120"/>
                </a:cubicBezTo>
                <a:lnTo>
                  <a:pt x="20" y="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9463088" y="2050982"/>
            <a:ext cx="552450" cy="401638"/>
          </a:xfrm>
          <a:custGeom>
            <a:avLst/>
            <a:gdLst>
              <a:gd name="T0" fmla="*/ 147 w 147"/>
              <a:gd name="T1" fmla="*/ 102 h 107"/>
              <a:gd name="T2" fmla="*/ 147 w 147"/>
              <a:gd name="T3" fmla="*/ 102 h 107"/>
              <a:gd name="T4" fmla="*/ 134 w 147"/>
              <a:gd name="T5" fmla="*/ 82 h 107"/>
              <a:gd name="T6" fmla="*/ 134 w 147"/>
              <a:gd name="T7" fmla="*/ 80 h 107"/>
              <a:gd name="T8" fmla="*/ 134 w 147"/>
              <a:gd name="T9" fmla="*/ 7 h 107"/>
              <a:gd name="T10" fmla="*/ 127 w 147"/>
              <a:gd name="T11" fmla="*/ 0 h 107"/>
              <a:gd name="T12" fmla="*/ 21 w 147"/>
              <a:gd name="T13" fmla="*/ 0 h 107"/>
              <a:gd name="T14" fmla="*/ 14 w 147"/>
              <a:gd name="T15" fmla="*/ 7 h 107"/>
              <a:gd name="T16" fmla="*/ 14 w 147"/>
              <a:gd name="T17" fmla="*/ 80 h 107"/>
              <a:gd name="T18" fmla="*/ 14 w 147"/>
              <a:gd name="T19" fmla="*/ 82 h 107"/>
              <a:gd name="T20" fmla="*/ 1 w 147"/>
              <a:gd name="T21" fmla="*/ 102 h 107"/>
              <a:gd name="T22" fmla="*/ 1 w 147"/>
              <a:gd name="T23" fmla="*/ 102 h 107"/>
              <a:gd name="T24" fmla="*/ 0 w 147"/>
              <a:gd name="T25" fmla="*/ 104 h 107"/>
              <a:gd name="T26" fmla="*/ 4 w 147"/>
              <a:gd name="T27" fmla="*/ 107 h 107"/>
              <a:gd name="T28" fmla="*/ 144 w 147"/>
              <a:gd name="T29" fmla="*/ 107 h 107"/>
              <a:gd name="T30" fmla="*/ 147 w 147"/>
              <a:gd name="T31" fmla="*/ 104 h 107"/>
              <a:gd name="T32" fmla="*/ 147 w 147"/>
              <a:gd name="T33" fmla="*/ 102 h 107"/>
              <a:gd name="T34" fmla="*/ 21 w 147"/>
              <a:gd name="T35" fmla="*/ 7 h 107"/>
              <a:gd name="T36" fmla="*/ 127 w 147"/>
              <a:gd name="T37" fmla="*/ 7 h 107"/>
              <a:gd name="T38" fmla="*/ 127 w 147"/>
              <a:gd name="T39" fmla="*/ 80 h 107"/>
              <a:gd name="T40" fmla="*/ 21 w 147"/>
              <a:gd name="T41" fmla="*/ 80 h 107"/>
              <a:gd name="T42" fmla="*/ 21 w 147"/>
              <a:gd name="T43" fmla="*/ 7 h 107"/>
              <a:gd name="T44" fmla="*/ 10 w 147"/>
              <a:gd name="T45" fmla="*/ 100 h 107"/>
              <a:gd name="T46" fmla="*/ 19 w 147"/>
              <a:gd name="T47" fmla="*/ 87 h 107"/>
              <a:gd name="T48" fmla="*/ 21 w 147"/>
              <a:gd name="T49" fmla="*/ 87 h 107"/>
              <a:gd name="T50" fmla="*/ 127 w 147"/>
              <a:gd name="T51" fmla="*/ 87 h 107"/>
              <a:gd name="T52" fmla="*/ 129 w 147"/>
              <a:gd name="T53" fmla="*/ 87 h 107"/>
              <a:gd name="T54" fmla="*/ 138 w 147"/>
              <a:gd name="T55" fmla="*/ 100 h 107"/>
              <a:gd name="T56" fmla="*/ 10 w 147"/>
              <a:gd name="T57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7" h="107">
                <a:moveTo>
                  <a:pt x="147" y="102"/>
                </a:moveTo>
                <a:cubicBezTo>
                  <a:pt x="147" y="102"/>
                  <a:pt x="147" y="102"/>
                  <a:pt x="147" y="102"/>
                </a:cubicBezTo>
                <a:cubicBezTo>
                  <a:pt x="134" y="82"/>
                  <a:pt x="134" y="82"/>
                  <a:pt x="134" y="82"/>
                </a:cubicBezTo>
                <a:cubicBezTo>
                  <a:pt x="134" y="81"/>
                  <a:pt x="134" y="81"/>
                  <a:pt x="134" y="80"/>
                </a:cubicBezTo>
                <a:cubicBezTo>
                  <a:pt x="134" y="7"/>
                  <a:pt x="134" y="7"/>
                  <a:pt x="134" y="7"/>
                </a:cubicBezTo>
                <a:cubicBezTo>
                  <a:pt x="134" y="3"/>
                  <a:pt x="131" y="0"/>
                  <a:pt x="127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7" y="0"/>
                  <a:pt x="14" y="3"/>
                  <a:pt x="14" y="7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81"/>
                  <a:pt x="14" y="81"/>
                  <a:pt x="14" y="82"/>
                </a:cubicBezTo>
                <a:cubicBezTo>
                  <a:pt x="1" y="102"/>
                  <a:pt x="1" y="102"/>
                  <a:pt x="1" y="102"/>
                </a:cubicBezTo>
                <a:cubicBezTo>
                  <a:pt x="1" y="102"/>
                  <a:pt x="1" y="102"/>
                  <a:pt x="1" y="102"/>
                </a:cubicBezTo>
                <a:cubicBezTo>
                  <a:pt x="1" y="102"/>
                  <a:pt x="0" y="103"/>
                  <a:pt x="0" y="104"/>
                </a:cubicBezTo>
                <a:cubicBezTo>
                  <a:pt x="0" y="105"/>
                  <a:pt x="2" y="107"/>
                  <a:pt x="4" y="107"/>
                </a:cubicBezTo>
                <a:cubicBezTo>
                  <a:pt x="144" y="107"/>
                  <a:pt x="144" y="107"/>
                  <a:pt x="144" y="107"/>
                </a:cubicBezTo>
                <a:cubicBezTo>
                  <a:pt x="146" y="107"/>
                  <a:pt x="147" y="105"/>
                  <a:pt x="147" y="104"/>
                </a:cubicBezTo>
                <a:cubicBezTo>
                  <a:pt x="147" y="103"/>
                  <a:pt x="147" y="102"/>
                  <a:pt x="147" y="102"/>
                </a:cubicBezTo>
                <a:close/>
                <a:moveTo>
                  <a:pt x="21" y="7"/>
                </a:moveTo>
                <a:cubicBezTo>
                  <a:pt x="127" y="7"/>
                  <a:pt x="127" y="7"/>
                  <a:pt x="127" y="7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21" y="80"/>
                  <a:pt x="21" y="80"/>
                  <a:pt x="21" y="80"/>
                </a:cubicBezTo>
                <a:lnTo>
                  <a:pt x="21" y="7"/>
                </a:lnTo>
                <a:close/>
                <a:moveTo>
                  <a:pt x="10" y="100"/>
                </a:moveTo>
                <a:cubicBezTo>
                  <a:pt x="19" y="87"/>
                  <a:pt x="19" y="87"/>
                  <a:pt x="19" y="87"/>
                </a:cubicBezTo>
                <a:cubicBezTo>
                  <a:pt x="20" y="87"/>
                  <a:pt x="20" y="87"/>
                  <a:pt x="21" y="87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28" y="87"/>
                  <a:pt x="128" y="87"/>
                  <a:pt x="129" y="87"/>
                </a:cubicBezTo>
                <a:cubicBezTo>
                  <a:pt x="138" y="100"/>
                  <a:pt x="138" y="100"/>
                  <a:pt x="138" y="100"/>
                </a:cubicBezTo>
                <a:lnTo>
                  <a:pt x="10" y="1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10517188" y="1976369"/>
            <a:ext cx="552450" cy="550863"/>
          </a:xfrm>
          <a:custGeom>
            <a:avLst/>
            <a:gdLst>
              <a:gd name="T0" fmla="*/ 134 w 147"/>
              <a:gd name="T1" fmla="*/ 0 h 147"/>
              <a:gd name="T2" fmla="*/ 13 w 147"/>
              <a:gd name="T3" fmla="*/ 0 h 147"/>
              <a:gd name="T4" fmla="*/ 0 w 147"/>
              <a:gd name="T5" fmla="*/ 13 h 147"/>
              <a:gd name="T6" fmla="*/ 0 w 147"/>
              <a:gd name="T7" fmla="*/ 114 h 147"/>
              <a:gd name="T8" fmla="*/ 13 w 147"/>
              <a:gd name="T9" fmla="*/ 127 h 147"/>
              <a:gd name="T10" fmla="*/ 60 w 147"/>
              <a:gd name="T11" fmla="*/ 127 h 147"/>
              <a:gd name="T12" fmla="*/ 60 w 147"/>
              <a:gd name="T13" fmla="*/ 140 h 147"/>
              <a:gd name="T14" fmla="*/ 50 w 147"/>
              <a:gd name="T15" fmla="*/ 140 h 147"/>
              <a:gd name="T16" fmla="*/ 47 w 147"/>
              <a:gd name="T17" fmla="*/ 144 h 147"/>
              <a:gd name="T18" fmla="*/ 50 w 147"/>
              <a:gd name="T19" fmla="*/ 147 h 147"/>
              <a:gd name="T20" fmla="*/ 97 w 147"/>
              <a:gd name="T21" fmla="*/ 147 h 147"/>
              <a:gd name="T22" fmla="*/ 100 w 147"/>
              <a:gd name="T23" fmla="*/ 144 h 147"/>
              <a:gd name="T24" fmla="*/ 97 w 147"/>
              <a:gd name="T25" fmla="*/ 140 h 147"/>
              <a:gd name="T26" fmla="*/ 87 w 147"/>
              <a:gd name="T27" fmla="*/ 140 h 147"/>
              <a:gd name="T28" fmla="*/ 87 w 147"/>
              <a:gd name="T29" fmla="*/ 127 h 147"/>
              <a:gd name="T30" fmla="*/ 134 w 147"/>
              <a:gd name="T31" fmla="*/ 127 h 147"/>
              <a:gd name="T32" fmla="*/ 147 w 147"/>
              <a:gd name="T33" fmla="*/ 114 h 147"/>
              <a:gd name="T34" fmla="*/ 147 w 147"/>
              <a:gd name="T35" fmla="*/ 13 h 147"/>
              <a:gd name="T36" fmla="*/ 134 w 147"/>
              <a:gd name="T37" fmla="*/ 0 h 147"/>
              <a:gd name="T38" fmla="*/ 80 w 147"/>
              <a:gd name="T39" fmla="*/ 140 h 147"/>
              <a:gd name="T40" fmla="*/ 67 w 147"/>
              <a:gd name="T41" fmla="*/ 140 h 147"/>
              <a:gd name="T42" fmla="*/ 67 w 147"/>
              <a:gd name="T43" fmla="*/ 127 h 147"/>
              <a:gd name="T44" fmla="*/ 80 w 147"/>
              <a:gd name="T45" fmla="*/ 127 h 147"/>
              <a:gd name="T46" fmla="*/ 80 w 147"/>
              <a:gd name="T47" fmla="*/ 140 h 147"/>
              <a:gd name="T48" fmla="*/ 140 w 147"/>
              <a:gd name="T49" fmla="*/ 114 h 147"/>
              <a:gd name="T50" fmla="*/ 134 w 147"/>
              <a:gd name="T51" fmla="*/ 120 h 147"/>
              <a:gd name="T52" fmla="*/ 13 w 147"/>
              <a:gd name="T53" fmla="*/ 120 h 147"/>
              <a:gd name="T54" fmla="*/ 7 w 147"/>
              <a:gd name="T55" fmla="*/ 114 h 147"/>
              <a:gd name="T56" fmla="*/ 7 w 147"/>
              <a:gd name="T57" fmla="*/ 107 h 147"/>
              <a:gd name="T58" fmla="*/ 140 w 147"/>
              <a:gd name="T59" fmla="*/ 107 h 147"/>
              <a:gd name="T60" fmla="*/ 140 w 147"/>
              <a:gd name="T61" fmla="*/ 114 h 147"/>
              <a:gd name="T62" fmla="*/ 140 w 147"/>
              <a:gd name="T63" fmla="*/ 100 h 147"/>
              <a:gd name="T64" fmla="*/ 7 w 147"/>
              <a:gd name="T65" fmla="*/ 100 h 147"/>
              <a:gd name="T66" fmla="*/ 7 w 147"/>
              <a:gd name="T67" fmla="*/ 13 h 147"/>
              <a:gd name="T68" fmla="*/ 13 w 147"/>
              <a:gd name="T69" fmla="*/ 7 h 147"/>
              <a:gd name="T70" fmla="*/ 134 w 147"/>
              <a:gd name="T71" fmla="*/ 7 h 147"/>
              <a:gd name="T72" fmla="*/ 140 w 147"/>
              <a:gd name="T73" fmla="*/ 13 h 147"/>
              <a:gd name="T74" fmla="*/ 140 w 147"/>
              <a:gd name="T75" fmla="*/ 10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7" h="147">
                <a:moveTo>
                  <a:pt x="13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1"/>
                  <a:pt x="6" y="127"/>
                  <a:pt x="13" y="127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48" y="140"/>
                  <a:pt x="47" y="142"/>
                  <a:pt x="47" y="144"/>
                </a:cubicBezTo>
                <a:cubicBezTo>
                  <a:pt x="47" y="145"/>
                  <a:pt x="48" y="147"/>
                  <a:pt x="50" y="147"/>
                </a:cubicBezTo>
                <a:cubicBezTo>
                  <a:pt x="97" y="147"/>
                  <a:pt x="97" y="147"/>
                  <a:pt x="97" y="147"/>
                </a:cubicBezTo>
                <a:cubicBezTo>
                  <a:pt x="99" y="147"/>
                  <a:pt x="100" y="145"/>
                  <a:pt x="100" y="144"/>
                </a:cubicBezTo>
                <a:cubicBezTo>
                  <a:pt x="100" y="142"/>
                  <a:pt x="99" y="140"/>
                  <a:pt x="97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27"/>
                  <a:pt x="87" y="127"/>
                  <a:pt x="87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41" y="127"/>
                  <a:pt x="147" y="121"/>
                  <a:pt x="147" y="114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6"/>
                  <a:pt x="141" y="0"/>
                  <a:pt x="134" y="0"/>
                </a:cubicBezTo>
                <a:close/>
                <a:moveTo>
                  <a:pt x="80" y="140"/>
                </a:moveTo>
                <a:cubicBezTo>
                  <a:pt x="67" y="140"/>
                  <a:pt x="67" y="140"/>
                  <a:pt x="67" y="140"/>
                </a:cubicBezTo>
                <a:cubicBezTo>
                  <a:pt x="67" y="127"/>
                  <a:pt x="67" y="127"/>
                  <a:pt x="67" y="127"/>
                </a:cubicBezTo>
                <a:cubicBezTo>
                  <a:pt x="80" y="127"/>
                  <a:pt x="80" y="127"/>
                  <a:pt x="80" y="127"/>
                </a:cubicBezTo>
                <a:lnTo>
                  <a:pt x="80" y="140"/>
                </a:lnTo>
                <a:close/>
                <a:moveTo>
                  <a:pt x="140" y="114"/>
                </a:moveTo>
                <a:cubicBezTo>
                  <a:pt x="140" y="117"/>
                  <a:pt x="137" y="120"/>
                  <a:pt x="134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0" y="120"/>
                  <a:pt x="7" y="117"/>
                  <a:pt x="7" y="114"/>
                </a:cubicBezTo>
                <a:cubicBezTo>
                  <a:pt x="7" y="107"/>
                  <a:pt x="7" y="107"/>
                  <a:pt x="7" y="107"/>
                </a:cubicBezTo>
                <a:cubicBezTo>
                  <a:pt x="140" y="107"/>
                  <a:pt x="140" y="107"/>
                  <a:pt x="140" y="107"/>
                </a:cubicBezTo>
                <a:lnTo>
                  <a:pt x="140" y="114"/>
                </a:lnTo>
                <a:close/>
                <a:moveTo>
                  <a:pt x="140" y="100"/>
                </a:moveTo>
                <a:cubicBezTo>
                  <a:pt x="7" y="100"/>
                  <a:pt x="7" y="100"/>
                  <a:pt x="7" y="100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137" y="7"/>
                  <a:pt x="140" y="10"/>
                  <a:pt x="140" y="13"/>
                </a:cubicBezTo>
                <a:lnTo>
                  <a:pt x="140" y="1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1550533" y="1977957"/>
            <a:ext cx="552450" cy="549275"/>
          </a:xfrm>
          <a:custGeom>
            <a:avLst/>
            <a:gdLst>
              <a:gd name="T0" fmla="*/ 86 w 147"/>
              <a:gd name="T1" fmla="*/ 68 h 146"/>
              <a:gd name="T2" fmla="*/ 81 w 147"/>
              <a:gd name="T3" fmla="*/ 35 h 146"/>
              <a:gd name="T4" fmla="*/ 87 w 147"/>
              <a:gd name="T5" fmla="*/ 53 h 146"/>
              <a:gd name="T6" fmla="*/ 84 w 147"/>
              <a:gd name="T7" fmla="*/ 57 h 146"/>
              <a:gd name="T8" fmla="*/ 79 w 147"/>
              <a:gd name="T9" fmla="*/ 53 h 146"/>
              <a:gd name="T10" fmla="*/ 74 w 147"/>
              <a:gd name="T11" fmla="*/ 69 h 146"/>
              <a:gd name="T12" fmla="*/ 74 w 147"/>
              <a:gd name="T13" fmla="*/ 71 h 146"/>
              <a:gd name="T14" fmla="*/ 76 w 147"/>
              <a:gd name="T15" fmla="*/ 73 h 146"/>
              <a:gd name="T16" fmla="*/ 90 w 147"/>
              <a:gd name="T17" fmla="*/ 76 h 146"/>
              <a:gd name="T18" fmla="*/ 93 w 147"/>
              <a:gd name="T19" fmla="*/ 71 h 146"/>
              <a:gd name="T20" fmla="*/ 73 w 147"/>
              <a:gd name="T21" fmla="*/ 35 h 146"/>
              <a:gd name="T22" fmla="*/ 72 w 147"/>
              <a:gd name="T23" fmla="*/ 33 h 146"/>
              <a:gd name="T24" fmla="*/ 58 w 147"/>
              <a:gd name="T25" fmla="*/ 30 h 146"/>
              <a:gd name="T26" fmla="*/ 54 w 147"/>
              <a:gd name="T27" fmla="*/ 35 h 146"/>
              <a:gd name="T28" fmla="*/ 61 w 147"/>
              <a:gd name="T29" fmla="*/ 38 h 146"/>
              <a:gd name="T30" fmla="*/ 66 w 147"/>
              <a:gd name="T31" fmla="*/ 71 h 146"/>
              <a:gd name="T32" fmla="*/ 60 w 147"/>
              <a:gd name="T33" fmla="*/ 53 h 146"/>
              <a:gd name="T34" fmla="*/ 64 w 147"/>
              <a:gd name="T35" fmla="*/ 49 h 146"/>
              <a:gd name="T36" fmla="*/ 68 w 147"/>
              <a:gd name="T37" fmla="*/ 53 h 146"/>
              <a:gd name="T38" fmla="*/ 74 w 147"/>
              <a:gd name="T39" fmla="*/ 37 h 146"/>
              <a:gd name="T40" fmla="*/ 134 w 147"/>
              <a:gd name="T41" fmla="*/ 0 h 146"/>
              <a:gd name="T42" fmla="*/ 0 w 147"/>
              <a:gd name="T43" fmla="*/ 13 h 146"/>
              <a:gd name="T44" fmla="*/ 13 w 147"/>
              <a:gd name="T45" fmla="*/ 126 h 146"/>
              <a:gd name="T46" fmla="*/ 60 w 147"/>
              <a:gd name="T47" fmla="*/ 140 h 146"/>
              <a:gd name="T48" fmla="*/ 47 w 147"/>
              <a:gd name="T49" fmla="*/ 143 h 146"/>
              <a:gd name="T50" fmla="*/ 97 w 147"/>
              <a:gd name="T51" fmla="*/ 146 h 146"/>
              <a:gd name="T52" fmla="*/ 97 w 147"/>
              <a:gd name="T53" fmla="*/ 140 h 146"/>
              <a:gd name="T54" fmla="*/ 87 w 147"/>
              <a:gd name="T55" fmla="*/ 126 h 146"/>
              <a:gd name="T56" fmla="*/ 147 w 147"/>
              <a:gd name="T57" fmla="*/ 113 h 146"/>
              <a:gd name="T58" fmla="*/ 134 w 147"/>
              <a:gd name="T59" fmla="*/ 0 h 146"/>
              <a:gd name="T60" fmla="*/ 67 w 147"/>
              <a:gd name="T61" fmla="*/ 140 h 146"/>
              <a:gd name="T62" fmla="*/ 80 w 147"/>
              <a:gd name="T63" fmla="*/ 126 h 146"/>
              <a:gd name="T64" fmla="*/ 140 w 147"/>
              <a:gd name="T65" fmla="*/ 113 h 146"/>
              <a:gd name="T66" fmla="*/ 13 w 147"/>
              <a:gd name="T67" fmla="*/ 120 h 146"/>
              <a:gd name="T68" fmla="*/ 7 w 147"/>
              <a:gd name="T69" fmla="*/ 106 h 146"/>
              <a:gd name="T70" fmla="*/ 140 w 147"/>
              <a:gd name="T71" fmla="*/ 113 h 146"/>
              <a:gd name="T72" fmla="*/ 7 w 147"/>
              <a:gd name="T73" fmla="*/ 100 h 146"/>
              <a:gd name="T74" fmla="*/ 13 w 147"/>
              <a:gd name="T75" fmla="*/ 6 h 146"/>
              <a:gd name="T76" fmla="*/ 140 w 147"/>
              <a:gd name="T77" fmla="*/ 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7" h="146">
                <a:moveTo>
                  <a:pt x="91" y="70"/>
                </a:moveTo>
                <a:cubicBezTo>
                  <a:pt x="86" y="68"/>
                  <a:pt x="86" y="68"/>
                  <a:pt x="86" y="68"/>
                </a:cubicBezTo>
                <a:cubicBezTo>
                  <a:pt x="91" y="65"/>
                  <a:pt x="94" y="59"/>
                  <a:pt x="94" y="53"/>
                </a:cubicBezTo>
                <a:cubicBezTo>
                  <a:pt x="94" y="45"/>
                  <a:pt x="89" y="38"/>
                  <a:pt x="81" y="35"/>
                </a:cubicBezTo>
                <a:cubicBezTo>
                  <a:pt x="80" y="41"/>
                  <a:pt x="80" y="41"/>
                  <a:pt x="80" y="41"/>
                </a:cubicBezTo>
                <a:cubicBezTo>
                  <a:pt x="84" y="43"/>
                  <a:pt x="87" y="48"/>
                  <a:pt x="87" y="53"/>
                </a:cubicBezTo>
                <a:cubicBezTo>
                  <a:pt x="87" y="57"/>
                  <a:pt x="85" y="61"/>
                  <a:pt x="82" y="63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56"/>
                  <a:pt x="84" y="55"/>
                  <a:pt x="83" y="54"/>
                </a:cubicBezTo>
                <a:cubicBezTo>
                  <a:pt x="82" y="52"/>
                  <a:pt x="80" y="52"/>
                  <a:pt x="79" y="53"/>
                </a:cubicBezTo>
                <a:cubicBezTo>
                  <a:pt x="78" y="53"/>
                  <a:pt x="77" y="54"/>
                  <a:pt x="77" y="55"/>
                </a:cubicBezTo>
                <a:cubicBezTo>
                  <a:pt x="74" y="69"/>
                  <a:pt x="74" y="69"/>
                  <a:pt x="74" y="69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69"/>
                  <a:pt x="73" y="70"/>
                  <a:pt x="74" y="71"/>
                </a:cubicBezTo>
                <a:cubicBezTo>
                  <a:pt x="74" y="72"/>
                  <a:pt x="75" y="72"/>
                  <a:pt x="76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7"/>
                  <a:pt x="91" y="76"/>
                  <a:pt x="92" y="76"/>
                </a:cubicBezTo>
                <a:cubicBezTo>
                  <a:pt x="94" y="75"/>
                  <a:pt x="94" y="73"/>
                  <a:pt x="93" y="71"/>
                </a:cubicBezTo>
                <a:cubicBezTo>
                  <a:pt x="93" y="71"/>
                  <a:pt x="92" y="70"/>
                  <a:pt x="91" y="70"/>
                </a:cubicBezTo>
                <a:close/>
                <a:moveTo>
                  <a:pt x="73" y="35"/>
                </a:moveTo>
                <a:cubicBezTo>
                  <a:pt x="73" y="34"/>
                  <a:pt x="72" y="34"/>
                  <a:pt x="71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58" y="30"/>
                  <a:pt x="58" y="30"/>
                  <a:pt x="58" y="30"/>
                </a:cubicBezTo>
                <a:cubicBezTo>
                  <a:pt x="57" y="29"/>
                  <a:pt x="56" y="30"/>
                  <a:pt x="55" y="30"/>
                </a:cubicBezTo>
                <a:cubicBezTo>
                  <a:pt x="53" y="31"/>
                  <a:pt x="53" y="33"/>
                  <a:pt x="54" y="35"/>
                </a:cubicBezTo>
                <a:cubicBezTo>
                  <a:pt x="54" y="35"/>
                  <a:pt x="55" y="36"/>
                  <a:pt x="56" y="36"/>
                </a:cubicBezTo>
                <a:cubicBezTo>
                  <a:pt x="61" y="38"/>
                  <a:pt x="61" y="38"/>
                  <a:pt x="61" y="38"/>
                </a:cubicBezTo>
                <a:cubicBezTo>
                  <a:pt x="56" y="41"/>
                  <a:pt x="53" y="47"/>
                  <a:pt x="53" y="53"/>
                </a:cubicBezTo>
                <a:cubicBezTo>
                  <a:pt x="53" y="61"/>
                  <a:pt x="59" y="68"/>
                  <a:pt x="66" y="71"/>
                </a:cubicBezTo>
                <a:cubicBezTo>
                  <a:pt x="68" y="65"/>
                  <a:pt x="68" y="65"/>
                  <a:pt x="68" y="65"/>
                </a:cubicBezTo>
                <a:cubicBezTo>
                  <a:pt x="63" y="63"/>
                  <a:pt x="60" y="58"/>
                  <a:pt x="60" y="53"/>
                </a:cubicBezTo>
                <a:cubicBezTo>
                  <a:pt x="60" y="49"/>
                  <a:pt x="62" y="45"/>
                  <a:pt x="65" y="42"/>
                </a:cubicBezTo>
                <a:cubicBezTo>
                  <a:pt x="64" y="49"/>
                  <a:pt x="64" y="49"/>
                  <a:pt x="64" y="49"/>
                </a:cubicBezTo>
                <a:cubicBezTo>
                  <a:pt x="63" y="50"/>
                  <a:pt x="63" y="51"/>
                  <a:pt x="64" y="52"/>
                </a:cubicBezTo>
                <a:cubicBezTo>
                  <a:pt x="65" y="54"/>
                  <a:pt x="67" y="54"/>
                  <a:pt x="68" y="53"/>
                </a:cubicBezTo>
                <a:cubicBezTo>
                  <a:pt x="69" y="53"/>
                  <a:pt x="70" y="52"/>
                  <a:pt x="70" y="51"/>
                </a:cubicBezTo>
                <a:cubicBezTo>
                  <a:pt x="74" y="37"/>
                  <a:pt x="74" y="37"/>
                  <a:pt x="74" y="37"/>
                </a:cubicBezTo>
                <a:cubicBezTo>
                  <a:pt x="74" y="37"/>
                  <a:pt x="74" y="36"/>
                  <a:pt x="73" y="35"/>
                </a:cubicBezTo>
                <a:close/>
                <a:moveTo>
                  <a:pt x="13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0"/>
                  <a:pt x="6" y="126"/>
                  <a:pt x="13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48" y="140"/>
                  <a:pt x="47" y="141"/>
                  <a:pt x="47" y="143"/>
                </a:cubicBezTo>
                <a:cubicBezTo>
                  <a:pt x="47" y="145"/>
                  <a:pt x="48" y="146"/>
                  <a:pt x="50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9" y="146"/>
                  <a:pt x="100" y="145"/>
                  <a:pt x="100" y="143"/>
                </a:cubicBezTo>
                <a:cubicBezTo>
                  <a:pt x="100" y="141"/>
                  <a:pt x="99" y="140"/>
                  <a:pt x="97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34" y="126"/>
                  <a:pt x="134" y="126"/>
                  <a:pt x="134" y="126"/>
                </a:cubicBezTo>
                <a:cubicBezTo>
                  <a:pt x="141" y="126"/>
                  <a:pt x="147" y="120"/>
                  <a:pt x="147" y="11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4" y="0"/>
                </a:cubicBezTo>
                <a:close/>
                <a:moveTo>
                  <a:pt x="80" y="140"/>
                </a:moveTo>
                <a:cubicBezTo>
                  <a:pt x="67" y="140"/>
                  <a:pt x="67" y="140"/>
                  <a:pt x="67" y="140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80" y="126"/>
                  <a:pt x="80" y="126"/>
                  <a:pt x="80" y="126"/>
                </a:cubicBezTo>
                <a:lnTo>
                  <a:pt x="80" y="140"/>
                </a:lnTo>
                <a:close/>
                <a:moveTo>
                  <a:pt x="140" y="113"/>
                </a:moveTo>
                <a:cubicBezTo>
                  <a:pt x="140" y="117"/>
                  <a:pt x="137" y="120"/>
                  <a:pt x="134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0" y="120"/>
                  <a:pt x="7" y="117"/>
                  <a:pt x="7" y="113"/>
                </a:cubicBezTo>
                <a:cubicBezTo>
                  <a:pt x="7" y="106"/>
                  <a:pt x="7" y="106"/>
                  <a:pt x="7" y="106"/>
                </a:cubicBezTo>
                <a:cubicBezTo>
                  <a:pt x="140" y="106"/>
                  <a:pt x="140" y="106"/>
                  <a:pt x="140" y="106"/>
                </a:cubicBezTo>
                <a:lnTo>
                  <a:pt x="140" y="113"/>
                </a:lnTo>
                <a:close/>
                <a:moveTo>
                  <a:pt x="140" y="100"/>
                </a:moveTo>
                <a:cubicBezTo>
                  <a:pt x="7" y="100"/>
                  <a:pt x="7" y="100"/>
                  <a:pt x="7" y="100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7" y="6"/>
                  <a:pt x="140" y="9"/>
                  <a:pt x="140" y="13"/>
                </a:cubicBezTo>
                <a:lnTo>
                  <a:pt x="140" y="1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12606221" y="1977957"/>
            <a:ext cx="552450" cy="549275"/>
          </a:xfrm>
          <a:custGeom>
            <a:avLst/>
            <a:gdLst>
              <a:gd name="T0" fmla="*/ 86 w 147"/>
              <a:gd name="T1" fmla="*/ 60 h 146"/>
              <a:gd name="T2" fmla="*/ 84 w 147"/>
              <a:gd name="T3" fmla="*/ 61 h 146"/>
              <a:gd name="T4" fmla="*/ 76 w 147"/>
              <a:gd name="T5" fmla="*/ 68 h 146"/>
              <a:gd name="T6" fmla="*/ 76 w 147"/>
              <a:gd name="T7" fmla="*/ 30 h 146"/>
              <a:gd name="T8" fmla="*/ 76 w 147"/>
              <a:gd name="T9" fmla="*/ 30 h 146"/>
              <a:gd name="T10" fmla="*/ 73 w 147"/>
              <a:gd name="T11" fmla="*/ 26 h 146"/>
              <a:gd name="T12" fmla="*/ 70 w 147"/>
              <a:gd name="T13" fmla="*/ 30 h 146"/>
              <a:gd name="T14" fmla="*/ 70 w 147"/>
              <a:gd name="T15" fmla="*/ 68 h 146"/>
              <a:gd name="T16" fmla="*/ 62 w 147"/>
              <a:gd name="T17" fmla="*/ 61 h 146"/>
              <a:gd name="T18" fmla="*/ 60 w 147"/>
              <a:gd name="T19" fmla="*/ 60 h 146"/>
              <a:gd name="T20" fmla="*/ 56 w 147"/>
              <a:gd name="T21" fmla="*/ 63 h 146"/>
              <a:gd name="T22" fmla="*/ 57 w 147"/>
              <a:gd name="T23" fmla="*/ 65 h 146"/>
              <a:gd name="T24" fmla="*/ 71 w 147"/>
              <a:gd name="T25" fmla="*/ 79 h 146"/>
              <a:gd name="T26" fmla="*/ 73 w 147"/>
              <a:gd name="T27" fmla="*/ 80 h 146"/>
              <a:gd name="T28" fmla="*/ 75 w 147"/>
              <a:gd name="T29" fmla="*/ 79 h 146"/>
              <a:gd name="T30" fmla="*/ 89 w 147"/>
              <a:gd name="T31" fmla="*/ 65 h 146"/>
              <a:gd name="T32" fmla="*/ 90 w 147"/>
              <a:gd name="T33" fmla="*/ 63 h 146"/>
              <a:gd name="T34" fmla="*/ 86 w 147"/>
              <a:gd name="T35" fmla="*/ 60 h 146"/>
              <a:gd name="T36" fmla="*/ 133 w 147"/>
              <a:gd name="T37" fmla="*/ 0 h 146"/>
              <a:gd name="T38" fmla="*/ 13 w 147"/>
              <a:gd name="T39" fmla="*/ 0 h 146"/>
              <a:gd name="T40" fmla="*/ 0 w 147"/>
              <a:gd name="T41" fmla="*/ 13 h 146"/>
              <a:gd name="T42" fmla="*/ 0 w 147"/>
              <a:gd name="T43" fmla="*/ 113 h 146"/>
              <a:gd name="T44" fmla="*/ 13 w 147"/>
              <a:gd name="T45" fmla="*/ 126 h 146"/>
              <a:gd name="T46" fmla="*/ 60 w 147"/>
              <a:gd name="T47" fmla="*/ 126 h 146"/>
              <a:gd name="T48" fmla="*/ 60 w 147"/>
              <a:gd name="T49" fmla="*/ 140 h 146"/>
              <a:gd name="T50" fmla="*/ 50 w 147"/>
              <a:gd name="T51" fmla="*/ 140 h 146"/>
              <a:gd name="T52" fmla="*/ 46 w 147"/>
              <a:gd name="T53" fmla="*/ 143 h 146"/>
              <a:gd name="T54" fmla="*/ 50 w 147"/>
              <a:gd name="T55" fmla="*/ 146 h 146"/>
              <a:gd name="T56" fmla="*/ 96 w 147"/>
              <a:gd name="T57" fmla="*/ 146 h 146"/>
              <a:gd name="T58" fmla="*/ 100 w 147"/>
              <a:gd name="T59" fmla="*/ 143 h 146"/>
              <a:gd name="T60" fmla="*/ 96 w 147"/>
              <a:gd name="T61" fmla="*/ 140 h 146"/>
              <a:gd name="T62" fmla="*/ 86 w 147"/>
              <a:gd name="T63" fmla="*/ 140 h 146"/>
              <a:gd name="T64" fmla="*/ 86 w 147"/>
              <a:gd name="T65" fmla="*/ 126 h 146"/>
              <a:gd name="T66" fmla="*/ 133 w 147"/>
              <a:gd name="T67" fmla="*/ 126 h 146"/>
              <a:gd name="T68" fmla="*/ 147 w 147"/>
              <a:gd name="T69" fmla="*/ 113 h 146"/>
              <a:gd name="T70" fmla="*/ 147 w 147"/>
              <a:gd name="T71" fmla="*/ 13 h 146"/>
              <a:gd name="T72" fmla="*/ 133 w 147"/>
              <a:gd name="T73" fmla="*/ 0 h 146"/>
              <a:gd name="T74" fmla="*/ 80 w 147"/>
              <a:gd name="T75" fmla="*/ 140 h 146"/>
              <a:gd name="T76" fmla="*/ 66 w 147"/>
              <a:gd name="T77" fmla="*/ 140 h 146"/>
              <a:gd name="T78" fmla="*/ 66 w 147"/>
              <a:gd name="T79" fmla="*/ 126 h 146"/>
              <a:gd name="T80" fmla="*/ 80 w 147"/>
              <a:gd name="T81" fmla="*/ 126 h 146"/>
              <a:gd name="T82" fmla="*/ 80 w 147"/>
              <a:gd name="T83" fmla="*/ 140 h 146"/>
              <a:gd name="T84" fmla="*/ 140 w 147"/>
              <a:gd name="T85" fmla="*/ 113 h 146"/>
              <a:gd name="T86" fmla="*/ 133 w 147"/>
              <a:gd name="T87" fmla="*/ 120 h 146"/>
              <a:gd name="T88" fmla="*/ 13 w 147"/>
              <a:gd name="T89" fmla="*/ 120 h 146"/>
              <a:gd name="T90" fmla="*/ 6 w 147"/>
              <a:gd name="T91" fmla="*/ 113 h 146"/>
              <a:gd name="T92" fmla="*/ 6 w 147"/>
              <a:gd name="T93" fmla="*/ 106 h 146"/>
              <a:gd name="T94" fmla="*/ 140 w 147"/>
              <a:gd name="T95" fmla="*/ 106 h 146"/>
              <a:gd name="T96" fmla="*/ 140 w 147"/>
              <a:gd name="T97" fmla="*/ 113 h 146"/>
              <a:gd name="T98" fmla="*/ 140 w 147"/>
              <a:gd name="T99" fmla="*/ 100 h 146"/>
              <a:gd name="T100" fmla="*/ 6 w 147"/>
              <a:gd name="T101" fmla="*/ 100 h 146"/>
              <a:gd name="T102" fmla="*/ 6 w 147"/>
              <a:gd name="T103" fmla="*/ 13 h 146"/>
              <a:gd name="T104" fmla="*/ 13 w 147"/>
              <a:gd name="T105" fmla="*/ 6 h 146"/>
              <a:gd name="T106" fmla="*/ 133 w 147"/>
              <a:gd name="T107" fmla="*/ 6 h 146"/>
              <a:gd name="T108" fmla="*/ 140 w 147"/>
              <a:gd name="T109" fmla="*/ 13 h 146"/>
              <a:gd name="T110" fmla="*/ 140 w 147"/>
              <a:gd name="T111" fmla="*/ 10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7" h="146">
                <a:moveTo>
                  <a:pt x="86" y="60"/>
                </a:moveTo>
                <a:cubicBezTo>
                  <a:pt x="85" y="60"/>
                  <a:pt x="85" y="60"/>
                  <a:pt x="84" y="61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28"/>
                  <a:pt x="75" y="26"/>
                  <a:pt x="73" y="26"/>
                </a:cubicBezTo>
                <a:cubicBezTo>
                  <a:pt x="71" y="26"/>
                  <a:pt x="70" y="28"/>
                  <a:pt x="70" y="30"/>
                </a:cubicBezTo>
                <a:cubicBezTo>
                  <a:pt x="70" y="68"/>
                  <a:pt x="70" y="68"/>
                  <a:pt x="70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1" y="60"/>
                  <a:pt x="61" y="60"/>
                  <a:pt x="60" y="60"/>
                </a:cubicBezTo>
                <a:cubicBezTo>
                  <a:pt x="58" y="60"/>
                  <a:pt x="56" y="61"/>
                  <a:pt x="56" y="63"/>
                </a:cubicBezTo>
                <a:cubicBezTo>
                  <a:pt x="56" y="64"/>
                  <a:pt x="57" y="65"/>
                  <a:pt x="57" y="65"/>
                </a:cubicBezTo>
                <a:cubicBezTo>
                  <a:pt x="71" y="79"/>
                  <a:pt x="71" y="79"/>
                  <a:pt x="71" y="79"/>
                </a:cubicBezTo>
                <a:cubicBezTo>
                  <a:pt x="71" y="79"/>
                  <a:pt x="72" y="80"/>
                  <a:pt x="73" y="80"/>
                </a:cubicBezTo>
                <a:cubicBezTo>
                  <a:pt x="74" y="80"/>
                  <a:pt x="75" y="79"/>
                  <a:pt x="75" y="79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5"/>
                  <a:pt x="90" y="64"/>
                  <a:pt x="90" y="63"/>
                </a:cubicBezTo>
                <a:cubicBezTo>
                  <a:pt x="90" y="61"/>
                  <a:pt x="88" y="60"/>
                  <a:pt x="86" y="60"/>
                </a:cubicBez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0"/>
                  <a:pt x="6" y="126"/>
                  <a:pt x="13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48" y="140"/>
                  <a:pt x="46" y="141"/>
                  <a:pt x="46" y="143"/>
                </a:cubicBezTo>
                <a:cubicBezTo>
                  <a:pt x="46" y="145"/>
                  <a:pt x="48" y="146"/>
                  <a:pt x="50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98" y="146"/>
                  <a:pt x="100" y="145"/>
                  <a:pt x="100" y="143"/>
                </a:cubicBezTo>
                <a:cubicBezTo>
                  <a:pt x="100" y="141"/>
                  <a:pt x="98" y="140"/>
                  <a:pt x="96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1" y="126"/>
                  <a:pt x="147" y="120"/>
                  <a:pt x="147" y="11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3" y="0"/>
                </a:cubicBezTo>
                <a:close/>
                <a:moveTo>
                  <a:pt x="80" y="140"/>
                </a:moveTo>
                <a:cubicBezTo>
                  <a:pt x="66" y="140"/>
                  <a:pt x="66" y="140"/>
                  <a:pt x="66" y="140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80" y="126"/>
                  <a:pt x="80" y="126"/>
                  <a:pt x="80" y="126"/>
                </a:cubicBezTo>
                <a:lnTo>
                  <a:pt x="80" y="140"/>
                </a:lnTo>
                <a:close/>
                <a:moveTo>
                  <a:pt x="140" y="113"/>
                </a:moveTo>
                <a:cubicBezTo>
                  <a:pt x="140" y="117"/>
                  <a:pt x="137" y="120"/>
                  <a:pt x="133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9" y="120"/>
                  <a:pt x="6" y="117"/>
                  <a:pt x="6" y="113"/>
                </a:cubicBezTo>
                <a:cubicBezTo>
                  <a:pt x="6" y="106"/>
                  <a:pt x="6" y="106"/>
                  <a:pt x="6" y="106"/>
                </a:cubicBezTo>
                <a:cubicBezTo>
                  <a:pt x="140" y="106"/>
                  <a:pt x="140" y="106"/>
                  <a:pt x="140" y="106"/>
                </a:cubicBezTo>
                <a:lnTo>
                  <a:pt x="140" y="113"/>
                </a:lnTo>
                <a:close/>
                <a:moveTo>
                  <a:pt x="140" y="100"/>
                </a:moveTo>
                <a:cubicBezTo>
                  <a:pt x="6" y="100"/>
                  <a:pt x="6" y="100"/>
                  <a:pt x="6" y="100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33" y="6"/>
                  <a:pt x="133" y="6"/>
                  <a:pt x="133" y="6"/>
                </a:cubicBezTo>
                <a:cubicBezTo>
                  <a:pt x="137" y="6"/>
                  <a:pt x="140" y="9"/>
                  <a:pt x="140" y="13"/>
                </a:cubicBezTo>
                <a:lnTo>
                  <a:pt x="140" y="1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13657146" y="1977957"/>
            <a:ext cx="552450" cy="549275"/>
          </a:xfrm>
          <a:custGeom>
            <a:avLst/>
            <a:gdLst>
              <a:gd name="T0" fmla="*/ 76 w 147"/>
              <a:gd name="T1" fmla="*/ 27 h 146"/>
              <a:gd name="T2" fmla="*/ 74 w 147"/>
              <a:gd name="T3" fmla="*/ 26 h 146"/>
              <a:gd name="T4" fmla="*/ 71 w 147"/>
              <a:gd name="T5" fmla="*/ 27 h 146"/>
              <a:gd name="T6" fmla="*/ 58 w 147"/>
              <a:gd name="T7" fmla="*/ 41 h 146"/>
              <a:gd name="T8" fmla="*/ 57 w 147"/>
              <a:gd name="T9" fmla="*/ 43 h 146"/>
              <a:gd name="T10" fmla="*/ 60 w 147"/>
              <a:gd name="T11" fmla="*/ 46 h 146"/>
              <a:gd name="T12" fmla="*/ 63 w 147"/>
              <a:gd name="T13" fmla="*/ 45 h 146"/>
              <a:gd name="T14" fmla="*/ 70 w 147"/>
              <a:gd name="T15" fmla="*/ 38 h 146"/>
              <a:gd name="T16" fmla="*/ 70 w 147"/>
              <a:gd name="T17" fmla="*/ 76 h 146"/>
              <a:gd name="T18" fmla="*/ 74 w 147"/>
              <a:gd name="T19" fmla="*/ 80 h 146"/>
              <a:gd name="T20" fmla="*/ 77 w 147"/>
              <a:gd name="T21" fmla="*/ 76 h 146"/>
              <a:gd name="T22" fmla="*/ 77 w 147"/>
              <a:gd name="T23" fmla="*/ 38 h 146"/>
              <a:gd name="T24" fmla="*/ 85 w 147"/>
              <a:gd name="T25" fmla="*/ 45 h 146"/>
              <a:gd name="T26" fmla="*/ 87 w 147"/>
              <a:gd name="T27" fmla="*/ 46 h 146"/>
              <a:gd name="T28" fmla="*/ 90 w 147"/>
              <a:gd name="T29" fmla="*/ 43 h 146"/>
              <a:gd name="T30" fmla="*/ 89 w 147"/>
              <a:gd name="T31" fmla="*/ 41 h 146"/>
              <a:gd name="T32" fmla="*/ 76 w 147"/>
              <a:gd name="T33" fmla="*/ 27 h 146"/>
              <a:gd name="T34" fmla="*/ 134 w 147"/>
              <a:gd name="T35" fmla="*/ 0 h 146"/>
              <a:gd name="T36" fmla="*/ 13 w 147"/>
              <a:gd name="T37" fmla="*/ 0 h 146"/>
              <a:gd name="T38" fmla="*/ 0 w 147"/>
              <a:gd name="T39" fmla="*/ 13 h 146"/>
              <a:gd name="T40" fmla="*/ 0 w 147"/>
              <a:gd name="T41" fmla="*/ 113 h 146"/>
              <a:gd name="T42" fmla="*/ 13 w 147"/>
              <a:gd name="T43" fmla="*/ 126 h 146"/>
              <a:gd name="T44" fmla="*/ 60 w 147"/>
              <a:gd name="T45" fmla="*/ 126 h 146"/>
              <a:gd name="T46" fmla="*/ 60 w 147"/>
              <a:gd name="T47" fmla="*/ 140 h 146"/>
              <a:gd name="T48" fmla="*/ 50 w 147"/>
              <a:gd name="T49" fmla="*/ 140 h 146"/>
              <a:gd name="T50" fmla="*/ 47 w 147"/>
              <a:gd name="T51" fmla="*/ 143 h 146"/>
              <a:gd name="T52" fmla="*/ 50 w 147"/>
              <a:gd name="T53" fmla="*/ 146 h 146"/>
              <a:gd name="T54" fmla="*/ 97 w 147"/>
              <a:gd name="T55" fmla="*/ 146 h 146"/>
              <a:gd name="T56" fmla="*/ 100 w 147"/>
              <a:gd name="T57" fmla="*/ 143 h 146"/>
              <a:gd name="T58" fmla="*/ 97 w 147"/>
              <a:gd name="T59" fmla="*/ 140 h 146"/>
              <a:gd name="T60" fmla="*/ 87 w 147"/>
              <a:gd name="T61" fmla="*/ 140 h 146"/>
              <a:gd name="T62" fmla="*/ 87 w 147"/>
              <a:gd name="T63" fmla="*/ 126 h 146"/>
              <a:gd name="T64" fmla="*/ 134 w 147"/>
              <a:gd name="T65" fmla="*/ 126 h 146"/>
              <a:gd name="T66" fmla="*/ 147 w 147"/>
              <a:gd name="T67" fmla="*/ 113 h 146"/>
              <a:gd name="T68" fmla="*/ 147 w 147"/>
              <a:gd name="T69" fmla="*/ 13 h 146"/>
              <a:gd name="T70" fmla="*/ 134 w 147"/>
              <a:gd name="T71" fmla="*/ 0 h 146"/>
              <a:gd name="T72" fmla="*/ 80 w 147"/>
              <a:gd name="T73" fmla="*/ 140 h 146"/>
              <a:gd name="T74" fmla="*/ 67 w 147"/>
              <a:gd name="T75" fmla="*/ 140 h 146"/>
              <a:gd name="T76" fmla="*/ 67 w 147"/>
              <a:gd name="T77" fmla="*/ 126 h 146"/>
              <a:gd name="T78" fmla="*/ 80 w 147"/>
              <a:gd name="T79" fmla="*/ 126 h 146"/>
              <a:gd name="T80" fmla="*/ 80 w 147"/>
              <a:gd name="T81" fmla="*/ 140 h 146"/>
              <a:gd name="T82" fmla="*/ 140 w 147"/>
              <a:gd name="T83" fmla="*/ 113 h 146"/>
              <a:gd name="T84" fmla="*/ 134 w 147"/>
              <a:gd name="T85" fmla="*/ 120 h 146"/>
              <a:gd name="T86" fmla="*/ 13 w 147"/>
              <a:gd name="T87" fmla="*/ 120 h 146"/>
              <a:gd name="T88" fmla="*/ 7 w 147"/>
              <a:gd name="T89" fmla="*/ 113 h 146"/>
              <a:gd name="T90" fmla="*/ 7 w 147"/>
              <a:gd name="T91" fmla="*/ 106 h 146"/>
              <a:gd name="T92" fmla="*/ 140 w 147"/>
              <a:gd name="T93" fmla="*/ 106 h 146"/>
              <a:gd name="T94" fmla="*/ 140 w 147"/>
              <a:gd name="T95" fmla="*/ 113 h 146"/>
              <a:gd name="T96" fmla="*/ 140 w 147"/>
              <a:gd name="T97" fmla="*/ 100 h 146"/>
              <a:gd name="T98" fmla="*/ 7 w 147"/>
              <a:gd name="T99" fmla="*/ 100 h 146"/>
              <a:gd name="T100" fmla="*/ 7 w 147"/>
              <a:gd name="T101" fmla="*/ 13 h 146"/>
              <a:gd name="T102" fmla="*/ 13 w 147"/>
              <a:gd name="T103" fmla="*/ 6 h 146"/>
              <a:gd name="T104" fmla="*/ 134 w 147"/>
              <a:gd name="T105" fmla="*/ 6 h 146"/>
              <a:gd name="T106" fmla="*/ 140 w 147"/>
              <a:gd name="T107" fmla="*/ 13 h 146"/>
              <a:gd name="T108" fmla="*/ 140 w 147"/>
              <a:gd name="T109" fmla="*/ 10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46">
                <a:moveTo>
                  <a:pt x="76" y="27"/>
                </a:moveTo>
                <a:cubicBezTo>
                  <a:pt x="75" y="27"/>
                  <a:pt x="75" y="26"/>
                  <a:pt x="74" y="26"/>
                </a:cubicBezTo>
                <a:cubicBezTo>
                  <a:pt x="73" y="26"/>
                  <a:pt x="72" y="27"/>
                  <a:pt x="71" y="27"/>
                </a:cubicBezTo>
                <a:cubicBezTo>
                  <a:pt x="58" y="41"/>
                  <a:pt x="58" y="41"/>
                  <a:pt x="58" y="41"/>
                </a:cubicBezTo>
                <a:cubicBezTo>
                  <a:pt x="57" y="41"/>
                  <a:pt x="57" y="42"/>
                  <a:pt x="57" y="43"/>
                </a:cubicBezTo>
                <a:cubicBezTo>
                  <a:pt x="57" y="45"/>
                  <a:pt x="58" y="46"/>
                  <a:pt x="60" y="46"/>
                </a:cubicBezTo>
                <a:cubicBezTo>
                  <a:pt x="61" y="46"/>
                  <a:pt x="62" y="46"/>
                  <a:pt x="63" y="45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78"/>
                  <a:pt x="72" y="80"/>
                  <a:pt x="74" y="80"/>
                </a:cubicBezTo>
                <a:cubicBezTo>
                  <a:pt x="75" y="80"/>
                  <a:pt x="77" y="78"/>
                  <a:pt x="77" y="76"/>
                </a:cubicBezTo>
                <a:cubicBezTo>
                  <a:pt x="77" y="38"/>
                  <a:pt x="77" y="38"/>
                  <a:pt x="77" y="38"/>
                </a:cubicBezTo>
                <a:cubicBezTo>
                  <a:pt x="85" y="45"/>
                  <a:pt x="85" y="45"/>
                  <a:pt x="85" y="45"/>
                </a:cubicBezTo>
                <a:cubicBezTo>
                  <a:pt x="85" y="46"/>
                  <a:pt x="86" y="46"/>
                  <a:pt x="87" y="46"/>
                </a:cubicBezTo>
                <a:cubicBezTo>
                  <a:pt x="89" y="46"/>
                  <a:pt x="90" y="45"/>
                  <a:pt x="90" y="43"/>
                </a:cubicBezTo>
                <a:cubicBezTo>
                  <a:pt x="90" y="42"/>
                  <a:pt x="90" y="41"/>
                  <a:pt x="89" y="41"/>
                </a:cubicBezTo>
                <a:lnTo>
                  <a:pt x="76" y="27"/>
                </a:lnTo>
                <a:close/>
                <a:moveTo>
                  <a:pt x="13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0"/>
                  <a:pt x="6" y="126"/>
                  <a:pt x="13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48" y="140"/>
                  <a:pt x="47" y="141"/>
                  <a:pt x="47" y="143"/>
                </a:cubicBezTo>
                <a:cubicBezTo>
                  <a:pt x="47" y="145"/>
                  <a:pt x="48" y="146"/>
                  <a:pt x="50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9" y="146"/>
                  <a:pt x="100" y="145"/>
                  <a:pt x="100" y="143"/>
                </a:cubicBezTo>
                <a:cubicBezTo>
                  <a:pt x="100" y="141"/>
                  <a:pt x="99" y="140"/>
                  <a:pt x="97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34" y="126"/>
                  <a:pt x="134" y="126"/>
                  <a:pt x="134" y="126"/>
                </a:cubicBezTo>
                <a:cubicBezTo>
                  <a:pt x="141" y="126"/>
                  <a:pt x="147" y="120"/>
                  <a:pt x="147" y="11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4" y="0"/>
                </a:cubicBezTo>
                <a:close/>
                <a:moveTo>
                  <a:pt x="80" y="140"/>
                </a:moveTo>
                <a:cubicBezTo>
                  <a:pt x="67" y="140"/>
                  <a:pt x="67" y="140"/>
                  <a:pt x="67" y="140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80" y="126"/>
                  <a:pt x="80" y="126"/>
                  <a:pt x="80" y="126"/>
                </a:cubicBezTo>
                <a:lnTo>
                  <a:pt x="80" y="140"/>
                </a:lnTo>
                <a:close/>
                <a:moveTo>
                  <a:pt x="140" y="113"/>
                </a:moveTo>
                <a:cubicBezTo>
                  <a:pt x="140" y="117"/>
                  <a:pt x="137" y="120"/>
                  <a:pt x="134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0" y="120"/>
                  <a:pt x="7" y="117"/>
                  <a:pt x="7" y="113"/>
                </a:cubicBezTo>
                <a:cubicBezTo>
                  <a:pt x="7" y="106"/>
                  <a:pt x="7" y="106"/>
                  <a:pt x="7" y="106"/>
                </a:cubicBezTo>
                <a:cubicBezTo>
                  <a:pt x="140" y="106"/>
                  <a:pt x="140" y="106"/>
                  <a:pt x="140" y="106"/>
                </a:cubicBezTo>
                <a:lnTo>
                  <a:pt x="140" y="113"/>
                </a:lnTo>
                <a:close/>
                <a:moveTo>
                  <a:pt x="140" y="100"/>
                </a:moveTo>
                <a:cubicBezTo>
                  <a:pt x="7" y="100"/>
                  <a:pt x="7" y="100"/>
                  <a:pt x="7" y="100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7" y="6"/>
                  <a:pt x="140" y="9"/>
                  <a:pt x="140" y="13"/>
                </a:cubicBezTo>
                <a:lnTo>
                  <a:pt x="140" y="1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14712833" y="1977957"/>
            <a:ext cx="550863" cy="549275"/>
          </a:xfrm>
          <a:custGeom>
            <a:avLst/>
            <a:gdLst>
              <a:gd name="T0" fmla="*/ 133 w 147"/>
              <a:gd name="T1" fmla="*/ 0 h 146"/>
              <a:gd name="T2" fmla="*/ 13 w 147"/>
              <a:gd name="T3" fmla="*/ 0 h 146"/>
              <a:gd name="T4" fmla="*/ 0 w 147"/>
              <a:gd name="T5" fmla="*/ 13 h 146"/>
              <a:gd name="T6" fmla="*/ 0 w 147"/>
              <a:gd name="T7" fmla="*/ 113 h 146"/>
              <a:gd name="T8" fmla="*/ 13 w 147"/>
              <a:gd name="T9" fmla="*/ 126 h 146"/>
              <a:gd name="T10" fmla="*/ 60 w 147"/>
              <a:gd name="T11" fmla="*/ 126 h 146"/>
              <a:gd name="T12" fmla="*/ 60 w 147"/>
              <a:gd name="T13" fmla="*/ 140 h 146"/>
              <a:gd name="T14" fmla="*/ 50 w 147"/>
              <a:gd name="T15" fmla="*/ 140 h 146"/>
              <a:gd name="T16" fmla="*/ 46 w 147"/>
              <a:gd name="T17" fmla="*/ 143 h 146"/>
              <a:gd name="T18" fmla="*/ 50 w 147"/>
              <a:gd name="T19" fmla="*/ 146 h 146"/>
              <a:gd name="T20" fmla="*/ 97 w 147"/>
              <a:gd name="T21" fmla="*/ 146 h 146"/>
              <a:gd name="T22" fmla="*/ 100 w 147"/>
              <a:gd name="T23" fmla="*/ 143 h 146"/>
              <a:gd name="T24" fmla="*/ 97 w 147"/>
              <a:gd name="T25" fmla="*/ 140 h 146"/>
              <a:gd name="T26" fmla="*/ 87 w 147"/>
              <a:gd name="T27" fmla="*/ 140 h 146"/>
              <a:gd name="T28" fmla="*/ 87 w 147"/>
              <a:gd name="T29" fmla="*/ 126 h 146"/>
              <a:gd name="T30" fmla="*/ 133 w 147"/>
              <a:gd name="T31" fmla="*/ 126 h 146"/>
              <a:gd name="T32" fmla="*/ 147 w 147"/>
              <a:gd name="T33" fmla="*/ 113 h 146"/>
              <a:gd name="T34" fmla="*/ 147 w 147"/>
              <a:gd name="T35" fmla="*/ 13 h 146"/>
              <a:gd name="T36" fmla="*/ 133 w 147"/>
              <a:gd name="T37" fmla="*/ 0 h 146"/>
              <a:gd name="T38" fmla="*/ 80 w 147"/>
              <a:gd name="T39" fmla="*/ 140 h 146"/>
              <a:gd name="T40" fmla="*/ 66 w 147"/>
              <a:gd name="T41" fmla="*/ 140 h 146"/>
              <a:gd name="T42" fmla="*/ 66 w 147"/>
              <a:gd name="T43" fmla="*/ 126 h 146"/>
              <a:gd name="T44" fmla="*/ 80 w 147"/>
              <a:gd name="T45" fmla="*/ 126 h 146"/>
              <a:gd name="T46" fmla="*/ 80 w 147"/>
              <a:gd name="T47" fmla="*/ 140 h 146"/>
              <a:gd name="T48" fmla="*/ 140 w 147"/>
              <a:gd name="T49" fmla="*/ 113 h 146"/>
              <a:gd name="T50" fmla="*/ 133 w 147"/>
              <a:gd name="T51" fmla="*/ 120 h 146"/>
              <a:gd name="T52" fmla="*/ 13 w 147"/>
              <a:gd name="T53" fmla="*/ 120 h 146"/>
              <a:gd name="T54" fmla="*/ 6 w 147"/>
              <a:gd name="T55" fmla="*/ 113 h 146"/>
              <a:gd name="T56" fmla="*/ 6 w 147"/>
              <a:gd name="T57" fmla="*/ 106 h 146"/>
              <a:gd name="T58" fmla="*/ 140 w 147"/>
              <a:gd name="T59" fmla="*/ 106 h 146"/>
              <a:gd name="T60" fmla="*/ 140 w 147"/>
              <a:gd name="T61" fmla="*/ 113 h 146"/>
              <a:gd name="T62" fmla="*/ 140 w 147"/>
              <a:gd name="T63" fmla="*/ 100 h 146"/>
              <a:gd name="T64" fmla="*/ 6 w 147"/>
              <a:gd name="T65" fmla="*/ 100 h 146"/>
              <a:gd name="T66" fmla="*/ 6 w 147"/>
              <a:gd name="T67" fmla="*/ 13 h 146"/>
              <a:gd name="T68" fmla="*/ 13 w 147"/>
              <a:gd name="T69" fmla="*/ 6 h 146"/>
              <a:gd name="T70" fmla="*/ 133 w 147"/>
              <a:gd name="T71" fmla="*/ 6 h 146"/>
              <a:gd name="T72" fmla="*/ 140 w 147"/>
              <a:gd name="T73" fmla="*/ 13 h 146"/>
              <a:gd name="T74" fmla="*/ 140 w 147"/>
              <a:gd name="T75" fmla="*/ 100 h 146"/>
              <a:gd name="T76" fmla="*/ 97 w 147"/>
              <a:gd name="T77" fmla="*/ 50 h 146"/>
              <a:gd name="T78" fmla="*/ 58 w 147"/>
              <a:gd name="T79" fmla="*/ 50 h 146"/>
              <a:gd name="T80" fmla="*/ 66 w 147"/>
              <a:gd name="T81" fmla="*/ 42 h 146"/>
              <a:gd name="T82" fmla="*/ 66 w 147"/>
              <a:gd name="T83" fmla="*/ 40 h 146"/>
              <a:gd name="T84" fmla="*/ 63 w 147"/>
              <a:gd name="T85" fmla="*/ 36 h 146"/>
              <a:gd name="T86" fmla="*/ 61 w 147"/>
              <a:gd name="T87" fmla="*/ 37 h 146"/>
              <a:gd name="T88" fmla="*/ 47 w 147"/>
              <a:gd name="T89" fmla="*/ 51 h 146"/>
              <a:gd name="T90" fmla="*/ 46 w 147"/>
              <a:gd name="T91" fmla="*/ 53 h 146"/>
              <a:gd name="T92" fmla="*/ 47 w 147"/>
              <a:gd name="T93" fmla="*/ 55 h 146"/>
              <a:gd name="T94" fmla="*/ 61 w 147"/>
              <a:gd name="T95" fmla="*/ 69 h 146"/>
              <a:gd name="T96" fmla="*/ 63 w 147"/>
              <a:gd name="T97" fmla="*/ 70 h 146"/>
              <a:gd name="T98" fmla="*/ 66 w 147"/>
              <a:gd name="T99" fmla="*/ 66 h 146"/>
              <a:gd name="T100" fmla="*/ 66 w 147"/>
              <a:gd name="T101" fmla="*/ 64 h 146"/>
              <a:gd name="T102" fmla="*/ 58 w 147"/>
              <a:gd name="T103" fmla="*/ 56 h 146"/>
              <a:gd name="T104" fmla="*/ 97 w 147"/>
              <a:gd name="T105" fmla="*/ 56 h 146"/>
              <a:gd name="T106" fmla="*/ 100 w 147"/>
              <a:gd name="T107" fmla="*/ 53 h 146"/>
              <a:gd name="T108" fmla="*/ 97 w 147"/>
              <a:gd name="T109" fmla="*/ 5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46"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0"/>
                  <a:pt x="6" y="126"/>
                  <a:pt x="13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48" y="140"/>
                  <a:pt x="46" y="141"/>
                  <a:pt x="46" y="143"/>
                </a:cubicBezTo>
                <a:cubicBezTo>
                  <a:pt x="46" y="145"/>
                  <a:pt x="48" y="146"/>
                  <a:pt x="50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8" y="146"/>
                  <a:pt x="100" y="145"/>
                  <a:pt x="100" y="143"/>
                </a:cubicBezTo>
                <a:cubicBezTo>
                  <a:pt x="100" y="141"/>
                  <a:pt x="98" y="140"/>
                  <a:pt x="97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1" y="126"/>
                  <a:pt x="147" y="120"/>
                  <a:pt x="147" y="11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3" y="0"/>
                </a:cubicBezTo>
                <a:close/>
                <a:moveTo>
                  <a:pt x="80" y="140"/>
                </a:moveTo>
                <a:cubicBezTo>
                  <a:pt x="66" y="140"/>
                  <a:pt x="66" y="140"/>
                  <a:pt x="66" y="140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80" y="126"/>
                  <a:pt x="80" y="126"/>
                  <a:pt x="80" y="126"/>
                </a:cubicBezTo>
                <a:lnTo>
                  <a:pt x="80" y="140"/>
                </a:lnTo>
                <a:close/>
                <a:moveTo>
                  <a:pt x="140" y="113"/>
                </a:moveTo>
                <a:cubicBezTo>
                  <a:pt x="140" y="117"/>
                  <a:pt x="137" y="120"/>
                  <a:pt x="133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9" y="120"/>
                  <a:pt x="6" y="117"/>
                  <a:pt x="6" y="113"/>
                </a:cubicBezTo>
                <a:cubicBezTo>
                  <a:pt x="6" y="106"/>
                  <a:pt x="6" y="106"/>
                  <a:pt x="6" y="106"/>
                </a:cubicBezTo>
                <a:cubicBezTo>
                  <a:pt x="140" y="106"/>
                  <a:pt x="140" y="106"/>
                  <a:pt x="140" y="106"/>
                </a:cubicBezTo>
                <a:lnTo>
                  <a:pt x="140" y="113"/>
                </a:lnTo>
                <a:close/>
                <a:moveTo>
                  <a:pt x="140" y="100"/>
                </a:moveTo>
                <a:cubicBezTo>
                  <a:pt x="6" y="100"/>
                  <a:pt x="6" y="100"/>
                  <a:pt x="6" y="100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33" y="6"/>
                  <a:pt x="133" y="6"/>
                  <a:pt x="133" y="6"/>
                </a:cubicBezTo>
                <a:cubicBezTo>
                  <a:pt x="137" y="6"/>
                  <a:pt x="140" y="9"/>
                  <a:pt x="140" y="13"/>
                </a:cubicBezTo>
                <a:lnTo>
                  <a:pt x="140" y="100"/>
                </a:lnTo>
                <a:close/>
                <a:moveTo>
                  <a:pt x="97" y="50"/>
                </a:moveTo>
                <a:cubicBezTo>
                  <a:pt x="58" y="50"/>
                  <a:pt x="58" y="50"/>
                  <a:pt x="58" y="50"/>
                </a:cubicBezTo>
                <a:cubicBezTo>
                  <a:pt x="66" y="42"/>
                  <a:pt x="66" y="42"/>
                  <a:pt x="66" y="42"/>
                </a:cubicBezTo>
                <a:cubicBezTo>
                  <a:pt x="66" y="41"/>
                  <a:pt x="66" y="41"/>
                  <a:pt x="66" y="40"/>
                </a:cubicBezTo>
                <a:cubicBezTo>
                  <a:pt x="66" y="38"/>
                  <a:pt x="65" y="36"/>
                  <a:pt x="63" y="36"/>
                </a:cubicBezTo>
                <a:cubicBezTo>
                  <a:pt x="62" y="36"/>
                  <a:pt x="61" y="37"/>
                  <a:pt x="61" y="37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6" y="52"/>
                  <a:pt x="46" y="53"/>
                </a:cubicBezTo>
                <a:cubicBezTo>
                  <a:pt x="46" y="54"/>
                  <a:pt x="47" y="55"/>
                  <a:pt x="47" y="55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2" y="70"/>
                  <a:pt x="63" y="70"/>
                </a:cubicBezTo>
                <a:cubicBezTo>
                  <a:pt x="65" y="70"/>
                  <a:pt x="66" y="68"/>
                  <a:pt x="66" y="66"/>
                </a:cubicBezTo>
                <a:cubicBezTo>
                  <a:pt x="66" y="65"/>
                  <a:pt x="66" y="65"/>
                  <a:pt x="66" y="64"/>
                </a:cubicBezTo>
                <a:cubicBezTo>
                  <a:pt x="58" y="56"/>
                  <a:pt x="58" y="56"/>
                  <a:pt x="58" y="56"/>
                </a:cubicBezTo>
                <a:cubicBezTo>
                  <a:pt x="97" y="56"/>
                  <a:pt x="97" y="56"/>
                  <a:pt x="97" y="56"/>
                </a:cubicBezTo>
                <a:cubicBezTo>
                  <a:pt x="98" y="56"/>
                  <a:pt x="100" y="55"/>
                  <a:pt x="100" y="53"/>
                </a:cubicBezTo>
                <a:cubicBezTo>
                  <a:pt x="100" y="51"/>
                  <a:pt x="98" y="50"/>
                  <a:pt x="97" y="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5763758" y="1977957"/>
            <a:ext cx="550863" cy="549275"/>
          </a:xfrm>
          <a:custGeom>
            <a:avLst/>
            <a:gdLst>
              <a:gd name="T0" fmla="*/ 99 w 147"/>
              <a:gd name="T1" fmla="*/ 51 h 146"/>
              <a:gd name="T2" fmla="*/ 86 w 147"/>
              <a:gd name="T3" fmla="*/ 37 h 146"/>
              <a:gd name="T4" fmla="*/ 84 w 147"/>
              <a:gd name="T5" fmla="*/ 36 h 146"/>
              <a:gd name="T6" fmla="*/ 80 w 147"/>
              <a:gd name="T7" fmla="*/ 40 h 146"/>
              <a:gd name="T8" fmla="*/ 81 w 147"/>
              <a:gd name="T9" fmla="*/ 42 h 146"/>
              <a:gd name="T10" fmla="*/ 89 w 147"/>
              <a:gd name="T11" fmla="*/ 50 h 146"/>
              <a:gd name="T12" fmla="*/ 50 w 147"/>
              <a:gd name="T13" fmla="*/ 50 h 146"/>
              <a:gd name="T14" fmla="*/ 47 w 147"/>
              <a:gd name="T15" fmla="*/ 53 h 146"/>
              <a:gd name="T16" fmla="*/ 50 w 147"/>
              <a:gd name="T17" fmla="*/ 56 h 146"/>
              <a:gd name="T18" fmla="*/ 89 w 147"/>
              <a:gd name="T19" fmla="*/ 56 h 146"/>
              <a:gd name="T20" fmla="*/ 81 w 147"/>
              <a:gd name="T21" fmla="*/ 64 h 146"/>
              <a:gd name="T22" fmla="*/ 80 w 147"/>
              <a:gd name="T23" fmla="*/ 66 h 146"/>
              <a:gd name="T24" fmla="*/ 84 w 147"/>
              <a:gd name="T25" fmla="*/ 70 h 146"/>
              <a:gd name="T26" fmla="*/ 86 w 147"/>
              <a:gd name="T27" fmla="*/ 69 h 146"/>
              <a:gd name="T28" fmla="*/ 99 w 147"/>
              <a:gd name="T29" fmla="*/ 55 h 146"/>
              <a:gd name="T30" fmla="*/ 100 w 147"/>
              <a:gd name="T31" fmla="*/ 53 h 146"/>
              <a:gd name="T32" fmla="*/ 99 w 147"/>
              <a:gd name="T33" fmla="*/ 51 h 146"/>
              <a:gd name="T34" fmla="*/ 134 w 147"/>
              <a:gd name="T35" fmla="*/ 0 h 146"/>
              <a:gd name="T36" fmla="*/ 14 w 147"/>
              <a:gd name="T37" fmla="*/ 0 h 146"/>
              <a:gd name="T38" fmla="*/ 0 w 147"/>
              <a:gd name="T39" fmla="*/ 13 h 146"/>
              <a:gd name="T40" fmla="*/ 0 w 147"/>
              <a:gd name="T41" fmla="*/ 113 h 146"/>
              <a:gd name="T42" fmla="*/ 14 w 147"/>
              <a:gd name="T43" fmla="*/ 126 h 146"/>
              <a:gd name="T44" fmla="*/ 60 w 147"/>
              <a:gd name="T45" fmla="*/ 126 h 146"/>
              <a:gd name="T46" fmla="*/ 60 w 147"/>
              <a:gd name="T47" fmla="*/ 140 h 146"/>
              <a:gd name="T48" fmla="*/ 50 w 147"/>
              <a:gd name="T49" fmla="*/ 140 h 146"/>
              <a:gd name="T50" fmla="*/ 47 w 147"/>
              <a:gd name="T51" fmla="*/ 143 h 146"/>
              <a:gd name="T52" fmla="*/ 50 w 147"/>
              <a:gd name="T53" fmla="*/ 146 h 146"/>
              <a:gd name="T54" fmla="*/ 97 w 147"/>
              <a:gd name="T55" fmla="*/ 146 h 146"/>
              <a:gd name="T56" fmla="*/ 100 w 147"/>
              <a:gd name="T57" fmla="*/ 143 h 146"/>
              <a:gd name="T58" fmla="*/ 97 w 147"/>
              <a:gd name="T59" fmla="*/ 140 h 146"/>
              <a:gd name="T60" fmla="*/ 87 w 147"/>
              <a:gd name="T61" fmla="*/ 140 h 146"/>
              <a:gd name="T62" fmla="*/ 87 w 147"/>
              <a:gd name="T63" fmla="*/ 126 h 146"/>
              <a:gd name="T64" fmla="*/ 134 w 147"/>
              <a:gd name="T65" fmla="*/ 126 h 146"/>
              <a:gd name="T66" fmla="*/ 147 w 147"/>
              <a:gd name="T67" fmla="*/ 113 h 146"/>
              <a:gd name="T68" fmla="*/ 147 w 147"/>
              <a:gd name="T69" fmla="*/ 13 h 146"/>
              <a:gd name="T70" fmla="*/ 134 w 147"/>
              <a:gd name="T71" fmla="*/ 0 h 146"/>
              <a:gd name="T72" fmla="*/ 80 w 147"/>
              <a:gd name="T73" fmla="*/ 140 h 146"/>
              <a:gd name="T74" fmla="*/ 67 w 147"/>
              <a:gd name="T75" fmla="*/ 140 h 146"/>
              <a:gd name="T76" fmla="*/ 67 w 147"/>
              <a:gd name="T77" fmla="*/ 126 h 146"/>
              <a:gd name="T78" fmla="*/ 80 w 147"/>
              <a:gd name="T79" fmla="*/ 126 h 146"/>
              <a:gd name="T80" fmla="*/ 80 w 147"/>
              <a:gd name="T81" fmla="*/ 140 h 146"/>
              <a:gd name="T82" fmla="*/ 141 w 147"/>
              <a:gd name="T83" fmla="*/ 113 h 146"/>
              <a:gd name="T84" fmla="*/ 134 w 147"/>
              <a:gd name="T85" fmla="*/ 120 h 146"/>
              <a:gd name="T86" fmla="*/ 14 w 147"/>
              <a:gd name="T87" fmla="*/ 120 h 146"/>
              <a:gd name="T88" fmla="*/ 7 w 147"/>
              <a:gd name="T89" fmla="*/ 113 h 146"/>
              <a:gd name="T90" fmla="*/ 7 w 147"/>
              <a:gd name="T91" fmla="*/ 106 h 146"/>
              <a:gd name="T92" fmla="*/ 141 w 147"/>
              <a:gd name="T93" fmla="*/ 106 h 146"/>
              <a:gd name="T94" fmla="*/ 141 w 147"/>
              <a:gd name="T95" fmla="*/ 113 h 146"/>
              <a:gd name="T96" fmla="*/ 141 w 147"/>
              <a:gd name="T97" fmla="*/ 100 h 146"/>
              <a:gd name="T98" fmla="*/ 7 w 147"/>
              <a:gd name="T99" fmla="*/ 100 h 146"/>
              <a:gd name="T100" fmla="*/ 7 w 147"/>
              <a:gd name="T101" fmla="*/ 13 h 146"/>
              <a:gd name="T102" fmla="*/ 14 w 147"/>
              <a:gd name="T103" fmla="*/ 6 h 146"/>
              <a:gd name="T104" fmla="*/ 134 w 147"/>
              <a:gd name="T105" fmla="*/ 6 h 146"/>
              <a:gd name="T106" fmla="*/ 141 w 147"/>
              <a:gd name="T107" fmla="*/ 13 h 146"/>
              <a:gd name="T108" fmla="*/ 141 w 147"/>
              <a:gd name="T109" fmla="*/ 10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46">
                <a:moveTo>
                  <a:pt x="99" y="51"/>
                </a:moveTo>
                <a:cubicBezTo>
                  <a:pt x="86" y="37"/>
                  <a:pt x="86" y="37"/>
                  <a:pt x="86" y="37"/>
                </a:cubicBezTo>
                <a:cubicBezTo>
                  <a:pt x="85" y="37"/>
                  <a:pt x="85" y="36"/>
                  <a:pt x="84" y="36"/>
                </a:cubicBezTo>
                <a:cubicBezTo>
                  <a:pt x="82" y="36"/>
                  <a:pt x="80" y="38"/>
                  <a:pt x="80" y="40"/>
                </a:cubicBezTo>
                <a:cubicBezTo>
                  <a:pt x="80" y="41"/>
                  <a:pt x="81" y="41"/>
                  <a:pt x="81" y="42"/>
                </a:cubicBezTo>
                <a:cubicBezTo>
                  <a:pt x="89" y="50"/>
                  <a:pt x="89" y="50"/>
                  <a:pt x="89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48" y="50"/>
                  <a:pt x="47" y="51"/>
                  <a:pt x="47" y="53"/>
                </a:cubicBezTo>
                <a:cubicBezTo>
                  <a:pt x="47" y="55"/>
                  <a:pt x="48" y="56"/>
                  <a:pt x="50" y="56"/>
                </a:cubicBezTo>
                <a:cubicBezTo>
                  <a:pt x="89" y="56"/>
                  <a:pt x="89" y="56"/>
                  <a:pt x="89" y="56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5"/>
                  <a:pt x="80" y="66"/>
                </a:cubicBezTo>
                <a:cubicBezTo>
                  <a:pt x="80" y="68"/>
                  <a:pt x="82" y="70"/>
                  <a:pt x="84" y="70"/>
                </a:cubicBezTo>
                <a:cubicBezTo>
                  <a:pt x="85" y="70"/>
                  <a:pt x="85" y="69"/>
                  <a:pt x="86" y="69"/>
                </a:cubicBezTo>
                <a:cubicBezTo>
                  <a:pt x="99" y="55"/>
                  <a:pt x="99" y="55"/>
                  <a:pt x="99" y="55"/>
                </a:cubicBezTo>
                <a:cubicBezTo>
                  <a:pt x="100" y="55"/>
                  <a:pt x="100" y="54"/>
                  <a:pt x="100" y="53"/>
                </a:cubicBezTo>
                <a:cubicBezTo>
                  <a:pt x="100" y="52"/>
                  <a:pt x="100" y="51"/>
                  <a:pt x="99" y="51"/>
                </a:cubicBezTo>
                <a:close/>
                <a:moveTo>
                  <a:pt x="134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0"/>
                  <a:pt x="6" y="126"/>
                  <a:pt x="14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48" y="140"/>
                  <a:pt x="47" y="141"/>
                  <a:pt x="47" y="143"/>
                </a:cubicBezTo>
                <a:cubicBezTo>
                  <a:pt x="47" y="145"/>
                  <a:pt x="48" y="146"/>
                  <a:pt x="50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9" y="146"/>
                  <a:pt x="100" y="145"/>
                  <a:pt x="100" y="143"/>
                </a:cubicBezTo>
                <a:cubicBezTo>
                  <a:pt x="100" y="141"/>
                  <a:pt x="99" y="140"/>
                  <a:pt x="97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34" y="126"/>
                  <a:pt x="134" y="126"/>
                  <a:pt x="134" y="126"/>
                </a:cubicBezTo>
                <a:cubicBezTo>
                  <a:pt x="141" y="126"/>
                  <a:pt x="147" y="120"/>
                  <a:pt x="147" y="11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4" y="0"/>
                </a:cubicBezTo>
                <a:close/>
                <a:moveTo>
                  <a:pt x="80" y="140"/>
                </a:moveTo>
                <a:cubicBezTo>
                  <a:pt x="67" y="140"/>
                  <a:pt x="67" y="140"/>
                  <a:pt x="67" y="140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80" y="126"/>
                  <a:pt x="80" y="126"/>
                  <a:pt x="80" y="126"/>
                </a:cubicBezTo>
                <a:lnTo>
                  <a:pt x="80" y="140"/>
                </a:lnTo>
                <a:close/>
                <a:moveTo>
                  <a:pt x="141" y="113"/>
                </a:moveTo>
                <a:cubicBezTo>
                  <a:pt x="141" y="117"/>
                  <a:pt x="138" y="120"/>
                  <a:pt x="134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0" y="120"/>
                  <a:pt x="7" y="117"/>
                  <a:pt x="7" y="113"/>
                </a:cubicBezTo>
                <a:cubicBezTo>
                  <a:pt x="7" y="106"/>
                  <a:pt x="7" y="106"/>
                  <a:pt x="7" y="106"/>
                </a:cubicBezTo>
                <a:cubicBezTo>
                  <a:pt x="141" y="106"/>
                  <a:pt x="141" y="106"/>
                  <a:pt x="141" y="106"/>
                </a:cubicBezTo>
                <a:lnTo>
                  <a:pt x="141" y="113"/>
                </a:lnTo>
                <a:close/>
                <a:moveTo>
                  <a:pt x="141" y="100"/>
                </a:moveTo>
                <a:cubicBezTo>
                  <a:pt x="7" y="100"/>
                  <a:pt x="7" y="100"/>
                  <a:pt x="7" y="100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4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8" y="6"/>
                  <a:pt x="141" y="9"/>
                  <a:pt x="141" y="13"/>
                </a:cubicBezTo>
                <a:lnTo>
                  <a:pt x="141" y="1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16691496" y="1977957"/>
            <a:ext cx="552450" cy="549275"/>
          </a:xfrm>
          <a:custGeom>
            <a:avLst/>
            <a:gdLst>
              <a:gd name="T0" fmla="*/ 13 w 147"/>
              <a:gd name="T1" fmla="*/ 16 h 146"/>
              <a:gd name="T2" fmla="*/ 20 w 147"/>
              <a:gd name="T3" fmla="*/ 16 h 146"/>
              <a:gd name="T4" fmla="*/ 17 w 147"/>
              <a:gd name="T5" fmla="*/ 106 h 146"/>
              <a:gd name="T6" fmla="*/ 17 w 147"/>
              <a:gd name="T7" fmla="*/ 113 h 146"/>
              <a:gd name="T8" fmla="*/ 17 w 147"/>
              <a:gd name="T9" fmla="*/ 106 h 146"/>
              <a:gd name="T10" fmla="*/ 82 w 147"/>
              <a:gd name="T11" fmla="*/ 30 h 146"/>
              <a:gd name="T12" fmla="*/ 82 w 147"/>
              <a:gd name="T13" fmla="*/ 20 h 146"/>
              <a:gd name="T14" fmla="*/ 33 w 147"/>
              <a:gd name="T15" fmla="*/ 25 h 146"/>
              <a:gd name="T16" fmla="*/ 130 w 147"/>
              <a:gd name="T17" fmla="*/ 13 h 146"/>
              <a:gd name="T18" fmla="*/ 130 w 147"/>
              <a:gd name="T19" fmla="*/ 20 h 146"/>
              <a:gd name="T20" fmla="*/ 130 w 147"/>
              <a:gd name="T21" fmla="*/ 13 h 146"/>
              <a:gd name="T22" fmla="*/ 60 w 147"/>
              <a:gd name="T23" fmla="*/ 73 h 146"/>
              <a:gd name="T24" fmla="*/ 87 w 147"/>
              <a:gd name="T25" fmla="*/ 73 h 146"/>
              <a:gd name="T26" fmla="*/ 73 w 147"/>
              <a:gd name="T27" fmla="*/ 76 h 146"/>
              <a:gd name="T28" fmla="*/ 73 w 147"/>
              <a:gd name="T29" fmla="*/ 70 h 146"/>
              <a:gd name="T30" fmla="*/ 73 w 147"/>
              <a:gd name="T31" fmla="*/ 76 h 146"/>
              <a:gd name="T32" fmla="*/ 127 w 147"/>
              <a:gd name="T33" fmla="*/ 110 h 146"/>
              <a:gd name="T34" fmla="*/ 133 w 147"/>
              <a:gd name="T35" fmla="*/ 110 h 146"/>
              <a:gd name="T36" fmla="*/ 133 w 147"/>
              <a:gd name="T37" fmla="*/ 0 h 146"/>
              <a:gd name="T38" fmla="*/ 0 w 147"/>
              <a:gd name="T39" fmla="*/ 13 h 146"/>
              <a:gd name="T40" fmla="*/ 13 w 147"/>
              <a:gd name="T41" fmla="*/ 146 h 146"/>
              <a:gd name="T42" fmla="*/ 147 w 147"/>
              <a:gd name="T43" fmla="*/ 133 h 146"/>
              <a:gd name="T44" fmla="*/ 133 w 147"/>
              <a:gd name="T45" fmla="*/ 0 h 146"/>
              <a:gd name="T46" fmla="*/ 133 w 147"/>
              <a:gd name="T47" fmla="*/ 140 h 146"/>
              <a:gd name="T48" fmla="*/ 6 w 147"/>
              <a:gd name="T49" fmla="*/ 133 h 146"/>
              <a:gd name="T50" fmla="*/ 13 w 147"/>
              <a:gd name="T51" fmla="*/ 126 h 146"/>
              <a:gd name="T52" fmla="*/ 140 w 147"/>
              <a:gd name="T53" fmla="*/ 125 h 146"/>
              <a:gd name="T54" fmla="*/ 140 w 147"/>
              <a:gd name="T55" fmla="*/ 113 h 146"/>
              <a:gd name="T56" fmla="*/ 13 w 147"/>
              <a:gd name="T57" fmla="*/ 120 h 146"/>
              <a:gd name="T58" fmla="*/ 6 w 147"/>
              <a:gd name="T59" fmla="*/ 13 h 146"/>
              <a:gd name="T60" fmla="*/ 133 w 147"/>
              <a:gd name="T61" fmla="*/ 6 h 146"/>
              <a:gd name="T62" fmla="*/ 140 w 147"/>
              <a:gd name="T63" fmla="*/ 113 h 146"/>
              <a:gd name="T64" fmla="*/ 91 w 147"/>
              <a:gd name="T65" fmla="*/ 42 h 146"/>
              <a:gd name="T66" fmla="*/ 27 w 147"/>
              <a:gd name="T67" fmla="*/ 73 h 146"/>
              <a:gd name="T68" fmla="*/ 120 w 147"/>
              <a:gd name="T69" fmla="*/ 73 h 146"/>
              <a:gd name="T70" fmla="*/ 113 w 147"/>
              <a:gd name="T71" fmla="*/ 13 h 146"/>
              <a:gd name="T72" fmla="*/ 33 w 147"/>
              <a:gd name="T73" fmla="*/ 73 h 146"/>
              <a:gd name="T74" fmla="*/ 94 w 147"/>
              <a:gd name="T75" fmla="*/ 50 h 146"/>
              <a:gd name="T76" fmla="*/ 107 w 147"/>
              <a:gd name="T77" fmla="*/ 58 h 146"/>
              <a:gd name="T78" fmla="*/ 73 w 147"/>
              <a:gd name="T79" fmla="*/ 10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6">
                <a:moveTo>
                  <a:pt x="17" y="13"/>
                </a:moveTo>
                <a:cubicBezTo>
                  <a:pt x="15" y="13"/>
                  <a:pt x="13" y="14"/>
                  <a:pt x="13" y="16"/>
                </a:cubicBezTo>
                <a:cubicBezTo>
                  <a:pt x="13" y="18"/>
                  <a:pt x="15" y="20"/>
                  <a:pt x="17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4"/>
                  <a:pt x="18" y="13"/>
                  <a:pt x="17" y="13"/>
                </a:cubicBezTo>
                <a:close/>
                <a:moveTo>
                  <a:pt x="17" y="106"/>
                </a:moveTo>
                <a:cubicBezTo>
                  <a:pt x="15" y="106"/>
                  <a:pt x="13" y="108"/>
                  <a:pt x="13" y="110"/>
                </a:cubicBezTo>
                <a:cubicBezTo>
                  <a:pt x="13" y="112"/>
                  <a:pt x="15" y="113"/>
                  <a:pt x="17" y="113"/>
                </a:cubicBezTo>
                <a:cubicBezTo>
                  <a:pt x="18" y="113"/>
                  <a:pt x="20" y="112"/>
                  <a:pt x="20" y="110"/>
                </a:cubicBezTo>
                <a:cubicBezTo>
                  <a:pt x="20" y="108"/>
                  <a:pt x="18" y="106"/>
                  <a:pt x="17" y="106"/>
                </a:cubicBezTo>
                <a:close/>
                <a:moveTo>
                  <a:pt x="38" y="30"/>
                </a:moveTo>
                <a:cubicBezTo>
                  <a:pt x="82" y="30"/>
                  <a:pt x="82" y="30"/>
                  <a:pt x="82" y="30"/>
                </a:cubicBezTo>
                <a:cubicBezTo>
                  <a:pt x="84" y="30"/>
                  <a:pt x="87" y="27"/>
                  <a:pt x="87" y="25"/>
                </a:cubicBezTo>
                <a:cubicBezTo>
                  <a:pt x="87" y="22"/>
                  <a:pt x="84" y="20"/>
                  <a:pt x="8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20"/>
                  <a:pt x="33" y="22"/>
                  <a:pt x="33" y="25"/>
                </a:cubicBezTo>
                <a:cubicBezTo>
                  <a:pt x="33" y="27"/>
                  <a:pt x="35" y="30"/>
                  <a:pt x="38" y="30"/>
                </a:cubicBezTo>
                <a:close/>
                <a:moveTo>
                  <a:pt x="130" y="13"/>
                </a:moveTo>
                <a:cubicBezTo>
                  <a:pt x="128" y="13"/>
                  <a:pt x="127" y="14"/>
                  <a:pt x="127" y="16"/>
                </a:cubicBezTo>
                <a:cubicBezTo>
                  <a:pt x="127" y="18"/>
                  <a:pt x="128" y="20"/>
                  <a:pt x="130" y="20"/>
                </a:cubicBezTo>
                <a:cubicBezTo>
                  <a:pt x="132" y="20"/>
                  <a:pt x="133" y="18"/>
                  <a:pt x="133" y="16"/>
                </a:cubicBezTo>
                <a:cubicBezTo>
                  <a:pt x="133" y="14"/>
                  <a:pt x="132" y="13"/>
                  <a:pt x="130" y="13"/>
                </a:cubicBezTo>
                <a:close/>
                <a:moveTo>
                  <a:pt x="73" y="63"/>
                </a:moveTo>
                <a:cubicBezTo>
                  <a:pt x="66" y="63"/>
                  <a:pt x="60" y="67"/>
                  <a:pt x="60" y="73"/>
                </a:cubicBezTo>
                <a:cubicBezTo>
                  <a:pt x="60" y="79"/>
                  <a:pt x="66" y="83"/>
                  <a:pt x="73" y="83"/>
                </a:cubicBezTo>
                <a:cubicBezTo>
                  <a:pt x="81" y="83"/>
                  <a:pt x="87" y="79"/>
                  <a:pt x="87" y="73"/>
                </a:cubicBezTo>
                <a:cubicBezTo>
                  <a:pt x="87" y="67"/>
                  <a:pt x="81" y="63"/>
                  <a:pt x="73" y="63"/>
                </a:cubicBezTo>
                <a:close/>
                <a:moveTo>
                  <a:pt x="73" y="76"/>
                </a:moveTo>
                <a:cubicBezTo>
                  <a:pt x="70" y="76"/>
                  <a:pt x="67" y="75"/>
                  <a:pt x="67" y="73"/>
                </a:cubicBezTo>
                <a:cubicBezTo>
                  <a:pt x="67" y="71"/>
                  <a:pt x="70" y="70"/>
                  <a:pt x="73" y="70"/>
                </a:cubicBezTo>
                <a:cubicBezTo>
                  <a:pt x="77" y="70"/>
                  <a:pt x="80" y="71"/>
                  <a:pt x="80" y="73"/>
                </a:cubicBezTo>
                <a:cubicBezTo>
                  <a:pt x="80" y="75"/>
                  <a:pt x="77" y="76"/>
                  <a:pt x="73" y="76"/>
                </a:cubicBezTo>
                <a:close/>
                <a:moveTo>
                  <a:pt x="130" y="106"/>
                </a:moveTo>
                <a:cubicBezTo>
                  <a:pt x="128" y="106"/>
                  <a:pt x="127" y="108"/>
                  <a:pt x="127" y="110"/>
                </a:cubicBezTo>
                <a:cubicBezTo>
                  <a:pt x="127" y="112"/>
                  <a:pt x="128" y="113"/>
                  <a:pt x="130" y="113"/>
                </a:cubicBezTo>
                <a:cubicBezTo>
                  <a:pt x="132" y="113"/>
                  <a:pt x="133" y="112"/>
                  <a:pt x="133" y="110"/>
                </a:cubicBezTo>
                <a:cubicBezTo>
                  <a:pt x="133" y="108"/>
                  <a:pt x="132" y="106"/>
                  <a:pt x="130" y="106"/>
                </a:cubicBez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1" y="146"/>
                  <a:pt x="147" y="140"/>
                  <a:pt x="147" y="13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5"/>
                  <a:pt x="141" y="0"/>
                  <a:pt x="133" y="0"/>
                </a:cubicBezTo>
                <a:close/>
                <a:moveTo>
                  <a:pt x="140" y="133"/>
                </a:moveTo>
                <a:cubicBezTo>
                  <a:pt x="140" y="137"/>
                  <a:pt x="137" y="140"/>
                  <a:pt x="133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9" y="140"/>
                  <a:pt x="6" y="137"/>
                  <a:pt x="6" y="133"/>
                </a:cubicBezTo>
                <a:cubicBezTo>
                  <a:pt x="6" y="125"/>
                  <a:pt x="6" y="125"/>
                  <a:pt x="6" y="125"/>
                </a:cubicBezTo>
                <a:cubicBezTo>
                  <a:pt x="8" y="126"/>
                  <a:pt x="11" y="126"/>
                  <a:pt x="13" y="126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36" y="126"/>
                  <a:pt x="138" y="126"/>
                  <a:pt x="140" y="125"/>
                </a:cubicBezTo>
                <a:lnTo>
                  <a:pt x="140" y="133"/>
                </a:lnTo>
                <a:close/>
                <a:moveTo>
                  <a:pt x="140" y="113"/>
                </a:moveTo>
                <a:cubicBezTo>
                  <a:pt x="140" y="117"/>
                  <a:pt x="137" y="120"/>
                  <a:pt x="133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9" y="120"/>
                  <a:pt x="6" y="117"/>
                  <a:pt x="6" y="1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33" y="6"/>
                  <a:pt x="133" y="6"/>
                  <a:pt x="133" y="6"/>
                </a:cubicBezTo>
                <a:cubicBezTo>
                  <a:pt x="137" y="6"/>
                  <a:pt x="140" y="9"/>
                  <a:pt x="140" y="13"/>
                </a:cubicBezTo>
                <a:lnTo>
                  <a:pt x="140" y="113"/>
                </a:lnTo>
                <a:close/>
                <a:moveTo>
                  <a:pt x="113" y="13"/>
                </a:moveTo>
                <a:cubicBezTo>
                  <a:pt x="91" y="42"/>
                  <a:pt x="91" y="42"/>
                  <a:pt x="91" y="42"/>
                </a:cubicBezTo>
                <a:cubicBezTo>
                  <a:pt x="85" y="40"/>
                  <a:pt x="79" y="40"/>
                  <a:pt x="73" y="40"/>
                </a:cubicBezTo>
                <a:cubicBezTo>
                  <a:pt x="47" y="40"/>
                  <a:pt x="27" y="55"/>
                  <a:pt x="27" y="73"/>
                </a:cubicBezTo>
                <a:cubicBezTo>
                  <a:pt x="27" y="91"/>
                  <a:pt x="47" y="106"/>
                  <a:pt x="73" y="106"/>
                </a:cubicBezTo>
                <a:cubicBezTo>
                  <a:pt x="99" y="106"/>
                  <a:pt x="120" y="91"/>
                  <a:pt x="120" y="73"/>
                </a:cubicBezTo>
                <a:cubicBezTo>
                  <a:pt x="120" y="67"/>
                  <a:pt x="118" y="61"/>
                  <a:pt x="113" y="56"/>
                </a:cubicBezTo>
                <a:lnTo>
                  <a:pt x="113" y="13"/>
                </a:lnTo>
                <a:close/>
                <a:moveTo>
                  <a:pt x="73" y="100"/>
                </a:moveTo>
                <a:cubicBezTo>
                  <a:pt x="51" y="100"/>
                  <a:pt x="33" y="88"/>
                  <a:pt x="33" y="73"/>
                </a:cubicBezTo>
                <a:cubicBezTo>
                  <a:pt x="33" y="58"/>
                  <a:pt x="51" y="46"/>
                  <a:pt x="73" y="46"/>
                </a:cubicBezTo>
                <a:cubicBezTo>
                  <a:pt x="81" y="46"/>
                  <a:pt x="88" y="48"/>
                  <a:pt x="94" y="50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1" y="62"/>
                  <a:pt x="113" y="68"/>
                  <a:pt x="113" y="73"/>
                </a:cubicBezTo>
                <a:cubicBezTo>
                  <a:pt x="113" y="88"/>
                  <a:pt x="95" y="100"/>
                  <a:pt x="73" y="1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1163638" y="3030469"/>
            <a:ext cx="552450" cy="549275"/>
          </a:xfrm>
          <a:custGeom>
            <a:avLst/>
            <a:gdLst>
              <a:gd name="T0" fmla="*/ 121 w 147"/>
              <a:gd name="T1" fmla="*/ 0 h 146"/>
              <a:gd name="T2" fmla="*/ 14 w 147"/>
              <a:gd name="T3" fmla="*/ 0 h 146"/>
              <a:gd name="T4" fmla="*/ 0 w 147"/>
              <a:gd name="T5" fmla="*/ 13 h 146"/>
              <a:gd name="T6" fmla="*/ 0 w 147"/>
              <a:gd name="T7" fmla="*/ 133 h 146"/>
              <a:gd name="T8" fmla="*/ 14 w 147"/>
              <a:gd name="T9" fmla="*/ 146 h 146"/>
              <a:gd name="T10" fmla="*/ 134 w 147"/>
              <a:gd name="T11" fmla="*/ 146 h 146"/>
              <a:gd name="T12" fmla="*/ 147 w 147"/>
              <a:gd name="T13" fmla="*/ 133 h 146"/>
              <a:gd name="T14" fmla="*/ 147 w 147"/>
              <a:gd name="T15" fmla="*/ 26 h 146"/>
              <a:gd name="T16" fmla="*/ 121 w 147"/>
              <a:gd name="T17" fmla="*/ 0 h 146"/>
              <a:gd name="T18" fmla="*/ 40 w 147"/>
              <a:gd name="T19" fmla="*/ 6 h 146"/>
              <a:gd name="T20" fmla="*/ 107 w 147"/>
              <a:gd name="T21" fmla="*/ 6 h 146"/>
              <a:gd name="T22" fmla="*/ 107 w 147"/>
              <a:gd name="T23" fmla="*/ 46 h 146"/>
              <a:gd name="T24" fmla="*/ 40 w 147"/>
              <a:gd name="T25" fmla="*/ 46 h 146"/>
              <a:gd name="T26" fmla="*/ 40 w 147"/>
              <a:gd name="T27" fmla="*/ 6 h 146"/>
              <a:gd name="T28" fmla="*/ 121 w 147"/>
              <a:gd name="T29" fmla="*/ 140 h 146"/>
              <a:gd name="T30" fmla="*/ 27 w 147"/>
              <a:gd name="T31" fmla="*/ 140 h 146"/>
              <a:gd name="T32" fmla="*/ 27 w 147"/>
              <a:gd name="T33" fmla="*/ 80 h 146"/>
              <a:gd name="T34" fmla="*/ 121 w 147"/>
              <a:gd name="T35" fmla="*/ 80 h 146"/>
              <a:gd name="T36" fmla="*/ 121 w 147"/>
              <a:gd name="T37" fmla="*/ 140 h 146"/>
              <a:gd name="T38" fmla="*/ 141 w 147"/>
              <a:gd name="T39" fmla="*/ 133 h 146"/>
              <a:gd name="T40" fmla="*/ 134 w 147"/>
              <a:gd name="T41" fmla="*/ 140 h 146"/>
              <a:gd name="T42" fmla="*/ 127 w 147"/>
              <a:gd name="T43" fmla="*/ 140 h 146"/>
              <a:gd name="T44" fmla="*/ 127 w 147"/>
              <a:gd name="T45" fmla="*/ 80 h 146"/>
              <a:gd name="T46" fmla="*/ 121 w 147"/>
              <a:gd name="T47" fmla="*/ 73 h 146"/>
              <a:gd name="T48" fmla="*/ 27 w 147"/>
              <a:gd name="T49" fmla="*/ 73 h 146"/>
              <a:gd name="T50" fmla="*/ 20 w 147"/>
              <a:gd name="T51" fmla="*/ 80 h 146"/>
              <a:gd name="T52" fmla="*/ 20 w 147"/>
              <a:gd name="T53" fmla="*/ 140 h 146"/>
              <a:gd name="T54" fmla="*/ 14 w 147"/>
              <a:gd name="T55" fmla="*/ 140 h 146"/>
              <a:gd name="T56" fmla="*/ 7 w 147"/>
              <a:gd name="T57" fmla="*/ 133 h 146"/>
              <a:gd name="T58" fmla="*/ 7 w 147"/>
              <a:gd name="T59" fmla="*/ 13 h 146"/>
              <a:gd name="T60" fmla="*/ 14 w 147"/>
              <a:gd name="T61" fmla="*/ 6 h 146"/>
              <a:gd name="T62" fmla="*/ 34 w 147"/>
              <a:gd name="T63" fmla="*/ 6 h 146"/>
              <a:gd name="T64" fmla="*/ 34 w 147"/>
              <a:gd name="T65" fmla="*/ 46 h 146"/>
              <a:gd name="T66" fmla="*/ 40 w 147"/>
              <a:gd name="T67" fmla="*/ 53 h 146"/>
              <a:gd name="T68" fmla="*/ 107 w 147"/>
              <a:gd name="T69" fmla="*/ 53 h 146"/>
              <a:gd name="T70" fmla="*/ 114 w 147"/>
              <a:gd name="T71" fmla="*/ 46 h 146"/>
              <a:gd name="T72" fmla="*/ 114 w 147"/>
              <a:gd name="T73" fmla="*/ 6 h 146"/>
              <a:gd name="T74" fmla="*/ 117 w 147"/>
              <a:gd name="T75" fmla="*/ 6 h 146"/>
              <a:gd name="T76" fmla="*/ 141 w 147"/>
              <a:gd name="T77" fmla="*/ 30 h 146"/>
              <a:gd name="T78" fmla="*/ 141 w 147"/>
              <a:gd name="T79" fmla="*/ 133 h 146"/>
              <a:gd name="T80" fmla="*/ 47 w 147"/>
              <a:gd name="T81" fmla="*/ 33 h 146"/>
              <a:gd name="T82" fmla="*/ 67 w 147"/>
              <a:gd name="T83" fmla="*/ 33 h 146"/>
              <a:gd name="T84" fmla="*/ 67 w 147"/>
              <a:gd name="T85" fmla="*/ 26 h 146"/>
              <a:gd name="T86" fmla="*/ 47 w 147"/>
              <a:gd name="T87" fmla="*/ 26 h 146"/>
              <a:gd name="T88" fmla="*/ 47 w 147"/>
              <a:gd name="T89" fmla="*/ 33 h 146"/>
              <a:gd name="T90" fmla="*/ 47 w 147"/>
              <a:gd name="T91" fmla="*/ 20 h 146"/>
              <a:gd name="T92" fmla="*/ 74 w 147"/>
              <a:gd name="T93" fmla="*/ 20 h 146"/>
              <a:gd name="T94" fmla="*/ 74 w 147"/>
              <a:gd name="T95" fmla="*/ 13 h 146"/>
              <a:gd name="T96" fmla="*/ 47 w 147"/>
              <a:gd name="T97" fmla="*/ 13 h 146"/>
              <a:gd name="T98" fmla="*/ 47 w 147"/>
              <a:gd name="T99" fmla="*/ 20 h 146"/>
              <a:gd name="T100" fmla="*/ 87 w 147"/>
              <a:gd name="T101" fmla="*/ 40 h 146"/>
              <a:gd name="T102" fmla="*/ 101 w 147"/>
              <a:gd name="T103" fmla="*/ 40 h 146"/>
              <a:gd name="T104" fmla="*/ 101 w 147"/>
              <a:gd name="T105" fmla="*/ 13 h 146"/>
              <a:gd name="T106" fmla="*/ 87 w 147"/>
              <a:gd name="T107" fmla="*/ 13 h 146"/>
              <a:gd name="T108" fmla="*/ 87 w 147"/>
              <a:gd name="T109" fmla="*/ 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46">
                <a:moveTo>
                  <a:pt x="121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0"/>
                  <a:pt x="6" y="146"/>
                  <a:pt x="14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41" y="146"/>
                  <a:pt x="147" y="140"/>
                  <a:pt x="147" y="133"/>
                </a:cubicBezTo>
                <a:cubicBezTo>
                  <a:pt x="147" y="26"/>
                  <a:pt x="147" y="26"/>
                  <a:pt x="147" y="26"/>
                </a:cubicBezTo>
                <a:lnTo>
                  <a:pt x="121" y="0"/>
                </a:lnTo>
                <a:close/>
                <a:moveTo>
                  <a:pt x="40" y="6"/>
                </a:moveTo>
                <a:cubicBezTo>
                  <a:pt x="107" y="6"/>
                  <a:pt x="107" y="6"/>
                  <a:pt x="107" y="6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40" y="46"/>
                  <a:pt x="40" y="46"/>
                  <a:pt x="40" y="46"/>
                </a:cubicBezTo>
                <a:lnTo>
                  <a:pt x="40" y="6"/>
                </a:lnTo>
                <a:close/>
                <a:moveTo>
                  <a:pt x="121" y="140"/>
                </a:moveTo>
                <a:cubicBezTo>
                  <a:pt x="27" y="140"/>
                  <a:pt x="27" y="140"/>
                  <a:pt x="27" y="140"/>
                </a:cubicBezTo>
                <a:cubicBezTo>
                  <a:pt x="27" y="80"/>
                  <a:pt x="27" y="80"/>
                  <a:pt x="27" y="80"/>
                </a:cubicBezTo>
                <a:cubicBezTo>
                  <a:pt x="121" y="80"/>
                  <a:pt x="121" y="80"/>
                  <a:pt x="121" y="80"/>
                </a:cubicBezTo>
                <a:lnTo>
                  <a:pt x="121" y="140"/>
                </a:lnTo>
                <a:close/>
                <a:moveTo>
                  <a:pt x="141" y="133"/>
                </a:moveTo>
                <a:cubicBezTo>
                  <a:pt x="141" y="137"/>
                  <a:pt x="138" y="140"/>
                  <a:pt x="134" y="140"/>
                </a:cubicBezTo>
                <a:cubicBezTo>
                  <a:pt x="127" y="140"/>
                  <a:pt x="127" y="140"/>
                  <a:pt x="127" y="140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27" y="76"/>
                  <a:pt x="124" y="73"/>
                  <a:pt x="121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3" y="73"/>
                  <a:pt x="20" y="76"/>
                  <a:pt x="20" y="80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4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50"/>
                  <a:pt x="37" y="53"/>
                  <a:pt x="40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11" y="53"/>
                  <a:pt x="114" y="50"/>
                  <a:pt x="114" y="4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7" y="6"/>
                  <a:pt x="117" y="6"/>
                  <a:pt x="117" y="6"/>
                </a:cubicBezTo>
                <a:cubicBezTo>
                  <a:pt x="141" y="30"/>
                  <a:pt x="141" y="30"/>
                  <a:pt x="141" y="30"/>
                </a:cubicBezTo>
                <a:lnTo>
                  <a:pt x="141" y="133"/>
                </a:lnTo>
                <a:close/>
                <a:moveTo>
                  <a:pt x="47" y="33"/>
                </a:moveTo>
                <a:cubicBezTo>
                  <a:pt x="67" y="33"/>
                  <a:pt x="67" y="33"/>
                  <a:pt x="67" y="33"/>
                </a:cubicBezTo>
                <a:cubicBezTo>
                  <a:pt x="67" y="26"/>
                  <a:pt x="67" y="26"/>
                  <a:pt x="67" y="26"/>
                </a:cubicBezTo>
                <a:cubicBezTo>
                  <a:pt x="47" y="26"/>
                  <a:pt x="47" y="26"/>
                  <a:pt x="47" y="26"/>
                </a:cubicBezTo>
                <a:lnTo>
                  <a:pt x="47" y="33"/>
                </a:lnTo>
                <a:close/>
                <a:moveTo>
                  <a:pt x="47" y="20"/>
                </a:moveTo>
                <a:cubicBezTo>
                  <a:pt x="74" y="20"/>
                  <a:pt x="74" y="20"/>
                  <a:pt x="74" y="20"/>
                </a:cubicBezTo>
                <a:cubicBezTo>
                  <a:pt x="74" y="13"/>
                  <a:pt x="74" y="13"/>
                  <a:pt x="74" y="13"/>
                </a:cubicBezTo>
                <a:cubicBezTo>
                  <a:pt x="47" y="13"/>
                  <a:pt x="47" y="13"/>
                  <a:pt x="47" y="13"/>
                </a:cubicBezTo>
                <a:lnTo>
                  <a:pt x="47" y="20"/>
                </a:lnTo>
                <a:close/>
                <a:moveTo>
                  <a:pt x="87" y="40"/>
                </a:moveTo>
                <a:cubicBezTo>
                  <a:pt x="101" y="40"/>
                  <a:pt x="101" y="40"/>
                  <a:pt x="101" y="40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87" y="13"/>
                  <a:pt x="87" y="13"/>
                  <a:pt x="87" y="13"/>
                </a:cubicBezTo>
                <a:lnTo>
                  <a:pt x="87" y="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2219326" y="3030469"/>
            <a:ext cx="550863" cy="549275"/>
          </a:xfrm>
          <a:custGeom>
            <a:avLst/>
            <a:gdLst>
              <a:gd name="T0" fmla="*/ 87 w 147"/>
              <a:gd name="T1" fmla="*/ 40 h 146"/>
              <a:gd name="T2" fmla="*/ 100 w 147"/>
              <a:gd name="T3" fmla="*/ 40 h 146"/>
              <a:gd name="T4" fmla="*/ 100 w 147"/>
              <a:gd name="T5" fmla="*/ 13 h 146"/>
              <a:gd name="T6" fmla="*/ 87 w 147"/>
              <a:gd name="T7" fmla="*/ 13 h 146"/>
              <a:gd name="T8" fmla="*/ 87 w 147"/>
              <a:gd name="T9" fmla="*/ 40 h 146"/>
              <a:gd name="T10" fmla="*/ 80 w 147"/>
              <a:gd name="T11" fmla="*/ 93 h 146"/>
              <a:gd name="T12" fmla="*/ 40 w 147"/>
              <a:gd name="T13" fmla="*/ 93 h 146"/>
              <a:gd name="T14" fmla="*/ 40 w 147"/>
              <a:gd name="T15" fmla="*/ 100 h 146"/>
              <a:gd name="T16" fmla="*/ 80 w 147"/>
              <a:gd name="T17" fmla="*/ 100 h 146"/>
              <a:gd name="T18" fmla="*/ 80 w 147"/>
              <a:gd name="T19" fmla="*/ 93 h 146"/>
              <a:gd name="T20" fmla="*/ 107 w 147"/>
              <a:gd name="T21" fmla="*/ 120 h 146"/>
              <a:gd name="T22" fmla="*/ 40 w 147"/>
              <a:gd name="T23" fmla="*/ 120 h 146"/>
              <a:gd name="T24" fmla="*/ 40 w 147"/>
              <a:gd name="T25" fmla="*/ 126 h 146"/>
              <a:gd name="T26" fmla="*/ 107 w 147"/>
              <a:gd name="T27" fmla="*/ 126 h 146"/>
              <a:gd name="T28" fmla="*/ 107 w 147"/>
              <a:gd name="T29" fmla="*/ 120 h 146"/>
              <a:gd name="T30" fmla="*/ 140 w 147"/>
              <a:gd name="T31" fmla="*/ 20 h 146"/>
              <a:gd name="T32" fmla="*/ 120 w 147"/>
              <a:gd name="T33" fmla="*/ 0 h 146"/>
              <a:gd name="T34" fmla="*/ 13 w 147"/>
              <a:gd name="T35" fmla="*/ 0 h 146"/>
              <a:gd name="T36" fmla="*/ 0 w 147"/>
              <a:gd name="T37" fmla="*/ 13 h 146"/>
              <a:gd name="T38" fmla="*/ 0 w 147"/>
              <a:gd name="T39" fmla="*/ 133 h 146"/>
              <a:gd name="T40" fmla="*/ 13 w 147"/>
              <a:gd name="T41" fmla="*/ 146 h 146"/>
              <a:gd name="T42" fmla="*/ 134 w 147"/>
              <a:gd name="T43" fmla="*/ 146 h 146"/>
              <a:gd name="T44" fmla="*/ 147 w 147"/>
              <a:gd name="T45" fmla="*/ 133 h 146"/>
              <a:gd name="T46" fmla="*/ 147 w 147"/>
              <a:gd name="T47" fmla="*/ 26 h 146"/>
              <a:gd name="T48" fmla="*/ 140 w 147"/>
              <a:gd name="T49" fmla="*/ 20 h 146"/>
              <a:gd name="T50" fmla="*/ 40 w 147"/>
              <a:gd name="T51" fmla="*/ 6 h 146"/>
              <a:gd name="T52" fmla="*/ 107 w 147"/>
              <a:gd name="T53" fmla="*/ 6 h 146"/>
              <a:gd name="T54" fmla="*/ 107 w 147"/>
              <a:gd name="T55" fmla="*/ 46 h 146"/>
              <a:gd name="T56" fmla="*/ 40 w 147"/>
              <a:gd name="T57" fmla="*/ 46 h 146"/>
              <a:gd name="T58" fmla="*/ 40 w 147"/>
              <a:gd name="T59" fmla="*/ 6 h 146"/>
              <a:gd name="T60" fmla="*/ 120 w 147"/>
              <a:gd name="T61" fmla="*/ 140 h 146"/>
              <a:gd name="T62" fmla="*/ 27 w 147"/>
              <a:gd name="T63" fmla="*/ 140 h 146"/>
              <a:gd name="T64" fmla="*/ 27 w 147"/>
              <a:gd name="T65" fmla="*/ 80 h 146"/>
              <a:gd name="T66" fmla="*/ 120 w 147"/>
              <a:gd name="T67" fmla="*/ 80 h 146"/>
              <a:gd name="T68" fmla="*/ 120 w 147"/>
              <a:gd name="T69" fmla="*/ 140 h 146"/>
              <a:gd name="T70" fmla="*/ 140 w 147"/>
              <a:gd name="T71" fmla="*/ 133 h 146"/>
              <a:gd name="T72" fmla="*/ 134 w 147"/>
              <a:gd name="T73" fmla="*/ 140 h 146"/>
              <a:gd name="T74" fmla="*/ 127 w 147"/>
              <a:gd name="T75" fmla="*/ 140 h 146"/>
              <a:gd name="T76" fmla="*/ 127 w 147"/>
              <a:gd name="T77" fmla="*/ 80 h 146"/>
              <a:gd name="T78" fmla="*/ 120 w 147"/>
              <a:gd name="T79" fmla="*/ 73 h 146"/>
              <a:gd name="T80" fmla="*/ 27 w 147"/>
              <a:gd name="T81" fmla="*/ 73 h 146"/>
              <a:gd name="T82" fmla="*/ 20 w 147"/>
              <a:gd name="T83" fmla="*/ 80 h 146"/>
              <a:gd name="T84" fmla="*/ 20 w 147"/>
              <a:gd name="T85" fmla="*/ 140 h 146"/>
              <a:gd name="T86" fmla="*/ 13 w 147"/>
              <a:gd name="T87" fmla="*/ 140 h 146"/>
              <a:gd name="T88" fmla="*/ 7 w 147"/>
              <a:gd name="T89" fmla="*/ 133 h 146"/>
              <a:gd name="T90" fmla="*/ 7 w 147"/>
              <a:gd name="T91" fmla="*/ 13 h 146"/>
              <a:gd name="T92" fmla="*/ 13 w 147"/>
              <a:gd name="T93" fmla="*/ 6 h 146"/>
              <a:gd name="T94" fmla="*/ 33 w 147"/>
              <a:gd name="T95" fmla="*/ 6 h 146"/>
              <a:gd name="T96" fmla="*/ 33 w 147"/>
              <a:gd name="T97" fmla="*/ 46 h 146"/>
              <a:gd name="T98" fmla="*/ 40 w 147"/>
              <a:gd name="T99" fmla="*/ 53 h 146"/>
              <a:gd name="T100" fmla="*/ 107 w 147"/>
              <a:gd name="T101" fmla="*/ 53 h 146"/>
              <a:gd name="T102" fmla="*/ 113 w 147"/>
              <a:gd name="T103" fmla="*/ 46 h 146"/>
              <a:gd name="T104" fmla="*/ 113 w 147"/>
              <a:gd name="T105" fmla="*/ 6 h 146"/>
              <a:gd name="T106" fmla="*/ 117 w 147"/>
              <a:gd name="T107" fmla="*/ 6 h 146"/>
              <a:gd name="T108" fmla="*/ 140 w 147"/>
              <a:gd name="T109" fmla="*/ 30 h 146"/>
              <a:gd name="T110" fmla="*/ 140 w 147"/>
              <a:gd name="T111" fmla="*/ 133 h 146"/>
              <a:gd name="T112" fmla="*/ 107 w 147"/>
              <a:gd name="T113" fmla="*/ 106 h 146"/>
              <a:gd name="T114" fmla="*/ 40 w 147"/>
              <a:gd name="T115" fmla="*/ 106 h 146"/>
              <a:gd name="T116" fmla="*/ 40 w 147"/>
              <a:gd name="T117" fmla="*/ 113 h 146"/>
              <a:gd name="T118" fmla="*/ 107 w 147"/>
              <a:gd name="T119" fmla="*/ 113 h 146"/>
              <a:gd name="T120" fmla="*/ 107 w 147"/>
              <a:gd name="T121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" h="146">
                <a:moveTo>
                  <a:pt x="87" y="40"/>
                </a:moveTo>
                <a:cubicBezTo>
                  <a:pt x="100" y="40"/>
                  <a:pt x="100" y="40"/>
                  <a:pt x="100" y="40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87" y="13"/>
                  <a:pt x="87" y="13"/>
                  <a:pt x="87" y="13"/>
                </a:cubicBezTo>
                <a:lnTo>
                  <a:pt x="87" y="40"/>
                </a:lnTo>
                <a:close/>
                <a:moveTo>
                  <a:pt x="80" y="93"/>
                </a:moveTo>
                <a:cubicBezTo>
                  <a:pt x="40" y="93"/>
                  <a:pt x="40" y="93"/>
                  <a:pt x="40" y="93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80" y="100"/>
                  <a:pt x="80" y="100"/>
                  <a:pt x="80" y="100"/>
                </a:cubicBezTo>
                <a:lnTo>
                  <a:pt x="80" y="93"/>
                </a:lnTo>
                <a:close/>
                <a:moveTo>
                  <a:pt x="107" y="120"/>
                </a:moveTo>
                <a:cubicBezTo>
                  <a:pt x="40" y="120"/>
                  <a:pt x="40" y="120"/>
                  <a:pt x="40" y="120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107" y="126"/>
                  <a:pt x="107" y="126"/>
                  <a:pt x="107" y="126"/>
                </a:cubicBezTo>
                <a:lnTo>
                  <a:pt x="107" y="120"/>
                </a:lnTo>
                <a:close/>
                <a:moveTo>
                  <a:pt x="140" y="20"/>
                </a:moveTo>
                <a:cubicBezTo>
                  <a:pt x="120" y="0"/>
                  <a:pt x="120" y="0"/>
                  <a:pt x="12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41" y="146"/>
                  <a:pt x="147" y="140"/>
                  <a:pt x="147" y="133"/>
                </a:cubicBezTo>
                <a:cubicBezTo>
                  <a:pt x="147" y="26"/>
                  <a:pt x="147" y="26"/>
                  <a:pt x="147" y="26"/>
                </a:cubicBezTo>
                <a:lnTo>
                  <a:pt x="140" y="20"/>
                </a:lnTo>
                <a:close/>
                <a:moveTo>
                  <a:pt x="40" y="6"/>
                </a:moveTo>
                <a:cubicBezTo>
                  <a:pt x="107" y="6"/>
                  <a:pt x="107" y="6"/>
                  <a:pt x="107" y="6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40" y="46"/>
                  <a:pt x="40" y="46"/>
                  <a:pt x="40" y="46"/>
                </a:cubicBezTo>
                <a:lnTo>
                  <a:pt x="40" y="6"/>
                </a:lnTo>
                <a:close/>
                <a:moveTo>
                  <a:pt x="120" y="140"/>
                </a:moveTo>
                <a:cubicBezTo>
                  <a:pt x="27" y="140"/>
                  <a:pt x="27" y="140"/>
                  <a:pt x="27" y="140"/>
                </a:cubicBezTo>
                <a:cubicBezTo>
                  <a:pt x="27" y="80"/>
                  <a:pt x="27" y="80"/>
                  <a:pt x="27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40"/>
                </a:lnTo>
                <a:close/>
                <a:moveTo>
                  <a:pt x="140" y="133"/>
                </a:moveTo>
                <a:cubicBezTo>
                  <a:pt x="140" y="137"/>
                  <a:pt x="137" y="140"/>
                  <a:pt x="134" y="140"/>
                </a:cubicBezTo>
                <a:cubicBezTo>
                  <a:pt x="127" y="140"/>
                  <a:pt x="127" y="140"/>
                  <a:pt x="127" y="140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27" y="76"/>
                  <a:pt x="124" y="73"/>
                  <a:pt x="120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3" y="73"/>
                  <a:pt x="20" y="76"/>
                  <a:pt x="20" y="80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50"/>
                  <a:pt x="36" y="53"/>
                  <a:pt x="40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10" y="53"/>
                  <a:pt x="113" y="50"/>
                  <a:pt x="113" y="46"/>
                </a:cubicBezTo>
                <a:cubicBezTo>
                  <a:pt x="113" y="6"/>
                  <a:pt x="113" y="6"/>
                  <a:pt x="113" y="6"/>
                </a:cubicBezTo>
                <a:cubicBezTo>
                  <a:pt x="117" y="6"/>
                  <a:pt x="117" y="6"/>
                  <a:pt x="117" y="6"/>
                </a:cubicBezTo>
                <a:cubicBezTo>
                  <a:pt x="140" y="30"/>
                  <a:pt x="140" y="30"/>
                  <a:pt x="140" y="30"/>
                </a:cubicBezTo>
                <a:lnTo>
                  <a:pt x="140" y="133"/>
                </a:lnTo>
                <a:close/>
                <a:moveTo>
                  <a:pt x="107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107" y="113"/>
                  <a:pt x="107" y="113"/>
                  <a:pt x="107" y="113"/>
                </a:cubicBezTo>
                <a:lnTo>
                  <a:pt x="107" y="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3270251" y="3079682"/>
            <a:ext cx="552450" cy="450850"/>
          </a:xfrm>
          <a:custGeom>
            <a:avLst/>
            <a:gdLst>
              <a:gd name="T0" fmla="*/ 54 w 147"/>
              <a:gd name="T1" fmla="*/ 67 h 120"/>
              <a:gd name="T2" fmla="*/ 94 w 147"/>
              <a:gd name="T3" fmla="*/ 67 h 120"/>
              <a:gd name="T4" fmla="*/ 74 w 147"/>
              <a:gd name="T5" fmla="*/ 80 h 120"/>
              <a:gd name="T6" fmla="*/ 74 w 147"/>
              <a:gd name="T7" fmla="*/ 53 h 120"/>
              <a:gd name="T8" fmla="*/ 74 w 147"/>
              <a:gd name="T9" fmla="*/ 80 h 120"/>
              <a:gd name="T10" fmla="*/ 114 w 147"/>
              <a:gd name="T11" fmla="*/ 37 h 120"/>
              <a:gd name="T12" fmla="*/ 134 w 147"/>
              <a:gd name="T13" fmla="*/ 37 h 120"/>
              <a:gd name="T14" fmla="*/ 124 w 147"/>
              <a:gd name="T15" fmla="*/ 40 h 120"/>
              <a:gd name="T16" fmla="*/ 124 w 147"/>
              <a:gd name="T17" fmla="*/ 33 h 120"/>
              <a:gd name="T18" fmla="*/ 124 w 147"/>
              <a:gd name="T19" fmla="*/ 40 h 120"/>
              <a:gd name="T20" fmla="*/ 91 w 147"/>
              <a:gd name="T21" fmla="*/ 20 h 120"/>
              <a:gd name="T22" fmla="*/ 91 w 147"/>
              <a:gd name="T23" fmla="*/ 13 h 120"/>
              <a:gd name="T24" fmla="*/ 54 w 147"/>
              <a:gd name="T25" fmla="*/ 17 h 120"/>
              <a:gd name="T26" fmla="*/ 74 w 147"/>
              <a:gd name="T27" fmla="*/ 33 h 120"/>
              <a:gd name="T28" fmla="*/ 74 w 147"/>
              <a:gd name="T29" fmla="*/ 100 h 120"/>
              <a:gd name="T30" fmla="*/ 74 w 147"/>
              <a:gd name="T31" fmla="*/ 33 h 120"/>
              <a:gd name="T32" fmla="*/ 47 w 147"/>
              <a:gd name="T33" fmla="*/ 67 h 120"/>
              <a:gd name="T34" fmla="*/ 101 w 147"/>
              <a:gd name="T35" fmla="*/ 67 h 120"/>
              <a:gd name="T36" fmla="*/ 124 w 147"/>
              <a:gd name="T37" fmla="*/ 53 h 120"/>
              <a:gd name="T38" fmla="*/ 124 w 147"/>
              <a:gd name="T39" fmla="*/ 60 h 120"/>
              <a:gd name="T40" fmla="*/ 124 w 147"/>
              <a:gd name="T41" fmla="*/ 53 h 120"/>
              <a:gd name="T42" fmla="*/ 121 w 147"/>
              <a:gd name="T43" fmla="*/ 13 h 120"/>
              <a:gd name="T44" fmla="*/ 74 w 147"/>
              <a:gd name="T45" fmla="*/ 0 h 120"/>
              <a:gd name="T46" fmla="*/ 27 w 147"/>
              <a:gd name="T47" fmla="*/ 13 h 120"/>
              <a:gd name="T48" fmla="*/ 0 w 147"/>
              <a:gd name="T49" fmla="*/ 27 h 120"/>
              <a:gd name="T50" fmla="*/ 14 w 147"/>
              <a:gd name="T51" fmla="*/ 120 h 120"/>
              <a:gd name="T52" fmla="*/ 147 w 147"/>
              <a:gd name="T53" fmla="*/ 107 h 120"/>
              <a:gd name="T54" fmla="*/ 134 w 147"/>
              <a:gd name="T55" fmla="*/ 13 h 120"/>
              <a:gd name="T56" fmla="*/ 112 w 147"/>
              <a:gd name="T57" fmla="*/ 80 h 120"/>
              <a:gd name="T58" fmla="*/ 141 w 147"/>
              <a:gd name="T59" fmla="*/ 87 h 120"/>
              <a:gd name="T60" fmla="*/ 134 w 147"/>
              <a:gd name="T61" fmla="*/ 113 h 120"/>
              <a:gd name="T62" fmla="*/ 7 w 147"/>
              <a:gd name="T63" fmla="*/ 107 h 120"/>
              <a:gd name="T64" fmla="*/ 39 w 147"/>
              <a:gd name="T65" fmla="*/ 87 h 120"/>
              <a:gd name="T66" fmla="*/ 7 w 147"/>
              <a:gd name="T67" fmla="*/ 80 h 120"/>
              <a:gd name="T68" fmla="*/ 14 w 147"/>
              <a:gd name="T69" fmla="*/ 20 h 120"/>
              <a:gd name="T70" fmla="*/ 51 w 147"/>
              <a:gd name="T71" fmla="*/ 7 h 120"/>
              <a:gd name="T72" fmla="*/ 97 w 147"/>
              <a:gd name="T73" fmla="*/ 7 h 120"/>
              <a:gd name="T74" fmla="*/ 134 w 147"/>
              <a:gd name="T75" fmla="*/ 20 h 120"/>
              <a:gd name="T76" fmla="*/ 141 w 147"/>
              <a:gd name="T77" fmla="*/ 8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7" h="120">
                <a:moveTo>
                  <a:pt x="74" y="47"/>
                </a:moveTo>
                <a:cubicBezTo>
                  <a:pt x="63" y="47"/>
                  <a:pt x="54" y="56"/>
                  <a:pt x="54" y="67"/>
                </a:cubicBezTo>
                <a:cubicBezTo>
                  <a:pt x="54" y="78"/>
                  <a:pt x="63" y="87"/>
                  <a:pt x="74" y="87"/>
                </a:cubicBezTo>
                <a:cubicBezTo>
                  <a:pt x="85" y="87"/>
                  <a:pt x="94" y="78"/>
                  <a:pt x="94" y="67"/>
                </a:cubicBezTo>
                <a:cubicBezTo>
                  <a:pt x="94" y="56"/>
                  <a:pt x="85" y="47"/>
                  <a:pt x="74" y="47"/>
                </a:cubicBezTo>
                <a:close/>
                <a:moveTo>
                  <a:pt x="74" y="80"/>
                </a:moveTo>
                <a:cubicBezTo>
                  <a:pt x="67" y="80"/>
                  <a:pt x="61" y="74"/>
                  <a:pt x="61" y="67"/>
                </a:cubicBezTo>
                <a:cubicBezTo>
                  <a:pt x="61" y="59"/>
                  <a:pt x="67" y="53"/>
                  <a:pt x="74" y="53"/>
                </a:cubicBezTo>
                <a:cubicBezTo>
                  <a:pt x="81" y="53"/>
                  <a:pt x="87" y="59"/>
                  <a:pt x="87" y="67"/>
                </a:cubicBezTo>
                <a:cubicBezTo>
                  <a:pt x="87" y="74"/>
                  <a:pt x="81" y="80"/>
                  <a:pt x="74" y="80"/>
                </a:cubicBezTo>
                <a:close/>
                <a:moveTo>
                  <a:pt x="124" y="27"/>
                </a:moveTo>
                <a:cubicBezTo>
                  <a:pt x="119" y="27"/>
                  <a:pt x="114" y="31"/>
                  <a:pt x="114" y="37"/>
                </a:cubicBezTo>
                <a:cubicBezTo>
                  <a:pt x="114" y="42"/>
                  <a:pt x="119" y="47"/>
                  <a:pt x="124" y="47"/>
                </a:cubicBezTo>
                <a:cubicBezTo>
                  <a:pt x="130" y="47"/>
                  <a:pt x="134" y="42"/>
                  <a:pt x="134" y="37"/>
                </a:cubicBezTo>
                <a:cubicBezTo>
                  <a:pt x="134" y="31"/>
                  <a:pt x="130" y="27"/>
                  <a:pt x="124" y="27"/>
                </a:cubicBezTo>
                <a:close/>
                <a:moveTo>
                  <a:pt x="124" y="40"/>
                </a:moveTo>
                <a:cubicBezTo>
                  <a:pt x="122" y="40"/>
                  <a:pt x="121" y="38"/>
                  <a:pt x="121" y="37"/>
                </a:cubicBezTo>
                <a:cubicBezTo>
                  <a:pt x="121" y="35"/>
                  <a:pt x="122" y="33"/>
                  <a:pt x="124" y="33"/>
                </a:cubicBezTo>
                <a:cubicBezTo>
                  <a:pt x="126" y="33"/>
                  <a:pt x="127" y="35"/>
                  <a:pt x="127" y="37"/>
                </a:cubicBezTo>
                <a:cubicBezTo>
                  <a:pt x="127" y="38"/>
                  <a:pt x="126" y="40"/>
                  <a:pt x="124" y="40"/>
                </a:cubicBezTo>
                <a:close/>
                <a:moveTo>
                  <a:pt x="57" y="20"/>
                </a:moveTo>
                <a:cubicBezTo>
                  <a:pt x="91" y="20"/>
                  <a:pt x="91" y="20"/>
                  <a:pt x="91" y="20"/>
                </a:cubicBezTo>
                <a:cubicBezTo>
                  <a:pt x="93" y="20"/>
                  <a:pt x="94" y="18"/>
                  <a:pt x="94" y="17"/>
                </a:cubicBezTo>
                <a:cubicBezTo>
                  <a:pt x="94" y="15"/>
                  <a:pt x="93" y="13"/>
                  <a:pt x="91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5" y="13"/>
                  <a:pt x="54" y="15"/>
                  <a:pt x="54" y="17"/>
                </a:cubicBezTo>
                <a:cubicBezTo>
                  <a:pt x="54" y="18"/>
                  <a:pt x="55" y="20"/>
                  <a:pt x="57" y="20"/>
                </a:cubicBezTo>
                <a:close/>
                <a:moveTo>
                  <a:pt x="74" y="33"/>
                </a:moveTo>
                <a:cubicBezTo>
                  <a:pt x="56" y="33"/>
                  <a:pt x="41" y="48"/>
                  <a:pt x="41" y="67"/>
                </a:cubicBezTo>
                <a:cubicBezTo>
                  <a:pt x="41" y="85"/>
                  <a:pt x="56" y="100"/>
                  <a:pt x="74" y="100"/>
                </a:cubicBezTo>
                <a:cubicBezTo>
                  <a:pt x="92" y="100"/>
                  <a:pt x="107" y="85"/>
                  <a:pt x="107" y="67"/>
                </a:cubicBezTo>
                <a:cubicBezTo>
                  <a:pt x="107" y="48"/>
                  <a:pt x="92" y="33"/>
                  <a:pt x="74" y="33"/>
                </a:cubicBezTo>
                <a:close/>
                <a:moveTo>
                  <a:pt x="74" y="93"/>
                </a:moveTo>
                <a:cubicBezTo>
                  <a:pt x="59" y="93"/>
                  <a:pt x="47" y="81"/>
                  <a:pt x="47" y="67"/>
                </a:cubicBezTo>
                <a:cubicBezTo>
                  <a:pt x="47" y="52"/>
                  <a:pt x="59" y="40"/>
                  <a:pt x="74" y="40"/>
                </a:cubicBezTo>
                <a:cubicBezTo>
                  <a:pt x="89" y="40"/>
                  <a:pt x="101" y="52"/>
                  <a:pt x="101" y="67"/>
                </a:cubicBezTo>
                <a:cubicBezTo>
                  <a:pt x="101" y="81"/>
                  <a:pt x="89" y="93"/>
                  <a:pt x="74" y="93"/>
                </a:cubicBezTo>
                <a:close/>
                <a:moveTo>
                  <a:pt x="124" y="53"/>
                </a:moveTo>
                <a:cubicBezTo>
                  <a:pt x="122" y="53"/>
                  <a:pt x="121" y="55"/>
                  <a:pt x="121" y="57"/>
                </a:cubicBezTo>
                <a:cubicBezTo>
                  <a:pt x="121" y="59"/>
                  <a:pt x="122" y="60"/>
                  <a:pt x="124" y="60"/>
                </a:cubicBezTo>
                <a:cubicBezTo>
                  <a:pt x="126" y="60"/>
                  <a:pt x="127" y="59"/>
                  <a:pt x="127" y="57"/>
                </a:cubicBezTo>
                <a:cubicBezTo>
                  <a:pt x="127" y="55"/>
                  <a:pt x="126" y="53"/>
                  <a:pt x="124" y="53"/>
                </a:cubicBezTo>
                <a:close/>
                <a:moveTo>
                  <a:pt x="134" y="13"/>
                </a:moveTo>
                <a:cubicBezTo>
                  <a:pt x="121" y="13"/>
                  <a:pt x="121" y="13"/>
                  <a:pt x="121" y="13"/>
                </a:cubicBezTo>
                <a:cubicBezTo>
                  <a:pt x="111" y="13"/>
                  <a:pt x="111" y="0"/>
                  <a:pt x="97" y="0"/>
                </a:cubicBezTo>
                <a:cubicBezTo>
                  <a:pt x="84" y="0"/>
                  <a:pt x="74" y="0"/>
                  <a:pt x="74" y="0"/>
                </a:cubicBezTo>
                <a:cubicBezTo>
                  <a:pt x="74" y="0"/>
                  <a:pt x="64" y="0"/>
                  <a:pt x="51" y="0"/>
                </a:cubicBezTo>
                <a:cubicBezTo>
                  <a:pt x="37" y="0"/>
                  <a:pt x="37" y="13"/>
                  <a:pt x="27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6" y="13"/>
                  <a:pt x="0" y="19"/>
                  <a:pt x="0" y="2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4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41" y="120"/>
                  <a:pt x="147" y="114"/>
                  <a:pt x="147" y="107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9"/>
                  <a:pt x="141" y="13"/>
                  <a:pt x="134" y="13"/>
                </a:cubicBezTo>
                <a:close/>
                <a:moveTo>
                  <a:pt x="141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1" y="82"/>
                  <a:pt x="110" y="85"/>
                  <a:pt x="109" y="87"/>
                </a:cubicBezTo>
                <a:cubicBezTo>
                  <a:pt x="141" y="87"/>
                  <a:pt x="141" y="87"/>
                  <a:pt x="141" y="8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1" y="110"/>
                  <a:pt x="138" y="113"/>
                  <a:pt x="134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10" y="113"/>
                  <a:pt x="7" y="110"/>
                  <a:pt x="7" y="107"/>
                </a:cubicBezTo>
                <a:cubicBezTo>
                  <a:pt x="7" y="87"/>
                  <a:pt x="7" y="87"/>
                  <a:pt x="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8" y="85"/>
                  <a:pt x="37" y="82"/>
                  <a:pt x="36" y="80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3"/>
                  <a:pt x="10" y="20"/>
                  <a:pt x="14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41" y="20"/>
                  <a:pt x="41" y="7"/>
                  <a:pt x="51" y="7"/>
                </a:cubicBezTo>
                <a:cubicBezTo>
                  <a:pt x="57" y="7"/>
                  <a:pt x="74" y="7"/>
                  <a:pt x="74" y="7"/>
                </a:cubicBezTo>
                <a:cubicBezTo>
                  <a:pt x="74" y="7"/>
                  <a:pt x="91" y="7"/>
                  <a:pt x="97" y="7"/>
                </a:cubicBezTo>
                <a:cubicBezTo>
                  <a:pt x="107" y="7"/>
                  <a:pt x="107" y="20"/>
                  <a:pt x="121" y="20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8" y="20"/>
                  <a:pt x="141" y="23"/>
                  <a:pt x="141" y="27"/>
                </a:cubicBezTo>
                <a:lnTo>
                  <a:pt x="141" y="8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4324351" y="3030469"/>
            <a:ext cx="552450" cy="549275"/>
          </a:xfrm>
          <a:custGeom>
            <a:avLst/>
            <a:gdLst>
              <a:gd name="T0" fmla="*/ 47 w 147"/>
              <a:gd name="T1" fmla="*/ 100 h 146"/>
              <a:gd name="T2" fmla="*/ 74 w 147"/>
              <a:gd name="T3" fmla="*/ 100 h 146"/>
              <a:gd name="T4" fmla="*/ 60 w 147"/>
              <a:gd name="T5" fmla="*/ 106 h 146"/>
              <a:gd name="T6" fmla="*/ 60 w 147"/>
              <a:gd name="T7" fmla="*/ 93 h 146"/>
              <a:gd name="T8" fmla="*/ 60 w 147"/>
              <a:gd name="T9" fmla="*/ 106 h 146"/>
              <a:gd name="T10" fmla="*/ 94 w 147"/>
              <a:gd name="T11" fmla="*/ 60 h 146"/>
              <a:gd name="T12" fmla="*/ 50 w 147"/>
              <a:gd name="T13" fmla="*/ 46 h 146"/>
              <a:gd name="T14" fmla="*/ 13 w 147"/>
              <a:gd name="T15" fmla="*/ 60 h 146"/>
              <a:gd name="T16" fmla="*/ 0 w 147"/>
              <a:gd name="T17" fmla="*/ 133 h 146"/>
              <a:gd name="T18" fmla="*/ 107 w 147"/>
              <a:gd name="T19" fmla="*/ 146 h 146"/>
              <a:gd name="T20" fmla="*/ 120 w 147"/>
              <a:gd name="T21" fmla="*/ 73 h 146"/>
              <a:gd name="T22" fmla="*/ 114 w 147"/>
              <a:gd name="T23" fmla="*/ 133 h 146"/>
              <a:gd name="T24" fmla="*/ 13 w 147"/>
              <a:gd name="T25" fmla="*/ 140 h 146"/>
              <a:gd name="T26" fmla="*/ 7 w 147"/>
              <a:gd name="T27" fmla="*/ 73 h 146"/>
              <a:gd name="T28" fmla="*/ 27 w 147"/>
              <a:gd name="T29" fmla="*/ 66 h 146"/>
              <a:gd name="T30" fmla="*/ 60 w 147"/>
              <a:gd name="T31" fmla="*/ 53 h 146"/>
              <a:gd name="T32" fmla="*/ 94 w 147"/>
              <a:gd name="T33" fmla="*/ 66 h 146"/>
              <a:gd name="T34" fmla="*/ 114 w 147"/>
              <a:gd name="T35" fmla="*/ 73 h 146"/>
              <a:gd name="T36" fmla="*/ 100 w 147"/>
              <a:gd name="T37" fmla="*/ 73 h 146"/>
              <a:gd name="T38" fmla="*/ 100 w 147"/>
              <a:gd name="T39" fmla="*/ 86 h 146"/>
              <a:gd name="T40" fmla="*/ 100 w 147"/>
              <a:gd name="T41" fmla="*/ 73 h 146"/>
              <a:gd name="T42" fmla="*/ 33 w 147"/>
              <a:gd name="T43" fmla="*/ 0 h 146"/>
              <a:gd name="T44" fmla="*/ 27 w 147"/>
              <a:gd name="T45" fmla="*/ 40 h 146"/>
              <a:gd name="T46" fmla="*/ 33 w 147"/>
              <a:gd name="T47" fmla="*/ 40 h 146"/>
              <a:gd name="T48" fmla="*/ 140 w 147"/>
              <a:gd name="T49" fmla="*/ 6 h 146"/>
              <a:gd name="T50" fmla="*/ 130 w 147"/>
              <a:gd name="T51" fmla="*/ 86 h 146"/>
              <a:gd name="T52" fmla="*/ 130 w 147"/>
              <a:gd name="T53" fmla="*/ 93 h 146"/>
              <a:gd name="T54" fmla="*/ 140 w 147"/>
              <a:gd name="T55" fmla="*/ 113 h 146"/>
              <a:gd name="T56" fmla="*/ 127 w 147"/>
              <a:gd name="T57" fmla="*/ 116 h 146"/>
              <a:gd name="T58" fmla="*/ 140 w 147"/>
              <a:gd name="T59" fmla="*/ 120 h 146"/>
              <a:gd name="T60" fmla="*/ 147 w 147"/>
              <a:gd name="T61" fmla="*/ 6 h 146"/>
              <a:gd name="T62" fmla="*/ 60 w 147"/>
              <a:gd name="T63" fmla="*/ 73 h 146"/>
              <a:gd name="T64" fmla="*/ 60 w 147"/>
              <a:gd name="T65" fmla="*/ 126 h 146"/>
              <a:gd name="T66" fmla="*/ 60 w 147"/>
              <a:gd name="T67" fmla="*/ 73 h 146"/>
              <a:gd name="T68" fmla="*/ 40 w 147"/>
              <a:gd name="T69" fmla="*/ 100 h 146"/>
              <a:gd name="T70" fmla="*/ 80 w 147"/>
              <a:gd name="T71" fmla="*/ 100 h 146"/>
              <a:gd name="T72" fmla="*/ 100 w 147"/>
              <a:gd name="T73" fmla="*/ 93 h 146"/>
              <a:gd name="T74" fmla="*/ 100 w 147"/>
              <a:gd name="T75" fmla="*/ 100 h 146"/>
              <a:gd name="T76" fmla="*/ 100 w 147"/>
              <a:gd name="T77" fmla="*/ 9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7" h="146">
                <a:moveTo>
                  <a:pt x="60" y="86"/>
                </a:moveTo>
                <a:cubicBezTo>
                  <a:pt x="53" y="86"/>
                  <a:pt x="47" y="92"/>
                  <a:pt x="47" y="100"/>
                </a:cubicBezTo>
                <a:cubicBezTo>
                  <a:pt x="47" y="107"/>
                  <a:pt x="53" y="113"/>
                  <a:pt x="60" y="113"/>
                </a:cubicBezTo>
                <a:cubicBezTo>
                  <a:pt x="68" y="113"/>
                  <a:pt x="74" y="107"/>
                  <a:pt x="74" y="100"/>
                </a:cubicBezTo>
                <a:cubicBezTo>
                  <a:pt x="74" y="92"/>
                  <a:pt x="68" y="86"/>
                  <a:pt x="60" y="86"/>
                </a:cubicBezTo>
                <a:close/>
                <a:moveTo>
                  <a:pt x="60" y="106"/>
                </a:moveTo>
                <a:cubicBezTo>
                  <a:pt x="56" y="106"/>
                  <a:pt x="53" y="103"/>
                  <a:pt x="53" y="100"/>
                </a:cubicBezTo>
                <a:cubicBezTo>
                  <a:pt x="53" y="96"/>
                  <a:pt x="56" y="93"/>
                  <a:pt x="60" y="93"/>
                </a:cubicBezTo>
                <a:cubicBezTo>
                  <a:pt x="64" y="93"/>
                  <a:pt x="67" y="96"/>
                  <a:pt x="67" y="100"/>
                </a:cubicBezTo>
                <a:cubicBezTo>
                  <a:pt x="67" y="103"/>
                  <a:pt x="64" y="106"/>
                  <a:pt x="60" y="106"/>
                </a:cubicBezTo>
                <a:close/>
                <a:moveTo>
                  <a:pt x="107" y="60"/>
                </a:moveTo>
                <a:cubicBezTo>
                  <a:pt x="94" y="60"/>
                  <a:pt x="94" y="60"/>
                  <a:pt x="94" y="60"/>
                </a:cubicBezTo>
                <a:cubicBezTo>
                  <a:pt x="84" y="60"/>
                  <a:pt x="84" y="46"/>
                  <a:pt x="70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37" y="46"/>
                  <a:pt x="37" y="60"/>
                  <a:pt x="27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6" y="60"/>
                  <a:pt x="0" y="66"/>
                  <a:pt x="0" y="7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0"/>
                  <a:pt x="6" y="146"/>
                  <a:pt x="13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14" y="146"/>
                  <a:pt x="120" y="140"/>
                  <a:pt x="120" y="133"/>
                </a:cubicBezTo>
                <a:cubicBezTo>
                  <a:pt x="120" y="73"/>
                  <a:pt x="120" y="73"/>
                  <a:pt x="120" y="73"/>
                </a:cubicBezTo>
                <a:cubicBezTo>
                  <a:pt x="120" y="66"/>
                  <a:pt x="114" y="60"/>
                  <a:pt x="107" y="60"/>
                </a:cubicBezTo>
                <a:close/>
                <a:moveTo>
                  <a:pt x="114" y="133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69"/>
                  <a:pt x="10" y="66"/>
                  <a:pt x="13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40" y="66"/>
                  <a:pt x="40" y="53"/>
                  <a:pt x="50" y="53"/>
                </a:cubicBezTo>
                <a:cubicBezTo>
                  <a:pt x="57" y="53"/>
                  <a:pt x="60" y="53"/>
                  <a:pt x="60" y="53"/>
                </a:cubicBezTo>
                <a:cubicBezTo>
                  <a:pt x="60" y="53"/>
                  <a:pt x="64" y="53"/>
                  <a:pt x="70" y="53"/>
                </a:cubicBezTo>
                <a:cubicBezTo>
                  <a:pt x="80" y="53"/>
                  <a:pt x="80" y="66"/>
                  <a:pt x="94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1" y="66"/>
                  <a:pt x="114" y="69"/>
                  <a:pt x="114" y="73"/>
                </a:cubicBezTo>
                <a:lnTo>
                  <a:pt x="114" y="133"/>
                </a:lnTo>
                <a:close/>
                <a:moveTo>
                  <a:pt x="100" y="73"/>
                </a:moveTo>
                <a:cubicBezTo>
                  <a:pt x="97" y="73"/>
                  <a:pt x="94" y="76"/>
                  <a:pt x="94" y="80"/>
                </a:cubicBezTo>
                <a:cubicBezTo>
                  <a:pt x="94" y="83"/>
                  <a:pt x="97" y="86"/>
                  <a:pt x="100" y="86"/>
                </a:cubicBezTo>
                <a:cubicBezTo>
                  <a:pt x="104" y="86"/>
                  <a:pt x="107" y="83"/>
                  <a:pt x="107" y="80"/>
                </a:cubicBezTo>
                <a:cubicBezTo>
                  <a:pt x="107" y="76"/>
                  <a:pt x="104" y="73"/>
                  <a:pt x="100" y="73"/>
                </a:cubicBezTo>
                <a:close/>
                <a:moveTo>
                  <a:pt x="140" y="0"/>
                </a:move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3"/>
                  <a:pt x="27" y="6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8" y="43"/>
                  <a:pt x="30" y="43"/>
                </a:cubicBezTo>
                <a:cubicBezTo>
                  <a:pt x="32" y="43"/>
                  <a:pt x="33" y="41"/>
                  <a:pt x="33" y="40"/>
                </a:cubicBezTo>
                <a:cubicBezTo>
                  <a:pt x="33" y="6"/>
                  <a:pt x="33" y="6"/>
                  <a:pt x="33" y="6"/>
                </a:cubicBezTo>
                <a:cubicBezTo>
                  <a:pt x="140" y="6"/>
                  <a:pt x="140" y="6"/>
                  <a:pt x="140" y="6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28" y="86"/>
                  <a:pt x="127" y="88"/>
                  <a:pt x="127" y="90"/>
                </a:cubicBezTo>
                <a:cubicBezTo>
                  <a:pt x="127" y="92"/>
                  <a:pt x="128" y="93"/>
                  <a:pt x="130" y="93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28" y="113"/>
                  <a:pt x="127" y="115"/>
                  <a:pt x="127" y="116"/>
                </a:cubicBezTo>
                <a:cubicBezTo>
                  <a:pt x="127" y="118"/>
                  <a:pt x="128" y="120"/>
                  <a:pt x="130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4" y="120"/>
                  <a:pt x="147" y="117"/>
                  <a:pt x="147" y="113"/>
                </a:cubicBezTo>
                <a:cubicBezTo>
                  <a:pt x="147" y="6"/>
                  <a:pt x="147" y="6"/>
                  <a:pt x="147" y="6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60" y="73"/>
                </a:moveTo>
                <a:cubicBezTo>
                  <a:pt x="45" y="73"/>
                  <a:pt x="33" y="85"/>
                  <a:pt x="33" y="100"/>
                </a:cubicBezTo>
                <a:cubicBezTo>
                  <a:pt x="33" y="114"/>
                  <a:pt x="45" y="126"/>
                  <a:pt x="60" y="126"/>
                </a:cubicBezTo>
                <a:cubicBezTo>
                  <a:pt x="75" y="126"/>
                  <a:pt x="87" y="114"/>
                  <a:pt x="87" y="100"/>
                </a:cubicBezTo>
                <a:cubicBezTo>
                  <a:pt x="87" y="85"/>
                  <a:pt x="75" y="73"/>
                  <a:pt x="60" y="73"/>
                </a:cubicBezTo>
                <a:close/>
                <a:moveTo>
                  <a:pt x="60" y="120"/>
                </a:moveTo>
                <a:cubicBezTo>
                  <a:pt x="49" y="120"/>
                  <a:pt x="40" y="111"/>
                  <a:pt x="40" y="100"/>
                </a:cubicBezTo>
                <a:cubicBezTo>
                  <a:pt x="40" y="89"/>
                  <a:pt x="49" y="80"/>
                  <a:pt x="60" y="80"/>
                </a:cubicBezTo>
                <a:cubicBezTo>
                  <a:pt x="71" y="80"/>
                  <a:pt x="80" y="89"/>
                  <a:pt x="80" y="100"/>
                </a:cubicBezTo>
                <a:cubicBezTo>
                  <a:pt x="80" y="111"/>
                  <a:pt x="71" y="120"/>
                  <a:pt x="60" y="120"/>
                </a:cubicBezTo>
                <a:close/>
                <a:moveTo>
                  <a:pt x="100" y="93"/>
                </a:moveTo>
                <a:cubicBezTo>
                  <a:pt x="98" y="93"/>
                  <a:pt x="97" y="95"/>
                  <a:pt x="97" y="96"/>
                </a:cubicBezTo>
                <a:cubicBezTo>
                  <a:pt x="97" y="98"/>
                  <a:pt x="98" y="100"/>
                  <a:pt x="100" y="100"/>
                </a:cubicBezTo>
                <a:cubicBezTo>
                  <a:pt x="102" y="100"/>
                  <a:pt x="104" y="98"/>
                  <a:pt x="104" y="96"/>
                </a:cubicBezTo>
                <a:cubicBezTo>
                  <a:pt x="104" y="95"/>
                  <a:pt x="102" y="93"/>
                  <a:pt x="100" y="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5251450" y="3060395"/>
            <a:ext cx="552450" cy="550863"/>
          </a:xfrm>
          <a:custGeom>
            <a:avLst/>
            <a:gdLst>
              <a:gd name="T0" fmla="*/ 100 w 147"/>
              <a:gd name="T1" fmla="*/ 87 h 147"/>
              <a:gd name="T2" fmla="*/ 100 w 147"/>
              <a:gd name="T3" fmla="*/ 94 h 147"/>
              <a:gd name="T4" fmla="*/ 104 w 147"/>
              <a:gd name="T5" fmla="*/ 97 h 147"/>
              <a:gd name="T6" fmla="*/ 94 w 147"/>
              <a:gd name="T7" fmla="*/ 60 h 147"/>
              <a:gd name="T8" fmla="*/ 27 w 147"/>
              <a:gd name="T9" fmla="*/ 60 h 147"/>
              <a:gd name="T10" fmla="*/ 0 w 147"/>
              <a:gd name="T11" fmla="*/ 134 h 147"/>
              <a:gd name="T12" fmla="*/ 120 w 147"/>
              <a:gd name="T13" fmla="*/ 134 h 147"/>
              <a:gd name="T14" fmla="*/ 114 w 147"/>
              <a:gd name="T15" fmla="*/ 134 h 147"/>
              <a:gd name="T16" fmla="*/ 7 w 147"/>
              <a:gd name="T17" fmla="*/ 134 h 147"/>
              <a:gd name="T18" fmla="*/ 27 w 147"/>
              <a:gd name="T19" fmla="*/ 67 h 147"/>
              <a:gd name="T20" fmla="*/ 70 w 147"/>
              <a:gd name="T21" fmla="*/ 54 h 147"/>
              <a:gd name="T22" fmla="*/ 114 w 147"/>
              <a:gd name="T23" fmla="*/ 74 h 147"/>
              <a:gd name="T24" fmla="*/ 33 w 147"/>
              <a:gd name="T25" fmla="*/ 100 h 147"/>
              <a:gd name="T26" fmla="*/ 60 w 147"/>
              <a:gd name="T27" fmla="*/ 74 h 147"/>
              <a:gd name="T28" fmla="*/ 60 w 147"/>
              <a:gd name="T29" fmla="*/ 80 h 147"/>
              <a:gd name="T30" fmla="*/ 60 w 147"/>
              <a:gd name="T31" fmla="*/ 87 h 147"/>
              <a:gd name="T32" fmla="*/ 73 w 147"/>
              <a:gd name="T33" fmla="*/ 100 h 147"/>
              <a:gd name="T34" fmla="*/ 53 w 147"/>
              <a:gd name="T35" fmla="*/ 100 h 147"/>
              <a:gd name="T36" fmla="*/ 60 w 147"/>
              <a:gd name="T37" fmla="*/ 107 h 147"/>
              <a:gd name="T38" fmla="*/ 134 w 147"/>
              <a:gd name="T39" fmla="*/ 100 h 147"/>
              <a:gd name="T40" fmla="*/ 127 w 147"/>
              <a:gd name="T41" fmla="*/ 33 h 147"/>
              <a:gd name="T42" fmla="*/ 127 w 147"/>
              <a:gd name="T43" fmla="*/ 27 h 147"/>
              <a:gd name="T44" fmla="*/ 47 w 147"/>
              <a:gd name="T45" fmla="*/ 33 h 147"/>
              <a:gd name="T46" fmla="*/ 40 w 147"/>
              <a:gd name="T47" fmla="*/ 33 h 147"/>
              <a:gd name="T48" fmla="*/ 127 w 147"/>
              <a:gd name="T49" fmla="*/ 80 h 147"/>
              <a:gd name="T50" fmla="*/ 127 w 147"/>
              <a:gd name="T51" fmla="*/ 47 h 147"/>
              <a:gd name="T52" fmla="*/ 127 w 147"/>
              <a:gd name="T53" fmla="*/ 40 h 147"/>
              <a:gd name="T54" fmla="*/ 127 w 147"/>
              <a:gd name="T55" fmla="*/ 13 h 147"/>
              <a:gd name="T56" fmla="*/ 134 w 147"/>
              <a:gd name="T57" fmla="*/ 13 h 147"/>
              <a:gd name="T58" fmla="*/ 40 w 147"/>
              <a:gd name="T59" fmla="*/ 20 h 147"/>
              <a:gd name="T60" fmla="*/ 127 w 147"/>
              <a:gd name="T61" fmla="*/ 94 h 147"/>
              <a:gd name="T62" fmla="*/ 127 w 147"/>
              <a:gd name="T63" fmla="*/ 87 h 147"/>
              <a:gd name="T64" fmla="*/ 33 w 147"/>
              <a:gd name="T65" fmla="*/ 0 h 147"/>
              <a:gd name="T66" fmla="*/ 30 w 147"/>
              <a:gd name="T67" fmla="*/ 43 h 147"/>
              <a:gd name="T68" fmla="*/ 40 w 147"/>
              <a:gd name="T69" fmla="*/ 7 h 147"/>
              <a:gd name="T70" fmla="*/ 57 w 147"/>
              <a:gd name="T71" fmla="*/ 40 h 147"/>
              <a:gd name="T72" fmla="*/ 114 w 147"/>
              <a:gd name="T73" fmla="*/ 7 h 147"/>
              <a:gd name="T74" fmla="*/ 120 w 147"/>
              <a:gd name="T75" fmla="*/ 50 h 147"/>
              <a:gd name="T76" fmla="*/ 140 w 147"/>
              <a:gd name="T77" fmla="*/ 13 h 147"/>
              <a:gd name="T78" fmla="*/ 127 w 147"/>
              <a:gd name="T79" fmla="*/ 60 h 147"/>
              <a:gd name="T80" fmla="*/ 140 w 147"/>
              <a:gd name="T81" fmla="*/ 107 h 147"/>
              <a:gd name="T82" fmla="*/ 127 w 147"/>
              <a:gd name="T83" fmla="*/ 117 h 147"/>
              <a:gd name="T84" fmla="*/ 134 w 147"/>
              <a:gd name="T85" fmla="*/ 120 h 147"/>
              <a:gd name="T86" fmla="*/ 147 w 147"/>
              <a:gd name="T87" fmla="*/ 11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7" h="147">
                <a:moveTo>
                  <a:pt x="100" y="74"/>
                </a:moveTo>
                <a:cubicBezTo>
                  <a:pt x="97" y="74"/>
                  <a:pt x="94" y="77"/>
                  <a:pt x="94" y="80"/>
                </a:cubicBezTo>
                <a:cubicBezTo>
                  <a:pt x="94" y="84"/>
                  <a:pt x="97" y="87"/>
                  <a:pt x="100" y="87"/>
                </a:cubicBezTo>
                <a:cubicBezTo>
                  <a:pt x="104" y="87"/>
                  <a:pt x="107" y="84"/>
                  <a:pt x="107" y="80"/>
                </a:cubicBezTo>
                <a:cubicBezTo>
                  <a:pt x="107" y="77"/>
                  <a:pt x="104" y="74"/>
                  <a:pt x="100" y="74"/>
                </a:cubicBezTo>
                <a:close/>
                <a:moveTo>
                  <a:pt x="100" y="94"/>
                </a:moveTo>
                <a:cubicBezTo>
                  <a:pt x="98" y="94"/>
                  <a:pt x="97" y="95"/>
                  <a:pt x="97" y="97"/>
                </a:cubicBezTo>
                <a:cubicBezTo>
                  <a:pt x="97" y="99"/>
                  <a:pt x="98" y="100"/>
                  <a:pt x="100" y="100"/>
                </a:cubicBezTo>
                <a:cubicBezTo>
                  <a:pt x="102" y="100"/>
                  <a:pt x="104" y="99"/>
                  <a:pt x="104" y="97"/>
                </a:cubicBezTo>
                <a:cubicBezTo>
                  <a:pt x="104" y="95"/>
                  <a:pt x="102" y="94"/>
                  <a:pt x="100" y="94"/>
                </a:cubicBezTo>
                <a:close/>
                <a:moveTo>
                  <a:pt x="107" y="60"/>
                </a:moveTo>
                <a:cubicBezTo>
                  <a:pt x="94" y="60"/>
                  <a:pt x="94" y="60"/>
                  <a:pt x="94" y="60"/>
                </a:cubicBezTo>
                <a:cubicBezTo>
                  <a:pt x="84" y="60"/>
                  <a:pt x="84" y="47"/>
                  <a:pt x="70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37" y="47"/>
                  <a:pt x="37" y="60"/>
                  <a:pt x="27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6" y="60"/>
                  <a:pt x="0" y="66"/>
                  <a:pt x="0" y="7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4" y="147"/>
                  <a:pt x="120" y="141"/>
                  <a:pt x="120" y="13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66"/>
                  <a:pt x="114" y="60"/>
                  <a:pt x="107" y="60"/>
                </a:cubicBezTo>
                <a:close/>
                <a:moveTo>
                  <a:pt x="114" y="134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74"/>
                  <a:pt x="7" y="74"/>
                  <a:pt x="7" y="74"/>
                </a:cubicBezTo>
                <a:cubicBezTo>
                  <a:pt x="7" y="70"/>
                  <a:pt x="10" y="67"/>
                  <a:pt x="13" y="67"/>
                </a:cubicBezTo>
                <a:cubicBezTo>
                  <a:pt x="27" y="67"/>
                  <a:pt x="27" y="67"/>
                  <a:pt x="27" y="67"/>
                </a:cubicBezTo>
                <a:cubicBezTo>
                  <a:pt x="40" y="67"/>
                  <a:pt x="40" y="54"/>
                  <a:pt x="50" y="54"/>
                </a:cubicBezTo>
                <a:cubicBezTo>
                  <a:pt x="57" y="54"/>
                  <a:pt x="60" y="54"/>
                  <a:pt x="60" y="54"/>
                </a:cubicBezTo>
                <a:cubicBezTo>
                  <a:pt x="60" y="54"/>
                  <a:pt x="63" y="54"/>
                  <a:pt x="70" y="54"/>
                </a:cubicBezTo>
                <a:cubicBezTo>
                  <a:pt x="80" y="54"/>
                  <a:pt x="80" y="67"/>
                  <a:pt x="94" y="67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11" y="67"/>
                  <a:pt x="114" y="70"/>
                  <a:pt x="114" y="74"/>
                </a:cubicBezTo>
                <a:lnTo>
                  <a:pt x="114" y="134"/>
                </a:lnTo>
                <a:close/>
                <a:moveTo>
                  <a:pt x="60" y="74"/>
                </a:moveTo>
                <a:cubicBezTo>
                  <a:pt x="45" y="74"/>
                  <a:pt x="33" y="86"/>
                  <a:pt x="33" y="100"/>
                </a:cubicBezTo>
                <a:cubicBezTo>
                  <a:pt x="33" y="115"/>
                  <a:pt x="45" y="127"/>
                  <a:pt x="60" y="127"/>
                </a:cubicBezTo>
                <a:cubicBezTo>
                  <a:pt x="75" y="127"/>
                  <a:pt x="87" y="115"/>
                  <a:pt x="87" y="100"/>
                </a:cubicBezTo>
                <a:cubicBezTo>
                  <a:pt x="87" y="86"/>
                  <a:pt x="75" y="74"/>
                  <a:pt x="60" y="74"/>
                </a:cubicBezTo>
                <a:close/>
                <a:moveTo>
                  <a:pt x="60" y="120"/>
                </a:moveTo>
                <a:cubicBezTo>
                  <a:pt x="49" y="120"/>
                  <a:pt x="40" y="111"/>
                  <a:pt x="40" y="100"/>
                </a:cubicBezTo>
                <a:cubicBezTo>
                  <a:pt x="40" y="89"/>
                  <a:pt x="49" y="80"/>
                  <a:pt x="60" y="80"/>
                </a:cubicBezTo>
                <a:cubicBezTo>
                  <a:pt x="71" y="80"/>
                  <a:pt x="80" y="89"/>
                  <a:pt x="80" y="100"/>
                </a:cubicBezTo>
                <a:cubicBezTo>
                  <a:pt x="80" y="111"/>
                  <a:pt x="71" y="120"/>
                  <a:pt x="60" y="120"/>
                </a:cubicBezTo>
                <a:close/>
                <a:moveTo>
                  <a:pt x="60" y="87"/>
                </a:moveTo>
                <a:cubicBezTo>
                  <a:pt x="53" y="87"/>
                  <a:pt x="47" y="93"/>
                  <a:pt x="47" y="100"/>
                </a:cubicBezTo>
                <a:cubicBezTo>
                  <a:pt x="47" y="108"/>
                  <a:pt x="53" y="114"/>
                  <a:pt x="60" y="114"/>
                </a:cubicBezTo>
                <a:cubicBezTo>
                  <a:pt x="67" y="114"/>
                  <a:pt x="73" y="108"/>
                  <a:pt x="73" y="100"/>
                </a:cubicBezTo>
                <a:cubicBezTo>
                  <a:pt x="73" y="93"/>
                  <a:pt x="67" y="87"/>
                  <a:pt x="60" y="87"/>
                </a:cubicBezTo>
                <a:close/>
                <a:moveTo>
                  <a:pt x="60" y="107"/>
                </a:moveTo>
                <a:cubicBezTo>
                  <a:pt x="56" y="107"/>
                  <a:pt x="53" y="104"/>
                  <a:pt x="53" y="100"/>
                </a:cubicBezTo>
                <a:cubicBezTo>
                  <a:pt x="53" y="97"/>
                  <a:pt x="56" y="94"/>
                  <a:pt x="60" y="94"/>
                </a:cubicBezTo>
                <a:cubicBezTo>
                  <a:pt x="64" y="94"/>
                  <a:pt x="67" y="97"/>
                  <a:pt x="67" y="100"/>
                </a:cubicBezTo>
                <a:cubicBezTo>
                  <a:pt x="67" y="104"/>
                  <a:pt x="64" y="107"/>
                  <a:pt x="60" y="107"/>
                </a:cubicBezTo>
                <a:close/>
                <a:moveTo>
                  <a:pt x="127" y="107"/>
                </a:moveTo>
                <a:cubicBezTo>
                  <a:pt x="134" y="107"/>
                  <a:pt x="134" y="107"/>
                  <a:pt x="134" y="107"/>
                </a:cubicBezTo>
                <a:cubicBezTo>
                  <a:pt x="134" y="100"/>
                  <a:pt x="134" y="100"/>
                  <a:pt x="134" y="100"/>
                </a:cubicBezTo>
                <a:cubicBezTo>
                  <a:pt x="127" y="100"/>
                  <a:pt x="127" y="100"/>
                  <a:pt x="127" y="100"/>
                </a:cubicBezTo>
                <a:lnTo>
                  <a:pt x="127" y="107"/>
                </a:lnTo>
                <a:close/>
                <a:moveTo>
                  <a:pt x="127" y="33"/>
                </a:moveTo>
                <a:cubicBezTo>
                  <a:pt x="134" y="33"/>
                  <a:pt x="134" y="33"/>
                  <a:pt x="134" y="33"/>
                </a:cubicBezTo>
                <a:cubicBezTo>
                  <a:pt x="134" y="27"/>
                  <a:pt x="134" y="27"/>
                  <a:pt x="134" y="27"/>
                </a:cubicBezTo>
                <a:cubicBezTo>
                  <a:pt x="127" y="27"/>
                  <a:pt x="127" y="27"/>
                  <a:pt x="127" y="27"/>
                </a:cubicBezTo>
                <a:lnTo>
                  <a:pt x="127" y="33"/>
                </a:lnTo>
                <a:close/>
                <a:moveTo>
                  <a:pt x="40" y="33"/>
                </a:moveTo>
                <a:cubicBezTo>
                  <a:pt x="47" y="33"/>
                  <a:pt x="47" y="33"/>
                  <a:pt x="47" y="33"/>
                </a:cubicBezTo>
                <a:cubicBezTo>
                  <a:pt x="47" y="27"/>
                  <a:pt x="47" y="27"/>
                  <a:pt x="47" y="27"/>
                </a:cubicBezTo>
                <a:cubicBezTo>
                  <a:pt x="40" y="27"/>
                  <a:pt x="40" y="27"/>
                  <a:pt x="40" y="27"/>
                </a:cubicBezTo>
                <a:lnTo>
                  <a:pt x="40" y="33"/>
                </a:lnTo>
                <a:close/>
                <a:moveTo>
                  <a:pt x="134" y="74"/>
                </a:moveTo>
                <a:cubicBezTo>
                  <a:pt x="127" y="74"/>
                  <a:pt x="127" y="74"/>
                  <a:pt x="127" y="74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34" y="80"/>
                  <a:pt x="134" y="80"/>
                  <a:pt x="134" y="80"/>
                </a:cubicBezTo>
                <a:lnTo>
                  <a:pt x="134" y="74"/>
                </a:lnTo>
                <a:close/>
                <a:moveTo>
                  <a:pt x="127" y="47"/>
                </a:moveTo>
                <a:cubicBezTo>
                  <a:pt x="134" y="47"/>
                  <a:pt x="134" y="47"/>
                  <a:pt x="134" y="47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27" y="40"/>
                  <a:pt x="127" y="40"/>
                  <a:pt x="127" y="40"/>
                </a:cubicBezTo>
                <a:lnTo>
                  <a:pt x="127" y="47"/>
                </a:lnTo>
                <a:close/>
                <a:moveTo>
                  <a:pt x="134" y="13"/>
                </a:moveTo>
                <a:cubicBezTo>
                  <a:pt x="127" y="13"/>
                  <a:pt x="127" y="13"/>
                  <a:pt x="127" y="13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34" y="20"/>
                  <a:pt x="134" y="20"/>
                  <a:pt x="134" y="20"/>
                </a:cubicBezTo>
                <a:lnTo>
                  <a:pt x="134" y="13"/>
                </a:lnTo>
                <a:close/>
                <a:moveTo>
                  <a:pt x="47" y="13"/>
                </a:moveTo>
                <a:cubicBezTo>
                  <a:pt x="40" y="13"/>
                  <a:pt x="40" y="13"/>
                  <a:pt x="40" y="13"/>
                </a:cubicBezTo>
                <a:cubicBezTo>
                  <a:pt x="40" y="20"/>
                  <a:pt x="40" y="20"/>
                  <a:pt x="40" y="20"/>
                </a:cubicBezTo>
                <a:cubicBezTo>
                  <a:pt x="47" y="20"/>
                  <a:pt x="47" y="20"/>
                  <a:pt x="47" y="20"/>
                </a:cubicBezTo>
                <a:lnTo>
                  <a:pt x="47" y="13"/>
                </a:lnTo>
                <a:close/>
                <a:moveTo>
                  <a:pt x="127" y="94"/>
                </a:moveTo>
                <a:cubicBezTo>
                  <a:pt x="134" y="94"/>
                  <a:pt x="134" y="94"/>
                  <a:pt x="134" y="94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27" y="87"/>
                  <a:pt x="127" y="87"/>
                  <a:pt x="127" y="87"/>
                </a:cubicBezTo>
                <a:lnTo>
                  <a:pt x="127" y="94"/>
                </a:lnTo>
                <a:close/>
                <a:moveTo>
                  <a:pt x="140" y="0"/>
                </a:move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3"/>
                  <a:pt x="27" y="7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2"/>
                  <a:pt x="28" y="43"/>
                  <a:pt x="30" y="43"/>
                </a:cubicBezTo>
                <a:cubicBezTo>
                  <a:pt x="32" y="43"/>
                  <a:pt x="33" y="42"/>
                  <a:pt x="33" y="40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0"/>
                  <a:pt x="36" y="7"/>
                  <a:pt x="40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9"/>
                  <a:pt x="55" y="40"/>
                  <a:pt x="57" y="40"/>
                </a:cubicBezTo>
                <a:cubicBezTo>
                  <a:pt x="59" y="40"/>
                  <a:pt x="60" y="39"/>
                  <a:pt x="60" y="37"/>
                </a:cubicBezTo>
                <a:cubicBezTo>
                  <a:pt x="60" y="7"/>
                  <a:pt x="60" y="7"/>
                  <a:pt x="60" y="7"/>
                </a:cubicBezTo>
                <a:cubicBezTo>
                  <a:pt x="114" y="7"/>
                  <a:pt x="114" y="7"/>
                  <a:pt x="114" y="7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2"/>
                  <a:pt x="115" y="54"/>
                  <a:pt x="117" y="54"/>
                </a:cubicBezTo>
                <a:cubicBezTo>
                  <a:pt x="119" y="54"/>
                  <a:pt x="120" y="52"/>
                  <a:pt x="120" y="50"/>
                </a:cubicBezTo>
                <a:cubicBezTo>
                  <a:pt x="120" y="7"/>
                  <a:pt x="120" y="7"/>
                  <a:pt x="120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137" y="7"/>
                  <a:pt x="140" y="10"/>
                  <a:pt x="140" y="13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7"/>
                  <a:pt x="127" y="58"/>
                  <a:pt x="127" y="60"/>
                </a:cubicBezTo>
                <a:cubicBezTo>
                  <a:pt x="127" y="62"/>
                  <a:pt x="128" y="64"/>
                  <a:pt x="130" y="64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11"/>
                  <a:pt x="137" y="114"/>
                  <a:pt x="134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28" y="114"/>
                  <a:pt x="127" y="115"/>
                  <a:pt x="127" y="117"/>
                </a:cubicBezTo>
                <a:cubicBezTo>
                  <a:pt x="127" y="119"/>
                  <a:pt x="128" y="120"/>
                  <a:pt x="130" y="120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4" y="120"/>
                  <a:pt x="147" y="117"/>
                  <a:pt x="147" y="114"/>
                </a:cubicBezTo>
                <a:cubicBezTo>
                  <a:pt x="147" y="7"/>
                  <a:pt x="147" y="7"/>
                  <a:pt x="147" y="7"/>
                </a:cubicBezTo>
                <a:cubicBezTo>
                  <a:pt x="147" y="3"/>
                  <a:pt x="144" y="0"/>
                  <a:pt x="14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6307138" y="3060395"/>
            <a:ext cx="552450" cy="550863"/>
          </a:xfrm>
          <a:custGeom>
            <a:avLst/>
            <a:gdLst>
              <a:gd name="T0" fmla="*/ 60 w 147"/>
              <a:gd name="T1" fmla="*/ 100 h 147"/>
              <a:gd name="T2" fmla="*/ 86 w 147"/>
              <a:gd name="T3" fmla="*/ 100 h 147"/>
              <a:gd name="T4" fmla="*/ 73 w 147"/>
              <a:gd name="T5" fmla="*/ 107 h 147"/>
              <a:gd name="T6" fmla="*/ 73 w 147"/>
              <a:gd name="T7" fmla="*/ 94 h 147"/>
              <a:gd name="T8" fmla="*/ 73 w 147"/>
              <a:gd name="T9" fmla="*/ 107 h 147"/>
              <a:gd name="T10" fmla="*/ 46 w 147"/>
              <a:gd name="T11" fmla="*/ 100 h 147"/>
              <a:gd name="T12" fmla="*/ 100 w 147"/>
              <a:gd name="T13" fmla="*/ 100 h 147"/>
              <a:gd name="T14" fmla="*/ 73 w 147"/>
              <a:gd name="T15" fmla="*/ 120 h 147"/>
              <a:gd name="T16" fmla="*/ 73 w 147"/>
              <a:gd name="T17" fmla="*/ 80 h 147"/>
              <a:gd name="T18" fmla="*/ 73 w 147"/>
              <a:gd name="T19" fmla="*/ 120 h 147"/>
              <a:gd name="T20" fmla="*/ 6 w 147"/>
              <a:gd name="T21" fmla="*/ 0 h 147"/>
              <a:gd name="T22" fmla="*/ 0 w 147"/>
              <a:gd name="T23" fmla="*/ 107 h 147"/>
              <a:gd name="T24" fmla="*/ 13 w 147"/>
              <a:gd name="T25" fmla="*/ 114 h 147"/>
              <a:gd name="T26" fmla="*/ 26 w 147"/>
              <a:gd name="T27" fmla="*/ 147 h 147"/>
              <a:gd name="T28" fmla="*/ 133 w 147"/>
              <a:gd name="T29" fmla="*/ 134 h 147"/>
              <a:gd name="T30" fmla="*/ 140 w 147"/>
              <a:gd name="T31" fmla="*/ 114 h 147"/>
              <a:gd name="T32" fmla="*/ 147 w 147"/>
              <a:gd name="T33" fmla="*/ 7 h 147"/>
              <a:gd name="T34" fmla="*/ 126 w 147"/>
              <a:gd name="T35" fmla="*/ 134 h 147"/>
              <a:gd name="T36" fmla="*/ 26 w 147"/>
              <a:gd name="T37" fmla="*/ 140 h 147"/>
              <a:gd name="T38" fmla="*/ 20 w 147"/>
              <a:gd name="T39" fmla="*/ 74 h 147"/>
              <a:gd name="T40" fmla="*/ 40 w 147"/>
              <a:gd name="T41" fmla="*/ 67 h 147"/>
              <a:gd name="T42" fmla="*/ 73 w 147"/>
              <a:gd name="T43" fmla="*/ 54 h 147"/>
              <a:gd name="T44" fmla="*/ 106 w 147"/>
              <a:gd name="T45" fmla="*/ 67 h 147"/>
              <a:gd name="T46" fmla="*/ 126 w 147"/>
              <a:gd name="T47" fmla="*/ 74 h 147"/>
              <a:gd name="T48" fmla="*/ 140 w 147"/>
              <a:gd name="T49" fmla="*/ 107 h 147"/>
              <a:gd name="T50" fmla="*/ 133 w 147"/>
              <a:gd name="T51" fmla="*/ 74 h 147"/>
              <a:gd name="T52" fmla="*/ 106 w 147"/>
              <a:gd name="T53" fmla="*/ 60 h 147"/>
              <a:gd name="T54" fmla="*/ 63 w 147"/>
              <a:gd name="T55" fmla="*/ 47 h 147"/>
              <a:gd name="T56" fmla="*/ 26 w 147"/>
              <a:gd name="T57" fmla="*/ 60 h 147"/>
              <a:gd name="T58" fmla="*/ 13 w 147"/>
              <a:gd name="T59" fmla="*/ 107 h 147"/>
              <a:gd name="T60" fmla="*/ 6 w 147"/>
              <a:gd name="T61" fmla="*/ 7 h 147"/>
              <a:gd name="T62" fmla="*/ 140 w 147"/>
              <a:gd name="T63" fmla="*/ 107 h 147"/>
              <a:gd name="T64" fmla="*/ 110 w 147"/>
              <a:gd name="T65" fmla="*/ 97 h 147"/>
              <a:gd name="T66" fmla="*/ 116 w 147"/>
              <a:gd name="T67" fmla="*/ 97 h 147"/>
              <a:gd name="T68" fmla="*/ 96 w 147"/>
              <a:gd name="T69" fmla="*/ 40 h 147"/>
              <a:gd name="T70" fmla="*/ 114 w 147"/>
              <a:gd name="T71" fmla="*/ 48 h 147"/>
              <a:gd name="T72" fmla="*/ 116 w 147"/>
              <a:gd name="T73" fmla="*/ 54 h 147"/>
              <a:gd name="T74" fmla="*/ 132 w 147"/>
              <a:gd name="T75" fmla="*/ 39 h 147"/>
              <a:gd name="T76" fmla="*/ 132 w 147"/>
              <a:gd name="T77" fmla="*/ 34 h 147"/>
              <a:gd name="T78" fmla="*/ 116 w 147"/>
              <a:gd name="T79" fmla="*/ 20 h 147"/>
              <a:gd name="T80" fmla="*/ 114 w 147"/>
              <a:gd name="T81" fmla="*/ 26 h 147"/>
              <a:gd name="T82" fmla="*/ 96 w 147"/>
              <a:gd name="T83" fmla="*/ 33 h 147"/>
              <a:gd name="T84" fmla="*/ 96 w 147"/>
              <a:gd name="T85" fmla="*/ 40 h 147"/>
              <a:gd name="T86" fmla="*/ 30 w 147"/>
              <a:gd name="T87" fmla="*/ 54 h 147"/>
              <a:gd name="T88" fmla="*/ 32 w 147"/>
              <a:gd name="T89" fmla="*/ 48 h 147"/>
              <a:gd name="T90" fmla="*/ 50 w 147"/>
              <a:gd name="T91" fmla="*/ 40 h 147"/>
              <a:gd name="T92" fmla="*/ 50 w 147"/>
              <a:gd name="T93" fmla="*/ 33 h 147"/>
              <a:gd name="T94" fmla="*/ 32 w 147"/>
              <a:gd name="T95" fmla="*/ 26 h 147"/>
              <a:gd name="T96" fmla="*/ 30 w 147"/>
              <a:gd name="T97" fmla="*/ 20 h 147"/>
              <a:gd name="T98" fmla="*/ 14 w 147"/>
              <a:gd name="T99" fmla="*/ 34 h 147"/>
              <a:gd name="T100" fmla="*/ 14 w 147"/>
              <a:gd name="T101" fmla="*/ 39 h 147"/>
              <a:gd name="T102" fmla="*/ 113 w 147"/>
              <a:gd name="T103" fmla="*/ 74 h 147"/>
              <a:gd name="T104" fmla="*/ 113 w 147"/>
              <a:gd name="T105" fmla="*/ 87 h 147"/>
              <a:gd name="T106" fmla="*/ 113 w 147"/>
              <a:gd name="T107" fmla="*/ 7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7" h="147">
                <a:moveTo>
                  <a:pt x="73" y="87"/>
                </a:moveTo>
                <a:cubicBezTo>
                  <a:pt x="66" y="87"/>
                  <a:pt x="60" y="93"/>
                  <a:pt x="60" y="100"/>
                </a:cubicBezTo>
                <a:cubicBezTo>
                  <a:pt x="60" y="108"/>
                  <a:pt x="66" y="114"/>
                  <a:pt x="73" y="114"/>
                </a:cubicBezTo>
                <a:cubicBezTo>
                  <a:pt x="80" y="114"/>
                  <a:pt x="86" y="108"/>
                  <a:pt x="86" y="100"/>
                </a:cubicBezTo>
                <a:cubicBezTo>
                  <a:pt x="86" y="93"/>
                  <a:pt x="80" y="87"/>
                  <a:pt x="73" y="87"/>
                </a:cubicBezTo>
                <a:close/>
                <a:moveTo>
                  <a:pt x="73" y="107"/>
                </a:moveTo>
                <a:cubicBezTo>
                  <a:pt x="69" y="107"/>
                  <a:pt x="66" y="104"/>
                  <a:pt x="66" y="100"/>
                </a:cubicBezTo>
                <a:cubicBezTo>
                  <a:pt x="66" y="97"/>
                  <a:pt x="69" y="94"/>
                  <a:pt x="73" y="94"/>
                </a:cubicBezTo>
                <a:cubicBezTo>
                  <a:pt x="77" y="94"/>
                  <a:pt x="80" y="97"/>
                  <a:pt x="80" y="100"/>
                </a:cubicBezTo>
                <a:cubicBezTo>
                  <a:pt x="80" y="104"/>
                  <a:pt x="77" y="107"/>
                  <a:pt x="73" y="107"/>
                </a:cubicBezTo>
                <a:close/>
                <a:moveTo>
                  <a:pt x="73" y="74"/>
                </a:moveTo>
                <a:cubicBezTo>
                  <a:pt x="58" y="74"/>
                  <a:pt x="46" y="86"/>
                  <a:pt x="46" y="100"/>
                </a:cubicBezTo>
                <a:cubicBezTo>
                  <a:pt x="46" y="115"/>
                  <a:pt x="58" y="127"/>
                  <a:pt x="73" y="127"/>
                </a:cubicBezTo>
                <a:cubicBezTo>
                  <a:pt x="88" y="127"/>
                  <a:pt x="100" y="115"/>
                  <a:pt x="100" y="100"/>
                </a:cubicBezTo>
                <a:cubicBezTo>
                  <a:pt x="100" y="86"/>
                  <a:pt x="88" y="74"/>
                  <a:pt x="73" y="74"/>
                </a:cubicBezTo>
                <a:close/>
                <a:moveTo>
                  <a:pt x="73" y="120"/>
                </a:moveTo>
                <a:cubicBezTo>
                  <a:pt x="62" y="120"/>
                  <a:pt x="53" y="111"/>
                  <a:pt x="53" y="100"/>
                </a:cubicBezTo>
                <a:cubicBezTo>
                  <a:pt x="53" y="89"/>
                  <a:pt x="62" y="80"/>
                  <a:pt x="73" y="80"/>
                </a:cubicBezTo>
                <a:cubicBezTo>
                  <a:pt x="84" y="80"/>
                  <a:pt x="93" y="89"/>
                  <a:pt x="93" y="100"/>
                </a:cubicBezTo>
                <a:cubicBezTo>
                  <a:pt x="93" y="111"/>
                  <a:pt x="84" y="120"/>
                  <a:pt x="73" y="120"/>
                </a:cubicBezTo>
                <a:close/>
                <a:moveTo>
                  <a:pt x="140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1"/>
                  <a:pt x="3" y="114"/>
                  <a:pt x="6" y="114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41"/>
                  <a:pt x="19" y="147"/>
                  <a:pt x="26" y="147"/>
                </a:cubicBezTo>
                <a:cubicBezTo>
                  <a:pt x="120" y="147"/>
                  <a:pt x="120" y="147"/>
                  <a:pt x="120" y="147"/>
                </a:cubicBezTo>
                <a:cubicBezTo>
                  <a:pt x="127" y="147"/>
                  <a:pt x="133" y="141"/>
                  <a:pt x="133" y="13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40" y="114"/>
                  <a:pt x="140" y="114"/>
                  <a:pt x="140" y="114"/>
                </a:cubicBezTo>
                <a:cubicBezTo>
                  <a:pt x="144" y="114"/>
                  <a:pt x="147" y="111"/>
                  <a:pt x="147" y="107"/>
                </a:cubicBezTo>
                <a:cubicBezTo>
                  <a:pt x="147" y="7"/>
                  <a:pt x="147" y="7"/>
                  <a:pt x="147" y="7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126" y="134"/>
                </a:moveTo>
                <a:cubicBezTo>
                  <a:pt x="126" y="137"/>
                  <a:pt x="123" y="140"/>
                  <a:pt x="120" y="140"/>
                </a:cubicBezTo>
                <a:cubicBezTo>
                  <a:pt x="26" y="140"/>
                  <a:pt x="26" y="140"/>
                  <a:pt x="26" y="140"/>
                </a:cubicBezTo>
                <a:cubicBezTo>
                  <a:pt x="23" y="140"/>
                  <a:pt x="20" y="137"/>
                  <a:pt x="20" y="134"/>
                </a:cubicBezTo>
                <a:cubicBezTo>
                  <a:pt x="20" y="74"/>
                  <a:pt x="20" y="74"/>
                  <a:pt x="20" y="74"/>
                </a:cubicBezTo>
                <a:cubicBezTo>
                  <a:pt x="20" y="70"/>
                  <a:pt x="23" y="67"/>
                  <a:pt x="26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53" y="67"/>
                  <a:pt x="53" y="54"/>
                  <a:pt x="63" y="54"/>
                </a:cubicBezTo>
                <a:cubicBezTo>
                  <a:pt x="70" y="54"/>
                  <a:pt x="73" y="54"/>
                  <a:pt x="73" y="54"/>
                </a:cubicBezTo>
                <a:cubicBezTo>
                  <a:pt x="73" y="54"/>
                  <a:pt x="76" y="54"/>
                  <a:pt x="83" y="54"/>
                </a:cubicBezTo>
                <a:cubicBezTo>
                  <a:pt x="93" y="54"/>
                  <a:pt x="93" y="67"/>
                  <a:pt x="106" y="67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3" y="67"/>
                  <a:pt x="126" y="70"/>
                  <a:pt x="126" y="74"/>
                </a:cubicBezTo>
                <a:lnTo>
                  <a:pt x="126" y="134"/>
                </a:lnTo>
                <a:close/>
                <a:moveTo>
                  <a:pt x="140" y="107"/>
                </a:moveTo>
                <a:cubicBezTo>
                  <a:pt x="133" y="107"/>
                  <a:pt x="133" y="107"/>
                  <a:pt x="133" y="107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66"/>
                  <a:pt x="127" y="60"/>
                  <a:pt x="120" y="60"/>
                </a:cubicBezTo>
                <a:cubicBezTo>
                  <a:pt x="106" y="60"/>
                  <a:pt x="106" y="60"/>
                  <a:pt x="106" y="60"/>
                </a:cubicBezTo>
                <a:cubicBezTo>
                  <a:pt x="96" y="60"/>
                  <a:pt x="96" y="47"/>
                  <a:pt x="83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50" y="47"/>
                  <a:pt x="50" y="60"/>
                  <a:pt x="40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19" y="60"/>
                  <a:pt x="13" y="66"/>
                  <a:pt x="13" y="74"/>
                </a:cubicBez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6" y="107"/>
                  <a:pt x="6" y="107"/>
                </a:cubicBezTo>
                <a:cubicBezTo>
                  <a:pt x="6" y="7"/>
                  <a:pt x="6" y="7"/>
                  <a:pt x="6" y="7"/>
                </a:cubicBezTo>
                <a:cubicBezTo>
                  <a:pt x="140" y="7"/>
                  <a:pt x="140" y="7"/>
                  <a:pt x="140" y="7"/>
                </a:cubicBezTo>
                <a:lnTo>
                  <a:pt x="140" y="107"/>
                </a:lnTo>
                <a:close/>
                <a:moveTo>
                  <a:pt x="113" y="94"/>
                </a:moveTo>
                <a:cubicBezTo>
                  <a:pt x="111" y="94"/>
                  <a:pt x="110" y="95"/>
                  <a:pt x="110" y="97"/>
                </a:cubicBezTo>
                <a:cubicBezTo>
                  <a:pt x="110" y="99"/>
                  <a:pt x="111" y="100"/>
                  <a:pt x="113" y="100"/>
                </a:cubicBezTo>
                <a:cubicBezTo>
                  <a:pt x="115" y="100"/>
                  <a:pt x="116" y="99"/>
                  <a:pt x="116" y="97"/>
                </a:cubicBezTo>
                <a:cubicBezTo>
                  <a:pt x="116" y="95"/>
                  <a:pt x="115" y="94"/>
                  <a:pt x="113" y="94"/>
                </a:cubicBezTo>
                <a:close/>
                <a:moveTo>
                  <a:pt x="9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14" y="48"/>
                  <a:pt x="114" y="48"/>
                  <a:pt x="114" y="48"/>
                </a:cubicBezTo>
                <a:cubicBezTo>
                  <a:pt x="113" y="48"/>
                  <a:pt x="113" y="49"/>
                  <a:pt x="113" y="50"/>
                </a:cubicBezTo>
                <a:cubicBezTo>
                  <a:pt x="113" y="52"/>
                  <a:pt x="115" y="54"/>
                  <a:pt x="116" y="54"/>
                </a:cubicBezTo>
                <a:cubicBezTo>
                  <a:pt x="117" y="54"/>
                  <a:pt x="118" y="53"/>
                  <a:pt x="119" y="53"/>
                </a:cubicBezTo>
                <a:cubicBezTo>
                  <a:pt x="132" y="39"/>
                  <a:pt x="132" y="39"/>
                  <a:pt x="132" y="39"/>
                </a:cubicBezTo>
                <a:cubicBezTo>
                  <a:pt x="133" y="39"/>
                  <a:pt x="133" y="38"/>
                  <a:pt x="133" y="37"/>
                </a:cubicBezTo>
                <a:cubicBezTo>
                  <a:pt x="133" y="36"/>
                  <a:pt x="133" y="35"/>
                  <a:pt x="132" y="34"/>
                </a:cubicBezTo>
                <a:cubicBezTo>
                  <a:pt x="119" y="21"/>
                  <a:pt x="119" y="21"/>
                  <a:pt x="119" y="21"/>
                </a:cubicBezTo>
                <a:cubicBezTo>
                  <a:pt x="118" y="20"/>
                  <a:pt x="117" y="20"/>
                  <a:pt x="116" y="20"/>
                </a:cubicBezTo>
                <a:cubicBezTo>
                  <a:pt x="115" y="20"/>
                  <a:pt x="113" y="22"/>
                  <a:pt x="113" y="23"/>
                </a:cubicBezTo>
                <a:cubicBezTo>
                  <a:pt x="113" y="24"/>
                  <a:pt x="113" y="25"/>
                  <a:pt x="114" y="26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5" y="33"/>
                  <a:pt x="93" y="35"/>
                  <a:pt x="93" y="37"/>
                </a:cubicBezTo>
                <a:cubicBezTo>
                  <a:pt x="93" y="39"/>
                  <a:pt x="95" y="40"/>
                  <a:pt x="96" y="40"/>
                </a:cubicBezTo>
                <a:close/>
                <a:moveTo>
                  <a:pt x="27" y="53"/>
                </a:moveTo>
                <a:cubicBezTo>
                  <a:pt x="28" y="53"/>
                  <a:pt x="29" y="54"/>
                  <a:pt x="30" y="54"/>
                </a:cubicBezTo>
                <a:cubicBezTo>
                  <a:pt x="31" y="54"/>
                  <a:pt x="33" y="52"/>
                  <a:pt x="33" y="50"/>
                </a:cubicBezTo>
                <a:cubicBezTo>
                  <a:pt x="33" y="49"/>
                  <a:pt x="33" y="48"/>
                  <a:pt x="32" y="48"/>
                </a:cubicBezTo>
                <a:cubicBezTo>
                  <a:pt x="24" y="40"/>
                  <a:pt x="24" y="40"/>
                  <a:pt x="24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52" y="40"/>
                  <a:pt x="53" y="39"/>
                  <a:pt x="53" y="37"/>
                </a:cubicBezTo>
                <a:cubicBezTo>
                  <a:pt x="53" y="35"/>
                  <a:pt x="52" y="33"/>
                  <a:pt x="50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25"/>
                  <a:pt x="33" y="24"/>
                  <a:pt x="33" y="23"/>
                </a:cubicBezTo>
                <a:cubicBezTo>
                  <a:pt x="33" y="22"/>
                  <a:pt x="31" y="20"/>
                  <a:pt x="30" y="20"/>
                </a:cubicBezTo>
                <a:cubicBezTo>
                  <a:pt x="29" y="20"/>
                  <a:pt x="28" y="20"/>
                  <a:pt x="27" y="21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5"/>
                  <a:pt x="13" y="36"/>
                  <a:pt x="13" y="37"/>
                </a:cubicBezTo>
                <a:cubicBezTo>
                  <a:pt x="13" y="38"/>
                  <a:pt x="13" y="39"/>
                  <a:pt x="14" y="39"/>
                </a:cubicBezTo>
                <a:lnTo>
                  <a:pt x="27" y="53"/>
                </a:lnTo>
                <a:close/>
                <a:moveTo>
                  <a:pt x="113" y="74"/>
                </a:moveTo>
                <a:cubicBezTo>
                  <a:pt x="109" y="74"/>
                  <a:pt x="106" y="77"/>
                  <a:pt x="106" y="80"/>
                </a:cubicBezTo>
                <a:cubicBezTo>
                  <a:pt x="106" y="84"/>
                  <a:pt x="109" y="87"/>
                  <a:pt x="113" y="87"/>
                </a:cubicBezTo>
                <a:cubicBezTo>
                  <a:pt x="117" y="87"/>
                  <a:pt x="120" y="84"/>
                  <a:pt x="120" y="80"/>
                </a:cubicBezTo>
                <a:cubicBezTo>
                  <a:pt x="120" y="77"/>
                  <a:pt x="117" y="74"/>
                  <a:pt x="113" y="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7358063" y="3060395"/>
            <a:ext cx="552450" cy="550863"/>
          </a:xfrm>
          <a:custGeom>
            <a:avLst/>
            <a:gdLst>
              <a:gd name="T0" fmla="*/ 94 w 147"/>
              <a:gd name="T1" fmla="*/ 80 h 147"/>
              <a:gd name="T2" fmla="*/ 107 w 147"/>
              <a:gd name="T3" fmla="*/ 80 h 147"/>
              <a:gd name="T4" fmla="*/ 60 w 147"/>
              <a:gd name="T5" fmla="*/ 87 h 147"/>
              <a:gd name="T6" fmla="*/ 60 w 147"/>
              <a:gd name="T7" fmla="*/ 114 h 147"/>
              <a:gd name="T8" fmla="*/ 60 w 147"/>
              <a:gd name="T9" fmla="*/ 87 h 147"/>
              <a:gd name="T10" fmla="*/ 54 w 147"/>
              <a:gd name="T11" fmla="*/ 100 h 147"/>
              <a:gd name="T12" fmla="*/ 67 w 147"/>
              <a:gd name="T13" fmla="*/ 100 h 147"/>
              <a:gd name="T14" fmla="*/ 100 w 147"/>
              <a:gd name="T15" fmla="*/ 94 h 147"/>
              <a:gd name="T16" fmla="*/ 100 w 147"/>
              <a:gd name="T17" fmla="*/ 100 h 147"/>
              <a:gd name="T18" fmla="*/ 100 w 147"/>
              <a:gd name="T19" fmla="*/ 94 h 147"/>
              <a:gd name="T20" fmla="*/ 34 w 147"/>
              <a:gd name="T21" fmla="*/ 100 h 147"/>
              <a:gd name="T22" fmla="*/ 87 w 147"/>
              <a:gd name="T23" fmla="*/ 100 h 147"/>
              <a:gd name="T24" fmla="*/ 60 w 147"/>
              <a:gd name="T25" fmla="*/ 120 h 147"/>
              <a:gd name="T26" fmla="*/ 60 w 147"/>
              <a:gd name="T27" fmla="*/ 80 h 147"/>
              <a:gd name="T28" fmla="*/ 60 w 147"/>
              <a:gd name="T29" fmla="*/ 120 h 147"/>
              <a:gd name="T30" fmla="*/ 127 w 147"/>
              <a:gd name="T31" fmla="*/ 27 h 147"/>
              <a:gd name="T32" fmla="*/ 127 w 147"/>
              <a:gd name="T33" fmla="*/ 40 h 147"/>
              <a:gd name="T34" fmla="*/ 130 w 147"/>
              <a:gd name="T35" fmla="*/ 50 h 147"/>
              <a:gd name="T36" fmla="*/ 124 w 147"/>
              <a:gd name="T37" fmla="*/ 50 h 147"/>
              <a:gd name="T38" fmla="*/ 130 w 147"/>
              <a:gd name="T39" fmla="*/ 50 h 147"/>
              <a:gd name="T40" fmla="*/ 120 w 147"/>
              <a:gd name="T41" fmla="*/ 13 h 147"/>
              <a:gd name="T42" fmla="*/ 77 w 147"/>
              <a:gd name="T43" fmla="*/ 0 h 147"/>
              <a:gd name="T44" fmla="*/ 40 w 147"/>
              <a:gd name="T45" fmla="*/ 13 h 147"/>
              <a:gd name="T46" fmla="*/ 27 w 147"/>
              <a:gd name="T47" fmla="*/ 54 h 147"/>
              <a:gd name="T48" fmla="*/ 34 w 147"/>
              <a:gd name="T49" fmla="*/ 48 h 147"/>
              <a:gd name="T50" fmla="*/ 40 w 147"/>
              <a:gd name="T51" fmla="*/ 20 h 147"/>
              <a:gd name="T52" fmla="*/ 77 w 147"/>
              <a:gd name="T53" fmla="*/ 7 h 147"/>
              <a:gd name="T54" fmla="*/ 97 w 147"/>
              <a:gd name="T55" fmla="*/ 7 h 147"/>
              <a:gd name="T56" fmla="*/ 134 w 147"/>
              <a:gd name="T57" fmla="*/ 20 h 147"/>
              <a:gd name="T58" fmla="*/ 140 w 147"/>
              <a:gd name="T59" fmla="*/ 87 h 147"/>
              <a:gd name="T60" fmla="*/ 127 w 147"/>
              <a:gd name="T61" fmla="*/ 94 h 147"/>
              <a:gd name="T62" fmla="*/ 134 w 147"/>
              <a:gd name="T63" fmla="*/ 100 h 147"/>
              <a:gd name="T64" fmla="*/ 147 w 147"/>
              <a:gd name="T65" fmla="*/ 27 h 147"/>
              <a:gd name="T66" fmla="*/ 107 w 147"/>
              <a:gd name="T67" fmla="*/ 54 h 147"/>
              <a:gd name="T68" fmla="*/ 114 w 147"/>
              <a:gd name="T69" fmla="*/ 54 h 147"/>
              <a:gd name="T70" fmla="*/ 64 w 147"/>
              <a:gd name="T71" fmla="*/ 40 h 147"/>
              <a:gd name="T72" fmla="*/ 72 w 147"/>
              <a:gd name="T73" fmla="*/ 40 h 147"/>
              <a:gd name="T74" fmla="*/ 107 w 147"/>
              <a:gd name="T75" fmla="*/ 54 h 147"/>
              <a:gd name="T76" fmla="*/ 94 w 147"/>
              <a:gd name="T77" fmla="*/ 60 h 147"/>
              <a:gd name="T78" fmla="*/ 50 w 147"/>
              <a:gd name="T79" fmla="*/ 47 h 147"/>
              <a:gd name="T80" fmla="*/ 13 w 147"/>
              <a:gd name="T81" fmla="*/ 60 h 147"/>
              <a:gd name="T82" fmla="*/ 0 w 147"/>
              <a:gd name="T83" fmla="*/ 134 h 147"/>
              <a:gd name="T84" fmla="*/ 107 w 147"/>
              <a:gd name="T85" fmla="*/ 147 h 147"/>
              <a:gd name="T86" fmla="*/ 120 w 147"/>
              <a:gd name="T87" fmla="*/ 74 h 147"/>
              <a:gd name="T88" fmla="*/ 114 w 147"/>
              <a:gd name="T89" fmla="*/ 134 h 147"/>
              <a:gd name="T90" fmla="*/ 13 w 147"/>
              <a:gd name="T91" fmla="*/ 140 h 147"/>
              <a:gd name="T92" fmla="*/ 7 w 147"/>
              <a:gd name="T93" fmla="*/ 74 h 147"/>
              <a:gd name="T94" fmla="*/ 27 w 147"/>
              <a:gd name="T95" fmla="*/ 67 h 147"/>
              <a:gd name="T96" fmla="*/ 60 w 147"/>
              <a:gd name="T97" fmla="*/ 54 h 147"/>
              <a:gd name="T98" fmla="*/ 94 w 147"/>
              <a:gd name="T99" fmla="*/ 67 h 147"/>
              <a:gd name="T100" fmla="*/ 114 w 147"/>
              <a:gd name="T101" fmla="*/ 74 h 147"/>
              <a:gd name="T102" fmla="*/ 80 w 147"/>
              <a:gd name="T103" fmla="*/ 42 h 147"/>
              <a:gd name="T104" fmla="*/ 87 w 147"/>
              <a:gd name="T105" fmla="*/ 47 h 147"/>
              <a:gd name="T106" fmla="*/ 100 w 147"/>
              <a:gd name="T107" fmla="*/ 54 h 147"/>
              <a:gd name="T108" fmla="*/ 80 w 147"/>
              <a:gd name="T109" fmla="*/ 4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47">
                <a:moveTo>
                  <a:pt x="100" y="74"/>
                </a:moveTo>
                <a:cubicBezTo>
                  <a:pt x="97" y="74"/>
                  <a:pt x="94" y="77"/>
                  <a:pt x="94" y="80"/>
                </a:cubicBezTo>
                <a:cubicBezTo>
                  <a:pt x="94" y="84"/>
                  <a:pt x="97" y="87"/>
                  <a:pt x="100" y="87"/>
                </a:cubicBezTo>
                <a:cubicBezTo>
                  <a:pt x="104" y="87"/>
                  <a:pt x="107" y="84"/>
                  <a:pt x="107" y="80"/>
                </a:cubicBezTo>
                <a:cubicBezTo>
                  <a:pt x="107" y="77"/>
                  <a:pt x="104" y="74"/>
                  <a:pt x="100" y="74"/>
                </a:cubicBezTo>
                <a:close/>
                <a:moveTo>
                  <a:pt x="60" y="87"/>
                </a:moveTo>
                <a:cubicBezTo>
                  <a:pt x="53" y="87"/>
                  <a:pt x="47" y="93"/>
                  <a:pt x="47" y="100"/>
                </a:cubicBezTo>
                <a:cubicBezTo>
                  <a:pt x="47" y="108"/>
                  <a:pt x="53" y="114"/>
                  <a:pt x="60" y="114"/>
                </a:cubicBezTo>
                <a:cubicBezTo>
                  <a:pt x="68" y="114"/>
                  <a:pt x="74" y="108"/>
                  <a:pt x="74" y="100"/>
                </a:cubicBezTo>
                <a:cubicBezTo>
                  <a:pt x="74" y="93"/>
                  <a:pt x="68" y="87"/>
                  <a:pt x="60" y="87"/>
                </a:cubicBezTo>
                <a:close/>
                <a:moveTo>
                  <a:pt x="60" y="107"/>
                </a:moveTo>
                <a:cubicBezTo>
                  <a:pt x="57" y="107"/>
                  <a:pt x="54" y="104"/>
                  <a:pt x="54" y="100"/>
                </a:cubicBezTo>
                <a:cubicBezTo>
                  <a:pt x="54" y="97"/>
                  <a:pt x="57" y="94"/>
                  <a:pt x="60" y="94"/>
                </a:cubicBezTo>
                <a:cubicBezTo>
                  <a:pt x="64" y="94"/>
                  <a:pt x="67" y="97"/>
                  <a:pt x="67" y="100"/>
                </a:cubicBezTo>
                <a:cubicBezTo>
                  <a:pt x="67" y="104"/>
                  <a:pt x="64" y="107"/>
                  <a:pt x="60" y="107"/>
                </a:cubicBezTo>
                <a:close/>
                <a:moveTo>
                  <a:pt x="100" y="94"/>
                </a:moveTo>
                <a:cubicBezTo>
                  <a:pt x="98" y="94"/>
                  <a:pt x="97" y="95"/>
                  <a:pt x="97" y="97"/>
                </a:cubicBezTo>
                <a:cubicBezTo>
                  <a:pt x="97" y="99"/>
                  <a:pt x="98" y="100"/>
                  <a:pt x="100" y="100"/>
                </a:cubicBezTo>
                <a:cubicBezTo>
                  <a:pt x="102" y="100"/>
                  <a:pt x="104" y="99"/>
                  <a:pt x="104" y="97"/>
                </a:cubicBezTo>
                <a:cubicBezTo>
                  <a:pt x="104" y="95"/>
                  <a:pt x="102" y="94"/>
                  <a:pt x="100" y="94"/>
                </a:cubicBezTo>
                <a:close/>
                <a:moveTo>
                  <a:pt x="60" y="74"/>
                </a:moveTo>
                <a:cubicBezTo>
                  <a:pt x="45" y="74"/>
                  <a:pt x="34" y="86"/>
                  <a:pt x="34" y="100"/>
                </a:cubicBezTo>
                <a:cubicBezTo>
                  <a:pt x="34" y="115"/>
                  <a:pt x="45" y="127"/>
                  <a:pt x="60" y="127"/>
                </a:cubicBezTo>
                <a:cubicBezTo>
                  <a:pt x="75" y="127"/>
                  <a:pt x="87" y="115"/>
                  <a:pt x="87" y="100"/>
                </a:cubicBezTo>
                <a:cubicBezTo>
                  <a:pt x="87" y="86"/>
                  <a:pt x="75" y="74"/>
                  <a:pt x="60" y="74"/>
                </a:cubicBezTo>
                <a:close/>
                <a:moveTo>
                  <a:pt x="60" y="120"/>
                </a:moveTo>
                <a:cubicBezTo>
                  <a:pt x="49" y="120"/>
                  <a:pt x="40" y="111"/>
                  <a:pt x="40" y="100"/>
                </a:cubicBezTo>
                <a:cubicBezTo>
                  <a:pt x="40" y="89"/>
                  <a:pt x="49" y="80"/>
                  <a:pt x="60" y="80"/>
                </a:cubicBezTo>
                <a:cubicBezTo>
                  <a:pt x="71" y="80"/>
                  <a:pt x="80" y="89"/>
                  <a:pt x="80" y="100"/>
                </a:cubicBezTo>
                <a:cubicBezTo>
                  <a:pt x="80" y="111"/>
                  <a:pt x="71" y="120"/>
                  <a:pt x="60" y="120"/>
                </a:cubicBezTo>
                <a:close/>
                <a:moveTo>
                  <a:pt x="134" y="33"/>
                </a:moveTo>
                <a:cubicBezTo>
                  <a:pt x="134" y="30"/>
                  <a:pt x="131" y="27"/>
                  <a:pt x="127" y="27"/>
                </a:cubicBezTo>
                <a:cubicBezTo>
                  <a:pt x="123" y="27"/>
                  <a:pt x="120" y="30"/>
                  <a:pt x="120" y="33"/>
                </a:cubicBezTo>
                <a:cubicBezTo>
                  <a:pt x="120" y="37"/>
                  <a:pt x="123" y="40"/>
                  <a:pt x="127" y="40"/>
                </a:cubicBezTo>
                <a:cubicBezTo>
                  <a:pt x="131" y="40"/>
                  <a:pt x="134" y="37"/>
                  <a:pt x="134" y="33"/>
                </a:cubicBezTo>
                <a:close/>
                <a:moveTo>
                  <a:pt x="130" y="50"/>
                </a:moveTo>
                <a:cubicBezTo>
                  <a:pt x="130" y="48"/>
                  <a:pt x="129" y="47"/>
                  <a:pt x="127" y="47"/>
                </a:cubicBezTo>
                <a:cubicBezTo>
                  <a:pt x="125" y="47"/>
                  <a:pt x="124" y="48"/>
                  <a:pt x="124" y="50"/>
                </a:cubicBezTo>
                <a:cubicBezTo>
                  <a:pt x="124" y="52"/>
                  <a:pt x="125" y="54"/>
                  <a:pt x="127" y="54"/>
                </a:cubicBezTo>
                <a:cubicBezTo>
                  <a:pt x="129" y="54"/>
                  <a:pt x="130" y="52"/>
                  <a:pt x="130" y="50"/>
                </a:cubicBezTo>
                <a:close/>
                <a:moveTo>
                  <a:pt x="134" y="13"/>
                </a:moveTo>
                <a:cubicBezTo>
                  <a:pt x="120" y="13"/>
                  <a:pt x="120" y="13"/>
                  <a:pt x="120" y="13"/>
                </a:cubicBezTo>
                <a:cubicBezTo>
                  <a:pt x="110" y="13"/>
                  <a:pt x="110" y="0"/>
                  <a:pt x="9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64" y="0"/>
                  <a:pt x="64" y="13"/>
                  <a:pt x="54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33" y="13"/>
                  <a:pt x="27" y="19"/>
                  <a:pt x="27" y="27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4"/>
                  <a:pt x="29" y="53"/>
                  <a:pt x="32" y="50"/>
                </a:cubicBezTo>
                <a:cubicBezTo>
                  <a:pt x="32" y="49"/>
                  <a:pt x="33" y="48"/>
                  <a:pt x="34" y="48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3"/>
                  <a:pt x="37" y="20"/>
                  <a:pt x="40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67" y="20"/>
                  <a:pt x="67" y="7"/>
                  <a:pt x="77" y="7"/>
                </a:cubicBezTo>
                <a:cubicBezTo>
                  <a:pt x="84" y="7"/>
                  <a:pt x="87" y="7"/>
                  <a:pt x="87" y="7"/>
                </a:cubicBezTo>
                <a:cubicBezTo>
                  <a:pt x="87" y="7"/>
                  <a:pt x="90" y="7"/>
                  <a:pt x="97" y="7"/>
                </a:cubicBezTo>
                <a:cubicBezTo>
                  <a:pt x="107" y="7"/>
                  <a:pt x="107" y="20"/>
                  <a:pt x="120" y="20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7" y="20"/>
                  <a:pt x="140" y="23"/>
                  <a:pt x="140" y="2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40" y="91"/>
                  <a:pt x="137" y="94"/>
                  <a:pt x="134" y="94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34" y="100"/>
                  <a:pt x="134" y="100"/>
                  <a:pt x="134" y="100"/>
                </a:cubicBezTo>
                <a:cubicBezTo>
                  <a:pt x="141" y="100"/>
                  <a:pt x="147" y="94"/>
                  <a:pt x="147" y="87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9"/>
                  <a:pt x="141" y="13"/>
                  <a:pt x="134" y="13"/>
                </a:cubicBezTo>
                <a:close/>
                <a:moveTo>
                  <a:pt x="107" y="54"/>
                </a:moveTo>
                <a:cubicBezTo>
                  <a:pt x="109" y="54"/>
                  <a:pt x="112" y="54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39"/>
                  <a:pt x="102" y="27"/>
                  <a:pt x="87" y="27"/>
                </a:cubicBezTo>
                <a:cubicBezTo>
                  <a:pt x="77" y="27"/>
                  <a:pt x="68" y="32"/>
                  <a:pt x="64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1" y="40"/>
                  <a:pt x="71" y="40"/>
                  <a:pt x="72" y="40"/>
                </a:cubicBezTo>
                <a:cubicBezTo>
                  <a:pt x="76" y="36"/>
                  <a:pt x="81" y="33"/>
                  <a:pt x="87" y="33"/>
                </a:cubicBezTo>
                <a:cubicBezTo>
                  <a:pt x="98" y="33"/>
                  <a:pt x="107" y="42"/>
                  <a:pt x="107" y="54"/>
                </a:cubicBezTo>
                <a:close/>
                <a:moveTo>
                  <a:pt x="107" y="60"/>
                </a:moveTo>
                <a:cubicBezTo>
                  <a:pt x="94" y="60"/>
                  <a:pt x="94" y="60"/>
                  <a:pt x="94" y="60"/>
                </a:cubicBezTo>
                <a:cubicBezTo>
                  <a:pt x="84" y="60"/>
                  <a:pt x="84" y="47"/>
                  <a:pt x="70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37" y="47"/>
                  <a:pt x="37" y="60"/>
                  <a:pt x="27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6" y="60"/>
                  <a:pt x="0" y="66"/>
                  <a:pt x="0" y="7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4" y="147"/>
                  <a:pt x="120" y="141"/>
                  <a:pt x="120" y="13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66"/>
                  <a:pt x="114" y="60"/>
                  <a:pt x="107" y="60"/>
                </a:cubicBezTo>
                <a:close/>
                <a:moveTo>
                  <a:pt x="114" y="134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74"/>
                  <a:pt x="7" y="74"/>
                  <a:pt x="7" y="74"/>
                </a:cubicBezTo>
                <a:cubicBezTo>
                  <a:pt x="7" y="70"/>
                  <a:pt x="10" y="67"/>
                  <a:pt x="13" y="67"/>
                </a:cubicBezTo>
                <a:cubicBezTo>
                  <a:pt x="27" y="67"/>
                  <a:pt x="27" y="67"/>
                  <a:pt x="27" y="67"/>
                </a:cubicBezTo>
                <a:cubicBezTo>
                  <a:pt x="40" y="67"/>
                  <a:pt x="40" y="54"/>
                  <a:pt x="50" y="54"/>
                </a:cubicBezTo>
                <a:cubicBezTo>
                  <a:pt x="57" y="54"/>
                  <a:pt x="60" y="54"/>
                  <a:pt x="60" y="54"/>
                </a:cubicBezTo>
                <a:cubicBezTo>
                  <a:pt x="60" y="54"/>
                  <a:pt x="64" y="54"/>
                  <a:pt x="70" y="54"/>
                </a:cubicBezTo>
                <a:cubicBezTo>
                  <a:pt x="80" y="54"/>
                  <a:pt x="80" y="67"/>
                  <a:pt x="94" y="67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11" y="67"/>
                  <a:pt x="114" y="70"/>
                  <a:pt x="114" y="74"/>
                </a:cubicBezTo>
                <a:lnTo>
                  <a:pt x="114" y="134"/>
                </a:lnTo>
                <a:close/>
                <a:moveTo>
                  <a:pt x="80" y="42"/>
                </a:moveTo>
                <a:cubicBezTo>
                  <a:pt x="82" y="44"/>
                  <a:pt x="85" y="45"/>
                  <a:pt x="86" y="47"/>
                </a:cubicBezTo>
                <a:cubicBezTo>
                  <a:pt x="86" y="47"/>
                  <a:pt x="87" y="47"/>
                  <a:pt x="87" y="47"/>
                </a:cubicBezTo>
                <a:cubicBezTo>
                  <a:pt x="91" y="47"/>
                  <a:pt x="94" y="50"/>
                  <a:pt x="94" y="54"/>
                </a:cubicBezTo>
                <a:cubicBezTo>
                  <a:pt x="100" y="54"/>
                  <a:pt x="100" y="54"/>
                  <a:pt x="100" y="54"/>
                </a:cubicBezTo>
                <a:cubicBezTo>
                  <a:pt x="100" y="46"/>
                  <a:pt x="94" y="40"/>
                  <a:pt x="87" y="40"/>
                </a:cubicBezTo>
                <a:cubicBezTo>
                  <a:pt x="84" y="40"/>
                  <a:pt x="82" y="41"/>
                  <a:pt x="80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8413750" y="3060395"/>
            <a:ext cx="550863" cy="550863"/>
          </a:xfrm>
          <a:custGeom>
            <a:avLst/>
            <a:gdLst>
              <a:gd name="T0" fmla="*/ 133 w 147"/>
              <a:gd name="T1" fmla="*/ 27 h 147"/>
              <a:gd name="T2" fmla="*/ 85 w 147"/>
              <a:gd name="T3" fmla="*/ 27 h 147"/>
              <a:gd name="T4" fmla="*/ 98 w 147"/>
              <a:gd name="T5" fmla="*/ 13 h 147"/>
              <a:gd name="T6" fmla="*/ 100 w 147"/>
              <a:gd name="T7" fmla="*/ 13 h 147"/>
              <a:gd name="T8" fmla="*/ 107 w 147"/>
              <a:gd name="T9" fmla="*/ 7 h 147"/>
              <a:gd name="T10" fmla="*/ 100 w 147"/>
              <a:gd name="T11" fmla="*/ 0 h 147"/>
              <a:gd name="T12" fmla="*/ 93 w 147"/>
              <a:gd name="T13" fmla="*/ 7 h 147"/>
              <a:gd name="T14" fmla="*/ 93 w 147"/>
              <a:gd name="T15" fmla="*/ 8 h 147"/>
              <a:gd name="T16" fmla="*/ 75 w 147"/>
              <a:gd name="T17" fmla="*/ 27 h 147"/>
              <a:gd name="T18" fmla="*/ 71 w 147"/>
              <a:gd name="T19" fmla="*/ 27 h 147"/>
              <a:gd name="T20" fmla="*/ 53 w 147"/>
              <a:gd name="T21" fmla="*/ 8 h 147"/>
              <a:gd name="T22" fmla="*/ 53 w 147"/>
              <a:gd name="T23" fmla="*/ 7 h 147"/>
              <a:gd name="T24" fmla="*/ 46 w 147"/>
              <a:gd name="T25" fmla="*/ 0 h 147"/>
              <a:gd name="T26" fmla="*/ 40 w 147"/>
              <a:gd name="T27" fmla="*/ 7 h 147"/>
              <a:gd name="T28" fmla="*/ 46 w 147"/>
              <a:gd name="T29" fmla="*/ 13 h 147"/>
              <a:gd name="T30" fmla="*/ 48 w 147"/>
              <a:gd name="T31" fmla="*/ 13 h 147"/>
              <a:gd name="T32" fmla="*/ 62 w 147"/>
              <a:gd name="T33" fmla="*/ 27 h 147"/>
              <a:gd name="T34" fmla="*/ 13 w 147"/>
              <a:gd name="T35" fmla="*/ 27 h 147"/>
              <a:gd name="T36" fmla="*/ 0 w 147"/>
              <a:gd name="T37" fmla="*/ 40 h 147"/>
              <a:gd name="T38" fmla="*/ 0 w 147"/>
              <a:gd name="T39" fmla="*/ 120 h 147"/>
              <a:gd name="T40" fmla="*/ 13 w 147"/>
              <a:gd name="T41" fmla="*/ 134 h 147"/>
              <a:gd name="T42" fmla="*/ 26 w 147"/>
              <a:gd name="T43" fmla="*/ 134 h 147"/>
              <a:gd name="T44" fmla="*/ 26 w 147"/>
              <a:gd name="T45" fmla="*/ 144 h 147"/>
              <a:gd name="T46" fmla="*/ 30 w 147"/>
              <a:gd name="T47" fmla="*/ 147 h 147"/>
              <a:gd name="T48" fmla="*/ 33 w 147"/>
              <a:gd name="T49" fmla="*/ 144 h 147"/>
              <a:gd name="T50" fmla="*/ 33 w 147"/>
              <a:gd name="T51" fmla="*/ 140 h 147"/>
              <a:gd name="T52" fmla="*/ 113 w 147"/>
              <a:gd name="T53" fmla="*/ 140 h 147"/>
              <a:gd name="T54" fmla="*/ 113 w 147"/>
              <a:gd name="T55" fmla="*/ 144 h 147"/>
              <a:gd name="T56" fmla="*/ 117 w 147"/>
              <a:gd name="T57" fmla="*/ 147 h 147"/>
              <a:gd name="T58" fmla="*/ 120 w 147"/>
              <a:gd name="T59" fmla="*/ 144 h 147"/>
              <a:gd name="T60" fmla="*/ 120 w 147"/>
              <a:gd name="T61" fmla="*/ 134 h 147"/>
              <a:gd name="T62" fmla="*/ 133 w 147"/>
              <a:gd name="T63" fmla="*/ 134 h 147"/>
              <a:gd name="T64" fmla="*/ 147 w 147"/>
              <a:gd name="T65" fmla="*/ 120 h 147"/>
              <a:gd name="T66" fmla="*/ 147 w 147"/>
              <a:gd name="T67" fmla="*/ 40 h 147"/>
              <a:gd name="T68" fmla="*/ 133 w 147"/>
              <a:gd name="T69" fmla="*/ 27 h 147"/>
              <a:gd name="T70" fmla="*/ 140 w 147"/>
              <a:gd name="T71" fmla="*/ 120 h 147"/>
              <a:gd name="T72" fmla="*/ 133 w 147"/>
              <a:gd name="T73" fmla="*/ 127 h 147"/>
              <a:gd name="T74" fmla="*/ 13 w 147"/>
              <a:gd name="T75" fmla="*/ 127 h 147"/>
              <a:gd name="T76" fmla="*/ 6 w 147"/>
              <a:gd name="T77" fmla="*/ 120 h 147"/>
              <a:gd name="T78" fmla="*/ 6 w 147"/>
              <a:gd name="T79" fmla="*/ 40 h 147"/>
              <a:gd name="T80" fmla="*/ 13 w 147"/>
              <a:gd name="T81" fmla="*/ 33 h 147"/>
              <a:gd name="T82" fmla="*/ 133 w 147"/>
              <a:gd name="T83" fmla="*/ 33 h 147"/>
              <a:gd name="T84" fmla="*/ 140 w 147"/>
              <a:gd name="T85" fmla="*/ 40 h 147"/>
              <a:gd name="T86" fmla="*/ 140 w 147"/>
              <a:gd name="T87" fmla="*/ 12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7" h="147">
                <a:moveTo>
                  <a:pt x="133" y="27"/>
                </a:moveTo>
                <a:cubicBezTo>
                  <a:pt x="85" y="27"/>
                  <a:pt x="85" y="27"/>
                  <a:pt x="85" y="27"/>
                </a:cubicBezTo>
                <a:cubicBezTo>
                  <a:pt x="98" y="13"/>
                  <a:pt x="98" y="13"/>
                  <a:pt x="98" y="13"/>
                </a:cubicBezTo>
                <a:cubicBezTo>
                  <a:pt x="99" y="13"/>
                  <a:pt x="99" y="13"/>
                  <a:pt x="100" y="13"/>
                </a:cubicBezTo>
                <a:cubicBezTo>
                  <a:pt x="104" y="13"/>
                  <a:pt x="107" y="10"/>
                  <a:pt x="107" y="7"/>
                </a:cubicBezTo>
                <a:cubicBezTo>
                  <a:pt x="107" y="3"/>
                  <a:pt x="104" y="0"/>
                  <a:pt x="100" y="0"/>
                </a:cubicBezTo>
                <a:cubicBezTo>
                  <a:pt x="96" y="0"/>
                  <a:pt x="93" y="3"/>
                  <a:pt x="93" y="7"/>
                </a:cubicBezTo>
                <a:cubicBezTo>
                  <a:pt x="93" y="7"/>
                  <a:pt x="93" y="8"/>
                  <a:pt x="93" y="8"/>
                </a:cubicBezTo>
                <a:cubicBezTo>
                  <a:pt x="75" y="27"/>
                  <a:pt x="75" y="27"/>
                  <a:pt x="75" y="27"/>
                </a:cubicBezTo>
                <a:cubicBezTo>
                  <a:pt x="71" y="27"/>
                  <a:pt x="71" y="27"/>
                  <a:pt x="71" y="27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7"/>
                  <a:pt x="53" y="7"/>
                </a:cubicBezTo>
                <a:cubicBezTo>
                  <a:pt x="53" y="3"/>
                  <a:pt x="50" y="0"/>
                  <a:pt x="46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10"/>
                  <a:pt x="43" y="13"/>
                  <a:pt x="46" y="13"/>
                </a:cubicBezTo>
                <a:cubicBezTo>
                  <a:pt x="47" y="13"/>
                  <a:pt x="48" y="13"/>
                  <a:pt x="48" y="13"/>
                </a:cubicBezTo>
                <a:cubicBezTo>
                  <a:pt x="62" y="27"/>
                  <a:pt x="62" y="27"/>
                  <a:pt x="62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33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8"/>
                  <a:pt x="6" y="134"/>
                  <a:pt x="13" y="134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26" y="146"/>
                  <a:pt x="28" y="147"/>
                  <a:pt x="30" y="147"/>
                </a:cubicBezTo>
                <a:cubicBezTo>
                  <a:pt x="32" y="147"/>
                  <a:pt x="33" y="146"/>
                  <a:pt x="33" y="144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113" y="140"/>
                  <a:pt x="113" y="140"/>
                  <a:pt x="113" y="140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6"/>
                  <a:pt x="115" y="147"/>
                  <a:pt x="117" y="147"/>
                </a:cubicBezTo>
                <a:cubicBezTo>
                  <a:pt x="118" y="147"/>
                  <a:pt x="120" y="146"/>
                  <a:pt x="120" y="14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33" y="134"/>
                  <a:pt x="133" y="134"/>
                  <a:pt x="133" y="134"/>
                </a:cubicBezTo>
                <a:cubicBezTo>
                  <a:pt x="141" y="134"/>
                  <a:pt x="147" y="128"/>
                  <a:pt x="147" y="120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47" y="33"/>
                  <a:pt x="141" y="27"/>
                  <a:pt x="133" y="27"/>
                </a:cubicBezTo>
                <a:close/>
                <a:moveTo>
                  <a:pt x="140" y="120"/>
                </a:moveTo>
                <a:cubicBezTo>
                  <a:pt x="140" y="124"/>
                  <a:pt x="137" y="127"/>
                  <a:pt x="13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9" y="127"/>
                  <a:pt x="6" y="124"/>
                  <a:pt x="6" y="120"/>
                </a:cubicBezTo>
                <a:cubicBezTo>
                  <a:pt x="6" y="40"/>
                  <a:pt x="6" y="40"/>
                  <a:pt x="6" y="40"/>
                </a:cubicBezTo>
                <a:cubicBezTo>
                  <a:pt x="6" y="36"/>
                  <a:pt x="9" y="33"/>
                  <a:pt x="13" y="33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137" y="33"/>
                  <a:pt x="140" y="36"/>
                  <a:pt x="140" y="40"/>
                </a:cubicBezTo>
                <a:lnTo>
                  <a:pt x="140" y="1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9464675" y="3060395"/>
            <a:ext cx="550863" cy="550863"/>
          </a:xfrm>
          <a:custGeom>
            <a:avLst/>
            <a:gdLst>
              <a:gd name="T0" fmla="*/ 27 w 147"/>
              <a:gd name="T1" fmla="*/ 54 h 147"/>
              <a:gd name="T2" fmla="*/ 14 w 147"/>
              <a:gd name="T3" fmla="*/ 67 h 147"/>
              <a:gd name="T4" fmla="*/ 27 w 147"/>
              <a:gd name="T5" fmla="*/ 67 h 147"/>
              <a:gd name="T6" fmla="*/ 40 w 147"/>
              <a:gd name="T7" fmla="*/ 40 h 147"/>
              <a:gd name="T8" fmla="*/ 54 w 147"/>
              <a:gd name="T9" fmla="*/ 40 h 147"/>
              <a:gd name="T10" fmla="*/ 94 w 147"/>
              <a:gd name="T11" fmla="*/ 54 h 147"/>
              <a:gd name="T12" fmla="*/ 80 w 147"/>
              <a:gd name="T13" fmla="*/ 80 h 147"/>
              <a:gd name="T14" fmla="*/ 67 w 147"/>
              <a:gd name="T15" fmla="*/ 80 h 147"/>
              <a:gd name="T16" fmla="*/ 14 w 147"/>
              <a:gd name="T17" fmla="*/ 107 h 147"/>
              <a:gd name="T18" fmla="*/ 14 w 147"/>
              <a:gd name="T19" fmla="*/ 94 h 147"/>
              <a:gd name="T20" fmla="*/ 67 w 147"/>
              <a:gd name="T21" fmla="*/ 54 h 147"/>
              <a:gd name="T22" fmla="*/ 67 w 147"/>
              <a:gd name="T23" fmla="*/ 94 h 147"/>
              <a:gd name="T24" fmla="*/ 80 w 147"/>
              <a:gd name="T25" fmla="*/ 94 h 147"/>
              <a:gd name="T26" fmla="*/ 134 w 147"/>
              <a:gd name="T27" fmla="*/ 94 h 147"/>
              <a:gd name="T28" fmla="*/ 134 w 147"/>
              <a:gd name="T29" fmla="*/ 107 h 147"/>
              <a:gd name="T30" fmla="*/ 120 w 147"/>
              <a:gd name="T31" fmla="*/ 107 h 147"/>
              <a:gd name="T32" fmla="*/ 134 w 147"/>
              <a:gd name="T33" fmla="*/ 80 h 147"/>
              <a:gd name="T34" fmla="*/ 120 w 147"/>
              <a:gd name="T35" fmla="*/ 80 h 147"/>
              <a:gd name="T36" fmla="*/ 67 w 147"/>
              <a:gd name="T37" fmla="*/ 120 h 147"/>
              <a:gd name="T38" fmla="*/ 54 w 147"/>
              <a:gd name="T39" fmla="*/ 120 h 147"/>
              <a:gd name="T40" fmla="*/ 94 w 147"/>
              <a:gd name="T41" fmla="*/ 107 h 147"/>
              <a:gd name="T42" fmla="*/ 27 w 147"/>
              <a:gd name="T43" fmla="*/ 120 h 147"/>
              <a:gd name="T44" fmla="*/ 27 w 147"/>
              <a:gd name="T45" fmla="*/ 107 h 147"/>
              <a:gd name="T46" fmla="*/ 134 w 147"/>
              <a:gd name="T47" fmla="*/ 54 h 147"/>
              <a:gd name="T48" fmla="*/ 120 w 147"/>
              <a:gd name="T49" fmla="*/ 54 h 147"/>
              <a:gd name="T50" fmla="*/ 120 w 147"/>
              <a:gd name="T51" fmla="*/ 80 h 147"/>
              <a:gd name="T52" fmla="*/ 67 w 147"/>
              <a:gd name="T53" fmla="*/ 67 h 147"/>
              <a:gd name="T54" fmla="*/ 54 w 147"/>
              <a:gd name="T55" fmla="*/ 67 h 147"/>
              <a:gd name="T56" fmla="*/ 94 w 147"/>
              <a:gd name="T57" fmla="*/ 54 h 147"/>
              <a:gd name="T58" fmla="*/ 94 w 147"/>
              <a:gd name="T59" fmla="*/ 67 h 147"/>
              <a:gd name="T60" fmla="*/ 27 w 147"/>
              <a:gd name="T61" fmla="*/ 67 h 147"/>
              <a:gd name="T62" fmla="*/ 40 w 147"/>
              <a:gd name="T63" fmla="*/ 80 h 147"/>
              <a:gd name="T64" fmla="*/ 40 w 147"/>
              <a:gd name="T65" fmla="*/ 94 h 147"/>
              <a:gd name="T66" fmla="*/ 107 w 147"/>
              <a:gd name="T67" fmla="*/ 80 h 147"/>
              <a:gd name="T68" fmla="*/ 94 w 147"/>
              <a:gd name="T69" fmla="*/ 80 h 147"/>
              <a:gd name="T70" fmla="*/ 94 w 147"/>
              <a:gd name="T71" fmla="*/ 94 h 147"/>
              <a:gd name="T72" fmla="*/ 54 w 147"/>
              <a:gd name="T73" fmla="*/ 80 h 147"/>
              <a:gd name="T74" fmla="*/ 67 w 147"/>
              <a:gd name="T75" fmla="*/ 80 h 147"/>
              <a:gd name="T76" fmla="*/ 120 w 147"/>
              <a:gd name="T77" fmla="*/ 67 h 147"/>
              <a:gd name="T78" fmla="*/ 107 w 147"/>
              <a:gd name="T79" fmla="*/ 67 h 147"/>
              <a:gd name="T80" fmla="*/ 40 w 147"/>
              <a:gd name="T81" fmla="*/ 80 h 147"/>
              <a:gd name="T82" fmla="*/ 40 w 147"/>
              <a:gd name="T83" fmla="*/ 94 h 147"/>
              <a:gd name="T84" fmla="*/ 54 w 147"/>
              <a:gd name="T85" fmla="*/ 94 h 147"/>
              <a:gd name="T86" fmla="*/ 85 w 147"/>
              <a:gd name="T87" fmla="*/ 27 h 147"/>
              <a:gd name="T88" fmla="*/ 107 w 147"/>
              <a:gd name="T89" fmla="*/ 7 h 147"/>
              <a:gd name="T90" fmla="*/ 94 w 147"/>
              <a:gd name="T91" fmla="*/ 8 h 147"/>
              <a:gd name="T92" fmla="*/ 53 w 147"/>
              <a:gd name="T93" fmla="*/ 8 h 147"/>
              <a:gd name="T94" fmla="*/ 40 w 147"/>
              <a:gd name="T95" fmla="*/ 7 h 147"/>
              <a:gd name="T96" fmla="*/ 62 w 147"/>
              <a:gd name="T97" fmla="*/ 27 h 147"/>
              <a:gd name="T98" fmla="*/ 0 w 147"/>
              <a:gd name="T99" fmla="*/ 120 h 147"/>
              <a:gd name="T100" fmla="*/ 27 w 147"/>
              <a:gd name="T101" fmla="*/ 144 h 147"/>
              <a:gd name="T102" fmla="*/ 34 w 147"/>
              <a:gd name="T103" fmla="*/ 140 h 147"/>
              <a:gd name="T104" fmla="*/ 117 w 147"/>
              <a:gd name="T105" fmla="*/ 147 h 147"/>
              <a:gd name="T106" fmla="*/ 134 w 147"/>
              <a:gd name="T107" fmla="*/ 134 h 147"/>
              <a:gd name="T108" fmla="*/ 134 w 147"/>
              <a:gd name="T109" fmla="*/ 27 h 147"/>
              <a:gd name="T110" fmla="*/ 14 w 147"/>
              <a:gd name="T111" fmla="*/ 127 h 147"/>
              <a:gd name="T112" fmla="*/ 14 w 147"/>
              <a:gd name="T113" fmla="*/ 33 h 147"/>
              <a:gd name="T114" fmla="*/ 141 w 147"/>
              <a:gd name="T115" fmla="*/ 120 h 147"/>
              <a:gd name="T116" fmla="*/ 107 w 147"/>
              <a:gd name="T117" fmla="*/ 10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7" h="147">
                <a:moveTo>
                  <a:pt x="14" y="40"/>
                </a:moveTo>
                <a:cubicBezTo>
                  <a:pt x="14" y="54"/>
                  <a:pt x="14" y="54"/>
                  <a:pt x="14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40"/>
                  <a:pt x="27" y="40"/>
                  <a:pt x="27" y="40"/>
                </a:cubicBezTo>
                <a:lnTo>
                  <a:pt x="14" y="40"/>
                </a:lnTo>
                <a:close/>
                <a:moveTo>
                  <a:pt x="14" y="67"/>
                </a:moveTo>
                <a:cubicBezTo>
                  <a:pt x="14" y="80"/>
                  <a:pt x="14" y="80"/>
                  <a:pt x="14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67"/>
                  <a:pt x="27" y="67"/>
                  <a:pt x="27" y="67"/>
                </a:cubicBezTo>
                <a:lnTo>
                  <a:pt x="14" y="67"/>
                </a:lnTo>
                <a:close/>
                <a:moveTo>
                  <a:pt x="54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54"/>
                  <a:pt x="40" y="54"/>
                  <a:pt x="40" y="54"/>
                </a:cubicBezTo>
                <a:cubicBezTo>
                  <a:pt x="54" y="54"/>
                  <a:pt x="54" y="54"/>
                  <a:pt x="54" y="54"/>
                </a:cubicBezTo>
                <a:lnTo>
                  <a:pt x="54" y="40"/>
                </a:lnTo>
                <a:close/>
                <a:moveTo>
                  <a:pt x="107" y="40"/>
                </a:moveTo>
                <a:cubicBezTo>
                  <a:pt x="94" y="40"/>
                  <a:pt x="94" y="40"/>
                  <a:pt x="94" y="40"/>
                </a:cubicBezTo>
                <a:cubicBezTo>
                  <a:pt x="94" y="54"/>
                  <a:pt x="94" y="54"/>
                  <a:pt x="94" y="54"/>
                </a:cubicBezTo>
                <a:cubicBezTo>
                  <a:pt x="107" y="54"/>
                  <a:pt x="107" y="54"/>
                  <a:pt x="107" y="54"/>
                </a:cubicBezTo>
                <a:lnTo>
                  <a:pt x="107" y="40"/>
                </a:lnTo>
                <a:close/>
                <a:moveTo>
                  <a:pt x="80" y="80"/>
                </a:moveTo>
                <a:cubicBezTo>
                  <a:pt x="80" y="67"/>
                  <a:pt x="80" y="67"/>
                  <a:pt x="80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80"/>
                  <a:pt x="67" y="80"/>
                  <a:pt x="67" y="80"/>
                </a:cubicBezTo>
                <a:lnTo>
                  <a:pt x="80" y="80"/>
                </a:lnTo>
                <a:close/>
                <a:moveTo>
                  <a:pt x="14" y="94"/>
                </a:moveTo>
                <a:cubicBezTo>
                  <a:pt x="14" y="107"/>
                  <a:pt x="14" y="107"/>
                  <a:pt x="14" y="107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94"/>
                  <a:pt x="27" y="94"/>
                  <a:pt x="27" y="94"/>
                </a:cubicBezTo>
                <a:lnTo>
                  <a:pt x="14" y="94"/>
                </a:lnTo>
                <a:close/>
                <a:moveTo>
                  <a:pt x="80" y="40"/>
                </a:moveTo>
                <a:cubicBezTo>
                  <a:pt x="67" y="40"/>
                  <a:pt x="67" y="40"/>
                  <a:pt x="67" y="40"/>
                </a:cubicBezTo>
                <a:cubicBezTo>
                  <a:pt x="67" y="54"/>
                  <a:pt x="67" y="54"/>
                  <a:pt x="67" y="54"/>
                </a:cubicBezTo>
                <a:cubicBezTo>
                  <a:pt x="80" y="54"/>
                  <a:pt x="80" y="54"/>
                  <a:pt x="80" y="54"/>
                </a:cubicBezTo>
                <a:lnTo>
                  <a:pt x="80" y="40"/>
                </a:lnTo>
                <a:close/>
                <a:moveTo>
                  <a:pt x="67" y="94"/>
                </a:moveTo>
                <a:cubicBezTo>
                  <a:pt x="67" y="107"/>
                  <a:pt x="67" y="107"/>
                  <a:pt x="67" y="107"/>
                </a:cubicBezTo>
                <a:cubicBezTo>
                  <a:pt x="80" y="107"/>
                  <a:pt x="80" y="107"/>
                  <a:pt x="80" y="107"/>
                </a:cubicBezTo>
                <a:cubicBezTo>
                  <a:pt x="80" y="94"/>
                  <a:pt x="80" y="94"/>
                  <a:pt x="80" y="94"/>
                </a:cubicBezTo>
                <a:lnTo>
                  <a:pt x="67" y="94"/>
                </a:lnTo>
                <a:close/>
                <a:moveTo>
                  <a:pt x="134" y="107"/>
                </a:moveTo>
                <a:cubicBezTo>
                  <a:pt x="134" y="94"/>
                  <a:pt x="134" y="94"/>
                  <a:pt x="134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107"/>
                  <a:pt x="120" y="107"/>
                  <a:pt x="120" y="107"/>
                </a:cubicBezTo>
                <a:lnTo>
                  <a:pt x="134" y="107"/>
                </a:lnTo>
                <a:close/>
                <a:moveTo>
                  <a:pt x="107" y="120"/>
                </a:moveTo>
                <a:cubicBezTo>
                  <a:pt x="120" y="120"/>
                  <a:pt x="120" y="120"/>
                  <a:pt x="120" y="120"/>
                </a:cubicBezTo>
                <a:cubicBezTo>
                  <a:pt x="120" y="107"/>
                  <a:pt x="120" y="107"/>
                  <a:pt x="120" y="107"/>
                </a:cubicBezTo>
                <a:cubicBezTo>
                  <a:pt x="107" y="107"/>
                  <a:pt x="107" y="107"/>
                  <a:pt x="107" y="107"/>
                </a:cubicBezTo>
                <a:lnTo>
                  <a:pt x="107" y="120"/>
                </a:lnTo>
                <a:close/>
                <a:moveTo>
                  <a:pt x="134" y="80"/>
                </a:moveTo>
                <a:cubicBezTo>
                  <a:pt x="134" y="67"/>
                  <a:pt x="134" y="67"/>
                  <a:pt x="134" y="67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0" y="80"/>
                  <a:pt x="120" y="80"/>
                  <a:pt x="120" y="80"/>
                </a:cubicBezTo>
                <a:lnTo>
                  <a:pt x="134" y="80"/>
                </a:lnTo>
                <a:close/>
                <a:moveTo>
                  <a:pt x="54" y="120"/>
                </a:moveTo>
                <a:cubicBezTo>
                  <a:pt x="67" y="120"/>
                  <a:pt x="67" y="120"/>
                  <a:pt x="67" y="120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120"/>
                </a:lnTo>
                <a:close/>
                <a:moveTo>
                  <a:pt x="80" y="120"/>
                </a:moveTo>
                <a:cubicBezTo>
                  <a:pt x="94" y="120"/>
                  <a:pt x="94" y="120"/>
                  <a:pt x="94" y="120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80" y="107"/>
                  <a:pt x="80" y="107"/>
                  <a:pt x="80" y="107"/>
                </a:cubicBezTo>
                <a:lnTo>
                  <a:pt x="80" y="120"/>
                </a:lnTo>
                <a:close/>
                <a:moveTo>
                  <a:pt x="27" y="120"/>
                </a:moveTo>
                <a:cubicBezTo>
                  <a:pt x="40" y="120"/>
                  <a:pt x="40" y="120"/>
                  <a:pt x="40" y="120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27" y="107"/>
                  <a:pt x="27" y="107"/>
                  <a:pt x="27" y="107"/>
                </a:cubicBezTo>
                <a:lnTo>
                  <a:pt x="27" y="120"/>
                </a:lnTo>
                <a:close/>
                <a:moveTo>
                  <a:pt x="120" y="54"/>
                </a:moveTo>
                <a:cubicBezTo>
                  <a:pt x="134" y="54"/>
                  <a:pt x="134" y="54"/>
                  <a:pt x="134" y="54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54"/>
                </a:lnTo>
                <a:close/>
                <a:moveTo>
                  <a:pt x="107" y="94"/>
                </a:moveTo>
                <a:cubicBezTo>
                  <a:pt x="120" y="94"/>
                  <a:pt x="120" y="94"/>
                  <a:pt x="120" y="94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07" y="80"/>
                  <a:pt x="107" y="80"/>
                  <a:pt x="107" y="80"/>
                </a:cubicBezTo>
                <a:lnTo>
                  <a:pt x="107" y="94"/>
                </a:lnTo>
                <a:close/>
                <a:moveTo>
                  <a:pt x="67" y="67"/>
                </a:moveTo>
                <a:cubicBezTo>
                  <a:pt x="67" y="54"/>
                  <a:pt x="67" y="54"/>
                  <a:pt x="67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67"/>
                  <a:pt x="54" y="67"/>
                  <a:pt x="54" y="67"/>
                </a:cubicBezTo>
                <a:lnTo>
                  <a:pt x="67" y="67"/>
                </a:lnTo>
                <a:close/>
                <a:moveTo>
                  <a:pt x="94" y="67"/>
                </a:moveTo>
                <a:cubicBezTo>
                  <a:pt x="94" y="54"/>
                  <a:pt x="94" y="54"/>
                  <a:pt x="94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67"/>
                  <a:pt x="80" y="67"/>
                  <a:pt x="80" y="67"/>
                </a:cubicBezTo>
                <a:lnTo>
                  <a:pt x="94" y="67"/>
                </a:lnTo>
                <a:close/>
                <a:moveTo>
                  <a:pt x="40" y="54"/>
                </a:moveTo>
                <a:cubicBezTo>
                  <a:pt x="27" y="54"/>
                  <a:pt x="27" y="54"/>
                  <a:pt x="27" y="54"/>
                </a:cubicBezTo>
                <a:cubicBezTo>
                  <a:pt x="27" y="67"/>
                  <a:pt x="27" y="67"/>
                  <a:pt x="27" y="67"/>
                </a:cubicBezTo>
                <a:cubicBezTo>
                  <a:pt x="40" y="67"/>
                  <a:pt x="40" y="67"/>
                  <a:pt x="40" y="67"/>
                </a:cubicBezTo>
                <a:lnTo>
                  <a:pt x="40" y="54"/>
                </a:lnTo>
                <a:close/>
                <a:moveTo>
                  <a:pt x="40" y="80"/>
                </a:moveTo>
                <a:cubicBezTo>
                  <a:pt x="27" y="80"/>
                  <a:pt x="27" y="80"/>
                  <a:pt x="27" y="80"/>
                </a:cubicBezTo>
                <a:cubicBezTo>
                  <a:pt x="27" y="94"/>
                  <a:pt x="27" y="94"/>
                  <a:pt x="27" y="94"/>
                </a:cubicBezTo>
                <a:cubicBezTo>
                  <a:pt x="40" y="94"/>
                  <a:pt x="40" y="94"/>
                  <a:pt x="40" y="94"/>
                </a:cubicBezTo>
                <a:lnTo>
                  <a:pt x="40" y="80"/>
                </a:lnTo>
                <a:close/>
                <a:moveTo>
                  <a:pt x="94" y="80"/>
                </a:moveTo>
                <a:cubicBezTo>
                  <a:pt x="107" y="80"/>
                  <a:pt x="107" y="80"/>
                  <a:pt x="107" y="80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94" y="67"/>
                  <a:pt x="94" y="67"/>
                  <a:pt x="94" y="67"/>
                </a:cubicBezTo>
                <a:lnTo>
                  <a:pt x="94" y="80"/>
                </a:lnTo>
                <a:close/>
                <a:moveTo>
                  <a:pt x="80" y="80"/>
                </a:moveTo>
                <a:cubicBezTo>
                  <a:pt x="80" y="94"/>
                  <a:pt x="80" y="94"/>
                  <a:pt x="80" y="94"/>
                </a:cubicBezTo>
                <a:cubicBezTo>
                  <a:pt x="94" y="94"/>
                  <a:pt x="94" y="94"/>
                  <a:pt x="94" y="94"/>
                </a:cubicBezTo>
                <a:cubicBezTo>
                  <a:pt x="94" y="80"/>
                  <a:pt x="94" y="80"/>
                  <a:pt x="94" y="80"/>
                </a:cubicBezTo>
                <a:lnTo>
                  <a:pt x="80" y="80"/>
                </a:lnTo>
                <a:close/>
                <a:moveTo>
                  <a:pt x="54" y="80"/>
                </a:moveTo>
                <a:cubicBezTo>
                  <a:pt x="54" y="94"/>
                  <a:pt x="54" y="94"/>
                  <a:pt x="54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80"/>
                  <a:pt x="67" y="80"/>
                  <a:pt x="67" y="80"/>
                </a:cubicBezTo>
                <a:lnTo>
                  <a:pt x="54" y="80"/>
                </a:lnTo>
                <a:close/>
                <a:moveTo>
                  <a:pt x="107" y="67"/>
                </a:moveTo>
                <a:cubicBezTo>
                  <a:pt x="120" y="67"/>
                  <a:pt x="120" y="67"/>
                  <a:pt x="120" y="67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07" y="54"/>
                  <a:pt x="107" y="54"/>
                  <a:pt x="107" y="54"/>
                </a:cubicBezTo>
                <a:lnTo>
                  <a:pt x="107" y="67"/>
                </a:lnTo>
                <a:close/>
                <a:moveTo>
                  <a:pt x="54" y="67"/>
                </a:moveTo>
                <a:cubicBezTo>
                  <a:pt x="40" y="67"/>
                  <a:pt x="40" y="67"/>
                  <a:pt x="40" y="67"/>
                </a:cubicBezTo>
                <a:cubicBezTo>
                  <a:pt x="40" y="80"/>
                  <a:pt x="40" y="80"/>
                  <a:pt x="40" y="80"/>
                </a:cubicBezTo>
                <a:cubicBezTo>
                  <a:pt x="54" y="80"/>
                  <a:pt x="54" y="80"/>
                  <a:pt x="54" y="80"/>
                </a:cubicBezTo>
                <a:lnTo>
                  <a:pt x="54" y="67"/>
                </a:lnTo>
                <a:close/>
                <a:moveTo>
                  <a:pt x="40" y="94"/>
                </a:moveTo>
                <a:cubicBezTo>
                  <a:pt x="40" y="107"/>
                  <a:pt x="40" y="107"/>
                  <a:pt x="40" y="107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54" y="94"/>
                  <a:pt x="54" y="94"/>
                  <a:pt x="54" y="94"/>
                </a:cubicBezTo>
                <a:lnTo>
                  <a:pt x="40" y="94"/>
                </a:lnTo>
                <a:close/>
                <a:moveTo>
                  <a:pt x="134" y="27"/>
                </a:moveTo>
                <a:cubicBezTo>
                  <a:pt x="85" y="27"/>
                  <a:pt x="85" y="27"/>
                  <a:pt x="85" y="27"/>
                </a:cubicBezTo>
                <a:cubicBezTo>
                  <a:pt x="99" y="13"/>
                  <a:pt x="99" y="13"/>
                  <a:pt x="99" y="13"/>
                </a:cubicBezTo>
                <a:cubicBezTo>
                  <a:pt x="99" y="13"/>
                  <a:pt x="100" y="13"/>
                  <a:pt x="100" y="13"/>
                </a:cubicBezTo>
                <a:cubicBezTo>
                  <a:pt x="104" y="13"/>
                  <a:pt x="107" y="10"/>
                  <a:pt x="107" y="7"/>
                </a:cubicBezTo>
                <a:cubicBezTo>
                  <a:pt x="107" y="3"/>
                  <a:pt x="104" y="0"/>
                  <a:pt x="100" y="0"/>
                </a:cubicBezTo>
                <a:cubicBezTo>
                  <a:pt x="97" y="0"/>
                  <a:pt x="94" y="3"/>
                  <a:pt x="94" y="7"/>
                </a:cubicBezTo>
                <a:cubicBezTo>
                  <a:pt x="94" y="7"/>
                  <a:pt x="94" y="8"/>
                  <a:pt x="94" y="8"/>
                </a:cubicBezTo>
                <a:cubicBezTo>
                  <a:pt x="76" y="27"/>
                  <a:pt x="76" y="27"/>
                  <a:pt x="76" y="27"/>
                </a:cubicBezTo>
                <a:cubicBezTo>
                  <a:pt x="72" y="27"/>
                  <a:pt x="72" y="27"/>
                  <a:pt x="72" y="27"/>
                </a:cubicBezTo>
                <a:cubicBezTo>
                  <a:pt x="53" y="8"/>
                  <a:pt x="53" y="8"/>
                  <a:pt x="53" y="8"/>
                </a:cubicBezTo>
                <a:cubicBezTo>
                  <a:pt x="54" y="8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10"/>
                  <a:pt x="43" y="13"/>
                  <a:pt x="47" y="13"/>
                </a:cubicBezTo>
                <a:cubicBezTo>
                  <a:pt x="48" y="13"/>
                  <a:pt x="48" y="13"/>
                  <a:pt x="49" y="13"/>
                </a:cubicBezTo>
                <a:cubicBezTo>
                  <a:pt x="62" y="27"/>
                  <a:pt x="62" y="27"/>
                  <a:pt x="62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6" y="27"/>
                  <a:pt x="0" y="33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8"/>
                  <a:pt x="6" y="134"/>
                  <a:pt x="14" y="134"/>
                </a:cubicBezTo>
                <a:cubicBezTo>
                  <a:pt x="27" y="134"/>
                  <a:pt x="27" y="134"/>
                  <a:pt x="27" y="134"/>
                </a:cubicBezTo>
                <a:cubicBezTo>
                  <a:pt x="27" y="144"/>
                  <a:pt x="27" y="144"/>
                  <a:pt x="27" y="144"/>
                </a:cubicBezTo>
                <a:cubicBezTo>
                  <a:pt x="27" y="146"/>
                  <a:pt x="28" y="147"/>
                  <a:pt x="30" y="147"/>
                </a:cubicBezTo>
                <a:cubicBezTo>
                  <a:pt x="32" y="147"/>
                  <a:pt x="34" y="146"/>
                  <a:pt x="34" y="144"/>
                </a:cubicBezTo>
                <a:cubicBezTo>
                  <a:pt x="34" y="140"/>
                  <a:pt x="34" y="140"/>
                  <a:pt x="34" y="140"/>
                </a:cubicBezTo>
                <a:cubicBezTo>
                  <a:pt x="114" y="140"/>
                  <a:pt x="114" y="140"/>
                  <a:pt x="114" y="14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4" y="146"/>
                  <a:pt x="115" y="147"/>
                  <a:pt x="117" y="147"/>
                </a:cubicBezTo>
                <a:cubicBezTo>
                  <a:pt x="119" y="147"/>
                  <a:pt x="120" y="146"/>
                  <a:pt x="120" y="14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34" y="134"/>
                  <a:pt x="134" y="134"/>
                  <a:pt x="134" y="134"/>
                </a:cubicBezTo>
                <a:cubicBezTo>
                  <a:pt x="141" y="134"/>
                  <a:pt x="147" y="128"/>
                  <a:pt x="147" y="120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47" y="33"/>
                  <a:pt x="141" y="27"/>
                  <a:pt x="134" y="27"/>
                </a:cubicBezTo>
                <a:close/>
                <a:moveTo>
                  <a:pt x="141" y="120"/>
                </a:moveTo>
                <a:cubicBezTo>
                  <a:pt x="141" y="124"/>
                  <a:pt x="138" y="127"/>
                  <a:pt x="134" y="127"/>
                </a:cubicBezTo>
                <a:cubicBezTo>
                  <a:pt x="14" y="127"/>
                  <a:pt x="14" y="127"/>
                  <a:pt x="14" y="127"/>
                </a:cubicBezTo>
                <a:cubicBezTo>
                  <a:pt x="10" y="127"/>
                  <a:pt x="7" y="124"/>
                  <a:pt x="7" y="120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36"/>
                  <a:pt x="10" y="33"/>
                  <a:pt x="14" y="33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8" y="33"/>
                  <a:pt x="141" y="36"/>
                  <a:pt x="141" y="40"/>
                </a:cubicBezTo>
                <a:lnTo>
                  <a:pt x="141" y="120"/>
                </a:lnTo>
                <a:close/>
                <a:moveTo>
                  <a:pt x="94" y="94"/>
                </a:moveTo>
                <a:cubicBezTo>
                  <a:pt x="94" y="107"/>
                  <a:pt x="94" y="107"/>
                  <a:pt x="94" y="107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07" y="94"/>
                  <a:pt x="107" y="94"/>
                  <a:pt x="107" y="94"/>
                </a:cubicBezTo>
                <a:lnTo>
                  <a:pt x="94" y="9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10518775" y="3060395"/>
            <a:ext cx="552450" cy="550863"/>
          </a:xfrm>
          <a:custGeom>
            <a:avLst/>
            <a:gdLst>
              <a:gd name="T0" fmla="*/ 20 w 147"/>
              <a:gd name="T1" fmla="*/ 60 h 147"/>
              <a:gd name="T2" fmla="*/ 93 w 147"/>
              <a:gd name="T3" fmla="*/ 127 h 147"/>
              <a:gd name="T4" fmla="*/ 87 w 147"/>
              <a:gd name="T5" fmla="*/ 120 h 147"/>
              <a:gd name="T6" fmla="*/ 27 w 147"/>
              <a:gd name="T7" fmla="*/ 67 h 147"/>
              <a:gd name="T8" fmla="*/ 87 w 147"/>
              <a:gd name="T9" fmla="*/ 120 h 147"/>
              <a:gd name="T10" fmla="*/ 123 w 147"/>
              <a:gd name="T11" fmla="*/ 97 h 147"/>
              <a:gd name="T12" fmla="*/ 130 w 147"/>
              <a:gd name="T13" fmla="*/ 97 h 147"/>
              <a:gd name="T14" fmla="*/ 127 w 147"/>
              <a:gd name="T15" fmla="*/ 80 h 147"/>
              <a:gd name="T16" fmla="*/ 127 w 147"/>
              <a:gd name="T17" fmla="*/ 87 h 147"/>
              <a:gd name="T18" fmla="*/ 127 w 147"/>
              <a:gd name="T19" fmla="*/ 80 h 147"/>
              <a:gd name="T20" fmla="*/ 90 w 147"/>
              <a:gd name="T21" fmla="*/ 40 h 147"/>
              <a:gd name="T22" fmla="*/ 98 w 147"/>
              <a:gd name="T23" fmla="*/ 13 h 147"/>
              <a:gd name="T24" fmla="*/ 107 w 147"/>
              <a:gd name="T25" fmla="*/ 7 h 147"/>
              <a:gd name="T26" fmla="*/ 93 w 147"/>
              <a:gd name="T27" fmla="*/ 7 h 147"/>
              <a:gd name="T28" fmla="*/ 75 w 147"/>
              <a:gd name="T29" fmla="*/ 27 h 147"/>
              <a:gd name="T30" fmla="*/ 72 w 147"/>
              <a:gd name="T31" fmla="*/ 27 h 147"/>
              <a:gd name="T32" fmla="*/ 53 w 147"/>
              <a:gd name="T33" fmla="*/ 7 h 147"/>
              <a:gd name="T34" fmla="*/ 40 w 147"/>
              <a:gd name="T35" fmla="*/ 7 h 147"/>
              <a:gd name="T36" fmla="*/ 48 w 147"/>
              <a:gd name="T37" fmla="*/ 13 h 147"/>
              <a:gd name="T38" fmla="*/ 57 w 147"/>
              <a:gd name="T39" fmla="*/ 40 h 147"/>
              <a:gd name="T40" fmla="*/ 0 w 147"/>
              <a:gd name="T41" fmla="*/ 54 h 147"/>
              <a:gd name="T42" fmla="*/ 13 w 147"/>
              <a:gd name="T43" fmla="*/ 147 h 147"/>
              <a:gd name="T44" fmla="*/ 147 w 147"/>
              <a:gd name="T45" fmla="*/ 134 h 147"/>
              <a:gd name="T46" fmla="*/ 133 w 147"/>
              <a:gd name="T47" fmla="*/ 40 h 147"/>
              <a:gd name="T48" fmla="*/ 13 w 147"/>
              <a:gd name="T49" fmla="*/ 140 h 147"/>
              <a:gd name="T50" fmla="*/ 6 w 147"/>
              <a:gd name="T51" fmla="*/ 54 h 147"/>
              <a:gd name="T52" fmla="*/ 107 w 147"/>
              <a:gd name="T53" fmla="*/ 47 h 147"/>
              <a:gd name="T54" fmla="*/ 140 w 147"/>
              <a:gd name="T55" fmla="*/ 134 h 147"/>
              <a:gd name="T56" fmla="*/ 113 w 147"/>
              <a:gd name="T57" fmla="*/ 140 h 147"/>
              <a:gd name="T58" fmla="*/ 133 w 147"/>
              <a:gd name="T59" fmla="*/ 47 h 147"/>
              <a:gd name="T60" fmla="*/ 140 w 147"/>
              <a:gd name="T61" fmla="*/ 134 h 147"/>
              <a:gd name="T62" fmla="*/ 120 w 147"/>
              <a:gd name="T63" fmla="*/ 67 h 147"/>
              <a:gd name="T64" fmla="*/ 133 w 147"/>
              <a:gd name="T65" fmla="*/ 6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7" h="147">
                <a:moveTo>
                  <a:pt x="93" y="60"/>
                </a:moveTo>
                <a:cubicBezTo>
                  <a:pt x="20" y="60"/>
                  <a:pt x="20" y="60"/>
                  <a:pt x="20" y="60"/>
                </a:cubicBezTo>
                <a:cubicBezTo>
                  <a:pt x="20" y="127"/>
                  <a:pt x="20" y="127"/>
                  <a:pt x="20" y="127"/>
                </a:cubicBezTo>
                <a:cubicBezTo>
                  <a:pt x="93" y="127"/>
                  <a:pt x="93" y="127"/>
                  <a:pt x="93" y="127"/>
                </a:cubicBezTo>
                <a:lnTo>
                  <a:pt x="93" y="60"/>
                </a:lnTo>
                <a:close/>
                <a:moveTo>
                  <a:pt x="87" y="120"/>
                </a:moveTo>
                <a:cubicBezTo>
                  <a:pt x="27" y="120"/>
                  <a:pt x="27" y="120"/>
                  <a:pt x="27" y="120"/>
                </a:cubicBezTo>
                <a:cubicBezTo>
                  <a:pt x="27" y="67"/>
                  <a:pt x="27" y="67"/>
                  <a:pt x="27" y="67"/>
                </a:cubicBezTo>
                <a:cubicBezTo>
                  <a:pt x="87" y="67"/>
                  <a:pt x="87" y="67"/>
                  <a:pt x="87" y="67"/>
                </a:cubicBezTo>
                <a:lnTo>
                  <a:pt x="87" y="120"/>
                </a:lnTo>
                <a:close/>
                <a:moveTo>
                  <a:pt x="127" y="94"/>
                </a:moveTo>
                <a:cubicBezTo>
                  <a:pt x="125" y="94"/>
                  <a:pt x="123" y="95"/>
                  <a:pt x="123" y="97"/>
                </a:cubicBezTo>
                <a:cubicBezTo>
                  <a:pt x="123" y="99"/>
                  <a:pt x="125" y="100"/>
                  <a:pt x="127" y="100"/>
                </a:cubicBezTo>
                <a:cubicBezTo>
                  <a:pt x="129" y="100"/>
                  <a:pt x="130" y="99"/>
                  <a:pt x="130" y="97"/>
                </a:cubicBezTo>
                <a:cubicBezTo>
                  <a:pt x="130" y="95"/>
                  <a:pt x="129" y="94"/>
                  <a:pt x="127" y="94"/>
                </a:cubicBezTo>
                <a:close/>
                <a:moveTo>
                  <a:pt x="127" y="80"/>
                </a:moveTo>
                <a:cubicBezTo>
                  <a:pt x="125" y="80"/>
                  <a:pt x="123" y="82"/>
                  <a:pt x="123" y="84"/>
                </a:cubicBezTo>
                <a:cubicBezTo>
                  <a:pt x="123" y="85"/>
                  <a:pt x="125" y="87"/>
                  <a:pt x="127" y="87"/>
                </a:cubicBezTo>
                <a:cubicBezTo>
                  <a:pt x="129" y="87"/>
                  <a:pt x="130" y="85"/>
                  <a:pt x="130" y="84"/>
                </a:cubicBezTo>
                <a:cubicBezTo>
                  <a:pt x="130" y="82"/>
                  <a:pt x="129" y="80"/>
                  <a:pt x="127" y="80"/>
                </a:cubicBezTo>
                <a:close/>
                <a:moveTo>
                  <a:pt x="133" y="40"/>
                </a:moveTo>
                <a:cubicBezTo>
                  <a:pt x="90" y="40"/>
                  <a:pt x="90" y="40"/>
                  <a:pt x="90" y="40"/>
                </a:cubicBezTo>
                <a:cubicBezTo>
                  <a:pt x="89" y="36"/>
                  <a:pt x="86" y="32"/>
                  <a:pt x="82" y="29"/>
                </a:cubicBezTo>
                <a:cubicBezTo>
                  <a:pt x="98" y="13"/>
                  <a:pt x="98" y="13"/>
                  <a:pt x="98" y="13"/>
                </a:cubicBezTo>
                <a:cubicBezTo>
                  <a:pt x="99" y="13"/>
                  <a:pt x="99" y="13"/>
                  <a:pt x="100" y="13"/>
                </a:cubicBezTo>
                <a:cubicBezTo>
                  <a:pt x="104" y="13"/>
                  <a:pt x="107" y="10"/>
                  <a:pt x="107" y="7"/>
                </a:cubicBezTo>
                <a:cubicBezTo>
                  <a:pt x="107" y="3"/>
                  <a:pt x="104" y="0"/>
                  <a:pt x="100" y="0"/>
                </a:cubicBezTo>
                <a:cubicBezTo>
                  <a:pt x="96" y="0"/>
                  <a:pt x="93" y="3"/>
                  <a:pt x="93" y="7"/>
                </a:cubicBezTo>
                <a:cubicBezTo>
                  <a:pt x="93" y="7"/>
                  <a:pt x="93" y="8"/>
                  <a:pt x="94" y="8"/>
                </a:cubicBezTo>
                <a:cubicBezTo>
                  <a:pt x="75" y="27"/>
                  <a:pt x="75" y="27"/>
                  <a:pt x="75" y="27"/>
                </a:cubicBezTo>
                <a:cubicBezTo>
                  <a:pt x="74" y="27"/>
                  <a:pt x="74" y="27"/>
                  <a:pt x="73" y="27"/>
                </a:cubicBezTo>
                <a:cubicBezTo>
                  <a:pt x="73" y="27"/>
                  <a:pt x="72" y="27"/>
                  <a:pt x="72" y="27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7"/>
                  <a:pt x="53" y="7"/>
                </a:cubicBezTo>
                <a:cubicBezTo>
                  <a:pt x="53" y="3"/>
                  <a:pt x="50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10"/>
                  <a:pt x="43" y="13"/>
                  <a:pt x="47" y="13"/>
                </a:cubicBezTo>
                <a:cubicBezTo>
                  <a:pt x="47" y="13"/>
                  <a:pt x="48" y="13"/>
                  <a:pt x="48" y="13"/>
                </a:cubicBezTo>
                <a:cubicBezTo>
                  <a:pt x="64" y="29"/>
                  <a:pt x="64" y="29"/>
                  <a:pt x="64" y="29"/>
                </a:cubicBezTo>
                <a:cubicBezTo>
                  <a:pt x="61" y="32"/>
                  <a:pt x="58" y="36"/>
                  <a:pt x="57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40"/>
                  <a:pt x="0" y="46"/>
                  <a:pt x="0" y="5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54"/>
                  <a:pt x="147" y="54"/>
                  <a:pt x="147" y="54"/>
                </a:cubicBezTo>
                <a:cubicBezTo>
                  <a:pt x="147" y="46"/>
                  <a:pt x="141" y="40"/>
                  <a:pt x="133" y="40"/>
                </a:cubicBezTo>
                <a:close/>
                <a:moveTo>
                  <a:pt x="107" y="140"/>
                </a:moveTo>
                <a:cubicBezTo>
                  <a:pt x="13" y="140"/>
                  <a:pt x="13" y="140"/>
                  <a:pt x="13" y="140"/>
                </a:cubicBezTo>
                <a:cubicBezTo>
                  <a:pt x="9" y="140"/>
                  <a:pt x="6" y="137"/>
                  <a:pt x="6" y="13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0"/>
                  <a:pt x="9" y="47"/>
                  <a:pt x="13" y="47"/>
                </a:cubicBezTo>
                <a:cubicBezTo>
                  <a:pt x="107" y="47"/>
                  <a:pt x="107" y="47"/>
                  <a:pt x="107" y="47"/>
                </a:cubicBezTo>
                <a:lnTo>
                  <a:pt x="107" y="140"/>
                </a:lnTo>
                <a:close/>
                <a:moveTo>
                  <a:pt x="140" y="134"/>
                </a:moveTo>
                <a:cubicBezTo>
                  <a:pt x="140" y="137"/>
                  <a:pt x="137" y="140"/>
                  <a:pt x="133" y="140"/>
                </a:cubicBezTo>
                <a:cubicBezTo>
                  <a:pt x="113" y="140"/>
                  <a:pt x="113" y="140"/>
                  <a:pt x="113" y="140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7" y="47"/>
                  <a:pt x="140" y="50"/>
                  <a:pt x="140" y="54"/>
                </a:cubicBezTo>
                <a:lnTo>
                  <a:pt x="140" y="134"/>
                </a:lnTo>
                <a:close/>
                <a:moveTo>
                  <a:pt x="127" y="60"/>
                </a:moveTo>
                <a:cubicBezTo>
                  <a:pt x="123" y="60"/>
                  <a:pt x="120" y="63"/>
                  <a:pt x="120" y="67"/>
                </a:cubicBezTo>
                <a:cubicBezTo>
                  <a:pt x="120" y="71"/>
                  <a:pt x="123" y="74"/>
                  <a:pt x="127" y="74"/>
                </a:cubicBezTo>
                <a:cubicBezTo>
                  <a:pt x="130" y="74"/>
                  <a:pt x="133" y="71"/>
                  <a:pt x="133" y="67"/>
                </a:cubicBezTo>
                <a:cubicBezTo>
                  <a:pt x="133" y="63"/>
                  <a:pt x="130" y="60"/>
                  <a:pt x="127" y="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1569700" y="3184220"/>
            <a:ext cx="552450" cy="303213"/>
          </a:xfrm>
          <a:custGeom>
            <a:avLst/>
            <a:gdLst>
              <a:gd name="T0" fmla="*/ 74 w 147"/>
              <a:gd name="T1" fmla="*/ 21 h 81"/>
              <a:gd name="T2" fmla="*/ 27 w 147"/>
              <a:gd name="T3" fmla="*/ 41 h 81"/>
              <a:gd name="T4" fmla="*/ 60 w 147"/>
              <a:gd name="T5" fmla="*/ 41 h 81"/>
              <a:gd name="T6" fmla="*/ 67 w 147"/>
              <a:gd name="T7" fmla="*/ 61 h 81"/>
              <a:gd name="T8" fmla="*/ 114 w 147"/>
              <a:gd name="T9" fmla="*/ 41 h 81"/>
              <a:gd name="T10" fmla="*/ 81 w 147"/>
              <a:gd name="T11" fmla="*/ 41 h 81"/>
              <a:gd name="T12" fmla="*/ 74 w 147"/>
              <a:gd name="T13" fmla="*/ 21 h 81"/>
              <a:gd name="T14" fmla="*/ 141 w 147"/>
              <a:gd name="T15" fmla="*/ 27 h 81"/>
              <a:gd name="T16" fmla="*/ 141 w 147"/>
              <a:gd name="T17" fmla="*/ 14 h 81"/>
              <a:gd name="T18" fmla="*/ 127 w 147"/>
              <a:gd name="T19" fmla="*/ 0 h 81"/>
              <a:gd name="T20" fmla="*/ 14 w 147"/>
              <a:gd name="T21" fmla="*/ 0 h 81"/>
              <a:gd name="T22" fmla="*/ 0 w 147"/>
              <a:gd name="T23" fmla="*/ 14 h 81"/>
              <a:gd name="T24" fmla="*/ 0 w 147"/>
              <a:gd name="T25" fmla="*/ 67 h 81"/>
              <a:gd name="T26" fmla="*/ 14 w 147"/>
              <a:gd name="T27" fmla="*/ 81 h 81"/>
              <a:gd name="T28" fmla="*/ 127 w 147"/>
              <a:gd name="T29" fmla="*/ 81 h 81"/>
              <a:gd name="T30" fmla="*/ 141 w 147"/>
              <a:gd name="T31" fmla="*/ 67 h 81"/>
              <a:gd name="T32" fmla="*/ 141 w 147"/>
              <a:gd name="T33" fmla="*/ 54 h 81"/>
              <a:gd name="T34" fmla="*/ 147 w 147"/>
              <a:gd name="T35" fmla="*/ 47 h 81"/>
              <a:gd name="T36" fmla="*/ 147 w 147"/>
              <a:gd name="T37" fmla="*/ 34 h 81"/>
              <a:gd name="T38" fmla="*/ 141 w 147"/>
              <a:gd name="T39" fmla="*/ 27 h 81"/>
              <a:gd name="T40" fmla="*/ 134 w 147"/>
              <a:gd name="T41" fmla="*/ 67 h 81"/>
              <a:gd name="T42" fmla="*/ 127 w 147"/>
              <a:gd name="T43" fmla="*/ 74 h 81"/>
              <a:gd name="T44" fmla="*/ 14 w 147"/>
              <a:gd name="T45" fmla="*/ 74 h 81"/>
              <a:gd name="T46" fmla="*/ 7 w 147"/>
              <a:gd name="T47" fmla="*/ 67 h 81"/>
              <a:gd name="T48" fmla="*/ 7 w 147"/>
              <a:gd name="T49" fmla="*/ 14 h 81"/>
              <a:gd name="T50" fmla="*/ 14 w 147"/>
              <a:gd name="T51" fmla="*/ 7 h 81"/>
              <a:gd name="T52" fmla="*/ 127 w 147"/>
              <a:gd name="T53" fmla="*/ 7 h 81"/>
              <a:gd name="T54" fmla="*/ 134 w 147"/>
              <a:gd name="T55" fmla="*/ 14 h 81"/>
              <a:gd name="T56" fmla="*/ 134 w 147"/>
              <a:gd name="T57" fmla="*/ 67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7" h="81">
                <a:moveTo>
                  <a:pt x="74" y="21"/>
                </a:moveTo>
                <a:cubicBezTo>
                  <a:pt x="27" y="41"/>
                  <a:pt x="27" y="41"/>
                  <a:pt x="27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7" y="61"/>
                  <a:pt x="67" y="61"/>
                  <a:pt x="67" y="6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81" y="41"/>
                  <a:pt x="81" y="41"/>
                  <a:pt x="81" y="41"/>
                </a:cubicBezTo>
                <a:lnTo>
                  <a:pt x="74" y="21"/>
                </a:lnTo>
                <a:close/>
                <a:moveTo>
                  <a:pt x="141" y="27"/>
                </a:moveTo>
                <a:cubicBezTo>
                  <a:pt x="141" y="14"/>
                  <a:pt x="141" y="14"/>
                  <a:pt x="141" y="14"/>
                </a:cubicBezTo>
                <a:cubicBezTo>
                  <a:pt x="141" y="6"/>
                  <a:pt x="135" y="0"/>
                  <a:pt x="12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5"/>
                  <a:pt x="6" y="81"/>
                  <a:pt x="14" y="81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35" y="81"/>
                  <a:pt x="141" y="75"/>
                  <a:pt x="141" y="67"/>
                </a:cubicBezTo>
                <a:cubicBezTo>
                  <a:pt x="141" y="54"/>
                  <a:pt x="141" y="54"/>
                  <a:pt x="141" y="54"/>
                </a:cubicBezTo>
                <a:cubicBezTo>
                  <a:pt x="144" y="54"/>
                  <a:pt x="147" y="51"/>
                  <a:pt x="147" y="47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7" y="30"/>
                  <a:pt x="144" y="27"/>
                  <a:pt x="141" y="27"/>
                </a:cubicBezTo>
                <a:close/>
                <a:moveTo>
                  <a:pt x="134" y="67"/>
                </a:moveTo>
                <a:cubicBezTo>
                  <a:pt x="134" y="71"/>
                  <a:pt x="131" y="74"/>
                  <a:pt x="127" y="74"/>
                </a:cubicBezTo>
                <a:cubicBezTo>
                  <a:pt x="14" y="74"/>
                  <a:pt x="14" y="74"/>
                  <a:pt x="14" y="74"/>
                </a:cubicBezTo>
                <a:cubicBezTo>
                  <a:pt x="10" y="74"/>
                  <a:pt x="7" y="71"/>
                  <a:pt x="7" y="67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4" y="7"/>
                </a:cubicBezTo>
                <a:cubicBezTo>
                  <a:pt x="127" y="7"/>
                  <a:pt x="127" y="7"/>
                  <a:pt x="127" y="7"/>
                </a:cubicBezTo>
                <a:cubicBezTo>
                  <a:pt x="131" y="7"/>
                  <a:pt x="134" y="10"/>
                  <a:pt x="134" y="14"/>
                </a:cubicBezTo>
                <a:lnTo>
                  <a:pt x="134" y="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12625388" y="3184220"/>
            <a:ext cx="550863" cy="303213"/>
          </a:xfrm>
          <a:custGeom>
            <a:avLst/>
            <a:gdLst>
              <a:gd name="T0" fmla="*/ 140 w 147"/>
              <a:gd name="T1" fmla="*/ 27 h 81"/>
              <a:gd name="T2" fmla="*/ 140 w 147"/>
              <a:gd name="T3" fmla="*/ 14 h 81"/>
              <a:gd name="T4" fmla="*/ 127 w 147"/>
              <a:gd name="T5" fmla="*/ 0 h 81"/>
              <a:gd name="T6" fmla="*/ 13 w 147"/>
              <a:gd name="T7" fmla="*/ 0 h 81"/>
              <a:gd name="T8" fmla="*/ 0 w 147"/>
              <a:gd name="T9" fmla="*/ 14 h 81"/>
              <a:gd name="T10" fmla="*/ 0 w 147"/>
              <a:gd name="T11" fmla="*/ 67 h 81"/>
              <a:gd name="T12" fmla="*/ 13 w 147"/>
              <a:gd name="T13" fmla="*/ 81 h 81"/>
              <a:gd name="T14" fmla="*/ 127 w 147"/>
              <a:gd name="T15" fmla="*/ 81 h 81"/>
              <a:gd name="T16" fmla="*/ 140 w 147"/>
              <a:gd name="T17" fmla="*/ 67 h 81"/>
              <a:gd name="T18" fmla="*/ 140 w 147"/>
              <a:gd name="T19" fmla="*/ 54 h 81"/>
              <a:gd name="T20" fmla="*/ 147 w 147"/>
              <a:gd name="T21" fmla="*/ 47 h 81"/>
              <a:gd name="T22" fmla="*/ 147 w 147"/>
              <a:gd name="T23" fmla="*/ 34 h 81"/>
              <a:gd name="T24" fmla="*/ 140 w 147"/>
              <a:gd name="T25" fmla="*/ 27 h 81"/>
              <a:gd name="T26" fmla="*/ 134 w 147"/>
              <a:gd name="T27" fmla="*/ 67 h 81"/>
              <a:gd name="T28" fmla="*/ 127 w 147"/>
              <a:gd name="T29" fmla="*/ 74 h 81"/>
              <a:gd name="T30" fmla="*/ 13 w 147"/>
              <a:gd name="T31" fmla="*/ 74 h 81"/>
              <a:gd name="T32" fmla="*/ 7 w 147"/>
              <a:gd name="T33" fmla="*/ 67 h 81"/>
              <a:gd name="T34" fmla="*/ 7 w 147"/>
              <a:gd name="T35" fmla="*/ 14 h 81"/>
              <a:gd name="T36" fmla="*/ 13 w 147"/>
              <a:gd name="T37" fmla="*/ 7 h 81"/>
              <a:gd name="T38" fmla="*/ 127 w 147"/>
              <a:gd name="T39" fmla="*/ 7 h 81"/>
              <a:gd name="T40" fmla="*/ 134 w 147"/>
              <a:gd name="T41" fmla="*/ 14 h 81"/>
              <a:gd name="T42" fmla="*/ 134 w 147"/>
              <a:gd name="T43" fmla="*/ 67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7" h="81">
                <a:moveTo>
                  <a:pt x="140" y="27"/>
                </a:moveTo>
                <a:cubicBezTo>
                  <a:pt x="140" y="14"/>
                  <a:pt x="140" y="14"/>
                  <a:pt x="140" y="14"/>
                </a:cubicBezTo>
                <a:cubicBezTo>
                  <a:pt x="140" y="6"/>
                  <a:pt x="134" y="0"/>
                  <a:pt x="12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5"/>
                  <a:pt x="6" y="81"/>
                  <a:pt x="13" y="81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34" y="81"/>
                  <a:pt x="140" y="75"/>
                  <a:pt x="140" y="67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4" y="54"/>
                  <a:pt x="147" y="51"/>
                  <a:pt x="147" y="47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7" y="30"/>
                  <a:pt x="144" y="27"/>
                  <a:pt x="140" y="27"/>
                </a:cubicBezTo>
                <a:close/>
                <a:moveTo>
                  <a:pt x="134" y="67"/>
                </a:moveTo>
                <a:cubicBezTo>
                  <a:pt x="134" y="71"/>
                  <a:pt x="131" y="74"/>
                  <a:pt x="127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0" y="74"/>
                  <a:pt x="7" y="71"/>
                  <a:pt x="7" y="67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3" y="7"/>
                </a:cubicBezTo>
                <a:cubicBezTo>
                  <a:pt x="127" y="7"/>
                  <a:pt x="127" y="7"/>
                  <a:pt x="127" y="7"/>
                </a:cubicBezTo>
                <a:cubicBezTo>
                  <a:pt x="131" y="7"/>
                  <a:pt x="134" y="10"/>
                  <a:pt x="134" y="14"/>
                </a:cubicBezTo>
                <a:lnTo>
                  <a:pt x="134" y="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13676313" y="3184220"/>
            <a:ext cx="552450" cy="303213"/>
          </a:xfrm>
          <a:custGeom>
            <a:avLst/>
            <a:gdLst>
              <a:gd name="T0" fmla="*/ 141 w 147"/>
              <a:gd name="T1" fmla="*/ 27 h 81"/>
              <a:gd name="T2" fmla="*/ 141 w 147"/>
              <a:gd name="T3" fmla="*/ 14 h 81"/>
              <a:gd name="T4" fmla="*/ 127 w 147"/>
              <a:gd name="T5" fmla="*/ 0 h 81"/>
              <a:gd name="T6" fmla="*/ 14 w 147"/>
              <a:gd name="T7" fmla="*/ 0 h 81"/>
              <a:gd name="T8" fmla="*/ 0 w 147"/>
              <a:gd name="T9" fmla="*/ 14 h 81"/>
              <a:gd name="T10" fmla="*/ 0 w 147"/>
              <a:gd name="T11" fmla="*/ 67 h 81"/>
              <a:gd name="T12" fmla="*/ 14 w 147"/>
              <a:gd name="T13" fmla="*/ 81 h 81"/>
              <a:gd name="T14" fmla="*/ 127 w 147"/>
              <a:gd name="T15" fmla="*/ 81 h 81"/>
              <a:gd name="T16" fmla="*/ 141 w 147"/>
              <a:gd name="T17" fmla="*/ 67 h 81"/>
              <a:gd name="T18" fmla="*/ 141 w 147"/>
              <a:gd name="T19" fmla="*/ 54 h 81"/>
              <a:gd name="T20" fmla="*/ 147 w 147"/>
              <a:gd name="T21" fmla="*/ 47 h 81"/>
              <a:gd name="T22" fmla="*/ 147 w 147"/>
              <a:gd name="T23" fmla="*/ 34 h 81"/>
              <a:gd name="T24" fmla="*/ 141 w 147"/>
              <a:gd name="T25" fmla="*/ 27 h 81"/>
              <a:gd name="T26" fmla="*/ 134 w 147"/>
              <a:gd name="T27" fmla="*/ 67 h 81"/>
              <a:gd name="T28" fmla="*/ 127 w 147"/>
              <a:gd name="T29" fmla="*/ 74 h 81"/>
              <a:gd name="T30" fmla="*/ 14 w 147"/>
              <a:gd name="T31" fmla="*/ 74 h 81"/>
              <a:gd name="T32" fmla="*/ 7 w 147"/>
              <a:gd name="T33" fmla="*/ 67 h 81"/>
              <a:gd name="T34" fmla="*/ 7 w 147"/>
              <a:gd name="T35" fmla="*/ 14 h 81"/>
              <a:gd name="T36" fmla="*/ 14 w 147"/>
              <a:gd name="T37" fmla="*/ 7 h 81"/>
              <a:gd name="T38" fmla="*/ 127 w 147"/>
              <a:gd name="T39" fmla="*/ 7 h 81"/>
              <a:gd name="T40" fmla="*/ 134 w 147"/>
              <a:gd name="T41" fmla="*/ 14 h 81"/>
              <a:gd name="T42" fmla="*/ 134 w 147"/>
              <a:gd name="T43" fmla="*/ 67 h 81"/>
              <a:gd name="T44" fmla="*/ 14 w 147"/>
              <a:gd name="T45" fmla="*/ 67 h 81"/>
              <a:gd name="T46" fmla="*/ 47 w 147"/>
              <a:gd name="T47" fmla="*/ 67 h 81"/>
              <a:gd name="T48" fmla="*/ 47 w 147"/>
              <a:gd name="T49" fmla="*/ 14 h 81"/>
              <a:gd name="T50" fmla="*/ 14 w 147"/>
              <a:gd name="T51" fmla="*/ 14 h 81"/>
              <a:gd name="T52" fmla="*/ 14 w 147"/>
              <a:gd name="T53" fmla="*/ 67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7" h="81">
                <a:moveTo>
                  <a:pt x="141" y="27"/>
                </a:moveTo>
                <a:cubicBezTo>
                  <a:pt x="141" y="14"/>
                  <a:pt x="141" y="14"/>
                  <a:pt x="141" y="14"/>
                </a:cubicBezTo>
                <a:cubicBezTo>
                  <a:pt x="141" y="6"/>
                  <a:pt x="135" y="0"/>
                  <a:pt x="12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5"/>
                  <a:pt x="6" y="81"/>
                  <a:pt x="14" y="81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35" y="81"/>
                  <a:pt x="141" y="75"/>
                  <a:pt x="141" y="67"/>
                </a:cubicBezTo>
                <a:cubicBezTo>
                  <a:pt x="141" y="54"/>
                  <a:pt x="141" y="54"/>
                  <a:pt x="141" y="54"/>
                </a:cubicBezTo>
                <a:cubicBezTo>
                  <a:pt x="144" y="54"/>
                  <a:pt x="147" y="51"/>
                  <a:pt x="147" y="47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7" y="30"/>
                  <a:pt x="144" y="27"/>
                  <a:pt x="141" y="27"/>
                </a:cubicBezTo>
                <a:close/>
                <a:moveTo>
                  <a:pt x="134" y="67"/>
                </a:moveTo>
                <a:cubicBezTo>
                  <a:pt x="134" y="71"/>
                  <a:pt x="131" y="74"/>
                  <a:pt x="127" y="74"/>
                </a:cubicBezTo>
                <a:cubicBezTo>
                  <a:pt x="14" y="74"/>
                  <a:pt x="14" y="74"/>
                  <a:pt x="14" y="74"/>
                </a:cubicBezTo>
                <a:cubicBezTo>
                  <a:pt x="10" y="74"/>
                  <a:pt x="7" y="71"/>
                  <a:pt x="7" y="67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4" y="7"/>
                </a:cubicBezTo>
                <a:cubicBezTo>
                  <a:pt x="127" y="7"/>
                  <a:pt x="127" y="7"/>
                  <a:pt x="127" y="7"/>
                </a:cubicBezTo>
                <a:cubicBezTo>
                  <a:pt x="131" y="7"/>
                  <a:pt x="134" y="10"/>
                  <a:pt x="134" y="14"/>
                </a:cubicBezTo>
                <a:lnTo>
                  <a:pt x="134" y="67"/>
                </a:lnTo>
                <a:close/>
                <a:moveTo>
                  <a:pt x="14" y="67"/>
                </a:moveTo>
                <a:cubicBezTo>
                  <a:pt x="47" y="67"/>
                  <a:pt x="47" y="67"/>
                  <a:pt x="47" y="67"/>
                </a:cubicBezTo>
                <a:cubicBezTo>
                  <a:pt x="47" y="14"/>
                  <a:pt x="47" y="14"/>
                  <a:pt x="47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14730413" y="3184220"/>
            <a:ext cx="552450" cy="303213"/>
          </a:xfrm>
          <a:custGeom>
            <a:avLst/>
            <a:gdLst>
              <a:gd name="T0" fmla="*/ 13 w 147"/>
              <a:gd name="T1" fmla="*/ 67 h 81"/>
              <a:gd name="T2" fmla="*/ 74 w 147"/>
              <a:gd name="T3" fmla="*/ 67 h 81"/>
              <a:gd name="T4" fmla="*/ 74 w 147"/>
              <a:gd name="T5" fmla="*/ 14 h 81"/>
              <a:gd name="T6" fmla="*/ 13 w 147"/>
              <a:gd name="T7" fmla="*/ 14 h 81"/>
              <a:gd name="T8" fmla="*/ 13 w 147"/>
              <a:gd name="T9" fmla="*/ 67 h 81"/>
              <a:gd name="T10" fmla="*/ 140 w 147"/>
              <a:gd name="T11" fmla="*/ 27 h 81"/>
              <a:gd name="T12" fmla="*/ 140 w 147"/>
              <a:gd name="T13" fmla="*/ 14 h 81"/>
              <a:gd name="T14" fmla="*/ 127 w 147"/>
              <a:gd name="T15" fmla="*/ 0 h 81"/>
              <a:gd name="T16" fmla="*/ 13 w 147"/>
              <a:gd name="T17" fmla="*/ 0 h 81"/>
              <a:gd name="T18" fmla="*/ 0 w 147"/>
              <a:gd name="T19" fmla="*/ 14 h 81"/>
              <a:gd name="T20" fmla="*/ 0 w 147"/>
              <a:gd name="T21" fmla="*/ 67 h 81"/>
              <a:gd name="T22" fmla="*/ 13 w 147"/>
              <a:gd name="T23" fmla="*/ 81 h 81"/>
              <a:gd name="T24" fmla="*/ 127 w 147"/>
              <a:gd name="T25" fmla="*/ 81 h 81"/>
              <a:gd name="T26" fmla="*/ 140 w 147"/>
              <a:gd name="T27" fmla="*/ 67 h 81"/>
              <a:gd name="T28" fmla="*/ 140 w 147"/>
              <a:gd name="T29" fmla="*/ 54 h 81"/>
              <a:gd name="T30" fmla="*/ 147 w 147"/>
              <a:gd name="T31" fmla="*/ 47 h 81"/>
              <a:gd name="T32" fmla="*/ 147 w 147"/>
              <a:gd name="T33" fmla="*/ 34 h 81"/>
              <a:gd name="T34" fmla="*/ 140 w 147"/>
              <a:gd name="T35" fmla="*/ 27 h 81"/>
              <a:gd name="T36" fmla="*/ 134 w 147"/>
              <a:gd name="T37" fmla="*/ 67 h 81"/>
              <a:gd name="T38" fmla="*/ 127 w 147"/>
              <a:gd name="T39" fmla="*/ 74 h 81"/>
              <a:gd name="T40" fmla="*/ 13 w 147"/>
              <a:gd name="T41" fmla="*/ 74 h 81"/>
              <a:gd name="T42" fmla="*/ 7 w 147"/>
              <a:gd name="T43" fmla="*/ 67 h 81"/>
              <a:gd name="T44" fmla="*/ 7 w 147"/>
              <a:gd name="T45" fmla="*/ 14 h 81"/>
              <a:gd name="T46" fmla="*/ 13 w 147"/>
              <a:gd name="T47" fmla="*/ 7 h 81"/>
              <a:gd name="T48" fmla="*/ 127 w 147"/>
              <a:gd name="T49" fmla="*/ 7 h 81"/>
              <a:gd name="T50" fmla="*/ 134 w 147"/>
              <a:gd name="T51" fmla="*/ 14 h 81"/>
              <a:gd name="T52" fmla="*/ 134 w 147"/>
              <a:gd name="T53" fmla="*/ 67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7" h="81">
                <a:moveTo>
                  <a:pt x="13" y="67"/>
                </a:moveTo>
                <a:cubicBezTo>
                  <a:pt x="74" y="67"/>
                  <a:pt x="74" y="67"/>
                  <a:pt x="74" y="67"/>
                </a:cubicBezTo>
                <a:cubicBezTo>
                  <a:pt x="74" y="14"/>
                  <a:pt x="74" y="14"/>
                  <a:pt x="74" y="14"/>
                </a:cubicBezTo>
                <a:cubicBezTo>
                  <a:pt x="13" y="14"/>
                  <a:pt x="13" y="14"/>
                  <a:pt x="13" y="14"/>
                </a:cubicBezTo>
                <a:lnTo>
                  <a:pt x="13" y="67"/>
                </a:lnTo>
                <a:close/>
                <a:moveTo>
                  <a:pt x="140" y="27"/>
                </a:moveTo>
                <a:cubicBezTo>
                  <a:pt x="140" y="14"/>
                  <a:pt x="140" y="14"/>
                  <a:pt x="140" y="14"/>
                </a:cubicBezTo>
                <a:cubicBezTo>
                  <a:pt x="140" y="6"/>
                  <a:pt x="134" y="0"/>
                  <a:pt x="12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5"/>
                  <a:pt x="6" y="81"/>
                  <a:pt x="13" y="81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34" y="81"/>
                  <a:pt x="140" y="75"/>
                  <a:pt x="140" y="67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4" y="54"/>
                  <a:pt x="147" y="51"/>
                  <a:pt x="147" y="47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7" y="30"/>
                  <a:pt x="144" y="27"/>
                  <a:pt x="140" y="27"/>
                </a:cubicBezTo>
                <a:close/>
                <a:moveTo>
                  <a:pt x="134" y="67"/>
                </a:moveTo>
                <a:cubicBezTo>
                  <a:pt x="134" y="71"/>
                  <a:pt x="131" y="74"/>
                  <a:pt x="127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0" y="74"/>
                  <a:pt x="7" y="71"/>
                  <a:pt x="7" y="67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3" y="7"/>
                </a:cubicBezTo>
                <a:cubicBezTo>
                  <a:pt x="127" y="7"/>
                  <a:pt x="127" y="7"/>
                  <a:pt x="127" y="7"/>
                </a:cubicBezTo>
                <a:cubicBezTo>
                  <a:pt x="131" y="7"/>
                  <a:pt x="134" y="10"/>
                  <a:pt x="134" y="14"/>
                </a:cubicBezTo>
                <a:lnTo>
                  <a:pt x="134" y="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5762171" y="3184220"/>
            <a:ext cx="552450" cy="301625"/>
          </a:xfrm>
          <a:custGeom>
            <a:avLst/>
            <a:gdLst>
              <a:gd name="T0" fmla="*/ 13 w 147"/>
              <a:gd name="T1" fmla="*/ 67 h 80"/>
              <a:gd name="T2" fmla="*/ 100 w 147"/>
              <a:gd name="T3" fmla="*/ 67 h 80"/>
              <a:gd name="T4" fmla="*/ 100 w 147"/>
              <a:gd name="T5" fmla="*/ 13 h 80"/>
              <a:gd name="T6" fmla="*/ 13 w 147"/>
              <a:gd name="T7" fmla="*/ 13 h 80"/>
              <a:gd name="T8" fmla="*/ 13 w 147"/>
              <a:gd name="T9" fmla="*/ 67 h 80"/>
              <a:gd name="T10" fmla="*/ 140 w 147"/>
              <a:gd name="T11" fmla="*/ 27 h 80"/>
              <a:gd name="T12" fmla="*/ 140 w 147"/>
              <a:gd name="T13" fmla="*/ 13 h 80"/>
              <a:gd name="T14" fmla="*/ 127 w 147"/>
              <a:gd name="T15" fmla="*/ 0 h 80"/>
              <a:gd name="T16" fmla="*/ 13 w 147"/>
              <a:gd name="T17" fmla="*/ 0 h 80"/>
              <a:gd name="T18" fmla="*/ 0 w 147"/>
              <a:gd name="T19" fmla="*/ 13 h 80"/>
              <a:gd name="T20" fmla="*/ 0 w 147"/>
              <a:gd name="T21" fmla="*/ 67 h 80"/>
              <a:gd name="T22" fmla="*/ 13 w 147"/>
              <a:gd name="T23" fmla="*/ 80 h 80"/>
              <a:gd name="T24" fmla="*/ 127 w 147"/>
              <a:gd name="T25" fmla="*/ 80 h 80"/>
              <a:gd name="T26" fmla="*/ 140 w 147"/>
              <a:gd name="T27" fmla="*/ 67 h 80"/>
              <a:gd name="T28" fmla="*/ 140 w 147"/>
              <a:gd name="T29" fmla="*/ 53 h 80"/>
              <a:gd name="T30" fmla="*/ 147 w 147"/>
              <a:gd name="T31" fmla="*/ 47 h 80"/>
              <a:gd name="T32" fmla="*/ 147 w 147"/>
              <a:gd name="T33" fmla="*/ 33 h 80"/>
              <a:gd name="T34" fmla="*/ 140 w 147"/>
              <a:gd name="T35" fmla="*/ 27 h 80"/>
              <a:gd name="T36" fmla="*/ 134 w 147"/>
              <a:gd name="T37" fmla="*/ 67 h 80"/>
              <a:gd name="T38" fmla="*/ 127 w 147"/>
              <a:gd name="T39" fmla="*/ 74 h 80"/>
              <a:gd name="T40" fmla="*/ 13 w 147"/>
              <a:gd name="T41" fmla="*/ 74 h 80"/>
              <a:gd name="T42" fmla="*/ 7 w 147"/>
              <a:gd name="T43" fmla="*/ 67 h 80"/>
              <a:gd name="T44" fmla="*/ 7 w 147"/>
              <a:gd name="T45" fmla="*/ 13 h 80"/>
              <a:gd name="T46" fmla="*/ 13 w 147"/>
              <a:gd name="T47" fmla="*/ 7 h 80"/>
              <a:gd name="T48" fmla="*/ 127 w 147"/>
              <a:gd name="T49" fmla="*/ 7 h 80"/>
              <a:gd name="T50" fmla="*/ 134 w 147"/>
              <a:gd name="T51" fmla="*/ 13 h 80"/>
              <a:gd name="T52" fmla="*/ 134 w 147"/>
              <a:gd name="T53" fmla="*/ 6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7" h="80">
                <a:moveTo>
                  <a:pt x="13" y="67"/>
                </a:moveTo>
                <a:cubicBezTo>
                  <a:pt x="100" y="67"/>
                  <a:pt x="100" y="67"/>
                  <a:pt x="100" y="67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67"/>
                </a:lnTo>
                <a:close/>
                <a:moveTo>
                  <a:pt x="140" y="27"/>
                </a:moveTo>
                <a:cubicBezTo>
                  <a:pt x="140" y="13"/>
                  <a:pt x="140" y="13"/>
                  <a:pt x="140" y="13"/>
                </a:cubicBezTo>
                <a:cubicBezTo>
                  <a:pt x="140" y="6"/>
                  <a:pt x="134" y="0"/>
                  <a:pt x="12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4"/>
                  <a:pt x="6" y="80"/>
                  <a:pt x="13" y="80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34" y="80"/>
                  <a:pt x="140" y="74"/>
                  <a:pt x="140" y="67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4" y="53"/>
                  <a:pt x="147" y="50"/>
                  <a:pt x="147" y="47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30"/>
                  <a:pt x="144" y="27"/>
                  <a:pt x="140" y="27"/>
                </a:cubicBezTo>
                <a:close/>
                <a:moveTo>
                  <a:pt x="134" y="67"/>
                </a:moveTo>
                <a:cubicBezTo>
                  <a:pt x="134" y="71"/>
                  <a:pt x="131" y="74"/>
                  <a:pt x="127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0" y="74"/>
                  <a:pt x="7" y="71"/>
                  <a:pt x="7" y="67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27" y="7"/>
                  <a:pt x="127" y="7"/>
                  <a:pt x="127" y="7"/>
                </a:cubicBezTo>
                <a:cubicBezTo>
                  <a:pt x="131" y="7"/>
                  <a:pt x="134" y="10"/>
                  <a:pt x="134" y="13"/>
                </a:cubicBezTo>
                <a:lnTo>
                  <a:pt x="134" y="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16817859" y="3184220"/>
            <a:ext cx="552450" cy="301625"/>
          </a:xfrm>
          <a:custGeom>
            <a:avLst/>
            <a:gdLst>
              <a:gd name="T0" fmla="*/ 13 w 147"/>
              <a:gd name="T1" fmla="*/ 67 h 80"/>
              <a:gd name="T2" fmla="*/ 126 w 147"/>
              <a:gd name="T3" fmla="*/ 67 h 80"/>
              <a:gd name="T4" fmla="*/ 126 w 147"/>
              <a:gd name="T5" fmla="*/ 13 h 80"/>
              <a:gd name="T6" fmla="*/ 13 w 147"/>
              <a:gd name="T7" fmla="*/ 13 h 80"/>
              <a:gd name="T8" fmla="*/ 13 w 147"/>
              <a:gd name="T9" fmla="*/ 67 h 80"/>
              <a:gd name="T10" fmla="*/ 140 w 147"/>
              <a:gd name="T11" fmla="*/ 27 h 80"/>
              <a:gd name="T12" fmla="*/ 140 w 147"/>
              <a:gd name="T13" fmla="*/ 13 h 80"/>
              <a:gd name="T14" fmla="*/ 126 w 147"/>
              <a:gd name="T15" fmla="*/ 0 h 80"/>
              <a:gd name="T16" fmla="*/ 13 w 147"/>
              <a:gd name="T17" fmla="*/ 0 h 80"/>
              <a:gd name="T18" fmla="*/ 0 w 147"/>
              <a:gd name="T19" fmla="*/ 13 h 80"/>
              <a:gd name="T20" fmla="*/ 0 w 147"/>
              <a:gd name="T21" fmla="*/ 67 h 80"/>
              <a:gd name="T22" fmla="*/ 13 w 147"/>
              <a:gd name="T23" fmla="*/ 80 h 80"/>
              <a:gd name="T24" fmla="*/ 126 w 147"/>
              <a:gd name="T25" fmla="*/ 80 h 80"/>
              <a:gd name="T26" fmla="*/ 140 w 147"/>
              <a:gd name="T27" fmla="*/ 67 h 80"/>
              <a:gd name="T28" fmla="*/ 140 w 147"/>
              <a:gd name="T29" fmla="*/ 53 h 80"/>
              <a:gd name="T30" fmla="*/ 147 w 147"/>
              <a:gd name="T31" fmla="*/ 47 h 80"/>
              <a:gd name="T32" fmla="*/ 147 w 147"/>
              <a:gd name="T33" fmla="*/ 33 h 80"/>
              <a:gd name="T34" fmla="*/ 140 w 147"/>
              <a:gd name="T35" fmla="*/ 27 h 80"/>
              <a:gd name="T36" fmla="*/ 133 w 147"/>
              <a:gd name="T37" fmla="*/ 67 h 80"/>
              <a:gd name="T38" fmla="*/ 126 w 147"/>
              <a:gd name="T39" fmla="*/ 74 h 80"/>
              <a:gd name="T40" fmla="*/ 13 w 147"/>
              <a:gd name="T41" fmla="*/ 74 h 80"/>
              <a:gd name="T42" fmla="*/ 6 w 147"/>
              <a:gd name="T43" fmla="*/ 67 h 80"/>
              <a:gd name="T44" fmla="*/ 6 w 147"/>
              <a:gd name="T45" fmla="*/ 13 h 80"/>
              <a:gd name="T46" fmla="*/ 13 w 147"/>
              <a:gd name="T47" fmla="*/ 7 h 80"/>
              <a:gd name="T48" fmla="*/ 126 w 147"/>
              <a:gd name="T49" fmla="*/ 7 h 80"/>
              <a:gd name="T50" fmla="*/ 133 w 147"/>
              <a:gd name="T51" fmla="*/ 13 h 80"/>
              <a:gd name="T52" fmla="*/ 133 w 147"/>
              <a:gd name="T53" fmla="*/ 6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7" h="80">
                <a:moveTo>
                  <a:pt x="13" y="67"/>
                </a:moveTo>
                <a:cubicBezTo>
                  <a:pt x="126" y="67"/>
                  <a:pt x="126" y="67"/>
                  <a:pt x="126" y="67"/>
                </a:cubicBezTo>
                <a:cubicBezTo>
                  <a:pt x="126" y="13"/>
                  <a:pt x="126" y="13"/>
                  <a:pt x="126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67"/>
                </a:lnTo>
                <a:close/>
                <a:moveTo>
                  <a:pt x="140" y="27"/>
                </a:moveTo>
                <a:cubicBezTo>
                  <a:pt x="140" y="13"/>
                  <a:pt x="140" y="13"/>
                  <a:pt x="140" y="13"/>
                </a:cubicBezTo>
                <a:cubicBezTo>
                  <a:pt x="140" y="6"/>
                  <a:pt x="134" y="0"/>
                  <a:pt x="12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4"/>
                  <a:pt x="6" y="80"/>
                  <a:pt x="13" y="8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34" y="80"/>
                  <a:pt x="140" y="74"/>
                  <a:pt x="140" y="67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4" y="53"/>
                  <a:pt x="147" y="50"/>
                  <a:pt x="147" y="47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30"/>
                  <a:pt x="144" y="27"/>
                  <a:pt x="140" y="27"/>
                </a:cubicBezTo>
                <a:close/>
                <a:moveTo>
                  <a:pt x="133" y="67"/>
                </a:moveTo>
                <a:cubicBezTo>
                  <a:pt x="133" y="71"/>
                  <a:pt x="130" y="74"/>
                  <a:pt x="126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9" y="74"/>
                  <a:pt x="6" y="71"/>
                  <a:pt x="6" y="67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26" y="7"/>
                  <a:pt x="126" y="7"/>
                  <a:pt x="126" y="7"/>
                </a:cubicBezTo>
                <a:cubicBezTo>
                  <a:pt x="130" y="7"/>
                  <a:pt x="133" y="10"/>
                  <a:pt x="133" y="13"/>
                </a:cubicBezTo>
                <a:lnTo>
                  <a:pt x="133" y="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1139825" y="4123226"/>
            <a:ext cx="498475" cy="552450"/>
          </a:xfrm>
          <a:custGeom>
            <a:avLst/>
            <a:gdLst>
              <a:gd name="T0" fmla="*/ 67 w 133"/>
              <a:gd name="T1" fmla="*/ 86 h 147"/>
              <a:gd name="T2" fmla="*/ 70 w 133"/>
              <a:gd name="T3" fmla="*/ 83 h 147"/>
              <a:gd name="T4" fmla="*/ 70 w 133"/>
              <a:gd name="T5" fmla="*/ 3 h 147"/>
              <a:gd name="T6" fmla="*/ 67 w 133"/>
              <a:gd name="T7" fmla="*/ 0 h 147"/>
              <a:gd name="T8" fmla="*/ 63 w 133"/>
              <a:gd name="T9" fmla="*/ 3 h 147"/>
              <a:gd name="T10" fmla="*/ 63 w 133"/>
              <a:gd name="T11" fmla="*/ 83 h 147"/>
              <a:gd name="T12" fmla="*/ 67 w 133"/>
              <a:gd name="T13" fmla="*/ 86 h 147"/>
              <a:gd name="T14" fmla="*/ 80 w 133"/>
              <a:gd name="T15" fmla="*/ 14 h 147"/>
              <a:gd name="T16" fmla="*/ 80 w 133"/>
              <a:gd name="T17" fmla="*/ 14 h 147"/>
              <a:gd name="T18" fmla="*/ 77 w 133"/>
              <a:gd name="T19" fmla="*/ 18 h 147"/>
              <a:gd name="T20" fmla="*/ 80 w 133"/>
              <a:gd name="T21" fmla="*/ 21 h 147"/>
              <a:gd name="T22" fmla="*/ 80 w 133"/>
              <a:gd name="T23" fmla="*/ 21 h 147"/>
              <a:gd name="T24" fmla="*/ 127 w 133"/>
              <a:gd name="T25" fmla="*/ 80 h 147"/>
              <a:gd name="T26" fmla="*/ 67 w 133"/>
              <a:gd name="T27" fmla="*/ 140 h 147"/>
              <a:gd name="T28" fmla="*/ 6 w 133"/>
              <a:gd name="T29" fmla="*/ 80 h 147"/>
              <a:gd name="T30" fmla="*/ 53 w 133"/>
              <a:gd name="T31" fmla="*/ 21 h 147"/>
              <a:gd name="T32" fmla="*/ 53 w 133"/>
              <a:gd name="T33" fmla="*/ 21 h 147"/>
              <a:gd name="T34" fmla="*/ 57 w 133"/>
              <a:gd name="T35" fmla="*/ 18 h 147"/>
              <a:gd name="T36" fmla="*/ 53 w 133"/>
              <a:gd name="T37" fmla="*/ 14 h 147"/>
              <a:gd name="T38" fmla="*/ 53 w 133"/>
              <a:gd name="T39" fmla="*/ 14 h 147"/>
              <a:gd name="T40" fmla="*/ 0 w 133"/>
              <a:gd name="T41" fmla="*/ 80 h 147"/>
              <a:gd name="T42" fmla="*/ 67 w 133"/>
              <a:gd name="T43" fmla="*/ 147 h 147"/>
              <a:gd name="T44" fmla="*/ 133 w 133"/>
              <a:gd name="T45" fmla="*/ 80 h 147"/>
              <a:gd name="T46" fmla="*/ 80 w 133"/>
              <a:gd name="T47" fmla="*/ 1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3" h="147">
                <a:moveTo>
                  <a:pt x="67" y="86"/>
                </a:moveTo>
                <a:cubicBezTo>
                  <a:pt x="68" y="86"/>
                  <a:pt x="70" y="85"/>
                  <a:pt x="70" y="83"/>
                </a:cubicBezTo>
                <a:cubicBezTo>
                  <a:pt x="70" y="3"/>
                  <a:pt x="70" y="3"/>
                  <a:pt x="70" y="3"/>
                </a:cubicBezTo>
                <a:cubicBezTo>
                  <a:pt x="70" y="1"/>
                  <a:pt x="68" y="0"/>
                  <a:pt x="67" y="0"/>
                </a:cubicBezTo>
                <a:cubicBezTo>
                  <a:pt x="65" y="0"/>
                  <a:pt x="63" y="1"/>
                  <a:pt x="63" y="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85"/>
                  <a:pt x="65" y="86"/>
                  <a:pt x="67" y="86"/>
                </a:cubicBezTo>
                <a:close/>
                <a:moveTo>
                  <a:pt x="80" y="14"/>
                </a:moveTo>
                <a:cubicBezTo>
                  <a:pt x="80" y="14"/>
                  <a:pt x="80" y="14"/>
                  <a:pt x="80" y="14"/>
                </a:cubicBezTo>
                <a:cubicBezTo>
                  <a:pt x="78" y="14"/>
                  <a:pt x="77" y="16"/>
                  <a:pt x="77" y="18"/>
                </a:cubicBezTo>
                <a:cubicBezTo>
                  <a:pt x="77" y="20"/>
                  <a:pt x="78" y="21"/>
                  <a:pt x="80" y="21"/>
                </a:cubicBezTo>
                <a:cubicBezTo>
                  <a:pt x="80" y="21"/>
                  <a:pt x="80" y="21"/>
                  <a:pt x="80" y="21"/>
                </a:cubicBezTo>
                <a:cubicBezTo>
                  <a:pt x="107" y="27"/>
                  <a:pt x="127" y="51"/>
                  <a:pt x="127" y="80"/>
                </a:cubicBezTo>
                <a:cubicBezTo>
                  <a:pt x="127" y="113"/>
                  <a:pt x="100" y="140"/>
                  <a:pt x="67" y="140"/>
                </a:cubicBezTo>
                <a:cubicBezTo>
                  <a:pt x="33" y="140"/>
                  <a:pt x="6" y="113"/>
                  <a:pt x="6" y="80"/>
                </a:cubicBezTo>
                <a:cubicBezTo>
                  <a:pt x="6" y="51"/>
                  <a:pt x="26" y="27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5" y="21"/>
                  <a:pt x="57" y="20"/>
                  <a:pt x="57" y="18"/>
                </a:cubicBezTo>
                <a:cubicBezTo>
                  <a:pt x="57" y="16"/>
                  <a:pt x="55" y="14"/>
                  <a:pt x="53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23" y="21"/>
                  <a:pt x="0" y="47"/>
                  <a:pt x="0" y="80"/>
                </a:cubicBezTo>
                <a:cubicBezTo>
                  <a:pt x="0" y="117"/>
                  <a:pt x="30" y="147"/>
                  <a:pt x="67" y="147"/>
                </a:cubicBezTo>
                <a:cubicBezTo>
                  <a:pt x="103" y="147"/>
                  <a:pt x="133" y="117"/>
                  <a:pt x="133" y="80"/>
                </a:cubicBezTo>
                <a:cubicBezTo>
                  <a:pt x="133" y="47"/>
                  <a:pt x="110" y="21"/>
                  <a:pt x="80" y="1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2168525" y="4199426"/>
            <a:ext cx="550863" cy="401638"/>
          </a:xfrm>
          <a:custGeom>
            <a:avLst/>
            <a:gdLst>
              <a:gd name="T0" fmla="*/ 13 w 147"/>
              <a:gd name="T1" fmla="*/ 107 h 107"/>
              <a:gd name="T2" fmla="*/ 26 w 147"/>
              <a:gd name="T3" fmla="*/ 107 h 107"/>
              <a:gd name="T4" fmla="*/ 26 w 147"/>
              <a:gd name="T5" fmla="*/ 0 h 107"/>
              <a:gd name="T6" fmla="*/ 13 w 147"/>
              <a:gd name="T7" fmla="*/ 0 h 107"/>
              <a:gd name="T8" fmla="*/ 13 w 147"/>
              <a:gd name="T9" fmla="*/ 107 h 107"/>
              <a:gd name="T10" fmla="*/ 33 w 147"/>
              <a:gd name="T11" fmla="*/ 107 h 107"/>
              <a:gd name="T12" fmla="*/ 40 w 147"/>
              <a:gd name="T13" fmla="*/ 107 h 107"/>
              <a:gd name="T14" fmla="*/ 40 w 147"/>
              <a:gd name="T15" fmla="*/ 0 h 107"/>
              <a:gd name="T16" fmla="*/ 33 w 147"/>
              <a:gd name="T17" fmla="*/ 0 h 107"/>
              <a:gd name="T18" fmla="*/ 33 w 147"/>
              <a:gd name="T19" fmla="*/ 107 h 107"/>
              <a:gd name="T20" fmla="*/ 46 w 147"/>
              <a:gd name="T21" fmla="*/ 107 h 107"/>
              <a:gd name="T22" fmla="*/ 63 w 147"/>
              <a:gd name="T23" fmla="*/ 107 h 107"/>
              <a:gd name="T24" fmla="*/ 63 w 147"/>
              <a:gd name="T25" fmla="*/ 0 h 107"/>
              <a:gd name="T26" fmla="*/ 46 w 147"/>
              <a:gd name="T27" fmla="*/ 0 h 107"/>
              <a:gd name="T28" fmla="*/ 46 w 147"/>
              <a:gd name="T29" fmla="*/ 107 h 107"/>
              <a:gd name="T30" fmla="*/ 0 w 147"/>
              <a:gd name="T31" fmla="*/ 6 h 107"/>
              <a:gd name="T32" fmla="*/ 0 w 147"/>
              <a:gd name="T33" fmla="*/ 100 h 107"/>
              <a:gd name="T34" fmla="*/ 6 w 147"/>
              <a:gd name="T35" fmla="*/ 107 h 107"/>
              <a:gd name="T36" fmla="*/ 6 w 147"/>
              <a:gd name="T37" fmla="*/ 0 h 107"/>
              <a:gd name="T38" fmla="*/ 0 w 147"/>
              <a:gd name="T39" fmla="*/ 6 h 107"/>
              <a:gd name="T40" fmla="*/ 120 w 147"/>
              <a:gd name="T41" fmla="*/ 107 h 107"/>
              <a:gd name="T42" fmla="*/ 127 w 147"/>
              <a:gd name="T43" fmla="*/ 107 h 107"/>
              <a:gd name="T44" fmla="*/ 127 w 147"/>
              <a:gd name="T45" fmla="*/ 0 h 107"/>
              <a:gd name="T46" fmla="*/ 120 w 147"/>
              <a:gd name="T47" fmla="*/ 0 h 107"/>
              <a:gd name="T48" fmla="*/ 120 w 147"/>
              <a:gd name="T49" fmla="*/ 107 h 107"/>
              <a:gd name="T50" fmla="*/ 97 w 147"/>
              <a:gd name="T51" fmla="*/ 107 h 107"/>
              <a:gd name="T52" fmla="*/ 113 w 147"/>
              <a:gd name="T53" fmla="*/ 107 h 107"/>
              <a:gd name="T54" fmla="*/ 113 w 147"/>
              <a:gd name="T55" fmla="*/ 0 h 107"/>
              <a:gd name="T56" fmla="*/ 97 w 147"/>
              <a:gd name="T57" fmla="*/ 0 h 107"/>
              <a:gd name="T58" fmla="*/ 97 w 147"/>
              <a:gd name="T59" fmla="*/ 107 h 107"/>
              <a:gd name="T60" fmla="*/ 70 w 147"/>
              <a:gd name="T61" fmla="*/ 107 h 107"/>
              <a:gd name="T62" fmla="*/ 77 w 147"/>
              <a:gd name="T63" fmla="*/ 107 h 107"/>
              <a:gd name="T64" fmla="*/ 77 w 147"/>
              <a:gd name="T65" fmla="*/ 0 h 107"/>
              <a:gd name="T66" fmla="*/ 70 w 147"/>
              <a:gd name="T67" fmla="*/ 0 h 107"/>
              <a:gd name="T68" fmla="*/ 70 w 147"/>
              <a:gd name="T69" fmla="*/ 107 h 107"/>
              <a:gd name="T70" fmla="*/ 140 w 147"/>
              <a:gd name="T71" fmla="*/ 0 h 107"/>
              <a:gd name="T72" fmla="*/ 133 w 147"/>
              <a:gd name="T73" fmla="*/ 0 h 107"/>
              <a:gd name="T74" fmla="*/ 133 w 147"/>
              <a:gd name="T75" fmla="*/ 107 h 107"/>
              <a:gd name="T76" fmla="*/ 140 w 147"/>
              <a:gd name="T77" fmla="*/ 107 h 107"/>
              <a:gd name="T78" fmla="*/ 147 w 147"/>
              <a:gd name="T79" fmla="*/ 100 h 107"/>
              <a:gd name="T80" fmla="*/ 147 w 147"/>
              <a:gd name="T81" fmla="*/ 6 h 107"/>
              <a:gd name="T82" fmla="*/ 140 w 147"/>
              <a:gd name="T83" fmla="*/ 0 h 107"/>
              <a:gd name="T84" fmla="*/ 83 w 147"/>
              <a:gd name="T85" fmla="*/ 107 h 107"/>
              <a:gd name="T86" fmla="*/ 90 w 147"/>
              <a:gd name="T87" fmla="*/ 107 h 107"/>
              <a:gd name="T88" fmla="*/ 90 w 147"/>
              <a:gd name="T89" fmla="*/ 0 h 107"/>
              <a:gd name="T90" fmla="*/ 83 w 147"/>
              <a:gd name="T91" fmla="*/ 0 h 107"/>
              <a:gd name="T92" fmla="*/ 83 w 147"/>
              <a:gd name="T93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7" h="107">
                <a:moveTo>
                  <a:pt x="13" y="107"/>
                </a:moveTo>
                <a:cubicBezTo>
                  <a:pt x="26" y="107"/>
                  <a:pt x="26" y="107"/>
                  <a:pt x="26" y="107"/>
                </a:cubicBezTo>
                <a:cubicBezTo>
                  <a:pt x="26" y="0"/>
                  <a:pt x="26" y="0"/>
                  <a:pt x="26" y="0"/>
                </a:cubicBezTo>
                <a:cubicBezTo>
                  <a:pt x="13" y="0"/>
                  <a:pt x="13" y="0"/>
                  <a:pt x="13" y="0"/>
                </a:cubicBezTo>
                <a:lnTo>
                  <a:pt x="13" y="107"/>
                </a:lnTo>
                <a:close/>
                <a:moveTo>
                  <a:pt x="33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0"/>
                  <a:pt x="40" y="0"/>
                  <a:pt x="40" y="0"/>
                </a:cubicBezTo>
                <a:cubicBezTo>
                  <a:pt x="33" y="0"/>
                  <a:pt x="33" y="0"/>
                  <a:pt x="33" y="0"/>
                </a:cubicBezTo>
                <a:lnTo>
                  <a:pt x="33" y="107"/>
                </a:lnTo>
                <a:close/>
                <a:moveTo>
                  <a:pt x="46" y="107"/>
                </a:moveTo>
                <a:cubicBezTo>
                  <a:pt x="63" y="107"/>
                  <a:pt x="63" y="107"/>
                  <a:pt x="63" y="107"/>
                </a:cubicBezTo>
                <a:cubicBezTo>
                  <a:pt x="63" y="0"/>
                  <a:pt x="63" y="0"/>
                  <a:pt x="63" y="0"/>
                </a:cubicBezTo>
                <a:cubicBezTo>
                  <a:pt x="46" y="0"/>
                  <a:pt x="46" y="0"/>
                  <a:pt x="46" y="0"/>
                </a:cubicBezTo>
                <a:lnTo>
                  <a:pt x="46" y="107"/>
                </a:lnTo>
                <a:close/>
                <a:moveTo>
                  <a:pt x="0" y="6"/>
                </a:moveTo>
                <a:cubicBezTo>
                  <a:pt x="0" y="100"/>
                  <a:pt x="0" y="100"/>
                  <a:pt x="0" y="100"/>
                </a:cubicBezTo>
                <a:cubicBezTo>
                  <a:pt x="0" y="104"/>
                  <a:pt x="3" y="107"/>
                  <a:pt x="6" y="107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lose/>
                <a:moveTo>
                  <a:pt x="120" y="107"/>
                </a:moveTo>
                <a:cubicBezTo>
                  <a:pt x="127" y="107"/>
                  <a:pt x="127" y="107"/>
                  <a:pt x="127" y="107"/>
                </a:cubicBezTo>
                <a:cubicBezTo>
                  <a:pt x="127" y="0"/>
                  <a:pt x="127" y="0"/>
                  <a:pt x="127" y="0"/>
                </a:cubicBezTo>
                <a:cubicBezTo>
                  <a:pt x="120" y="0"/>
                  <a:pt x="120" y="0"/>
                  <a:pt x="120" y="0"/>
                </a:cubicBezTo>
                <a:lnTo>
                  <a:pt x="120" y="107"/>
                </a:lnTo>
                <a:close/>
                <a:moveTo>
                  <a:pt x="97" y="107"/>
                </a:moveTo>
                <a:cubicBezTo>
                  <a:pt x="113" y="107"/>
                  <a:pt x="113" y="107"/>
                  <a:pt x="113" y="107"/>
                </a:cubicBezTo>
                <a:cubicBezTo>
                  <a:pt x="113" y="0"/>
                  <a:pt x="113" y="0"/>
                  <a:pt x="113" y="0"/>
                </a:cubicBezTo>
                <a:cubicBezTo>
                  <a:pt x="97" y="0"/>
                  <a:pt x="97" y="0"/>
                  <a:pt x="97" y="0"/>
                </a:cubicBezTo>
                <a:lnTo>
                  <a:pt x="97" y="107"/>
                </a:lnTo>
                <a:close/>
                <a:moveTo>
                  <a:pt x="70" y="107"/>
                </a:moveTo>
                <a:cubicBezTo>
                  <a:pt x="77" y="107"/>
                  <a:pt x="77" y="107"/>
                  <a:pt x="77" y="107"/>
                </a:cubicBezTo>
                <a:cubicBezTo>
                  <a:pt x="77" y="0"/>
                  <a:pt x="77" y="0"/>
                  <a:pt x="77" y="0"/>
                </a:cubicBezTo>
                <a:cubicBezTo>
                  <a:pt x="70" y="0"/>
                  <a:pt x="70" y="0"/>
                  <a:pt x="70" y="0"/>
                </a:cubicBezTo>
                <a:lnTo>
                  <a:pt x="70" y="107"/>
                </a:lnTo>
                <a:close/>
                <a:moveTo>
                  <a:pt x="140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4" y="107"/>
                  <a:pt x="147" y="104"/>
                  <a:pt x="147" y="100"/>
                </a:cubicBezTo>
                <a:cubicBezTo>
                  <a:pt x="147" y="6"/>
                  <a:pt x="147" y="6"/>
                  <a:pt x="147" y="6"/>
                </a:cubicBezTo>
                <a:cubicBezTo>
                  <a:pt x="147" y="3"/>
                  <a:pt x="144" y="0"/>
                  <a:pt x="140" y="0"/>
                </a:cubicBezTo>
                <a:close/>
                <a:moveTo>
                  <a:pt x="83" y="107"/>
                </a:moveTo>
                <a:cubicBezTo>
                  <a:pt x="90" y="107"/>
                  <a:pt x="90" y="107"/>
                  <a:pt x="90" y="107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3" y="0"/>
                  <a:pt x="83" y="0"/>
                </a:cubicBezTo>
                <a:lnTo>
                  <a:pt x="83" y="10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3219450" y="4123226"/>
            <a:ext cx="550863" cy="552450"/>
          </a:xfrm>
          <a:custGeom>
            <a:avLst/>
            <a:gdLst>
              <a:gd name="T0" fmla="*/ 34 w 147"/>
              <a:gd name="T1" fmla="*/ 0 h 147"/>
              <a:gd name="T2" fmla="*/ 40 w 147"/>
              <a:gd name="T3" fmla="*/ 30 h 147"/>
              <a:gd name="T4" fmla="*/ 27 w 147"/>
              <a:gd name="T5" fmla="*/ 38 h 147"/>
              <a:gd name="T6" fmla="*/ 14 w 147"/>
              <a:gd name="T7" fmla="*/ 0 h 147"/>
              <a:gd name="T8" fmla="*/ 27 w 147"/>
              <a:gd name="T9" fmla="*/ 38 h 147"/>
              <a:gd name="T10" fmla="*/ 0 w 147"/>
              <a:gd name="T11" fmla="*/ 100 h 147"/>
              <a:gd name="T12" fmla="*/ 7 w 147"/>
              <a:gd name="T13" fmla="*/ 0 h 147"/>
              <a:gd name="T14" fmla="*/ 14 w 147"/>
              <a:gd name="T15" fmla="*/ 107 h 147"/>
              <a:gd name="T16" fmla="*/ 14 w 147"/>
              <a:gd name="T17" fmla="*/ 106 h 147"/>
              <a:gd name="T18" fmla="*/ 90 w 147"/>
              <a:gd name="T19" fmla="*/ 0 h 147"/>
              <a:gd name="T20" fmla="*/ 84 w 147"/>
              <a:gd name="T21" fmla="*/ 32 h 147"/>
              <a:gd name="T22" fmla="*/ 90 w 147"/>
              <a:gd name="T23" fmla="*/ 0 h 147"/>
              <a:gd name="T24" fmla="*/ 70 w 147"/>
              <a:gd name="T25" fmla="*/ 0 h 147"/>
              <a:gd name="T26" fmla="*/ 77 w 147"/>
              <a:gd name="T27" fmla="*/ 29 h 147"/>
              <a:gd name="T28" fmla="*/ 114 w 147"/>
              <a:gd name="T29" fmla="*/ 0 h 147"/>
              <a:gd name="T30" fmla="*/ 97 w 147"/>
              <a:gd name="T31" fmla="*/ 41 h 147"/>
              <a:gd name="T32" fmla="*/ 114 w 147"/>
              <a:gd name="T33" fmla="*/ 0 h 147"/>
              <a:gd name="T34" fmla="*/ 64 w 147"/>
              <a:gd name="T35" fmla="*/ 0 h 147"/>
              <a:gd name="T36" fmla="*/ 47 w 147"/>
              <a:gd name="T37" fmla="*/ 28 h 147"/>
              <a:gd name="T38" fmla="*/ 64 w 147"/>
              <a:gd name="T39" fmla="*/ 27 h 147"/>
              <a:gd name="T40" fmla="*/ 114 w 147"/>
              <a:gd name="T41" fmla="*/ 80 h 147"/>
              <a:gd name="T42" fmla="*/ 114 w 147"/>
              <a:gd name="T43" fmla="*/ 107 h 147"/>
              <a:gd name="T44" fmla="*/ 127 w 147"/>
              <a:gd name="T45" fmla="*/ 107 h 147"/>
              <a:gd name="T46" fmla="*/ 120 w 147"/>
              <a:gd name="T47" fmla="*/ 0 h 147"/>
              <a:gd name="T48" fmla="*/ 96 w 147"/>
              <a:gd name="T49" fmla="*/ 110 h 147"/>
              <a:gd name="T50" fmla="*/ 60 w 147"/>
              <a:gd name="T51" fmla="*/ 33 h 147"/>
              <a:gd name="T52" fmla="*/ 60 w 147"/>
              <a:gd name="T53" fmla="*/ 127 h 147"/>
              <a:gd name="T54" fmla="*/ 121 w 147"/>
              <a:gd name="T55" fmla="*/ 146 h 147"/>
              <a:gd name="T56" fmla="*/ 127 w 147"/>
              <a:gd name="T57" fmla="*/ 143 h 147"/>
              <a:gd name="T58" fmla="*/ 96 w 147"/>
              <a:gd name="T59" fmla="*/ 110 h 147"/>
              <a:gd name="T60" fmla="*/ 20 w 147"/>
              <a:gd name="T61" fmla="*/ 80 h 147"/>
              <a:gd name="T62" fmla="*/ 100 w 147"/>
              <a:gd name="T63" fmla="*/ 80 h 147"/>
              <a:gd name="T64" fmla="*/ 40 w 147"/>
              <a:gd name="T65" fmla="*/ 97 h 147"/>
              <a:gd name="T66" fmla="*/ 34 w 147"/>
              <a:gd name="T67" fmla="*/ 80 h 147"/>
              <a:gd name="T68" fmla="*/ 141 w 147"/>
              <a:gd name="T69" fmla="*/ 0 h 147"/>
              <a:gd name="T70" fmla="*/ 134 w 147"/>
              <a:gd name="T71" fmla="*/ 107 h 147"/>
              <a:gd name="T72" fmla="*/ 147 w 147"/>
              <a:gd name="T73" fmla="*/ 100 h 147"/>
              <a:gd name="T74" fmla="*/ 141 w 147"/>
              <a:gd name="T75" fmla="*/ 0 h 147"/>
              <a:gd name="T76" fmla="*/ 47 w 147"/>
              <a:gd name="T77" fmla="*/ 103 h 147"/>
              <a:gd name="T78" fmla="*/ 64 w 147"/>
              <a:gd name="T79" fmla="*/ 106 h 147"/>
              <a:gd name="T80" fmla="*/ 60 w 147"/>
              <a:gd name="T81" fmla="*/ 53 h 147"/>
              <a:gd name="T82" fmla="*/ 70 w 147"/>
              <a:gd name="T83" fmla="*/ 105 h 147"/>
              <a:gd name="T84" fmla="*/ 77 w 147"/>
              <a:gd name="T85" fmla="*/ 59 h 147"/>
              <a:gd name="T86" fmla="*/ 70 w 147"/>
              <a:gd name="T87" fmla="*/ 105 h 147"/>
              <a:gd name="T88" fmla="*/ 87 w 147"/>
              <a:gd name="T89" fmla="*/ 80 h 147"/>
              <a:gd name="T90" fmla="*/ 84 w 147"/>
              <a:gd name="T91" fmla="*/ 9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7" h="147">
                <a:moveTo>
                  <a:pt x="40" y="0"/>
                </a:moveTo>
                <a:cubicBezTo>
                  <a:pt x="34" y="0"/>
                  <a:pt x="34" y="0"/>
                  <a:pt x="34" y="0"/>
                </a:cubicBezTo>
                <a:cubicBezTo>
                  <a:pt x="34" y="34"/>
                  <a:pt x="34" y="34"/>
                  <a:pt x="34" y="34"/>
                </a:cubicBezTo>
                <a:cubicBezTo>
                  <a:pt x="36" y="32"/>
                  <a:pt x="38" y="31"/>
                  <a:pt x="40" y="30"/>
                </a:cubicBezTo>
                <a:lnTo>
                  <a:pt x="40" y="0"/>
                </a:lnTo>
                <a:close/>
                <a:moveTo>
                  <a:pt x="27" y="38"/>
                </a:moveTo>
                <a:cubicBezTo>
                  <a:pt x="27" y="0"/>
                  <a:pt x="27" y="0"/>
                  <a:pt x="2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54"/>
                  <a:pt x="14" y="54"/>
                  <a:pt x="14" y="54"/>
                </a:cubicBezTo>
                <a:cubicBezTo>
                  <a:pt x="17" y="48"/>
                  <a:pt x="22" y="42"/>
                  <a:pt x="27" y="38"/>
                </a:cubicBezTo>
                <a:close/>
                <a:moveTo>
                  <a:pt x="0" y="6"/>
                </a:moveTo>
                <a:cubicBezTo>
                  <a:pt x="0" y="100"/>
                  <a:pt x="0" y="100"/>
                  <a:pt x="0" y="100"/>
                </a:cubicBezTo>
                <a:cubicBezTo>
                  <a:pt x="0" y="104"/>
                  <a:pt x="3" y="107"/>
                  <a:pt x="7" y="107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lose/>
                <a:moveTo>
                  <a:pt x="14" y="107"/>
                </a:moveTo>
                <a:cubicBezTo>
                  <a:pt x="14" y="107"/>
                  <a:pt x="14" y="107"/>
                  <a:pt x="14" y="107"/>
                </a:cubicBezTo>
                <a:cubicBezTo>
                  <a:pt x="14" y="106"/>
                  <a:pt x="14" y="106"/>
                  <a:pt x="14" y="106"/>
                </a:cubicBezTo>
                <a:lnTo>
                  <a:pt x="14" y="107"/>
                </a:lnTo>
                <a:close/>
                <a:moveTo>
                  <a:pt x="90" y="0"/>
                </a:moveTo>
                <a:cubicBezTo>
                  <a:pt x="84" y="0"/>
                  <a:pt x="84" y="0"/>
                  <a:pt x="84" y="0"/>
                </a:cubicBezTo>
                <a:cubicBezTo>
                  <a:pt x="84" y="32"/>
                  <a:pt x="84" y="32"/>
                  <a:pt x="84" y="32"/>
                </a:cubicBezTo>
                <a:cubicBezTo>
                  <a:pt x="86" y="33"/>
                  <a:pt x="88" y="34"/>
                  <a:pt x="90" y="36"/>
                </a:cubicBezTo>
                <a:lnTo>
                  <a:pt x="90" y="0"/>
                </a:lnTo>
                <a:close/>
                <a:moveTo>
                  <a:pt x="77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7"/>
                  <a:pt x="70" y="27"/>
                  <a:pt x="70" y="27"/>
                </a:cubicBezTo>
                <a:cubicBezTo>
                  <a:pt x="73" y="28"/>
                  <a:pt x="75" y="28"/>
                  <a:pt x="77" y="29"/>
                </a:cubicBezTo>
                <a:lnTo>
                  <a:pt x="77" y="0"/>
                </a:lnTo>
                <a:close/>
                <a:moveTo>
                  <a:pt x="114" y="0"/>
                </a:moveTo>
                <a:cubicBezTo>
                  <a:pt x="97" y="0"/>
                  <a:pt x="97" y="0"/>
                  <a:pt x="97" y="0"/>
                </a:cubicBezTo>
                <a:cubicBezTo>
                  <a:pt x="97" y="41"/>
                  <a:pt x="97" y="41"/>
                  <a:pt x="97" y="41"/>
                </a:cubicBezTo>
                <a:cubicBezTo>
                  <a:pt x="107" y="51"/>
                  <a:pt x="114" y="65"/>
                  <a:pt x="114" y="80"/>
                </a:cubicBezTo>
                <a:lnTo>
                  <a:pt x="114" y="0"/>
                </a:lnTo>
                <a:close/>
                <a:moveTo>
                  <a:pt x="64" y="27"/>
                </a:moveTo>
                <a:cubicBezTo>
                  <a:pt x="64" y="0"/>
                  <a:pt x="64" y="0"/>
                  <a:pt x="6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28"/>
                  <a:pt x="47" y="28"/>
                  <a:pt x="47" y="28"/>
                </a:cubicBezTo>
                <a:cubicBezTo>
                  <a:pt x="51" y="27"/>
                  <a:pt x="56" y="26"/>
                  <a:pt x="60" y="26"/>
                </a:cubicBezTo>
                <a:cubicBezTo>
                  <a:pt x="61" y="26"/>
                  <a:pt x="63" y="26"/>
                  <a:pt x="64" y="27"/>
                </a:cubicBezTo>
                <a:close/>
                <a:moveTo>
                  <a:pt x="114" y="107"/>
                </a:moveTo>
                <a:cubicBezTo>
                  <a:pt x="114" y="80"/>
                  <a:pt x="114" y="80"/>
                  <a:pt x="114" y="80"/>
                </a:cubicBezTo>
                <a:cubicBezTo>
                  <a:pt x="114" y="90"/>
                  <a:pt x="111" y="99"/>
                  <a:pt x="107" y="107"/>
                </a:cubicBezTo>
                <a:lnTo>
                  <a:pt x="114" y="107"/>
                </a:lnTo>
                <a:close/>
                <a:moveTo>
                  <a:pt x="120" y="107"/>
                </a:moveTo>
                <a:cubicBezTo>
                  <a:pt x="127" y="107"/>
                  <a:pt x="127" y="107"/>
                  <a:pt x="127" y="107"/>
                </a:cubicBezTo>
                <a:cubicBezTo>
                  <a:pt x="127" y="0"/>
                  <a:pt x="127" y="0"/>
                  <a:pt x="127" y="0"/>
                </a:cubicBezTo>
                <a:cubicBezTo>
                  <a:pt x="120" y="0"/>
                  <a:pt x="120" y="0"/>
                  <a:pt x="120" y="0"/>
                </a:cubicBezTo>
                <a:lnTo>
                  <a:pt x="120" y="107"/>
                </a:lnTo>
                <a:close/>
                <a:moveTo>
                  <a:pt x="96" y="110"/>
                </a:moveTo>
                <a:cubicBezTo>
                  <a:pt x="103" y="102"/>
                  <a:pt x="107" y="92"/>
                  <a:pt x="107" y="80"/>
                </a:cubicBezTo>
                <a:cubicBezTo>
                  <a:pt x="107" y="54"/>
                  <a:pt x="86" y="33"/>
                  <a:pt x="60" y="33"/>
                </a:cubicBezTo>
                <a:cubicBezTo>
                  <a:pt x="35" y="33"/>
                  <a:pt x="14" y="54"/>
                  <a:pt x="14" y="80"/>
                </a:cubicBezTo>
                <a:cubicBezTo>
                  <a:pt x="14" y="106"/>
                  <a:pt x="35" y="127"/>
                  <a:pt x="60" y="127"/>
                </a:cubicBezTo>
                <a:cubicBezTo>
                  <a:pt x="72" y="127"/>
                  <a:pt x="83" y="122"/>
                  <a:pt x="91" y="115"/>
                </a:cubicBezTo>
                <a:cubicBezTo>
                  <a:pt x="121" y="146"/>
                  <a:pt x="121" y="146"/>
                  <a:pt x="121" y="146"/>
                </a:cubicBezTo>
                <a:cubicBezTo>
                  <a:pt x="122" y="146"/>
                  <a:pt x="123" y="147"/>
                  <a:pt x="124" y="147"/>
                </a:cubicBezTo>
                <a:cubicBezTo>
                  <a:pt x="126" y="147"/>
                  <a:pt x="127" y="145"/>
                  <a:pt x="127" y="143"/>
                </a:cubicBezTo>
                <a:cubicBezTo>
                  <a:pt x="127" y="142"/>
                  <a:pt x="127" y="142"/>
                  <a:pt x="126" y="141"/>
                </a:cubicBezTo>
                <a:lnTo>
                  <a:pt x="96" y="110"/>
                </a:lnTo>
                <a:close/>
                <a:moveTo>
                  <a:pt x="60" y="120"/>
                </a:moveTo>
                <a:cubicBezTo>
                  <a:pt x="38" y="120"/>
                  <a:pt x="20" y="102"/>
                  <a:pt x="20" y="80"/>
                </a:cubicBezTo>
                <a:cubicBezTo>
                  <a:pt x="20" y="58"/>
                  <a:pt x="38" y="40"/>
                  <a:pt x="60" y="40"/>
                </a:cubicBezTo>
                <a:cubicBezTo>
                  <a:pt x="82" y="40"/>
                  <a:pt x="100" y="58"/>
                  <a:pt x="100" y="80"/>
                </a:cubicBezTo>
                <a:cubicBezTo>
                  <a:pt x="100" y="102"/>
                  <a:pt x="82" y="120"/>
                  <a:pt x="60" y="120"/>
                </a:cubicBezTo>
                <a:close/>
                <a:moveTo>
                  <a:pt x="40" y="97"/>
                </a:moveTo>
                <a:cubicBezTo>
                  <a:pt x="40" y="62"/>
                  <a:pt x="40" y="62"/>
                  <a:pt x="40" y="62"/>
                </a:cubicBezTo>
                <a:cubicBezTo>
                  <a:pt x="36" y="67"/>
                  <a:pt x="34" y="73"/>
                  <a:pt x="34" y="80"/>
                </a:cubicBezTo>
                <a:cubicBezTo>
                  <a:pt x="34" y="87"/>
                  <a:pt x="36" y="93"/>
                  <a:pt x="40" y="97"/>
                </a:cubicBezTo>
                <a:close/>
                <a:moveTo>
                  <a:pt x="141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107"/>
                  <a:pt x="134" y="107"/>
                  <a:pt x="134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4" y="107"/>
                  <a:pt x="147" y="104"/>
                  <a:pt x="147" y="100"/>
                </a:cubicBezTo>
                <a:cubicBezTo>
                  <a:pt x="147" y="6"/>
                  <a:pt x="147" y="6"/>
                  <a:pt x="147" y="6"/>
                </a:cubicBezTo>
                <a:cubicBezTo>
                  <a:pt x="147" y="3"/>
                  <a:pt x="144" y="0"/>
                  <a:pt x="141" y="0"/>
                </a:cubicBezTo>
                <a:close/>
                <a:moveTo>
                  <a:pt x="47" y="57"/>
                </a:moveTo>
                <a:cubicBezTo>
                  <a:pt x="47" y="103"/>
                  <a:pt x="47" y="103"/>
                  <a:pt x="47" y="103"/>
                </a:cubicBezTo>
                <a:cubicBezTo>
                  <a:pt x="51" y="105"/>
                  <a:pt x="55" y="107"/>
                  <a:pt x="60" y="107"/>
                </a:cubicBezTo>
                <a:cubicBezTo>
                  <a:pt x="61" y="107"/>
                  <a:pt x="63" y="106"/>
                  <a:pt x="64" y="106"/>
                </a:cubicBezTo>
                <a:cubicBezTo>
                  <a:pt x="64" y="53"/>
                  <a:pt x="64" y="53"/>
                  <a:pt x="64" y="53"/>
                </a:cubicBezTo>
                <a:cubicBezTo>
                  <a:pt x="63" y="53"/>
                  <a:pt x="61" y="53"/>
                  <a:pt x="60" y="53"/>
                </a:cubicBezTo>
                <a:cubicBezTo>
                  <a:pt x="55" y="53"/>
                  <a:pt x="51" y="54"/>
                  <a:pt x="47" y="57"/>
                </a:cubicBezTo>
                <a:close/>
                <a:moveTo>
                  <a:pt x="70" y="105"/>
                </a:moveTo>
                <a:cubicBezTo>
                  <a:pt x="73" y="104"/>
                  <a:pt x="75" y="102"/>
                  <a:pt x="77" y="101"/>
                </a:cubicBezTo>
                <a:cubicBezTo>
                  <a:pt x="77" y="59"/>
                  <a:pt x="77" y="59"/>
                  <a:pt x="77" y="59"/>
                </a:cubicBezTo>
                <a:cubicBezTo>
                  <a:pt x="75" y="57"/>
                  <a:pt x="73" y="56"/>
                  <a:pt x="70" y="55"/>
                </a:cubicBezTo>
                <a:lnTo>
                  <a:pt x="70" y="105"/>
                </a:lnTo>
                <a:close/>
                <a:moveTo>
                  <a:pt x="84" y="93"/>
                </a:moveTo>
                <a:cubicBezTo>
                  <a:pt x="86" y="89"/>
                  <a:pt x="87" y="84"/>
                  <a:pt x="87" y="80"/>
                </a:cubicBezTo>
                <a:cubicBezTo>
                  <a:pt x="87" y="75"/>
                  <a:pt x="86" y="71"/>
                  <a:pt x="84" y="67"/>
                </a:cubicBezTo>
                <a:lnTo>
                  <a:pt x="84" y="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4273550" y="4199426"/>
            <a:ext cx="552450" cy="401638"/>
          </a:xfrm>
          <a:custGeom>
            <a:avLst/>
            <a:gdLst>
              <a:gd name="T0" fmla="*/ 53 w 147"/>
              <a:gd name="T1" fmla="*/ 0 h 107"/>
              <a:gd name="T2" fmla="*/ 60 w 147"/>
              <a:gd name="T3" fmla="*/ 53 h 107"/>
              <a:gd name="T4" fmla="*/ 80 w 147"/>
              <a:gd name="T5" fmla="*/ 0 h 107"/>
              <a:gd name="T6" fmla="*/ 67 w 147"/>
              <a:gd name="T7" fmla="*/ 53 h 107"/>
              <a:gd name="T8" fmla="*/ 80 w 147"/>
              <a:gd name="T9" fmla="*/ 0 h 107"/>
              <a:gd name="T10" fmla="*/ 20 w 147"/>
              <a:gd name="T11" fmla="*/ 0 h 107"/>
              <a:gd name="T12" fmla="*/ 27 w 147"/>
              <a:gd name="T13" fmla="*/ 53 h 107"/>
              <a:gd name="T14" fmla="*/ 93 w 147"/>
              <a:gd name="T15" fmla="*/ 0 h 107"/>
              <a:gd name="T16" fmla="*/ 87 w 147"/>
              <a:gd name="T17" fmla="*/ 53 h 107"/>
              <a:gd name="T18" fmla="*/ 93 w 147"/>
              <a:gd name="T19" fmla="*/ 0 h 107"/>
              <a:gd name="T20" fmla="*/ 33 w 147"/>
              <a:gd name="T21" fmla="*/ 0 h 107"/>
              <a:gd name="T22" fmla="*/ 47 w 147"/>
              <a:gd name="T23" fmla="*/ 53 h 107"/>
              <a:gd name="T24" fmla="*/ 13 w 147"/>
              <a:gd name="T25" fmla="*/ 0 h 107"/>
              <a:gd name="T26" fmla="*/ 6 w 147"/>
              <a:gd name="T27" fmla="*/ 53 h 107"/>
              <a:gd name="T28" fmla="*/ 13 w 147"/>
              <a:gd name="T29" fmla="*/ 0 h 107"/>
              <a:gd name="T30" fmla="*/ 133 w 147"/>
              <a:gd name="T31" fmla="*/ 0 h 107"/>
              <a:gd name="T32" fmla="*/ 127 w 147"/>
              <a:gd name="T33" fmla="*/ 53 h 107"/>
              <a:gd name="T34" fmla="*/ 140 w 147"/>
              <a:gd name="T35" fmla="*/ 6 h 107"/>
              <a:gd name="T36" fmla="*/ 113 w 147"/>
              <a:gd name="T37" fmla="*/ 0 h 107"/>
              <a:gd name="T38" fmla="*/ 120 w 147"/>
              <a:gd name="T39" fmla="*/ 53 h 107"/>
              <a:gd name="T40" fmla="*/ 107 w 147"/>
              <a:gd name="T41" fmla="*/ 0 h 107"/>
              <a:gd name="T42" fmla="*/ 100 w 147"/>
              <a:gd name="T43" fmla="*/ 53 h 107"/>
              <a:gd name="T44" fmla="*/ 107 w 147"/>
              <a:gd name="T45" fmla="*/ 0 h 107"/>
              <a:gd name="T46" fmla="*/ 6 w 147"/>
              <a:gd name="T47" fmla="*/ 60 h 107"/>
              <a:gd name="T48" fmla="*/ 0 w 147"/>
              <a:gd name="T49" fmla="*/ 73 h 107"/>
              <a:gd name="T50" fmla="*/ 140 w 147"/>
              <a:gd name="T51" fmla="*/ 80 h 107"/>
              <a:gd name="T52" fmla="*/ 147 w 147"/>
              <a:gd name="T53" fmla="*/ 66 h 107"/>
              <a:gd name="T54" fmla="*/ 140 w 147"/>
              <a:gd name="T55" fmla="*/ 73 h 107"/>
              <a:gd name="T56" fmla="*/ 6 w 147"/>
              <a:gd name="T57" fmla="*/ 66 h 107"/>
              <a:gd name="T58" fmla="*/ 140 w 147"/>
              <a:gd name="T59" fmla="*/ 73 h 107"/>
              <a:gd name="T60" fmla="*/ 120 w 147"/>
              <a:gd name="T61" fmla="*/ 107 h 107"/>
              <a:gd name="T62" fmla="*/ 113 w 147"/>
              <a:gd name="T63" fmla="*/ 87 h 107"/>
              <a:gd name="T64" fmla="*/ 6 w 147"/>
              <a:gd name="T65" fmla="*/ 100 h 107"/>
              <a:gd name="T66" fmla="*/ 13 w 147"/>
              <a:gd name="T67" fmla="*/ 87 h 107"/>
              <a:gd name="T68" fmla="*/ 6 w 147"/>
              <a:gd name="T69" fmla="*/ 100 h 107"/>
              <a:gd name="T70" fmla="*/ 93 w 147"/>
              <a:gd name="T71" fmla="*/ 107 h 107"/>
              <a:gd name="T72" fmla="*/ 87 w 147"/>
              <a:gd name="T73" fmla="*/ 87 h 107"/>
              <a:gd name="T74" fmla="*/ 127 w 147"/>
              <a:gd name="T75" fmla="*/ 107 h 107"/>
              <a:gd name="T76" fmla="*/ 140 w 147"/>
              <a:gd name="T77" fmla="*/ 100 h 107"/>
              <a:gd name="T78" fmla="*/ 127 w 147"/>
              <a:gd name="T79" fmla="*/ 87 h 107"/>
              <a:gd name="T80" fmla="*/ 100 w 147"/>
              <a:gd name="T81" fmla="*/ 107 h 107"/>
              <a:gd name="T82" fmla="*/ 107 w 147"/>
              <a:gd name="T83" fmla="*/ 87 h 107"/>
              <a:gd name="T84" fmla="*/ 100 w 147"/>
              <a:gd name="T85" fmla="*/ 107 h 107"/>
              <a:gd name="T86" fmla="*/ 27 w 147"/>
              <a:gd name="T87" fmla="*/ 107 h 107"/>
              <a:gd name="T88" fmla="*/ 20 w 147"/>
              <a:gd name="T89" fmla="*/ 87 h 107"/>
              <a:gd name="T90" fmla="*/ 33 w 147"/>
              <a:gd name="T91" fmla="*/ 107 h 107"/>
              <a:gd name="T92" fmla="*/ 47 w 147"/>
              <a:gd name="T93" fmla="*/ 87 h 107"/>
              <a:gd name="T94" fmla="*/ 33 w 147"/>
              <a:gd name="T95" fmla="*/ 107 h 107"/>
              <a:gd name="T96" fmla="*/ 80 w 147"/>
              <a:gd name="T97" fmla="*/ 107 h 107"/>
              <a:gd name="T98" fmla="*/ 67 w 147"/>
              <a:gd name="T99" fmla="*/ 87 h 107"/>
              <a:gd name="T100" fmla="*/ 53 w 147"/>
              <a:gd name="T101" fmla="*/ 107 h 107"/>
              <a:gd name="T102" fmla="*/ 60 w 147"/>
              <a:gd name="T103" fmla="*/ 87 h 107"/>
              <a:gd name="T104" fmla="*/ 53 w 147"/>
              <a:gd name="T10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7" h="107">
                <a:moveTo>
                  <a:pt x="60" y="0"/>
                </a:moveTo>
                <a:cubicBezTo>
                  <a:pt x="53" y="0"/>
                  <a:pt x="53" y="0"/>
                  <a:pt x="53" y="0"/>
                </a:cubicBezTo>
                <a:cubicBezTo>
                  <a:pt x="53" y="53"/>
                  <a:pt x="53" y="53"/>
                  <a:pt x="53" y="53"/>
                </a:cubicBezTo>
                <a:cubicBezTo>
                  <a:pt x="60" y="53"/>
                  <a:pt x="60" y="53"/>
                  <a:pt x="60" y="53"/>
                </a:cubicBezTo>
                <a:lnTo>
                  <a:pt x="60" y="0"/>
                </a:lnTo>
                <a:close/>
                <a:moveTo>
                  <a:pt x="80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80" y="53"/>
                  <a:pt x="80" y="53"/>
                  <a:pt x="80" y="53"/>
                </a:cubicBezTo>
                <a:lnTo>
                  <a:pt x="80" y="0"/>
                </a:lnTo>
                <a:close/>
                <a:moveTo>
                  <a:pt x="27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53"/>
                  <a:pt x="20" y="53"/>
                  <a:pt x="20" y="53"/>
                </a:cubicBezTo>
                <a:cubicBezTo>
                  <a:pt x="27" y="53"/>
                  <a:pt x="27" y="53"/>
                  <a:pt x="27" y="53"/>
                </a:cubicBezTo>
                <a:lnTo>
                  <a:pt x="27" y="0"/>
                </a:lnTo>
                <a:close/>
                <a:moveTo>
                  <a:pt x="93" y="0"/>
                </a:moveTo>
                <a:cubicBezTo>
                  <a:pt x="87" y="0"/>
                  <a:pt x="87" y="0"/>
                  <a:pt x="87" y="0"/>
                </a:cubicBezTo>
                <a:cubicBezTo>
                  <a:pt x="87" y="53"/>
                  <a:pt x="87" y="53"/>
                  <a:pt x="87" y="53"/>
                </a:cubicBezTo>
                <a:cubicBezTo>
                  <a:pt x="93" y="53"/>
                  <a:pt x="93" y="53"/>
                  <a:pt x="93" y="53"/>
                </a:cubicBezTo>
                <a:lnTo>
                  <a:pt x="93" y="0"/>
                </a:lnTo>
                <a:close/>
                <a:moveTo>
                  <a:pt x="47" y="0"/>
                </a:moveTo>
                <a:cubicBezTo>
                  <a:pt x="33" y="0"/>
                  <a:pt x="33" y="0"/>
                  <a:pt x="33" y="0"/>
                </a:cubicBezTo>
                <a:cubicBezTo>
                  <a:pt x="33" y="53"/>
                  <a:pt x="33" y="53"/>
                  <a:pt x="33" y="53"/>
                </a:cubicBezTo>
                <a:cubicBezTo>
                  <a:pt x="47" y="53"/>
                  <a:pt x="47" y="53"/>
                  <a:pt x="47" y="53"/>
                </a:cubicBezTo>
                <a:lnTo>
                  <a:pt x="47" y="0"/>
                </a:lnTo>
                <a:close/>
                <a:moveTo>
                  <a:pt x="13" y="0"/>
                </a:moveTo>
                <a:cubicBezTo>
                  <a:pt x="9" y="0"/>
                  <a:pt x="6" y="3"/>
                  <a:pt x="6" y="6"/>
                </a:cubicBezTo>
                <a:cubicBezTo>
                  <a:pt x="6" y="53"/>
                  <a:pt x="6" y="53"/>
                  <a:pt x="6" y="53"/>
                </a:cubicBezTo>
                <a:cubicBezTo>
                  <a:pt x="13" y="53"/>
                  <a:pt x="13" y="53"/>
                  <a:pt x="13" y="53"/>
                </a:cubicBezTo>
                <a:lnTo>
                  <a:pt x="13" y="0"/>
                </a:lnTo>
                <a:close/>
                <a:moveTo>
                  <a:pt x="140" y="6"/>
                </a:moveTo>
                <a:cubicBezTo>
                  <a:pt x="140" y="3"/>
                  <a:pt x="137" y="0"/>
                  <a:pt x="133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40" y="53"/>
                  <a:pt x="140" y="53"/>
                  <a:pt x="140" y="53"/>
                </a:cubicBezTo>
                <a:lnTo>
                  <a:pt x="140" y="6"/>
                </a:lnTo>
                <a:close/>
                <a:moveTo>
                  <a:pt x="120" y="0"/>
                </a:moveTo>
                <a:cubicBezTo>
                  <a:pt x="113" y="0"/>
                  <a:pt x="113" y="0"/>
                  <a:pt x="113" y="0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20" y="53"/>
                  <a:pt x="120" y="53"/>
                  <a:pt x="120" y="53"/>
                </a:cubicBezTo>
                <a:lnTo>
                  <a:pt x="120" y="0"/>
                </a:lnTo>
                <a:close/>
                <a:moveTo>
                  <a:pt x="107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7" y="53"/>
                  <a:pt x="107" y="53"/>
                  <a:pt x="107" y="53"/>
                </a:cubicBezTo>
                <a:lnTo>
                  <a:pt x="107" y="0"/>
                </a:lnTo>
                <a:close/>
                <a:moveTo>
                  <a:pt x="140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63"/>
                  <a:pt x="0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7"/>
                  <a:pt x="3" y="80"/>
                  <a:pt x="6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4" y="80"/>
                  <a:pt x="147" y="77"/>
                  <a:pt x="147" y="73"/>
                </a:cubicBezTo>
                <a:cubicBezTo>
                  <a:pt x="147" y="66"/>
                  <a:pt x="147" y="66"/>
                  <a:pt x="147" y="66"/>
                </a:cubicBezTo>
                <a:cubicBezTo>
                  <a:pt x="147" y="63"/>
                  <a:pt x="144" y="60"/>
                  <a:pt x="140" y="60"/>
                </a:cubicBezTo>
                <a:close/>
                <a:moveTo>
                  <a:pt x="140" y="73"/>
                </a:moveTo>
                <a:cubicBezTo>
                  <a:pt x="6" y="73"/>
                  <a:pt x="6" y="73"/>
                  <a:pt x="6" y="73"/>
                </a:cubicBezTo>
                <a:cubicBezTo>
                  <a:pt x="6" y="66"/>
                  <a:pt x="6" y="66"/>
                  <a:pt x="6" y="66"/>
                </a:cubicBezTo>
                <a:cubicBezTo>
                  <a:pt x="140" y="66"/>
                  <a:pt x="140" y="66"/>
                  <a:pt x="140" y="66"/>
                </a:cubicBezTo>
                <a:lnTo>
                  <a:pt x="140" y="73"/>
                </a:lnTo>
                <a:close/>
                <a:moveTo>
                  <a:pt x="113" y="107"/>
                </a:moveTo>
                <a:cubicBezTo>
                  <a:pt x="120" y="107"/>
                  <a:pt x="120" y="107"/>
                  <a:pt x="120" y="107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13" y="87"/>
                  <a:pt x="113" y="87"/>
                  <a:pt x="113" y="87"/>
                </a:cubicBezTo>
                <a:lnTo>
                  <a:pt x="113" y="107"/>
                </a:lnTo>
                <a:close/>
                <a:moveTo>
                  <a:pt x="6" y="100"/>
                </a:moveTo>
                <a:cubicBezTo>
                  <a:pt x="6" y="104"/>
                  <a:pt x="9" y="107"/>
                  <a:pt x="13" y="107"/>
                </a:cubicBezTo>
                <a:cubicBezTo>
                  <a:pt x="13" y="87"/>
                  <a:pt x="13" y="87"/>
                  <a:pt x="13" y="87"/>
                </a:cubicBezTo>
                <a:cubicBezTo>
                  <a:pt x="6" y="87"/>
                  <a:pt x="6" y="87"/>
                  <a:pt x="6" y="87"/>
                </a:cubicBezTo>
                <a:lnTo>
                  <a:pt x="6" y="100"/>
                </a:lnTo>
                <a:close/>
                <a:moveTo>
                  <a:pt x="87" y="107"/>
                </a:moveTo>
                <a:cubicBezTo>
                  <a:pt x="93" y="107"/>
                  <a:pt x="93" y="107"/>
                  <a:pt x="93" y="107"/>
                </a:cubicBezTo>
                <a:cubicBezTo>
                  <a:pt x="93" y="87"/>
                  <a:pt x="93" y="87"/>
                  <a:pt x="93" y="87"/>
                </a:cubicBezTo>
                <a:cubicBezTo>
                  <a:pt x="87" y="87"/>
                  <a:pt x="87" y="87"/>
                  <a:pt x="87" y="87"/>
                </a:cubicBezTo>
                <a:lnTo>
                  <a:pt x="87" y="107"/>
                </a:lnTo>
                <a:close/>
                <a:moveTo>
                  <a:pt x="127" y="107"/>
                </a:moveTo>
                <a:cubicBezTo>
                  <a:pt x="133" y="107"/>
                  <a:pt x="133" y="107"/>
                  <a:pt x="133" y="107"/>
                </a:cubicBezTo>
                <a:cubicBezTo>
                  <a:pt x="137" y="107"/>
                  <a:pt x="140" y="104"/>
                  <a:pt x="140" y="100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27" y="87"/>
                  <a:pt x="127" y="87"/>
                  <a:pt x="127" y="87"/>
                </a:cubicBezTo>
                <a:lnTo>
                  <a:pt x="127" y="107"/>
                </a:lnTo>
                <a:close/>
                <a:moveTo>
                  <a:pt x="100" y="107"/>
                </a:moveTo>
                <a:cubicBezTo>
                  <a:pt x="107" y="107"/>
                  <a:pt x="107" y="107"/>
                  <a:pt x="107" y="107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0" y="87"/>
                  <a:pt x="100" y="87"/>
                  <a:pt x="100" y="87"/>
                </a:cubicBezTo>
                <a:lnTo>
                  <a:pt x="100" y="107"/>
                </a:lnTo>
                <a:close/>
                <a:moveTo>
                  <a:pt x="20" y="107"/>
                </a:moveTo>
                <a:cubicBezTo>
                  <a:pt x="27" y="107"/>
                  <a:pt x="27" y="107"/>
                  <a:pt x="27" y="107"/>
                </a:cubicBezTo>
                <a:cubicBezTo>
                  <a:pt x="27" y="87"/>
                  <a:pt x="27" y="87"/>
                  <a:pt x="27" y="87"/>
                </a:cubicBezTo>
                <a:cubicBezTo>
                  <a:pt x="20" y="87"/>
                  <a:pt x="20" y="87"/>
                  <a:pt x="20" y="87"/>
                </a:cubicBezTo>
                <a:lnTo>
                  <a:pt x="20" y="107"/>
                </a:lnTo>
                <a:close/>
                <a:moveTo>
                  <a:pt x="33" y="107"/>
                </a:moveTo>
                <a:cubicBezTo>
                  <a:pt x="47" y="107"/>
                  <a:pt x="47" y="107"/>
                  <a:pt x="47" y="107"/>
                </a:cubicBezTo>
                <a:cubicBezTo>
                  <a:pt x="47" y="87"/>
                  <a:pt x="47" y="87"/>
                  <a:pt x="47" y="87"/>
                </a:cubicBezTo>
                <a:cubicBezTo>
                  <a:pt x="33" y="87"/>
                  <a:pt x="33" y="87"/>
                  <a:pt x="33" y="87"/>
                </a:cubicBezTo>
                <a:lnTo>
                  <a:pt x="33" y="107"/>
                </a:lnTo>
                <a:close/>
                <a:moveTo>
                  <a:pt x="67" y="107"/>
                </a:moveTo>
                <a:cubicBezTo>
                  <a:pt x="80" y="107"/>
                  <a:pt x="80" y="107"/>
                  <a:pt x="80" y="107"/>
                </a:cubicBezTo>
                <a:cubicBezTo>
                  <a:pt x="80" y="87"/>
                  <a:pt x="80" y="87"/>
                  <a:pt x="80" y="87"/>
                </a:cubicBezTo>
                <a:cubicBezTo>
                  <a:pt x="67" y="87"/>
                  <a:pt x="67" y="87"/>
                  <a:pt x="67" y="87"/>
                </a:cubicBezTo>
                <a:lnTo>
                  <a:pt x="67" y="107"/>
                </a:lnTo>
                <a:close/>
                <a:moveTo>
                  <a:pt x="53" y="107"/>
                </a:moveTo>
                <a:cubicBezTo>
                  <a:pt x="60" y="107"/>
                  <a:pt x="60" y="107"/>
                  <a:pt x="60" y="107"/>
                </a:cubicBezTo>
                <a:cubicBezTo>
                  <a:pt x="60" y="87"/>
                  <a:pt x="60" y="87"/>
                  <a:pt x="60" y="87"/>
                </a:cubicBezTo>
                <a:cubicBezTo>
                  <a:pt x="53" y="87"/>
                  <a:pt x="53" y="87"/>
                  <a:pt x="53" y="87"/>
                </a:cubicBezTo>
                <a:lnTo>
                  <a:pt x="53" y="10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5324475" y="4123226"/>
            <a:ext cx="552450" cy="552450"/>
          </a:xfrm>
          <a:custGeom>
            <a:avLst/>
            <a:gdLst>
              <a:gd name="T0" fmla="*/ 37 w 147"/>
              <a:gd name="T1" fmla="*/ 26 h 147"/>
              <a:gd name="T2" fmla="*/ 37 w 147"/>
              <a:gd name="T3" fmla="*/ 33 h 147"/>
              <a:gd name="T4" fmla="*/ 87 w 147"/>
              <a:gd name="T5" fmla="*/ 30 h 147"/>
              <a:gd name="T6" fmla="*/ 30 w 147"/>
              <a:gd name="T7" fmla="*/ 70 h 147"/>
              <a:gd name="T8" fmla="*/ 30 w 147"/>
              <a:gd name="T9" fmla="*/ 63 h 147"/>
              <a:gd name="T10" fmla="*/ 30 w 147"/>
              <a:gd name="T11" fmla="*/ 70 h 147"/>
              <a:gd name="T12" fmla="*/ 134 w 147"/>
              <a:gd name="T13" fmla="*/ 46 h 147"/>
              <a:gd name="T14" fmla="*/ 127 w 147"/>
              <a:gd name="T15" fmla="*/ 20 h 147"/>
              <a:gd name="T16" fmla="*/ 20 w 147"/>
              <a:gd name="T17" fmla="*/ 0 h 147"/>
              <a:gd name="T18" fmla="*/ 14 w 147"/>
              <a:gd name="T19" fmla="*/ 46 h 147"/>
              <a:gd name="T20" fmla="*/ 0 w 147"/>
              <a:gd name="T21" fmla="*/ 53 h 147"/>
              <a:gd name="T22" fmla="*/ 7 w 147"/>
              <a:gd name="T23" fmla="*/ 86 h 147"/>
              <a:gd name="T24" fmla="*/ 14 w 147"/>
              <a:gd name="T25" fmla="*/ 143 h 147"/>
              <a:gd name="T26" fmla="*/ 20 w 147"/>
              <a:gd name="T27" fmla="*/ 143 h 147"/>
              <a:gd name="T28" fmla="*/ 27 w 147"/>
              <a:gd name="T29" fmla="*/ 86 h 147"/>
              <a:gd name="T30" fmla="*/ 30 w 147"/>
              <a:gd name="T31" fmla="*/ 127 h 147"/>
              <a:gd name="T32" fmla="*/ 34 w 147"/>
              <a:gd name="T33" fmla="*/ 86 h 147"/>
              <a:gd name="T34" fmla="*/ 40 w 147"/>
              <a:gd name="T35" fmla="*/ 103 h 147"/>
              <a:gd name="T36" fmla="*/ 47 w 147"/>
              <a:gd name="T37" fmla="*/ 103 h 147"/>
              <a:gd name="T38" fmla="*/ 54 w 147"/>
              <a:gd name="T39" fmla="*/ 86 h 147"/>
              <a:gd name="T40" fmla="*/ 57 w 147"/>
              <a:gd name="T41" fmla="*/ 140 h 147"/>
              <a:gd name="T42" fmla="*/ 60 w 147"/>
              <a:gd name="T43" fmla="*/ 86 h 147"/>
              <a:gd name="T44" fmla="*/ 71 w 147"/>
              <a:gd name="T45" fmla="*/ 130 h 147"/>
              <a:gd name="T46" fmla="*/ 77 w 147"/>
              <a:gd name="T47" fmla="*/ 130 h 147"/>
              <a:gd name="T48" fmla="*/ 87 w 147"/>
              <a:gd name="T49" fmla="*/ 86 h 147"/>
              <a:gd name="T50" fmla="*/ 91 w 147"/>
              <a:gd name="T51" fmla="*/ 113 h 147"/>
              <a:gd name="T52" fmla="*/ 94 w 147"/>
              <a:gd name="T53" fmla="*/ 86 h 147"/>
              <a:gd name="T54" fmla="*/ 101 w 147"/>
              <a:gd name="T55" fmla="*/ 117 h 147"/>
              <a:gd name="T56" fmla="*/ 107 w 147"/>
              <a:gd name="T57" fmla="*/ 117 h 147"/>
              <a:gd name="T58" fmla="*/ 114 w 147"/>
              <a:gd name="T59" fmla="*/ 86 h 147"/>
              <a:gd name="T60" fmla="*/ 117 w 147"/>
              <a:gd name="T61" fmla="*/ 140 h 147"/>
              <a:gd name="T62" fmla="*/ 121 w 147"/>
              <a:gd name="T63" fmla="*/ 86 h 147"/>
              <a:gd name="T64" fmla="*/ 127 w 147"/>
              <a:gd name="T65" fmla="*/ 130 h 147"/>
              <a:gd name="T66" fmla="*/ 134 w 147"/>
              <a:gd name="T67" fmla="*/ 130 h 147"/>
              <a:gd name="T68" fmla="*/ 141 w 147"/>
              <a:gd name="T69" fmla="*/ 86 h 147"/>
              <a:gd name="T70" fmla="*/ 147 w 147"/>
              <a:gd name="T71" fmla="*/ 53 h 147"/>
              <a:gd name="T72" fmla="*/ 107 w 147"/>
              <a:gd name="T73" fmla="*/ 10 h 147"/>
              <a:gd name="T74" fmla="*/ 107 w 147"/>
              <a:gd name="T75" fmla="*/ 26 h 147"/>
              <a:gd name="T76" fmla="*/ 20 w 147"/>
              <a:gd name="T77" fmla="*/ 6 h 147"/>
              <a:gd name="T78" fmla="*/ 101 w 147"/>
              <a:gd name="T79" fmla="*/ 30 h 147"/>
              <a:gd name="T80" fmla="*/ 127 w 147"/>
              <a:gd name="T81" fmla="*/ 33 h 147"/>
              <a:gd name="T82" fmla="*/ 20 w 147"/>
              <a:gd name="T83" fmla="*/ 46 h 147"/>
              <a:gd name="T84" fmla="*/ 141 w 147"/>
              <a:gd name="T85" fmla="*/ 80 h 147"/>
              <a:gd name="T86" fmla="*/ 7 w 147"/>
              <a:gd name="T87" fmla="*/ 53 h 147"/>
              <a:gd name="T88" fmla="*/ 141 w 147"/>
              <a:gd name="T89" fmla="*/ 80 h 147"/>
              <a:gd name="T90" fmla="*/ 20 w 147"/>
              <a:gd name="T91" fmla="*/ 66 h 147"/>
              <a:gd name="T92" fmla="*/ 14 w 147"/>
              <a:gd name="T93" fmla="*/ 6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7" h="147">
                <a:moveTo>
                  <a:pt x="84" y="26"/>
                </a:moveTo>
                <a:cubicBezTo>
                  <a:pt x="37" y="26"/>
                  <a:pt x="37" y="26"/>
                  <a:pt x="37" y="26"/>
                </a:cubicBezTo>
                <a:cubicBezTo>
                  <a:pt x="35" y="26"/>
                  <a:pt x="34" y="28"/>
                  <a:pt x="34" y="30"/>
                </a:cubicBezTo>
                <a:cubicBezTo>
                  <a:pt x="34" y="32"/>
                  <a:pt x="35" y="33"/>
                  <a:pt x="37" y="33"/>
                </a:cubicBezTo>
                <a:cubicBezTo>
                  <a:pt x="84" y="33"/>
                  <a:pt x="84" y="33"/>
                  <a:pt x="84" y="33"/>
                </a:cubicBezTo>
                <a:cubicBezTo>
                  <a:pt x="86" y="33"/>
                  <a:pt x="87" y="32"/>
                  <a:pt x="87" y="30"/>
                </a:cubicBezTo>
                <a:cubicBezTo>
                  <a:pt x="87" y="28"/>
                  <a:pt x="86" y="26"/>
                  <a:pt x="84" y="26"/>
                </a:cubicBezTo>
                <a:close/>
                <a:moveTo>
                  <a:pt x="30" y="70"/>
                </a:moveTo>
                <a:cubicBezTo>
                  <a:pt x="32" y="70"/>
                  <a:pt x="34" y="68"/>
                  <a:pt x="34" y="66"/>
                </a:cubicBezTo>
                <a:cubicBezTo>
                  <a:pt x="34" y="65"/>
                  <a:pt x="32" y="63"/>
                  <a:pt x="30" y="63"/>
                </a:cubicBezTo>
                <a:cubicBezTo>
                  <a:pt x="29" y="63"/>
                  <a:pt x="27" y="65"/>
                  <a:pt x="27" y="66"/>
                </a:cubicBezTo>
                <a:cubicBezTo>
                  <a:pt x="27" y="68"/>
                  <a:pt x="29" y="70"/>
                  <a:pt x="30" y="70"/>
                </a:cubicBezTo>
                <a:close/>
                <a:moveTo>
                  <a:pt x="141" y="46"/>
                </a:moveTo>
                <a:cubicBezTo>
                  <a:pt x="134" y="46"/>
                  <a:pt x="134" y="46"/>
                  <a:pt x="134" y="46"/>
                </a:cubicBezTo>
                <a:cubicBezTo>
                  <a:pt x="134" y="26"/>
                  <a:pt x="134" y="26"/>
                  <a:pt x="134" y="26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07" y="0"/>
                  <a:pt x="107" y="0"/>
                  <a:pt x="10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4" y="3"/>
                  <a:pt x="14" y="6"/>
                </a:cubicBezTo>
                <a:cubicBezTo>
                  <a:pt x="14" y="46"/>
                  <a:pt x="14" y="46"/>
                  <a:pt x="14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3" y="46"/>
                  <a:pt x="0" y="49"/>
                  <a:pt x="0" y="53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3"/>
                  <a:pt x="3" y="86"/>
                  <a:pt x="7" y="86"/>
                </a:cubicBezTo>
                <a:cubicBezTo>
                  <a:pt x="14" y="86"/>
                  <a:pt x="14" y="86"/>
                  <a:pt x="14" y="86"/>
                </a:cubicBezTo>
                <a:cubicBezTo>
                  <a:pt x="14" y="143"/>
                  <a:pt x="14" y="143"/>
                  <a:pt x="14" y="143"/>
                </a:cubicBezTo>
                <a:cubicBezTo>
                  <a:pt x="14" y="145"/>
                  <a:pt x="15" y="147"/>
                  <a:pt x="17" y="147"/>
                </a:cubicBezTo>
                <a:cubicBezTo>
                  <a:pt x="19" y="147"/>
                  <a:pt x="20" y="145"/>
                  <a:pt x="20" y="143"/>
                </a:cubicBezTo>
                <a:cubicBezTo>
                  <a:pt x="20" y="86"/>
                  <a:pt x="20" y="86"/>
                  <a:pt x="20" y="86"/>
                </a:cubicBezTo>
                <a:cubicBezTo>
                  <a:pt x="27" y="86"/>
                  <a:pt x="27" y="86"/>
                  <a:pt x="27" y="86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25"/>
                  <a:pt x="29" y="127"/>
                  <a:pt x="30" y="127"/>
                </a:cubicBezTo>
                <a:cubicBezTo>
                  <a:pt x="32" y="127"/>
                  <a:pt x="34" y="125"/>
                  <a:pt x="34" y="123"/>
                </a:cubicBezTo>
                <a:cubicBezTo>
                  <a:pt x="34" y="86"/>
                  <a:pt x="34" y="86"/>
                  <a:pt x="34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103"/>
                  <a:pt x="40" y="103"/>
                  <a:pt x="40" y="103"/>
                </a:cubicBezTo>
                <a:cubicBezTo>
                  <a:pt x="40" y="105"/>
                  <a:pt x="42" y="107"/>
                  <a:pt x="44" y="107"/>
                </a:cubicBezTo>
                <a:cubicBezTo>
                  <a:pt x="46" y="107"/>
                  <a:pt x="47" y="105"/>
                  <a:pt x="47" y="103"/>
                </a:cubicBezTo>
                <a:cubicBezTo>
                  <a:pt x="47" y="86"/>
                  <a:pt x="47" y="86"/>
                  <a:pt x="47" y="86"/>
                </a:cubicBezTo>
                <a:cubicBezTo>
                  <a:pt x="54" y="86"/>
                  <a:pt x="54" y="86"/>
                  <a:pt x="54" y="86"/>
                </a:cubicBezTo>
                <a:cubicBezTo>
                  <a:pt x="54" y="137"/>
                  <a:pt x="54" y="137"/>
                  <a:pt x="54" y="137"/>
                </a:cubicBezTo>
                <a:cubicBezTo>
                  <a:pt x="54" y="138"/>
                  <a:pt x="55" y="140"/>
                  <a:pt x="57" y="140"/>
                </a:cubicBezTo>
                <a:cubicBezTo>
                  <a:pt x="59" y="140"/>
                  <a:pt x="60" y="138"/>
                  <a:pt x="60" y="137"/>
                </a:cubicBezTo>
                <a:cubicBezTo>
                  <a:pt x="60" y="86"/>
                  <a:pt x="60" y="86"/>
                  <a:pt x="60" y="86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1" y="132"/>
                  <a:pt x="72" y="133"/>
                  <a:pt x="74" y="133"/>
                </a:cubicBezTo>
                <a:cubicBezTo>
                  <a:pt x="76" y="133"/>
                  <a:pt x="77" y="132"/>
                  <a:pt x="77" y="130"/>
                </a:cubicBezTo>
                <a:cubicBezTo>
                  <a:pt x="77" y="86"/>
                  <a:pt x="77" y="86"/>
                  <a:pt x="7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7" y="112"/>
                  <a:pt x="89" y="113"/>
                  <a:pt x="91" y="113"/>
                </a:cubicBezTo>
                <a:cubicBezTo>
                  <a:pt x="92" y="113"/>
                  <a:pt x="94" y="112"/>
                  <a:pt x="94" y="110"/>
                </a:cubicBezTo>
                <a:cubicBezTo>
                  <a:pt x="94" y="86"/>
                  <a:pt x="94" y="86"/>
                  <a:pt x="94" y="86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1" y="118"/>
                  <a:pt x="102" y="120"/>
                  <a:pt x="104" y="120"/>
                </a:cubicBezTo>
                <a:cubicBezTo>
                  <a:pt x="106" y="120"/>
                  <a:pt x="107" y="118"/>
                  <a:pt x="107" y="117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38"/>
                  <a:pt x="115" y="140"/>
                  <a:pt x="117" y="140"/>
                </a:cubicBezTo>
                <a:cubicBezTo>
                  <a:pt x="119" y="140"/>
                  <a:pt x="121" y="138"/>
                  <a:pt x="121" y="1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7" y="132"/>
                  <a:pt x="129" y="133"/>
                  <a:pt x="131" y="133"/>
                </a:cubicBezTo>
                <a:cubicBezTo>
                  <a:pt x="132" y="133"/>
                  <a:pt x="134" y="132"/>
                  <a:pt x="134" y="130"/>
                </a:cubicBezTo>
                <a:cubicBezTo>
                  <a:pt x="134" y="86"/>
                  <a:pt x="134" y="86"/>
                  <a:pt x="134" y="86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4" y="86"/>
                  <a:pt x="147" y="83"/>
                  <a:pt x="147" y="80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47" y="49"/>
                  <a:pt x="144" y="46"/>
                  <a:pt x="141" y="46"/>
                </a:cubicBezTo>
                <a:close/>
                <a:moveTo>
                  <a:pt x="107" y="10"/>
                </a:moveTo>
                <a:cubicBezTo>
                  <a:pt x="124" y="26"/>
                  <a:pt x="124" y="26"/>
                  <a:pt x="124" y="26"/>
                </a:cubicBezTo>
                <a:cubicBezTo>
                  <a:pt x="107" y="26"/>
                  <a:pt x="107" y="26"/>
                  <a:pt x="107" y="26"/>
                </a:cubicBezTo>
                <a:lnTo>
                  <a:pt x="107" y="10"/>
                </a:lnTo>
                <a:close/>
                <a:moveTo>
                  <a:pt x="20" y="6"/>
                </a:moveTo>
                <a:cubicBezTo>
                  <a:pt x="101" y="6"/>
                  <a:pt x="101" y="6"/>
                  <a:pt x="101" y="6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101" y="32"/>
                  <a:pt x="102" y="33"/>
                  <a:pt x="104" y="33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20" y="46"/>
                  <a:pt x="20" y="46"/>
                  <a:pt x="20" y="46"/>
                </a:cubicBezTo>
                <a:lnTo>
                  <a:pt x="20" y="6"/>
                </a:lnTo>
                <a:close/>
                <a:moveTo>
                  <a:pt x="141" y="80"/>
                </a:moveTo>
                <a:cubicBezTo>
                  <a:pt x="7" y="80"/>
                  <a:pt x="7" y="80"/>
                  <a:pt x="7" y="80"/>
                </a:cubicBezTo>
                <a:cubicBezTo>
                  <a:pt x="7" y="53"/>
                  <a:pt x="7" y="53"/>
                  <a:pt x="7" y="53"/>
                </a:cubicBezTo>
                <a:cubicBezTo>
                  <a:pt x="141" y="53"/>
                  <a:pt x="141" y="53"/>
                  <a:pt x="141" y="53"/>
                </a:cubicBezTo>
                <a:lnTo>
                  <a:pt x="141" y="80"/>
                </a:lnTo>
                <a:close/>
                <a:moveTo>
                  <a:pt x="17" y="70"/>
                </a:moveTo>
                <a:cubicBezTo>
                  <a:pt x="19" y="70"/>
                  <a:pt x="20" y="68"/>
                  <a:pt x="20" y="66"/>
                </a:cubicBezTo>
                <a:cubicBezTo>
                  <a:pt x="20" y="65"/>
                  <a:pt x="19" y="63"/>
                  <a:pt x="17" y="63"/>
                </a:cubicBezTo>
                <a:cubicBezTo>
                  <a:pt x="15" y="63"/>
                  <a:pt x="14" y="65"/>
                  <a:pt x="14" y="66"/>
                </a:cubicBezTo>
                <a:cubicBezTo>
                  <a:pt x="14" y="68"/>
                  <a:pt x="15" y="70"/>
                  <a:pt x="17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6405563" y="4123226"/>
            <a:ext cx="500063" cy="552450"/>
          </a:xfrm>
          <a:custGeom>
            <a:avLst/>
            <a:gdLst>
              <a:gd name="T0" fmla="*/ 80 w 133"/>
              <a:gd name="T1" fmla="*/ 10 h 147"/>
              <a:gd name="T2" fmla="*/ 70 w 133"/>
              <a:gd name="T3" fmla="*/ 0 h 147"/>
              <a:gd name="T4" fmla="*/ 63 w 133"/>
              <a:gd name="T5" fmla="*/ 3 h 147"/>
              <a:gd name="T6" fmla="*/ 22 w 133"/>
              <a:gd name="T7" fmla="*/ 40 h 147"/>
              <a:gd name="T8" fmla="*/ 0 w 133"/>
              <a:gd name="T9" fmla="*/ 73 h 147"/>
              <a:gd name="T10" fmla="*/ 22 w 133"/>
              <a:gd name="T11" fmla="*/ 106 h 147"/>
              <a:gd name="T12" fmla="*/ 63 w 133"/>
              <a:gd name="T13" fmla="*/ 144 h 147"/>
              <a:gd name="T14" fmla="*/ 70 w 133"/>
              <a:gd name="T15" fmla="*/ 147 h 147"/>
              <a:gd name="T16" fmla="*/ 80 w 133"/>
              <a:gd name="T17" fmla="*/ 137 h 147"/>
              <a:gd name="T18" fmla="*/ 80 w 133"/>
              <a:gd name="T19" fmla="*/ 136 h 147"/>
              <a:gd name="T20" fmla="*/ 80 w 133"/>
              <a:gd name="T21" fmla="*/ 10 h 147"/>
              <a:gd name="T22" fmla="*/ 80 w 133"/>
              <a:gd name="T23" fmla="*/ 10 h 147"/>
              <a:gd name="T24" fmla="*/ 20 w 133"/>
              <a:gd name="T25" fmla="*/ 99 h 147"/>
              <a:gd name="T26" fmla="*/ 6 w 133"/>
              <a:gd name="T27" fmla="*/ 73 h 147"/>
              <a:gd name="T28" fmla="*/ 20 w 133"/>
              <a:gd name="T29" fmla="*/ 47 h 147"/>
              <a:gd name="T30" fmla="*/ 20 w 133"/>
              <a:gd name="T31" fmla="*/ 99 h 147"/>
              <a:gd name="T32" fmla="*/ 60 w 133"/>
              <a:gd name="T33" fmla="*/ 132 h 147"/>
              <a:gd name="T34" fmla="*/ 26 w 133"/>
              <a:gd name="T35" fmla="*/ 102 h 147"/>
              <a:gd name="T36" fmla="*/ 26 w 133"/>
              <a:gd name="T37" fmla="*/ 45 h 147"/>
              <a:gd name="T38" fmla="*/ 28 w 133"/>
              <a:gd name="T39" fmla="*/ 43 h 147"/>
              <a:gd name="T40" fmla="*/ 28 w 133"/>
              <a:gd name="T41" fmla="*/ 43 h 147"/>
              <a:gd name="T42" fmla="*/ 60 w 133"/>
              <a:gd name="T43" fmla="*/ 14 h 147"/>
              <a:gd name="T44" fmla="*/ 60 w 133"/>
              <a:gd name="T45" fmla="*/ 132 h 147"/>
              <a:gd name="T46" fmla="*/ 73 w 133"/>
              <a:gd name="T47" fmla="*/ 137 h 147"/>
              <a:gd name="T48" fmla="*/ 70 w 133"/>
              <a:gd name="T49" fmla="*/ 140 h 147"/>
              <a:gd name="T50" fmla="*/ 67 w 133"/>
              <a:gd name="T51" fmla="*/ 139 h 147"/>
              <a:gd name="T52" fmla="*/ 67 w 133"/>
              <a:gd name="T53" fmla="*/ 139 h 147"/>
              <a:gd name="T54" fmla="*/ 66 w 133"/>
              <a:gd name="T55" fmla="*/ 138 h 147"/>
              <a:gd name="T56" fmla="*/ 66 w 133"/>
              <a:gd name="T57" fmla="*/ 8 h 147"/>
              <a:gd name="T58" fmla="*/ 67 w 133"/>
              <a:gd name="T59" fmla="*/ 7 h 147"/>
              <a:gd name="T60" fmla="*/ 67 w 133"/>
              <a:gd name="T61" fmla="*/ 7 h 147"/>
              <a:gd name="T62" fmla="*/ 70 w 133"/>
              <a:gd name="T63" fmla="*/ 6 h 147"/>
              <a:gd name="T64" fmla="*/ 73 w 133"/>
              <a:gd name="T65" fmla="*/ 10 h 147"/>
              <a:gd name="T66" fmla="*/ 73 w 133"/>
              <a:gd name="T67" fmla="*/ 137 h 147"/>
              <a:gd name="T68" fmla="*/ 118 w 133"/>
              <a:gd name="T69" fmla="*/ 73 h 147"/>
              <a:gd name="T70" fmla="*/ 132 w 133"/>
              <a:gd name="T71" fmla="*/ 59 h 147"/>
              <a:gd name="T72" fmla="*/ 133 w 133"/>
              <a:gd name="T73" fmla="*/ 56 h 147"/>
              <a:gd name="T74" fmla="*/ 130 w 133"/>
              <a:gd name="T75" fmla="*/ 53 h 147"/>
              <a:gd name="T76" fmla="*/ 127 w 133"/>
              <a:gd name="T77" fmla="*/ 54 h 147"/>
              <a:gd name="T78" fmla="*/ 113 w 133"/>
              <a:gd name="T79" fmla="*/ 68 h 147"/>
              <a:gd name="T80" fmla="*/ 99 w 133"/>
              <a:gd name="T81" fmla="*/ 54 h 147"/>
              <a:gd name="T82" fmla="*/ 96 w 133"/>
              <a:gd name="T83" fmla="*/ 53 h 147"/>
              <a:gd name="T84" fmla="*/ 93 w 133"/>
              <a:gd name="T85" fmla="*/ 56 h 147"/>
              <a:gd name="T86" fmla="*/ 94 w 133"/>
              <a:gd name="T87" fmla="*/ 59 h 147"/>
              <a:gd name="T88" fmla="*/ 108 w 133"/>
              <a:gd name="T89" fmla="*/ 73 h 147"/>
              <a:gd name="T90" fmla="*/ 94 w 133"/>
              <a:gd name="T91" fmla="*/ 87 h 147"/>
              <a:gd name="T92" fmla="*/ 93 w 133"/>
              <a:gd name="T93" fmla="*/ 90 h 147"/>
              <a:gd name="T94" fmla="*/ 96 w 133"/>
              <a:gd name="T95" fmla="*/ 93 h 147"/>
              <a:gd name="T96" fmla="*/ 99 w 133"/>
              <a:gd name="T97" fmla="*/ 92 h 147"/>
              <a:gd name="T98" fmla="*/ 113 w 133"/>
              <a:gd name="T99" fmla="*/ 78 h 147"/>
              <a:gd name="T100" fmla="*/ 127 w 133"/>
              <a:gd name="T101" fmla="*/ 92 h 147"/>
              <a:gd name="T102" fmla="*/ 130 w 133"/>
              <a:gd name="T103" fmla="*/ 93 h 147"/>
              <a:gd name="T104" fmla="*/ 133 w 133"/>
              <a:gd name="T105" fmla="*/ 90 h 147"/>
              <a:gd name="T106" fmla="*/ 132 w 133"/>
              <a:gd name="T107" fmla="*/ 87 h 147"/>
              <a:gd name="T108" fmla="*/ 118 w 133"/>
              <a:gd name="T109" fmla="*/ 7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3" h="147">
                <a:moveTo>
                  <a:pt x="80" y="10"/>
                </a:moveTo>
                <a:cubicBezTo>
                  <a:pt x="80" y="4"/>
                  <a:pt x="75" y="0"/>
                  <a:pt x="70" y="0"/>
                </a:cubicBezTo>
                <a:cubicBezTo>
                  <a:pt x="67" y="0"/>
                  <a:pt x="64" y="1"/>
                  <a:pt x="63" y="3"/>
                </a:cubicBezTo>
                <a:cubicBezTo>
                  <a:pt x="22" y="40"/>
                  <a:pt x="22" y="40"/>
                  <a:pt x="22" y="40"/>
                </a:cubicBezTo>
                <a:cubicBezTo>
                  <a:pt x="9" y="41"/>
                  <a:pt x="0" y="55"/>
                  <a:pt x="0" y="73"/>
                </a:cubicBezTo>
                <a:cubicBezTo>
                  <a:pt x="0" y="91"/>
                  <a:pt x="9" y="106"/>
                  <a:pt x="22" y="106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4" y="145"/>
                  <a:pt x="67" y="147"/>
                  <a:pt x="70" y="147"/>
                </a:cubicBezTo>
                <a:cubicBezTo>
                  <a:pt x="75" y="147"/>
                  <a:pt x="80" y="142"/>
                  <a:pt x="80" y="137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lose/>
                <a:moveTo>
                  <a:pt x="20" y="99"/>
                </a:moveTo>
                <a:cubicBezTo>
                  <a:pt x="12" y="97"/>
                  <a:pt x="6" y="86"/>
                  <a:pt x="6" y="73"/>
                </a:cubicBezTo>
                <a:cubicBezTo>
                  <a:pt x="6" y="60"/>
                  <a:pt x="12" y="49"/>
                  <a:pt x="20" y="47"/>
                </a:cubicBezTo>
                <a:lnTo>
                  <a:pt x="20" y="99"/>
                </a:lnTo>
                <a:close/>
                <a:moveTo>
                  <a:pt x="60" y="132"/>
                </a:moveTo>
                <a:cubicBezTo>
                  <a:pt x="26" y="102"/>
                  <a:pt x="26" y="102"/>
                  <a:pt x="26" y="102"/>
                </a:cubicBezTo>
                <a:cubicBezTo>
                  <a:pt x="26" y="45"/>
                  <a:pt x="26" y="45"/>
                  <a:pt x="26" y="45"/>
                </a:cubicBezTo>
                <a:cubicBezTo>
                  <a:pt x="28" y="43"/>
                  <a:pt x="28" y="43"/>
                  <a:pt x="28" y="43"/>
                </a:cubicBezTo>
                <a:cubicBezTo>
                  <a:pt x="28" y="43"/>
                  <a:pt x="28" y="43"/>
                  <a:pt x="28" y="43"/>
                </a:cubicBezTo>
                <a:cubicBezTo>
                  <a:pt x="60" y="14"/>
                  <a:pt x="60" y="14"/>
                  <a:pt x="60" y="14"/>
                </a:cubicBezTo>
                <a:lnTo>
                  <a:pt x="60" y="132"/>
                </a:lnTo>
                <a:close/>
                <a:moveTo>
                  <a:pt x="73" y="137"/>
                </a:moveTo>
                <a:cubicBezTo>
                  <a:pt x="73" y="138"/>
                  <a:pt x="72" y="140"/>
                  <a:pt x="70" y="140"/>
                </a:cubicBezTo>
                <a:cubicBezTo>
                  <a:pt x="69" y="140"/>
                  <a:pt x="68" y="139"/>
                  <a:pt x="67" y="139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6" y="138"/>
                  <a:pt x="66" y="138"/>
                  <a:pt x="66" y="138"/>
                </a:cubicBezTo>
                <a:cubicBezTo>
                  <a:pt x="66" y="8"/>
                  <a:pt x="66" y="8"/>
                  <a:pt x="66" y="8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8" y="7"/>
                  <a:pt x="69" y="6"/>
                  <a:pt x="70" y="6"/>
                </a:cubicBezTo>
                <a:cubicBezTo>
                  <a:pt x="72" y="6"/>
                  <a:pt x="73" y="8"/>
                  <a:pt x="73" y="10"/>
                </a:cubicBezTo>
                <a:lnTo>
                  <a:pt x="73" y="137"/>
                </a:lnTo>
                <a:close/>
                <a:moveTo>
                  <a:pt x="118" y="73"/>
                </a:moveTo>
                <a:cubicBezTo>
                  <a:pt x="132" y="59"/>
                  <a:pt x="132" y="59"/>
                  <a:pt x="132" y="59"/>
                </a:cubicBezTo>
                <a:cubicBezTo>
                  <a:pt x="133" y="58"/>
                  <a:pt x="133" y="57"/>
                  <a:pt x="133" y="56"/>
                </a:cubicBezTo>
                <a:cubicBezTo>
                  <a:pt x="133" y="55"/>
                  <a:pt x="132" y="53"/>
                  <a:pt x="130" y="53"/>
                </a:cubicBezTo>
                <a:cubicBezTo>
                  <a:pt x="129" y="53"/>
                  <a:pt x="128" y="53"/>
                  <a:pt x="127" y="54"/>
                </a:cubicBezTo>
                <a:cubicBezTo>
                  <a:pt x="113" y="68"/>
                  <a:pt x="113" y="68"/>
                  <a:pt x="113" y="68"/>
                </a:cubicBezTo>
                <a:cubicBezTo>
                  <a:pt x="99" y="54"/>
                  <a:pt x="99" y="54"/>
                  <a:pt x="99" y="54"/>
                </a:cubicBezTo>
                <a:cubicBezTo>
                  <a:pt x="98" y="53"/>
                  <a:pt x="97" y="53"/>
                  <a:pt x="96" y="53"/>
                </a:cubicBezTo>
                <a:cubicBezTo>
                  <a:pt x="95" y="53"/>
                  <a:pt x="93" y="55"/>
                  <a:pt x="93" y="56"/>
                </a:cubicBezTo>
                <a:cubicBezTo>
                  <a:pt x="93" y="57"/>
                  <a:pt x="93" y="58"/>
                  <a:pt x="94" y="59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94" y="87"/>
                  <a:pt x="94" y="87"/>
                  <a:pt x="94" y="87"/>
                </a:cubicBezTo>
                <a:cubicBezTo>
                  <a:pt x="93" y="88"/>
                  <a:pt x="93" y="89"/>
                  <a:pt x="93" y="90"/>
                </a:cubicBezTo>
                <a:cubicBezTo>
                  <a:pt x="93" y="92"/>
                  <a:pt x="95" y="93"/>
                  <a:pt x="96" y="93"/>
                </a:cubicBezTo>
                <a:cubicBezTo>
                  <a:pt x="97" y="93"/>
                  <a:pt x="98" y="93"/>
                  <a:pt x="99" y="92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27" y="92"/>
                  <a:pt x="127" y="92"/>
                  <a:pt x="127" y="92"/>
                </a:cubicBezTo>
                <a:cubicBezTo>
                  <a:pt x="128" y="93"/>
                  <a:pt x="129" y="93"/>
                  <a:pt x="130" y="93"/>
                </a:cubicBezTo>
                <a:cubicBezTo>
                  <a:pt x="132" y="93"/>
                  <a:pt x="133" y="92"/>
                  <a:pt x="133" y="90"/>
                </a:cubicBezTo>
                <a:cubicBezTo>
                  <a:pt x="133" y="89"/>
                  <a:pt x="133" y="88"/>
                  <a:pt x="132" y="87"/>
                </a:cubicBezTo>
                <a:lnTo>
                  <a:pt x="118" y="7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7558088" y="4123226"/>
            <a:ext cx="301625" cy="552450"/>
          </a:xfrm>
          <a:custGeom>
            <a:avLst/>
            <a:gdLst>
              <a:gd name="T0" fmla="*/ 80 w 80"/>
              <a:gd name="T1" fmla="*/ 10 h 147"/>
              <a:gd name="T2" fmla="*/ 80 w 80"/>
              <a:gd name="T3" fmla="*/ 10 h 147"/>
              <a:gd name="T4" fmla="*/ 70 w 80"/>
              <a:gd name="T5" fmla="*/ 0 h 147"/>
              <a:gd name="T6" fmla="*/ 63 w 80"/>
              <a:gd name="T7" fmla="*/ 3 h 147"/>
              <a:gd name="T8" fmla="*/ 22 w 80"/>
              <a:gd name="T9" fmla="*/ 40 h 147"/>
              <a:gd name="T10" fmla="*/ 0 w 80"/>
              <a:gd name="T11" fmla="*/ 73 h 147"/>
              <a:gd name="T12" fmla="*/ 22 w 80"/>
              <a:gd name="T13" fmla="*/ 106 h 147"/>
              <a:gd name="T14" fmla="*/ 63 w 80"/>
              <a:gd name="T15" fmla="*/ 144 h 147"/>
              <a:gd name="T16" fmla="*/ 70 w 80"/>
              <a:gd name="T17" fmla="*/ 147 h 147"/>
              <a:gd name="T18" fmla="*/ 80 w 80"/>
              <a:gd name="T19" fmla="*/ 137 h 147"/>
              <a:gd name="T20" fmla="*/ 80 w 80"/>
              <a:gd name="T21" fmla="*/ 136 h 147"/>
              <a:gd name="T22" fmla="*/ 80 w 80"/>
              <a:gd name="T23" fmla="*/ 10 h 147"/>
              <a:gd name="T24" fmla="*/ 20 w 80"/>
              <a:gd name="T25" fmla="*/ 99 h 147"/>
              <a:gd name="T26" fmla="*/ 7 w 80"/>
              <a:gd name="T27" fmla="*/ 73 h 147"/>
              <a:gd name="T28" fmla="*/ 20 w 80"/>
              <a:gd name="T29" fmla="*/ 47 h 147"/>
              <a:gd name="T30" fmla="*/ 20 w 80"/>
              <a:gd name="T31" fmla="*/ 99 h 147"/>
              <a:gd name="T32" fmla="*/ 60 w 80"/>
              <a:gd name="T33" fmla="*/ 132 h 147"/>
              <a:gd name="T34" fmla="*/ 27 w 80"/>
              <a:gd name="T35" fmla="*/ 102 h 147"/>
              <a:gd name="T36" fmla="*/ 27 w 80"/>
              <a:gd name="T37" fmla="*/ 45 h 147"/>
              <a:gd name="T38" fmla="*/ 28 w 80"/>
              <a:gd name="T39" fmla="*/ 43 h 147"/>
              <a:gd name="T40" fmla="*/ 28 w 80"/>
              <a:gd name="T41" fmla="*/ 43 h 147"/>
              <a:gd name="T42" fmla="*/ 60 w 80"/>
              <a:gd name="T43" fmla="*/ 14 h 147"/>
              <a:gd name="T44" fmla="*/ 60 w 80"/>
              <a:gd name="T45" fmla="*/ 132 h 147"/>
              <a:gd name="T46" fmla="*/ 73 w 80"/>
              <a:gd name="T47" fmla="*/ 137 h 147"/>
              <a:gd name="T48" fmla="*/ 70 w 80"/>
              <a:gd name="T49" fmla="*/ 140 h 147"/>
              <a:gd name="T50" fmla="*/ 68 w 80"/>
              <a:gd name="T51" fmla="*/ 139 h 147"/>
              <a:gd name="T52" fmla="*/ 68 w 80"/>
              <a:gd name="T53" fmla="*/ 139 h 147"/>
              <a:gd name="T54" fmla="*/ 67 w 80"/>
              <a:gd name="T55" fmla="*/ 138 h 147"/>
              <a:gd name="T56" fmla="*/ 67 w 80"/>
              <a:gd name="T57" fmla="*/ 8 h 147"/>
              <a:gd name="T58" fmla="*/ 68 w 80"/>
              <a:gd name="T59" fmla="*/ 7 h 147"/>
              <a:gd name="T60" fmla="*/ 68 w 80"/>
              <a:gd name="T61" fmla="*/ 7 h 147"/>
              <a:gd name="T62" fmla="*/ 70 w 80"/>
              <a:gd name="T63" fmla="*/ 6 h 147"/>
              <a:gd name="T64" fmla="*/ 73 w 80"/>
              <a:gd name="T65" fmla="*/ 10 h 147"/>
              <a:gd name="T66" fmla="*/ 73 w 80"/>
              <a:gd name="T67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47">
                <a:moveTo>
                  <a:pt x="80" y="10"/>
                </a:moveTo>
                <a:cubicBezTo>
                  <a:pt x="80" y="10"/>
                  <a:pt x="80" y="10"/>
                  <a:pt x="80" y="10"/>
                </a:cubicBezTo>
                <a:cubicBezTo>
                  <a:pt x="80" y="4"/>
                  <a:pt x="76" y="0"/>
                  <a:pt x="70" y="0"/>
                </a:cubicBezTo>
                <a:cubicBezTo>
                  <a:pt x="67" y="0"/>
                  <a:pt x="65" y="1"/>
                  <a:pt x="63" y="3"/>
                </a:cubicBezTo>
                <a:cubicBezTo>
                  <a:pt x="22" y="40"/>
                  <a:pt x="22" y="40"/>
                  <a:pt x="22" y="40"/>
                </a:cubicBezTo>
                <a:cubicBezTo>
                  <a:pt x="10" y="41"/>
                  <a:pt x="0" y="55"/>
                  <a:pt x="0" y="73"/>
                </a:cubicBezTo>
                <a:cubicBezTo>
                  <a:pt x="0" y="91"/>
                  <a:pt x="10" y="106"/>
                  <a:pt x="22" y="106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5" y="145"/>
                  <a:pt x="67" y="147"/>
                  <a:pt x="70" y="147"/>
                </a:cubicBezTo>
                <a:cubicBezTo>
                  <a:pt x="76" y="147"/>
                  <a:pt x="80" y="142"/>
                  <a:pt x="80" y="137"/>
                </a:cubicBezTo>
                <a:cubicBezTo>
                  <a:pt x="80" y="136"/>
                  <a:pt x="80" y="136"/>
                  <a:pt x="80" y="136"/>
                </a:cubicBezTo>
                <a:lnTo>
                  <a:pt x="80" y="10"/>
                </a:lnTo>
                <a:close/>
                <a:moveTo>
                  <a:pt x="20" y="99"/>
                </a:moveTo>
                <a:cubicBezTo>
                  <a:pt x="12" y="97"/>
                  <a:pt x="7" y="86"/>
                  <a:pt x="7" y="73"/>
                </a:cubicBezTo>
                <a:cubicBezTo>
                  <a:pt x="7" y="60"/>
                  <a:pt x="12" y="49"/>
                  <a:pt x="20" y="47"/>
                </a:cubicBezTo>
                <a:lnTo>
                  <a:pt x="20" y="99"/>
                </a:lnTo>
                <a:close/>
                <a:moveTo>
                  <a:pt x="60" y="132"/>
                </a:moveTo>
                <a:cubicBezTo>
                  <a:pt x="27" y="102"/>
                  <a:pt x="27" y="102"/>
                  <a:pt x="27" y="102"/>
                </a:cubicBezTo>
                <a:cubicBezTo>
                  <a:pt x="27" y="45"/>
                  <a:pt x="27" y="45"/>
                  <a:pt x="27" y="45"/>
                </a:cubicBezTo>
                <a:cubicBezTo>
                  <a:pt x="28" y="43"/>
                  <a:pt x="28" y="43"/>
                  <a:pt x="28" y="43"/>
                </a:cubicBezTo>
                <a:cubicBezTo>
                  <a:pt x="28" y="43"/>
                  <a:pt x="28" y="43"/>
                  <a:pt x="28" y="43"/>
                </a:cubicBezTo>
                <a:cubicBezTo>
                  <a:pt x="60" y="14"/>
                  <a:pt x="60" y="14"/>
                  <a:pt x="60" y="14"/>
                </a:cubicBezTo>
                <a:lnTo>
                  <a:pt x="60" y="132"/>
                </a:lnTo>
                <a:close/>
                <a:moveTo>
                  <a:pt x="73" y="137"/>
                </a:moveTo>
                <a:cubicBezTo>
                  <a:pt x="73" y="138"/>
                  <a:pt x="72" y="140"/>
                  <a:pt x="70" y="140"/>
                </a:cubicBezTo>
                <a:cubicBezTo>
                  <a:pt x="69" y="140"/>
                  <a:pt x="68" y="139"/>
                  <a:pt x="68" y="139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9" y="6"/>
                  <a:pt x="70" y="6"/>
                </a:cubicBezTo>
                <a:cubicBezTo>
                  <a:pt x="72" y="6"/>
                  <a:pt x="73" y="8"/>
                  <a:pt x="73" y="10"/>
                </a:cubicBezTo>
                <a:lnTo>
                  <a:pt x="73" y="1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55"/>
          <p:cNvSpPr>
            <a:spLocks noEditPoints="1"/>
          </p:cNvSpPr>
          <p:nvPr/>
        </p:nvSpPr>
        <p:spPr bwMode="auto">
          <a:xfrm>
            <a:off x="8561388" y="4123226"/>
            <a:ext cx="401638" cy="552450"/>
          </a:xfrm>
          <a:custGeom>
            <a:avLst/>
            <a:gdLst>
              <a:gd name="T0" fmla="*/ 80 w 107"/>
              <a:gd name="T1" fmla="*/ 10 h 147"/>
              <a:gd name="T2" fmla="*/ 70 w 107"/>
              <a:gd name="T3" fmla="*/ 0 h 147"/>
              <a:gd name="T4" fmla="*/ 63 w 107"/>
              <a:gd name="T5" fmla="*/ 3 h 147"/>
              <a:gd name="T6" fmla="*/ 22 w 107"/>
              <a:gd name="T7" fmla="*/ 40 h 147"/>
              <a:gd name="T8" fmla="*/ 0 w 107"/>
              <a:gd name="T9" fmla="*/ 73 h 147"/>
              <a:gd name="T10" fmla="*/ 22 w 107"/>
              <a:gd name="T11" fmla="*/ 106 h 147"/>
              <a:gd name="T12" fmla="*/ 63 w 107"/>
              <a:gd name="T13" fmla="*/ 144 h 147"/>
              <a:gd name="T14" fmla="*/ 70 w 107"/>
              <a:gd name="T15" fmla="*/ 147 h 147"/>
              <a:gd name="T16" fmla="*/ 80 w 107"/>
              <a:gd name="T17" fmla="*/ 137 h 147"/>
              <a:gd name="T18" fmla="*/ 80 w 107"/>
              <a:gd name="T19" fmla="*/ 136 h 147"/>
              <a:gd name="T20" fmla="*/ 80 w 107"/>
              <a:gd name="T21" fmla="*/ 10 h 147"/>
              <a:gd name="T22" fmla="*/ 80 w 107"/>
              <a:gd name="T23" fmla="*/ 10 h 147"/>
              <a:gd name="T24" fmla="*/ 20 w 107"/>
              <a:gd name="T25" fmla="*/ 99 h 147"/>
              <a:gd name="T26" fmla="*/ 7 w 107"/>
              <a:gd name="T27" fmla="*/ 73 h 147"/>
              <a:gd name="T28" fmla="*/ 20 w 107"/>
              <a:gd name="T29" fmla="*/ 47 h 147"/>
              <a:gd name="T30" fmla="*/ 20 w 107"/>
              <a:gd name="T31" fmla="*/ 99 h 147"/>
              <a:gd name="T32" fmla="*/ 60 w 107"/>
              <a:gd name="T33" fmla="*/ 132 h 147"/>
              <a:gd name="T34" fmla="*/ 27 w 107"/>
              <a:gd name="T35" fmla="*/ 102 h 147"/>
              <a:gd name="T36" fmla="*/ 27 w 107"/>
              <a:gd name="T37" fmla="*/ 45 h 147"/>
              <a:gd name="T38" fmla="*/ 28 w 107"/>
              <a:gd name="T39" fmla="*/ 43 h 147"/>
              <a:gd name="T40" fmla="*/ 28 w 107"/>
              <a:gd name="T41" fmla="*/ 43 h 147"/>
              <a:gd name="T42" fmla="*/ 60 w 107"/>
              <a:gd name="T43" fmla="*/ 14 h 147"/>
              <a:gd name="T44" fmla="*/ 60 w 107"/>
              <a:gd name="T45" fmla="*/ 132 h 147"/>
              <a:gd name="T46" fmla="*/ 74 w 107"/>
              <a:gd name="T47" fmla="*/ 137 h 147"/>
              <a:gd name="T48" fmla="*/ 70 w 107"/>
              <a:gd name="T49" fmla="*/ 140 h 147"/>
              <a:gd name="T50" fmla="*/ 68 w 107"/>
              <a:gd name="T51" fmla="*/ 139 h 147"/>
              <a:gd name="T52" fmla="*/ 68 w 107"/>
              <a:gd name="T53" fmla="*/ 139 h 147"/>
              <a:gd name="T54" fmla="*/ 67 w 107"/>
              <a:gd name="T55" fmla="*/ 138 h 147"/>
              <a:gd name="T56" fmla="*/ 67 w 107"/>
              <a:gd name="T57" fmla="*/ 8 h 147"/>
              <a:gd name="T58" fmla="*/ 68 w 107"/>
              <a:gd name="T59" fmla="*/ 7 h 147"/>
              <a:gd name="T60" fmla="*/ 68 w 107"/>
              <a:gd name="T61" fmla="*/ 7 h 147"/>
              <a:gd name="T62" fmla="*/ 70 w 107"/>
              <a:gd name="T63" fmla="*/ 6 h 147"/>
              <a:gd name="T64" fmla="*/ 74 w 107"/>
              <a:gd name="T65" fmla="*/ 10 h 147"/>
              <a:gd name="T66" fmla="*/ 74 w 107"/>
              <a:gd name="T67" fmla="*/ 137 h 147"/>
              <a:gd name="T68" fmla="*/ 90 w 107"/>
              <a:gd name="T69" fmla="*/ 53 h 147"/>
              <a:gd name="T70" fmla="*/ 87 w 107"/>
              <a:gd name="T71" fmla="*/ 56 h 147"/>
              <a:gd name="T72" fmla="*/ 90 w 107"/>
              <a:gd name="T73" fmla="*/ 60 h 147"/>
              <a:gd name="T74" fmla="*/ 100 w 107"/>
              <a:gd name="T75" fmla="*/ 73 h 147"/>
              <a:gd name="T76" fmla="*/ 90 w 107"/>
              <a:gd name="T77" fmla="*/ 86 h 147"/>
              <a:gd name="T78" fmla="*/ 87 w 107"/>
              <a:gd name="T79" fmla="*/ 90 h 147"/>
              <a:gd name="T80" fmla="*/ 90 w 107"/>
              <a:gd name="T81" fmla="*/ 93 h 147"/>
              <a:gd name="T82" fmla="*/ 107 w 107"/>
              <a:gd name="T83" fmla="*/ 73 h 147"/>
              <a:gd name="T84" fmla="*/ 90 w 107"/>
              <a:gd name="T85" fmla="*/ 5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47">
                <a:moveTo>
                  <a:pt x="80" y="10"/>
                </a:moveTo>
                <a:cubicBezTo>
                  <a:pt x="80" y="4"/>
                  <a:pt x="76" y="0"/>
                  <a:pt x="70" y="0"/>
                </a:cubicBezTo>
                <a:cubicBezTo>
                  <a:pt x="67" y="0"/>
                  <a:pt x="65" y="1"/>
                  <a:pt x="63" y="3"/>
                </a:cubicBezTo>
                <a:cubicBezTo>
                  <a:pt x="22" y="40"/>
                  <a:pt x="22" y="40"/>
                  <a:pt x="22" y="40"/>
                </a:cubicBezTo>
                <a:cubicBezTo>
                  <a:pt x="10" y="41"/>
                  <a:pt x="0" y="55"/>
                  <a:pt x="0" y="73"/>
                </a:cubicBezTo>
                <a:cubicBezTo>
                  <a:pt x="0" y="91"/>
                  <a:pt x="10" y="106"/>
                  <a:pt x="22" y="106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5" y="145"/>
                  <a:pt x="67" y="147"/>
                  <a:pt x="70" y="147"/>
                </a:cubicBezTo>
                <a:cubicBezTo>
                  <a:pt x="76" y="147"/>
                  <a:pt x="80" y="142"/>
                  <a:pt x="80" y="137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lose/>
                <a:moveTo>
                  <a:pt x="20" y="99"/>
                </a:moveTo>
                <a:cubicBezTo>
                  <a:pt x="12" y="97"/>
                  <a:pt x="7" y="86"/>
                  <a:pt x="7" y="73"/>
                </a:cubicBezTo>
                <a:cubicBezTo>
                  <a:pt x="7" y="60"/>
                  <a:pt x="12" y="49"/>
                  <a:pt x="20" y="47"/>
                </a:cubicBezTo>
                <a:lnTo>
                  <a:pt x="20" y="99"/>
                </a:lnTo>
                <a:close/>
                <a:moveTo>
                  <a:pt x="60" y="132"/>
                </a:moveTo>
                <a:cubicBezTo>
                  <a:pt x="27" y="102"/>
                  <a:pt x="27" y="102"/>
                  <a:pt x="27" y="102"/>
                </a:cubicBezTo>
                <a:cubicBezTo>
                  <a:pt x="27" y="45"/>
                  <a:pt x="27" y="45"/>
                  <a:pt x="27" y="45"/>
                </a:cubicBezTo>
                <a:cubicBezTo>
                  <a:pt x="28" y="43"/>
                  <a:pt x="28" y="43"/>
                  <a:pt x="28" y="43"/>
                </a:cubicBezTo>
                <a:cubicBezTo>
                  <a:pt x="28" y="43"/>
                  <a:pt x="28" y="43"/>
                  <a:pt x="28" y="43"/>
                </a:cubicBezTo>
                <a:cubicBezTo>
                  <a:pt x="60" y="14"/>
                  <a:pt x="60" y="14"/>
                  <a:pt x="60" y="14"/>
                </a:cubicBezTo>
                <a:lnTo>
                  <a:pt x="60" y="132"/>
                </a:lnTo>
                <a:close/>
                <a:moveTo>
                  <a:pt x="74" y="137"/>
                </a:moveTo>
                <a:cubicBezTo>
                  <a:pt x="74" y="138"/>
                  <a:pt x="72" y="140"/>
                  <a:pt x="70" y="140"/>
                </a:cubicBezTo>
                <a:cubicBezTo>
                  <a:pt x="69" y="140"/>
                  <a:pt x="68" y="139"/>
                  <a:pt x="68" y="139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9" y="6"/>
                  <a:pt x="70" y="6"/>
                </a:cubicBezTo>
                <a:cubicBezTo>
                  <a:pt x="72" y="6"/>
                  <a:pt x="74" y="8"/>
                  <a:pt x="74" y="10"/>
                </a:cubicBezTo>
                <a:lnTo>
                  <a:pt x="74" y="137"/>
                </a:lnTo>
                <a:close/>
                <a:moveTo>
                  <a:pt x="90" y="53"/>
                </a:moveTo>
                <a:cubicBezTo>
                  <a:pt x="88" y="53"/>
                  <a:pt x="87" y="55"/>
                  <a:pt x="87" y="56"/>
                </a:cubicBezTo>
                <a:cubicBezTo>
                  <a:pt x="87" y="58"/>
                  <a:pt x="88" y="60"/>
                  <a:pt x="90" y="60"/>
                </a:cubicBezTo>
                <a:cubicBezTo>
                  <a:pt x="96" y="60"/>
                  <a:pt x="100" y="66"/>
                  <a:pt x="100" y="73"/>
                </a:cubicBezTo>
                <a:cubicBezTo>
                  <a:pt x="100" y="80"/>
                  <a:pt x="96" y="86"/>
                  <a:pt x="90" y="86"/>
                </a:cubicBezTo>
                <a:cubicBezTo>
                  <a:pt x="88" y="86"/>
                  <a:pt x="87" y="88"/>
                  <a:pt x="87" y="90"/>
                </a:cubicBezTo>
                <a:cubicBezTo>
                  <a:pt x="87" y="92"/>
                  <a:pt x="88" y="93"/>
                  <a:pt x="90" y="93"/>
                </a:cubicBezTo>
                <a:cubicBezTo>
                  <a:pt x="99" y="93"/>
                  <a:pt x="107" y="84"/>
                  <a:pt x="107" y="73"/>
                </a:cubicBezTo>
                <a:cubicBezTo>
                  <a:pt x="107" y="62"/>
                  <a:pt x="99" y="53"/>
                  <a:pt x="90" y="5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56"/>
          <p:cNvSpPr>
            <a:spLocks noEditPoints="1"/>
          </p:cNvSpPr>
          <p:nvPr/>
        </p:nvSpPr>
        <p:spPr bwMode="auto">
          <a:xfrm>
            <a:off x="9496924" y="4063038"/>
            <a:ext cx="500063" cy="550863"/>
          </a:xfrm>
          <a:custGeom>
            <a:avLst/>
            <a:gdLst>
              <a:gd name="T0" fmla="*/ 114 w 133"/>
              <a:gd name="T1" fmla="*/ 38 h 147"/>
              <a:gd name="T2" fmla="*/ 114 w 133"/>
              <a:gd name="T3" fmla="*/ 38 h 147"/>
              <a:gd name="T4" fmla="*/ 112 w 133"/>
              <a:gd name="T5" fmla="*/ 38 h 147"/>
              <a:gd name="T6" fmla="*/ 109 w 133"/>
              <a:gd name="T7" fmla="*/ 41 h 147"/>
              <a:gd name="T8" fmla="*/ 110 w 133"/>
              <a:gd name="T9" fmla="*/ 44 h 147"/>
              <a:gd name="T10" fmla="*/ 110 w 133"/>
              <a:gd name="T11" fmla="*/ 44 h 147"/>
              <a:gd name="T12" fmla="*/ 127 w 133"/>
              <a:gd name="T13" fmla="*/ 74 h 147"/>
              <a:gd name="T14" fmla="*/ 110 w 133"/>
              <a:gd name="T15" fmla="*/ 103 h 147"/>
              <a:gd name="T16" fmla="*/ 111 w 133"/>
              <a:gd name="T17" fmla="*/ 103 h 147"/>
              <a:gd name="T18" fmla="*/ 109 w 133"/>
              <a:gd name="T19" fmla="*/ 106 h 147"/>
              <a:gd name="T20" fmla="*/ 112 w 133"/>
              <a:gd name="T21" fmla="*/ 109 h 147"/>
              <a:gd name="T22" fmla="*/ 114 w 133"/>
              <a:gd name="T23" fmla="*/ 109 h 147"/>
              <a:gd name="T24" fmla="*/ 114 w 133"/>
              <a:gd name="T25" fmla="*/ 109 h 147"/>
              <a:gd name="T26" fmla="*/ 133 w 133"/>
              <a:gd name="T27" fmla="*/ 74 h 147"/>
              <a:gd name="T28" fmla="*/ 114 w 133"/>
              <a:gd name="T29" fmla="*/ 38 h 147"/>
              <a:gd name="T30" fmla="*/ 97 w 133"/>
              <a:gd name="T31" fmla="*/ 54 h 147"/>
              <a:gd name="T32" fmla="*/ 93 w 133"/>
              <a:gd name="T33" fmla="*/ 57 h 147"/>
              <a:gd name="T34" fmla="*/ 97 w 133"/>
              <a:gd name="T35" fmla="*/ 60 h 147"/>
              <a:gd name="T36" fmla="*/ 107 w 133"/>
              <a:gd name="T37" fmla="*/ 74 h 147"/>
              <a:gd name="T38" fmla="*/ 97 w 133"/>
              <a:gd name="T39" fmla="*/ 87 h 147"/>
              <a:gd name="T40" fmla="*/ 93 w 133"/>
              <a:gd name="T41" fmla="*/ 90 h 147"/>
              <a:gd name="T42" fmla="*/ 97 w 133"/>
              <a:gd name="T43" fmla="*/ 94 h 147"/>
              <a:gd name="T44" fmla="*/ 113 w 133"/>
              <a:gd name="T45" fmla="*/ 74 h 147"/>
              <a:gd name="T46" fmla="*/ 97 w 133"/>
              <a:gd name="T47" fmla="*/ 54 h 147"/>
              <a:gd name="T48" fmla="*/ 80 w 133"/>
              <a:gd name="T49" fmla="*/ 10 h 147"/>
              <a:gd name="T50" fmla="*/ 70 w 133"/>
              <a:gd name="T51" fmla="*/ 0 h 147"/>
              <a:gd name="T52" fmla="*/ 63 w 133"/>
              <a:gd name="T53" fmla="*/ 3 h 147"/>
              <a:gd name="T54" fmla="*/ 22 w 133"/>
              <a:gd name="T55" fmla="*/ 40 h 147"/>
              <a:gd name="T56" fmla="*/ 0 w 133"/>
              <a:gd name="T57" fmla="*/ 74 h 147"/>
              <a:gd name="T58" fmla="*/ 22 w 133"/>
              <a:gd name="T59" fmla="*/ 107 h 147"/>
              <a:gd name="T60" fmla="*/ 63 w 133"/>
              <a:gd name="T61" fmla="*/ 144 h 147"/>
              <a:gd name="T62" fmla="*/ 70 w 133"/>
              <a:gd name="T63" fmla="*/ 147 h 147"/>
              <a:gd name="T64" fmla="*/ 80 w 133"/>
              <a:gd name="T65" fmla="*/ 137 h 147"/>
              <a:gd name="T66" fmla="*/ 80 w 133"/>
              <a:gd name="T67" fmla="*/ 137 h 147"/>
              <a:gd name="T68" fmla="*/ 80 w 133"/>
              <a:gd name="T69" fmla="*/ 11 h 147"/>
              <a:gd name="T70" fmla="*/ 80 w 133"/>
              <a:gd name="T71" fmla="*/ 10 h 147"/>
              <a:gd name="T72" fmla="*/ 20 w 133"/>
              <a:gd name="T73" fmla="*/ 100 h 147"/>
              <a:gd name="T74" fmla="*/ 6 w 133"/>
              <a:gd name="T75" fmla="*/ 74 h 147"/>
              <a:gd name="T76" fmla="*/ 20 w 133"/>
              <a:gd name="T77" fmla="*/ 47 h 147"/>
              <a:gd name="T78" fmla="*/ 20 w 133"/>
              <a:gd name="T79" fmla="*/ 100 h 147"/>
              <a:gd name="T80" fmla="*/ 60 w 133"/>
              <a:gd name="T81" fmla="*/ 133 h 147"/>
              <a:gd name="T82" fmla="*/ 26 w 133"/>
              <a:gd name="T83" fmla="*/ 102 h 147"/>
              <a:gd name="T84" fmla="*/ 26 w 133"/>
              <a:gd name="T85" fmla="*/ 45 h 147"/>
              <a:gd name="T86" fmla="*/ 28 w 133"/>
              <a:gd name="T87" fmla="*/ 44 h 147"/>
              <a:gd name="T88" fmla="*/ 28 w 133"/>
              <a:gd name="T89" fmla="*/ 44 h 147"/>
              <a:gd name="T90" fmla="*/ 60 w 133"/>
              <a:gd name="T91" fmla="*/ 15 h 147"/>
              <a:gd name="T92" fmla="*/ 60 w 133"/>
              <a:gd name="T93" fmla="*/ 133 h 147"/>
              <a:gd name="T94" fmla="*/ 73 w 133"/>
              <a:gd name="T95" fmla="*/ 137 h 147"/>
              <a:gd name="T96" fmla="*/ 70 w 133"/>
              <a:gd name="T97" fmla="*/ 140 h 147"/>
              <a:gd name="T98" fmla="*/ 67 w 133"/>
              <a:gd name="T99" fmla="*/ 139 h 147"/>
              <a:gd name="T100" fmla="*/ 67 w 133"/>
              <a:gd name="T101" fmla="*/ 139 h 147"/>
              <a:gd name="T102" fmla="*/ 66 w 133"/>
              <a:gd name="T103" fmla="*/ 139 h 147"/>
              <a:gd name="T104" fmla="*/ 66 w 133"/>
              <a:gd name="T105" fmla="*/ 9 h 147"/>
              <a:gd name="T106" fmla="*/ 67 w 133"/>
              <a:gd name="T107" fmla="*/ 8 h 147"/>
              <a:gd name="T108" fmla="*/ 67 w 133"/>
              <a:gd name="T109" fmla="*/ 8 h 147"/>
              <a:gd name="T110" fmla="*/ 70 w 133"/>
              <a:gd name="T111" fmla="*/ 7 h 147"/>
              <a:gd name="T112" fmla="*/ 73 w 133"/>
              <a:gd name="T113" fmla="*/ 10 h 147"/>
              <a:gd name="T114" fmla="*/ 73 w 133"/>
              <a:gd name="T11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3" h="147">
                <a:moveTo>
                  <a:pt x="114" y="38"/>
                </a:moveTo>
                <a:cubicBezTo>
                  <a:pt x="114" y="38"/>
                  <a:pt x="114" y="38"/>
                  <a:pt x="114" y="38"/>
                </a:cubicBezTo>
                <a:cubicBezTo>
                  <a:pt x="113" y="38"/>
                  <a:pt x="113" y="38"/>
                  <a:pt x="112" y="38"/>
                </a:cubicBezTo>
                <a:cubicBezTo>
                  <a:pt x="110" y="38"/>
                  <a:pt x="109" y="39"/>
                  <a:pt x="109" y="41"/>
                </a:cubicBezTo>
                <a:cubicBezTo>
                  <a:pt x="109" y="42"/>
                  <a:pt x="110" y="43"/>
                  <a:pt x="11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20" y="50"/>
                  <a:pt x="127" y="61"/>
                  <a:pt x="127" y="74"/>
                </a:cubicBezTo>
                <a:cubicBezTo>
                  <a:pt x="127" y="87"/>
                  <a:pt x="120" y="98"/>
                  <a:pt x="110" y="103"/>
                </a:cubicBezTo>
                <a:cubicBezTo>
                  <a:pt x="111" y="103"/>
                  <a:pt x="111" y="103"/>
                  <a:pt x="111" y="103"/>
                </a:cubicBezTo>
                <a:cubicBezTo>
                  <a:pt x="110" y="104"/>
                  <a:pt x="109" y="105"/>
                  <a:pt x="109" y="106"/>
                </a:cubicBezTo>
                <a:cubicBezTo>
                  <a:pt x="109" y="108"/>
                  <a:pt x="110" y="109"/>
                  <a:pt x="112" y="109"/>
                </a:cubicBezTo>
                <a:cubicBezTo>
                  <a:pt x="113" y="109"/>
                  <a:pt x="113" y="109"/>
                  <a:pt x="114" y="109"/>
                </a:cubicBezTo>
                <a:cubicBezTo>
                  <a:pt x="114" y="109"/>
                  <a:pt x="114" y="109"/>
                  <a:pt x="114" y="109"/>
                </a:cubicBezTo>
                <a:cubicBezTo>
                  <a:pt x="125" y="102"/>
                  <a:pt x="133" y="89"/>
                  <a:pt x="133" y="74"/>
                </a:cubicBezTo>
                <a:cubicBezTo>
                  <a:pt x="133" y="58"/>
                  <a:pt x="125" y="45"/>
                  <a:pt x="114" y="38"/>
                </a:cubicBezTo>
                <a:close/>
                <a:moveTo>
                  <a:pt x="97" y="54"/>
                </a:moveTo>
                <a:cubicBezTo>
                  <a:pt x="95" y="54"/>
                  <a:pt x="93" y="55"/>
                  <a:pt x="93" y="57"/>
                </a:cubicBezTo>
                <a:cubicBezTo>
                  <a:pt x="93" y="59"/>
                  <a:pt x="95" y="60"/>
                  <a:pt x="97" y="60"/>
                </a:cubicBezTo>
                <a:cubicBezTo>
                  <a:pt x="102" y="60"/>
                  <a:pt x="107" y="66"/>
                  <a:pt x="107" y="74"/>
                </a:cubicBezTo>
                <a:cubicBezTo>
                  <a:pt x="107" y="81"/>
                  <a:pt x="102" y="87"/>
                  <a:pt x="97" y="87"/>
                </a:cubicBezTo>
                <a:cubicBezTo>
                  <a:pt x="95" y="87"/>
                  <a:pt x="93" y="89"/>
                  <a:pt x="93" y="90"/>
                </a:cubicBezTo>
                <a:cubicBezTo>
                  <a:pt x="93" y="92"/>
                  <a:pt x="95" y="94"/>
                  <a:pt x="97" y="94"/>
                </a:cubicBezTo>
                <a:cubicBezTo>
                  <a:pt x="106" y="94"/>
                  <a:pt x="113" y="85"/>
                  <a:pt x="113" y="74"/>
                </a:cubicBezTo>
                <a:cubicBezTo>
                  <a:pt x="113" y="63"/>
                  <a:pt x="106" y="54"/>
                  <a:pt x="97" y="54"/>
                </a:cubicBezTo>
                <a:close/>
                <a:moveTo>
                  <a:pt x="80" y="10"/>
                </a:moveTo>
                <a:cubicBezTo>
                  <a:pt x="80" y="5"/>
                  <a:pt x="75" y="0"/>
                  <a:pt x="70" y="0"/>
                </a:cubicBezTo>
                <a:cubicBezTo>
                  <a:pt x="67" y="0"/>
                  <a:pt x="64" y="1"/>
                  <a:pt x="63" y="3"/>
                </a:cubicBezTo>
                <a:cubicBezTo>
                  <a:pt x="22" y="40"/>
                  <a:pt x="22" y="40"/>
                  <a:pt x="22" y="40"/>
                </a:cubicBezTo>
                <a:cubicBezTo>
                  <a:pt x="9" y="41"/>
                  <a:pt x="0" y="56"/>
                  <a:pt x="0" y="74"/>
                </a:cubicBezTo>
                <a:cubicBezTo>
                  <a:pt x="0" y="92"/>
                  <a:pt x="10" y="106"/>
                  <a:pt x="22" y="107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4" y="146"/>
                  <a:pt x="67" y="147"/>
                  <a:pt x="70" y="147"/>
                </a:cubicBezTo>
                <a:cubicBezTo>
                  <a:pt x="75" y="147"/>
                  <a:pt x="80" y="143"/>
                  <a:pt x="80" y="137"/>
                </a:cubicBezTo>
                <a:cubicBezTo>
                  <a:pt x="80" y="137"/>
                  <a:pt x="80" y="137"/>
                  <a:pt x="80" y="137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0"/>
                  <a:pt x="80" y="10"/>
                  <a:pt x="80" y="10"/>
                </a:cubicBezTo>
                <a:close/>
                <a:moveTo>
                  <a:pt x="20" y="100"/>
                </a:moveTo>
                <a:cubicBezTo>
                  <a:pt x="12" y="97"/>
                  <a:pt x="6" y="87"/>
                  <a:pt x="6" y="74"/>
                </a:cubicBezTo>
                <a:cubicBezTo>
                  <a:pt x="6" y="61"/>
                  <a:pt x="12" y="50"/>
                  <a:pt x="20" y="47"/>
                </a:cubicBezTo>
                <a:lnTo>
                  <a:pt x="20" y="100"/>
                </a:lnTo>
                <a:close/>
                <a:moveTo>
                  <a:pt x="60" y="133"/>
                </a:moveTo>
                <a:cubicBezTo>
                  <a:pt x="26" y="102"/>
                  <a:pt x="26" y="102"/>
                  <a:pt x="26" y="102"/>
                </a:cubicBezTo>
                <a:cubicBezTo>
                  <a:pt x="26" y="45"/>
                  <a:pt x="26" y="45"/>
                  <a:pt x="26" y="45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60" y="15"/>
                  <a:pt x="60" y="15"/>
                  <a:pt x="60" y="15"/>
                </a:cubicBezTo>
                <a:lnTo>
                  <a:pt x="60" y="133"/>
                </a:lnTo>
                <a:close/>
                <a:moveTo>
                  <a:pt x="73" y="137"/>
                </a:moveTo>
                <a:cubicBezTo>
                  <a:pt x="73" y="139"/>
                  <a:pt x="72" y="140"/>
                  <a:pt x="70" y="140"/>
                </a:cubicBezTo>
                <a:cubicBezTo>
                  <a:pt x="69" y="140"/>
                  <a:pt x="68" y="140"/>
                  <a:pt x="67" y="139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6" y="139"/>
                  <a:pt x="66" y="139"/>
                  <a:pt x="66" y="139"/>
                </a:cubicBezTo>
                <a:cubicBezTo>
                  <a:pt x="66" y="9"/>
                  <a:pt x="66" y="9"/>
                  <a:pt x="66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7"/>
                  <a:pt x="69" y="7"/>
                  <a:pt x="70" y="7"/>
                </a:cubicBezTo>
                <a:cubicBezTo>
                  <a:pt x="72" y="7"/>
                  <a:pt x="73" y="8"/>
                  <a:pt x="73" y="10"/>
                </a:cubicBezTo>
                <a:lnTo>
                  <a:pt x="73" y="1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10525624" y="4063038"/>
            <a:ext cx="552450" cy="550863"/>
          </a:xfrm>
          <a:custGeom>
            <a:avLst/>
            <a:gdLst>
              <a:gd name="T0" fmla="*/ 70 w 147"/>
              <a:gd name="T1" fmla="*/ 0 h 147"/>
              <a:gd name="T2" fmla="*/ 22 w 147"/>
              <a:gd name="T3" fmla="*/ 40 h 147"/>
              <a:gd name="T4" fmla="*/ 22 w 147"/>
              <a:gd name="T5" fmla="*/ 107 h 147"/>
              <a:gd name="T6" fmla="*/ 70 w 147"/>
              <a:gd name="T7" fmla="*/ 147 h 147"/>
              <a:gd name="T8" fmla="*/ 80 w 147"/>
              <a:gd name="T9" fmla="*/ 137 h 147"/>
              <a:gd name="T10" fmla="*/ 80 w 147"/>
              <a:gd name="T11" fmla="*/ 10 h 147"/>
              <a:gd name="T12" fmla="*/ 6 w 147"/>
              <a:gd name="T13" fmla="*/ 74 h 147"/>
              <a:gd name="T14" fmla="*/ 20 w 147"/>
              <a:gd name="T15" fmla="*/ 100 h 147"/>
              <a:gd name="T16" fmla="*/ 26 w 147"/>
              <a:gd name="T17" fmla="*/ 102 h 147"/>
              <a:gd name="T18" fmla="*/ 28 w 147"/>
              <a:gd name="T19" fmla="*/ 44 h 147"/>
              <a:gd name="T20" fmla="*/ 60 w 147"/>
              <a:gd name="T21" fmla="*/ 15 h 147"/>
              <a:gd name="T22" fmla="*/ 73 w 147"/>
              <a:gd name="T23" fmla="*/ 137 h 147"/>
              <a:gd name="T24" fmla="*/ 67 w 147"/>
              <a:gd name="T25" fmla="*/ 139 h 147"/>
              <a:gd name="T26" fmla="*/ 66 w 147"/>
              <a:gd name="T27" fmla="*/ 139 h 147"/>
              <a:gd name="T28" fmla="*/ 67 w 147"/>
              <a:gd name="T29" fmla="*/ 8 h 147"/>
              <a:gd name="T30" fmla="*/ 70 w 147"/>
              <a:gd name="T31" fmla="*/ 7 h 147"/>
              <a:gd name="T32" fmla="*/ 73 w 147"/>
              <a:gd name="T33" fmla="*/ 137 h 147"/>
              <a:gd name="T34" fmla="*/ 122 w 147"/>
              <a:gd name="T35" fmla="*/ 24 h 147"/>
              <a:gd name="T36" fmla="*/ 116 w 147"/>
              <a:gd name="T37" fmla="*/ 27 h 147"/>
              <a:gd name="T38" fmla="*/ 140 w 147"/>
              <a:gd name="T39" fmla="*/ 74 h 147"/>
              <a:gd name="T40" fmla="*/ 118 w 147"/>
              <a:gd name="T41" fmla="*/ 118 h 147"/>
              <a:gd name="T42" fmla="*/ 120 w 147"/>
              <a:gd name="T43" fmla="*/ 124 h 147"/>
              <a:gd name="T44" fmla="*/ 122 w 147"/>
              <a:gd name="T45" fmla="*/ 123 h 147"/>
              <a:gd name="T46" fmla="*/ 122 w 147"/>
              <a:gd name="T47" fmla="*/ 123 h 147"/>
              <a:gd name="T48" fmla="*/ 122 w 147"/>
              <a:gd name="T49" fmla="*/ 24 h 147"/>
              <a:gd name="T50" fmla="*/ 86 w 147"/>
              <a:gd name="T51" fmla="*/ 57 h 147"/>
              <a:gd name="T52" fmla="*/ 100 w 147"/>
              <a:gd name="T53" fmla="*/ 74 h 147"/>
              <a:gd name="T54" fmla="*/ 86 w 147"/>
              <a:gd name="T55" fmla="*/ 90 h 147"/>
              <a:gd name="T56" fmla="*/ 106 w 147"/>
              <a:gd name="T57" fmla="*/ 74 h 147"/>
              <a:gd name="T58" fmla="*/ 107 w 147"/>
              <a:gd name="T59" fmla="*/ 38 h 147"/>
              <a:gd name="T60" fmla="*/ 105 w 147"/>
              <a:gd name="T61" fmla="*/ 38 h 147"/>
              <a:gd name="T62" fmla="*/ 104 w 147"/>
              <a:gd name="T63" fmla="*/ 44 h 147"/>
              <a:gd name="T64" fmla="*/ 120 w 147"/>
              <a:gd name="T65" fmla="*/ 74 h 147"/>
              <a:gd name="T66" fmla="*/ 104 w 147"/>
              <a:gd name="T67" fmla="*/ 103 h 147"/>
              <a:gd name="T68" fmla="*/ 106 w 147"/>
              <a:gd name="T69" fmla="*/ 109 h 147"/>
              <a:gd name="T70" fmla="*/ 107 w 147"/>
              <a:gd name="T71" fmla="*/ 109 h 147"/>
              <a:gd name="T72" fmla="*/ 107 w 147"/>
              <a:gd name="T73" fmla="*/ 3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47">
                <a:moveTo>
                  <a:pt x="80" y="10"/>
                </a:moveTo>
                <a:cubicBezTo>
                  <a:pt x="80" y="5"/>
                  <a:pt x="75" y="0"/>
                  <a:pt x="70" y="0"/>
                </a:cubicBezTo>
                <a:cubicBezTo>
                  <a:pt x="67" y="0"/>
                  <a:pt x="64" y="1"/>
                  <a:pt x="62" y="3"/>
                </a:cubicBezTo>
                <a:cubicBezTo>
                  <a:pt x="22" y="40"/>
                  <a:pt x="22" y="40"/>
                  <a:pt x="22" y="40"/>
                </a:cubicBezTo>
                <a:cubicBezTo>
                  <a:pt x="9" y="41"/>
                  <a:pt x="0" y="56"/>
                  <a:pt x="0" y="74"/>
                </a:cubicBezTo>
                <a:cubicBezTo>
                  <a:pt x="0" y="92"/>
                  <a:pt x="9" y="106"/>
                  <a:pt x="22" y="107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64" y="146"/>
                  <a:pt x="67" y="147"/>
                  <a:pt x="70" y="147"/>
                </a:cubicBezTo>
                <a:cubicBezTo>
                  <a:pt x="75" y="147"/>
                  <a:pt x="80" y="143"/>
                  <a:pt x="80" y="137"/>
                </a:cubicBezTo>
                <a:cubicBezTo>
                  <a:pt x="80" y="137"/>
                  <a:pt x="80" y="137"/>
                  <a:pt x="80" y="137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0"/>
                  <a:pt x="80" y="10"/>
                  <a:pt x="80" y="10"/>
                </a:cubicBezTo>
                <a:close/>
                <a:moveTo>
                  <a:pt x="20" y="100"/>
                </a:moveTo>
                <a:cubicBezTo>
                  <a:pt x="12" y="97"/>
                  <a:pt x="6" y="87"/>
                  <a:pt x="6" y="74"/>
                </a:cubicBezTo>
                <a:cubicBezTo>
                  <a:pt x="6" y="61"/>
                  <a:pt x="12" y="50"/>
                  <a:pt x="20" y="47"/>
                </a:cubicBezTo>
                <a:lnTo>
                  <a:pt x="20" y="100"/>
                </a:lnTo>
                <a:close/>
                <a:moveTo>
                  <a:pt x="60" y="133"/>
                </a:moveTo>
                <a:cubicBezTo>
                  <a:pt x="26" y="102"/>
                  <a:pt x="26" y="102"/>
                  <a:pt x="26" y="102"/>
                </a:cubicBezTo>
                <a:cubicBezTo>
                  <a:pt x="26" y="45"/>
                  <a:pt x="26" y="45"/>
                  <a:pt x="26" y="45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60" y="15"/>
                  <a:pt x="60" y="15"/>
                  <a:pt x="60" y="15"/>
                </a:cubicBezTo>
                <a:lnTo>
                  <a:pt x="60" y="133"/>
                </a:lnTo>
                <a:close/>
                <a:moveTo>
                  <a:pt x="73" y="137"/>
                </a:moveTo>
                <a:cubicBezTo>
                  <a:pt x="73" y="139"/>
                  <a:pt x="72" y="140"/>
                  <a:pt x="70" y="140"/>
                </a:cubicBezTo>
                <a:cubicBezTo>
                  <a:pt x="69" y="140"/>
                  <a:pt x="68" y="140"/>
                  <a:pt x="67" y="139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6" y="139"/>
                  <a:pt x="66" y="139"/>
                  <a:pt x="66" y="139"/>
                </a:cubicBezTo>
                <a:cubicBezTo>
                  <a:pt x="66" y="9"/>
                  <a:pt x="66" y="9"/>
                  <a:pt x="66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7"/>
                  <a:pt x="69" y="7"/>
                  <a:pt x="70" y="7"/>
                </a:cubicBezTo>
                <a:cubicBezTo>
                  <a:pt x="72" y="7"/>
                  <a:pt x="73" y="8"/>
                  <a:pt x="73" y="10"/>
                </a:cubicBezTo>
                <a:lnTo>
                  <a:pt x="73" y="137"/>
                </a:lnTo>
                <a:close/>
                <a:moveTo>
                  <a:pt x="122" y="24"/>
                </a:moveTo>
                <a:cubicBezTo>
                  <a:pt x="122" y="24"/>
                  <a:pt x="122" y="24"/>
                  <a:pt x="122" y="24"/>
                </a:cubicBezTo>
                <a:cubicBezTo>
                  <a:pt x="121" y="24"/>
                  <a:pt x="120" y="23"/>
                  <a:pt x="120" y="23"/>
                </a:cubicBezTo>
                <a:cubicBezTo>
                  <a:pt x="118" y="23"/>
                  <a:pt x="116" y="25"/>
                  <a:pt x="116" y="27"/>
                </a:cubicBezTo>
                <a:cubicBezTo>
                  <a:pt x="116" y="28"/>
                  <a:pt x="117" y="29"/>
                  <a:pt x="118" y="29"/>
                </a:cubicBezTo>
                <a:cubicBezTo>
                  <a:pt x="131" y="39"/>
                  <a:pt x="140" y="55"/>
                  <a:pt x="140" y="74"/>
                </a:cubicBezTo>
                <a:cubicBezTo>
                  <a:pt x="140" y="92"/>
                  <a:pt x="131" y="108"/>
                  <a:pt x="118" y="118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7" y="119"/>
                  <a:pt x="117" y="119"/>
                  <a:pt x="117" y="121"/>
                </a:cubicBezTo>
                <a:cubicBezTo>
                  <a:pt x="117" y="122"/>
                  <a:pt x="118" y="124"/>
                  <a:pt x="120" y="124"/>
                </a:cubicBezTo>
                <a:cubicBezTo>
                  <a:pt x="121" y="124"/>
                  <a:pt x="121" y="124"/>
                  <a:pt x="122" y="123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37" y="112"/>
                  <a:pt x="147" y="94"/>
                  <a:pt x="147" y="74"/>
                </a:cubicBezTo>
                <a:cubicBezTo>
                  <a:pt x="147" y="53"/>
                  <a:pt x="137" y="35"/>
                  <a:pt x="122" y="24"/>
                </a:cubicBezTo>
                <a:close/>
                <a:moveTo>
                  <a:pt x="90" y="54"/>
                </a:moveTo>
                <a:cubicBezTo>
                  <a:pt x="88" y="54"/>
                  <a:pt x="86" y="55"/>
                  <a:pt x="86" y="57"/>
                </a:cubicBezTo>
                <a:cubicBezTo>
                  <a:pt x="86" y="59"/>
                  <a:pt x="88" y="60"/>
                  <a:pt x="90" y="60"/>
                </a:cubicBezTo>
                <a:cubicBezTo>
                  <a:pt x="95" y="60"/>
                  <a:pt x="100" y="66"/>
                  <a:pt x="100" y="74"/>
                </a:cubicBezTo>
                <a:cubicBezTo>
                  <a:pt x="100" y="81"/>
                  <a:pt x="95" y="87"/>
                  <a:pt x="90" y="87"/>
                </a:cubicBezTo>
                <a:cubicBezTo>
                  <a:pt x="88" y="87"/>
                  <a:pt x="86" y="89"/>
                  <a:pt x="86" y="90"/>
                </a:cubicBezTo>
                <a:cubicBezTo>
                  <a:pt x="86" y="92"/>
                  <a:pt x="88" y="94"/>
                  <a:pt x="90" y="94"/>
                </a:cubicBezTo>
                <a:cubicBezTo>
                  <a:pt x="99" y="94"/>
                  <a:pt x="106" y="85"/>
                  <a:pt x="106" y="74"/>
                </a:cubicBezTo>
                <a:cubicBezTo>
                  <a:pt x="106" y="63"/>
                  <a:pt x="99" y="54"/>
                  <a:pt x="90" y="54"/>
                </a:cubicBezTo>
                <a:close/>
                <a:moveTo>
                  <a:pt x="107" y="38"/>
                </a:moveTo>
                <a:cubicBezTo>
                  <a:pt x="107" y="38"/>
                  <a:pt x="107" y="38"/>
                  <a:pt x="107" y="38"/>
                </a:cubicBezTo>
                <a:cubicBezTo>
                  <a:pt x="107" y="38"/>
                  <a:pt x="106" y="38"/>
                  <a:pt x="105" y="38"/>
                </a:cubicBezTo>
                <a:cubicBezTo>
                  <a:pt x="104" y="38"/>
                  <a:pt x="102" y="39"/>
                  <a:pt x="102" y="41"/>
                </a:cubicBezTo>
                <a:cubicBezTo>
                  <a:pt x="102" y="42"/>
                  <a:pt x="103" y="43"/>
                  <a:pt x="104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13" y="50"/>
                  <a:pt x="120" y="61"/>
                  <a:pt x="120" y="74"/>
                </a:cubicBezTo>
                <a:cubicBezTo>
                  <a:pt x="120" y="87"/>
                  <a:pt x="113" y="98"/>
                  <a:pt x="104" y="103"/>
                </a:cubicBezTo>
                <a:cubicBezTo>
                  <a:pt x="104" y="103"/>
                  <a:pt x="104" y="103"/>
                  <a:pt x="104" y="103"/>
                </a:cubicBezTo>
                <a:cubicBezTo>
                  <a:pt x="103" y="104"/>
                  <a:pt x="102" y="105"/>
                  <a:pt x="102" y="106"/>
                </a:cubicBezTo>
                <a:cubicBezTo>
                  <a:pt x="102" y="108"/>
                  <a:pt x="104" y="109"/>
                  <a:pt x="106" y="109"/>
                </a:cubicBezTo>
                <a:cubicBezTo>
                  <a:pt x="106" y="109"/>
                  <a:pt x="107" y="109"/>
                  <a:pt x="107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19" y="102"/>
                  <a:pt x="126" y="89"/>
                  <a:pt x="126" y="74"/>
                </a:cubicBezTo>
                <a:cubicBezTo>
                  <a:pt x="126" y="58"/>
                  <a:pt x="119" y="45"/>
                  <a:pt x="107" y="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58"/>
          <p:cNvSpPr>
            <a:spLocks noEditPoints="1"/>
          </p:cNvSpPr>
          <p:nvPr/>
        </p:nvSpPr>
        <p:spPr bwMode="auto">
          <a:xfrm>
            <a:off x="11576549" y="4085263"/>
            <a:ext cx="552450" cy="503238"/>
          </a:xfrm>
          <a:custGeom>
            <a:avLst/>
            <a:gdLst>
              <a:gd name="T0" fmla="*/ 80 w 147"/>
              <a:gd name="T1" fmla="*/ 81 h 134"/>
              <a:gd name="T2" fmla="*/ 87 w 147"/>
              <a:gd name="T3" fmla="*/ 81 h 134"/>
              <a:gd name="T4" fmla="*/ 64 w 147"/>
              <a:gd name="T5" fmla="*/ 78 h 134"/>
              <a:gd name="T6" fmla="*/ 64 w 147"/>
              <a:gd name="T7" fmla="*/ 84 h 134"/>
              <a:gd name="T8" fmla="*/ 64 w 147"/>
              <a:gd name="T9" fmla="*/ 78 h 134"/>
              <a:gd name="T10" fmla="*/ 40 w 147"/>
              <a:gd name="T11" fmla="*/ 94 h 134"/>
              <a:gd name="T12" fmla="*/ 37 w 147"/>
              <a:gd name="T13" fmla="*/ 84 h 134"/>
              <a:gd name="T14" fmla="*/ 34 w 147"/>
              <a:gd name="T15" fmla="*/ 94 h 134"/>
              <a:gd name="T16" fmla="*/ 24 w 147"/>
              <a:gd name="T17" fmla="*/ 98 h 134"/>
              <a:gd name="T18" fmla="*/ 34 w 147"/>
              <a:gd name="T19" fmla="*/ 101 h 134"/>
              <a:gd name="T20" fmla="*/ 37 w 147"/>
              <a:gd name="T21" fmla="*/ 111 h 134"/>
              <a:gd name="T22" fmla="*/ 40 w 147"/>
              <a:gd name="T23" fmla="*/ 101 h 134"/>
              <a:gd name="T24" fmla="*/ 50 w 147"/>
              <a:gd name="T25" fmla="*/ 98 h 134"/>
              <a:gd name="T26" fmla="*/ 104 w 147"/>
              <a:gd name="T27" fmla="*/ 98 h 134"/>
              <a:gd name="T28" fmla="*/ 104 w 147"/>
              <a:gd name="T29" fmla="*/ 111 h 134"/>
              <a:gd name="T30" fmla="*/ 104 w 147"/>
              <a:gd name="T31" fmla="*/ 98 h 134"/>
              <a:gd name="T32" fmla="*/ 77 w 147"/>
              <a:gd name="T33" fmla="*/ 61 h 134"/>
              <a:gd name="T34" fmla="*/ 90 w 147"/>
              <a:gd name="T35" fmla="*/ 31 h 134"/>
              <a:gd name="T36" fmla="*/ 64 w 147"/>
              <a:gd name="T37" fmla="*/ 3 h 134"/>
              <a:gd name="T38" fmla="*/ 84 w 147"/>
              <a:gd name="T39" fmla="*/ 31 h 134"/>
              <a:gd name="T40" fmla="*/ 70 w 147"/>
              <a:gd name="T41" fmla="*/ 61 h 134"/>
              <a:gd name="T42" fmla="*/ 0 w 147"/>
              <a:gd name="T43" fmla="*/ 98 h 134"/>
              <a:gd name="T44" fmla="*/ 65 w 147"/>
              <a:gd name="T45" fmla="*/ 121 h 134"/>
              <a:gd name="T46" fmla="*/ 110 w 147"/>
              <a:gd name="T47" fmla="*/ 134 h 134"/>
              <a:gd name="T48" fmla="*/ 110 w 147"/>
              <a:gd name="T49" fmla="*/ 61 h 134"/>
              <a:gd name="T50" fmla="*/ 85 w 147"/>
              <a:gd name="T51" fmla="*/ 114 h 134"/>
              <a:gd name="T52" fmla="*/ 37 w 147"/>
              <a:gd name="T53" fmla="*/ 128 h 134"/>
              <a:gd name="T54" fmla="*/ 37 w 147"/>
              <a:gd name="T55" fmla="*/ 68 h 134"/>
              <a:gd name="T56" fmla="*/ 140 w 147"/>
              <a:gd name="T57" fmla="*/ 98 h 134"/>
              <a:gd name="T58" fmla="*/ 117 w 147"/>
              <a:gd name="T59" fmla="*/ 84 h 134"/>
              <a:gd name="T60" fmla="*/ 117 w 147"/>
              <a:gd name="T61" fmla="*/ 98 h 134"/>
              <a:gd name="T62" fmla="*/ 117 w 147"/>
              <a:gd name="T63" fmla="*/ 8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7" h="134">
                <a:moveTo>
                  <a:pt x="84" y="78"/>
                </a:moveTo>
                <a:cubicBezTo>
                  <a:pt x="82" y="78"/>
                  <a:pt x="80" y="79"/>
                  <a:pt x="80" y="81"/>
                </a:cubicBezTo>
                <a:cubicBezTo>
                  <a:pt x="80" y="83"/>
                  <a:pt x="82" y="84"/>
                  <a:pt x="84" y="84"/>
                </a:cubicBezTo>
                <a:cubicBezTo>
                  <a:pt x="85" y="84"/>
                  <a:pt x="87" y="83"/>
                  <a:pt x="87" y="81"/>
                </a:cubicBezTo>
                <a:cubicBezTo>
                  <a:pt x="87" y="79"/>
                  <a:pt x="85" y="78"/>
                  <a:pt x="84" y="78"/>
                </a:cubicBezTo>
                <a:close/>
                <a:moveTo>
                  <a:pt x="64" y="78"/>
                </a:moveTo>
                <a:cubicBezTo>
                  <a:pt x="62" y="78"/>
                  <a:pt x="60" y="79"/>
                  <a:pt x="60" y="81"/>
                </a:cubicBezTo>
                <a:cubicBezTo>
                  <a:pt x="60" y="83"/>
                  <a:pt x="62" y="84"/>
                  <a:pt x="64" y="84"/>
                </a:cubicBezTo>
                <a:cubicBezTo>
                  <a:pt x="65" y="84"/>
                  <a:pt x="67" y="83"/>
                  <a:pt x="67" y="81"/>
                </a:cubicBezTo>
                <a:cubicBezTo>
                  <a:pt x="67" y="79"/>
                  <a:pt x="65" y="78"/>
                  <a:pt x="64" y="78"/>
                </a:cubicBezTo>
                <a:close/>
                <a:moveTo>
                  <a:pt x="47" y="94"/>
                </a:moveTo>
                <a:cubicBezTo>
                  <a:pt x="40" y="94"/>
                  <a:pt x="40" y="94"/>
                  <a:pt x="40" y="94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6"/>
                  <a:pt x="39" y="84"/>
                  <a:pt x="37" y="84"/>
                </a:cubicBezTo>
                <a:cubicBezTo>
                  <a:pt x="35" y="84"/>
                  <a:pt x="34" y="86"/>
                  <a:pt x="34" y="88"/>
                </a:cubicBezTo>
                <a:cubicBezTo>
                  <a:pt x="34" y="94"/>
                  <a:pt x="34" y="94"/>
                  <a:pt x="34" y="94"/>
                </a:cubicBezTo>
                <a:cubicBezTo>
                  <a:pt x="27" y="94"/>
                  <a:pt x="27" y="94"/>
                  <a:pt x="27" y="94"/>
                </a:cubicBezTo>
                <a:cubicBezTo>
                  <a:pt x="25" y="94"/>
                  <a:pt x="24" y="96"/>
                  <a:pt x="24" y="98"/>
                </a:cubicBezTo>
                <a:cubicBezTo>
                  <a:pt x="24" y="100"/>
                  <a:pt x="25" y="101"/>
                  <a:pt x="27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4" y="110"/>
                  <a:pt x="35" y="111"/>
                  <a:pt x="37" y="111"/>
                </a:cubicBezTo>
                <a:cubicBezTo>
                  <a:pt x="39" y="111"/>
                  <a:pt x="40" y="110"/>
                  <a:pt x="40" y="108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9" y="101"/>
                  <a:pt x="50" y="100"/>
                  <a:pt x="50" y="98"/>
                </a:cubicBezTo>
                <a:cubicBezTo>
                  <a:pt x="50" y="96"/>
                  <a:pt x="49" y="94"/>
                  <a:pt x="47" y="94"/>
                </a:cubicBezTo>
                <a:close/>
                <a:moveTo>
                  <a:pt x="104" y="98"/>
                </a:moveTo>
                <a:cubicBezTo>
                  <a:pt x="100" y="98"/>
                  <a:pt x="97" y="101"/>
                  <a:pt x="97" y="104"/>
                </a:cubicBezTo>
                <a:cubicBezTo>
                  <a:pt x="97" y="108"/>
                  <a:pt x="100" y="111"/>
                  <a:pt x="104" y="111"/>
                </a:cubicBezTo>
                <a:cubicBezTo>
                  <a:pt x="107" y="111"/>
                  <a:pt x="110" y="108"/>
                  <a:pt x="110" y="104"/>
                </a:cubicBezTo>
                <a:cubicBezTo>
                  <a:pt x="110" y="101"/>
                  <a:pt x="107" y="98"/>
                  <a:pt x="104" y="98"/>
                </a:cubicBezTo>
                <a:close/>
                <a:moveTo>
                  <a:pt x="110" y="61"/>
                </a:moveTo>
                <a:cubicBezTo>
                  <a:pt x="77" y="61"/>
                  <a:pt x="77" y="61"/>
                  <a:pt x="77" y="61"/>
                </a:cubicBezTo>
                <a:cubicBezTo>
                  <a:pt x="74" y="55"/>
                  <a:pt x="77" y="52"/>
                  <a:pt x="81" y="47"/>
                </a:cubicBezTo>
                <a:cubicBezTo>
                  <a:pt x="85" y="43"/>
                  <a:pt x="90" y="38"/>
                  <a:pt x="90" y="31"/>
                </a:cubicBezTo>
                <a:cubicBezTo>
                  <a:pt x="90" y="12"/>
                  <a:pt x="69" y="2"/>
                  <a:pt x="68" y="1"/>
                </a:cubicBezTo>
                <a:cubicBezTo>
                  <a:pt x="67" y="0"/>
                  <a:pt x="65" y="1"/>
                  <a:pt x="64" y="3"/>
                </a:cubicBezTo>
                <a:cubicBezTo>
                  <a:pt x="63" y="4"/>
                  <a:pt x="64" y="6"/>
                  <a:pt x="65" y="7"/>
                </a:cubicBezTo>
                <a:cubicBezTo>
                  <a:pt x="66" y="7"/>
                  <a:pt x="84" y="17"/>
                  <a:pt x="84" y="31"/>
                </a:cubicBezTo>
                <a:cubicBezTo>
                  <a:pt x="84" y="36"/>
                  <a:pt x="80" y="39"/>
                  <a:pt x="77" y="42"/>
                </a:cubicBezTo>
                <a:cubicBezTo>
                  <a:pt x="72" y="47"/>
                  <a:pt x="67" y="52"/>
                  <a:pt x="70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17" y="61"/>
                  <a:pt x="0" y="77"/>
                  <a:pt x="0" y="98"/>
                </a:cubicBezTo>
                <a:cubicBezTo>
                  <a:pt x="0" y="118"/>
                  <a:pt x="17" y="134"/>
                  <a:pt x="37" y="134"/>
                </a:cubicBezTo>
                <a:cubicBezTo>
                  <a:pt x="48" y="134"/>
                  <a:pt x="58" y="129"/>
                  <a:pt x="65" y="121"/>
                </a:cubicBezTo>
                <a:cubicBezTo>
                  <a:pt x="82" y="121"/>
                  <a:pt x="82" y="121"/>
                  <a:pt x="82" y="121"/>
                </a:cubicBezTo>
                <a:cubicBezTo>
                  <a:pt x="89" y="129"/>
                  <a:pt x="99" y="134"/>
                  <a:pt x="110" y="134"/>
                </a:cubicBezTo>
                <a:cubicBezTo>
                  <a:pt x="131" y="134"/>
                  <a:pt x="147" y="118"/>
                  <a:pt x="147" y="98"/>
                </a:cubicBezTo>
                <a:cubicBezTo>
                  <a:pt x="147" y="77"/>
                  <a:pt x="131" y="61"/>
                  <a:pt x="110" y="61"/>
                </a:cubicBezTo>
                <a:close/>
                <a:moveTo>
                  <a:pt x="110" y="128"/>
                </a:moveTo>
                <a:cubicBezTo>
                  <a:pt x="100" y="128"/>
                  <a:pt x="91" y="122"/>
                  <a:pt x="85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56" y="122"/>
                  <a:pt x="47" y="128"/>
                  <a:pt x="37" y="128"/>
                </a:cubicBezTo>
                <a:cubicBezTo>
                  <a:pt x="20" y="128"/>
                  <a:pt x="7" y="114"/>
                  <a:pt x="7" y="98"/>
                </a:cubicBezTo>
                <a:cubicBezTo>
                  <a:pt x="7" y="81"/>
                  <a:pt x="20" y="68"/>
                  <a:pt x="37" y="68"/>
                </a:cubicBezTo>
                <a:cubicBezTo>
                  <a:pt x="110" y="68"/>
                  <a:pt x="110" y="68"/>
                  <a:pt x="110" y="68"/>
                </a:cubicBezTo>
                <a:cubicBezTo>
                  <a:pt x="127" y="68"/>
                  <a:pt x="140" y="81"/>
                  <a:pt x="140" y="98"/>
                </a:cubicBezTo>
                <a:cubicBezTo>
                  <a:pt x="140" y="114"/>
                  <a:pt x="127" y="128"/>
                  <a:pt x="110" y="128"/>
                </a:cubicBezTo>
                <a:close/>
                <a:moveTo>
                  <a:pt x="117" y="84"/>
                </a:moveTo>
                <a:cubicBezTo>
                  <a:pt x="113" y="84"/>
                  <a:pt x="110" y="87"/>
                  <a:pt x="110" y="91"/>
                </a:cubicBezTo>
                <a:cubicBezTo>
                  <a:pt x="110" y="95"/>
                  <a:pt x="113" y="98"/>
                  <a:pt x="117" y="98"/>
                </a:cubicBezTo>
                <a:cubicBezTo>
                  <a:pt x="121" y="98"/>
                  <a:pt x="124" y="95"/>
                  <a:pt x="124" y="91"/>
                </a:cubicBezTo>
                <a:cubicBezTo>
                  <a:pt x="124" y="87"/>
                  <a:pt x="121" y="84"/>
                  <a:pt x="117" y="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9"/>
          <p:cNvSpPr>
            <a:spLocks noEditPoints="1"/>
          </p:cNvSpPr>
          <p:nvPr/>
        </p:nvSpPr>
        <p:spPr bwMode="auto">
          <a:xfrm>
            <a:off x="12632236" y="4063038"/>
            <a:ext cx="550863" cy="550863"/>
          </a:xfrm>
          <a:custGeom>
            <a:avLst/>
            <a:gdLst>
              <a:gd name="T0" fmla="*/ 66 w 147"/>
              <a:gd name="T1" fmla="*/ 84 h 147"/>
              <a:gd name="T2" fmla="*/ 65 w 147"/>
              <a:gd name="T3" fmla="*/ 81 h 147"/>
              <a:gd name="T4" fmla="*/ 65 w 147"/>
              <a:gd name="T5" fmla="*/ 81 h 147"/>
              <a:gd name="T6" fmla="*/ 38 w 147"/>
              <a:gd name="T7" fmla="*/ 61 h 147"/>
              <a:gd name="T8" fmla="*/ 38 w 147"/>
              <a:gd name="T9" fmla="*/ 61 h 147"/>
              <a:gd name="T10" fmla="*/ 36 w 147"/>
              <a:gd name="T11" fmla="*/ 60 h 147"/>
              <a:gd name="T12" fmla="*/ 33 w 147"/>
              <a:gd name="T13" fmla="*/ 64 h 147"/>
              <a:gd name="T14" fmla="*/ 34 w 147"/>
              <a:gd name="T15" fmla="*/ 66 h 147"/>
              <a:gd name="T16" fmla="*/ 34 w 147"/>
              <a:gd name="T17" fmla="*/ 66 h 147"/>
              <a:gd name="T18" fmla="*/ 58 w 147"/>
              <a:gd name="T19" fmla="*/ 84 h 147"/>
              <a:gd name="T20" fmla="*/ 34 w 147"/>
              <a:gd name="T21" fmla="*/ 101 h 147"/>
              <a:gd name="T22" fmla="*/ 34 w 147"/>
              <a:gd name="T23" fmla="*/ 101 h 147"/>
              <a:gd name="T24" fmla="*/ 33 w 147"/>
              <a:gd name="T25" fmla="*/ 104 h 147"/>
              <a:gd name="T26" fmla="*/ 36 w 147"/>
              <a:gd name="T27" fmla="*/ 107 h 147"/>
              <a:gd name="T28" fmla="*/ 38 w 147"/>
              <a:gd name="T29" fmla="*/ 106 h 147"/>
              <a:gd name="T30" fmla="*/ 38 w 147"/>
              <a:gd name="T31" fmla="*/ 106 h 147"/>
              <a:gd name="T32" fmla="*/ 65 w 147"/>
              <a:gd name="T33" fmla="*/ 86 h 147"/>
              <a:gd name="T34" fmla="*/ 65 w 147"/>
              <a:gd name="T35" fmla="*/ 86 h 147"/>
              <a:gd name="T36" fmla="*/ 66 w 147"/>
              <a:gd name="T37" fmla="*/ 84 h 147"/>
              <a:gd name="T38" fmla="*/ 133 w 147"/>
              <a:gd name="T39" fmla="*/ 0 h 147"/>
              <a:gd name="T40" fmla="*/ 13 w 147"/>
              <a:gd name="T41" fmla="*/ 0 h 147"/>
              <a:gd name="T42" fmla="*/ 0 w 147"/>
              <a:gd name="T43" fmla="*/ 14 h 147"/>
              <a:gd name="T44" fmla="*/ 0 w 147"/>
              <a:gd name="T45" fmla="*/ 134 h 147"/>
              <a:gd name="T46" fmla="*/ 13 w 147"/>
              <a:gd name="T47" fmla="*/ 147 h 147"/>
              <a:gd name="T48" fmla="*/ 133 w 147"/>
              <a:gd name="T49" fmla="*/ 147 h 147"/>
              <a:gd name="T50" fmla="*/ 147 w 147"/>
              <a:gd name="T51" fmla="*/ 134 h 147"/>
              <a:gd name="T52" fmla="*/ 147 w 147"/>
              <a:gd name="T53" fmla="*/ 14 h 147"/>
              <a:gd name="T54" fmla="*/ 133 w 147"/>
              <a:gd name="T55" fmla="*/ 0 h 147"/>
              <a:gd name="T56" fmla="*/ 140 w 147"/>
              <a:gd name="T57" fmla="*/ 134 h 147"/>
              <a:gd name="T58" fmla="*/ 133 w 147"/>
              <a:gd name="T59" fmla="*/ 140 h 147"/>
              <a:gd name="T60" fmla="*/ 13 w 147"/>
              <a:gd name="T61" fmla="*/ 140 h 147"/>
              <a:gd name="T62" fmla="*/ 6 w 147"/>
              <a:gd name="T63" fmla="*/ 134 h 147"/>
              <a:gd name="T64" fmla="*/ 6 w 147"/>
              <a:gd name="T65" fmla="*/ 14 h 147"/>
              <a:gd name="T66" fmla="*/ 13 w 147"/>
              <a:gd name="T67" fmla="*/ 7 h 147"/>
              <a:gd name="T68" fmla="*/ 133 w 147"/>
              <a:gd name="T69" fmla="*/ 7 h 147"/>
              <a:gd name="T70" fmla="*/ 140 w 147"/>
              <a:gd name="T71" fmla="*/ 14 h 147"/>
              <a:gd name="T72" fmla="*/ 140 w 147"/>
              <a:gd name="T73" fmla="*/ 134 h 147"/>
              <a:gd name="T74" fmla="*/ 90 w 147"/>
              <a:gd name="T75" fmla="*/ 107 h 147"/>
              <a:gd name="T76" fmla="*/ 70 w 147"/>
              <a:gd name="T77" fmla="*/ 107 h 147"/>
              <a:gd name="T78" fmla="*/ 66 w 147"/>
              <a:gd name="T79" fmla="*/ 110 h 147"/>
              <a:gd name="T80" fmla="*/ 70 w 147"/>
              <a:gd name="T81" fmla="*/ 114 h 147"/>
              <a:gd name="T82" fmla="*/ 90 w 147"/>
              <a:gd name="T83" fmla="*/ 114 h 147"/>
              <a:gd name="T84" fmla="*/ 93 w 147"/>
              <a:gd name="T85" fmla="*/ 110 h 147"/>
              <a:gd name="T86" fmla="*/ 90 w 147"/>
              <a:gd name="T87" fmla="*/ 10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7" h="147">
                <a:moveTo>
                  <a:pt x="66" y="84"/>
                </a:moveTo>
                <a:cubicBezTo>
                  <a:pt x="66" y="83"/>
                  <a:pt x="66" y="82"/>
                  <a:pt x="65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7" y="60"/>
                  <a:pt x="36" y="60"/>
                </a:cubicBezTo>
                <a:cubicBezTo>
                  <a:pt x="35" y="60"/>
                  <a:pt x="33" y="62"/>
                  <a:pt x="33" y="64"/>
                </a:cubicBezTo>
                <a:cubicBezTo>
                  <a:pt x="33" y="65"/>
                  <a:pt x="34" y="66"/>
                  <a:pt x="34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58" y="84"/>
                  <a:pt x="58" y="84"/>
                  <a:pt x="58" y="84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2"/>
                  <a:pt x="33" y="103"/>
                  <a:pt x="33" y="104"/>
                </a:cubicBezTo>
                <a:cubicBezTo>
                  <a:pt x="33" y="106"/>
                  <a:pt x="35" y="107"/>
                  <a:pt x="36" y="107"/>
                </a:cubicBezTo>
                <a:cubicBezTo>
                  <a:pt x="37" y="107"/>
                  <a:pt x="38" y="107"/>
                  <a:pt x="38" y="106"/>
                </a:cubicBezTo>
                <a:cubicBezTo>
                  <a:pt x="38" y="106"/>
                  <a:pt x="38" y="106"/>
                  <a:pt x="38" y="106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6" y="85"/>
                  <a:pt x="66" y="84"/>
                </a:cubicBez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47" y="6"/>
                  <a:pt x="141" y="0"/>
                  <a:pt x="133" y="0"/>
                </a:cubicBezTo>
                <a:close/>
                <a:moveTo>
                  <a:pt x="140" y="134"/>
                </a:moveTo>
                <a:cubicBezTo>
                  <a:pt x="140" y="137"/>
                  <a:pt x="137" y="140"/>
                  <a:pt x="133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9" y="140"/>
                  <a:pt x="6" y="137"/>
                  <a:pt x="6" y="13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0"/>
                  <a:pt x="9" y="7"/>
                  <a:pt x="1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7" y="7"/>
                  <a:pt x="140" y="10"/>
                  <a:pt x="140" y="14"/>
                </a:cubicBezTo>
                <a:lnTo>
                  <a:pt x="140" y="134"/>
                </a:lnTo>
                <a:close/>
                <a:moveTo>
                  <a:pt x="90" y="107"/>
                </a:moveTo>
                <a:cubicBezTo>
                  <a:pt x="70" y="107"/>
                  <a:pt x="70" y="107"/>
                  <a:pt x="70" y="107"/>
                </a:cubicBezTo>
                <a:cubicBezTo>
                  <a:pt x="68" y="107"/>
                  <a:pt x="66" y="109"/>
                  <a:pt x="66" y="110"/>
                </a:cubicBezTo>
                <a:cubicBezTo>
                  <a:pt x="66" y="112"/>
                  <a:pt x="68" y="114"/>
                  <a:pt x="70" y="114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92" y="114"/>
                  <a:pt x="93" y="112"/>
                  <a:pt x="93" y="110"/>
                </a:cubicBezTo>
                <a:cubicBezTo>
                  <a:pt x="93" y="109"/>
                  <a:pt x="92" y="107"/>
                  <a:pt x="90" y="10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13683161" y="4063038"/>
            <a:ext cx="550863" cy="550863"/>
          </a:xfrm>
          <a:custGeom>
            <a:avLst/>
            <a:gdLst>
              <a:gd name="T0" fmla="*/ 74 w 147"/>
              <a:gd name="T1" fmla="*/ 34 h 147"/>
              <a:gd name="T2" fmla="*/ 74 w 147"/>
              <a:gd name="T3" fmla="*/ 27 h 147"/>
              <a:gd name="T4" fmla="*/ 82 w 147"/>
              <a:gd name="T5" fmla="*/ 25 h 147"/>
              <a:gd name="T6" fmla="*/ 74 w 147"/>
              <a:gd name="T7" fmla="*/ 14 h 147"/>
              <a:gd name="T8" fmla="*/ 65 w 147"/>
              <a:gd name="T9" fmla="*/ 25 h 147"/>
              <a:gd name="T10" fmla="*/ 82 w 147"/>
              <a:gd name="T11" fmla="*/ 25 h 147"/>
              <a:gd name="T12" fmla="*/ 91 w 147"/>
              <a:gd name="T13" fmla="*/ 14 h 147"/>
              <a:gd name="T14" fmla="*/ 74 w 147"/>
              <a:gd name="T15" fmla="*/ 0 h 147"/>
              <a:gd name="T16" fmla="*/ 56 w 147"/>
              <a:gd name="T17" fmla="*/ 15 h 147"/>
              <a:gd name="T18" fmla="*/ 30 w 147"/>
              <a:gd name="T19" fmla="*/ 134 h 147"/>
              <a:gd name="T20" fmla="*/ 30 w 147"/>
              <a:gd name="T21" fmla="*/ 127 h 147"/>
              <a:gd name="T22" fmla="*/ 30 w 147"/>
              <a:gd name="T23" fmla="*/ 134 h 147"/>
              <a:gd name="T24" fmla="*/ 147 w 147"/>
              <a:gd name="T25" fmla="*/ 116 h 147"/>
              <a:gd name="T26" fmla="*/ 134 w 147"/>
              <a:gd name="T27" fmla="*/ 69 h 147"/>
              <a:gd name="T28" fmla="*/ 131 w 147"/>
              <a:gd name="T29" fmla="*/ 67 h 147"/>
              <a:gd name="T30" fmla="*/ 124 w 147"/>
              <a:gd name="T31" fmla="*/ 27 h 147"/>
              <a:gd name="T32" fmla="*/ 117 w 147"/>
              <a:gd name="T33" fmla="*/ 27 h 147"/>
              <a:gd name="T34" fmla="*/ 30 w 147"/>
              <a:gd name="T35" fmla="*/ 67 h 147"/>
              <a:gd name="T36" fmla="*/ 27 w 147"/>
              <a:gd name="T37" fmla="*/ 24 h 147"/>
              <a:gd name="T38" fmla="*/ 24 w 147"/>
              <a:gd name="T39" fmla="*/ 67 h 147"/>
              <a:gd name="T40" fmla="*/ 14 w 147"/>
              <a:gd name="T41" fmla="*/ 69 h 147"/>
              <a:gd name="T42" fmla="*/ 0 w 147"/>
              <a:gd name="T43" fmla="*/ 116 h 147"/>
              <a:gd name="T44" fmla="*/ 0 w 147"/>
              <a:gd name="T45" fmla="*/ 117 h 147"/>
              <a:gd name="T46" fmla="*/ 1 w 147"/>
              <a:gd name="T47" fmla="*/ 124 h 147"/>
              <a:gd name="T48" fmla="*/ 0 w 147"/>
              <a:gd name="T49" fmla="*/ 134 h 147"/>
              <a:gd name="T50" fmla="*/ 134 w 147"/>
              <a:gd name="T51" fmla="*/ 147 h 147"/>
              <a:gd name="T52" fmla="*/ 147 w 147"/>
              <a:gd name="T53" fmla="*/ 127 h 147"/>
              <a:gd name="T54" fmla="*/ 147 w 147"/>
              <a:gd name="T55" fmla="*/ 124 h 147"/>
              <a:gd name="T56" fmla="*/ 19 w 147"/>
              <a:gd name="T57" fmla="*/ 74 h 147"/>
              <a:gd name="T58" fmla="*/ 139 w 147"/>
              <a:gd name="T59" fmla="*/ 114 h 147"/>
              <a:gd name="T60" fmla="*/ 19 w 147"/>
              <a:gd name="T61" fmla="*/ 74 h 147"/>
              <a:gd name="T62" fmla="*/ 134 w 147"/>
              <a:gd name="T63" fmla="*/ 140 h 147"/>
              <a:gd name="T64" fmla="*/ 7 w 147"/>
              <a:gd name="T65" fmla="*/ 134 h 147"/>
              <a:gd name="T66" fmla="*/ 141 w 147"/>
              <a:gd name="T67" fmla="*/ 120 h 147"/>
              <a:gd name="T68" fmla="*/ 44 w 147"/>
              <a:gd name="T69" fmla="*/ 134 h 147"/>
              <a:gd name="T70" fmla="*/ 80 w 147"/>
              <a:gd name="T71" fmla="*/ 130 h 147"/>
              <a:gd name="T72" fmla="*/ 44 w 147"/>
              <a:gd name="T73" fmla="*/ 127 h 147"/>
              <a:gd name="T74" fmla="*/ 44 w 147"/>
              <a:gd name="T75" fmla="*/ 134 h 147"/>
              <a:gd name="T76" fmla="*/ 20 w 147"/>
              <a:gd name="T77" fmla="*/ 130 h 147"/>
              <a:gd name="T78" fmla="*/ 14 w 147"/>
              <a:gd name="T79" fmla="*/ 1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7">
                <a:moveTo>
                  <a:pt x="70" y="30"/>
                </a:moveTo>
                <a:cubicBezTo>
                  <a:pt x="70" y="32"/>
                  <a:pt x="72" y="34"/>
                  <a:pt x="74" y="34"/>
                </a:cubicBezTo>
                <a:cubicBezTo>
                  <a:pt x="76" y="34"/>
                  <a:pt x="77" y="32"/>
                  <a:pt x="77" y="30"/>
                </a:cubicBezTo>
                <a:cubicBezTo>
                  <a:pt x="77" y="28"/>
                  <a:pt x="76" y="27"/>
                  <a:pt x="74" y="27"/>
                </a:cubicBezTo>
                <a:cubicBezTo>
                  <a:pt x="72" y="27"/>
                  <a:pt x="70" y="28"/>
                  <a:pt x="70" y="30"/>
                </a:cubicBezTo>
                <a:close/>
                <a:moveTo>
                  <a:pt x="82" y="25"/>
                </a:moveTo>
                <a:cubicBezTo>
                  <a:pt x="86" y="20"/>
                  <a:pt x="86" y="20"/>
                  <a:pt x="86" y="20"/>
                </a:cubicBezTo>
                <a:cubicBezTo>
                  <a:pt x="83" y="16"/>
                  <a:pt x="79" y="14"/>
                  <a:pt x="74" y="14"/>
                </a:cubicBezTo>
                <a:cubicBezTo>
                  <a:pt x="68" y="14"/>
                  <a:pt x="63" y="16"/>
                  <a:pt x="60" y="20"/>
                </a:cubicBezTo>
                <a:cubicBezTo>
                  <a:pt x="65" y="25"/>
                  <a:pt x="65" y="25"/>
                  <a:pt x="65" y="25"/>
                </a:cubicBezTo>
                <a:cubicBezTo>
                  <a:pt x="67" y="22"/>
                  <a:pt x="70" y="20"/>
                  <a:pt x="74" y="20"/>
                </a:cubicBezTo>
                <a:cubicBezTo>
                  <a:pt x="77" y="20"/>
                  <a:pt x="80" y="22"/>
                  <a:pt x="82" y="25"/>
                </a:cubicBezTo>
                <a:close/>
                <a:moveTo>
                  <a:pt x="74" y="7"/>
                </a:moveTo>
                <a:cubicBezTo>
                  <a:pt x="81" y="7"/>
                  <a:pt x="87" y="10"/>
                  <a:pt x="91" y="14"/>
                </a:cubicBezTo>
                <a:cubicBezTo>
                  <a:pt x="95" y="9"/>
                  <a:pt x="95" y="9"/>
                  <a:pt x="95" y="9"/>
                </a:cubicBezTo>
                <a:cubicBezTo>
                  <a:pt x="90" y="4"/>
                  <a:pt x="82" y="0"/>
                  <a:pt x="74" y="0"/>
                </a:cubicBezTo>
                <a:cubicBezTo>
                  <a:pt x="65" y="0"/>
                  <a:pt x="56" y="4"/>
                  <a:pt x="51" y="11"/>
                </a:cubicBezTo>
                <a:cubicBezTo>
                  <a:pt x="56" y="15"/>
                  <a:pt x="56" y="15"/>
                  <a:pt x="56" y="15"/>
                </a:cubicBezTo>
                <a:cubicBezTo>
                  <a:pt x="60" y="10"/>
                  <a:pt x="66" y="7"/>
                  <a:pt x="74" y="7"/>
                </a:cubicBezTo>
                <a:close/>
                <a:moveTo>
                  <a:pt x="30" y="134"/>
                </a:moveTo>
                <a:cubicBezTo>
                  <a:pt x="32" y="134"/>
                  <a:pt x="34" y="132"/>
                  <a:pt x="34" y="130"/>
                </a:cubicBezTo>
                <a:cubicBezTo>
                  <a:pt x="34" y="129"/>
                  <a:pt x="32" y="127"/>
                  <a:pt x="30" y="127"/>
                </a:cubicBezTo>
                <a:cubicBezTo>
                  <a:pt x="28" y="127"/>
                  <a:pt x="27" y="129"/>
                  <a:pt x="27" y="130"/>
                </a:cubicBezTo>
                <a:cubicBezTo>
                  <a:pt x="27" y="132"/>
                  <a:pt x="28" y="134"/>
                  <a:pt x="30" y="134"/>
                </a:cubicBezTo>
                <a:close/>
                <a:moveTo>
                  <a:pt x="147" y="117"/>
                </a:moveTo>
                <a:cubicBezTo>
                  <a:pt x="147" y="117"/>
                  <a:pt x="147" y="116"/>
                  <a:pt x="147" y="116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3" y="68"/>
                  <a:pt x="132" y="67"/>
                  <a:pt x="131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27"/>
                  <a:pt x="124" y="27"/>
                  <a:pt x="124" y="27"/>
                </a:cubicBezTo>
                <a:cubicBezTo>
                  <a:pt x="124" y="25"/>
                  <a:pt x="122" y="24"/>
                  <a:pt x="120" y="24"/>
                </a:cubicBezTo>
                <a:cubicBezTo>
                  <a:pt x="119" y="24"/>
                  <a:pt x="117" y="25"/>
                  <a:pt x="117" y="27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30" y="67"/>
                  <a:pt x="30" y="67"/>
                  <a:pt x="30" y="67"/>
                </a:cubicBezTo>
                <a:cubicBezTo>
                  <a:pt x="30" y="27"/>
                  <a:pt x="30" y="27"/>
                  <a:pt x="30" y="27"/>
                </a:cubicBezTo>
                <a:cubicBezTo>
                  <a:pt x="30" y="25"/>
                  <a:pt x="29" y="24"/>
                  <a:pt x="27" y="24"/>
                </a:cubicBezTo>
                <a:cubicBezTo>
                  <a:pt x="25" y="24"/>
                  <a:pt x="24" y="25"/>
                  <a:pt x="24" y="27"/>
                </a:cubicBezTo>
                <a:cubicBezTo>
                  <a:pt x="24" y="67"/>
                  <a:pt x="24" y="67"/>
                  <a:pt x="24" y="67"/>
                </a:cubicBezTo>
                <a:cubicBezTo>
                  <a:pt x="17" y="67"/>
                  <a:pt x="17" y="67"/>
                  <a:pt x="17" y="67"/>
                </a:cubicBezTo>
                <a:cubicBezTo>
                  <a:pt x="16" y="67"/>
                  <a:pt x="14" y="68"/>
                  <a:pt x="1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7"/>
                  <a:pt x="0" y="117"/>
                </a:cubicBezTo>
                <a:cubicBezTo>
                  <a:pt x="0" y="124"/>
                  <a:pt x="0" y="124"/>
                  <a:pt x="0" y="124"/>
                </a:cubicBezTo>
                <a:cubicBezTo>
                  <a:pt x="1" y="124"/>
                  <a:pt x="1" y="124"/>
                  <a:pt x="1" y="124"/>
                </a:cubicBezTo>
                <a:cubicBezTo>
                  <a:pt x="0" y="125"/>
                  <a:pt x="0" y="126"/>
                  <a:pt x="0" y="127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4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127"/>
                  <a:pt x="147" y="127"/>
                  <a:pt x="147" y="127"/>
                </a:cubicBezTo>
                <a:cubicBezTo>
                  <a:pt x="147" y="126"/>
                  <a:pt x="147" y="125"/>
                  <a:pt x="147" y="124"/>
                </a:cubicBezTo>
                <a:cubicBezTo>
                  <a:pt x="147" y="124"/>
                  <a:pt x="147" y="124"/>
                  <a:pt x="147" y="124"/>
                </a:cubicBezTo>
                <a:lnTo>
                  <a:pt x="147" y="117"/>
                </a:lnTo>
                <a:close/>
                <a:moveTo>
                  <a:pt x="19" y="74"/>
                </a:moveTo>
                <a:cubicBezTo>
                  <a:pt x="128" y="74"/>
                  <a:pt x="128" y="74"/>
                  <a:pt x="128" y="74"/>
                </a:cubicBezTo>
                <a:cubicBezTo>
                  <a:pt x="139" y="114"/>
                  <a:pt x="139" y="114"/>
                  <a:pt x="139" y="114"/>
                </a:cubicBezTo>
                <a:cubicBezTo>
                  <a:pt x="8" y="114"/>
                  <a:pt x="8" y="114"/>
                  <a:pt x="8" y="114"/>
                </a:cubicBezTo>
                <a:lnTo>
                  <a:pt x="19" y="74"/>
                </a:lnTo>
                <a:close/>
                <a:moveTo>
                  <a:pt x="141" y="134"/>
                </a:moveTo>
                <a:cubicBezTo>
                  <a:pt x="141" y="137"/>
                  <a:pt x="138" y="140"/>
                  <a:pt x="134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120"/>
                  <a:pt x="7" y="120"/>
                  <a:pt x="7" y="120"/>
                </a:cubicBezTo>
                <a:cubicBezTo>
                  <a:pt x="141" y="120"/>
                  <a:pt x="141" y="120"/>
                  <a:pt x="141" y="120"/>
                </a:cubicBezTo>
                <a:lnTo>
                  <a:pt x="141" y="134"/>
                </a:lnTo>
                <a:close/>
                <a:moveTo>
                  <a:pt x="44" y="134"/>
                </a:moveTo>
                <a:cubicBezTo>
                  <a:pt x="77" y="134"/>
                  <a:pt x="77" y="134"/>
                  <a:pt x="77" y="134"/>
                </a:cubicBezTo>
                <a:cubicBezTo>
                  <a:pt x="79" y="134"/>
                  <a:pt x="80" y="132"/>
                  <a:pt x="80" y="130"/>
                </a:cubicBezTo>
                <a:cubicBezTo>
                  <a:pt x="80" y="129"/>
                  <a:pt x="79" y="127"/>
                  <a:pt x="77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2" y="127"/>
                  <a:pt x="40" y="129"/>
                  <a:pt x="40" y="130"/>
                </a:cubicBezTo>
                <a:cubicBezTo>
                  <a:pt x="40" y="132"/>
                  <a:pt x="42" y="134"/>
                  <a:pt x="44" y="134"/>
                </a:cubicBezTo>
                <a:close/>
                <a:moveTo>
                  <a:pt x="17" y="134"/>
                </a:moveTo>
                <a:cubicBezTo>
                  <a:pt x="19" y="134"/>
                  <a:pt x="20" y="132"/>
                  <a:pt x="20" y="130"/>
                </a:cubicBezTo>
                <a:cubicBezTo>
                  <a:pt x="20" y="129"/>
                  <a:pt x="19" y="127"/>
                  <a:pt x="17" y="127"/>
                </a:cubicBezTo>
                <a:cubicBezTo>
                  <a:pt x="15" y="127"/>
                  <a:pt x="14" y="129"/>
                  <a:pt x="14" y="130"/>
                </a:cubicBezTo>
                <a:cubicBezTo>
                  <a:pt x="14" y="132"/>
                  <a:pt x="15" y="134"/>
                  <a:pt x="17" y="1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61"/>
          <p:cNvSpPr>
            <a:spLocks noEditPoints="1"/>
          </p:cNvSpPr>
          <p:nvPr/>
        </p:nvSpPr>
        <p:spPr bwMode="auto">
          <a:xfrm>
            <a:off x="14737261" y="4063038"/>
            <a:ext cx="552450" cy="550863"/>
          </a:xfrm>
          <a:custGeom>
            <a:avLst/>
            <a:gdLst>
              <a:gd name="T0" fmla="*/ 83 w 147"/>
              <a:gd name="T1" fmla="*/ 114 h 147"/>
              <a:gd name="T2" fmla="*/ 83 w 147"/>
              <a:gd name="T3" fmla="*/ 107 h 147"/>
              <a:gd name="T4" fmla="*/ 47 w 147"/>
              <a:gd name="T5" fmla="*/ 110 h 147"/>
              <a:gd name="T6" fmla="*/ 50 w 147"/>
              <a:gd name="T7" fmla="*/ 127 h 147"/>
              <a:gd name="T8" fmla="*/ 100 w 147"/>
              <a:gd name="T9" fmla="*/ 124 h 147"/>
              <a:gd name="T10" fmla="*/ 50 w 147"/>
              <a:gd name="T11" fmla="*/ 120 h 147"/>
              <a:gd name="T12" fmla="*/ 50 w 147"/>
              <a:gd name="T13" fmla="*/ 127 h 147"/>
              <a:gd name="T14" fmla="*/ 120 w 147"/>
              <a:gd name="T15" fmla="*/ 40 h 147"/>
              <a:gd name="T16" fmla="*/ 113 w 147"/>
              <a:gd name="T17" fmla="*/ 0 h 147"/>
              <a:gd name="T18" fmla="*/ 27 w 147"/>
              <a:gd name="T19" fmla="*/ 7 h 147"/>
              <a:gd name="T20" fmla="*/ 20 w 147"/>
              <a:gd name="T21" fmla="*/ 40 h 147"/>
              <a:gd name="T22" fmla="*/ 0 w 147"/>
              <a:gd name="T23" fmla="*/ 114 h 147"/>
              <a:gd name="T24" fmla="*/ 27 w 147"/>
              <a:gd name="T25" fmla="*/ 134 h 147"/>
              <a:gd name="T26" fmla="*/ 33 w 147"/>
              <a:gd name="T27" fmla="*/ 147 h 147"/>
              <a:gd name="T28" fmla="*/ 120 w 147"/>
              <a:gd name="T29" fmla="*/ 140 h 147"/>
              <a:gd name="T30" fmla="*/ 127 w 147"/>
              <a:gd name="T31" fmla="*/ 134 h 147"/>
              <a:gd name="T32" fmla="*/ 147 w 147"/>
              <a:gd name="T33" fmla="*/ 60 h 147"/>
              <a:gd name="T34" fmla="*/ 33 w 147"/>
              <a:gd name="T35" fmla="*/ 7 h 147"/>
              <a:gd name="T36" fmla="*/ 113 w 147"/>
              <a:gd name="T37" fmla="*/ 40 h 147"/>
              <a:gd name="T38" fmla="*/ 33 w 147"/>
              <a:gd name="T39" fmla="*/ 7 h 147"/>
              <a:gd name="T40" fmla="*/ 33 w 147"/>
              <a:gd name="T41" fmla="*/ 140 h 147"/>
              <a:gd name="T42" fmla="*/ 113 w 147"/>
              <a:gd name="T43" fmla="*/ 100 h 147"/>
              <a:gd name="T44" fmla="*/ 140 w 147"/>
              <a:gd name="T45" fmla="*/ 114 h 147"/>
              <a:gd name="T46" fmla="*/ 120 w 147"/>
              <a:gd name="T47" fmla="*/ 127 h 147"/>
              <a:gd name="T48" fmla="*/ 113 w 147"/>
              <a:gd name="T49" fmla="*/ 94 h 147"/>
              <a:gd name="T50" fmla="*/ 27 w 147"/>
              <a:gd name="T51" fmla="*/ 100 h 147"/>
              <a:gd name="T52" fmla="*/ 20 w 147"/>
              <a:gd name="T53" fmla="*/ 127 h 147"/>
              <a:gd name="T54" fmla="*/ 6 w 147"/>
              <a:gd name="T55" fmla="*/ 60 h 147"/>
              <a:gd name="T56" fmla="*/ 127 w 147"/>
              <a:gd name="T57" fmla="*/ 47 h 147"/>
              <a:gd name="T58" fmla="*/ 140 w 147"/>
              <a:gd name="T59" fmla="*/ 114 h 147"/>
              <a:gd name="T60" fmla="*/ 113 w 147"/>
              <a:gd name="T61" fmla="*/ 67 h 147"/>
              <a:gd name="T62" fmla="*/ 127 w 147"/>
              <a:gd name="T63" fmla="*/ 67 h 147"/>
              <a:gd name="T64" fmla="*/ 100 w 147"/>
              <a:gd name="T65" fmla="*/ 60 h 147"/>
              <a:gd name="T66" fmla="*/ 100 w 147"/>
              <a:gd name="T67" fmla="*/ 74 h 147"/>
              <a:gd name="T68" fmla="*/ 100 w 147"/>
              <a:gd name="T69" fmla="*/ 6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7" h="147">
                <a:moveTo>
                  <a:pt x="50" y="114"/>
                </a:moveTo>
                <a:cubicBezTo>
                  <a:pt x="83" y="114"/>
                  <a:pt x="83" y="114"/>
                  <a:pt x="83" y="114"/>
                </a:cubicBezTo>
                <a:cubicBezTo>
                  <a:pt x="85" y="114"/>
                  <a:pt x="87" y="112"/>
                  <a:pt x="87" y="110"/>
                </a:cubicBezTo>
                <a:cubicBezTo>
                  <a:pt x="87" y="109"/>
                  <a:pt x="85" y="107"/>
                  <a:pt x="83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48" y="107"/>
                  <a:pt x="47" y="109"/>
                  <a:pt x="47" y="110"/>
                </a:cubicBezTo>
                <a:cubicBezTo>
                  <a:pt x="47" y="112"/>
                  <a:pt x="48" y="114"/>
                  <a:pt x="50" y="114"/>
                </a:cubicBezTo>
                <a:close/>
                <a:moveTo>
                  <a:pt x="50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9" y="127"/>
                  <a:pt x="100" y="126"/>
                  <a:pt x="100" y="124"/>
                </a:cubicBezTo>
                <a:cubicBezTo>
                  <a:pt x="100" y="122"/>
                  <a:pt x="99" y="120"/>
                  <a:pt x="97" y="120"/>
                </a:cubicBezTo>
                <a:cubicBezTo>
                  <a:pt x="50" y="120"/>
                  <a:pt x="50" y="120"/>
                  <a:pt x="50" y="120"/>
                </a:cubicBezTo>
                <a:cubicBezTo>
                  <a:pt x="48" y="120"/>
                  <a:pt x="47" y="122"/>
                  <a:pt x="47" y="124"/>
                </a:cubicBezTo>
                <a:cubicBezTo>
                  <a:pt x="47" y="126"/>
                  <a:pt x="48" y="127"/>
                  <a:pt x="50" y="127"/>
                </a:cubicBezTo>
                <a:close/>
                <a:moveTo>
                  <a:pt x="127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3"/>
                  <a:pt x="117" y="0"/>
                  <a:pt x="11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3"/>
                  <a:pt x="27" y="7"/>
                </a:cubicBezTo>
                <a:cubicBezTo>
                  <a:pt x="27" y="40"/>
                  <a:pt x="27" y="40"/>
                  <a:pt x="27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9" y="40"/>
                  <a:pt x="0" y="49"/>
                  <a:pt x="0" y="6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5"/>
                  <a:pt x="9" y="134"/>
                  <a:pt x="20" y="134"/>
                </a:cubicBezTo>
                <a:cubicBezTo>
                  <a:pt x="27" y="134"/>
                  <a:pt x="27" y="134"/>
                  <a:pt x="27" y="134"/>
                </a:cubicBezTo>
                <a:cubicBezTo>
                  <a:pt x="27" y="140"/>
                  <a:pt x="27" y="140"/>
                  <a:pt x="27" y="140"/>
                </a:cubicBezTo>
                <a:cubicBezTo>
                  <a:pt x="27" y="144"/>
                  <a:pt x="30" y="147"/>
                  <a:pt x="33" y="147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17" y="147"/>
                  <a:pt x="120" y="144"/>
                  <a:pt x="120" y="140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8" y="134"/>
                  <a:pt x="147" y="125"/>
                  <a:pt x="147" y="114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7" y="49"/>
                  <a:pt x="138" y="40"/>
                  <a:pt x="127" y="40"/>
                </a:cubicBezTo>
                <a:close/>
                <a:moveTo>
                  <a:pt x="33" y="7"/>
                </a:moveTo>
                <a:cubicBezTo>
                  <a:pt x="113" y="7"/>
                  <a:pt x="113" y="7"/>
                  <a:pt x="113" y="7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33" y="40"/>
                  <a:pt x="33" y="40"/>
                  <a:pt x="33" y="40"/>
                </a:cubicBezTo>
                <a:lnTo>
                  <a:pt x="33" y="7"/>
                </a:lnTo>
                <a:close/>
                <a:moveTo>
                  <a:pt x="113" y="140"/>
                </a:moveTo>
                <a:cubicBezTo>
                  <a:pt x="33" y="140"/>
                  <a:pt x="33" y="140"/>
                  <a:pt x="33" y="140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113" y="100"/>
                  <a:pt x="113" y="100"/>
                  <a:pt x="113" y="100"/>
                </a:cubicBezTo>
                <a:lnTo>
                  <a:pt x="113" y="140"/>
                </a:lnTo>
                <a:close/>
                <a:moveTo>
                  <a:pt x="140" y="114"/>
                </a:moveTo>
                <a:cubicBezTo>
                  <a:pt x="140" y="121"/>
                  <a:pt x="134" y="127"/>
                  <a:pt x="127" y="127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0" y="97"/>
                  <a:pt x="117" y="94"/>
                  <a:pt x="113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0" y="94"/>
                  <a:pt x="27" y="97"/>
                  <a:pt x="27" y="100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0" y="127"/>
                  <a:pt x="20" y="127"/>
                  <a:pt x="20" y="127"/>
                </a:cubicBezTo>
                <a:cubicBezTo>
                  <a:pt x="12" y="127"/>
                  <a:pt x="6" y="121"/>
                  <a:pt x="6" y="114"/>
                </a:cubicBezTo>
                <a:cubicBezTo>
                  <a:pt x="6" y="60"/>
                  <a:pt x="6" y="60"/>
                  <a:pt x="6" y="60"/>
                </a:cubicBezTo>
                <a:cubicBezTo>
                  <a:pt x="6" y="53"/>
                  <a:pt x="12" y="47"/>
                  <a:pt x="20" y="47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134" y="47"/>
                  <a:pt x="140" y="53"/>
                  <a:pt x="140" y="60"/>
                </a:cubicBezTo>
                <a:lnTo>
                  <a:pt x="140" y="114"/>
                </a:lnTo>
                <a:close/>
                <a:moveTo>
                  <a:pt x="120" y="60"/>
                </a:moveTo>
                <a:cubicBezTo>
                  <a:pt x="116" y="60"/>
                  <a:pt x="113" y="63"/>
                  <a:pt x="113" y="67"/>
                </a:cubicBezTo>
                <a:cubicBezTo>
                  <a:pt x="113" y="71"/>
                  <a:pt x="116" y="74"/>
                  <a:pt x="120" y="74"/>
                </a:cubicBezTo>
                <a:cubicBezTo>
                  <a:pt x="124" y="74"/>
                  <a:pt x="127" y="71"/>
                  <a:pt x="127" y="67"/>
                </a:cubicBezTo>
                <a:cubicBezTo>
                  <a:pt x="127" y="63"/>
                  <a:pt x="124" y="60"/>
                  <a:pt x="120" y="60"/>
                </a:cubicBezTo>
                <a:close/>
                <a:moveTo>
                  <a:pt x="100" y="60"/>
                </a:moveTo>
                <a:cubicBezTo>
                  <a:pt x="96" y="60"/>
                  <a:pt x="93" y="63"/>
                  <a:pt x="93" y="67"/>
                </a:cubicBezTo>
                <a:cubicBezTo>
                  <a:pt x="93" y="71"/>
                  <a:pt x="96" y="74"/>
                  <a:pt x="100" y="74"/>
                </a:cubicBezTo>
                <a:cubicBezTo>
                  <a:pt x="104" y="74"/>
                  <a:pt x="107" y="71"/>
                  <a:pt x="107" y="67"/>
                </a:cubicBezTo>
                <a:cubicBezTo>
                  <a:pt x="107" y="63"/>
                  <a:pt x="104" y="60"/>
                  <a:pt x="100" y="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62"/>
          <p:cNvSpPr>
            <a:spLocks noEditPoints="1"/>
          </p:cNvSpPr>
          <p:nvPr/>
        </p:nvSpPr>
        <p:spPr bwMode="auto">
          <a:xfrm>
            <a:off x="15762195" y="4063038"/>
            <a:ext cx="404813" cy="550863"/>
          </a:xfrm>
          <a:custGeom>
            <a:avLst/>
            <a:gdLst>
              <a:gd name="T0" fmla="*/ 105 w 108"/>
              <a:gd name="T1" fmla="*/ 1 h 147"/>
              <a:gd name="T2" fmla="*/ 101 w 108"/>
              <a:gd name="T3" fmla="*/ 2 h 147"/>
              <a:gd name="T4" fmla="*/ 65 w 108"/>
              <a:gd name="T5" fmla="*/ 14 h 147"/>
              <a:gd name="T6" fmla="*/ 43 w 108"/>
              <a:gd name="T7" fmla="*/ 13 h 147"/>
              <a:gd name="T8" fmla="*/ 34 w 108"/>
              <a:gd name="T9" fmla="*/ 27 h 147"/>
              <a:gd name="T10" fmla="*/ 0 w 108"/>
              <a:gd name="T11" fmla="*/ 64 h 147"/>
              <a:gd name="T12" fmla="*/ 0 w 108"/>
              <a:gd name="T13" fmla="*/ 110 h 147"/>
              <a:gd name="T14" fmla="*/ 37 w 108"/>
              <a:gd name="T15" fmla="*/ 147 h 147"/>
              <a:gd name="T16" fmla="*/ 74 w 108"/>
              <a:gd name="T17" fmla="*/ 110 h 147"/>
              <a:gd name="T18" fmla="*/ 74 w 108"/>
              <a:gd name="T19" fmla="*/ 64 h 147"/>
              <a:gd name="T20" fmla="*/ 41 w 108"/>
              <a:gd name="T21" fmla="*/ 27 h 147"/>
              <a:gd name="T22" fmla="*/ 47 w 108"/>
              <a:gd name="T23" fmla="*/ 19 h 147"/>
              <a:gd name="T24" fmla="*/ 62 w 108"/>
              <a:gd name="T25" fmla="*/ 20 h 147"/>
              <a:gd name="T26" fmla="*/ 90 w 108"/>
              <a:gd name="T27" fmla="*/ 22 h 147"/>
              <a:gd name="T28" fmla="*/ 107 w 108"/>
              <a:gd name="T29" fmla="*/ 5 h 147"/>
              <a:gd name="T30" fmla="*/ 105 w 108"/>
              <a:gd name="T31" fmla="*/ 1 h 147"/>
              <a:gd name="T32" fmla="*/ 67 w 108"/>
              <a:gd name="T33" fmla="*/ 110 h 147"/>
              <a:gd name="T34" fmla="*/ 37 w 108"/>
              <a:gd name="T35" fmla="*/ 140 h 147"/>
              <a:gd name="T36" fmla="*/ 7 w 108"/>
              <a:gd name="T37" fmla="*/ 110 h 147"/>
              <a:gd name="T38" fmla="*/ 7 w 108"/>
              <a:gd name="T39" fmla="*/ 74 h 147"/>
              <a:gd name="T40" fmla="*/ 67 w 108"/>
              <a:gd name="T41" fmla="*/ 74 h 147"/>
              <a:gd name="T42" fmla="*/ 67 w 108"/>
              <a:gd name="T43" fmla="*/ 110 h 147"/>
              <a:gd name="T44" fmla="*/ 67 w 108"/>
              <a:gd name="T45" fmla="*/ 64 h 147"/>
              <a:gd name="T46" fmla="*/ 67 w 108"/>
              <a:gd name="T47" fmla="*/ 67 h 147"/>
              <a:gd name="T48" fmla="*/ 7 w 108"/>
              <a:gd name="T49" fmla="*/ 67 h 147"/>
              <a:gd name="T50" fmla="*/ 7 w 108"/>
              <a:gd name="T51" fmla="*/ 64 h 147"/>
              <a:gd name="T52" fmla="*/ 34 w 108"/>
              <a:gd name="T53" fmla="*/ 34 h 147"/>
              <a:gd name="T54" fmla="*/ 34 w 108"/>
              <a:gd name="T55" fmla="*/ 67 h 147"/>
              <a:gd name="T56" fmla="*/ 40 w 108"/>
              <a:gd name="T57" fmla="*/ 67 h 147"/>
              <a:gd name="T58" fmla="*/ 40 w 108"/>
              <a:gd name="T59" fmla="*/ 34 h 147"/>
              <a:gd name="T60" fmla="*/ 67 w 108"/>
              <a:gd name="T61" fmla="*/ 64 h 147"/>
              <a:gd name="T62" fmla="*/ 37 w 108"/>
              <a:gd name="T63" fmla="*/ 127 h 147"/>
              <a:gd name="T64" fmla="*/ 44 w 108"/>
              <a:gd name="T65" fmla="*/ 120 h 147"/>
              <a:gd name="T66" fmla="*/ 37 w 108"/>
              <a:gd name="T67" fmla="*/ 114 h 147"/>
              <a:gd name="T68" fmla="*/ 30 w 108"/>
              <a:gd name="T69" fmla="*/ 120 h 147"/>
              <a:gd name="T70" fmla="*/ 37 w 108"/>
              <a:gd name="T71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8" h="147">
                <a:moveTo>
                  <a:pt x="105" y="1"/>
                </a:moveTo>
                <a:cubicBezTo>
                  <a:pt x="104" y="0"/>
                  <a:pt x="102" y="0"/>
                  <a:pt x="101" y="2"/>
                </a:cubicBezTo>
                <a:cubicBezTo>
                  <a:pt x="93" y="13"/>
                  <a:pt x="83" y="24"/>
                  <a:pt x="65" y="14"/>
                </a:cubicBezTo>
                <a:cubicBezTo>
                  <a:pt x="55" y="8"/>
                  <a:pt x="48" y="10"/>
                  <a:pt x="43" y="13"/>
                </a:cubicBezTo>
                <a:cubicBezTo>
                  <a:pt x="38" y="16"/>
                  <a:pt x="35" y="21"/>
                  <a:pt x="34" y="27"/>
                </a:cubicBezTo>
                <a:cubicBezTo>
                  <a:pt x="15" y="29"/>
                  <a:pt x="0" y="44"/>
                  <a:pt x="0" y="64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31"/>
                  <a:pt x="17" y="147"/>
                  <a:pt x="37" y="147"/>
                </a:cubicBezTo>
                <a:cubicBezTo>
                  <a:pt x="57" y="147"/>
                  <a:pt x="74" y="131"/>
                  <a:pt x="74" y="110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45"/>
                  <a:pt x="59" y="29"/>
                  <a:pt x="41" y="27"/>
                </a:cubicBezTo>
                <a:cubicBezTo>
                  <a:pt x="42" y="24"/>
                  <a:pt x="44" y="21"/>
                  <a:pt x="47" y="19"/>
                </a:cubicBezTo>
                <a:cubicBezTo>
                  <a:pt x="52" y="16"/>
                  <a:pt x="55" y="16"/>
                  <a:pt x="62" y="20"/>
                </a:cubicBezTo>
                <a:cubicBezTo>
                  <a:pt x="75" y="26"/>
                  <a:pt x="83" y="25"/>
                  <a:pt x="90" y="22"/>
                </a:cubicBezTo>
                <a:cubicBezTo>
                  <a:pt x="97" y="19"/>
                  <a:pt x="103" y="13"/>
                  <a:pt x="107" y="5"/>
                </a:cubicBezTo>
                <a:cubicBezTo>
                  <a:pt x="108" y="3"/>
                  <a:pt x="107" y="1"/>
                  <a:pt x="105" y="1"/>
                </a:cubicBezTo>
                <a:close/>
                <a:moveTo>
                  <a:pt x="67" y="110"/>
                </a:moveTo>
                <a:cubicBezTo>
                  <a:pt x="67" y="127"/>
                  <a:pt x="54" y="140"/>
                  <a:pt x="37" y="140"/>
                </a:cubicBezTo>
                <a:cubicBezTo>
                  <a:pt x="21" y="140"/>
                  <a:pt x="7" y="127"/>
                  <a:pt x="7" y="110"/>
                </a:cubicBezTo>
                <a:cubicBezTo>
                  <a:pt x="7" y="74"/>
                  <a:pt x="7" y="74"/>
                  <a:pt x="7" y="74"/>
                </a:cubicBezTo>
                <a:cubicBezTo>
                  <a:pt x="67" y="74"/>
                  <a:pt x="67" y="74"/>
                  <a:pt x="67" y="74"/>
                </a:cubicBezTo>
                <a:lnTo>
                  <a:pt x="67" y="110"/>
                </a:lnTo>
                <a:close/>
                <a:moveTo>
                  <a:pt x="67" y="64"/>
                </a:moveTo>
                <a:cubicBezTo>
                  <a:pt x="67" y="67"/>
                  <a:pt x="67" y="67"/>
                  <a:pt x="67" y="67"/>
                </a:cubicBezTo>
                <a:cubicBezTo>
                  <a:pt x="7" y="67"/>
                  <a:pt x="7" y="67"/>
                  <a:pt x="7" y="67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48"/>
                  <a:pt x="19" y="35"/>
                  <a:pt x="34" y="34"/>
                </a:cubicBezTo>
                <a:cubicBezTo>
                  <a:pt x="34" y="67"/>
                  <a:pt x="34" y="67"/>
                  <a:pt x="34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34"/>
                  <a:pt x="40" y="34"/>
                  <a:pt x="40" y="34"/>
                </a:cubicBezTo>
                <a:cubicBezTo>
                  <a:pt x="56" y="35"/>
                  <a:pt x="67" y="48"/>
                  <a:pt x="67" y="64"/>
                </a:cubicBezTo>
                <a:close/>
                <a:moveTo>
                  <a:pt x="37" y="127"/>
                </a:moveTo>
                <a:cubicBezTo>
                  <a:pt x="41" y="127"/>
                  <a:pt x="44" y="124"/>
                  <a:pt x="44" y="120"/>
                </a:cubicBezTo>
                <a:cubicBezTo>
                  <a:pt x="44" y="117"/>
                  <a:pt x="41" y="114"/>
                  <a:pt x="37" y="114"/>
                </a:cubicBezTo>
                <a:cubicBezTo>
                  <a:pt x="33" y="114"/>
                  <a:pt x="30" y="117"/>
                  <a:pt x="30" y="120"/>
                </a:cubicBezTo>
                <a:cubicBezTo>
                  <a:pt x="30" y="124"/>
                  <a:pt x="33" y="127"/>
                  <a:pt x="37" y="1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16741683" y="4063038"/>
            <a:ext cx="550863" cy="550863"/>
          </a:xfrm>
          <a:custGeom>
            <a:avLst/>
            <a:gdLst>
              <a:gd name="T0" fmla="*/ 30 w 147"/>
              <a:gd name="T1" fmla="*/ 104 h 147"/>
              <a:gd name="T2" fmla="*/ 63 w 147"/>
              <a:gd name="T3" fmla="*/ 117 h 147"/>
              <a:gd name="T4" fmla="*/ 63 w 147"/>
              <a:gd name="T5" fmla="*/ 110 h 147"/>
              <a:gd name="T6" fmla="*/ 57 w 147"/>
              <a:gd name="T7" fmla="*/ 97 h 147"/>
              <a:gd name="T8" fmla="*/ 63 w 147"/>
              <a:gd name="T9" fmla="*/ 97 h 147"/>
              <a:gd name="T10" fmla="*/ 57 w 147"/>
              <a:gd name="T11" fmla="*/ 90 h 147"/>
              <a:gd name="T12" fmla="*/ 50 w 147"/>
              <a:gd name="T13" fmla="*/ 117 h 147"/>
              <a:gd name="T14" fmla="*/ 50 w 147"/>
              <a:gd name="T15" fmla="*/ 110 h 147"/>
              <a:gd name="T16" fmla="*/ 70 w 147"/>
              <a:gd name="T17" fmla="*/ 97 h 147"/>
              <a:gd name="T18" fmla="*/ 77 w 147"/>
              <a:gd name="T19" fmla="*/ 97 h 147"/>
              <a:gd name="T20" fmla="*/ 30 w 147"/>
              <a:gd name="T21" fmla="*/ 90 h 147"/>
              <a:gd name="T22" fmla="*/ 50 w 147"/>
              <a:gd name="T23" fmla="*/ 97 h 147"/>
              <a:gd name="T24" fmla="*/ 50 w 147"/>
              <a:gd name="T25" fmla="*/ 104 h 147"/>
              <a:gd name="T26" fmla="*/ 83 w 147"/>
              <a:gd name="T27" fmla="*/ 97 h 147"/>
              <a:gd name="T28" fmla="*/ 90 w 147"/>
              <a:gd name="T29" fmla="*/ 97 h 147"/>
              <a:gd name="T30" fmla="*/ 97 w 147"/>
              <a:gd name="T31" fmla="*/ 104 h 147"/>
              <a:gd name="T32" fmla="*/ 103 w 147"/>
              <a:gd name="T33" fmla="*/ 84 h 147"/>
              <a:gd name="T34" fmla="*/ 103 w 147"/>
              <a:gd name="T35" fmla="*/ 90 h 147"/>
              <a:gd name="T36" fmla="*/ 110 w 147"/>
              <a:gd name="T37" fmla="*/ 97 h 147"/>
              <a:gd name="T38" fmla="*/ 117 w 147"/>
              <a:gd name="T39" fmla="*/ 97 h 147"/>
              <a:gd name="T40" fmla="*/ 83 w 147"/>
              <a:gd name="T41" fmla="*/ 90 h 147"/>
              <a:gd name="T42" fmla="*/ 77 w 147"/>
              <a:gd name="T43" fmla="*/ 84 h 147"/>
              <a:gd name="T44" fmla="*/ 77 w 147"/>
              <a:gd name="T45" fmla="*/ 90 h 147"/>
              <a:gd name="T46" fmla="*/ 83 w 147"/>
              <a:gd name="T47" fmla="*/ 117 h 147"/>
              <a:gd name="T48" fmla="*/ 77 w 147"/>
              <a:gd name="T49" fmla="*/ 117 h 147"/>
              <a:gd name="T50" fmla="*/ 110 w 147"/>
              <a:gd name="T51" fmla="*/ 90 h 147"/>
              <a:gd name="T52" fmla="*/ 50 w 147"/>
              <a:gd name="T53" fmla="*/ 84 h 147"/>
              <a:gd name="T54" fmla="*/ 50 w 147"/>
              <a:gd name="T55" fmla="*/ 90 h 147"/>
              <a:gd name="T56" fmla="*/ 130 w 147"/>
              <a:gd name="T57" fmla="*/ 130 h 147"/>
              <a:gd name="T58" fmla="*/ 124 w 147"/>
              <a:gd name="T59" fmla="*/ 130 h 147"/>
              <a:gd name="T60" fmla="*/ 117 w 147"/>
              <a:gd name="T61" fmla="*/ 124 h 147"/>
              <a:gd name="T62" fmla="*/ 117 w 147"/>
              <a:gd name="T63" fmla="*/ 117 h 147"/>
              <a:gd name="T64" fmla="*/ 117 w 147"/>
              <a:gd name="T65" fmla="*/ 110 h 147"/>
              <a:gd name="T66" fmla="*/ 103 w 147"/>
              <a:gd name="T67" fmla="*/ 110 h 147"/>
              <a:gd name="T68" fmla="*/ 110 w 147"/>
              <a:gd name="T69" fmla="*/ 110 h 147"/>
              <a:gd name="T70" fmla="*/ 130 w 147"/>
              <a:gd name="T71" fmla="*/ 97 h 147"/>
              <a:gd name="T72" fmla="*/ 134 w 147"/>
              <a:gd name="T73" fmla="*/ 67 h 147"/>
              <a:gd name="T74" fmla="*/ 88 w 147"/>
              <a:gd name="T75" fmla="*/ 47 h 147"/>
              <a:gd name="T76" fmla="*/ 107 w 147"/>
              <a:gd name="T77" fmla="*/ 0 h 147"/>
              <a:gd name="T78" fmla="*/ 67 w 147"/>
              <a:gd name="T79" fmla="*/ 58 h 147"/>
              <a:gd name="T80" fmla="*/ 0 w 147"/>
              <a:gd name="T81" fmla="*/ 80 h 147"/>
              <a:gd name="T82" fmla="*/ 134 w 147"/>
              <a:gd name="T83" fmla="*/ 147 h 147"/>
              <a:gd name="T84" fmla="*/ 134 w 147"/>
              <a:gd name="T85" fmla="*/ 67 h 147"/>
              <a:gd name="T86" fmla="*/ 13 w 147"/>
              <a:gd name="T87" fmla="*/ 140 h 147"/>
              <a:gd name="T88" fmla="*/ 13 w 147"/>
              <a:gd name="T89" fmla="*/ 74 h 147"/>
              <a:gd name="T90" fmla="*/ 140 w 147"/>
              <a:gd name="T91" fmla="*/ 134 h 147"/>
              <a:gd name="T92" fmla="*/ 103 w 147"/>
              <a:gd name="T93" fmla="*/ 124 h 147"/>
              <a:gd name="T94" fmla="*/ 124 w 147"/>
              <a:gd name="T95" fmla="*/ 90 h 147"/>
              <a:gd name="T96" fmla="*/ 124 w 147"/>
              <a:gd name="T97" fmla="*/ 84 h 147"/>
              <a:gd name="T98" fmla="*/ 17 w 147"/>
              <a:gd name="T99" fmla="*/ 110 h 147"/>
              <a:gd name="T100" fmla="*/ 30 w 147"/>
              <a:gd name="T101" fmla="*/ 110 h 147"/>
              <a:gd name="T102" fmla="*/ 90 w 147"/>
              <a:gd name="T103" fmla="*/ 117 h 147"/>
              <a:gd name="T104" fmla="*/ 17 w 147"/>
              <a:gd name="T105" fmla="*/ 130 h 147"/>
              <a:gd name="T106" fmla="*/ 17 w 147"/>
              <a:gd name="T107" fmla="*/ 124 h 147"/>
              <a:gd name="T108" fmla="*/ 17 w 147"/>
              <a:gd name="T109" fmla="*/ 97 h 147"/>
              <a:gd name="T110" fmla="*/ 23 w 147"/>
              <a:gd name="T111" fmla="*/ 97 h 147"/>
              <a:gd name="T112" fmla="*/ 17 w 147"/>
              <a:gd name="T113" fmla="*/ 90 h 147"/>
              <a:gd name="T114" fmla="*/ 43 w 147"/>
              <a:gd name="T115" fmla="*/ 130 h 147"/>
              <a:gd name="T116" fmla="*/ 43 w 147"/>
              <a:gd name="T117" fmla="*/ 124 h 147"/>
              <a:gd name="T118" fmla="*/ 37 w 147"/>
              <a:gd name="T119" fmla="*/ 110 h 147"/>
              <a:gd name="T120" fmla="*/ 43 w 147"/>
              <a:gd name="T121" fmla="*/ 110 h 147"/>
              <a:gd name="T122" fmla="*/ 37 w 147"/>
              <a:gd name="T123" fmla="*/ 12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" h="147">
                <a:moveTo>
                  <a:pt x="37" y="97"/>
                </a:moveTo>
                <a:cubicBezTo>
                  <a:pt x="30" y="97"/>
                  <a:pt x="30" y="97"/>
                  <a:pt x="30" y="97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37" y="104"/>
                  <a:pt x="37" y="104"/>
                  <a:pt x="37" y="104"/>
                </a:cubicBezTo>
                <a:lnTo>
                  <a:pt x="37" y="97"/>
                </a:lnTo>
                <a:close/>
                <a:moveTo>
                  <a:pt x="63" y="117"/>
                </a:moveTo>
                <a:cubicBezTo>
                  <a:pt x="70" y="117"/>
                  <a:pt x="70" y="117"/>
                  <a:pt x="70" y="117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3" y="110"/>
                  <a:pt x="63" y="110"/>
                  <a:pt x="63" y="110"/>
                </a:cubicBezTo>
                <a:lnTo>
                  <a:pt x="63" y="117"/>
                </a:lnTo>
                <a:close/>
                <a:moveTo>
                  <a:pt x="63" y="97"/>
                </a:moveTo>
                <a:cubicBezTo>
                  <a:pt x="57" y="97"/>
                  <a:pt x="57" y="97"/>
                  <a:pt x="57" y="97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63" y="104"/>
                  <a:pt x="63" y="104"/>
                  <a:pt x="63" y="104"/>
                </a:cubicBezTo>
                <a:lnTo>
                  <a:pt x="63" y="97"/>
                </a:lnTo>
                <a:close/>
                <a:moveTo>
                  <a:pt x="63" y="84"/>
                </a:moveTo>
                <a:cubicBezTo>
                  <a:pt x="57" y="84"/>
                  <a:pt x="57" y="84"/>
                  <a:pt x="57" y="84"/>
                </a:cubicBezTo>
                <a:cubicBezTo>
                  <a:pt x="57" y="90"/>
                  <a:pt x="57" y="90"/>
                  <a:pt x="57" y="90"/>
                </a:cubicBezTo>
                <a:cubicBezTo>
                  <a:pt x="63" y="90"/>
                  <a:pt x="63" y="90"/>
                  <a:pt x="63" y="90"/>
                </a:cubicBezTo>
                <a:lnTo>
                  <a:pt x="63" y="84"/>
                </a:lnTo>
                <a:close/>
                <a:moveTo>
                  <a:pt x="50" y="117"/>
                </a:moveTo>
                <a:cubicBezTo>
                  <a:pt x="57" y="117"/>
                  <a:pt x="57" y="117"/>
                  <a:pt x="57" y="117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0" y="110"/>
                  <a:pt x="50" y="110"/>
                  <a:pt x="50" y="110"/>
                </a:cubicBezTo>
                <a:lnTo>
                  <a:pt x="50" y="117"/>
                </a:lnTo>
                <a:close/>
                <a:moveTo>
                  <a:pt x="77" y="97"/>
                </a:moveTo>
                <a:cubicBezTo>
                  <a:pt x="70" y="97"/>
                  <a:pt x="70" y="97"/>
                  <a:pt x="70" y="97"/>
                </a:cubicBezTo>
                <a:cubicBezTo>
                  <a:pt x="70" y="104"/>
                  <a:pt x="70" y="104"/>
                  <a:pt x="70" y="104"/>
                </a:cubicBezTo>
                <a:cubicBezTo>
                  <a:pt x="77" y="104"/>
                  <a:pt x="77" y="104"/>
                  <a:pt x="77" y="104"/>
                </a:cubicBezTo>
                <a:lnTo>
                  <a:pt x="77" y="97"/>
                </a:lnTo>
                <a:close/>
                <a:moveTo>
                  <a:pt x="37" y="84"/>
                </a:moveTo>
                <a:cubicBezTo>
                  <a:pt x="30" y="84"/>
                  <a:pt x="30" y="84"/>
                  <a:pt x="30" y="84"/>
                </a:cubicBezTo>
                <a:cubicBezTo>
                  <a:pt x="30" y="90"/>
                  <a:pt x="30" y="90"/>
                  <a:pt x="30" y="90"/>
                </a:cubicBezTo>
                <a:cubicBezTo>
                  <a:pt x="37" y="90"/>
                  <a:pt x="37" y="90"/>
                  <a:pt x="37" y="90"/>
                </a:cubicBezTo>
                <a:lnTo>
                  <a:pt x="37" y="84"/>
                </a:lnTo>
                <a:close/>
                <a:moveTo>
                  <a:pt x="50" y="97"/>
                </a:moveTo>
                <a:cubicBezTo>
                  <a:pt x="43" y="97"/>
                  <a:pt x="43" y="97"/>
                  <a:pt x="43" y="9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50" y="104"/>
                  <a:pt x="50" y="104"/>
                  <a:pt x="50" y="104"/>
                </a:cubicBezTo>
                <a:lnTo>
                  <a:pt x="50" y="97"/>
                </a:lnTo>
                <a:close/>
                <a:moveTo>
                  <a:pt x="90" y="97"/>
                </a:moveTo>
                <a:cubicBezTo>
                  <a:pt x="83" y="97"/>
                  <a:pt x="83" y="97"/>
                  <a:pt x="83" y="97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90" y="104"/>
                  <a:pt x="90" y="104"/>
                  <a:pt x="90" y="104"/>
                </a:cubicBezTo>
                <a:lnTo>
                  <a:pt x="90" y="97"/>
                </a:lnTo>
                <a:close/>
                <a:moveTo>
                  <a:pt x="103" y="97"/>
                </a:moveTo>
                <a:cubicBezTo>
                  <a:pt x="97" y="97"/>
                  <a:pt x="97" y="97"/>
                  <a:pt x="97" y="97"/>
                </a:cubicBezTo>
                <a:cubicBezTo>
                  <a:pt x="97" y="104"/>
                  <a:pt x="97" y="104"/>
                  <a:pt x="97" y="104"/>
                </a:cubicBezTo>
                <a:cubicBezTo>
                  <a:pt x="103" y="104"/>
                  <a:pt x="103" y="104"/>
                  <a:pt x="103" y="104"/>
                </a:cubicBezTo>
                <a:lnTo>
                  <a:pt x="103" y="97"/>
                </a:lnTo>
                <a:close/>
                <a:moveTo>
                  <a:pt x="103" y="84"/>
                </a:moveTo>
                <a:cubicBezTo>
                  <a:pt x="97" y="84"/>
                  <a:pt x="97" y="84"/>
                  <a:pt x="97" y="84"/>
                </a:cubicBezTo>
                <a:cubicBezTo>
                  <a:pt x="97" y="90"/>
                  <a:pt x="97" y="90"/>
                  <a:pt x="97" y="90"/>
                </a:cubicBezTo>
                <a:cubicBezTo>
                  <a:pt x="103" y="90"/>
                  <a:pt x="103" y="90"/>
                  <a:pt x="103" y="90"/>
                </a:cubicBezTo>
                <a:lnTo>
                  <a:pt x="103" y="84"/>
                </a:lnTo>
                <a:close/>
                <a:moveTo>
                  <a:pt x="117" y="97"/>
                </a:moveTo>
                <a:cubicBezTo>
                  <a:pt x="110" y="97"/>
                  <a:pt x="110" y="97"/>
                  <a:pt x="110" y="97"/>
                </a:cubicBezTo>
                <a:cubicBezTo>
                  <a:pt x="110" y="104"/>
                  <a:pt x="110" y="104"/>
                  <a:pt x="110" y="104"/>
                </a:cubicBezTo>
                <a:cubicBezTo>
                  <a:pt x="117" y="104"/>
                  <a:pt x="117" y="104"/>
                  <a:pt x="117" y="104"/>
                </a:cubicBezTo>
                <a:lnTo>
                  <a:pt x="117" y="97"/>
                </a:lnTo>
                <a:close/>
                <a:moveTo>
                  <a:pt x="90" y="84"/>
                </a:moveTo>
                <a:cubicBezTo>
                  <a:pt x="83" y="84"/>
                  <a:pt x="83" y="84"/>
                  <a:pt x="83" y="84"/>
                </a:cubicBezTo>
                <a:cubicBezTo>
                  <a:pt x="83" y="90"/>
                  <a:pt x="83" y="90"/>
                  <a:pt x="83" y="90"/>
                </a:cubicBezTo>
                <a:cubicBezTo>
                  <a:pt x="90" y="90"/>
                  <a:pt x="90" y="90"/>
                  <a:pt x="90" y="90"/>
                </a:cubicBezTo>
                <a:lnTo>
                  <a:pt x="90" y="84"/>
                </a:lnTo>
                <a:close/>
                <a:moveTo>
                  <a:pt x="77" y="84"/>
                </a:moveTo>
                <a:cubicBezTo>
                  <a:pt x="70" y="84"/>
                  <a:pt x="70" y="84"/>
                  <a:pt x="70" y="84"/>
                </a:cubicBezTo>
                <a:cubicBezTo>
                  <a:pt x="70" y="90"/>
                  <a:pt x="70" y="90"/>
                  <a:pt x="70" y="90"/>
                </a:cubicBezTo>
                <a:cubicBezTo>
                  <a:pt x="77" y="90"/>
                  <a:pt x="77" y="90"/>
                  <a:pt x="77" y="90"/>
                </a:cubicBezTo>
                <a:lnTo>
                  <a:pt x="77" y="84"/>
                </a:lnTo>
                <a:close/>
                <a:moveTo>
                  <a:pt x="77" y="117"/>
                </a:moveTo>
                <a:cubicBezTo>
                  <a:pt x="83" y="117"/>
                  <a:pt x="83" y="117"/>
                  <a:pt x="83" y="117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77" y="110"/>
                  <a:pt x="77" y="110"/>
                  <a:pt x="77" y="110"/>
                </a:cubicBezTo>
                <a:lnTo>
                  <a:pt x="77" y="117"/>
                </a:lnTo>
                <a:close/>
                <a:moveTo>
                  <a:pt x="117" y="84"/>
                </a:moveTo>
                <a:cubicBezTo>
                  <a:pt x="110" y="84"/>
                  <a:pt x="110" y="84"/>
                  <a:pt x="110" y="84"/>
                </a:cubicBezTo>
                <a:cubicBezTo>
                  <a:pt x="110" y="90"/>
                  <a:pt x="110" y="90"/>
                  <a:pt x="110" y="90"/>
                </a:cubicBezTo>
                <a:cubicBezTo>
                  <a:pt x="117" y="90"/>
                  <a:pt x="117" y="90"/>
                  <a:pt x="117" y="90"/>
                </a:cubicBezTo>
                <a:lnTo>
                  <a:pt x="117" y="84"/>
                </a:lnTo>
                <a:close/>
                <a:moveTo>
                  <a:pt x="50" y="84"/>
                </a:moveTo>
                <a:cubicBezTo>
                  <a:pt x="43" y="84"/>
                  <a:pt x="43" y="84"/>
                  <a:pt x="43" y="84"/>
                </a:cubicBezTo>
                <a:cubicBezTo>
                  <a:pt x="43" y="90"/>
                  <a:pt x="43" y="90"/>
                  <a:pt x="43" y="90"/>
                </a:cubicBezTo>
                <a:cubicBezTo>
                  <a:pt x="50" y="90"/>
                  <a:pt x="50" y="90"/>
                  <a:pt x="50" y="90"/>
                </a:cubicBezTo>
                <a:lnTo>
                  <a:pt x="50" y="84"/>
                </a:lnTo>
                <a:close/>
                <a:moveTo>
                  <a:pt x="124" y="130"/>
                </a:moveTo>
                <a:cubicBezTo>
                  <a:pt x="130" y="130"/>
                  <a:pt x="130" y="130"/>
                  <a:pt x="130" y="130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24" y="124"/>
                  <a:pt x="124" y="124"/>
                  <a:pt x="124" y="124"/>
                </a:cubicBezTo>
                <a:lnTo>
                  <a:pt x="124" y="130"/>
                </a:lnTo>
                <a:close/>
                <a:moveTo>
                  <a:pt x="110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24"/>
                  <a:pt x="117" y="124"/>
                  <a:pt x="117" y="124"/>
                </a:cubicBezTo>
                <a:cubicBezTo>
                  <a:pt x="110" y="124"/>
                  <a:pt x="110" y="124"/>
                  <a:pt x="110" y="124"/>
                </a:cubicBezTo>
                <a:lnTo>
                  <a:pt x="110" y="130"/>
                </a:lnTo>
                <a:close/>
                <a:moveTo>
                  <a:pt x="117" y="117"/>
                </a:moveTo>
                <a:cubicBezTo>
                  <a:pt x="130" y="117"/>
                  <a:pt x="130" y="117"/>
                  <a:pt x="130" y="117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117" y="110"/>
                  <a:pt x="117" y="110"/>
                  <a:pt x="117" y="110"/>
                </a:cubicBezTo>
                <a:lnTo>
                  <a:pt x="117" y="117"/>
                </a:lnTo>
                <a:close/>
                <a:moveTo>
                  <a:pt x="110" y="110"/>
                </a:moveTo>
                <a:cubicBezTo>
                  <a:pt x="103" y="110"/>
                  <a:pt x="103" y="110"/>
                  <a:pt x="103" y="110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10" y="117"/>
                  <a:pt x="110" y="117"/>
                  <a:pt x="110" y="117"/>
                </a:cubicBezTo>
                <a:lnTo>
                  <a:pt x="110" y="110"/>
                </a:lnTo>
                <a:close/>
                <a:moveTo>
                  <a:pt x="124" y="104"/>
                </a:moveTo>
                <a:cubicBezTo>
                  <a:pt x="130" y="104"/>
                  <a:pt x="130" y="104"/>
                  <a:pt x="130" y="104"/>
                </a:cubicBezTo>
                <a:cubicBezTo>
                  <a:pt x="130" y="97"/>
                  <a:pt x="130" y="97"/>
                  <a:pt x="130" y="97"/>
                </a:cubicBezTo>
                <a:cubicBezTo>
                  <a:pt x="124" y="97"/>
                  <a:pt x="124" y="97"/>
                  <a:pt x="124" y="97"/>
                </a:cubicBezTo>
                <a:lnTo>
                  <a:pt x="124" y="104"/>
                </a:lnTo>
                <a:close/>
                <a:moveTo>
                  <a:pt x="134" y="67"/>
                </a:moveTo>
                <a:cubicBezTo>
                  <a:pt x="75" y="67"/>
                  <a:pt x="75" y="67"/>
                  <a:pt x="75" y="67"/>
                </a:cubicBezTo>
                <a:cubicBezTo>
                  <a:pt x="74" y="65"/>
                  <a:pt x="73" y="62"/>
                  <a:pt x="74" y="59"/>
                </a:cubicBezTo>
                <a:cubicBezTo>
                  <a:pt x="75" y="54"/>
                  <a:pt x="80" y="49"/>
                  <a:pt x="88" y="47"/>
                </a:cubicBezTo>
                <a:cubicBezTo>
                  <a:pt x="102" y="42"/>
                  <a:pt x="108" y="34"/>
                  <a:pt x="110" y="27"/>
                </a:cubicBezTo>
                <a:cubicBezTo>
                  <a:pt x="114" y="20"/>
                  <a:pt x="114" y="11"/>
                  <a:pt x="111" y="2"/>
                </a:cubicBezTo>
                <a:cubicBezTo>
                  <a:pt x="111" y="1"/>
                  <a:pt x="109" y="0"/>
                  <a:pt x="107" y="0"/>
                </a:cubicBezTo>
                <a:cubicBezTo>
                  <a:pt x="105" y="1"/>
                  <a:pt x="105" y="3"/>
                  <a:pt x="105" y="4"/>
                </a:cubicBezTo>
                <a:cubicBezTo>
                  <a:pt x="109" y="17"/>
                  <a:pt x="105" y="34"/>
                  <a:pt x="86" y="40"/>
                </a:cubicBezTo>
                <a:cubicBezTo>
                  <a:pt x="73" y="45"/>
                  <a:pt x="69" y="52"/>
                  <a:pt x="67" y="58"/>
                </a:cubicBezTo>
                <a:cubicBezTo>
                  <a:pt x="67" y="61"/>
                  <a:pt x="67" y="64"/>
                  <a:pt x="68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6" y="67"/>
                  <a:pt x="0" y="73"/>
                  <a:pt x="0" y="80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4"/>
                </a:cubicBezTo>
                <a:cubicBezTo>
                  <a:pt x="147" y="80"/>
                  <a:pt x="147" y="80"/>
                  <a:pt x="147" y="80"/>
                </a:cubicBezTo>
                <a:cubicBezTo>
                  <a:pt x="147" y="73"/>
                  <a:pt x="141" y="67"/>
                  <a:pt x="134" y="67"/>
                </a:cubicBezTo>
                <a:close/>
                <a:moveTo>
                  <a:pt x="140" y="134"/>
                </a:moveTo>
                <a:cubicBezTo>
                  <a:pt x="140" y="137"/>
                  <a:pt x="137" y="140"/>
                  <a:pt x="134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4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77"/>
                  <a:pt x="10" y="74"/>
                  <a:pt x="13" y="74"/>
                </a:cubicBezTo>
                <a:cubicBezTo>
                  <a:pt x="134" y="74"/>
                  <a:pt x="134" y="74"/>
                  <a:pt x="134" y="74"/>
                </a:cubicBezTo>
                <a:cubicBezTo>
                  <a:pt x="137" y="74"/>
                  <a:pt x="140" y="77"/>
                  <a:pt x="140" y="80"/>
                </a:cubicBezTo>
                <a:lnTo>
                  <a:pt x="140" y="134"/>
                </a:lnTo>
                <a:close/>
                <a:moveTo>
                  <a:pt x="97" y="130"/>
                </a:moveTo>
                <a:cubicBezTo>
                  <a:pt x="103" y="130"/>
                  <a:pt x="103" y="130"/>
                  <a:pt x="103" y="130"/>
                </a:cubicBezTo>
                <a:cubicBezTo>
                  <a:pt x="103" y="124"/>
                  <a:pt x="103" y="124"/>
                  <a:pt x="103" y="124"/>
                </a:cubicBezTo>
                <a:cubicBezTo>
                  <a:pt x="97" y="124"/>
                  <a:pt x="97" y="124"/>
                  <a:pt x="97" y="124"/>
                </a:cubicBezTo>
                <a:lnTo>
                  <a:pt x="97" y="130"/>
                </a:lnTo>
                <a:close/>
                <a:moveTo>
                  <a:pt x="124" y="90"/>
                </a:moveTo>
                <a:cubicBezTo>
                  <a:pt x="130" y="90"/>
                  <a:pt x="130" y="90"/>
                  <a:pt x="130" y="90"/>
                </a:cubicBezTo>
                <a:cubicBezTo>
                  <a:pt x="130" y="84"/>
                  <a:pt x="130" y="84"/>
                  <a:pt x="130" y="84"/>
                </a:cubicBezTo>
                <a:cubicBezTo>
                  <a:pt x="124" y="84"/>
                  <a:pt x="124" y="84"/>
                  <a:pt x="124" y="84"/>
                </a:cubicBezTo>
                <a:lnTo>
                  <a:pt x="124" y="90"/>
                </a:lnTo>
                <a:close/>
                <a:moveTo>
                  <a:pt x="30" y="110"/>
                </a:moveTo>
                <a:cubicBezTo>
                  <a:pt x="17" y="110"/>
                  <a:pt x="17" y="110"/>
                  <a:pt x="17" y="110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30" y="117"/>
                  <a:pt x="30" y="117"/>
                  <a:pt x="30" y="117"/>
                </a:cubicBezTo>
                <a:lnTo>
                  <a:pt x="30" y="110"/>
                </a:lnTo>
                <a:close/>
                <a:moveTo>
                  <a:pt x="97" y="110"/>
                </a:moveTo>
                <a:cubicBezTo>
                  <a:pt x="90" y="110"/>
                  <a:pt x="90" y="110"/>
                  <a:pt x="90" y="110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7" y="117"/>
                  <a:pt x="97" y="117"/>
                  <a:pt x="97" y="117"/>
                </a:cubicBezTo>
                <a:lnTo>
                  <a:pt x="97" y="110"/>
                </a:lnTo>
                <a:close/>
                <a:moveTo>
                  <a:pt x="17" y="130"/>
                </a:moveTo>
                <a:cubicBezTo>
                  <a:pt x="23" y="130"/>
                  <a:pt x="23" y="130"/>
                  <a:pt x="23" y="130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17" y="124"/>
                  <a:pt x="17" y="124"/>
                  <a:pt x="17" y="124"/>
                </a:cubicBezTo>
                <a:lnTo>
                  <a:pt x="17" y="130"/>
                </a:lnTo>
                <a:close/>
                <a:moveTo>
                  <a:pt x="23" y="97"/>
                </a:moveTo>
                <a:cubicBezTo>
                  <a:pt x="17" y="97"/>
                  <a:pt x="17" y="97"/>
                  <a:pt x="17" y="97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23" y="104"/>
                  <a:pt x="23" y="104"/>
                  <a:pt x="23" y="104"/>
                </a:cubicBezTo>
                <a:lnTo>
                  <a:pt x="23" y="97"/>
                </a:lnTo>
                <a:close/>
                <a:moveTo>
                  <a:pt x="23" y="84"/>
                </a:moveTo>
                <a:cubicBezTo>
                  <a:pt x="17" y="84"/>
                  <a:pt x="17" y="84"/>
                  <a:pt x="17" y="84"/>
                </a:cubicBezTo>
                <a:cubicBezTo>
                  <a:pt x="17" y="90"/>
                  <a:pt x="17" y="90"/>
                  <a:pt x="17" y="90"/>
                </a:cubicBezTo>
                <a:cubicBezTo>
                  <a:pt x="23" y="90"/>
                  <a:pt x="23" y="90"/>
                  <a:pt x="23" y="90"/>
                </a:cubicBezTo>
                <a:lnTo>
                  <a:pt x="23" y="84"/>
                </a:lnTo>
                <a:close/>
                <a:moveTo>
                  <a:pt x="4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43" y="124"/>
                  <a:pt x="43" y="124"/>
                  <a:pt x="43" y="124"/>
                </a:cubicBezTo>
                <a:lnTo>
                  <a:pt x="43" y="130"/>
                </a:lnTo>
                <a:close/>
                <a:moveTo>
                  <a:pt x="43" y="110"/>
                </a:moveTo>
                <a:cubicBezTo>
                  <a:pt x="37" y="110"/>
                  <a:pt x="37" y="110"/>
                  <a:pt x="37" y="110"/>
                </a:cubicBezTo>
                <a:cubicBezTo>
                  <a:pt x="37" y="117"/>
                  <a:pt x="37" y="117"/>
                  <a:pt x="37" y="117"/>
                </a:cubicBezTo>
                <a:cubicBezTo>
                  <a:pt x="43" y="117"/>
                  <a:pt x="43" y="117"/>
                  <a:pt x="43" y="117"/>
                </a:cubicBezTo>
                <a:lnTo>
                  <a:pt x="43" y="110"/>
                </a:lnTo>
                <a:close/>
                <a:moveTo>
                  <a:pt x="30" y="130"/>
                </a:moveTo>
                <a:cubicBezTo>
                  <a:pt x="37" y="130"/>
                  <a:pt x="37" y="130"/>
                  <a:pt x="37" y="130"/>
                </a:cubicBezTo>
                <a:cubicBezTo>
                  <a:pt x="37" y="124"/>
                  <a:pt x="37" y="124"/>
                  <a:pt x="37" y="124"/>
                </a:cubicBezTo>
                <a:cubicBezTo>
                  <a:pt x="30" y="124"/>
                  <a:pt x="30" y="124"/>
                  <a:pt x="30" y="124"/>
                </a:cubicBezTo>
                <a:lnTo>
                  <a:pt x="30" y="13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Freeform 64"/>
          <p:cNvSpPr>
            <a:spLocks noEditPoints="1"/>
          </p:cNvSpPr>
          <p:nvPr/>
        </p:nvSpPr>
        <p:spPr bwMode="auto">
          <a:xfrm>
            <a:off x="1139825" y="5219158"/>
            <a:ext cx="552450" cy="550863"/>
          </a:xfrm>
          <a:custGeom>
            <a:avLst/>
            <a:gdLst>
              <a:gd name="T0" fmla="*/ 134 w 147"/>
              <a:gd name="T1" fmla="*/ 81 h 147"/>
              <a:gd name="T2" fmla="*/ 134 w 147"/>
              <a:gd name="T3" fmla="*/ 40 h 147"/>
              <a:gd name="T4" fmla="*/ 94 w 147"/>
              <a:gd name="T5" fmla="*/ 0 h 147"/>
              <a:gd name="T6" fmla="*/ 54 w 147"/>
              <a:gd name="T7" fmla="*/ 0 h 147"/>
              <a:gd name="T8" fmla="*/ 14 w 147"/>
              <a:gd name="T9" fmla="*/ 40 h 147"/>
              <a:gd name="T10" fmla="*/ 14 w 147"/>
              <a:gd name="T11" fmla="*/ 81 h 147"/>
              <a:gd name="T12" fmla="*/ 0 w 147"/>
              <a:gd name="T13" fmla="*/ 97 h 147"/>
              <a:gd name="T14" fmla="*/ 0 w 147"/>
              <a:gd name="T15" fmla="*/ 130 h 147"/>
              <a:gd name="T16" fmla="*/ 17 w 147"/>
              <a:gd name="T17" fmla="*/ 147 h 147"/>
              <a:gd name="T18" fmla="*/ 34 w 147"/>
              <a:gd name="T19" fmla="*/ 130 h 147"/>
              <a:gd name="T20" fmla="*/ 34 w 147"/>
              <a:gd name="T21" fmla="*/ 97 h 147"/>
              <a:gd name="T22" fmla="*/ 21 w 147"/>
              <a:gd name="T23" fmla="*/ 81 h 147"/>
              <a:gd name="T24" fmla="*/ 21 w 147"/>
              <a:gd name="T25" fmla="*/ 40 h 147"/>
              <a:gd name="T26" fmla="*/ 54 w 147"/>
              <a:gd name="T27" fmla="*/ 7 h 147"/>
              <a:gd name="T28" fmla="*/ 94 w 147"/>
              <a:gd name="T29" fmla="*/ 7 h 147"/>
              <a:gd name="T30" fmla="*/ 127 w 147"/>
              <a:gd name="T31" fmla="*/ 40 h 147"/>
              <a:gd name="T32" fmla="*/ 127 w 147"/>
              <a:gd name="T33" fmla="*/ 81 h 147"/>
              <a:gd name="T34" fmla="*/ 114 w 147"/>
              <a:gd name="T35" fmla="*/ 97 h 147"/>
              <a:gd name="T36" fmla="*/ 114 w 147"/>
              <a:gd name="T37" fmla="*/ 130 h 147"/>
              <a:gd name="T38" fmla="*/ 131 w 147"/>
              <a:gd name="T39" fmla="*/ 147 h 147"/>
              <a:gd name="T40" fmla="*/ 147 w 147"/>
              <a:gd name="T41" fmla="*/ 130 h 147"/>
              <a:gd name="T42" fmla="*/ 147 w 147"/>
              <a:gd name="T43" fmla="*/ 97 h 147"/>
              <a:gd name="T44" fmla="*/ 134 w 147"/>
              <a:gd name="T45" fmla="*/ 81 h 147"/>
              <a:gd name="T46" fmla="*/ 27 w 147"/>
              <a:gd name="T47" fmla="*/ 97 h 147"/>
              <a:gd name="T48" fmla="*/ 27 w 147"/>
              <a:gd name="T49" fmla="*/ 130 h 147"/>
              <a:gd name="T50" fmla="*/ 17 w 147"/>
              <a:gd name="T51" fmla="*/ 140 h 147"/>
              <a:gd name="T52" fmla="*/ 7 w 147"/>
              <a:gd name="T53" fmla="*/ 130 h 147"/>
              <a:gd name="T54" fmla="*/ 7 w 147"/>
              <a:gd name="T55" fmla="*/ 97 h 147"/>
              <a:gd name="T56" fmla="*/ 17 w 147"/>
              <a:gd name="T57" fmla="*/ 87 h 147"/>
              <a:gd name="T58" fmla="*/ 27 w 147"/>
              <a:gd name="T59" fmla="*/ 97 h 147"/>
              <a:gd name="T60" fmla="*/ 141 w 147"/>
              <a:gd name="T61" fmla="*/ 130 h 147"/>
              <a:gd name="T62" fmla="*/ 131 w 147"/>
              <a:gd name="T63" fmla="*/ 140 h 147"/>
              <a:gd name="T64" fmla="*/ 121 w 147"/>
              <a:gd name="T65" fmla="*/ 130 h 147"/>
              <a:gd name="T66" fmla="*/ 121 w 147"/>
              <a:gd name="T67" fmla="*/ 97 h 147"/>
              <a:gd name="T68" fmla="*/ 131 w 147"/>
              <a:gd name="T69" fmla="*/ 87 h 147"/>
              <a:gd name="T70" fmla="*/ 141 w 147"/>
              <a:gd name="T71" fmla="*/ 97 h 147"/>
              <a:gd name="T72" fmla="*/ 141 w 147"/>
              <a:gd name="T73" fmla="*/ 1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47">
                <a:moveTo>
                  <a:pt x="134" y="81"/>
                </a:moveTo>
                <a:cubicBezTo>
                  <a:pt x="134" y="40"/>
                  <a:pt x="134" y="40"/>
                  <a:pt x="134" y="40"/>
                </a:cubicBezTo>
                <a:cubicBezTo>
                  <a:pt x="134" y="18"/>
                  <a:pt x="116" y="0"/>
                  <a:pt x="9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32" y="0"/>
                  <a:pt x="14" y="18"/>
                  <a:pt x="14" y="40"/>
                </a:cubicBezTo>
                <a:cubicBezTo>
                  <a:pt x="14" y="81"/>
                  <a:pt x="14" y="81"/>
                  <a:pt x="14" y="81"/>
                </a:cubicBezTo>
                <a:cubicBezTo>
                  <a:pt x="6" y="82"/>
                  <a:pt x="0" y="89"/>
                  <a:pt x="0" y="97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40"/>
                  <a:pt x="8" y="147"/>
                  <a:pt x="17" y="147"/>
                </a:cubicBezTo>
                <a:cubicBezTo>
                  <a:pt x="26" y="147"/>
                  <a:pt x="34" y="140"/>
                  <a:pt x="34" y="130"/>
                </a:cubicBezTo>
                <a:cubicBezTo>
                  <a:pt x="34" y="97"/>
                  <a:pt x="34" y="97"/>
                  <a:pt x="34" y="97"/>
                </a:cubicBezTo>
                <a:cubicBezTo>
                  <a:pt x="34" y="89"/>
                  <a:pt x="28" y="82"/>
                  <a:pt x="21" y="81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22"/>
                  <a:pt x="35" y="7"/>
                  <a:pt x="54" y="7"/>
                </a:cubicBezTo>
                <a:cubicBezTo>
                  <a:pt x="94" y="7"/>
                  <a:pt x="94" y="7"/>
                  <a:pt x="94" y="7"/>
                </a:cubicBezTo>
                <a:cubicBezTo>
                  <a:pt x="112" y="7"/>
                  <a:pt x="127" y="22"/>
                  <a:pt x="127" y="40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20" y="82"/>
                  <a:pt x="114" y="89"/>
                  <a:pt x="114" y="97"/>
                </a:cubicBezTo>
                <a:cubicBezTo>
                  <a:pt x="114" y="130"/>
                  <a:pt x="114" y="130"/>
                  <a:pt x="114" y="130"/>
                </a:cubicBezTo>
                <a:cubicBezTo>
                  <a:pt x="114" y="140"/>
                  <a:pt x="122" y="147"/>
                  <a:pt x="131" y="147"/>
                </a:cubicBezTo>
                <a:cubicBezTo>
                  <a:pt x="140" y="147"/>
                  <a:pt x="147" y="140"/>
                  <a:pt x="147" y="130"/>
                </a:cubicBezTo>
                <a:cubicBezTo>
                  <a:pt x="147" y="97"/>
                  <a:pt x="147" y="97"/>
                  <a:pt x="147" y="97"/>
                </a:cubicBezTo>
                <a:cubicBezTo>
                  <a:pt x="147" y="89"/>
                  <a:pt x="142" y="82"/>
                  <a:pt x="134" y="81"/>
                </a:cubicBezTo>
                <a:close/>
                <a:moveTo>
                  <a:pt x="27" y="97"/>
                </a:moveTo>
                <a:cubicBezTo>
                  <a:pt x="27" y="130"/>
                  <a:pt x="27" y="130"/>
                  <a:pt x="27" y="130"/>
                </a:cubicBezTo>
                <a:cubicBezTo>
                  <a:pt x="27" y="136"/>
                  <a:pt x="23" y="140"/>
                  <a:pt x="17" y="140"/>
                </a:cubicBezTo>
                <a:cubicBezTo>
                  <a:pt x="12" y="140"/>
                  <a:pt x="7" y="136"/>
                  <a:pt x="7" y="130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92"/>
                  <a:pt x="12" y="87"/>
                  <a:pt x="17" y="87"/>
                </a:cubicBezTo>
                <a:cubicBezTo>
                  <a:pt x="23" y="87"/>
                  <a:pt x="27" y="92"/>
                  <a:pt x="27" y="97"/>
                </a:cubicBezTo>
                <a:close/>
                <a:moveTo>
                  <a:pt x="141" y="130"/>
                </a:moveTo>
                <a:cubicBezTo>
                  <a:pt x="141" y="136"/>
                  <a:pt x="136" y="140"/>
                  <a:pt x="131" y="140"/>
                </a:cubicBezTo>
                <a:cubicBezTo>
                  <a:pt x="125" y="140"/>
                  <a:pt x="121" y="136"/>
                  <a:pt x="121" y="130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1" y="92"/>
                  <a:pt x="125" y="87"/>
                  <a:pt x="131" y="87"/>
                </a:cubicBezTo>
                <a:cubicBezTo>
                  <a:pt x="136" y="87"/>
                  <a:pt x="141" y="92"/>
                  <a:pt x="141" y="97"/>
                </a:cubicBezTo>
                <a:lnTo>
                  <a:pt x="141" y="13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65"/>
          <p:cNvSpPr>
            <a:spLocks noEditPoints="1"/>
          </p:cNvSpPr>
          <p:nvPr/>
        </p:nvSpPr>
        <p:spPr bwMode="auto">
          <a:xfrm>
            <a:off x="2193925" y="5219158"/>
            <a:ext cx="552450" cy="550863"/>
          </a:xfrm>
          <a:custGeom>
            <a:avLst/>
            <a:gdLst>
              <a:gd name="T0" fmla="*/ 134 w 147"/>
              <a:gd name="T1" fmla="*/ 94 h 147"/>
              <a:gd name="T2" fmla="*/ 134 w 147"/>
              <a:gd name="T3" fmla="*/ 40 h 147"/>
              <a:gd name="T4" fmla="*/ 94 w 147"/>
              <a:gd name="T5" fmla="*/ 0 h 147"/>
              <a:gd name="T6" fmla="*/ 53 w 147"/>
              <a:gd name="T7" fmla="*/ 0 h 147"/>
              <a:gd name="T8" fmla="*/ 13 w 147"/>
              <a:gd name="T9" fmla="*/ 40 h 147"/>
              <a:gd name="T10" fmla="*/ 13 w 147"/>
              <a:gd name="T11" fmla="*/ 94 h 147"/>
              <a:gd name="T12" fmla="*/ 0 w 147"/>
              <a:gd name="T13" fmla="*/ 107 h 147"/>
              <a:gd name="T14" fmla="*/ 0 w 147"/>
              <a:gd name="T15" fmla="*/ 120 h 147"/>
              <a:gd name="T16" fmla="*/ 13 w 147"/>
              <a:gd name="T17" fmla="*/ 134 h 147"/>
              <a:gd name="T18" fmla="*/ 14 w 147"/>
              <a:gd name="T19" fmla="*/ 134 h 147"/>
              <a:gd name="T20" fmla="*/ 30 w 147"/>
              <a:gd name="T21" fmla="*/ 147 h 147"/>
              <a:gd name="T22" fmla="*/ 47 w 147"/>
              <a:gd name="T23" fmla="*/ 130 h 147"/>
              <a:gd name="T24" fmla="*/ 47 w 147"/>
              <a:gd name="T25" fmla="*/ 97 h 147"/>
              <a:gd name="T26" fmla="*/ 30 w 147"/>
              <a:gd name="T27" fmla="*/ 80 h 147"/>
              <a:gd name="T28" fmla="*/ 20 w 147"/>
              <a:gd name="T29" fmla="*/ 84 h 147"/>
              <a:gd name="T30" fmla="*/ 20 w 147"/>
              <a:gd name="T31" fmla="*/ 40 h 147"/>
              <a:gd name="T32" fmla="*/ 53 w 147"/>
              <a:gd name="T33" fmla="*/ 7 h 147"/>
              <a:gd name="T34" fmla="*/ 94 w 147"/>
              <a:gd name="T35" fmla="*/ 7 h 147"/>
              <a:gd name="T36" fmla="*/ 127 w 147"/>
              <a:gd name="T37" fmla="*/ 40 h 147"/>
              <a:gd name="T38" fmla="*/ 127 w 147"/>
              <a:gd name="T39" fmla="*/ 84 h 147"/>
              <a:gd name="T40" fmla="*/ 117 w 147"/>
              <a:gd name="T41" fmla="*/ 80 h 147"/>
              <a:gd name="T42" fmla="*/ 100 w 147"/>
              <a:gd name="T43" fmla="*/ 97 h 147"/>
              <a:gd name="T44" fmla="*/ 100 w 147"/>
              <a:gd name="T45" fmla="*/ 130 h 147"/>
              <a:gd name="T46" fmla="*/ 117 w 147"/>
              <a:gd name="T47" fmla="*/ 147 h 147"/>
              <a:gd name="T48" fmla="*/ 133 w 147"/>
              <a:gd name="T49" fmla="*/ 134 h 147"/>
              <a:gd name="T50" fmla="*/ 134 w 147"/>
              <a:gd name="T51" fmla="*/ 134 h 147"/>
              <a:gd name="T52" fmla="*/ 147 w 147"/>
              <a:gd name="T53" fmla="*/ 120 h 147"/>
              <a:gd name="T54" fmla="*/ 147 w 147"/>
              <a:gd name="T55" fmla="*/ 107 h 147"/>
              <a:gd name="T56" fmla="*/ 134 w 147"/>
              <a:gd name="T57" fmla="*/ 94 h 147"/>
              <a:gd name="T58" fmla="*/ 13 w 147"/>
              <a:gd name="T59" fmla="*/ 127 h 147"/>
              <a:gd name="T60" fmla="*/ 7 w 147"/>
              <a:gd name="T61" fmla="*/ 120 h 147"/>
              <a:gd name="T62" fmla="*/ 7 w 147"/>
              <a:gd name="T63" fmla="*/ 107 h 147"/>
              <a:gd name="T64" fmla="*/ 13 w 147"/>
              <a:gd name="T65" fmla="*/ 100 h 147"/>
              <a:gd name="T66" fmla="*/ 13 w 147"/>
              <a:gd name="T67" fmla="*/ 127 h 147"/>
              <a:gd name="T68" fmla="*/ 30 w 147"/>
              <a:gd name="T69" fmla="*/ 87 h 147"/>
              <a:gd name="T70" fmla="*/ 40 w 147"/>
              <a:gd name="T71" fmla="*/ 97 h 147"/>
              <a:gd name="T72" fmla="*/ 40 w 147"/>
              <a:gd name="T73" fmla="*/ 130 h 147"/>
              <a:gd name="T74" fmla="*/ 30 w 147"/>
              <a:gd name="T75" fmla="*/ 140 h 147"/>
              <a:gd name="T76" fmla="*/ 20 w 147"/>
              <a:gd name="T77" fmla="*/ 130 h 147"/>
              <a:gd name="T78" fmla="*/ 20 w 147"/>
              <a:gd name="T79" fmla="*/ 97 h 147"/>
              <a:gd name="T80" fmla="*/ 30 w 147"/>
              <a:gd name="T81" fmla="*/ 87 h 147"/>
              <a:gd name="T82" fmla="*/ 127 w 147"/>
              <a:gd name="T83" fmla="*/ 130 h 147"/>
              <a:gd name="T84" fmla="*/ 117 w 147"/>
              <a:gd name="T85" fmla="*/ 140 h 147"/>
              <a:gd name="T86" fmla="*/ 107 w 147"/>
              <a:gd name="T87" fmla="*/ 130 h 147"/>
              <a:gd name="T88" fmla="*/ 107 w 147"/>
              <a:gd name="T89" fmla="*/ 97 h 147"/>
              <a:gd name="T90" fmla="*/ 117 w 147"/>
              <a:gd name="T91" fmla="*/ 87 h 147"/>
              <a:gd name="T92" fmla="*/ 127 w 147"/>
              <a:gd name="T93" fmla="*/ 97 h 147"/>
              <a:gd name="T94" fmla="*/ 127 w 147"/>
              <a:gd name="T95" fmla="*/ 130 h 147"/>
              <a:gd name="T96" fmla="*/ 140 w 147"/>
              <a:gd name="T97" fmla="*/ 120 h 147"/>
              <a:gd name="T98" fmla="*/ 134 w 147"/>
              <a:gd name="T99" fmla="*/ 127 h 147"/>
              <a:gd name="T100" fmla="*/ 134 w 147"/>
              <a:gd name="T101" fmla="*/ 100 h 147"/>
              <a:gd name="T102" fmla="*/ 140 w 147"/>
              <a:gd name="T103" fmla="*/ 107 h 147"/>
              <a:gd name="T104" fmla="*/ 140 w 147"/>
              <a:gd name="T105" fmla="*/ 12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7" h="147">
                <a:moveTo>
                  <a:pt x="134" y="94"/>
                </a:moveTo>
                <a:cubicBezTo>
                  <a:pt x="134" y="40"/>
                  <a:pt x="134" y="40"/>
                  <a:pt x="134" y="40"/>
                </a:cubicBezTo>
                <a:cubicBezTo>
                  <a:pt x="134" y="18"/>
                  <a:pt x="116" y="0"/>
                  <a:pt x="9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31" y="0"/>
                  <a:pt x="13" y="18"/>
                  <a:pt x="13" y="40"/>
                </a:cubicBezTo>
                <a:cubicBezTo>
                  <a:pt x="13" y="94"/>
                  <a:pt x="13" y="94"/>
                  <a:pt x="13" y="94"/>
                </a:cubicBezTo>
                <a:cubicBezTo>
                  <a:pt x="6" y="94"/>
                  <a:pt x="0" y="100"/>
                  <a:pt x="0" y="107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8"/>
                  <a:pt x="6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5" y="141"/>
                  <a:pt x="22" y="147"/>
                  <a:pt x="30" y="147"/>
                </a:cubicBezTo>
                <a:cubicBezTo>
                  <a:pt x="39" y="147"/>
                  <a:pt x="47" y="140"/>
                  <a:pt x="47" y="130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88"/>
                  <a:pt x="39" y="80"/>
                  <a:pt x="30" y="80"/>
                </a:cubicBezTo>
                <a:cubicBezTo>
                  <a:pt x="26" y="80"/>
                  <a:pt x="23" y="82"/>
                  <a:pt x="20" y="84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22"/>
                  <a:pt x="35" y="7"/>
                  <a:pt x="53" y="7"/>
                </a:cubicBezTo>
                <a:cubicBezTo>
                  <a:pt x="94" y="7"/>
                  <a:pt x="94" y="7"/>
                  <a:pt x="94" y="7"/>
                </a:cubicBezTo>
                <a:cubicBezTo>
                  <a:pt x="112" y="7"/>
                  <a:pt x="127" y="22"/>
                  <a:pt x="127" y="40"/>
                </a:cubicBezTo>
                <a:cubicBezTo>
                  <a:pt x="127" y="84"/>
                  <a:pt x="127" y="84"/>
                  <a:pt x="127" y="84"/>
                </a:cubicBezTo>
                <a:cubicBezTo>
                  <a:pt x="124" y="82"/>
                  <a:pt x="121" y="80"/>
                  <a:pt x="117" y="80"/>
                </a:cubicBezTo>
                <a:cubicBezTo>
                  <a:pt x="108" y="80"/>
                  <a:pt x="100" y="88"/>
                  <a:pt x="100" y="97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40"/>
                  <a:pt x="108" y="147"/>
                  <a:pt x="117" y="147"/>
                </a:cubicBezTo>
                <a:cubicBezTo>
                  <a:pt x="125" y="147"/>
                  <a:pt x="132" y="141"/>
                  <a:pt x="133" y="134"/>
                </a:cubicBezTo>
                <a:cubicBezTo>
                  <a:pt x="134" y="134"/>
                  <a:pt x="134" y="134"/>
                  <a:pt x="134" y="134"/>
                </a:cubicBezTo>
                <a:cubicBezTo>
                  <a:pt x="141" y="134"/>
                  <a:pt x="147" y="128"/>
                  <a:pt x="147" y="120"/>
                </a:cubicBezTo>
                <a:cubicBezTo>
                  <a:pt x="147" y="107"/>
                  <a:pt x="147" y="107"/>
                  <a:pt x="147" y="107"/>
                </a:cubicBezTo>
                <a:cubicBezTo>
                  <a:pt x="147" y="100"/>
                  <a:pt x="141" y="94"/>
                  <a:pt x="134" y="94"/>
                </a:cubicBezTo>
                <a:close/>
                <a:moveTo>
                  <a:pt x="13" y="127"/>
                </a:moveTo>
                <a:cubicBezTo>
                  <a:pt x="10" y="127"/>
                  <a:pt x="7" y="124"/>
                  <a:pt x="7" y="120"/>
                </a:cubicBezTo>
                <a:cubicBezTo>
                  <a:pt x="7" y="107"/>
                  <a:pt x="7" y="107"/>
                  <a:pt x="7" y="107"/>
                </a:cubicBezTo>
                <a:cubicBezTo>
                  <a:pt x="7" y="103"/>
                  <a:pt x="10" y="100"/>
                  <a:pt x="13" y="100"/>
                </a:cubicBezTo>
                <a:lnTo>
                  <a:pt x="13" y="127"/>
                </a:lnTo>
                <a:close/>
                <a:moveTo>
                  <a:pt x="30" y="87"/>
                </a:moveTo>
                <a:cubicBezTo>
                  <a:pt x="36" y="87"/>
                  <a:pt x="40" y="92"/>
                  <a:pt x="40" y="97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0" y="136"/>
                  <a:pt x="36" y="140"/>
                  <a:pt x="30" y="140"/>
                </a:cubicBezTo>
                <a:cubicBezTo>
                  <a:pt x="25" y="140"/>
                  <a:pt x="20" y="136"/>
                  <a:pt x="20" y="130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92"/>
                  <a:pt x="25" y="87"/>
                  <a:pt x="30" y="87"/>
                </a:cubicBezTo>
                <a:close/>
                <a:moveTo>
                  <a:pt x="127" y="130"/>
                </a:moveTo>
                <a:cubicBezTo>
                  <a:pt x="127" y="136"/>
                  <a:pt x="122" y="140"/>
                  <a:pt x="117" y="140"/>
                </a:cubicBezTo>
                <a:cubicBezTo>
                  <a:pt x="111" y="140"/>
                  <a:pt x="107" y="136"/>
                  <a:pt x="107" y="130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2"/>
                  <a:pt x="111" y="87"/>
                  <a:pt x="117" y="87"/>
                </a:cubicBezTo>
                <a:cubicBezTo>
                  <a:pt x="122" y="87"/>
                  <a:pt x="127" y="92"/>
                  <a:pt x="127" y="97"/>
                </a:cubicBezTo>
                <a:lnTo>
                  <a:pt x="127" y="130"/>
                </a:lnTo>
                <a:close/>
                <a:moveTo>
                  <a:pt x="140" y="120"/>
                </a:moveTo>
                <a:cubicBezTo>
                  <a:pt x="140" y="124"/>
                  <a:pt x="137" y="127"/>
                  <a:pt x="134" y="127"/>
                </a:cubicBezTo>
                <a:cubicBezTo>
                  <a:pt x="134" y="100"/>
                  <a:pt x="134" y="100"/>
                  <a:pt x="134" y="100"/>
                </a:cubicBezTo>
                <a:cubicBezTo>
                  <a:pt x="137" y="100"/>
                  <a:pt x="140" y="103"/>
                  <a:pt x="140" y="107"/>
                </a:cubicBezTo>
                <a:lnTo>
                  <a:pt x="140" y="1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3248025" y="5302739"/>
            <a:ext cx="552450" cy="552450"/>
          </a:xfrm>
          <a:custGeom>
            <a:avLst/>
            <a:gdLst>
              <a:gd name="T0" fmla="*/ 134 w 147"/>
              <a:gd name="T1" fmla="*/ 93 h 147"/>
              <a:gd name="T2" fmla="*/ 134 w 147"/>
              <a:gd name="T3" fmla="*/ 60 h 147"/>
              <a:gd name="T4" fmla="*/ 73 w 147"/>
              <a:gd name="T5" fmla="*/ 0 h 147"/>
              <a:gd name="T6" fmla="*/ 13 w 147"/>
              <a:gd name="T7" fmla="*/ 60 h 147"/>
              <a:gd name="T8" fmla="*/ 13 w 147"/>
              <a:gd name="T9" fmla="*/ 93 h 147"/>
              <a:gd name="T10" fmla="*/ 0 w 147"/>
              <a:gd name="T11" fmla="*/ 107 h 147"/>
              <a:gd name="T12" fmla="*/ 0 w 147"/>
              <a:gd name="T13" fmla="*/ 120 h 147"/>
              <a:gd name="T14" fmla="*/ 13 w 147"/>
              <a:gd name="T15" fmla="*/ 133 h 147"/>
              <a:gd name="T16" fmla="*/ 14 w 147"/>
              <a:gd name="T17" fmla="*/ 133 h 147"/>
              <a:gd name="T18" fmla="*/ 30 w 147"/>
              <a:gd name="T19" fmla="*/ 147 h 147"/>
              <a:gd name="T20" fmla="*/ 47 w 147"/>
              <a:gd name="T21" fmla="*/ 130 h 147"/>
              <a:gd name="T22" fmla="*/ 47 w 147"/>
              <a:gd name="T23" fmla="*/ 97 h 147"/>
              <a:gd name="T24" fmla="*/ 30 w 147"/>
              <a:gd name="T25" fmla="*/ 80 h 147"/>
              <a:gd name="T26" fmla="*/ 20 w 147"/>
              <a:gd name="T27" fmla="*/ 83 h 147"/>
              <a:gd name="T28" fmla="*/ 20 w 147"/>
              <a:gd name="T29" fmla="*/ 60 h 147"/>
              <a:gd name="T30" fmla="*/ 73 w 147"/>
              <a:gd name="T31" fmla="*/ 6 h 147"/>
              <a:gd name="T32" fmla="*/ 127 w 147"/>
              <a:gd name="T33" fmla="*/ 60 h 147"/>
              <a:gd name="T34" fmla="*/ 127 w 147"/>
              <a:gd name="T35" fmla="*/ 83 h 147"/>
              <a:gd name="T36" fmla="*/ 117 w 147"/>
              <a:gd name="T37" fmla="*/ 80 h 147"/>
              <a:gd name="T38" fmla="*/ 100 w 147"/>
              <a:gd name="T39" fmla="*/ 97 h 147"/>
              <a:gd name="T40" fmla="*/ 100 w 147"/>
              <a:gd name="T41" fmla="*/ 130 h 147"/>
              <a:gd name="T42" fmla="*/ 117 w 147"/>
              <a:gd name="T43" fmla="*/ 147 h 147"/>
              <a:gd name="T44" fmla="*/ 133 w 147"/>
              <a:gd name="T45" fmla="*/ 133 h 147"/>
              <a:gd name="T46" fmla="*/ 134 w 147"/>
              <a:gd name="T47" fmla="*/ 133 h 147"/>
              <a:gd name="T48" fmla="*/ 147 w 147"/>
              <a:gd name="T49" fmla="*/ 120 h 147"/>
              <a:gd name="T50" fmla="*/ 147 w 147"/>
              <a:gd name="T51" fmla="*/ 107 h 147"/>
              <a:gd name="T52" fmla="*/ 134 w 147"/>
              <a:gd name="T53" fmla="*/ 93 h 147"/>
              <a:gd name="T54" fmla="*/ 30 w 147"/>
              <a:gd name="T55" fmla="*/ 140 h 147"/>
              <a:gd name="T56" fmla="*/ 21 w 147"/>
              <a:gd name="T57" fmla="*/ 133 h 147"/>
              <a:gd name="T58" fmla="*/ 39 w 147"/>
              <a:gd name="T59" fmla="*/ 133 h 147"/>
              <a:gd name="T60" fmla="*/ 30 w 147"/>
              <a:gd name="T61" fmla="*/ 140 h 147"/>
              <a:gd name="T62" fmla="*/ 40 w 147"/>
              <a:gd name="T63" fmla="*/ 127 h 147"/>
              <a:gd name="T64" fmla="*/ 20 w 147"/>
              <a:gd name="T65" fmla="*/ 127 h 147"/>
              <a:gd name="T66" fmla="*/ 20 w 147"/>
              <a:gd name="T67" fmla="*/ 117 h 147"/>
              <a:gd name="T68" fmla="*/ 40 w 147"/>
              <a:gd name="T69" fmla="*/ 117 h 147"/>
              <a:gd name="T70" fmla="*/ 40 w 147"/>
              <a:gd name="T71" fmla="*/ 127 h 147"/>
              <a:gd name="T72" fmla="*/ 30 w 147"/>
              <a:gd name="T73" fmla="*/ 87 h 147"/>
              <a:gd name="T74" fmla="*/ 39 w 147"/>
              <a:gd name="T75" fmla="*/ 93 h 147"/>
              <a:gd name="T76" fmla="*/ 21 w 147"/>
              <a:gd name="T77" fmla="*/ 93 h 147"/>
              <a:gd name="T78" fmla="*/ 30 w 147"/>
              <a:gd name="T79" fmla="*/ 87 h 147"/>
              <a:gd name="T80" fmla="*/ 40 w 147"/>
              <a:gd name="T81" fmla="*/ 100 h 147"/>
              <a:gd name="T82" fmla="*/ 40 w 147"/>
              <a:gd name="T83" fmla="*/ 110 h 147"/>
              <a:gd name="T84" fmla="*/ 20 w 147"/>
              <a:gd name="T85" fmla="*/ 110 h 147"/>
              <a:gd name="T86" fmla="*/ 20 w 147"/>
              <a:gd name="T87" fmla="*/ 100 h 147"/>
              <a:gd name="T88" fmla="*/ 40 w 147"/>
              <a:gd name="T89" fmla="*/ 100 h 147"/>
              <a:gd name="T90" fmla="*/ 117 w 147"/>
              <a:gd name="T91" fmla="*/ 87 h 147"/>
              <a:gd name="T92" fmla="*/ 126 w 147"/>
              <a:gd name="T93" fmla="*/ 93 h 147"/>
              <a:gd name="T94" fmla="*/ 107 w 147"/>
              <a:gd name="T95" fmla="*/ 93 h 147"/>
              <a:gd name="T96" fmla="*/ 117 w 147"/>
              <a:gd name="T97" fmla="*/ 87 h 147"/>
              <a:gd name="T98" fmla="*/ 117 w 147"/>
              <a:gd name="T99" fmla="*/ 140 h 147"/>
              <a:gd name="T100" fmla="*/ 107 w 147"/>
              <a:gd name="T101" fmla="*/ 133 h 147"/>
              <a:gd name="T102" fmla="*/ 126 w 147"/>
              <a:gd name="T103" fmla="*/ 133 h 147"/>
              <a:gd name="T104" fmla="*/ 117 w 147"/>
              <a:gd name="T105" fmla="*/ 140 h 147"/>
              <a:gd name="T106" fmla="*/ 127 w 147"/>
              <a:gd name="T107" fmla="*/ 127 h 147"/>
              <a:gd name="T108" fmla="*/ 107 w 147"/>
              <a:gd name="T109" fmla="*/ 127 h 147"/>
              <a:gd name="T110" fmla="*/ 107 w 147"/>
              <a:gd name="T111" fmla="*/ 117 h 147"/>
              <a:gd name="T112" fmla="*/ 127 w 147"/>
              <a:gd name="T113" fmla="*/ 117 h 147"/>
              <a:gd name="T114" fmla="*/ 127 w 147"/>
              <a:gd name="T115" fmla="*/ 127 h 147"/>
              <a:gd name="T116" fmla="*/ 127 w 147"/>
              <a:gd name="T117" fmla="*/ 110 h 147"/>
              <a:gd name="T118" fmla="*/ 107 w 147"/>
              <a:gd name="T119" fmla="*/ 110 h 147"/>
              <a:gd name="T120" fmla="*/ 107 w 147"/>
              <a:gd name="T121" fmla="*/ 100 h 147"/>
              <a:gd name="T122" fmla="*/ 127 w 147"/>
              <a:gd name="T123" fmla="*/ 100 h 147"/>
              <a:gd name="T124" fmla="*/ 127 w 147"/>
              <a:gd name="T125" fmla="*/ 11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7" h="147">
                <a:moveTo>
                  <a:pt x="134" y="93"/>
                </a:moveTo>
                <a:cubicBezTo>
                  <a:pt x="134" y="60"/>
                  <a:pt x="134" y="60"/>
                  <a:pt x="134" y="60"/>
                </a:cubicBezTo>
                <a:cubicBezTo>
                  <a:pt x="134" y="27"/>
                  <a:pt x="107" y="0"/>
                  <a:pt x="73" y="0"/>
                </a:cubicBezTo>
                <a:cubicBezTo>
                  <a:pt x="40" y="0"/>
                  <a:pt x="13" y="27"/>
                  <a:pt x="13" y="60"/>
                </a:cubicBezTo>
                <a:cubicBezTo>
                  <a:pt x="13" y="93"/>
                  <a:pt x="13" y="93"/>
                  <a:pt x="13" y="93"/>
                </a:cubicBezTo>
                <a:cubicBezTo>
                  <a:pt x="6" y="93"/>
                  <a:pt x="0" y="99"/>
                  <a:pt x="0" y="107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7"/>
                  <a:pt x="6" y="133"/>
                  <a:pt x="13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41"/>
                  <a:pt x="22" y="147"/>
                  <a:pt x="30" y="147"/>
                </a:cubicBezTo>
                <a:cubicBezTo>
                  <a:pt x="39" y="147"/>
                  <a:pt x="47" y="139"/>
                  <a:pt x="47" y="130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87"/>
                  <a:pt x="39" y="80"/>
                  <a:pt x="30" y="80"/>
                </a:cubicBezTo>
                <a:cubicBezTo>
                  <a:pt x="26" y="80"/>
                  <a:pt x="23" y="81"/>
                  <a:pt x="20" y="83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30"/>
                  <a:pt x="44" y="6"/>
                  <a:pt x="73" y="6"/>
                </a:cubicBezTo>
                <a:cubicBezTo>
                  <a:pt x="103" y="6"/>
                  <a:pt x="127" y="30"/>
                  <a:pt x="127" y="60"/>
                </a:cubicBezTo>
                <a:cubicBezTo>
                  <a:pt x="127" y="83"/>
                  <a:pt x="127" y="83"/>
                  <a:pt x="127" y="83"/>
                </a:cubicBezTo>
                <a:cubicBezTo>
                  <a:pt x="124" y="81"/>
                  <a:pt x="121" y="80"/>
                  <a:pt x="117" y="80"/>
                </a:cubicBezTo>
                <a:cubicBezTo>
                  <a:pt x="108" y="80"/>
                  <a:pt x="100" y="87"/>
                  <a:pt x="100" y="97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39"/>
                  <a:pt x="108" y="147"/>
                  <a:pt x="117" y="147"/>
                </a:cubicBezTo>
                <a:cubicBezTo>
                  <a:pt x="125" y="147"/>
                  <a:pt x="132" y="141"/>
                  <a:pt x="133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41" y="133"/>
                  <a:pt x="147" y="127"/>
                  <a:pt x="147" y="120"/>
                </a:cubicBezTo>
                <a:cubicBezTo>
                  <a:pt x="147" y="107"/>
                  <a:pt x="147" y="107"/>
                  <a:pt x="147" y="107"/>
                </a:cubicBezTo>
                <a:cubicBezTo>
                  <a:pt x="147" y="99"/>
                  <a:pt x="141" y="93"/>
                  <a:pt x="134" y="93"/>
                </a:cubicBezTo>
                <a:close/>
                <a:moveTo>
                  <a:pt x="30" y="140"/>
                </a:moveTo>
                <a:cubicBezTo>
                  <a:pt x="26" y="140"/>
                  <a:pt x="22" y="137"/>
                  <a:pt x="21" y="133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38" y="137"/>
                  <a:pt x="34" y="140"/>
                  <a:pt x="30" y="140"/>
                </a:cubicBezTo>
                <a:close/>
                <a:moveTo>
                  <a:pt x="40" y="127"/>
                </a:moveTo>
                <a:cubicBezTo>
                  <a:pt x="20" y="127"/>
                  <a:pt x="20" y="127"/>
                  <a:pt x="20" y="12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40" y="117"/>
                  <a:pt x="40" y="117"/>
                  <a:pt x="40" y="117"/>
                </a:cubicBezTo>
                <a:lnTo>
                  <a:pt x="40" y="127"/>
                </a:lnTo>
                <a:close/>
                <a:moveTo>
                  <a:pt x="30" y="87"/>
                </a:moveTo>
                <a:cubicBezTo>
                  <a:pt x="34" y="87"/>
                  <a:pt x="38" y="89"/>
                  <a:pt x="39" y="93"/>
                </a:cubicBezTo>
                <a:cubicBezTo>
                  <a:pt x="21" y="93"/>
                  <a:pt x="21" y="93"/>
                  <a:pt x="21" y="93"/>
                </a:cubicBezTo>
                <a:cubicBezTo>
                  <a:pt x="22" y="89"/>
                  <a:pt x="26" y="87"/>
                  <a:pt x="30" y="87"/>
                </a:cubicBezTo>
                <a:close/>
                <a:moveTo>
                  <a:pt x="40" y="100"/>
                </a:moveTo>
                <a:cubicBezTo>
                  <a:pt x="40" y="110"/>
                  <a:pt x="40" y="110"/>
                  <a:pt x="4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00"/>
                  <a:pt x="20" y="100"/>
                  <a:pt x="20" y="100"/>
                </a:cubicBezTo>
                <a:lnTo>
                  <a:pt x="40" y="100"/>
                </a:lnTo>
                <a:close/>
                <a:moveTo>
                  <a:pt x="117" y="87"/>
                </a:moveTo>
                <a:cubicBezTo>
                  <a:pt x="121" y="87"/>
                  <a:pt x="125" y="89"/>
                  <a:pt x="126" y="93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109" y="89"/>
                  <a:pt x="113" y="87"/>
                  <a:pt x="117" y="87"/>
                </a:cubicBezTo>
                <a:close/>
                <a:moveTo>
                  <a:pt x="117" y="140"/>
                </a:moveTo>
                <a:cubicBezTo>
                  <a:pt x="113" y="140"/>
                  <a:pt x="109" y="137"/>
                  <a:pt x="107" y="133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5" y="137"/>
                  <a:pt x="121" y="140"/>
                  <a:pt x="117" y="140"/>
                </a:cubicBezTo>
                <a:close/>
                <a:moveTo>
                  <a:pt x="127" y="127"/>
                </a:moveTo>
                <a:cubicBezTo>
                  <a:pt x="107" y="127"/>
                  <a:pt x="107" y="127"/>
                  <a:pt x="107" y="127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27" y="117"/>
                  <a:pt x="127" y="117"/>
                  <a:pt x="127" y="117"/>
                </a:cubicBezTo>
                <a:lnTo>
                  <a:pt x="127" y="127"/>
                </a:lnTo>
                <a:close/>
                <a:moveTo>
                  <a:pt x="127" y="110"/>
                </a:moveTo>
                <a:cubicBezTo>
                  <a:pt x="107" y="110"/>
                  <a:pt x="107" y="110"/>
                  <a:pt x="107" y="110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27" y="100"/>
                  <a:pt x="127" y="100"/>
                  <a:pt x="127" y="100"/>
                </a:cubicBezTo>
                <a:lnTo>
                  <a:pt x="127" y="11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4303713" y="5302739"/>
            <a:ext cx="552450" cy="552450"/>
          </a:xfrm>
          <a:custGeom>
            <a:avLst/>
            <a:gdLst>
              <a:gd name="T0" fmla="*/ 133 w 147"/>
              <a:gd name="T1" fmla="*/ 43 h 147"/>
              <a:gd name="T2" fmla="*/ 133 w 147"/>
              <a:gd name="T3" fmla="*/ 10 h 147"/>
              <a:gd name="T4" fmla="*/ 123 w 147"/>
              <a:gd name="T5" fmla="*/ 0 h 147"/>
              <a:gd name="T6" fmla="*/ 113 w 147"/>
              <a:gd name="T7" fmla="*/ 10 h 147"/>
              <a:gd name="T8" fmla="*/ 113 w 147"/>
              <a:gd name="T9" fmla="*/ 12 h 147"/>
              <a:gd name="T10" fmla="*/ 16 w 147"/>
              <a:gd name="T11" fmla="*/ 41 h 147"/>
              <a:gd name="T12" fmla="*/ 13 w 147"/>
              <a:gd name="T13" fmla="*/ 40 h 147"/>
              <a:gd name="T14" fmla="*/ 6 w 147"/>
              <a:gd name="T15" fmla="*/ 40 h 147"/>
              <a:gd name="T16" fmla="*/ 0 w 147"/>
              <a:gd name="T17" fmla="*/ 47 h 147"/>
              <a:gd name="T18" fmla="*/ 0 w 147"/>
              <a:gd name="T19" fmla="*/ 80 h 147"/>
              <a:gd name="T20" fmla="*/ 6 w 147"/>
              <a:gd name="T21" fmla="*/ 87 h 147"/>
              <a:gd name="T22" fmla="*/ 13 w 147"/>
              <a:gd name="T23" fmla="*/ 87 h 147"/>
              <a:gd name="T24" fmla="*/ 16 w 147"/>
              <a:gd name="T25" fmla="*/ 86 h 147"/>
              <a:gd name="T26" fmla="*/ 20 w 147"/>
              <a:gd name="T27" fmla="*/ 87 h 147"/>
              <a:gd name="T28" fmla="*/ 33 w 147"/>
              <a:gd name="T29" fmla="*/ 144 h 147"/>
              <a:gd name="T30" fmla="*/ 33 w 147"/>
              <a:gd name="T31" fmla="*/ 144 h 147"/>
              <a:gd name="T32" fmla="*/ 36 w 147"/>
              <a:gd name="T33" fmla="*/ 147 h 147"/>
              <a:gd name="T34" fmla="*/ 63 w 147"/>
              <a:gd name="T35" fmla="*/ 147 h 147"/>
              <a:gd name="T36" fmla="*/ 66 w 147"/>
              <a:gd name="T37" fmla="*/ 143 h 147"/>
              <a:gd name="T38" fmla="*/ 66 w 147"/>
              <a:gd name="T39" fmla="*/ 143 h 147"/>
              <a:gd name="T40" fmla="*/ 66 w 147"/>
              <a:gd name="T41" fmla="*/ 143 h 147"/>
              <a:gd name="T42" fmla="*/ 56 w 147"/>
              <a:gd name="T43" fmla="*/ 97 h 147"/>
              <a:gd name="T44" fmla="*/ 113 w 147"/>
              <a:gd name="T45" fmla="*/ 114 h 147"/>
              <a:gd name="T46" fmla="*/ 113 w 147"/>
              <a:gd name="T47" fmla="*/ 117 h 147"/>
              <a:gd name="T48" fmla="*/ 123 w 147"/>
              <a:gd name="T49" fmla="*/ 127 h 147"/>
              <a:gd name="T50" fmla="*/ 133 w 147"/>
              <a:gd name="T51" fmla="*/ 117 h 147"/>
              <a:gd name="T52" fmla="*/ 133 w 147"/>
              <a:gd name="T53" fmla="*/ 83 h 147"/>
              <a:gd name="T54" fmla="*/ 147 w 147"/>
              <a:gd name="T55" fmla="*/ 70 h 147"/>
              <a:gd name="T56" fmla="*/ 147 w 147"/>
              <a:gd name="T57" fmla="*/ 57 h 147"/>
              <a:gd name="T58" fmla="*/ 133 w 147"/>
              <a:gd name="T59" fmla="*/ 43 h 147"/>
              <a:gd name="T60" fmla="*/ 13 w 147"/>
              <a:gd name="T61" fmla="*/ 80 h 147"/>
              <a:gd name="T62" fmla="*/ 6 w 147"/>
              <a:gd name="T63" fmla="*/ 80 h 147"/>
              <a:gd name="T64" fmla="*/ 6 w 147"/>
              <a:gd name="T65" fmla="*/ 47 h 147"/>
              <a:gd name="T66" fmla="*/ 13 w 147"/>
              <a:gd name="T67" fmla="*/ 47 h 147"/>
              <a:gd name="T68" fmla="*/ 13 w 147"/>
              <a:gd name="T69" fmla="*/ 80 h 147"/>
              <a:gd name="T70" fmla="*/ 59 w 147"/>
              <a:gd name="T71" fmla="*/ 140 h 147"/>
              <a:gd name="T72" fmla="*/ 39 w 147"/>
              <a:gd name="T73" fmla="*/ 140 h 147"/>
              <a:gd name="T74" fmla="*/ 37 w 147"/>
              <a:gd name="T75" fmla="*/ 133 h 147"/>
              <a:gd name="T76" fmla="*/ 57 w 147"/>
              <a:gd name="T77" fmla="*/ 133 h 147"/>
              <a:gd name="T78" fmla="*/ 59 w 147"/>
              <a:gd name="T79" fmla="*/ 140 h 147"/>
              <a:gd name="T80" fmla="*/ 56 w 147"/>
              <a:gd name="T81" fmla="*/ 127 h 147"/>
              <a:gd name="T82" fmla="*/ 36 w 147"/>
              <a:gd name="T83" fmla="*/ 127 h 147"/>
              <a:gd name="T84" fmla="*/ 28 w 147"/>
              <a:gd name="T85" fmla="*/ 89 h 147"/>
              <a:gd name="T86" fmla="*/ 48 w 147"/>
              <a:gd name="T87" fmla="*/ 95 h 147"/>
              <a:gd name="T88" fmla="*/ 56 w 147"/>
              <a:gd name="T89" fmla="*/ 127 h 147"/>
              <a:gd name="T90" fmla="*/ 113 w 147"/>
              <a:gd name="T91" fmla="*/ 107 h 147"/>
              <a:gd name="T92" fmla="*/ 20 w 147"/>
              <a:gd name="T93" fmla="*/ 80 h 147"/>
              <a:gd name="T94" fmla="*/ 20 w 147"/>
              <a:gd name="T95" fmla="*/ 47 h 147"/>
              <a:gd name="T96" fmla="*/ 113 w 147"/>
              <a:gd name="T97" fmla="*/ 19 h 147"/>
              <a:gd name="T98" fmla="*/ 113 w 147"/>
              <a:gd name="T99" fmla="*/ 107 h 147"/>
              <a:gd name="T100" fmla="*/ 126 w 147"/>
              <a:gd name="T101" fmla="*/ 117 h 147"/>
              <a:gd name="T102" fmla="*/ 123 w 147"/>
              <a:gd name="T103" fmla="*/ 120 h 147"/>
              <a:gd name="T104" fmla="*/ 120 w 147"/>
              <a:gd name="T105" fmla="*/ 117 h 147"/>
              <a:gd name="T106" fmla="*/ 120 w 147"/>
              <a:gd name="T107" fmla="*/ 10 h 147"/>
              <a:gd name="T108" fmla="*/ 123 w 147"/>
              <a:gd name="T109" fmla="*/ 6 h 147"/>
              <a:gd name="T110" fmla="*/ 126 w 147"/>
              <a:gd name="T111" fmla="*/ 10 h 147"/>
              <a:gd name="T112" fmla="*/ 126 w 147"/>
              <a:gd name="T113" fmla="*/ 117 h 147"/>
              <a:gd name="T114" fmla="*/ 140 w 147"/>
              <a:gd name="T115" fmla="*/ 70 h 147"/>
              <a:gd name="T116" fmla="*/ 133 w 147"/>
              <a:gd name="T117" fmla="*/ 77 h 147"/>
              <a:gd name="T118" fmla="*/ 133 w 147"/>
              <a:gd name="T119" fmla="*/ 50 h 147"/>
              <a:gd name="T120" fmla="*/ 140 w 147"/>
              <a:gd name="T121" fmla="*/ 57 h 147"/>
              <a:gd name="T122" fmla="*/ 140 w 147"/>
              <a:gd name="T123" fmla="*/ 7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" h="147">
                <a:moveTo>
                  <a:pt x="133" y="43"/>
                </a:moveTo>
                <a:cubicBezTo>
                  <a:pt x="133" y="10"/>
                  <a:pt x="133" y="10"/>
                  <a:pt x="133" y="10"/>
                </a:cubicBezTo>
                <a:cubicBezTo>
                  <a:pt x="133" y="4"/>
                  <a:pt x="129" y="0"/>
                  <a:pt x="123" y="0"/>
                </a:cubicBezTo>
                <a:cubicBezTo>
                  <a:pt x="118" y="0"/>
                  <a:pt x="113" y="4"/>
                  <a:pt x="113" y="1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0"/>
                  <a:pt x="14" y="40"/>
                  <a:pt x="13" y="40"/>
                </a:cubicBezTo>
                <a:cubicBezTo>
                  <a:pt x="6" y="40"/>
                  <a:pt x="6" y="40"/>
                  <a:pt x="6" y="40"/>
                </a:cubicBezTo>
                <a:cubicBezTo>
                  <a:pt x="3" y="40"/>
                  <a:pt x="0" y="43"/>
                  <a:pt x="0" y="47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3" y="87"/>
                  <a:pt x="6" y="87"/>
                </a:cubicBezTo>
                <a:cubicBezTo>
                  <a:pt x="13" y="87"/>
                  <a:pt x="13" y="87"/>
                  <a:pt x="13" y="87"/>
                </a:cubicBezTo>
                <a:cubicBezTo>
                  <a:pt x="14" y="87"/>
                  <a:pt x="15" y="86"/>
                  <a:pt x="16" y="86"/>
                </a:cubicBezTo>
                <a:cubicBezTo>
                  <a:pt x="20" y="87"/>
                  <a:pt x="20" y="87"/>
                  <a:pt x="20" y="87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3" y="146"/>
                  <a:pt x="35" y="147"/>
                  <a:pt x="36" y="147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5" y="147"/>
                  <a:pt x="66" y="145"/>
                  <a:pt x="66" y="143"/>
                </a:cubicBezTo>
                <a:cubicBezTo>
                  <a:pt x="66" y="143"/>
                  <a:pt x="66" y="143"/>
                  <a:pt x="66" y="143"/>
                </a:cubicBezTo>
                <a:cubicBezTo>
                  <a:pt x="66" y="143"/>
                  <a:pt x="66" y="143"/>
                  <a:pt x="66" y="143"/>
                </a:cubicBezTo>
                <a:cubicBezTo>
                  <a:pt x="56" y="97"/>
                  <a:pt x="56" y="97"/>
                  <a:pt x="56" y="97"/>
                </a:cubicBezTo>
                <a:cubicBezTo>
                  <a:pt x="113" y="114"/>
                  <a:pt x="113" y="114"/>
                  <a:pt x="113" y="114"/>
                </a:cubicBezTo>
                <a:cubicBezTo>
                  <a:pt x="113" y="117"/>
                  <a:pt x="113" y="117"/>
                  <a:pt x="113" y="117"/>
                </a:cubicBezTo>
                <a:cubicBezTo>
                  <a:pt x="113" y="122"/>
                  <a:pt x="118" y="127"/>
                  <a:pt x="123" y="127"/>
                </a:cubicBezTo>
                <a:cubicBezTo>
                  <a:pt x="129" y="127"/>
                  <a:pt x="133" y="122"/>
                  <a:pt x="133" y="117"/>
                </a:cubicBezTo>
                <a:cubicBezTo>
                  <a:pt x="133" y="83"/>
                  <a:pt x="133" y="83"/>
                  <a:pt x="133" y="83"/>
                </a:cubicBezTo>
                <a:cubicBezTo>
                  <a:pt x="141" y="83"/>
                  <a:pt x="147" y="77"/>
                  <a:pt x="147" y="70"/>
                </a:cubicBezTo>
                <a:cubicBezTo>
                  <a:pt x="147" y="57"/>
                  <a:pt x="147" y="57"/>
                  <a:pt x="147" y="57"/>
                </a:cubicBezTo>
                <a:cubicBezTo>
                  <a:pt x="147" y="49"/>
                  <a:pt x="141" y="43"/>
                  <a:pt x="133" y="43"/>
                </a:cubicBezTo>
                <a:close/>
                <a:moveTo>
                  <a:pt x="13" y="80"/>
                </a:moveTo>
                <a:cubicBezTo>
                  <a:pt x="6" y="80"/>
                  <a:pt x="6" y="80"/>
                  <a:pt x="6" y="80"/>
                </a:cubicBezTo>
                <a:cubicBezTo>
                  <a:pt x="6" y="47"/>
                  <a:pt x="6" y="47"/>
                  <a:pt x="6" y="47"/>
                </a:cubicBezTo>
                <a:cubicBezTo>
                  <a:pt x="13" y="47"/>
                  <a:pt x="13" y="47"/>
                  <a:pt x="13" y="47"/>
                </a:cubicBezTo>
                <a:lnTo>
                  <a:pt x="13" y="80"/>
                </a:lnTo>
                <a:close/>
                <a:moveTo>
                  <a:pt x="59" y="140"/>
                </a:moveTo>
                <a:cubicBezTo>
                  <a:pt x="39" y="140"/>
                  <a:pt x="39" y="140"/>
                  <a:pt x="39" y="140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57" y="133"/>
                  <a:pt x="57" y="133"/>
                  <a:pt x="57" y="133"/>
                </a:cubicBezTo>
                <a:lnTo>
                  <a:pt x="59" y="140"/>
                </a:lnTo>
                <a:close/>
                <a:moveTo>
                  <a:pt x="56" y="127"/>
                </a:moveTo>
                <a:cubicBezTo>
                  <a:pt x="36" y="127"/>
                  <a:pt x="36" y="127"/>
                  <a:pt x="36" y="127"/>
                </a:cubicBezTo>
                <a:cubicBezTo>
                  <a:pt x="28" y="89"/>
                  <a:pt x="28" y="89"/>
                  <a:pt x="28" y="89"/>
                </a:cubicBezTo>
                <a:cubicBezTo>
                  <a:pt x="48" y="95"/>
                  <a:pt x="48" y="95"/>
                  <a:pt x="48" y="95"/>
                </a:cubicBezTo>
                <a:lnTo>
                  <a:pt x="56" y="127"/>
                </a:lnTo>
                <a:close/>
                <a:moveTo>
                  <a:pt x="113" y="107"/>
                </a:moveTo>
                <a:cubicBezTo>
                  <a:pt x="20" y="80"/>
                  <a:pt x="20" y="80"/>
                  <a:pt x="20" y="80"/>
                </a:cubicBezTo>
                <a:cubicBezTo>
                  <a:pt x="20" y="47"/>
                  <a:pt x="20" y="47"/>
                  <a:pt x="20" y="47"/>
                </a:cubicBezTo>
                <a:cubicBezTo>
                  <a:pt x="113" y="19"/>
                  <a:pt x="113" y="19"/>
                  <a:pt x="113" y="19"/>
                </a:cubicBezTo>
                <a:lnTo>
                  <a:pt x="113" y="107"/>
                </a:lnTo>
                <a:close/>
                <a:moveTo>
                  <a:pt x="126" y="117"/>
                </a:moveTo>
                <a:cubicBezTo>
                  <a:pt x="126" y="119"/>
                  <a:pt x="125" y="120"/>
                  <a:pt x="123" y="120"/>
                </a:cubicBezTo>
                <a:cubicBezTo>
                  <a:pt x="121" y="120"/>
                  <a:pt x="120" y="119"/>
                  <a:pt x="120" y="117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20" y="8"/>
                  <a:pt x="121" y="6"/>
                  <a:pt x="123" y="6"/>
                </a:cubicBezTo>
                <a:cubicBezTo>
                  <a:pt x="125" y="6"/>
                  <a:pt x="126" y="8"/>
                  <a:pt x="126" y="10"/>
                </a:cubicBezTo>
                <a:lnTo>
                  <a:pt x="126" y="117"/>
                </a:lnTo>
                <a:close/>
                <a:moveTo>
                  <a:pt x="140" y="70"/>
                </a:moveTo>
                <a:cubicBezTo>
                  <a:pt x="140" y="74"/>
                  <a:pt x="137" y="77"/>
                  <a:pt x="133" y="7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7" y="50"/>
                  <a:pt x="140" y="53"/>
                  <a:pt x="140" y="57"/>
                </a:cubicBezTo>
                <a:lnTo>
                  <a:pt x="140" y="7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5354638" y="5302739"/>
            <a:ext cx="552450" cy="552450"/>
          </a:xfrm>
          <a:custGeom>
            <a:avLst/>
            <a:gdLst>
              <a:gd name="T0" fmla="*/ 127 w 147"/>
              <a:gd name="T1" fmla="*/ 10 h 147"/>
              <a:gd name="T2" fmla="*/ 107 w 147"/>
              <a:gd name="T3" fmla="*/ 10 h 147"/>
              <a:gd name="T4" fmla="*/ 56 w 147"/>
              <a:gd name="T5" fmla="*/ 28 h 147"/>
              <a:gd name="T6" fmla="*/ 0 w 147"/>
              <a:gd name="T7" fmla="*/ 40 h 147"/>
              <a:gd name="T8" fmla="*/ 7 w 147"/>
              <a:gd name="T9" fmla="*/ 93 h 147"/>
              <a:gd name="T10" fmla="*/ 40 w 147"/>
              <a:gd name="T11" fmla="*/ 144 h 147"/>
              <a:gd name="T12" fmla="*/ 44 w 147"/>
              <a:gd name="T13" fmla="*/ 147 h 147"/>
              <a:gd name="T14" fmla="*/ 74 w 147"/>
              <a:gd name="T15" fmla="*/ 143 h 147"/>
              <a:gd name="T16" fmla="*/ 74 w 147"/>
              <a:gd name="T17" fmla="*/ 143 h 147"/>
              <a:gd name="T18" fmla="*/ 107 w 147"/>
              <a:gd name="T19" fmla="*/ 114 h 147"/>
              <a:gd name="T20" fmla="*/ 117 w 147"/>
              <a:gd name="T21" fmla="*/ 127 h 147"/>
              <a:gd name="T22" fmla="*/ 127 w 147"/>
              <a:gd name="T23" fmla="*/ 83 h 147"/>
              <a:gd name="T24" fmla="*/ 127 w 147"/>
              <a:gd name="T25" fmla="*/ 43 h 147"/>
              <a:gd name="T26" fmla="*/ 7 w 147"/>
              <a:gd name="T27" fmla="*/ 73 h 147"/>
              <a:gd name="T28" fmla="*/ 27 w 147"/>
              <a:gd name="T29" fmla="*/ 70 h 147"/>
              <a:gd name="T30" fmla="*/ 7 w 147"/>
              <a:gd name="T31" fmla="*/ 67 h 147"/>
              <a:gd name="T32" fmla="*/ 17 w 147"/>
              <a:gd name="T33" fmla="*/ 60 h 147"/>
              <a:gd name="T34" fmla="*/ 17 w 147"/>
              <a:gd name="T35" fmla="*/ 53 h 147"/>
              <a:gd name="T36" fmla="*/ 7 w 147"/>
              <a:gd name="T37" fmla="*/ 40 h 147"/>
              <a:gd name="T38" fmla="*/ 54 w 147"/>
              <a:gd name="T39" fmla="*/ 92 h 147"/>
              <a:gd name="T40" fmla="*/ 43 w 147"/>
              <a:gd name="T41" fmla="*/ 127 h 147"/>
              <a:gd name="T42" fmla="*/ 56 w 147"/>
              <a:gd name="T43" fmla="*/ 99 h 147"/>
              <a:gd name="T44" fmla="*/ 63 w 147"/>
              <a:gd name="T45" fmla="*/ 127 h 147"/>
              <a:gd name="T46" fmla="*/ 65 w 147"/>
              <a:gd name="T47" fmla="*/ 133 h 147"/>
              <a:gd name="T48" fmla="*/ 46 w 147"/>
              <a:gd name="T49" fmla="*/ 140 h 147"/>
              <a:gd name="T50" fmla="*/ 65 w 147"/>
              <a:gd name="T51" fmla="*/ 133 h 147"/>
              <a:gd name="T52" fmla="*/ 60 w 147"/>
              <a:gd name="T53" fmla="*/ 93 h 147"/>
              <a:gd name="T54" fmla="*/ 107 w 147"/>
              <a:gd name="T55" fmla="*/ 19 h 147"/>
              <a:gd name="T56" fmla="*/ 120 w 147"/>
              <a:gd name="T57" fmla="*/ 117 h 147"/>
              <a:gd name="T58" fmla="*/ 114 w 147"/>
              <a:gd name="T59" fmla="*/ 117 h 147"/>
              <a:gd name="T60" fmla="*/ 117 w 147"/>
              <a:gd name="T61" fmla="*/ 6 h 147"/>
              <a:gd name="T62" fmla="*/ 120 w 147"/>
              <a:gd name="T63" fmla="*/ 117 h 147"/>
              <a:gd name="T64" fmla="*/ 127 w 147"/>
              <a:gd name="T65" fmla="*/ 50 h 147"/>
              <a:gd name="T66" fmla="*/ 127 w 147"/>
              <a:gd name="T67" fmla="*/ 7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7" h="147">
                <a:moveTo>
                  <a:pt x="127" y="43"/>
                </a:moveTo>
                <a:cubicBezTo>
                  <a:pt x="127" y="10"/>
                  <a:pt x="127" y="10"/>
                  <a:pt x="127" y="10"/>
                </a:cubicBezTo>
                <a:cubicBezTo>
                  <a:pt x="127" y="4"/>
                  <a:pt x="123" y="0"/>
                  <a:pt x="117" y="0"/>
                </a:cubicBezTo>
                <a:cubicBezTo>
                  <a:pt x="111" y="0"/>
                  <a:pt x="107" y="4"/>
                  <a:pt x="107" y="10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56" y="28"/>
                  <a:pt x="56" y="28"/>
                  <a:pt x="56" y="28"/>
                </a:cubicBezTo>
                <a:cubicBezTo>
                  <a:pt x="7" y="33"/>
                  <a:pt x="7" y="33"/>
                  <a:pt x="7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0"/>
                  <a:pt x="3" y="93"/>
                  <a:pt x="7" y="93"/>
                </a:cubicBezTo>
                <a:cubicBezTo>
                  <a:pt x="30" y="96"/>
                  <a:pt x="30" y="96"/>
                  <a:pt x="30" y="96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1" y="146"/>
                  <a:pt x="42" y="147"/>
                  <a:pt x="44" y="147"/>
                </a:cubicBezTo>
                <a:cubicBezTo>
                  <a:pt x="70" y="147"/>
                  <a:pt x="70" y="147"/>
                  <a:pt x="70" y="147"/>
                </a:cubicBezTo>
                <a:cubicBezTo>
                  <a:pt x="72" y="147"/>
                  <a:pt x="74" y="145"/>
                  <a:pt x="74" y="143"/>
                </a:cubicBezTo>
                <a:cubicBezTo>
                  <a:pt x="74" y="143"/>
                  <a:pt x="74" y="143"/>
                  <a:pt x="73" y="143"/>
                </a:cubicBezTo>
                <a:cubicBezTo>
                  <a:pt x="74" y="143"/>
                  <a:pt x="74" y="143"/>
                  <a:pt x="74" y="143"/>
                </a:cubicBezTo>
                <a:cubicBezTo>
                  <a:pt x="64" y="101"/>
                  <a:pt x="64" y="101"/>
                  <a:pt x="64" y="101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07" y="122"/>
                  <a:pt x="111" y="127"/>
                  <a:pt x="117" y="127"/>
                </a:cubicBezTo>
                <a:cubicBezTo>
                  <a:pt x="123" y="127"/>
                  <a:pt x="127" y="122"/>
                  <a:pt x="127" y="117"/>
                </a:cubicBezTo>
                <a:cubicBezTo>
                  <a:pt x="127" y="83"/>
                  <a:pt x="127" y="83"/>
                  <a:pt x="127" y="83"/>
                </a:cubicBezTo>
                <a:cubicBezTo>
                  <a:pt x="138" y="83"/>
                  <a:pt x="147" y="74"/>
                  <a:pt x="147" y="63"/>
                </a:cubicBezTo>
                <a:cubicBezTo>
                  <a:pt x="147" y="52"/>
                  <a:pt x="138" y="43"/>
                  <a:pt x="127" y="43"/>
                </a:cubicBezTo>
                <a:close/>
                <a:moveTo>
                  <a:pt x="7" y="87"/>
                </a:moveTo>
                <a:cubicBezTo>
                  <a:pt x="7" y="73"/>
                  <a:pt x="7" y="73"/>
                  <a:pt x="7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3"/>
                  <a:pt x="27" y="72"/>
                  <a:pt x="27" y="70"/>
                </a:cubicBezTo>
                <a:cubicBezTo>
                  <a:pt x="27" y="68"/>
                  <a:pt x="25" y="67"/>
                  <a:pt x="24" y="67"/>
                </a:cubicBezTo>
                <a:cubicBezTo>
                  <a:pt x="7" y="67"/>
                  <a:pt x="7" y="67"/>
                  <a:pt x="7" y="67"/>
                </a:cubicBezTo>
                <a:cubicBezTo>
                  <a:pt x="7" y="60"/>
                  <a:pt x="7" y="60"/>
                  <a:pt x="7" y="60"/>
                </a:cubicBezTo>
                <a:cubicBezTo>
                  <a:pt x="17" y="60"/>
                  <a:pt x="17" y="60"/>
                  <a:pt x="17" y="60"/>
                </a:cubicBezTo>
                <a:cubicBezTo>
                  <a:pt x="19" y="60"/>
                  <a:pt x="20" y="58"/>
                  <a:pt x="20" y="57"/>
                </a:cubicBezTo>
                <a:cubicBezTo>
                  <a:pt x="20" y="55"/>
                  <a:pt x="19" y="53"/>
                  <a:pt x="17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40"/>
                  <a:pt x="7" y="40"/>
                  <a:pt x="7" y="40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92"/>
                  <a:pt x="54" y="92"/>
                  <a:pt x="54" y="92"/>
                </a:cubicBezTo>
                <a:lnTo>
                  <a:pt x="7" y="87"/>
                </a:lnTo>
                <a:close/>
                <a:moveTo>
                  <a:pt x="43" y="127"/>
                </a:moveTo>
                <a:cubicBezTo>
                  <a:pt x="37" y="97"/>
                  <a:pt x="37" y="97"/>
                  <a:pt x="37" y="97"/>
                </a:cubicBezTo>
                <a:cubicBezTo>
                  <a:pt x="56" y="99"/>
                  <a:pt x="56" y="99"/>
                  <a:pt x="56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63" y="127"/>
                  <a:pt x="63" y="127"/>
                  <a:pt x="63" y="127"/>
                </a:cubicBezTo>
                <a:lnTo>
                  <a:pt x="43" y="127"/>
                </a:lnTo>
                <a:close/>
                <a:moveTo>
                  <a:pt x="65" y="133"/>
                </a:moveTo>
                <a:cubicBezTo>
                  <a:pt x="66" y="140"/>
                  <a:pt x="66" y="140"/>
                  <a:pt x="66" y="140"/>
                </a:cubicBezTo>
                <a:cubicBezTo>
                  <a:pt x="46" y="140"/>
                  <a:pt x="46" y="140"/>
                  <a:pt x="46" y="140"/>
                </a:cubicBezTo>
                <a:cubicBezTo>
                  <a:pt x="45" y="133"/>
                  <a:pt x="45" y="133"/>
                  <a:pt x="45" y="133"/>
                </a:cubicBezTo>
                <a:lnTo>
                  <a:pt x="65" y="133"/>
                </a:lnTo>
                <a:close/>
                <a:moveTo>
                  <a:pt x="107" y="107"/>
                </a:moveTo>
                <a:cubicBezTo>
                  <a:pt x="60" y="93"/>
                  <a:pt x="60" y="93"/>
                  <a:pt x="60" y="93"/>
                </a:cubicBezTo>
                <a:cubicBezTo>
                  <a:pt x="60" y="33"/>
                  <a:pt x="60" y="33"/>
                  <a:pt x="60" y="33"/>
                </a:cubicBezTo>
                <a:cubicBezTo>
                  <a:pt x="107" y="19"/>
                  <a:pt x="107" y="19"/>
                  <a:pt x="107" y="19"/>
                </a:cubicBezTo>
                <a:lnTo>
                  <a:pt x="107" y="107"/>
                </a:lnTo>
                <a:close/>
                <a:moveTo>
                  <a:pt x="120" y="117"/>
                </a:moveTo>
                <a:cubicBezTo>
                  <a:pt x="120" y="119"/>
                  <a:pt x="119" y="120"/>
                  <a:pt x="117" y="120"/>
                </a:cubicBezTo>
                <a:cubicBezTo>
                  <a:pt x="115" y="120"/>
                  <a:pt x="114" y="119"/>
                  <a:pt x="114" y="117"/>
                </a:cubicBezTo>
                <a:cubicBezTo>
                  <a:pt x="114" y="10"/>
                  <a:pt x="114" y="10"/>
                  <a:pt x="114" y="10"/>
                </a:cubicBezTo>
                <a:cubicBezTo>
                  <a:pt x="114" y="8"/>
                  <a:pt x="115" y="6"/>
                  <a:pt x="117" y="6"/>
                </a:cubicBezTo>
                <a:cubicBezTo>
                  <a:pt x="119" y="6"/>
                  <a:pt x="120" y="8"/>
                  <a:pt x="120" y="10"/>
                </a:cubicBezTo>
                <a:lnTo>
                  <a:pt x="120" y="117"/>
                </a:lnTo>
                <a:close/>
                <a:moveTo>
                  <a:pt x="127" y="77"/>
                </a:moveTo>
                <a:cubicBezTo>
                  <a:pt x="127" y="50"/>
                  <a:pt x="127" y="50"/>
                  <a:pt x="127" y="50"/>
                </a:cubicBezTo>
                <a:cubicBezTo>
                  <a:pt x="134" y="50"/>
                  <a:pt x="140" y="56"/>
                  <a:pt x="140" y="63"/>
                </a:cubicBezTo>
                <a:cubicBezTo>
                  <a:pt x="140" y="71"/>
                  <a:pt x="134" y="77"/>
                  <a:pt x="127" y="7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6410325" y="5326552"/>
            <a:ext cx="550863" cy="503238"/>
          </a:xfrm>
          <a:custGeom>
            <a:avLst/>
            <a:gdLst>
              <a:gd name="T0" fmla="*/ 133 w 147"/>
              <a:gd name="T1" fmla="*/ 47 h 134"/>
              <a:gd name="T2" fmla="*/ 133 w 147"/>
              <a:gd name="T3" fmla="*/ 10 h 134"/>
              <a:gd name="T4" fmla="*/ 123 w 147"/>
              <a:gd name="T5" fmla="*/ 0 h 134"/>
              <a:gd name="T6" fmla="*/ 113 w 147"/>
              <a:gd name="T7" fmla="*/ 10 h 134"/>
              <a:gd name="T8" fmla="*/ 113 w 147"/>
              <a:gd name="T9" fmla="*/ 13 h 134"/>
              <a:gd name="T10" fmla="*/ 16 w 147"/>
              <a:gd name="T11" fmla="*/ 45 h 134"/>
              <a:gd name="T12" fmla="*/ 13 w 147"/>
              <a:gd name="T13" fmla="*/ 44 h 134"/>
              <a:gd name="T14" fmla="*/ 6 w 147"/>
              <a:gd name="T15" fmla="*/ 44 h 134"/>
              <a:gd name="T16" fmla="*/ 0 w 147"/>
              <a:gd name="T17" fmla="*/ 51 h 134"/>
              <a:gd name="T18" fmla="*/ 0 w 147"/>
              <a:gd name="T19" fmla="*/ 84 h 134"/>
              <a:gd name="T20" fmla="*/ 6 w 147"/>
              <a:gd name="T21" fmla="*/ 91 h 134"/>
              <a:gd name="T22" fmla="*/ 13 w 147"/>
              <a:gd name="T23" fmla="*/ 91 h 134"/>
              <a:gd name="T24" fmla="*/ 16 w 147"/>
              <a:gd name="T25" fmla="*/ 90 h 134"/>
              <a:gd name="T26" fmla="*/ 32 w 147"/>
              <a:gd name="T27" fmla="*/ 95 h 134"/>
              <a:gd name="T28" fmla="*/ 30 w 147"/>
              <a:gd name="T29" fmla="*/ 99 h 134"/>
              <a:gd name="T30" fmla="*/ 39 w 147"/>
              <a:gd name="T31" fmla="*/ 116 h 134"/>
              <a:gd name="T32" fmla="*/ 74 w 147"/>
              <a:gd name="T33" fmla="*/ 127 h 134"/>
              <a:gd name="T34" fmla="*/ 91 w 147"/>
              <a:gd name="T35" fmla="*/ 118 h 134"/>
              <a:gd name="T36" fmla="*/ 92 w 147"/>
              <a:gd name="T37" fmla="*/ 114 h 134"/>
              <a:gd name="T38" fmla="*/ 113 w 147"/>
              <a:gd name="T39" fmla="*/ 121 h 134"/>
              <a:gd name="T40" fmla="*/ 113 w 147"/>
              <a:gd name="T41" fmla="*/ 124 h 134"/>
              <a:gd name="T42" fmla="*/ 123 w 147"/>
              <a:gd name="T43" fmla="*/ 134 h 134"/>
              <a:gd name="T44" fmla="*/ 133 w 147"/>
              <a:gd name="T45" fmla="*/ 124 h 134"/>
              <a:gd name="T46" fmla="*/ 133 w 147"/>
              <a:gd name="T47" fmla="*/ 87 h 134"/>
              <a:gd name="T48" fmla="*/ 147 w 147"/>
              <a:gd name="T49" fmla="*/ 74 h 134"/>
              <a:gd name="T50" fmla="*/ 147 w 147"/>
              <a:gd name="T51" fmla="*/ 61 h 134"/>
              <a:gd name="T52" fmla="*/ 133 w 147"/>
              <a:gd name="T53" fmla="*/ 47 h 134"/>
              <a:gd name="T54" fmla="*/ 13 w 147"/>
              <a:gd name="T55" fmla="*/ 84 h 134"/>
              <a:gd name="T56" fmla="*/ 6 w 147"/>
              <a:gd name="T57" fmla="*/ 84 h 134"/>
              <a:gd name="T58" fmla="*/ 6 w 147"/>
              <a:gd name="T59" fmla="*/ 51 h 134"/>
              <a:gd name="T60" fmla="*/ 13 w 147"/>
              <a:gd name="T61" fmla="*/ 51 h 134"/>
              <a:gd name="T62" fmla="*/ 13 w 147"/>
              <a:gd name="T63" fmla="*/ 84 h 134"/>
              <a:gd name="T64" fmla="*/ 85 w 147"/>
              <a:gd name="T65" fmla="*/ 116 h 134"/>
              <a:gd name="T66" fmla="*/ 76 w 147"/>
              <a:gd name="T67" fmla="*/ 121 h 134"/>
              <a:gd name="T68" fmla="*/ 41 w 147"/>
              <a:gd name="T69" fmla="*/ 109 h 134"/>
              <a:gd name="T70" fmla="*/ 37 w 147"/>
              <a:gd name="T71" fmla="*/ 101 h 134"/>
              <a:gd name="T72" fmla="*/ 38 w 147"/>
              <a:gd name="T73" fmla="*/ 97 h 134"/>
              <a:gd name="T74" fmla="*/ 86 w 147"/>
              <a:gd name="T75" fmla="*/ 112 h 134"/>
              <a:gd name="T76" fmla="*/ 85 w 147"/>
              <a:gd name="T77" fmla="*/ 116 h 134"/>
              <a:gd name="T78" fmla="*/ 113 w 147"/>
              <a:gd name="T79" fmla="*/ 114 h 134"/>
              <a:gd name="T80" fmla="*/ 20 w 147"/>
              <a:gd name="T81" fmla="*/ 84 h 134"/>
              <a:gd name="T82" fmla="*/ 20 w 147"/>
              <a:gd name="T83" fmla="*/ 84 h 134"/>
              <a:gd name="T84" fmla="*/ 20 w 147"/>
              <a:gd name="T85" fmla="*/ 51 h 134"/>
              <a:gd name="T86" fmla="*/ 20 w 147"/>
              <a:gd name="T87" fmla="*/ 50 h 134"/>
              <a:gd name="T88" fmla="*/ 113 w 147"/>
              <a:gd name="T89" fmla="*/ 20 h 134"/>
              <a:gd name="T90" fmla="*/ 113 w 147"/>
              <a:gd name="T91" fmla="*/ 114 h 134"/>
              <a:gd name="T92" fmla="*/ 127 w 147"/>
              <a:gd name="T93" fmla="*/ 124 h 134"/>
              <a:gd name="T94" fmla="*/ 123 w 147"/>
              <a:gd name="T95" fmla="*/ 127 h 134"/>
              <a:gd name="T96" fmla="*/ 120 w 147"/>
              <a:gd name="T97" fmla="*/ 124 h 134"/>
              <a:gd name="T98" fmla="*/ 120 w 147"/>
              <a:gd name="T99" fmla="*/ 10 h 134"/>
              <a:gd name="T100" fmla="*/ 123 w 147"/>
              <a:gd name="T101" fmla="*/ 7 h 134"/>
              <a:gd name="T102" fmla="*/ 127 w 147"/>
              <a:gd name="T103" fmla="*/ 10 h 134"/>
              <a:gd name="T104" fmla="*/ 127 w 147"/>
              <a:gd name="T105" fmla="*/ 124 h 134"/>
              <a:gd name="T106" fmla="*/ 140 w 147"/>
              <a:gd name="T107" fmla="*/ 74 h 134"/>
              <a:gd name="T108" fmla="*/ 133 w 147"/>
              <a:gd name="T109" fmla="*/ 81 h 134"/>
              <a:gd name="T110" fmla="*/ 133 w 147"/>
              <a:gd name="T111" fmla="*/ 54 h 134"/>
              <a:gd name="T112" fmla="*/ 140 w 147"/>
              <a:gd name="T113" fmla="*/ 61 h 134"/>
              <a:gd name="T114" fmla="*/ 140 w 147"/>
              <a:gd name="T115" fmla="*/ 7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7" h="134">
                <a:moveTo>
                  <a:pt x="133" y="47"/>
                </a:moveTo>
                <a:cubicBezTo>
                  <a:pt x="133" y="10"/>
                  <a:pt x="133" y="10"/>
                  <a:pt x="133" y="10"/>
                </a:cubicBezTo>
                <a:cubicBezTo>
                  <a:pt x="133" y="5"/>
                  <a:pt x="129" y="0"/>
                  <a:pt x="123" y="0"/>
                </a:cubicBezTo>
                <a:cubicBezTo>
                  <a:pt x="118" y="0"/>
                  <a:pt x="113" y="5"/>
                  <a:pt x="113" y="10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6" y="45"/>
                  <a:pt x="16" y="45"/>
                  <a:pt x="16" y="45"/>
                </a:cubicBezTo>
                <a:cubicBezTo>
                  <a:pt x="15" y="44"/>
                  <a:pt x="14" y="44"/>
                  <a:pt x="13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1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8"/>
                  <a:pt x="3" y="91"/>
                  <a:pt x="6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4" y="91"/>
                  <a:pt x="15" y="90"/>
                  <a:pt x="16" y="90"/>
                </a:cubicBezTo>
                <a:cubicBezTo>
                  <a:pt x="32" y="95"/>
                  <a:pt x="32" y="95"/>
                  <a:pt x="32" y="95"/>
                </a:cubicBezTo>
                <a:cubicBezTo>
                  <a:pt x="30" y="99"/>
                  <a:pt x="30" y="99"/>
                  <a:pt x="30" y="99"/>
                </a:cubicBezTo>
                <a:cubicBezTo>
                  <a:pt x="28" y="106"/>
                  <a:pt x="32" y="114"/>
                  <a:pt x="39" y="116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81" y="129"/>
                  <a:pt x="89" y="125"/>
                  <a:pt x="91" y="118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13" y="124"/>
                  <a:pt x="113" y="124"/>
                  <a:pt x="113" y="124"/>
                </a:cubicBezTo>
                <a:cubicBezTo>
                  <a:pt x="113" y="130"/>
                  <a:pt x="118" y="134"/>
                  <a:pt x="123" y="134"/>
                </a:cubicBezTo>
                <a:cubicBezTo>
                  <a:pt x="129" y="134"/>
                  <a:pt x="133" y="130"/>
                  <a:pt x="133" y="124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41" y="87"/>
                  <a:pt x="147" y="81"/>
                  <a:pt x="147" y="74"/>
                </a:cubicBezTo>
                <a:cubicBezTo>
                  <a:pt x="147" y="61"/>
                  <a:pt x="147" y="61"/>
                  <a:pt x="147" y="61"/>
                </a:cubicBezTo>
                <a:cubicBezTo>
                  <a:pt x="147" y="53"/>
                  <a:pt x="141" y="47"/>
                  <a:pt x="133" y="47"/>
                </a:cubicBezTo>
                <a:close/>
                <a:moveTo>
                  <a:pt x="13" y="84"/>
                </a:moveTo>
                <a:cubicBezTo>
                  <a:pt x="6" y="84"/>
                  <a:pt x="6" y="84"/>
                  <a:pt x="6" y="84"/>
                </a:cubicBezTo>
                <a:cubicBezTo>
                  <a:pt x="6" y="51"/>
                  <a:pt x="6" y="51"/>
                  <a:pt x="6" y="51"/>
                </a:cubicBezTo>
                <a:cubicBezTo>
                  <a:pt x="13" y="51"/>
                  <a:pt x="13" y="51"/>
                  <a:pt x="13" y="51"/>
                </a:cubicBezTo>
                <a:lnTo>
                  <a:pt x="13" y="84"/>
                </a:lnTo>
                <a:close/>
                <a:moveTo>
                  <a:pt x="85" y="116"/>
                </a:moveTo>
                <a:cubicBezTo>
                  <a:pt x="83" y="120"/>
                  <a:pt x="80" y="122"/>
                  <a:pt x="76" y="121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38" y="108"/>
                  <a:pt x="36" y="105"/>
                  <a:pt x="37" y="101"/>
                </a:cubicBezTo>
                <a:cubicBezTo>
                  <a:pt x="38" y="97"/>
                  <a:pt x="38" y="97"/>
                  <a:pt x="38" y="97"/>
                </a:cubicBezTo>
                <a:cubicBezTo>
                  <a:pt x="86" y="112"/>
                  <a:pt x="86" y="112"/>
                  <a:pt x="86" y="112"/>
                </a:cubicBezTo>
                <a:lnTo>
                  <a:pt x="85" y="116"/>
                </a:lnTo>
                <a:close/>
                <a:moveTo>
                  <a:pt x="113" y="114"/>
                </a:moveTo>
                <a:cubicBezTo>
                  <a:pt x="20" y="84"/>
                  <a:pt x="20" y="84"/>
                  <a:pt x="20" y="84"/>
                </a:cubicBezTo>
                <a:cubicBezTo>
                  <a:pt x="20" y="84"/>
                  <a:pt x="20" y="84"/>
                  <a:pt x="20" y="84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0" y="50"/>
                  <a:pt x="20" y="50"/>
                </a:cubicBezTo>
                <a:cubicBezTo>
                  <a:pt x="113" y="20"/>
                  <a:pt x="113" y="20"/>
                  <a:pt x="113" y="20"/>
                </a:cubicBezTo>
                <a:lnTo>
                  <a:pt x="113" y="114"/>
                </a:lnTo>
                <a:close/>
                <a:moveTo>
                  <a:pt x="127" y="124"/>
                </a:moveTo>
                <a:cubicBezTo>
                  <a:pt x="127" y="126"/>
                  <a:pt x="125" y="127"/>
                  <a:pt x="123" y="127"/>
                </a:cubicBezTo>
                <a:cubicBezTo>
                  <a:pt x="121" y="127"/>
                  <a:pt x="120" y="126"/>
                  <a:pt x="120" y="124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20" y="9"/>
                  <a:pt x="121" y="7"/>
                  <a:pt x="123" y="7"/>
                </a:cubicBezTo>
                <a:cubicBezTo>
                  <a:pt x="125" y="7"/>
                  <a:pt x="127" y="9"/>
                  <a:pt x="127" y="10"/>
                </a:cubicBezTo>
                <a:lnTo>
                  <a:pt x="127" y="124"/>
                </a:lnTo>
                <a:close/>
                <a:moveTo>
                  <a:pt x="140" y="74"/>
                </a:moveTo>
                <a:cubicBezTo>
                  <a:pt x="140" y="78"/>
                  <a:pt x="137" y="81"/>
                  <a:pt x="133" y="81"/>
                </a:cubicBezTo>
                <a:cubicBezTo>
                  <a:pt x="133" y="54"/>
                  <a:pt x="133" y="54"/>
                  <a:pt x="133" y="54"/>
                </a:cubicBezTo>
                <a:cubicBezTo>
                  <a:pt x="137" y="54"/>
                  <a:pt x="140" y="57"/>
                  <a:pt x="140" y="61"/>
                </a:cubicBezTo>
                <a:lnTo>
                  <a:pt x="140" y="7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7588250" y="5302739"/>
            <a:ext cx="300038" cy="552450"/>
          </a:xfrm>
          <a:custGeom>
            <a:avLst/>
            <a:gdLst>
              <a:gd name="T0" fmla="*/ 79 w 80"/>
              <a:gd name="T1" fmla="*/ 108 h 147"/>
              <a:gd name="T2" fmla="*/ 79 w 80"/>
              <a:gd name="T3" fmla="*/ 108 h 147"/>
              <a:gd name="T4" fmla="*/ 79 w 80"/>
              <a:gd name="T5" fmla="*/ 108 h 147"/>
              <a:gd name="T6" fmla="*/ 46 w 80"/>
              <a:gd name="T7" fmla="*/ 75 h 147"/>
              <a:gd name="T8" fmla="*/ 46 w 80"/>
              <a:gd name="T9" fmla="*/ 71 h 147"/>
              <a:gd name="T10" fmla="*/ 79 w 80"/>
              <a:gd name="T11" fmla="*/ 39 h 147"/>
              <a:gd name="T12" fmla="*/ 79 w 80"/>
              <a:gd name="T13" fmla="*/ 39 h 147"/>
              <a:gd name="T14" fmla="*/ 79 w 80"/>
              <a:gd name="T15" fmla="*/ 39 h 147"/>
              <a:gd name="T16" fmla="*/ 79 w 80"/>
              <a:gd name="T17" fmla="*/ 39 h 147"/>
              <a:gd name="T18" fmla="*/ 80 w 80"/>
              <a:gd name="T19" fmla="*/ 36 h 147"/>
              <a:gd name="T20" fmla="*/ 79 w 80"/>
              <a:gd name="T21" fmla="*/ 34 h 147"/>
              <a:gd name="T22" fmla="*/ 45 w 80"/>
              <a:gd name="T23" fmla="*/ 1 h 147"/>
              <a:gd name="T24" fmla="*/ 43 w 80"/>
              <a:gd name="T25" fmla="*/ 0 h 147"/>
              <a:gd name="T26" fmla="*/ 40 w 80"/>
              <a:gd name="T27" fmla="*/ 3 h 147"/>
              <a:gd name="T28" fmla="*/ 40 w 80"/>
              <a:gd name="T29" fmla="*/ 69 h 147"/>
              <a:gd name="T30" fmla="*/ 5 w 80"/>
              <a:gd name="T31" fmla="*/ 34 h 147"/>
              <a:gd name="T32" fmla="*/ 5 w 80"/>
              <a:gd name="T33" fmla="*/ 34 h 147"/>
              <a:gd name="T34" fmla="*/ 3 w 80"/>
              <a:gd name="T35" fmla="*/ 33 h 147"/>
              <a:gd name="T36" fmla="*/ 0 w 80"/>
              <a:gd name="T37" fmla="*/ 36 h 147"/>
              <a:gd name="T38" fmla="*/ 1 w 80"/>
              <a:gd name="T39" fmla="*/ 39 h 147"/>
              <a:gd name="T40" fmla="*/ 1 w 80"/>
              <a:gd name="T41" fmla="*/ 39 h 147"/>
              <a:gd name="T42" fmla="*/ 1 w 80"/>
              <a:gd name="T43" fmla="*/ 39 h 147"/>
              <a:gd name="T44" fmla="*/ 1 w 80"/>
              <a:gd name="T45" fmla="*/ 39 h 147"/>
              <a:gd name="T46" fmla="*/ 35 w 80"/>
              <a:gd name="T47" fmla="*/ 73 h 147"/>
              <a:gd name="T48" fmla="*/ 1 w 80"/>
              <a:gd name="T49" fmla="*/ 108 h 147"/>
              <a:gd name="T50" fmla="*/ 1 w 80"/>
              <a:gd name="T51" fmla="*/ 108 h 147"/>
              <a:gd name="T52" fmla="*/ 1 w 80"/>
              <a:gd name="T53" fmla="*/ 108 h 147"/>
              <a:gd name="T54" fmla="*/ 1 w 80"/>
              <a:gd name="T55" fmla="*/ 108 h 147"/>
              <a:gd name="T56" fmla="*/ 0 w 80"/>
              <a:gd name="T57" fmla="*/ 110 h 147"/>
              <a:gd name="T58" fmla="*/ 3 w 80"/>
              <a:gd name="T59" fmla="*/ 113 h 147"/>
              <a:gd name="T60" fmla="*/ 5 w 80"/>
              <a:gd name="T61" fmla="*/ 112 h 147"/>
              <a:gd name="T62" fmla="*/ 5 w 80"/>
              <a:gd name="T63" fmla="*/ 112 h 147"/>
              <a:gd name="T64" fmla="*/ 40 w 80"/>
              <a:gd name="T65" fmla="*/ 78 h 147"/>
              <a:gd name="T66" fmla="*/ 40 w 80"/>
              <a:gd name="T67" fmla="*/ 143 h 147"/>
              <a:gd name="T68" fmla="*/ 43 w 80"/>
              <a:gd name="T69" fmla="*/ 147 h 147"/>
              <a:gd name="T70" fmla="*/ 45 w 80"/>
              <a:gd name="T71" fmla="*/ 146 h 147"/>
              <a:gd name="T72" fmla="*/ 79 w 80"/>
              <a:gd name="T73" fmla="*/ 112 h 147"/>
              <a:gd name="T74" fmla="*/ 80 w 80"/>
              <a:gd name="T75" fmla="*/ 110 h 147"/>
              <a:gd name="T76" fmla="*/ 79 w 80"/>
              <a:gd name="T77" fmla="*/ 108 h 147"/>
              <a:gd name="T78" fmla="*/ 46 w 80"/>
              <a:gd name="T79" fmla="*/ 11 h 147"/>
              <a:gd name="T80" fmla="*/ 72 w 80"/>
              <a:gd name="T81" fmla="*/ 36 h 147"/>
              <a:gd name="T82" fmla="*/ 46 w 80"/>
              <a:gd name="T83" fmla="*/ 62 h 147"/>
              <a:gd name="T84" fmla="*/ 46 w 80"/>
              <a:gd name="T85" fmla="*/ 11 h 147"/>
              <a:gd name="T86" fmla="*/ 46 w 80"/>
              <a:gd name="T87" fmla="*/ 135 h 147"/>
              <a:gd name="T88" fmla="*/ 46 w 80"/>
              <a:gd name="T89" fmla="*/ 85 h 147"/>
              <a:gd name="T90" fmla="*/ 72 w 80"/>
              <a:gd name="T91" fmla="*/ 110 h 147"/>
              <a:gd name="T92" fmla="*/ 46 w 80"/>
              <a:gd name="T93" fmla="*/ 13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0" h="147"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71"/>
                  <a:pt x="46" y="71"/>
                  <a:pt x="46" y="71"/>
                </a:cubicBezTo>
                <a:cubicBezTo>
                  <a:pt x="79" y="39"/>
                  <a:pt x="79" y="39"/>
                  <a:pt x="79" y="39"/>
                </a:cubicBezTo>
                <a:cubicBezTo>
                  <a:pt x="79" y="39"/>
                  <a:pt x="79" y="39"/>
                  <a:pt x="79" y="39"/>
                </a:cubicBezTo>
                <a:cubicBezTo>
                  <a:pt x="79" y="39"/>
                  <a:pt x="79" y="39"/>
                  <a:pt x="79" y="39"/>
                </a:cubicBezTo>
                <a:cubicBezTo>
                  <a:pt x="79" y="39"/>
                  <a:pt x="79" y="39"/>
                  <a:pt x="79" y="39"/>
                </a:cubicBezTo>
                <a:cubicBezTo>
                  <a:pt x="79" y="38"/>
                  <a:pt x="80" y="37"/>
                  <a:pt x="80" y="36"/>
                </a:cubicBezTo>
                <a:cubicBezTo>
                  <a:pt x="80" y="36"/>
                  <a:pt x="79" y="35"/>
                  <a:pt x="79" y="34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0"/>
                  <a:pt x="44" y="0"/>
                  <a:pt x="43" y="0"/>
                </a:cubicBezTo>
                <a:cubicBezTo>
                  <a:pt x="41" y="0"/>
                  <a:pt x="40" y="1"/>
                  <a:pt x="40" y="3"/>
                </a:cubicBezTo>
                <a:cubicBezTo>
                  <a:pt x="40" y="69"/>
                  <a:pt x="40" y="69"/>
                  <a:pt x="40" y="69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4" y="33"/>
                  <a:pt x="3" y="33"/>
                </a:cubicBezTo>
                <a:cubicBezTo>
                  <a:pt x="1" y="33"/>
                  <a:pt x="0" y="35"/>
                  <a:pt x="0" y="36"/>
                </a:cubicBezTo>
                <a:cubicBezTo>
                  <a:pt x="0" y="37"/>
                  <a:pt x="0" y="38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35" y="73"/>
                  <a:pt x="35" y="73"/>
                  <a:pt x="35" y="73"/>
                </a:cubicBezTo>
                <a:cubicBezTo>
                  <a:pt x="1" y="108"/>
                  <a:pt x="1" y="108"/>
                  <a:pt x="1" y="108"/>
                </a:cubicBezTo>
                <a:cubicBezTo>
                  <a:pt x="1" y="108"/>
                  <a:pt x="1" y="108"/>
                  <a:pt x="1" y="108"/>
                </a:cubicBezTo>
                <a:cubicBezTo>
                  <a:pt x="1" y="108"/>
                  <a:pt x="1" y="108"/>
                  <a:pt x="1" y="108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09"/>
                  <a:pt x="0" y="110"/>
                </a:cubicBezTo>
                <a:cubicBezTo>
                  <a:pt x="0" y="112"/>
                  <a:pt x="1" y="113"/>
                  <a:pt x="3" y="113"/>
                </a:cubicBezTo>
                <a:cubicBezTo>
                  <a:pt x="4" y="113"/>
                  <a:pt x="5" y="113"/>
                  <a:pt x="5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40" y="78"/>
                  <a:pt x="40" y="78"/>
                  <a:pt x="40" y="78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40" y="145"/>
                  <a:pt x="41" y="147"/>
                  <a:pt x="43" y="147"/>
                </a:cubicBezTo>
                <a:cubicBezTo>
                  <a:pt x="44" y="147"/>
                  <a:pt x="45" y="146"/>
                  <a:pt x="45" y="146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9" y="112"/>
                  <a:pt x="80" y="111"/>
                  <a:pt x="80" y="110"/>
                </a:cubicBezTo>
                <a:cubicBezTo>
                  <a:pt x="80" y="109"/>
                  <a:pt x="79" y="108"/>
                  <a:pt x="79" y="108"/>
                </a:cubicBezTo>
                <a:close/>
                <a:moveTo>
                  <a:pt x="46" y="11"/>
                </a:moveTo>
                <a:cubicBezTo>
                  <a:pt x="72" y="36"/>
                  <a:pt x="72" y="36"/>
                  <a:pt x="72" y="36"/>
                </a:cubicBezTo>
                <a:cubicBezTo>
                  <a:pt x="46" y="62"/>
                  <a:pt x="46" y="62"/>
                  <a:pt x="46" y="62"/>
                </a:cubicBezTo>
                <a:lnTo>
                  <a:pt x="46" y="11"/>
                </a:lnTo>
                <a:close/>
                <a:moveTo>
                  <a:pt x="46" y="135"/>
                </a:moveTo>
                <a:cubicBezTo>
                  <a:pt x="46" y="85"/>
                  <a:pt x="46" y="85"/>
                  <a:pt x="46" y="85"/>
                </a:cubicBezTo>
                <a:cubicBezTo>
                  <a:pt x="72" y="110"/>
                  <a:pt x="72" y="110"/>
                  <a:pt x="72" y="110"/>
                </a:cubicBezTo>
                <a:lnTo>
                  <a:pt x="46" y="1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Freeform 71"/>
          <p:cNvSpPr>
            <a:spLocks noEditPoints="1"/>
          </p:cNvSpPr>
          <p:nvPr/>
        </p:nvSpPr>
        <p:spPr bwMode="auto">
          <a:xfrm>
            <a:off x="8564563" y="5302739"/>
            <a:ext cx="450850" cy="552450"/>
          </a:xfrm>
          <a:custGeom>
            <a:avLst/>
            <a:gdLst>
              <a:gd name="T0" fmla="*/ 47 w 120"/>
              <a:gd name="T1" fmla="*/ 73 h 147"/>
              <a:gd name="T2" fmla="*/ 34 w 120"/>
              <a:gd name="T3" fmla="*/ 60 h 147"/>
              <a:gd name="T4" fmla="*/ 34 w 120"/>
              <a:gd name="T5" fmla="*/ 113 h 147"/>
              <a:gd name="T6" fmla="*/ 47 w 120"/>
              <a:gd name="T7" fmla="*/ 100 h 147"/>
              <a:gd name="T8" fmla="*/ 34 w 120"/>
              <a:gd name="T9" fmla="*/ 113 h 147"/>
              <a:gd name="T10" fmla="*/ 47 w 120"/>
              <a:gd name="T11" fmla="*/ 93 h 147"/>
              <a:gd name="T12" fmla="*/ 34 w 120"/>
              <a:gd name="T13" fmla="*/ 80 h 147"/>
              <a:gd name="T14" fmla="*/ 54 w 120"/>
              <a:gd name="T15" fmla="*/ 133 h 147"/>
              <a:gd name="T16" fmla="*/ 67 w 120"/>
              <a:gd name="T17" fmla="*/ 120 h 147"/>
              <a:gd name="T18" fmla="*/ 54 w 120"/>
              <a:gd name="T19" fmla="*/ 133 h 147"/>
              <a:gd name="T20" fmla="*/ 47 w 120"/>
              <a:gd name="T21" fmla="*/ 133 h 147"/>
              <a:gd name="T22" fmla="*/ 34 w 120"/>
              <a:gd name="T23" fmla="*/ 120 h 147"/>
              <a:gd name="T24" fmla="*/ 14 w 120"/>
              <a:gd name="T25" fmla="*/ 133 h 147"/>
              <a:gd name="T26" fmla="*/ 27 w 120"/>
              <a:gd name="T27" fmla="*/ 120 h 147"/>
              <a:gd name="T28" fmla="*/ 14 w 120"/>
              <a:gd name="T29" fmla="*/ 133 h 147"/>
              <a:gd name="T30" fmla="*/ 27 w 120"/>
              <a:gd name="T31" fmla="*/ 93 h 147"/>
              <a:gd name="T32" fmla="*/ 14 w 120"/>
              <a:gd name="T33" fmla="*/ 80 h 147"/>
              <a:gd name="T34" fmla="*/ 14 w 120"/>
              <a:gd name="T35" fmla="*/ 73 h 147"/>
              <a:gd name="T36" fmla="*/ 27 w 120"/>
              <a:gd name="T37" fmla="*/ 60 h 147"/>
              <a:gd name="T38" fmla="*/ 14 w 120"/>
              <a:gd name="T39" fmla="*/ 73 h 147"/>
              <a:gd name="T40" fmla="*/ 67 w 120"/>
              <a:gd name="T41" fmla="*/ 113 h 147"/>
              <a:gd name="T42" fmla="*/ 54 w 120"/>
              <a:gd name="T43" fmla="*/ 100 h 147"/>
              <a:gd name="T44" fmla="*/ 14 w 120"/>
              <a:gd name="T45" fmla="*/ 113 h 147"/>
              <a:gd name="T46" fmla="*/ 27 w 120"/>
              <a:gd name="T47" fmla="*/ 100 h 147"/>
              <a:gd name="T48" fmla="*/ 14 w 120"/>
              <a:gd name="T49" fmla="*/ 113 h 147"/>
              <a:gd name="T50" fmla="*/ 107 w 120"/>
              <a:gd name="T51" fmla="*/ 133 h 147"/>
              <a:gd name="T52" fmla="*/ 94 w 120"/>
              <a:gd name="T53" fmla="*/ 80 h 147"/>
              <a:gd name="T54" fmla="*/ 94 w 120"/>
              <a:gd name="T55" fmla="*/ 73 h 147"/>
              <a:gd name="T56" fmla="*/ 107 w 120"/>
              <a:gd name="T57" fmla="*/ 60 h 147"/>
              <a:gd name="T58" fmla="*/ 94 w 120"/>
              <a:gd name="T59" fmla="*/ 73 h 147"/>
              <a:gd name="T60" fmla="*/ 67 w 120"/>
              <a:gd name="T61" fmla="*/ 93 h 147"/>
              <a:gd name="T62" fmla="*/ 54 w 120"/>
              <a:gd name="T63" fmla="*/ 80 h 147"/>
              <a:gd name="T64" fmla="*/ 107 w 120"/>
              <a:gd name="T65" fmla="*/ 0 h 147"/>
              <a:gd name="T66" fmla="*/ 0 w 120"/>
              <a:gd name="T67" fmla="*/ 13 h 147"/>
              <a:gd name="T68" fmla="*/ 14 w 120"/>
              <a:gd name="T69" fmla="*/ 147 h 147"/>
              <a:gd name="T70" fmla="*/ 120 w 120"/>
              <a:gd name="T71" fmla="*/ 133 h 147"/>
              <a:gd name="T72" fmla="*/ 107 w 120"/>
              <a:gd name="T73" fmla="*/ 0 h 147"/>
              <a:gd name="T74" fmla="*/ 107 w 120"/>
              <a:gd name="T75" fmla="*/ 140 h 147"/>
              <a:gd name="T76" fmla="*/ 7 w 120"/>
              <a:gd name="T77" fmla="*/ 133 h 147"/>
              <a:gd name="T78" fmla="*/ 14 w 120"/>
              <a:gd name="T79" fmla="*/ 6 h 147"/>
              <a:gd name="T80" fmla="*/ 114 w 120"/>
              <a:gd name="T81" fmla="*/ 13 h 147"/>
              <a:gd name="T82" fmla="*/ 14 w 120"/>
              <a:gd name="T83" fmla="*/ 53 h 147"/>
              <a:gd name="T84" fmla="*/ 107 w 120"/>
              <a:gd name="T85" fmla="*/ 13 h 147"/>
              <a:gd name="T86" fmla="*/ 14 w 120"/>
              <a:gd name="T87" fmla="*/ 53 h 147"/>
              <a:gd name="T88" fmla="*/ 100 w 120"/>
              <a:gd name="T89" fmla="*/ 20 h 147"/>
              <a:gd name="T90" fmla="*/ 20 w 120"/>
              <a:gd name="T91" fmla="*/ 47 h 147"/>
              <a:gd name="T92" fmla="*/ 74 w 120"/>
              <a:gd name="T93" fmla="*/ 73 h 147"/>
              <a:gd name="T94" fmla="*/ 87 w 120"/>
              <a:gd name="T95" fmla="*/ 60 h 147"/>
              <a:gd name="T96" fmla="*/ 74 w 120"/>
              <a:gd name="T97" fmla="*/ 73 h 147"/>
              <a:gd name="T98" fmla="*/ 67 w 120"/>
              <a:gd name="T99" fmla="*/ 73 h 147"/>
              <a:gd name="T100" fmla="*/ 54 w 120"/>
              <a:gd name="T101" fmla="*/ 60 h 147"/>
              <a:gd name="T102" fmla="*/ 74 w 120"/>
              <a:gd name="T103" fmla="*/ 93 h 147"/>
              <a:gd name="T104" fmla="*/ 87 w 120"/>
              <a:gd name="T105" fmla="*/ 80 h 147"/>
              <a:gd name="T106" fmla="*/ 74 w 120"/>
              <a:gd name="T107" fmla="*/ 93 h 147"/>
              <a:gd name="T108" fmla="*/ 87 w 120"/>
              <a:gd name="T109" fmla="*/ 133 h 147"/>
              <a:gd name="T110" fmla="*/ 74 w 120"/>
              <a:gd name="T111" fmla="*/ 120 h 147"/>
              <a:gd name="T112" fmla="*/ 74 w 120"/>
              <a:gd name="T113" fmla="*/ 113 h 147"/>
              <a:gd name="T114" fmla="*/ 87 w 120"/>
              <a:gd name="T115" fmla="*/ 100 h 147"/>
              <a:gd name="T116" fmla="*/ 74 w 120"/>
              <a:gd name="T117" fmla="*/ 11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" h="147">
                <a:moveTo>
                  <a:pt x="34" y="73"/>
                </a:moveTo>
                <a:cubicBezTo>
                  <a:pt x="47" y="73"/>
                  <a:pt x="47" y="73"/>
                  <a:pt x="47" y="73"/>
                </a:cubicBezTo>
                <a:cubicBezTo>
                  <a:pt x="47" y="60"/>
                  <a:pt x="47" y="60"/>
                  <a:pt x="47" y="60"/>
                </a:cubicBezTo>
                <a:cubicBezTo>
                  <a:pt x="34" y="60"/>
                  <a:pt x="34" y="60"/>
                  <a:pt x="34" y="60"/>
                </a:cubicBezTo>
                <a:lnTo>
                  <a:pt x="34" y="73"/>
                </a:lnTo>
                <a:close/>
                <a:moveTo>
                  <a:pt x="34" y="113"/>
                </a:moveTo>
                <a:cubicBezTo>
                  <a:pt x="47" y="113"/>
                  <a:pt x="47" y="113"/>
                  <a:pt x="47" y="113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34" y="100"/>
                  <a:pt x="34" y="100"/>
                  <a:pt x="34" y="100"/>
                </a:cubicBezTo>
                <a:lnTo>
                  <a:pt x="34" y="113"/>
                </a:lnTo>
                <a:close/>
                <a:moveTo>
                  <a:pt x="34" y="93"/>
                </a:moveTo>
                <a:cubicBezTo>
                  <a:pt x="47" y="93"/>
                  <a:pt x="47" y="93"/>
                  <a:pt x="47" y="93"/>
                </a:cubicBezTo>
                <a:cubicBezTo>
                  <a:pt x="47" y="80"/>
                  <a:pt x="47" y="80"/>
                  <a:pt x="47" y="80"/>
                </a:cubicBezTo>
                <a:cubicBezTo>
                  <a:pt x="34" y="80"/>
                  <a:pt x="34" y="80"/>
                  <a:pt x="34" y="80"/>
                </a:cubicBezTo>
                <a:lnTo>
                  <a:pt x="34" y="93"/>
                </a:lnTo>
                <a:close/>
                <a:moveTo>
                  <a:pt x="54" y="133"/>
                </a:moveTo>
                <a:cubicBezTo>
                  <a:pt x="67" y="133"/>
                  <a:pt x="67" y="133"/>
                  <a:pt x="67" y="133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54" y="120"/>
                  <a:pt x="54" y="120"/>
                  <a:pt x="54" y="120"/>
                </a:cubicBezTo>
                <a:lnTo>
                  <a:pt x="54" y="133"/>
                </a:lnTo>
                <a:close/>
                <a:moveTo>
                  <a:pt x="34" y="133"/>
                </a:moveTo>
                <a:cubicBezTo>
                  <a:pt x="47" y="133"/>
                  <a:pt x="47" y="133"/>
                  <a:pt x="47" y="133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34" y="120"/>
                  <a:pt x="34" y="120"/>
                  <a:pt x="34" y="120"/>
                </a:cubicBezTo>
                <a:lnTo>
                  <a:pt x="34" y="133"/>
                </a:lnTo>
                <a:close/>
                <a:moveTo>
                  <a:pt x="14" y="133"/>
                </a:moveTo>
                <a:cubicBezTo>
                  <a:pt x="27" y="133"/>
                  <a:pt x="27" y="133"/>
                  <a:pt x="27" y="133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14" y="120"/>
                  <a:pt x="14" y="120"/>
                  <a:pt x="14" y="120"/>
                </a:cubicBezTo>
                <a:lnTo>
                  <a:pt x="14" y="133"/>
                </a:lnTo>
                <a:close/>
                <a:moveTo>
                  <a:pt x="14" y="93"/>
                </a:moveTo>
                <a:cubicBezTo>
                  <a:pt x="27" y="93"/>
                  <a:pt x="27" y="93"/>
                  <a:pt x="27" y="93"/>
                </a:cubicBezTo>
                <a:cubicBezTo>
                  <a:pt x="27" y="80"/>
                  <a:pt x="27" y="80"/>
                  <a:pt x="27" y="80"/>
                </a:cubicBezTo>
                <a:cubicBezTo>
                  <a:pt x="14" y="80"/>
                  <a:pt x="14" y="80"/>
                  <a:pt x="14" y="80"/>
                </a:cubicBezTo>
                <a:lnTo>
                  <a:pt x="14" y="93"/>
                </a:lnTo>
                <a:close/>
                <a:moveTo>
                  <a:pt x="14" y="73"/>
                </a:moveTo>
                <a:cubicBezTo>
                  <a:pt x="27" y="73"/>
                  <a:pt x="27" y="73"/>
                  <a:pt x="27" y="73"/>
                </a:cubicBezTo>
                <a:cubicBezTo>
                  <a:pt x="27" y="60"/>
                  <a:pt x="27" y="60"/>
                  <a:pt x="27" y="60"/>
                </a:cubicBezTo>
                <a:cubicBezTo>
                  <a:pt x="14" y="60"/>
                  <a:pt x="14" y="60"/>
                  <a:pt x="14" y="60"/>
                </a:cubicBezTo>
                <a:lnTo>
                  <a:pt x="14" y="73"/>
                </a:lnTo>
                <a:close/>
                <a:moveTo>
                  <a:pt x="54" y="113"/>
                </a:moveTo>
                <a:cubicBezTo>
                  <a:pt x="67" y="113"/>
                  <a:pt x="67" y="113"/>
                  <a:pt x="67" y="113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54" y="100"/>
                  <a:pt x="54" y="100"/>
                  <a:pt x="54" y="100"/>
                </a:cubicBezTo>
                <a:lnTo>
                  <a:pt x="54" y="113"/>
                </a:lnTo>
                <a:close/>
                <a:moveTo>
                  <a:pt x="14" y="113"/>
                </a:moveTo>
                <a:cubicBezTo>
                  <a:pt x="27" y="113"/>
                  <a:pt x="27" y="113"/>
                  <a:pt x="27" y="113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14" y="100"/>
                  <a:pt x="14" y="100"/>
                  <a:pt x="14" y="100"/>
                </a:cubicBezTo>
                <a:lnTo>
                  <a:pt x="14" y="113"/>
                </a:lnTo>
                <a:close/>
                <a:moveTo>
                  <a:pt x="94" y="133"/>
                </a:moveTo>
                <a:cubicBezTo>
                  <a:pt x="107" y="133"/>
                  <a:pt x="107" y="133"/>
                  <a:pt x="107" y="133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94" y="80"/>
                  <a:pt x="94" y="80"/>
                  <a:pt x="94" y="80"/>
                </a:cubicBezTo>
                <a:lnTo>
                  <a:pt x="94" y="133"/>
                </a:lnTo>
                <a:close/>
                <a:moveTo>
                  <a:pt x="94" y="73"/>
                </a:moveTo>
                <a:cubicBezTo>
                  <a:pt x="107" y="73"/>
                  <a:pt x="107" y="73"/>
                  <a:pt x="107" y="73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94" y="60"/>
                  <a:pt x="94" y="60"/>
                  <a:pt x="94" y="60"/>
                </a:cubicBezTo>
                <a:lnTo>
                  <a:pt x="94" y="73"/>
                </a:lnTo>
                <a:close/>
                <a:moveTo>
                  <a:pt x="54" y="93"/>
                </a:moveTo>
                <a:cubicBezTo>
                  <a:pt x="67" y="93"/>
                  <a:pt x="67" y="93"/>
                  <a:pt x="67" y="93"/>
                </a:cubicBezTo>
                <a:cubicBezTo>
                  <a:pt x="67" y="80"/>
                  <a:pt x="67" y="80"/>
                  <a:pt x="67" y="80"/>
                </a:cubicBezTo>
                <a:cubicBezTo>
                  <a:pt x="54" y="80"/>
                  <a:pt x="54" y="80"/>
                  <a:pt x="54" y="80"/>
                </a:cubicBezTo>
                <a:lnTo>
                  <a:pt x="54" y="93"/>
                </a:lnTo>
                <a:close/>
                <a:moveTo>
                  <a:pt x="10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14" y="147"/>
                  <a:pt x="120" y="141"/>
                  <a:pt x="120" y="13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7" y="0"/>
                </a:cubicBezTo>
                <a:close/>
                <a:moveTo>
                  <a:pt x="114" y="133"/>
                </a:moveTo>
                <a:cubicBezTo>
                  <a:pt x="114" y="137"/>
                  <a:pt x="111" y="140"/>
                  <a:pt x="107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4" y="6"/>
                </a:cubicBezTo>
                <a:cubicBezTo>
                  <a:pt x="107" y="6"/>
                  <a:pt x="107" y="6"/>
                  <a:pt x="107" y="6"/>
                </a:cubicBezTo>
                <a:cubicBezTo>
                  <a:pt x="111" y="6"/>
                  <a:pt x="114" y="9"/>
                  <a:pt x="114" y="13"/>
                </a:cubicBezTo>
                <a:lnTo>
                  <a:pt x="114" y="133"/>
                </a:lnTo>
                <a:close/>
                <a:moveTo>
                  <a:pt x="14" y="53"/>
                </a:moveTo>
                <a:cubicBezTo>
                  <a:pt x="107" y="53"/>
                  <a:pt x="107" y="53"/>
                  <a:pt x="107" y="53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4" y="13"/>
                  <a:pt x="14" y="13"/>
                  <a:pt x="14" y="13"/>
                </a:cubicBezTo>
                <a:lnTo>
                  <a:pt x="14" y="53"/>
                </a:lnTo>
                <a:close/>
                <a:moveTo>
                  <a:pt x="20" y="20"/>
                </a:moveTo>
                <a:cubicBezTo>
                  <a:pt x="100" y="20"/>
                  <a:pt x="100" y="20"/>
                  <a:pt x="100" y="20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20" y="47"/>
                  <a:pt x="20" y="47"/>
                  <a:pt x="20" y="47"/>
                </a:cubicBezTo>
                <a:lnTo>
                  <a:pt x="20" y="20"/>
                </a:lnTo>
                <a:close/>
                <a:moveTo>
                  <a:pt x="74" y="73"/>
                </a:moveTo>
                <a:cubicBezTo>
                  <a:pt x="87" y="73"/>
                  <a:pt x="87" y="73"/>
                  <a:pt x="87" y="73"/>
                </a:cubicBezTo>
                <a:cubicBezTo>
                  <a:pt x="87" y="60"/>
                  <a:pt x="87" y="60"/>
                  <a:pt x="87" y="60"/>
                </a:cubicBezTo>
                <a:cubicBezTo>
                  <a:pt x="74" y="60"/>
                  <a:pt x="74" y="60"/>
                  <a:pt x="74" y="60"/>
                </a:cubicBezTo>
                <a:lnTo>
                  <a:pt x="74" y="73"/>
                </a:lnTo>
                <a:close/>
                <a:moveTo>
                  <a:pt x="54" y="73"/>
                </a:moveTo>
                <a:cubicBezTo>
                  <a:pt x="67" y="73"/>
                  <a:pt x="67" y="73"/>
                  <a:pt x="67" y="73"/>
                </a:cubicBezTo>
                <a:cubicBezTo>
                  <a:pt x="67" y="60"/>
                  <a:pt x="67" y="60"/>
                  <a:pt x="67" y="60"/>
                </a:cubicBezTo>
                <a:cubicBezTo>
                  <a:pt x="54" y="60"/>
                  <a:pt x="54" y="60"/>
                  <a:pt x="54" y="60"/>
                </a:cubicBezTo>
                <a:lnTo>
                  <a:pt x="54" y="73"/>
                </a:lnTo>
                <a:close/>
                <a:moveTo>
                  <a:pt x="74" y="93"/>
                </a:moveTo>
                <a:cubicBezTo>
                  <a:pt x="87" y="93"/>
                  <a:pt x="87" y="93"/>
                  <a:pt x="87" y="93"/>
                </a:cubicBezTo>
                <a:cubicBezTo>
                  <a:pt x="87" y="80"/>
                  <a:pt x="87" y="80"/>
                  <a:pt x="87" y="80"/>
                </a:cubicBezTo>
                <a:cubicBezTo>
                  <a:pt x="74" y="80"/>
                  <a:pt x="74" y="80"/>
                  <a:pt x="74" y="80"/>
                </a:cubicBezTo>
                <a:lnTo>
                  <a:pt x="74" y="93"/>
                </a:lnTo>
                <a:close/>
                <a:moveTo>
                  <a:pt x="74" y="133"/>
                </a:moveTo>
                <a:cubicBezTo>
                  <a:pt x="87" y="133"/>
                  <a:pt x="87" y="133"/>
                  <a:pt x="87" y="133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74" y="120"/>
                  <a:pt x="74" y="120"/>
                  <a:pt x="74" y="120"/>
                </a:cubicBezTo>
                <a:lnTo>
                  <a:pt x="74" y="133"/>
                </a:lnTo>
                <a:close/>
                <a:moveTo>
                  <a:pt x="74" y="113"/>
                </a:moveTo>
                <a:cubicBezTo>
                  <a:pt x="87" y="113"/>
                  <a:pt x="87" y="113"/>
                  <a:pt x="87" y="113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74" y="100"/>
                  <a:pt x="74" y="100"/>
                  <a:pt x="74" y="100"/>
                </a:cubicBezTo>
                <a:lnTo>
                  <a:pt x="74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Freeform 72"/>
          <p:cNvSpPr>
            <a:spLocks noEditPoints="1"/>
          </p:cNvSpPr>
          <p:nvPr/>
        </p:nvSpPr>
        <p:spPr bwMode="auto">
          <a:xfrm>
            <a:off x="9566275" y="5302739"/>
            <a:ext cx="552450" cy="552450"/>
          </a:xfrm>
          <a:custGeom>
            <a:avLst/>
            <a:gdLst>
              <a:gd name="T0" fmla="*/ 77 w 147"/>
              <a:gd name="T1" fmla="*/ 63 h 147"/>
              <a:gd name="T2" fmla="*/ 71 w 147"/>
              <a:gd name="T3" fmla="*/ 63 h 147"/>
              <a:gd name="T4" fmla="*/ 134 w 147"/>
              <a:gd name="T5" fmla="*/ 40 h 147"/>
              <a:gd name="T6" fmla="*/ 141 w 147"/>
              <a:gd name="T7" fmla="*/ 10 h 147"/>
              <a:gd name="T8" fmla="*/ 121 w 147"/>
              <a:gd name="T9" fmla="*/ 10 h 147"/>
              <a:gd name="T10" fmla="*/ 127 w 147"/>
              <a:gd name="T11" fmla="*/ 40 h 147"/>
              <a:gd name="T12" fmla="*/ 114 w 147"/>
              <a:gd name="T13" fmla="*/ 33 h 147"/>
              <a:gd name="T14" fmla="*/ 40 w 147"/>
              <a:gd name="T15" fmla="*/ 26 h 147"/>
              <a:gd name="T16" fmla="*/ 34 w 147"/>
              <a:gd name="T17" fmla="*/ 40 h 147"/>
              <a:gd name="T18" fmla="*/ 0 w 147"/>
              <a:gd name="T19" fmla="*/ 53 h 147"/>
              <a:gd name="T20" fmla="*/ 14 w 147"/>
              <a:gd name="T21" fmla="*/ 147 h 147"/>
              <a:gd name="T22" fmla="*/ 147 w 147"/>
              <a:gd name="T23" fmla="*/ 133 h 147"/>
              <a:gd name="T24" fmla="*/ 134 w 147"/>
              <a:gd name="T25" fmla="*/ 40 h 147"/>
              <a:gd name="T26" fmla="*/ 107 w 147"/>
              <a:gd name="T27" fmla="*/ 33 h 147"/>
              <a:gd name="T28" fmla="*/ 40 w 147"/>
              <a:gd name="T29" fmla="*/ 40 h 147"/>
              <a:gd name="T30" fmla="*/ 134 w 147"/>
              <a:gd name="T31" fmla="*/ 140 h 147"/>
              <a:gd name="T32" fmla="*/ 7 w 147"/>
              <a:gd name="T33" fmla="*/ 133 h 147"/>
              <a:gd name="T34" fmla="*/ 134 w 147"/>
              <a:gd name="T35" fmla="*/ 140 h 147"/>
              <a:gd name="T36" fmla="*/ 131 w 147"/>
              <a:gd name="T37" fmla="*/ 60 h 147"/>
              <a:gd name="T38" fmla="*/ 131 w 147"/>
              <a:gd name="T39" fmla="*/ 67 h 147"/>
              <a:gd name="T40" fmla="*/ 141 w 147"/>
              <a:gd name="T41" fmla="*/ 83 h 147"/>
              <a:gd name="T42" fmla="*/ 107 w 147"/>
              <a:gd name="T43" fmla="*/ 67 h 147"/>
              <a:gd name="T44" fmla="*/ 107 w 147"/>
              <a:gd name="T45" fmla="*/ 107 h 147"/>
              <a:gd name="T46" fmla="*/ 141 w 147"/>
              <a:gd name="T47" fmla="*/ 90 h 147"/>
              <a:gd name="T48" fmla="*/ 7 w 147"/>
              <a:gd name="T49" fmla="*/ 127 h 147"/>
              <a:gd name="T50" fmla="*/ 21 w 147"/>
              <a:gd name="T51" fmla="*/ 90 h 147"/>
              <a:gd name="T52" fmla="*/ 60 w 147"/>
              <a:gd name="T53" fmla="*/ 87 h 147"/>
              <a:gd name="T54" fmla="*/ 21 w 147"/>
              <a:gd name="T55" fmla="*/ 83 h 147"/>
              <a:gd name="T56" fmla="*/ 7 w 147"/>
              <a:gd name="T57" fmla="*/ 67 h 147"/>
              <a:gd name="T58" fmla="*/ 20 w 147"/>
              <a:gd name="T59" fmla="*/ 63 h 147"/>
              <a:gd name="T60" fmla="*/ 7 w 147"/>
              <a:gd name="T61" fmla="*/ 60 h 147"/>
              <a:gd name="T62" fmla="*/ 14 w 147"/>
              <a:gd name="T63" fmla="*/ 47 h 147"/>
              <a:gd name="T64" fmla="*/ 141 w 147"/>
              <a:gd name="T65" fmla="*/ 53 h 147"/>
              <a:gd name="T66" fmla="*/ 121 w 147"/>
              <a:gd name="T67" fmla="*/ 87 h 147"/>
              <a:gd name="T68" fmla="*/ 94 w 147"/>
              <a:gd name="T69" fmla="*/ 87 h 147"/>
              <a:gd name="T70" fmla="*/ 121 w 147"/>
              <a:gd name="T71" fmla="*/ 87 h 147"/>
              <a:gd name="T72" fmla="*/ 40 w 147"/>
              <a:gd name="T73" fmla="*/ 73 h 147"/>
              <a:gd name="T74" fmla="*/ 40 w 147"/>
              <a:gd name="T75" fmla="*/ 100 h 147"/>
              <a:gd name="T76" fmla="*/ 87 w 147"/>
              <a:gd name="T77" fmla="*/ 60 h 147"/>
              <a:gd name="T78" fmla="*/ 87 w 147"/>
              <a:gd name="T79" fmla="*/ 67 h 147"/>
              <a:gd name="T80" fmla="*/ 87 w 147"/>
              <a:gd name="T81" fmla="*/ 60 h 147"/>
              <a:gd name="T82" fmla="*/ 94 w 147"/>
              <a:gd name="T83" fmla="*/ 120 h 147"/>
              <a:gd name="T84" fmla="*/ 81 w 147"/>
              <a:gd name="T85" fmla="*/ 113 h 147"/>
              <a:gd name="T86" fmla="*/ 81 w 147"/>
              <a:gd name="T87" fmla="*/ 80 h 147"/>
              <a:gd name="T88" fmla="*/ 67 w 147"/>
              <a:gd name="T89" fmla="*/ 93 h 147"/>
              <a:gd name="T90" fmla="*/ 81 w 147"/>
              <a:gd name="T91" fmla="*/ 80 h 147"/>
              <a:gd name="T92" fmla="*/ 67 w 147"/>
              <a:gd name="T93" fmla="*/ 120 h 147"/>
              <a:gd name="T94" fmla="*/ 54 w 147"/>
              <a:gd name="T95" fmla="*/ 113 h 147"/>
              <a:gd name="T96" fmla="*/ 64 w 147"/>
              <a:gd name="T97" fmla="*/ 63 h 147"/>
              <a:gd name="T98" fmla="*/ 57 w 147"/>
              <a:gd name="T99" fmla="*/ 63 h 147"/>
              <a:gd name="T100" fmla="*/ 64 w 147"/>
              <a:gd name="T101" fmla="*/ 6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7" h="147">
                <a:moveTo>
                  <a:pt x="74" y="67"/>
                </a:moveTo>
                <a:cubicBezTo>
                  <a:pt x="76" y="67"/>
                  <a:pt x="77" y="65"/>
                  <a:pt x="77" y="63"/>
                </a:cubicBezTo>
                <a:cubicBezTo>
                  <a:pt x="77" y="61"/>
                  <a:pt x="76" y="60"/>
                  <a:pt x="74" y="60"/>
                </a:cubicBezTo>
                <a:cubicBezTo>
                  <a:pt x="72" y="60"/>
                  <a:pt x="71" y="61"/>
                  <a:pt x="71" y="63"/>
                </a:cubicBezTo>
                <a:cubicBezTo>
                  <a:pt x="71" y="65"/>
                  <a:pt x="72" y="67"/>
                  <a:pt x="74" y="67"/>
                </a:cubicBezTo>
                <a:close/>
                <a:moveTo>
                  <a:pt x="134" y="40"/>
                </a:moveTo>
                <a:cubicBezTo>
                  <a:pt x="134" y="19"/>
                  <a:pt x="134" y="19"/>
                  <a:pt x="134" y="19"/>
                </a:cubicBezTo>
                <a:cubicBezTo>
                  <a:pt x="138" y="18"/>
                  <a:pt x="141" y="14"/>
                  <a:pt x="141" y="10"/>
                </a:cubicBezTo>
                <a:cubicBezTo>
                  <a:pt x="141" y="4"/>
                  <a:pt x="136" y="0"/>
                  <a:pt x="131" y="0"/>
                </a:cubicBezTo>
                <a:cubicBezTo>
                  <a:pt x="125" y="0"/>
                  <a:pt x="121" y="4"/>
                  <a:pt x="121" y="10"/>
                </a:cubicBezTo>
                <a:cubicBezTo>
                  <a:pt x="121" y="14"/>
                  <a:pt x="123" y="18"/>
                  <a:pt x="127" y="19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4" y="29"/>
                  <a:pt x="111" y="26"/>
                  <a:pt x="107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37" y="26"/>
                  <a:pt x="34" y="29"/>
                  <a:pt x="34" y="33"/>
                </a:cubicBezTo>
                <a:cubicBezTo>
                  <a:pt x="34" y="40"/>
                  <a:pt x="34" y="40"/>
                  <a:pt x="3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6" y="40"/>
                  <a:pt x="0" y="46"/>
                  <a:pt x="0" y="5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3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47" y="46"/>
                  <a:pt x="141" y="40"/>
                  <a:pt x="134" y="40"/>
                </a:cubicBezTo>
                <a:close/>
                <a:moveTo>
                  <a:pt x="40" y="33"/>
                </a:moveTo>
                <a:cubicBezTo>
                  <a:pt x="107" y="33"/>
                  <a:pt x="107" y="33"/>
                  <a:pt x="107" y="33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40" y="40"/>
                  <a:pt x="40" y="40"/>
                  <a:pt x="40" y="40"/>
                </a:cubicBezTo>
                <a:lnTo>
                  <a:pt x="40" y="33"/>
                </a:lnTo>
                <a:close/>
                <a:moveTo>
                  <a:pt x="134" y="140"/>
                </a:move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1" y="137"/>
                  <a:pt x="138" y="140"/>
                  <a:pt x="134" y="140"/>
                </a:cubicBezTo>
                <a:close/>
                <a:moveTo>
                  <a:pt x="141" y="60"/>
                </a:moveTo>
                <a:cubicBezTo>
                  <a:pt x="131" y="60"/>
                  <a:pt x="131" y="60"/>
                  <a:pt x="131" y="60"/>
                </a:cubicBezTo>
                <a:cubicBezTo>
                  <a:pt x="129" y="60"/>
                  <a:pt x="127" y="61"/>
                  <a:pt x="127" y="63"/>
                </a:cubicBezTo>
                <a:cubicBezTo>
                  <a:pt x="127" y="65"/>
                  <a:pt x="129" y="67"/>
                  <a:pt x="131" y="67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27" y="83"/>
                  <a:pt x="127" y="83"/>
                  <a:pt x="127" y="83"/>
                </a:cubicBezTo>
                <a:cubicBezTo>
                  <a:pt x="125" y="74"/>
                  <a:pt x="117" y="67"/>
                  <a:pt x="107" y="67"/>
                </a:cubicBezTo>
                <a:cubicBezTo>
                  <a:pt x="96" y="67"/>
                  <a:pt x="87" y="76"/>
                  <a:pt x="87" y="87"/>
                </a:cubicBezTo>
                <a:cubicBezTo>
                  <a:pt x="87" y="98"/>
                  <a:pt x="96" y="107"/>
                  <a:pt x="107" y="107"/>
                </a:cubicBezTo>
                <a:cubicBezTo>
                  <a:pt x="117" y="107"/>
                  <a:pt x="125" y="99"/>
                  <a:pt x="127" y="90"/>
                </a:cubicBezTo>
                <a:cubicBezTo>
                  <a:pt x="141" y="90"/>
                  <a:pt x="141" y="90"/>
                  <a:pt x="141" y="90"/>
                </a:cubicBezTo>
                <a:cubicBezTo>
                  <a:pt x="141" y="127"/>
                  <a:pt x="141" y="127"/>
                  <a:pt x="141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90"/>
                  <a:pt x="7" y="90"/>
                  <a:pt x="7" y="90"/>
                </a:cubicBezTo>
                <a:cubicBezTo>
                  <a:pt x="21" y="90"/>
                  <a:pt x="21" y="90"/>
                  <a:pt x="21" y="90"/>
                </a:cubicBezTo>
                <a:cubicBezTo>
                  <a:pt x="22" y="99"/>
                  <a:pt x="31" y="107"/>
                  <a:pt x="40" y="107"/>
                </a:cubicBezTo>
                <a:cubicBezTo>
                  <a:pt x="52" y="107"/>
                  <a:pt x="60" y="98"/>
                  <a:pt x="60" y="87"/>
                </a:cubicBezTo>
                <a:cubicBezTo>
                  <a:pt x="60" y="76"/>
                  <a:pt x="52" y="67"/>
                  <a:pt x="40" y="67"/>
                </a:cubicBezTo>
                <a:cubicBezTo>
                  <a:pt x="31" y="67"/>
                  <a:pt x="22" y="74"/>
                  <a:pt x="21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7" y="67"/>
                  <a:pt x="7" y="67"/>
                  <a:pt x="7" y="67"/>
                </a:cubicBezTo>
                <a:cubicBezTo>
                  <a:pt x="17" y="67"/>
                  <a:pt x="17" y="67"/>
                  <a:pt x="17" y="67"/>
                </a:cubicBezTo>
                <a:cubicBezTo>
                  <a:pt x="19" y="67"/>
                  <a:pt x="20" y="65"/>
                  <a:pt x="20" y="63"/>
                </a:cubicBezTo>
                <a:cubicBezTo>
                  <a:pt x="20" y="61"/>
                  <a:pt x="19" y="60"/>
                  <a:pt x="17" y="60"/>
                </a:cubicBezTo>
                <a:cubicBezTo>
                  <a:pt x="7" y="60"/>
                  <a:pt x="7" y="60"/>
                  <a:pt x="7" y="60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0"/>
                  <a:pt x="10" y="47"/>
                  <a:pt x="14" y="47"/>
                </a:cubicBezTo>
                <a:cubicBezTo>
                  <a:pt x="134" y="47"/>
                  <a:pt x="134" y="47"/>
                  <a:pt x="134" y="47"/>
                </a:cubicBezTo>
                <a:cubicBezTo>
                  <a:pt x="138" y="47"/>
                  <a:pt x="141" y="50"/>
                  <a:pt x="141" y="53"/>
                </a:cubicBezTo>
                <a:lnTo>
                  <a:pt x="141" y="60"/>
                </a:lnTo>
                <a:close/>
                <a:moveTo>
                  <a:pt x="121" y="87"/>
                </a:moveTo>
                <a:cubicBezTo>
                  <a:pt x="121" y="94"/>
                  <a:pt x="115" y="100"/>
                  <a:pt x="107" y="100"/>
                </a:cubicBezTo>
                <a:cubicBezTo>
                  <a:pt x="100" y="100"/>
                  <a:pt x="94" y="94"/>
                  <a:pt x="94" y="87"/>
                </a:cubicBezTo>
                <a:cubicBezTo>
                  <a:pt x="94" y="79"/>
                  <a:pt x="100" y="73"/>
                  <a:pt x="107" y="73"/>
                </a:cubicBezTo>
                <a:cubicBezTo>
                  <a:pt x="115" y="73"/>
                  <a:pt x="121" y="79"/>
                  <a:pt x="121" y="87"/>
                </a:cubicBezTo>
                <a:close/>
                <a:moveTo>
                  <a:pt x="27" y="87"/>
                </a:moveTo>
                <a:cubicBezTo>
                  <a:pt x="27" y="79"/>
                  <a:pt x="33" y="73"/>
                  <a:pt x="40" y="73"/>
                </a:cubicBezTo>
                <a:cubicBezTo>
                  <a:pt x="48" y="73"/>
                  <a:pt x="54" y="79"/>
                  <a:pt x="54" y="87"/>
                </a:cubicBezTo>
                <a:cubicBezTo>
                  <a:pt x="54" y="94"/>
                  <a:pt x="48" y="100"/>
                  <a:pt x="40" y="100"/>
                </a:cubicBezTo>
                <a:cubicBezTo>
                  <a:pt x="33" y="100"/>
                  <a:pt x="27" y="94"/>
                  <a:pt x="27" y="87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4" y="63"/>
                </a:cubicBezTo>
                <a:cubicBezTo>
                  <a:pt x="84" y="65"/>
                  <a:pt x="85" y="67"/>
                  <a:pt x="87" y="67"/>
                </a:cubicBezTo>
                <a:cubicBezTo>
                  <a:pt x="89" y="67"/>
                  <a:pt x="91" y="65"/>
                  <a:pt x="91" y="63"/>
                </a:cubicBezTo>
                <a:cubicBezTo>
                  <a:pt x="91" y="61"/>
                  <a:pt x="89" y="60"/>
                  <a:pt x="87" y="60"/>
                </a:cubicBezTo>
                <a:close/>
                <a:moveTo>
                  <a:pt x="81" y="120"/>
                </a:moveTo>
                <a:cubicBezTo>
                  <a:pt x="94" y="120"/>
                  <a:pt x="94" y="120"/>
                  <a:pt x="94" y="120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81" y="113"/>
                  <a:pt x="81" y="113"/>
                  <a:pt x="81" y="113"/>
                </a:cubicBezTo>
                <a:lnTo>
                  <a:pt x="81" y="120"/>
                </a:lnTo>
                <a:close/>
                <a:moveTo>
                  <a:pt x="81" y="80"/>
                </a:moveTo>
                <a:cubicBezTo>
                  <a:pt x="67" y="80"/>
                  <a:pt x="67" y="80"/>
                  <a:pt x="67" y="80"/>
                </a:cubicBezTo>
                <a:cubicBezTo>
                  <a:pt x="67" y="93"/>
                  <a:pt x="67" y="93"/>
                  <a:pt x="67" y="93"/>
                </a:cubicBezTo>
                <a:cubicBezTo>
                  <a:pt x="81" y="93"/>
                  <a:pt x="81" y="93"/>
                  <a:pt x="81" y="93"/>
                </a:cubicBezTo>
                <a:lnTo>
                  <a:pt x="81" y="80"/>
                </a:lnTo>
                <a:close/>
                <a:moveTo>
                  <a:pt x="54" y="120"/>
                </a:moveTo>
                <a:cubicBezTo>
                  <a:pt x="67" y="120"/>
                  <a:pt x="67" y="120"/>
                  <a:pt x="67" y="120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54" y="113"/>
                  <a:pt x="54" y="113"/>
                  <a:pt x="54" y="113"/>
                </a:cubicBezTo>
                <a:lnTo>
                  <a:pt x="54" y="120"/>
                </a:lnTo>
                <a:close/>
                <a:moveTo>
                  <a:pt x="64" y="63"/>
                </a:moveTo>
                <a:cubicBezTo>
                  <a:pt x="64" y="61"/>
                  <a:pt x="62" y="60"/>
                  <a:pt x="60" y="60"/>
                </a:cubicBezTo>
                <a:cubicBezTo>
                  <a:pt x="59" y="60"/>
                  <a:pt x="57" y="61"/>
                  <a:pt x="57" y="63"/>
                </a:cubicBezTo>
                <a:cubicBezTo>
                  <a:pt x="57" y="65"/>
                  <a:pt x="59" y="67"/>
                  <a:pt x="60" y="67"/>
                </a:cubicBezTo>
                <a:cubicBezTo>
                  <a:pt x="62" y="67"/>
                  <a:pt x="64" y="65"/>
                  <a:pt x="64" y="6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3" name="Freeform 73"/>
          <p:cNvSpPr>
            <a:spLocks noEditPoints="1"/>
          </p:cNvSpPr>
          <p:nvPr/>
        </p:nvSpPr>
        <p:spPr bwMode="auto">
          <a:xfrm>
            <a:off x="10621963" y="5302739"/>
            <a:ext cx="550863" cy="552450"/>
          </a:xfrm>
          <a:custGeom>
            <a:avLst/>
            <a:gdLst>
              <a:gd name="T0" fmla="*/ 28 w 147"/>
              <a:gd name="T1" fmla="*/ 67 h 147"/>
              <a:gd name="T2" fmla="*/ 89 w 147"/>
              <a:gd name="T3" fmla="*/ 73 h 147"/>
              <a:gd name="T4" fmla="*/ 57 w 147"/>
              <a:gd name="T5" fmla="*/ 53 h 147"/>
              <a:gd name="T6" fmla="*/ 78 w 147"/>
              <a:gd name="T7" fmla="*/ 60 h 147"/>
              <a:gd name="T8" fmla="*/ 57 w 147"/>
              <a:gd name="T9" fmla="*/ 127 h 147"/>
              <a:gd name="T10" fmla="*/ 36 w 147"/>
              <a:gd name="T11" fmla="*/ 120 h 147"/>
              <a:gd name="T12" fmla="*/ 28 w 147"/>
              <a:gd name="T13" fmla="*/ 113 h 147"/>
              <a:gd name="T14" fmla="*/ 89 w 147"/>
              <a:gd name="T15" fmla="*/ 107 h 147"/>
              <a:gd name="T16" fmla="*/ 28 w 147"/>
              <a:gd name="T17" fmla="*/ 113 h 147"/>
              <a:gd name="T18" fmla="*/ 21 w 147"/>
              <a:gd name="T19" fmla="*/ 80 h 147"/>
              <a:gd name="T20" fmla="*/ 93 w 147"/>
              <a:gd name="T21" fmla="*/ 87 h 147"/>
              <a:gd name="T22" fmla="*/ 127 w 147"/>
              <a:gd name="T23" fmla="*/ 107 h 147"/>
              <a:gd name="T24" fmla="*/ 127 w 147"/>
              <a:gd name="T25" fmla="*/ 113 h 147"/>
              <a:gd name="T26" fmla="*/ 127 w 147"/>
              <a:gd name="T27" fmla="*/ 107 h 147"/>
              <a:gd name="T28" fmla="*/ 120 w 147"/>
              <a:gd name="T29" fmla="*/ 67 h 147"/>
              <a:gd name="T30" fmla="*/ 134 w 147"/>
              <a:gd name="T31" fmla="*/ 67 h 147"/>
              <a:gd name="T32" fmla="*/ 134 w 147"/>
              <a:gd name="T33" fmla="*/ 33 h 147"/>
              <a:gd name="T34" fmla="*/ 33 w 147"/>
              <a:gd name="T35" fmla="*/ 19 h 147"/>
              <a:gd name="T36" fmla="*/ 30 w 147"/>
              <a:gd name="T37" fmla="*/ 0 h 147"/>
              <a:gd name="T38" fmla="*/ 27 w 147"/>
              <a:gd name="T39" fmla="*/ 19 h 147"/>
              <a:gd name="T40" fmla="*/ 13 w 147"/>
              <a:gd name="T41" fmla="*/ 33 h 147"/>
              <a:gd name="T42" fmla="*/ 0 w 147"/>
              <a:gd name="T43" fmla="*/ 133 h 147"/>
              <a:gd name="T44" fmla="*/ 134 w 147"/>
              <a:gd name="T45" fmla="*/ 147 h 147"/>
              <a:gd name="T46" fmla="*/ 147 w 147"/>
              <a:gd name="T47" fmla="*/ 47 h 147"/>
              <a:gd name="T48" fmla="*/ 107 w 147"/>
              <a:gd name="T49" fmla="*/ 140 h 147"/>
              <a:gd name="T50" fmla="*/ 7 w 147"/>
              <a:gd name="T51" fmla="*/ 133 h 147"/>
              <a:gd name="T52" fmla="*/ 13 w 147"/>
              <a:gd name="T53" fmla="*/ 40 h 147"/>
              <a:gd name="T54" fmla="*/ 107 w 147"/>
              <a:gd name="T55" fmla="*/ 140 h 147"/>
              <a:gd name="T56" fmla="*/ 134 w 147"/>
              <a:gd name="T57" fmla="*/ 140 h 147"/>
              <a:gd name="T58" fmla="*/ 113 w 147"/>
              <a:gd name="T59" fmla="*/ 40 h 147"/>
              <a:gd name="T60" fmla="*/ 140 w 147"/>
              <a:gd name="T61" fmla="*/ 47 h 147"/>
              <a:gd name="T62" fmla="*/ 127 w 147"/>
              <a:gd name="T63" fmla="*/ 87 h 147"/>
              <a:gd name="T64" fmla="*/ 127 w 147"/>
              <a:gd name="T65" fmla="*/ 93 h 147"/>
              <a:gd name="T66" fmla="*/ 127 w 147"/>
              <a:gd name="T67" fmla="*/ 87 h 147"/>
              <a:gd name="T68" fmla="*/ 93 w 147"/>
              <a:gd name="T69" fmla="*/ 93 h 147"/>
              <a:gd name="T70" fmla="*/ 21 w 147"/>
              <a:gd name="T71" fmla="*/ 10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47">
                <a:moveTo>
                  <a:pt x="85" y="67"/>
                </a:moveTo>
                <a:cubicBezTo>
                  <a:pt x="28" y="67"/>
                  <a:pt x="28" y="67"/>
                  <a:pt x="28" y="67"/>
                </a:cubicBezTo>
                <a:cubicBezTo>
                  <a:pt x="27" y="69"/>
                  <a:pt x="25" y="71"/>
                  <a:pt x="24" y="73"/>
                </a:cubicBezTo>
                <a:cubicBezTo>
                  <a:pt x="89" y="73"/>
                  <a:pt x="89" y="73"/>
                  <a:pt x="89" y="73"/>
                </a:cubicBezTo>
                <a:cubicBezTo>
                  <a:pt x="88" y="71"/>
                  <a:pt x="87" y="69"/>
                  <a:pt x="85" y="67"/>
                </a:cubicBezTo>
                <a:close/>
                <a:moveTo>
                  <a:pt x="57" y="53"/>
                </a:moveTo>
                <a:cubicBezTo>
                  <a:pt x="49" y="53"/>
                  <a:pt x="42" y="56"/>
                  <a:pt x="36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2" y="56"/>
                  <a:pt x="65" y="53"/>
                  <a:pt x="57" y="53"/>
                </a:cubicBezTo>
                <a:close/>
                <a:moveTo>
                  <a:pt x="57" y="127"/>
                </a:moveTo>
                <a:cubicBezTo>
                  <a:pt x="65" y="127"/>
                  <a:pt x="72" y="124"/>
                  <a:pt x="78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42" y="124"/>
                  <a:pt x="49" y="127"/>
                  <a:pt x="57" y="127"/>
                </a:cubicBezTo>
                <a:close/>
                <a:moveTo>
                  <a:pt x="28" y="113"/>
                </a:moveTo>
                <a:cubicBezTo>
                  <a:pt x="85" y="113"/>
                  <a:pt x="85" y="113"/>
                  <a:pt x="85" y="113"/>
                </a:cubicBezTo>
                <a:cubicBezTo>
                  <a:pt x="87" y="111"/>
                  <a:pt x="88" y="109"/>
                  <a:pt x="89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5" y="109"/>
                  <a:pt x="27" y="111"/>
                  <a:pt x="28" y="113"/>
                </a:cubicBezTo>
                <a:close/>
                <a:moveTo>
                  <a:pt x="92" y="80"/>
                </a:moveTo>
                <a:cubicBezTo>
                  <a:pt x="21" y="80"/>
                  <a:pt x="21" y="80"/>
                  <a:pt x="21" y="80"/>
                </a:cubicBezTo>
                <a:cubicBezTo>
                  <a:pt x="21" y="82"/>
                  <a:pt x="20" y="84"/>
                  <a:pt x="20" y="87"/>
                </a:cubicBezTo>
                <a:cubicBezTo>
                  <a:pt x="93" y="87"/>
                  <a:pt x="93" y="87"/>
                  <a:pt x="93" y="87"/>
                </a:cubicBezTo>
                <a:cubicBezTo>
                  <a:pt x="93" y="84"/>
                  <a:pt x="93" y="82"/>
                  <a:pt x="92" y="80"/>
                </a:cubicBezTo>
                <a:close/>
                <a:moveTo>
                  <a:pt x="127" y="107"/>
                </a:moveTo>
                <a:cubicBezTo>
                  <a:pt x="125" y="107"/>
                  <a:pt x="124" y="108"/>
                  <a:pt x="124" y="110"/>
                </a:cubicBezTo>
                <a:cubicBezTo>
                  <a:pt x="124" y="112"/>
                  <a:pt x="125" y="113"/>
                  <a:pt x="127" y="113"/>
                </a:cubicBezTo>
                <a:cubicBezTo>
                  <a:pt x="129" y="113"/>
                  <a:pt x="130" y="112"/>
                  <a:pt x="130" y="110"/>
                </a:cubicBezTo>
                <a:cubicBezTo>
                  <a:pt x="130" y="108"/>
                  <a:pt x="129" y="107"/>
                  <a:pt x="127" y="107"/>
                </a:cubicBezTo>
                <a:close/>
                <a:moveTo>
                  <a:pt x="127" y="60"/>
                </a:moveTo>
                <a:cubicBezTo>
                  <a:pt x="123" y="60"/>
                  <a:pt x="120" y="63"/>
                  <a:pt x="120" y="67"/>
                </a:cubicBezTo>
                <a:cubicBezTo>
                  <a:pt x="120" y="70"/>
                  <a:pt x="123" y="73"/>
                  <a:pt x="127" y="73"/>
                </a:cubicBezTo>
                <a:cubicBezTo>
                  <a:pt x="131" y="73"/>
                  <a:pt x="134" y="70"/>
                  <a:pt x="134" y="67"/>
                </a:cubicBezTo>
                <a:cubicBezTo>
                  <a:pt x="134" y="63"/>
                  <a:pt x="131" y="60"/>
                  <a:pt x="127" y="60"/>
                </a:cubicBezTo>
                <a:close/>
                <a:moveTo>
                  <a:pt x="134" y="33"/>
                </a:moveTo>
                <a:cubicBezTo>
                  <a:pt x="33" y="33"/>
                  <a:pt x="33" y="33"/>
                  <a:pt x="33" y="33"/>
                </a:cubicBezTo>
                <a:cubicBezTo>
                  <a:pt x="33" y="19"/>
                  <a:pt x="33" y="19"/>
                  <a:pt x="33" y="19"/>
                </a:cubicBezTo>
                <a:cubicBezTo>
                  <a:pt x="37" y="18"/>
                  <a:pt x="40" y="14"/>
                  <a:pt x="40" y="10"/>
                </a:cubicBezTo>
                <a:cubicBezTo>
                  <a:pt x="40" y="4"/>
                  <a:pt x="36" y="0"/>
                  <a:pt x="30" y="0"/>
                </a:cubicBezTo>
                <a:cubicBezTo>
                  <a:pt x="24" y="0"/>
                  <a:pt x="20" y="4"/>
                  <a:pt x="20" y="10"/>
                </a:cubicBezTo>
                <a:cubicBezTo>
                  <a:pt x="20" y="14"/>
                  <a:pt x="23" y="18"/>
                  <a:pt x="27" y="19"/>
                </a:cubicBezTo>
                <a:cubicBezTo>
                  <a:pt x="27" y="33"/>
                  <a:pt x="27" y="33"/>
                  <a:pt x="27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6" y="33"/>
                  <a:pt x="0" y="39"/>
                  <a:pt x="0" y="4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3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3"/>
                </a:cubicBezTo>
                <a:cubicBezTo>
                  <a:pt x="147" y="47"/>
                  <a:pt x="147" y="47"/>
                  <a:pt x="147" y="47"/>
                </a:cubicBezTo>
                <a:cubicBezTo>
                  <a:pt x="147" y="39"/>
                  <a:pt x="141" y="33"/>
                  <a:pt x="134" y="33"/>
                </a:cubicBezTo>
                <a:close/>
                <a:moveTo>
                  <a:pt x="107" y="140"/>
                </a:move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3"/>
                  <a:pt x="10" y="40"/>
                  <a:pt x="13" y="40"/>
                </a:cubicBezTo>
                <a:cubicBezTo>
                  <a:pt x="107" y="40"/>
                  <a:pt x="107" y="40"/>
                  <a:pt x="107" y="40"/>
                </a:cubicBezTo>
                <a:lnTo>
                  <a:pt x="107" y="140"/>
                </a:lnTo>
                <a:close/>
                <a:moveTo>
                  <a:pt x="140" y="133"/>
                </a:moveTo>
                <a:cubicBezTo>
                  <a:pt x="140" y="137"/>
                  <a:pt x="137" y="140"/>
                  <a:pt x="134" y="140"/>
                </a:cubicBezTo>
                <a:cubicBezTo>
                  <a:pt x="113" y="140"/>
                  <a:pt x="113" y="140"/>
                  <a:pt x="113" y="140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7" y="40"/>
                  <a:pt x="140" y="43"/>
                  <a:pt x="140" y="47"/>
                </a:cubicBezTo>
                <a:lnTo>
                  <a:pt x="140" y="133"/>
                </a:lnTo>
                <a:close/>
                <a:moveTo>
                  <a:pt x="127" y="87"/>
                </a:moveTo>
                <a:cubicBezTo>
                  <a:pt x="125" y="87"/>
                  <a:pt x="124" y="88"/>
                  <a:pt x="124" y="90"/>
                </a:cubicBezTo>
                <a:cubicBezTo>
                  <a:pt x="124" y="92"/>
                  <a:pt x="125" y="93"/>
                  <a:pt x="127" y="93"/>
                </a:cubicBezTo>
                <a:cubicBezTo>
                  <a:pt x="129" y="93"/>
                  <a:pt x="130" y="92"/>
                  <a:pt x="130" y="90"/>
                </a:cubicBezTo>
                <a:cubicBezTo>
                  <a:pt x="130" y="88"/>
                  <a:pt x="129" y="87"/>
                  <a:pt x="127" y="87"/>
                </a:cubicBezTo>
                <a:close/>
                <a:moveTo>
                  <a:pt x="92" y="100"/>
                </a:moveTo>
                <a:cubicBezTo>
                  <a:pt x="93" y="98"/>
                  <a:pt x="93" y="96"/>
                  <a:pt x="93" y="93"/>
                </a:cubicBezTo>
                <a:cubicBezTo>
                  <a:pt x="20" y="93"/>
                  <a:pt x="20" y="93"/>
                  <a:pt x="20" y="93"/>
                </a:cubicBezTo>
                <a:cubicBezTo>
                  <a:pt x="20" y="96"/>
                  <a:pt x="21" y="98"/>
                  <a:pt x="21" y="100"/>
                </a:cubicBezTo>
                <a:lnTo>
                  <a:pt x="92" y="1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74"/>
          <p:cNvSpPr>
            <a:spLocks noEditPoints="1"/>
          </p:cNvSpPr>
          <p:nvPr/>
        </p:nvSpPr>
        <p:spPr bwMode="auto">
          <a:xfrm>
            <a:off x="11672888" y="5302739"/>
            <a:ext cx="552450" cy="552450"/>
          </a:xfrm>
          <a:custGeom>
            <a:avLst/>
            <a:gdLst>
              <a:gd name="T0" fmla="*/ 14 w 147"/>
              <a:gd name="T1" fmla="*/ 0 h 147"/>
              <a:gd name="T2" fmla="*/ 0 w 147"/>
              <a:gd name="T3" fmla="*/ 133 h 147"/>
              <a:gd name="T4" fmla="*/ 134 w 147"/>
              <a:gd name="T5" fmla="*/ 147 h 147"/>
              <a:gd name="T6" fmla="*/ 147 w 147"/>
              <a:gd name="T7" fmla="*/ 13 h 147"/>
              <a:gd name="T8" fmla="*/ 141 w 147"/>
              <a:gd name="T9" fmla="*/ 133 h 147"/>
              <a:gd name="T10" fmla="*/ 14 w 147"/>
              <a:gd name="T11" fmla="*/ 140 h 147"/>
              <a:gd name="T12" fmla="*/ 7 w 147"/>
              <a:gd name="T13" fmla="*/ 93 h 147"/>
              <a:gd name="T14" fmla="*/ 61 w 147"/>
              <a:gd name="T15" fmla="*/ 127 h 147"/>
              <a:gd name="T16" fmla="*/ 121 w 147"/>
              <a:gd name="T17" fmla="*/ 120 h 147"/>
              <a:gd name="T18" fmla="*/ 141 w 147"/>
              <a:gd name="T19" fmla="*/ 93 h 147"/>
              <a:gd name="T20" fmla="*/ 101 w 147"/>
              <a:gd name="T21" fmla="*/ 40 h 147"/>
              <a:gd name="T22" fmla="*/ 95 w 147"/>
              <a:gd name="T23" fmla="*/ 50 h 147"/>
              <a:gd name="T24" fmla="*/ 61 w 147"/>
              <a:gd name="T25" fmla="*/ 47 h 147"/>
              <a:gd name="T26" fmla="*/ 34 w 147"/>
              <a:gd name="T27" fmla="*/ 33 h 147"/>
              <a:gd name="T28" fmla="*/ 114 w 147"/>
              <a:gd name="T29" fmla="*/ 113 h 147"/>
              <a:gd name="T30" fmla="*/ 101 w 147"/>
              <a:gd name="T31" fmla="*/ 87 h 147"/>
              <a:gd name="T32" fmla="*/ 101 w 147"/>
              <a:gd name="T33" fmla="*/ 53 h 147"/>
              <a:gd name="T34" fmla="*/ 101 w 147"/>
              <a:gd name="T35" fmla="*/ 40 h 147"/>
              <a:gd name="T36" fmla="*/ 86 w 147"/>
              <a:gd name="T37" fmla="*/ 64 h 147"/>
              <a:gd name="T38" fmla="*/ 71 w 147"/>
              <a:gd name="T39" fmla="*/ 87 h 147"/>
              <a:gd name="T40" fmla="*/ 51 w 147"/>
              <a:gd name="T41" fmla="*/ 87 h 147"/>
              <a:gd name="T42" fmla="*/ 65 w 147"/>
              <a:gd name="T43" fmla="*/ 96 h 147"/>
              <a:gd name="T44" fmla="*/ 59 w 147"/>
              <a:gd name="T45" fmla="*/ 100 h 147"/>
              <a:gd name="T46" fmla="*/ 58 w 147"/>
              <a:gd name="T47" fmla="*/ 116 h 147"/>
              <a:gd name="T48" fmla="*/ 69 w 147"/>
              <a:gd name="T49" fmla="*/ 115 h 147"/>
              <a:gd name="T50" fmla="*/ 69 w 147"/>
              <a:gd name="T51" fmla="*/ 107 h 147"/>
              <a:gd name="T52" fmla="*/ 67 w 147"/>
              <a:gd name="T53" fmla="*/ 105 h 147"/>
              <a:gd name="T54" fmla="*/ 94 w 147"/>
              <a:gd name="T55" fmla="*/ 87 h 147"/>
              <a:gd name="T56" fmla="*/ 27 w 147"/>
              <a:gd name="T57" fmla="*/ 87 h 147"/>
              <a:gd name="T58" fmla="*/ 64 w 147"/>
              <a:gd name="T59" fmla="*/ 87 h 147"/>
              <a:gd name="T60" fmla="*/ 57 w 147"/>
              <a:gd name="T61" fmla="*/ 87 h 147"/>
              <a:gd name="T62" fmla="*/ 64 w 147"/>
              <a:gd name="T63" fmla="*/ 87 h 147"/>
              <a:gd name="T64" fmla="*/ 121 w 147"/>
              <a:gd name="T65" fmla="*/ 87 h 147"/>
              <a:gd name="T66" fmla="*/ 27 w 147"/>
              <a:gd name="T67" fmla="*/ 26 h 147"/>
              <a:gd name="T68" fmla="*/ 21 w 147"/>
              <a:gd name="T69" fmla="*/ 87 h 147"/>
              <a:gd name="T70" fmla="*/ 7 w 147"/>
              <a:gd name="T71" fmla="*/ 13 h 147"/>
              <a:gd name="T72" fmla="*/ 134 w 147"/>
              <a:gd name="T73" fmla="*/ 6 h 147"/>
              <a:gd name="T74" fmla="*/ 141 w 147"/>
              <a:gd name="T75" fmla="*/ 87 h 147"/>
              <a:gd name="T76" fmla="*/ 104 w 147"/>
              <a:gd name="T77" fmla="*/ 107 h 147"/>
              <a:gd name="T78" fmla="*/ 104 w 147"/>
              <a:gd name="T79" fmla="*/ 10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47">
                <a:moveTo>
                  <a:pt x="134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4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3"/>
                </a:cubicBezTo>
                <a:cubicBezTo>
                  <a:pt x="147" y="13"/>
                  <a:pt x="147" y="13"/>
                  <a:pt x="147" y="13"/>
                </a:cubicBezTo>
                <a:cubicBezTo>
                  <a:pt x="147" y="6"/>
                  <a:pt x="141" y="0"/>
                  <a:pt x="134" y="0"/>
                </a:cubicBezTo>
                <a:close/>
                <a:moveTo>
                  <a:pt x="141" y="133"/>
                </a:moveTo>
                <a:cubicBezTo>
                  <a:pt x="141" y="137"/>
                  <a:pt x="138" y="140"/>
                  <a:pt x="134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93"/>
                  <a:pt x="7" y="93"/>
                  <a:pt x="7" y="93"/>
                </a:cubicBezTo>
                <a:cubicBezTo>
                  <a:pt x="21" y="93"/>
                  <a:pt x="21" y="93"/>
                  <a:pt x="21" y="93"/>
                </a:cubicBezTo>
                <a:cubicBezTo>
                  <a:pt x="24" y="112"/>
                  <a:pt x="41" y="127"/>
                  <a:pt x="61" y="127"/>
                </a:cubicBezTo>
                <a:cubicBezTo>
                  <a:pt x="69" y="127"/>
                  <a:pt x="76" y="124"/>
                  <a:pt x="83" y="120"/>
                </a:cubicBezTo>
                <a:cubicBezTo>
                  <a:pt x="121" y="120"/>
                  <a:pt x="121" y="120"/>
                  <a:pt x="121" y="120"/>
                </a:cubicBezTo>
                <a:cubicBezTo>
                  <a:pt x="121" y="93"/>
                  <a:pt x="121" y="93"/>
                  <a:pt x="121" y="93"/>
                </a:cubicBezTo>
                <a:cubicBezTo>
                  <a:pt x="141" y="93"/>
                  <a:pt x="141" y="93"/>
                  <a:pt x="141" y="93"/>
                </a:cubicBezTo>
                <a:lnTo>
                  <a:pt x="141" y="133"/>
                </a:lnTo>
                <a:close/>
                <a:moveTo>
                  <a:pt x="101" y="40"/>
                </a:moveTo>
                <a:cubicBezTo>
                  <a:pt x="97" y="40"/>
                  <a:pt x="94" y="43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89" y="59"/>
                  <a:pt x="89" y="59"/>
                  <a:pt x="89" y="59"/>
                </a:cubicBezTo>
                <a:cubicBezTo>
                  <a:pt x="82" y="51"/>
                  <a:pt x="72" y="47"/>
                  <a:pt x="61" y="47"/>
                </a:cubicBezTo>
                <a:cubicBezTo>
                  <a:pt x="50" y="47"/>
                  <a:pt x="41" y="50"/>
                  <a:pt x="34" y="57"/>
                </a:cubicBezTo>
                <a:cubicBezTo>
                  <a:pt x="34" y="33"/>
                  <a:pt x="34" y="33"/>
                  <a:pt x="34" y="33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7" y="106"/>
                  <a:pt x="101" y="97"/>
                  <a:pt x="101" y="87"/>
                </a:cubicBezTo>
                <a:cubicBezTo>
                  <a:pt x="101" y="78"/>
                  <a:pt x="98" y="70"/>
                  <a:pt x="94" y="64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104" y="53"/>
                  <a:pt x="107" y="50"/>
                  <a:pt x="107" y="47"/>
                </a:cubicBezTo>
                <a:cubicBezTo>
                  <a:pt x="107" y="43"/>
                  <a:pt x="104" y="40"/>
                  <a:pt x="101" y="40"/>
                </a:cubicBezTo>
                <a:close/>
                <a:moveTo>
                  <a:pt x="61" y="53"/>
                </a:moveTo>
                <a:cubicBezTo>
                  <a:pt x="71" y="53"/>
                  <a:pt x="79" y="58"/>
                  <a:pt x="86" y="64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1"/>
                  <a:pt x="66" y="77"/>
                  <a:pt x="61" y="77"/>
                </a:cubicBezTo>
                <a:cubicBezTo>
                  <a:pt x="55" y="77"/>
                  <a:pt x="51" y="81"/>
                  <a:pt x="51" y="87"/>
                </a:cubicBezTo>
                <a:cubicBezTo>
                  <a:pt x="51" y="92"/>
                  <a:pt x="55" y="97"/>
                  <a:pt x="61" y="97"/>
                </a:cubicBezTo>
                <a:cubicBezTo>
                  <a:pt x="62" y="97"/>
                  <a:pt x="64" y="96"/>
                  <a:pt x="65" y="96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6" y="109"/>
                  <a:pt x="66" y="109"/>
                  <a:pt x="66" y="109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90" y="70"/>
                  <a:pt x="90" y="70"/>
                  <a:pt x="90" y="70"/>
                </a:cubicBezTo>
                <a:cubicBezTo>
                  <a:pt x="92" y="75"/>
                  <a:pt x="94" y="81"/>
                  <a:pt x="94" y="87"/>
                </a:cubicBezTo>
                <a:cubicBezTo>
                  <a:pt x="94" y="105"/>
                  <a:pt x="79" y="120"/>
                  <a:pt x="61" y="120"/>
                </a:cubicBezTo>
                <a:cubicBezTo>
                  <a:pt x="42" y="120"/>
                  <a:pt x="27" y="105"/>
                  <a:pt x="27" y="87"/>
                </a:cubicBezTo>
                <a:cubicBezTo>
                  <a:pt x="27" y="68"/>
                  <a:pt x="42" y="53"/>
                  <a:pt x="61" y="53"/>
                </a:cubicBezTo>
                <a:close/>
                <a:moveTo>
                  <a:pt x="64" y="87"/>
                </a:moveTo>
                <a:cubicBezTo>
                  <a:pt x="64" y="88"/>
                  <a:pt x="62" y="90"/>
                  <a:pt x="61" y="90"/>
                </a:cubicBezTo>
                <a:cubicBezTo>
                  <a:pt x="59" y="90"/>
                  <a:pt x="57" y="88"/>
                  <a:pt x="57" y="87"/>
                </a:cubicBezTo>
                <a:cubicBezTo>
                  <a:pt x="57" y="85"/>
                  <a:pt x="59" y="83"/>
                  <a:pt x="61" y="83"/>
                </a:cubicBezTo>
                <a:cubicBezTo>
                  <a:pt x="62" y="83"/>
                  <a:pt x="64" y="85"/>
                  <a:pt x="64" y="87"/>
                </a:cubicBezTo>
                <a:close/>
                <a:moveTo>
                  <a:pt x="141" y="87"/>
                </a:moveTo>
                <a:cubicBezTo>
                  <a:pt x="121" y="87"/>
                  <a:pt x="121" y="87"/>
                  <a:pt x="121" y="87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64"/>
                  <a:pt x="27" y="64"/>
                  <a:pt x="27" y="64"/>
                </a:cubicBezTo>
                <a:cubicBezTo>
                  <a:pt x="23" y="71"/>
                  <a:pt x="21" y="78"/>
                  <a:pt x="21" y="87"/>
                </a:cubicBezTo>
                <a:cubicBezTo>
                  <a:pt x="7" y="87"/>
                  <a:pt x="7" y="87"/>
                  <a:pt x="7" y="87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4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8" y="6"/>
                  <a:pt x="141" y="9"/>
                  <a:pt x="141" y="13"/>
                </a:cubicBezTo>
                <a:lnTo>
                  <a:pt x="141" y="87"/>
                </a:lnTo>
                <a:close/>
                <a:moveTo>
                  <a:pt x="101" y="103"/>
                </a:moveTo>
                <a:cubicBezTo>
                  <a:pt x="101" y="105"/>
                  <a:pt x="102" y="107"/>
                  <a:pt x="104" y="107"/>
                </a:cubicBezTo>
                <a:cubicBezTo>
                  <a:pt x="106" y="107"/>
                  <a:pt x="107" y="105"/>
                  <a:pt x="107" y="103"/>
                </a:cubicBezTo>
                <a:cubicBezTo>
                  <a:pt x="107" y="101"/>
                  <a:pt x="106" y="100"/>
                  <a:pt x="104" y="100"/>
                </a:cubicBezTo>
                <a:cubicBezTo>
                  <a:pt x="102" y="100"/>
                  <a:pt x="101" y="101"/>
                  <a:pt x="101" y="10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75"/>
          <p:cNvSpPr>
            <a:spLocks noEditPoints="1"/>
          </p:cNvSpPr>
          <p:nvPr/>
        </p:nvSpPr>
        <p:spPr bwMode="auto">
          <a:xfrm>
            <a:off x="12726988" y="5302739"/>
            <a:ext cx="552450" cy="552450"/>
          </a:xfrm>
          <a:custGeom>
            <a:avLst/>
            <a:gdLst>
              <a:gd name="T0" fmla="*/ 23 w 147"/>
              <a:gd name="T1" fmla="*/ 97 h 147"/>
              <a:gd name="T2" fmla="*/ 70 w 147"/>
              <a:gd name="T3" fmla="*/ 73 h 147"/>
              <a:gd name="T4" fmla="*/ 74 w 147"/>
              <a:gd name="T5" fmla="*/ 100 h 147"/>
              <a:gd name="T6" fmla="*/ 77 w 147"/>
              <a:gd name="T7" fmla="*/ 73 h 147"/>
              <a:gd name="T8" fmla="*/ 124 w 147"/>
              <a:gd name="T9" fmla="*/ 97 h 147"/>
              <a:gd name="T10" fmla="*/ 130 w 147"/>
              <a:gd name="T11" fmla="*/ 97 h 147"/>
              <a:gd name="T12" fmla="*/ 127 w 147"/>
              <a:gd name="T13" fmla="*/ 67 h 147"/>
              <a:gd name="T14" fmla="*/ 77 w 147"/>
              <a:gd name="T15" fmla="*/ 50 h 147"/>
              <a:gd name="T16" fmla="*/ 70 w 147"/>
              <a:gd name="T17" fmla="*/ 50 h 147"/>
              <a:gd name="T18" fmla="*/ 20 w 147"/>
              <a:gd name="T19" fmla="*/ 67 h 147"/>
              <a:gd name="T20" fmla="*/ 17 w 147"/>
              <a:gd name="T21" fmla="*/ 97 h 147"/>
              <a:gd name="T22" fmla="*/ 80 w 147"/>
              <a:gd name="T23" fmla="*/ 107 h 147"/>
              <a:gd name="T24" fmla="*/ 53 w 147"/>
              <a:gd name="T25" fmla="*/ 120 h 147"/>
              <a:gd name="T26" fmla="*/ 67 w 147"/>
              <a:gd name="T27" fmla="*/ 147 h 147"/>
              <a:gd name="T28" fmla="*/ 94 w 147"/>
              <a:gd name="T29" fmla="*/ 133 h 147"/>
              <a:gd name="T30" fmla="*/ 80 w 147"/>
              <a:gd name="T31" fmla="*/ 107 h 147"/>
              <a:gd name="T32" fmla="*/ 80 w 147"/>
              <a:gd name="T33" fmla="*/ 140 h 147"/>
              <a:gd name="T34" fmla="*/ 60 w 147"/>
              <a:gd name="T35" fmla="*/ 133 h 147"/>
              <a:gd name="T36" fmla="*/ 67 w 147"/>
              <a:gd name="T37" fmla="*/ 113 h 147"/>
              <a:gd name="T38" fmla="*/ 87 w 147"/>
              <a:gd name="T39" fmla="*/ 120 h 147"/>
              <a:gd name="T40" fmla="*/ 67 w 147"/>
              <a:gd name="T41" fmla="*/ 40 h 147"/>
              <a:gd name="T42" fmla="*/ 94 w 147"/>
              <a:gd name="T43" fmla="*/ 26 h 147"/>
              <a:gd name="T44" fmla="*/ 80 w 147"/>
              <a:gd name="T45" fmla="*/ 0 h 147"/>
              <a:gd name="T46" fmla="*/ 53 w 147"/>
              <a:gd name="T47" fmla="*/ 13 h 147"/>
              <a:gd name="T48" fmla="*/ 67 w 147"/>
              <a:gd name="T49" fmla="*/ 40 h 147"/>
              <a:gd name="T50" fmla="*/ 67 w 147"/>
              <a:gd name="T51" fmla="*/ 6 h 147"/>
              <a:gd name="T52" fmla="*/ 87 w 147"/>
              <a:gd name="T53" fmla="*/ 13 h 147"/>
              <a:gd name="T54" fmla="*/ 80 w 147"/>
              <a:gd name="T55" fmla="*/ 33 h 147"/>
              <a:gd name="T56" fmla="*/ 60 w 147"/>
              <a:gd name="T57" fmla="*/ 26 h 147"/>
              <a:gd name="T58" fmla="*/ 27 w 147"/>
              <a:gd name="T59" fmla="*/ 107 h 147"/>
              <a:gd name="T60" fmla="*/ 0 w 147"/>
              <a:gd name="T61" fmla="*/ 120 h 147"/>
              <a:gd name="T62" fmla="*/ 13 w 147"/>
              <a:gd name="T63" fmla="*/ 147 h 147"/>
              <a:gd name="T64" fmla="*/ 40 w 147"/>
              <a:gd name="T65" fmla="*/ 133 h 147"/>
              <a:gd name="T66" fmla="*/ 27 w 147"/>
              <a:gd name="T67" fmla="*/ 107 h 147"/>
              <a:gd name="T68" fmla="*/ 27 w 147"/>
              <a:gd name="T69" fmla="*/ 140 h 147"/>
              <a:gd name="T70" fmla="*/ 7 w 147"/>
              <a:gd name="T71" fmla="*/ 133 h 147"/>
              <a:gd name="T72" fmla="*/ 13 w 147"/>
              <a:gd name="T73" fmla="*/ 113 h 147"/>
              <a:gd name="T74" fmla="*/ 33 w 147"/>
              <a:gd name="T75" fmla="*/ 120 h 147"/>
              <a:gd name="T76" fmla="*/ 134 w 147"/>
              <a:gd name="T77" fmla="*/ 107 h 147"/>
              <a:gd name="T78" fmla="*/ 107 w 147"/>
              <a:gd name="T79" fmla="*/ 120 h 147"/>
              <a:gd name="T80" fmla="*/ 120 w 147"/>
              <a:gd name="T81" fmla="*/ 147 h 147"/>
              <a:gd name="T82" fmla="*/ 147 w 147"/>
              <a:gd name="T83" fmla="*/ 133 h 147"/>
              <a:gd name="T84" fmla="*/ 134 w 147"/>
              <a:gd name="T85" fmla="*/ 107 h 147"/>
              <a:gd name="T86" fmla="*/ 134 w 147"/>
              <a:gd name="T87" fmla="*/ 140 h 147"/>
              <a:gd name="T88" fmla="*/ 114 w 147"/>
              <a:gd name="T89" fmla="*/ 133 h 147"/>
              <a:gd name="T90" fmla="*/ 120 w 147"/>
              <a:gd name="T91" fmla="*/ 113 h 147"/>
              <a:gd name="T92" fmla="*/ 140 w 147"/>
              <a:gd name="T93" fmla="*/ 12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7" h="147">
                <a:moveTo>
                  <a:pt x="20" y="100"/>
                </a:moveTo>
                <a:cubicBezTo>
                  <a:pt x="22" y="100"/>
                  <a:pt x="23" y="98"/>
                  <a:pt x="23" y="97"/>
                </a:cubicBezTo>
                <a:cubicBezTo>
                  <a:pt x="23" y="73"/>
                  <a:pt x="23" y="73"/>
                  <a:pt x="23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97"/>
                  <a:pt x="70" y="97"/>
                  <a:pt x="70" y="97"/>
                </a:cubicBezTo>
                <a:cubicBezTo>
                  <a:pt x="70" y="98"/>
                  <a:pt x="72" y="100"/>
                  <a:pt x="74" y="100"/>
                </a:cubicBezTo>
                <a:cubicBezTo>
                  <a:pt x="75" y="100"/>
                  <a:pt x="77" y="98"/>
                  <a:pt x="77" y="97"/>
                </a:cubicBezTo>
                <a:cubicBezTo>
                  <a:pt x="77" y="73"/>
                  <a:pt x="77" y="73"/>
                  <a:pt x="77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4" y="97"/>
                  <a:pt x="124" y="97"/>
                  <a:pt x="124" y="97"/>
                </a:cubicBezTo>
                <a:cubicBezTo>
                  <a:pt x="124" y="98"/>
                  <a:pt x="125" y="100"/>
                  <a:pt x="127" y="100"/>
                </a:cubicBezTo>
                <a:cubicBezTo>
                  <a:pt x="129" y="100"/>
                  <a:pt x="130" y="98"/>
                  <a:pt x="130" y="9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0" y="68"/>
                  <a:pt x="129" y="67"/>
                  <a:pt x="127" y="67"/>
                </a:cubicBezTo>
                <a:cubicBezTo>
                  <a:pt x="77" y="67"/>
                  <a:pt x="77" y="67"/>
                  <a:pt x="77" y="67"/>
                </a:cubicBezTo>
                <a:cubicBezTo>
                  <a:pt x="77" y="50"/>
                  <a:pt x="77" y="50"/>
                  <a:pt x="77" y="50"/>
                </a:cubicBezTo>
                <a:cubicBezTo>
                  <a:pt x="77" y="48"/>
                  <a:pt x="75" y="47"/>
                  <a:pt x="74" y="47"/>
                </a:cubicBezTo>
                <a:cubicBezTo>
                  <a:pt x="72" y="47"/>
                  <a:pt x="70" y="48"/>
                  <a:pt x="70" y="50"/>
                </a:cubicBezTo>
                <a:cubicBezTo>
                  <a:pt x="70" y="67"/>
                  <a:pt x="70" y="67"/>
                  <a:pt x="70" y="67"/>
                </a:cubicBezTo>
                <a:cubicBezTo>
                  <a:pt x="20" y="67"/>
                  <a:pt x="20" y="67"/>
                  <a:pt x="20" y="67"/>
                </a:cubicBezTo>
                <a:cubicBezTo>
                  <a:pt x="18" y="67"/>
                  <a:pt x="17" y="68"/>
                  <a:pt x="17" y="70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98"/>
                  <a:pt x="18" y="100"/>
                  <a:pt x="20" y="100"/>
                </a:cubicBezTo>
                <a:close/>
                <a:moveTo>
                  <a:pt x="80" y="107"/>
                </a:moveTo>
                <a:cubicBezTo>
                  <a:pt x="67" y="107"/>
                  <a:pt x="67" y="107"/>
                  <a:pt x="67" y="107"/>
                </a:cubicBezTo>
                <a:cubicBezTo>
                  <a:pt x="59" y="107"/>
                  <a:pt x="53" y="113"/>
                  <a:pt x="53" y="120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41"/>
                  <a:pt x="59" y="147"/>
                  <a:pt x="67" y="147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88" y="147"/>
                  <a:pt x="94" y="141"/>
                  <a:pt x="94" y="133"/>
                </a:cubicBezTo>
                <a:cubicBezTo>
                  <a:pt x="94" y="120"/>
                  <a:pt x="94" y="120"/>
                  <a:pt x="94" y="120"/>
                </a:cubicBezTo>
                <a:cubicBezTo>
                  <a:pt x="94" y="113"/>
                  <a:pt x="88" y="107"/>
                  <a:pt x="80" y="107"/>
                </a:cubicBezTo>
                <a:close/>
                <a:moveTo>
                  <a:pt x="87" y="133"/>
                </a:moveTo>
                <a:cubicBezTo>
                  <a:pt x="87" y="137"/>
                  <a:pt x="84" y="140"/>
                  <a:pt x="80" y="140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3" y="140"/>
                  <a:pt x="60" y="137"/>
                  <a:pt x="60" y="133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0" y="116"/>
                  <a:pt x="63" y="113"/>
                  <a:pt x="67" y="113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4" y="113"/>
                  <a:pt x="87" y="116"/>
                  <a:pt x="87" y="120"/>
                </a:cubicBezTo>
                <a:lnTo>
                  <a:pt x="87" y="133"/>
                </a:lnTo>
                <a:close/>
                <a:moveTo>
                  <a:pt x="67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8" y="40"/>
                  <a:pt x="94" y="34"/>
                  <a:pt x="94" y="26"/>
                </a:cubicBezTo>
                <a:cubicBezTo>
                  <a:pt x="94" y="13"/>
                  <a:pt x="94" y="13"/>
                  <a:pt x="94" y="13"/>
                </a:cubicBezTo>
                <a:cubicBezTo>
                  <a:pt x="94" y="6"/>
                  <a:pt x="88" y="0"/>
                  <a:pt x="8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9" y="0"/>
                  <a:pt x="53" y="6"/>
                  <a:pt x="53" y="13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34"/>
                  <a:pt x="59" y="40"/>
                  <a:pt x="67" y="40"/>
                </a:cubicBezTo>
                <a:close/>
                <a:moveTo>
                  <a:pt x="60" y="13"/>
                </a:moveTo>
                <a:cubicBezTo>
                  <a:pt x="60" y="9"/>
                  <a:pt x="63" y="6"/>
                  <a:pt x="67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4" y="6"/>
                  <a:pt x="87" y="9"/>
                  <a:pt x="87" y="13"/>
                </a:cubicBezTo>
                <a:cubicBezTo>
                  <a:pt x="87" y="26"/>
                  <a:pt x="87" y="26"/>
                  <a:pt x="87" y="26"/>
                </a:cubicBezTo>
                <a:cubicBezTo>
                  <a:pt x="87" y="30"/>
                  <a:pt x="84" y="33"/>
                  <a:pt x="80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3" y="33"/>
                  <a:pt x="60" y="30"/>
                  <a:pt x="60" y="26"/>
                </a:cubicBezTo>
                <a:lnTo>
                  <a:pt x="60" y="13"/>
                </a:lnTo>
                <a:close/>
                <a:moveTo>
                  <a:pt x="27" y="107"/>
                </a:move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0" y="113"/>
                  <a:pt x="0" y="12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3" y="147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34" y="147"/>
                  <a:pt x="40" y="141"/>
                  <a:pt x="40" y="133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13"/>
                  <a:pt x="34" y="107"/>
                  <a:pt x="27" y="107"/>
                </a:cubicBezTo>
                <a:close/>
                <a:moveTo>
                  <a:pt x="33" y="133"/>
                </a:moveTo>
                <a:cubicBezTo>
                  <a:pt x="33" y="137"/>
                  <a:pt x="30" y="140"/>
                  <a:pt x="27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120"/>
                  <a:pt x="7" y="120"/>
                  <a:pt x="7" y="120"/>
                </a:cubicBezTo>
                <a:cubicBezTo>
                  <a:pt x="7" y="116"/>
                  <a:pt x="10" y="113"/>
                  <a:pt x="13" y="113"/>
                </a:cubicBezTo>
                <a:cubicBezTo>
                  <a:pt x="27" y="113"/>
                  <a:pt x="27" y="113"/>
                  <a:pt x="27" y="113"/>
                </a:cubicBezTo>
                <a:cubicBezTo>
                  <a:pt x="30" y="113"/>
                  <a:pt x="33" y="116"/>
                  <a:pt x="33" y="120"/>
                </a:cubicBezTo>
                <a:lnTo>
                  <a:pt x="33" y="133"/>
                </a:lnTo>
                <a:close/>
                <a:moveTo>
                  <a:pt x="134" y="107"/>
                </a:moveTo>
                <a:cubicBezTo>
                  <a:pt x="120" y="107"/>
                  <a:pt x="120" y="107"/>
                  <a:pt x="120" y="107"/>
                </a:cubicBezTo>
                <a:cubicBezTo>
                  <a:pt x="113" y="107"/>
                  <a:pt x="107" y="113"/>
                  <a:pt x="107" y="12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7" y="141"/>
                  <a:pt x="113" y="147"/>
                  <a:pt x="120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41" y="147"/>
                  <a:pt x="147" y="141"/>
                  <a:pt x="147" y="133"/>
                </a:cubicBezTo>
                <a:cubicBezTo>
                  <a:pt x="147" y="120"/>
                  <a:pt x="147" y="120"/>
                  <a:pt x="147" y="120"/>
                </a:cubicBezTo>
                <a:cubicBezTo>
                  <a:pt x="147" y="113"/>
                  <a:pt x="141" y="107"/>
                  <a:pt x="134" y="107"/>
                </a:cubicBezTo>
                <a:close/>
                <a:moveTo>
                  <a:pt x="140" y="133"/>
                </a:moveTo>
                <a:cubicBezTo>
                  <a:pt x="140" y="137"/>
                  <a:pt x="137" y="140"/>
                  <a:pt x="134" y="140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17" y="140"/>
                  <a:pt x="114" y="137"/>
                  <a:pt x="114" y="133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4" y="116"/>
                  <a:pt x="117" y="113"/>
                  <a:pt x="120" y="113"/>
                </a:cubicBezTo>
                <a:cubicBezTo>
                  <a:pt x="134" y="113"/>
                  <a:pt x="134" y="113"/>
                  <a:pt x="134" y="113"/>
                </a:cubicBezTo>
                <a:cubicBezTo>
                  <a:pt x="137" y="113"/>
                  <a:pt x="140" y="116"/>
                  <a:pt x="140" y="120"/>
                </a:cubicBezTo>
                <a:lnTo>
                  <a:pt x="140" y="1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13781088" y="5304326"/>
            <a:ext cx="500063" cy="550863"/>
          </a:xfrm>
          <a:custGeom>
            <a:avLst/>
            <a:gdLst>
              <a:gd name="T0" fmla="*/ 83 w 133"/>
              <a:gd name="T1" fmla="*/ 107 h 147"/>
              <a:gd name="T2" fmla="*/ 70 w 133"/>
              <a:gd name="T3" fmla="*/ 94 h 147"/>
              <a:gd name="T4" fmla="*/ 73 w 133"/>
              <a:gd name="T5" fmla="*/ 74 h 147"/>
              <a:gd name="T6" fmla="*/ 60 w 133"/>
              <a:gd name="T7" fmla="*/ 87 h 147"/>
              <a:gd name="T8" fmla="*/ 73 w 133"/>
              <a:gd name="T9" fmla="*/ 74 h 147"/>
              <a:gd name="T10" fmla="*/ 63 w 133"/>
              <a:gd name="T11" fmla="*/ 107 h 147"/>
              <a:gd name="T12" fmla="*/ 50 w 133"/>
              <a:gd name="T13" fmla="*/ 94 h 147"/>
              <a:gd name="T14" fmla="*/ 93 w 133"/>
              <a:gd name="T15" fmla="*/ 74 h 147"/>
              <a:gd name="T16" fmla="*/ 80 w 133"/>
              <a:gd name="T17" fmla="*/ 87 h 147"/>
              <a:gd name="T18" fmla="*/ 93 w 133"/>
              <a:gd name="T19" fmla="*/ 74 h 147"/>
              <a:gd name="T20" fmla="*/ 40 w 133"/>
              <a:gd name="T21" fmla="*/ 27 h 147"/>
              <a:gd name="T22" fmla="*/ 66 w 133"/>
              <a:gd name="T23" fmla="*/ 0 h 147"/>
              <a:gd name="T24" fmla="*/ 40 w 133"/>
              <a:gd name="T25" fmla="*/ 74 h 147"/>
              <a:gd name="T26" fmla="*/ 53 w 133"/>
              <a:gd name="T27" fmla="*/ 87 h 147"/>
              <a:gd name="T28" fmla="*/ 90 w 133"/>
              <a:gd name="T29" fmla="*/ 107 h 147"/>
              <a:gd name="T30" fmla="*/ 103 w 133"/>
              <a:gd name="T31" fmla="*/ 94 h 147"/>
              <a:gd name="T32" fmla="*/ 90 w 133"/>
              <a:gd name="T33" fmla="*/ 107 h 147"/>
              <a:gd name="T34" fmla="*/ 20 w 133"/>
              <a:gd name="T35" fmla="*/ 74 h 147"/>
              <a:gd name="T36" fmla="*/ 33 w 133"/>
              <a:gd name="T37" fmla="*/ 87 h 147"/>
              <a:gd name="T38" fmla="*/ 120 w 133"/>
              <a:gd name="T39" fmla="*/ 54 h 147"/>
              <a:gd name="T40" fmla="*/ 0 w 133"/>
              <a:gd name="T41" fmla="*/ 67 h 147"/>
              <a:gd name="T42" fmla="*/ 13 w 133"/>
              <a:gd name="T43" fmla="*/ 147 h 147"/>
              <a:gd name="T44" fmla="*/ 133 w 133"/>
              <a:gd name="T45" fmla="*/ 134 h 147"/>
              <a:gd name="T46" fmla="*/ 120 w 133"/>
              <a:gd name="T47" fmla="*/ 54 h 147"/>
              <a:gd name="T48" fmla="*/ 120 w 133"/>
              <a:gd name="T49" fmla="*/ 141 h 147"/>
              <a:gd name="T50" fmla="*/ 6 w 133"/>
              <a:gd name="T51" fmla="*/ 134 h 147"/>
              <a:gd name="T52" fmla="*/ 13 w 133"/>
              <a:gd name="T53" fmla="*/ 60 h 147"/>
              <a:gd name="T54" fmla="*/ 127 w 133"/>
              <a:gd name="T55" fmla="*/ 67 h 147"/>
              <a:gd name="T56" fmla="*/ 100 w 133"/>
              <a:gd name="T57" fmla="*/ 87 h 147"/>
              <a:gd name="T58" fmla="*/ 113 w 133"/>
              <a:gd name="T59" fmla="*/ 74 h 147"/>
              <a:gd name="T60" fmla="*/ 100 w 133"/>
              <a:gd name="T61" fmla="*/ 87 h 147"/>
              <a:gd name="T62" fmla="*/ 30 w 133"/>
              <a:gd name="T63" fmla="*/ 94 h 147"/>
              <a:gd name="T64" fmla="*/ 43 w 133"/>
              <a:gd name="T65" fmla="*/ 107 h 147"/>
              <a:gd name="T66" fmla="*/ 36 w 133"/>
              <a:gd name="T67" fmla="*/ 127 h 147"/>
              <a:gd name="T68" fmla="*/ 97 w 133"/>
              <a:gd name="T69" fmla="*/ 114 h 147"/>
              <a:gd name="T70" fmla="*/ 36 w 133"/>
              <a:gd name="T71" fmla="*/ 1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3" h="147">
                <a:moveTo>
                  <a:pt x="70" y="107"/>
                </a:moveTo>
                <a:cubicBezTo>
                  <a:pt x="83" y="107"/>
                  <a:pt x="83" y="107"/>
                  <a:pt x="83" y="107"/>
                </a:cubicBezTo>
                <a:cubicBezTo>
                  <a:pt x="83" y="94"/>
                  <a:pt x="83" y="94"/>
                  <a:pt x="83" y="94"/>
                </a:cubicBezTo>
                <a:cubicBezTo>
                  <a:pt x="70" y="94"/>
                  <a:pt x="70" y="94"/>
                  <a:pt x="70" y="94"/>
                </a:cubicBezTo>
                <a:lnTo>
                  <a:pt x="70" y="107"/>
                </a:lnTo>
                <a:close/>
                <a:moveTo>
                  <a:pt x="73" y="74"/>
                </a:moveTo>
                <a:cubicBezTo>
                  <a:pt x="60" y="74"/>
                  <a:pt x="60" y="74"/>
                  <a:pt x="60" y="74"/>
                </a:cubicBezTo>
                <a:cubicBezTo>
                  <a:pt x="60" y="87"/>
                  <a:pt x="60" y="87"/>
                  <a:pt x="60" y="87"/>
                </a:cubicBezTo>
                <a:cubicBezTo>
                  <a:pt x="73" y="87"/>
                  <a:pt x="73" y="87"/>
                  <a:pt x="73" y="87"/>
                </a:cubicBezTo>
                <a:lnTo>
                  <a:pt x="73" y="74"/>
                </a:lnTo>
                <a:close/>
                <a:moveTo>
                  <a:pt x="50" y="107"/>
                </a:moveTo>
                <a:cubicBezTo>
                  <a:pt x="63" y="107"/>
                  <a:pt x="63" y="107"/>
                  <a:pt x="63" y="107"/>
                </a:cubicBezTo>
                <a:cubicBezTo>
                  <a:pt x="63" y="94"/>
                  <a:pt x="63" y="94"/>
                  <a:pt x="63" y="94"/>
                </a:cubicBezTo>
                <a:cubicBezTo>
                  <a:pt x="50" y="94"/>
                  <a:pt x="50" y="94"/>
                  <a:pt x="50" y="94"/>
                </a:cubicBezTo>
                <a:lnTo>
                  <a:pt x="50" y="107"/>
                </a:lnTo>
                <a:close/>
                <a:moveTo>
                  <a:pt x="93" y="74"/>
                </a:moveTo>
                <a:cubicBezTo>
                  <a:pt x="80" y="74"/>
                  <a:pt x="80" y="74"/>
                  <a:pt x="80" y="74"/>
                </a:cubicBezTo>
                <a:cubicBezTo>
                  <a:pt x="80" y="87"/>
                  <a:pt x="80" y="87"/>
                  <a:pt x="80" y="87"/>
                </a:cubicBezTo>
                <a:cubicBezTo>
                  <a:pt x="93" y="87"/>
                  <a:pt x="93" y="87"/>
                  <a:pt x="93" y="87"/>
                </a:cubicBezTo>
                <a:lnTo>
                  <a:pt x="93" y="74"/>
                </a:lnTo>
                <a:close/>
                <a:moveTo>
                  <a:pt x="66" y="0"/>
                </a:moveTo>
                <a:cubicBezTo>
                  <a:pt x="40" y="27"/>
                  <a:pt x="40" y="27"/>
                  <a:pt x="40" y="27"/>
                </a:cubicBezTo>
                <a:cubicBezTo>
                  <a:pt x="93" y="27"/>
                  <a:pt x="93" y="27"/>
                  <a:pt x="93" y="27"/>
                </a:cubicBezTo>
                <a:lnTo>
                  <a:pt x="66" y="0"/>
                </a:lnTo>
                <a:close/>
                <a:moveTo>
                  <a:pt x="53" y="74"/>
                </a:moveTo>
                <a:cubicBezTo>
                  <a:pt x="40" y="74"/>
                  <a:pt x="40" y="74"/>
                  <a:pt x="40" y="74"/>
                </a:cubicBezTo>
                <a:cubicBezTo>
                  <a:pt x="40" y="87"/>
                  <a:pt x="40" y="87"/>
                  <a:pt x="40" y="87"/>
                </a:cubicBezTo>
                <a:cubicBezTo>
                  <a:pt x="53" y="87"/>
                  <a:pt x="53" y="87"/>
                  <a:pt x="53" y="87"/>
                </a:cubicBezTo>
                <a:lnTo>
                  <a:pt x="53" y="74"/>
                </a:lnTo>
                <a:close/>
                <a:moveTo>
                  <a:pt x="90" y="107"/>
                </a:moveTo>
                <a:cubicBezTo>
                  <a:pt x="103" y="107"/>
                  <a:pt x="103" y="107"/>
                  <a:pt x="103" y="107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90" y="94"/>
                  <a:pt x="90" y="94"/>
                  <a:pt x="90" y="94"/>
                </a:cubicBezTo>
                <a:lnTo>
                  <a:pt x="90" y="107"/>
                </a:lnTo>
                <a:close/>
                <a:moveTo>
                  <a:pt x="33" y="74"/>
                </a:moveTo>
                <a:cubicBezTo>
                  <a:pt x="20" y="74"/>
                  <a:pt x="20" y="74"/>
                  <a:pt x="20" y="74"/>
                </a:cubicBezTo>
                <a:cubicBezTo>
                  <a:pt x="20" y="87"/>
                  <a:pt x="20" y="87"/>
                  <a:pt x="20" y="87"/>
                </a:cubicBezTo>
                <a:cubicBezTo>
                  <a:pt x="33" y="87"/>
                  <a:pt x="33" y="87"/>
                  <a:pt x="33" y="87"/>
                </a:cubicBezTo>
                <a:lnTo>
                  <a:pt x="33" y="74"/>
                </a:lnTo>
                <a:close/>
                <a:moveTo>
                  <a:pt x="120" y="54"/>
                </a:moveTo>
                <a:cubicBezTo>
                  <a:pt x="13" y="54"/>
                  <a:pt x="13" y="54"/>
                  <a:pt x="13" y="54"/>
                </a:cubicBezTo>
                <a:cubicBezTo>
                  <a:pt x="6" y="54"/>
                  <a:pt x="0" y="60"/>
                  <a:pt x="0" y="67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1"/>
                  <a:pt x="6" y="147"/>
                  <a:pt x="13" y="147"/>
                </a:cubicBezTo>
                <a:cubicBezTo>
                  <a:pt x="120" y="147"/>
                  <a:pt x="120" y="147"/>
                  <a:pt x="120" y="147"/>
                </a:cubicBezTo>
                <a:cubicBezTo>
                  <a:pt x="127" y="147"/>
                  <a:pt x="133" y="141"/>
                  <a:pt x="133" y="134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33" y="60"/>
                  <a:pt x="127" y="54"/>
                  <a:pt x="120" y="54"/>
                </a:cubicBezTo>
                <a:close/>
                <a:moveTo>
                  <a:pt x="127" y="134"/>
                </a:moveTo>
                <a:cubicBezTo>
                  <a:pt x="127" y="138"/>
                  <a:pt x="124" y="141"/>
                  <a:pt x="120" y="141"/>
                </a:cubicBezTo>
                <a:cubicBezTo>
                  <a:pt x="13" y="141"/>
                  <a:pt x="13" y="141"/>
                  <a:pt x="13" y="141"/>
                </a:cubicBezTo>
                <a:cubicBezTo>
                  <a:pt x="9" y="141"/>
                  <a:pt x="6" y="138"/>
                  <a:pt x="6" y="134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3"/>
                  <a:pt x="9" y="60"/>
                  <a:pt x="13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4" y="60"/>
                  <a:pt x="127" y="63"/>
                  <a:pt x="127" y="67"/>
                </a:cubicBezTo>
                <a:lnTo>
                  <a:pt x="127" y="134"/>
                </a:lnTo>
                <a:close/>
                <a:moveTo>
                  <a:pt x="100" y="87"/>
                </a:moveTo>
                <a:cubicBezTo>
                  <a:pt x="113" y="87"/>
                  <a:pt x="113" y="87"/>
                  <a:pt x="113" y="87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00" y="74"/>
                  <a:pt x="100" y="74"/>
                  <a:pt x="100" y="74"/>
                </a:cubicBezTo>
                <a:lnTo>
                  <a:pt x="100" y="87"/>
                </a:lnTo>
                <a:close/>
                <a:moveTo>
                  <a:pt x="43" y="94"/>
                </a:moveTo>
                <a:cubicBezTo>
                  <a:pt x="30" y="94"/>
                  <a:pt x="30" y="94"/>
                  <a:pt x="30" y="94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43" y="107"/>
                  <a:pt x="43" y="107"/>
                  <a:pt x="43" y="107"/>
                </a:cubicBezTo>
                <a:lnTo>
                  <a:pt x="43" y="94"/>
                </a:lnTo>
                <a:close/>
                <a:moveTo>
                  <a:pt x="36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36" y="114"/>
                  <a:pt x="36" y="114"/>
                  <a:pt x="36" y="114"/>
                </a:cubicBezTo>
                <a:lnTo>
                  <a:pt x="36" y="1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14832013" y="5304326"/>
            <a:ext cx="503238" cy="550863"/>
          </a:xfrm>
          <a:custGeom>
            <a:avLst/>
            <a:gdLst>
              <a:gd name="T0" fmla="*/ 64 w 134"/>
              <a:gd name="T1" fmla="*/ 54 h 147"/>
              <a:gd name="T2" fmla="*/ 50 w 134"/>
              <a:gd name="T3" fmla="*/ 40 h 147"/>
              <a:gd name="T4" fmla="*/ 54 w 134"/>
              <a:gd name="T5" fmla="*/ 20 h 147"/>
              <a:gd name="T6" fmla="*/ 40 w 134"/>
              <a:gd name="T7" fmla="*/ 34 h 147"/>
              <a:gd name="T8" fmla="*/ 54 w 134"/>
              <a:gd name="T9" fmla="*/ 20 h 147"/>
              <a:gd name="T10" fmla="*/ 60 w 134"/>
              <a:gd name="T11" fmla="*/ 20 h 147"/>
              <a:gd name="T12" fmla="*/ 74 w 134"/>
              <a:gd name="T13" fmla="*/ 34 h 147"/>
              <a:gd name="T14" fmla="*/ 94 w 134"/>
              <a:gd name="T15" fmla="*/ 20 h 147"/>
              <a:gd name="T16" fmla="*/ 80 w 134"/>
              <a:gd name="T17" fmla="*/ 34 h 147"/>
              <a:gd name="T18" fmla="*/ 94 w 134"/>
              <a:gd name="T19" fmla="*/ 20 h 147"/>
              <a:gd name="T20" fmla="*/ 84 w 134"/>
              <a:gd name="T21" fmla="*/ 54 h 147"/>
              <a:gd name="T22" fmla="*/ 70 w 134"/>
              <a:gd name="T23" fmla="*/ 40 h 147"/>
              <a:gd name="T24" fmla="*/ 67 w 134"/>
              <a:gd name="T25" fmla="*/ 147 h 147"/>
              <a:gd name="T26" fmla="*/ 40 w 134"/>
              <a:gd name="T27" fmla="*/ 121 h 147"/>
              <a:gd name="T28" fmla="*/ 34 w 134"/>
              <a:gd name="T29" fmla="*/ 20 h 147"/>
              <a:gd name="T30" fmla="*/ 20 w 134"/>
              <a:gd name="T31" fmla="*/ 34 h 147"/>
              <a:gd name="T32" fmla="*/ 34 w 134"/>
              <a:gd name="T33" fmla="*/ 20 h 147"/>
              <a:gd name="T34" fmla="*/ 14 w 134"/>
              <a:gd name="T35" fmla="*/ 0 h 147"/>
              <a:gd name="T36" fmla="*/ 0 w 134"/>
              <a:gd name="T37" fmla="*/ 80 h 147"/>
              <a:gd name="T38" fmla="*/ 120 w 134"/>
              <a:gd name="T39" fmla="*/ 94 h 147"/>
              <a:gd name="T40" fmla="*/ 134 w 134"/>
              <a:gd name="T41" fmla="*/ 14 h 147"/>
              <a:gd name="T42" fmla="*/ 127 w 134"/>
              <a:gd name="T43" fmla="*/ 80 h 147"/>
              <a:gd name="T44" fmla="*/ 14 w 134"/>
              <a:gd name="T45" fmla="*/ 87 h 147"/>
              <a:gd name="T46" fmla="*/ 7 w 134"/>
              <a:gd name="T47" fmla="*/ 14 h 147"/>
              <a:gd name="T48" fmla="*/ 120 w 134"/>
              <a:gd name="T49" fmla="*/ 7 h 147"/>
              <a:gd name="T50" fmla="*/ 127 w 134"/>
              <a:gd name="T51" fmla="*/ 80 h 147"/>
              <a:gd name="T52" fmla="*/ 114 w 134"/>
              <a:gd name="T53" fmla="*/ 34 h 147"/>
              <a:gd name="T54" fmla="*/ 100 w 134"/>
              <a:gd name="T55" fmla="*/ 20 h 147"/>
              <a:gd name="T56" fmla="*/ 90 w 134"/>
              <a:gd name="T57" fmla="*/ 54 h 147"/>
              <a:gd name="T58" fmla="*/ 104 w 134"/>
              <a:gd name="T59" fmla="*/ 40 h 147"/>
              <a:gd name="T60" fmla="*/ 90 w 134"/>
              <a:gd name="T61" fmla="*/ 54 h 147"/>
              <a:gd name="T62" fmla="*/ 97 w 134"/>
              <a:gd name="T63" fmla="*/ 74 h 147"/>
              <a:gd name="T64" fmla="*/ 37 w 134"/>
              <a:gd name="T65" fmla="*/ 60 h 147"/>
              <a:gd name="T66" fmla="*/ 44 w 134"/>
              <a:gd name="T67" fmla="*/ 40 h 147"/>
              <a:gd name="T68" fmla="*/ 30 w 134"/>
              <a:gd name="T69" fmla="*/ 54 h 147"/>
              <a:gd name="T70" fmla="*/ 44 w 134"/>
              <a:gd name="T71" fmla="*/ 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" h="147">
                <a:moveTo>
                  <a:pt x="50" y="54"/>
                </a:moveTo>
                <a:cubicBezTo>
                  <a:pt x="64" y="54"/>
                  <a:pt x="64" y="54"/>
                  <a:pt x="64" y="54"/>
                </a:cubicBezTo>
                <a:cubicBezTo>
                  <a:pt x="64" y="40"/>
                  <a:pt x="64" y="40"/>
                  <a:pt x="64" y="40"/>
                </a:cubicBezTo>
                <a:cubicBezTo>
                  <a:pt x="50" y="40"/>
                  <a:pt x="50" y="40"/>
                  <a:pt x="50" y="40"/>
                </a:cubicBezTo>
                <a:lnTo>
                  <a:pt x="50" y="54"/>
                </a:lnTo>
                <a:close/>
                <a:moveTo>
                  <a:pt x="5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34"/>
                  <a:pt x="40" y="34"/>
                  <a:pt x="40" y="34"/>
                </a:cubicBezTo>
                <a:cubicBezTo>
                  <a:pt x="54" y="34"/>
                  <a:pt x="54" y="34"/>
                  <a:pt x="54" y="34"/>
                </a:cubicBezTo>
                <a:lnTo>
                  <a:pt x="54" y="20"/>
                </a:lnTo>
                <a:close/>
                <a:moveTo>
                  <a:pt x="74" y="20"/>
                </a:moveTo>
                <a:cubicBezTo>
                  <a:pt x="60" y="20"/>
                  <a:pt x="60" y="20"/>
                  <a:pt x="60" y="20"/>
                </a:cubicBezTo>
                <a:cubicBezTo>
                  <a:pt x="60" y="34"/>
                  <a:pt x="60" y="34"/>
                  <a:pt x="60" y="34"/>
                </a:cubicBezTo>
                <a:cubicBezTo>
                  <a:pt x="74" y="34"/>
                  <a:pt x="74" y="34"/>
                  <a:pt x="74" y="34"/>
                </a:cubicBezTo>
                <a:lnTo>
                  <a:pt x="74" y="20"/>
                </a:lnTo>
                <a:close/>
                <a:moveTo>
                  <a:pt x="94" y="20"/>
                </a:moveTo>
                <a:cubicBezTo>
                  <a:pt x="80" y="20"/>
                  <a:pt x="80" y="20"/>
                  <a:pt x="80" y="20"/>
                </a:cubicBezTo>
                <a:cubicBezTo>
                  <a:pt x="80" y="34"/>
                  <a:pt x="80" y="34"/>
                  <a:pt x="80" y="34"/>
                </a:cubicBezTo>
                <a:cubicBezTo>
                  <a:pt x="94" y="34"/>
                  <a:pt x="94" y="34"/>
                  <a:pt x="94" y="34"/>
                </a:cubicBezTo>
                <a:lnTo>
                  <a:pt x="94" y="20"/>
                </a:lnTo>
                <a:close/>
                <a:moveTo>
                  <a:pt x="70" y="54"/>
                </a:moveTo>
                <a:cubicBezTo>
                  <a:pt x="84" y="54"/>
                  <a:pt x="84" y="54"/>
                  <a:pt x="84" y="54"/>
                </a:cubicBezTo>
                <a:cubicBezTo>
                  <a:pt x="84" y="40"/>
                  <a:pt x="84" y="40"/>
                  <a:pt x="84" y="40"/>
                </a:cubicBezTo>
                <a:cubicBezTo>
                  <a:pt x="70" y="40"/>
                  <a:pt x="70" y="40"/>
                  <a:pt x="70" y="40"/>
                </a:cubicBezTo>
                <a:lnTo>
                  <a:pt x="70" y="54"/>
                </a:lnTo>
                <a:close/>
                <a:moveTo>
                  <a:pt x="67" y="147"/>
                </a:moveTo>
                <a:cubicBezTo>
                  <a:pt x="94" y="121"/>
                  <a:pt x="94" y="121"/>
                  <a:pt x="94" y="121"/>
                </a:cubicBezTo>
                <a:cubicBezTo>
                  <a:pt x="40" y="121"/>
                  <a:pt x="40" y="121"/>
                  <a:pt x="40" y="121"/>
                </a:cubicBezTo>
                <a:lnTo>
                  <a:pt x="67" y="147"/>
                </a:lnTo>
                <a:close/>
                <a:moveTo>
                  <a:pt x="34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0" y="34"/>
                  <a:pt x="20" y="34"/>
                  <a:pt x="20" y="34"/>
                </a:cubicBezTo>
                <a:cubicBezTo>
                  <a:pt x="34" y="34"/>
                  <a:pt x="34" y="34"/>
                  <a:pt x="34" y="34"/>
                </a:cubicBezTo>
                <a:lnTo>
                  <a:pt x="34" y="20"/>
                </a:lnTo>
                <a:close/>
                <a:moveTo>
                  <a:pt x="120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6" y="94"/>
                  <a:pt x="14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8" y="94"/>
                  <a:pt x="134" y="88"/>
                  <a:pt x="134" y="80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34" y="6"/>
                  <a:pt x="128" y="0"/>
                  <a:pt x="120" y="0"/>
                </a:cubicBezTo>
                <a:close/>
                <a:moveTo>
                  <a:pt x="127" y="80"/>
                </a:moveTo>
                <a:cubicBezTo>
                  <a:pt x="127" y="84"/>
                  <a:pt x="124" y="87"/>
                  <a:pt x="120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0" y="87"/>
                  <a:pt x="7" y="84"/>
                  <a:pt x="7" y="80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4" y="7"/>
                </a:cubicBezTo>
                <a:cubicBezTo>
                  <a:pt x="120" y="7"/>
                  <a:pt x="120" y="7"/>
                  <a:pt x="120" y="7"/>
                </a:cubicBezTo>
                <a:cubicBezTo>
                  <a:pt x="124" y="7"/>
                  <a:pt x="127" y="10"/>
                  <a:pt x="127" y="14"/>
                </a:cubicBezTo>
                <a:lnTo>
                  <a:pt x="127" y="80"/>
                </a:lnTo>
                <a:close/>
                <a:moveTo>
                  <a:pt x="100" y="34"/>
                </a:moveTo>
                <a:cubicBezTo>
                  <a:pt x="114" y="34"/>
                  <a:pt x="114" y="34"/>
                  <a:pt x="114" y="34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00" y="20"/>
                  <a:pt x="100" y="20"/>
                  <a:pt x="100" y="20"/>
                </a:cubicBezTo>
                <a:lnTo>
                  <a:pt x="100" y="34"/>
                </a:lnTo>
                <a:close/>
                <a:moveTo>
                  <a:pt x="90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90" y="40"/>
                  <a:pt x="90" y="40"/>
                  <a:pt x="90" y="40"/>
                </a:cubicBezTo>
                <a:lnTo>
                  <a:pt x="90" y="54"/>
                </a:lnTo>
                <a:close/>
                <a:moveTo>
                  <a:pt x="37" y="74"/>
                </a:moveTo>
                <a:cubicBezTo>
                  <a:pt x="97" y="74"/>
                  <a:pt x="97" y="74"/>
                  <a:pt x="97" y="74"/>
                </a:cubicBezTo>
                <a:cubicBezTo>
                  <a:pt x="97" y="60"/>
                  <a:pt x="97" y="60"/>
                  <a:pt x="97" y="60"/>
                </a:cubicBezTo>
                <a:cubicBezTo>
                  <a:pt x="37" y="60"/>
                  <a:pt x="37" y="60"/>
                  <a:pt x="37" y="60"/>
                </a:cubicBezTo>
                <a:lnTo>
                  <a:pt x="37" y="74"/>
                </a:lnTo>
                <a:close/>
                <a:moveTo>
                  <a:pt x="44" y="40"/>
                </a:moveTo>
                <a:cubicBezTo>
                  <a:pt x="30" y="40"/>
                  <a:pt x="30" y="40"/>
                  <a:pt x="30" y="40"/>
                </a:cubicBezTo>
                <a:cubicBezTo>
                  <a:pt x="30" y="54"/>
                  <a:pt x="30" y="54"/>
                  <a:pt x="30" y="54"/>
                </a:cubicBezTo>
                <a:cubicBezTo>
                  <a:pt x="44" y="54"/>
                  <a:pt x="44" y="54"/>
                  <a:pt x="44" y="54"/>
                </a:cubicBezTo>
                <a:lnTo>
                  <a:pt x="44" y="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8" name="Freeform 78"/>
          <p:cNvSpPr>
            <a:spLocks noEditPoints="1"/>
          </p:cNvSpPr>
          <p:nvPr/>
        </p:nvSpPr>
        <p:spPr bwMode="auto">
          <a:xfrm>
            <a:off x="15860713" y="5356713"/>
            <a:ext cx="552450" cy="450850"/>
          </a:xfrm>
          <a:custGeom>
            <a:avLst/>
            <a:gdLst>
              <a:gd name="T0" fmla="*/ 144 w 147"/>
              <a:gd name="T1" fmla="*/ 0 h 120"/>
              <a:gd name="T2" fmla="*/ 3 w 147"/>
              <a:gd name="T3" fmla="*/ 0 h 120"/>
              <a:gd name="T4" fmla="*/ 0 w 147"/>
              <a:gd name="T5" fmla="*/ 3 h 120"/>
              <a:gd name="T6" fmla="*/ 0 w 147"/>
              <a:gd name="T7" fmla="*/ 97 h 120"/>
              <a:gd name="T8" fmla="*/ 3 w 147"/>
              <a:gd name="T9" fmla="*/ 100 h 120"/>
              <a:gd name="T10" fmla="*/ 30 w 147"/>
              <a:gd name="T11" fmla="*/ 100 h 120"/>
              <a:gd name="T12" fmla="*/ 34 w 147"/>
              <a:gd name="T13" fmla="*/ 97 h 120"/>
              <a:gd name="T14" fmla="*/ 30 w 147"/>
              <a:gd name="T15" fmla="*/ 93 h 120"/>
              <a:gd name="T16" fmla="*/ 7 w 147"/>
              <a:gd name="T17" fmla="*/ 93 h 120"/>
              <a:gd name="T18" fmla="*/ 7 w 147"/>
              <a:gd name="T19" fmla="*/ 6 h 120"/>
              <a:gd name="T20" fmla="*/ 140 w 147"/>
              <a:gd name="T21" fmla="*/ 6 h 120"/>
              <a:gd name="T22" fmla="*/ 140 w 147"/>
              <a:gd name="T23" fmla="*/ 93 h 120"/>
              <a:gd name="T24" fmla="*/ 117 w 147"/>
              <a:gd name="T25" fmla="*/ 93 h 120"/>
              <a:gd name="T26" fmla="*/ 114 w 147"/>
              <a:gd name="T27" fmla="*/ 97 h 120"/>
              <a:gd name="T28" fmla="*/ 117 w 147"/>
              <a:gd name="T29" fmla="*/ 100 h 120"/>
              <a:gd name="T30" fmla="*/ 144 w 147"/>
              <a:gd name="T31" fmla="*/ 100 h 120"/>
              <a:gd name="T32" fmla="*/ 147 w 147"/>
              <a:gd name="T33" fmla="*/ 97 h 120"/>
              <a:gd name="T34" fmla="*/ 147 w 147"/>
              <a:gd name="T35" fmla="*/ 3 h 120"/>
              <a:gd name="T36" fmla="*/ 144 w 147"/>
              <a:gd name="T37" fmla="*/ 0 h 120"/>
              <a:gd name="T38" fmla="*/ 116 w 147"/>
              <a:gd name="T39" fmla="*/ 114 h 120"/>
              <a:gd name="T40" fmla="*/ 76 w 147"/>
              <a:gd name="T41" fmla="*/ 68 h 120"/>
              <a:gd name="T42" fmla="*/ 76 w 147"/>
              <a:gd name="T43" fmla="*/ 68 h 120"/>
              <a:gd name="T44" fmla="*/ 74 w 147"/>
              <a:gd name="T45" fmla="*/ 66 h 120"/>
              <a:gd name="T46" fmla="*/ 71 w 147"/>
              <a:gd name="T47" fmla="*/ 68 h 120"/>
              <a:gd name="T48" fmla="*/ 71 w 147"/>
              <a:gd name="T49" fmla="*/ 68 h 120"/>
              <a:gd name="T50" fmla="*/ 31 w 147"/>
              <a:gd name="T51" fmla="*/ 114 h 120"/>
              <a:gd name="T52" fmla="*/ 31 w 147"/>
              <a:gd name="T53" fmla="*/ 114 h 120"/>
              <a:gd name="T54" fmla="*/ 30 w 147"/>
              <a:gd name="T55" fmla="*/ 117 h 120"/>
              <a:gd name="T56" fmla="*/ 34 w 147"/>
              <a:gd name="T57" fmla="*/ 120 h 120"/>
              <a:gd name="T58" fmla="*/ 114 w 147"/>
              <a:gd name="T59" fmla="*/ 120 h 120"/>
              <a:gd name="T60" fmla="*/ 117 w 147"/>
              <a:gd name="T61" fmla="*/ 117 h 120"/>
              <a:gd name="T62" fmla="*/ 116 w 147"/>
              <a:gd name="T63" fmla="*/ 114 h 120"/>
              <a:gd name="T64" fmla="*/ 41 w 147"/>
              <a:gd name="T65" fmla="*/ 113 h 120"/>
              <a:gd name="T66" fmla="*/ 74 w 147"/>
              <a:gd name="T67" fmla="*/ 75 h 120"/>
              <a:gd name="T68" fmla="*/ 106 w 147"/>
              <a:gd name="T69" fmla="*/ 113 h 120"/>
              <a:gd name="T70" fmla="*/ 41 w 147"/>
              <a:gd name="T71" fmla="*/ 1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120">
                <a:moveTo>
                  <a:pt x="144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2" y="100"/>
                  <a:pt x="3" y="100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32" y="100"/>
                  <a:pt x="34" y="98"/>
                  <a:pt x="34" y="97"/>
                </a:cubicBezTo>
                <a:cubicBezTo>
                  <a:pt x="34" y="95"/>
                  <a:pt x="32" y="93"/>
                  <a:pt x="3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6"/>
                  <a:pt x="7" y="6"/>
                  <a:pt x="7" y="6"/>
                </a:cubicBezTo>
                <a:cubicBezTo>
                  <a:pt x="140" y="6"/>
                  <a:pt x="140" y="6"/>
                  <a:pt x="140" y="6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15" y="93"/>
                  <a:pt x="114" y="95"/>
                  <a:pt x="114" y="97"/>
                </a:cubicBezTo>
                <a:cubicBezTo>
                  <a:pt x="114" y="98"/>
                  <a:pt x="115" y="100"/>
                  <a:pt x="117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6" y="100"/>
                  <a:pt x="147" y="98"/>
                  <a:pt x="147" y="97"/>
                </a:cubicBezTo>
                <a:cubicBezTo>
                  <a:pt x="147" y="3"/>
                  <a:pt x="147" y="3"/>
                  <a:pt x="147" y="3"/>
                </a:cubicBezTo>
                <a:cubicBezTo>
                  <a:pt x="147" y="1"/>
                  <a:pt x="146" y="0"/>
                  <a:pt x="144" y="0"/>
                </a:cubicBezTo>
                <a:close/>
                <a:moveTo>
                  <a:pt x="116" y="114"/>
                </a:moveTo>
                <a:cubicBezTo>
                  <a:pt x="76" y="68"/>
                  <a:pt x="76" y="68"/>
                  <a:pt x="76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5" y="67"/>
                  <a:pt x="75" y="66"/>
                  <a:pt x="74" y="66"/>
                </a:cubicBezTo>
                <a:cubicBezTo>
                  <a:pt x="73" y="66"/>
                  <a:pt x="72" y="67"/>
                  <a:pt x="71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31" y="114"/>
                  <a:pt x="31" y="114"/>
                  <a:pt x="31" y="114"/>
                </a:cubicBezTo>
                <a:cubicBezTo>
                  <a:pt x="31" y="114"/>
                  <a:pt x="31" y="114"/>
                  <a:pt x="31" y="114"/>
                </a:cubicBezTo>
                <a:cubicBezTo>
                  <a:pt x="31" y="115"/>
                  <a:pt x="30" y="116"/>
                  <a:pt x="30" y="117"/>
                </a:cubicBezTo>
                <a:cubicBezTo>
                  <a:pt x="30" y="118"/>
                  <a:pt x="32" y="120"/>
                  <a:pt x="34" y="120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6" y="120"/>
                  <a:pt x="117" y="118"/>
                  <a:pt x="117" y="117"/>
                </a:cubicBezTo>
                <a:cubicBezTo>
                  <a:pt x="117" y="116"/>
                  <a:pt x="117" y="115"/>
                  <a:pt x="116" y="114"/>
                </a:cubicBezTo>
                <a:close/>
                <a:moveTo>
                  <a:pt x="41" y="113"/>
                </a:moveTo>
                <a:cubicBezTo>
                  <a:pt x="74" y="75"/>
                  <a:pt x="74" y="75"/>
                  <a:pt x="74" y="75"/>
                </a:cubicBezTo>
                <a:cubicBezTo>
                  <a:pt x="106" y="113"/>
                  <a:pt x="106" y="113"/>
                  <a:pt x="106" y="113"/>
                </a:cubicBezTo>
                <a:lnTo>
                  <a:pt x="41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9" name="Freeform 79"/>
          <p:cNvSpPr>
            <a:spLocks noEditPoints="1"/>
          </p:cNvSpPr>
          <p:nvPr/>
        </p:nvSpPr>
        <p:spPr bwMode="auto">
          <a:xfrm>
            <a:off x="16916400" y="5304326"/>
            <a:ext cx="550863" cy="550863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4 h 147"/>
              <a:gd name="T4" fmla="*/ 73 w 147"/>
              <a:gd name="T5" fmla="*/ 147 h 147"/>
              <a:gd name="T6" fmla="*/ 147 w 147"/>
              <a:gd name="T7" fmla="*/ 74 h 147"/>
              <a:gd name="T8" fmla="*/ 73 w 147"/>
              <a:gd name="T9" fmla="*/ 0 h 147"/>
              <a:gd name="T10" fmla="*/ 73 w 147"/>
              <a:gd name="T11" fmla="*/ 7 h 147"/>
              <a:gd name="T12" fmla="*/ 131 w 147"/>
              <a:gd name="T13" fmla="*/ 40 h 147"/>
              <a:gd name="T14" fmla="*/ 73 w 147"/>
              <a:gd name="T15" fmla="*/ 40 h 147"/>
              <a:gd name="T16" fmla="*/ 40 w 147"/>
              <a:gd name="T17" fmla="*/ 70 h 147"/>
              <a:gd name="T18" fmla="*/ 19 w 147"/>
              <a:gd name="T19" fmla="*/ 34 h 147"/>
              <a:gd name="T20" fmla="*/ 73 w 147"/>
              <a:gd name="T21" fmla="*/ 7 h 147"/>
              <a:gd name="T22" fmla="*/ 49 w 147"/>
              <a:gd name="T23" fmla="*/ 86 h 147"/>
              <a:gd name="T24" fmla="*/ 46 w 147"/>
              <a:gd name="T25" fmla="*/ 74 h 147"/>
              <a:gd name="T26" fmla="*/ 73 w 147"/>
              <a:gd name="T27" fmla="*/ 47 h 147"/>
              <a:gd name="T28" fmla="*/ 100 w 147"/>
              <a:gd name="T29" fmla="*/ 74 h 147"/>
              <a:gd name="T30" fmla="*/ 73 w 147"/>
              <a:gd name="T31" fmla="*/ 101 h 147"/>
              <a:gd name="T32" fmla="*/ 50 w 147"/>
              <a:gd name="T33" fmla="*/ 87 h 147"/>
              <a:gd name="T34" fmla="*/ 50 w 147"/>
              <a:gd name="T35" fmla="*/ 87 h 147"/>
              <a:gd name="T36" fmla="*/ 49 w 147"/>
              <a:gd name="T37" fmla="*/ 86 h 147"/>
              <a:gd name="T38" fmla="*/ 66 w 147"/>
              <a:gd name="T39" fmla="*/ 140 h 147"/>
              <a:gd name="T40" fmla="*/ 6 w 147"/>
              <a:gd name="T41" fmla="*/ 74 h 147"/>
              <a:gd name="T42" fmla="*/ 15 w 147"/>
              <a:gd name="T43" fmla="*/ 40 h 147"/>
              <a:gd name="T44" fmla="*/ 44 w 147"/>
              <a:gd name="T45" fmla="*/ 89 h 147"/>
              <a:gd name="T46" fmla="*/ 73 w 147"/>
              <a:gd name="T47" fmla="*/ 107 h 147"/>
              <a:gd name="T48" fmla="*/ 86 w 147"/>
              <a:gd name="T49" fmla="*/ 104 h 147"/>
              <a:gd name="T50" fmla="*/ 66 w 147"/>
              <a:gd name="T51" fmla="*/ 140 h 147"/>
              <a:gd name="T52" fmla="*/ 73 w 147"/>
              <a:gd name="T53" fmla="*/ 141 h 147"/>
              <a:gd name="T54" fmla="*/ 102 w 147"/>
              <a:gd name="T55" fmla="*/ 90 h 147"/>
              <a:gd name="T56" fmla="*/ 102 w 147"/>
              <a:gd name="T57" fmla="*/ 90 h 147"/>
              <a:gd name="T58" fmla="*/ 107 w 147"/>
              <a:gd name="T59" fmla="*/ 74 h 147"/>
              <a:gd name="T60" fmla="*/ 93 w 147"/>
              <a:gd name="T61" fmla="*/ 47 h 147"/>
              <a:gd name="T62" fmla="*/ 134 w 147"/>
              <a:gd name="T63" fmla="*/ 47 h 147"/>
              <a:gd name="T64" fmla="*/ 140 w 147"/>
              <a:gd name="T65" fmla="*/ 74 h 147"/>
              <a:gd name="T66" fmla="*/ 73 w 147"/>
              <a:gd name="T67" fmla="*/ 14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3" y="0"/>
                  <a:pt x="0" y="33"/>
                  <a:pt x="0" y="74"/>
                </a:cubicBezTo>
                <a:cubicBezTo>
                  <a:pt x="0" y="114"/>
                  <a:pt x="33" y="147"/>
                  <a:pt x="73" y="147"/>
                </a:cubicBezTo>
                <a:cubicBezTo>
                  <a:pt x="114" y="147"/>
                  <a:pt x="147" y="114"/>
                  <a:pt x="147" y="74"/>
                </a:cubicBezTo>
                <a:cubicBezTo>
                  <a:pt x="147" y="33"/>
                  <a:pt x="114" y="0"/>
                  <a:pt x="73" y="0"/>
                </a:cubicBezTo>
                <a:close/>
                <a:moveTo>
                  <a:pt x="73" y="7"/>
                </a:moveTo>
                <a:cubicBezTo>
                  <a:pt x="98" y="7"/>
                  <a:pt x="119" y="20"/>
                  <a:pt x="131" y="40"/>
                </a:cubicBezTo>
                <a:cubicBezTo>
                  <a:pt x="73" y="40"/>
                  <a:pt x="73" y="40"/>
                  <a:pt x="73" y="40"/>
                </a:cubicBezTo>
                <a:cubicBezTo>
                  <a:pt x="56" y="40"/>
                  <a:pt x="42" y="53"/>
                  <a:pt x="40" y="70"/>
                </a:cubicBezTo>
                <a:cubicBezTo>
                  <a:pt x="19" y="34"/>
                  <a:pt x="19" y="34"/>
                  <a:pt x="19" y="34"/>
                </a:cubicBezTo>
                <a:cubicBezTo>
                  <a:pt x="32" y="18"/>
                  <a:pt x="51" y="7"/>
                  <a:pt x="73" y="7"/>
                </a:cubicBezTo>
                <a:close/>
                <a:moveTo>
                  <a:pt x="49" y="86"/>
                </a:moveTo>
                <a:cubicBezTo>
                  <a:pt x="48" y="82"/>
                  <a:pt x="46" y="78"/>
                  <a:pt x="46" y="74"/>
                </a:cubicBezTo>
                <a:cubicBezTo>
                  <a:pt x="46" y="59"/>
                  <a:pt x="58" y="47"/>
                  <a:pt x="73" y="47"/>
                </a:cubicBezTo>
                <a:cubicBezTo>
                  <a:pt x="88" y="47"/>
                  <a:pt x="100" y="59"/>
                  <a:pt x="100" y="74"/>
                </a:cubicBezTo>
                <a:cubicBezTo>
                  <a:pt x="100" y="89"/>
                  <a:pt x="88" y="101"/>
                  <a:pt x="73" y="101"/>
                </a:cubicBezTo>
                <a:cubicBezTo>
                  <a:pt x="63" y="101"/>
                  <a:pt x="54" y="95"/>
                  <a:pt x="50" y="87"/>
                </a:cubicBezTo>
                <a:cubicBezTo>
                  <a:pt x="50" y="87"/>
                  <a:pt x="50" y="87"/>
                  <a:pt x="50" y="87"/>
                </a:cubicBezTo>
                <a:lnTo>
                  <a:pt x="49" y="86"/>
                </a:lnTo>
                <a:close/>
                <a:moveTo>
                  <a:pt x="66" y="140"/>
                </a:moveTo>
                <a:cubicBezTo>
                  <a:pt x="32" y="136"/>
                  <a:pt x="6" y="108"/>
                  <a:pt x="6" y="74"/>
                </a:cubicBezTo>
                <a:cubicBezTo>
                  <a:pt x="6" y="62"/>
                  <a:pt x="10" y="50"/>
                  <a:pt x="15" y="40"/>
                </a:cubicBezTo>
                <a:cubicBezTo>
                  <a:pt x="44" y="89"/>
                  <a:pt x="44" y="89"/>
                  <a:pt x="44" y="89"/>
                </a:cubicBezTo>
                <a:cubicBezTo>
                  <a:pt x="49" y="100"/>
                  <a:pt x="60" y="107"/>
                  <a:pt x="73" y="107"/>
                </a:cubicBezTo>
                <a:cubicBezTo>
                  <a:pt x="78" y="107"/>
                  <a:pt x="82" y="106"/>
                  <a:pt x="86" y="104"/>
                </a:cubicBezTo>
                <a:lnTo>
                  <a:pt x="66" y="140"/>
                </a:lnTo>
                <a:close/>
                <a:moveTo>
                  <a:pt x="73" y="141"/>
                </a:moveTo>
                <a:cubicBezTo>
                  <a:pt x="102" y="90"/>
                  <a:pt x="102" y="90"/>
                  <a:pt x="102" y="90"/>
                </a:cubicBezTo>
                <a:cubicBezTo>
                  <a:pt x="102" y="90"/>
                  <a:pt x="102" y="90"/>
                  <a:pt x="102" y="90"/>
                </a:cubicBezTo>
                <a:cubicBezTo>
                  <a:pt x="105" y="85"/>
                  <a:pt x="107" y="80"/>
                  <a:pt x="107" y="74"/>
                </a:cubicBezTo>
                <a:cubicBezTo>
                  <a:pt x="107" y="63"/>
                  <a:pt x="101" y="53"/>
                  <a:pt x="93" y="47"/>
                </a:cubicBezTo>
                <a:cubicBezTo>
                  <a:pt x="134" y="47"/>
                  <a:pt x="134" y="47"/>
                  <a:pt x="134" y="47"/>
                </a:cubicBezTo>
                <a:cubicBezTo>
                  <a:pt x="138" y="55"/>
                  <a:pt x="140" y="64"/>
                  <a:pt x="140" y="74"/>
                </a:cubicBezTo>
                <a:cubicBezTo>
                  <a:pt x="140" y="111"/>
                  <a:pt x="110" y="141"/>
                  <a:pt x="73" y="14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1165225" y="6430657"/>
            <a:ext cx="550863" cy="252413"/>
          </a:xfrm>
          <a:custGeom>
            <a:avLst/>
            <a:gdLst>
              <a:gd name="T0" fmla="*/ 120 w 147"/>
              <a:gd name="T1" fmla="*/ 47 h 67"/>
              <a:gd name="T2" fmla="*/ 114 w 147"/>
              <a:gd name="T3" fmla="*/ 27 h 67"/>
              <a:gd name="T4" fmla="*/ 120 w 147"/>
              <a:gd name="T5" fmla="*/ 0 h 67"/>
              <a:gd name="T6" fmla="*/ 0 w 147"/>
              <a:gd name="T7" fmla="*/ 27 h 67"/>
              <a:gd name="T8" fmla="*/ 27 w 147"/>
              <a:gd name="T9" fmla="*/ 67 h 67"/>
              <a:gd name="T10" fmla="*/ 147 w 147"/>
              <a:gd name="T11" fmla="*/ 40 h 67"/>
              <a:gd name="T12" fmla="*/ 120 w 147"/>
              <a:gd name="T13" fmla="*/ 0 h 67"/>
              <a:gd name="T14" fmla="*/ 61 w 147"/>
              <a:gd name="T15" fmla="*/ 22 h 67"/>
              <a:gd name="T16" fmla="*/ 55 w 147"/>
              <a:gd name="T17" fmla="*/ 22 h 67"/>
              <a:gd name="T18" fmla="*/ 61 w 147"/>
              <a:gd name="T19" fmla="*/ 27 h 67"/>
              <a:gd name="T20" fmla="*/ 55 w 147"/>
              <a:gd name="T21" fmla="*/ 47 h 67"/>
              <a:gd name="T22" fmla="*/ 61 w 147"/>
              <a:gd name="T23" fmla="*/ 27 h 67"/>
              <a:gd name="T24" fmla="*/ 39 w 147"/>
              <a:gd name="T25" fmla="*/ 47 h 67"/>
              <a:gd name="T26" fmla="*/ 35 w 147"/>
              <a:gd name="T27" fmla="*/ 27 h 67"/>
              <a:gd name="T28" fmla="*/ 34 w 147"/>
              <a:gd name="T29" fmla="*/ 35 h 67"/>
              <a:gd name="T30" fmla="*/ 25 w 147"/>
              <a:gd name="T31" fmla="*/ 47 h 67"/>
              <a:gd name="T32" fmla="*/ 25 w 147"/>
              <a:gd name="T33" fmla="*/ 20 h 67"/>
              <a:gd name="T34" fmla="*/ 29 w 147"/>
              <a:gd name="T35" fmla="*/ 40 h 67"/>
              <a:gd name="T36" fmla="*/ 30 w 147"/>
              <a:gd name="T37" fmla="*/ 31 h 67"/>
              <a:gd name="T38" fmla="*/ 39 w 147"/>
              <a:gd name="T39" fmla="*/ 20 h 67"/>
              <a:gd name="T40" fmla="*/ 42 w 147"/>
              <a:gd name="T41" fmla="*/ 40 h 67"/>
              <a:gd name="T42" fmla="*/ 44 w 147"/>
              <a:gd name="T43" fmla="*/ 31 h 67"/>
              <a:gd name="T44" fmla="*/ 52 w 147"/>
              <a:gd name="T45" fmla="*/ 20 h 67"/>
              <a:gd name="T46" fmla="*/ 141 w 147"/>
              <a:gd name="T47" fmla="*/ 40 h 67"/>
              <a:gd name="T48" fmla="*/ 54 w 147"/>
              <a:gd name="T49" fmla="*/ 60 h 67"/>
              <a:gd name="T50" fmla="*/ 74 w 147"/>
              <a:gd name="T51" fmla="*/ 27 h 67"/>
              <a:gd name="T52" fmla="*/ 120 w 147"/>
              <a:gd name="T53" fmla="*/ 7 h 67"/>
              <a:gd name="T54" fmla="*/ 141 w 147"/>
              <a:gd name="T55" fmla="*/ 40 h 67"/>
              <a:gd name="T56" fmla="*/ 97 w 147"/>
              <a:gd name="T57" fmla="*/ 47 h 67"/>
              <a:gd name="T58" fmla="*/ 106 w 147"/>
              <a:gd name="T59" fmla="*/ 36 h 67"/>
              <a:gd name="T60" fmla="*/ 97 w 147"/>
              <a:gd name="T61" fmla="*/ 31 h 67"/>
              <a:gd name="T62" fmla="*/ 107 w 147"/>
              <a:gd name="T63" fmla="*/ 25 h 67"/>
              <a:gd name="T64" fmla="*/ 91 w 147"/>
              <a:gd name="T65" fmla="*/ 20 h 67"/>
              <a:gd name="T66" fmla="*/ 117 w 147"/>
              <a:gd name="T67" fmla="*/ 19 h 67"/>
              <a:gd name="T68" fmla="*/ 117 w 147"/>
              <a:gd name="T69" fmla="*/ 25 h 67"/>
              <a:gd name="T70" fmla="*/ 117 w 147"/>
              <a:gd name="T71" fmla="*/ 1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7" h="67">
                <a:moveTo>
                  <a:pt x="114" y="47"/>
                </a:moveTo>
                <a:cubicBezTo>
                  <a:pt x="120" y="47"/>
                  <a:pt x="120" y="47"/>
                  <a:pt x="120" y="47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14" y="27"/>
                  <a:pt x="114" y="27"/>
                  <a:pt x="114" y="27"/>
                </a:cubicBezTo>
                <a:lnTo>
                  <a:pt x="114" y="47"/>
                </a:lnTo>
                <a:close/>
                <a:moveTo>
                  <a:pt x="120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5"/>
                  <a:pt x="12" y="67"/>
                  <a:pt x="27" y="67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35" y="67"/>
                  <a:pt x="147" y="55"/>
                  <a:pt x="147" y="40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2"/>
                  <a:pt x="135" y="0"/>
                  <a:pt x="120" y="0"/>
                </a:cubicBezTo>
                <a:close/>
                <a:moveTo>
                  <a:pt x="58" y="19"/>
                </a:moveTo>
                <a:cubicBezTo>
                  <a:pt x="60" y="19"/>
                  <a:pt x="61" y="20"/>
                  <a:pt x="61" y="22"/>
                </a:cubicBezTo>
                <a:cubicBezTo>
                  <a:pt x="61" y="24"/>
                  <a:pt x="60" y="25"/>
                  <a:pt x="58" y="25"/>
                </a:cubicBezTo>
                <a:cubicBezTo>
                  <a:pt x="56" y="25"/>
                  <a:pt x="55" y="24"/>
                  <a:pt x="55" y="22"/>
                </a:cubicBezTo>
                <a:cubicBezTo>
                  <a:pt x="55" y="20"/>
                  <a:pt x="56" y="19"/>
                  <a:pt x="58" y="19"/>
                </a:cubicBezTo>
                <a:close/>
                <a:moveTo>
                  <a:pt x="61" y="27"/>
                </a:moveTo>
                <a:cubicBezTo>
                  <a:pt x="61" y="47"/>
                  <a:pt x="61" y="47"/>
                  <a:pt x="61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27"/>
                  <a:pt x="55" y="27"/>
                  <a:pt x="55" y="27"/>
                </a:cubicBezTo>
                <a:lnTo>
                  <a:pt x="61" y="27"/>
                </a:lnTo>
                <a:close/>
                <a:moveTo>
                  <a:pt x="45" y="47"/>
                </a:moveTo>
                <a:cubicBezTo>
                  <a:pt x="39" y="47"/>
                  <a:pt x="39" y="47"/>
                  <a:pt x="39" y="47"/>
                </a:cubicBezTo>
                <a:cubicBezTo>
                  <a:pt x="37" y="35"/>
                  <a:pt x="37" y="35"/>
                  <a:pt x="37" y="35"/>
                </a:cubicBezTo>
                <a:cubicBezTo>
                  <a:pt x="36" y="33"/>
                  <a:pt x="36" y="30"/>
                  <a:pt x="35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30"/>
                  <a:pt x="34" y="33"/>
                  <a:pt x="34" y="35"/>
                </a:cubicBezTo>
                <a:cubicBezTo>
                  <a:pt x="31" y="47"/>
                  <a:pt x="31" y="47"/>
                  <a:pt x="31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19" y="20"/>
                  <a:pt x="19" y="20"/>
                  <a:pt x="19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7" y="31"/>
                  <a:pt x="27" y="31"/>
                  <a:pt x="27" y="31"/>
                </a:cubicBezTo>
                <a:cubicBezTo>
                  <a:pt x="28" y="34"/>
                  <a:pt x="28" y="38"/>
                  <a:pt x="29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38"/>
                  <a:pt x="30" y="34"/>
                  <a:pt x="30" y="31"/>
                </a:cubicBezTo>
                <a:cubicBezTo>
                  <a:pt x="33" y="20"/>
                  <a:pt x="33" y="20"/>
                  <a:pt x="33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4"/>
                  <a:pt x="42" y="37"/>
                  <a:pt x="4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3" y="37"/>
                  <a:pt x="43" y="34"/>
                  <a:pt x="44" y="31"/>
                </a:cubicBezTo>
                <a:cubicBezTo>
                  <a:pt x="46" y="20"/>
                  <a:pt x="46" y="20"/>
                  <a:pt x="46" y="20"/>
                </a:cubicBezTo>
                <a:cubicBezTo>
                  <a:pt x="52" y="20"/>
                  <a:pt x="52" y="20"/>
                  <a:pt x="52" y="20"/>
                </a:cubicBezTo>
                <a:lnTo>
                  <a:pt x="45" y="47"/>
                </a:lnTo>
                <a:close/>
                <a:moveTo>
                  <a:pt x="141" y="40"/>
                </a:moveTo>
                <a:cubicBezTo>
                  <a:pt x="141" y="51"/>
                  <a:pt x="132" y="60"/>
                  <a:pt x="120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65" y="60"/>
                  <a:pt x="74" y="51"/>
                  <a:pt x="74" y="40"/>
                </a:cubicBezTo>
                <a:cubicBezTo>
                  <a:pt x="74" y="27"/>
                  <a:pt x="74" y="27"/>
                  <a:pt x="74" y="27"/>
                </a:cubicBezTo>
                <a:cubicBezTo>
                  <a:pt x="74" y="16"/>
                  <a:pt x="83" y="7"/>
                  <a:pt x="94" y="7"/>
                </a:cubicBezTo>
                <a:cubicBezTo>
                  <a:pt x="120" y="7"/>
                  <a:pt x="120" y="7"/>
                  <a:pt x="120" y="7"/>
                </a:cubicBezTo>
                <a:cubicBezTo>
                  <a:pt x="132" y="7"/>
                  <a:pt x="141" y="16"/>
                  <a:pt x="141" y="27"/>
                </a:cubicBezTo>
                <a:lnTo>
                  <a:pt x="141" y="40"/>
                </a:lnTo>
                <a:close/>
                <a:moveTo>
                  <a:pt x="91" y="47"/>
                </a:moveTo>
                <a:cubicBezTo>
                  <a:pt x="97" y="47"/>
                  <a:pt x="97" y="47"/>
                  <a:pt x="97" y="47"/>
                </a:cubicBezTo>
                <a:cubicBezTo>
                  <a:pt x="97" y="36"/>
                  <a:pt x="97" y="36"/>
                  <a:pt x="97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5"/>
                  <a:pt x="97" y="25"/>
                  <a:pt x="97" y="25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91" y="20"/>
                  <a:pt x="91" y="20"/>
                  <a:pt x="91" y="20"/>
                </a:cubicBezTo>
                <a:lnTo>
                  <a:pt x="91" y="47"/>
                </a:lnTo>
                <a:close/>
                <a:moveTo>
                  <a:pt x="117" y="19"/>
                </a:moveTo>
                <a:cubicBezTo>
                  <a:pt x="115" y="19"/>
                  <a:pt x="114" y="20"/>
                  <a:pt x="114" y="22"/>
                </a:cubicBezTo>
                <a:cubicBezTo>
                  <a:pt x="114" y="24"/>
                  <a:pt x="115" y="25"/>
                  <a:pt x="117" y="25"/>
                </a:cubicBezTo>
                <a:cubicBezTo>
                  <a:pt x="119" y="25"/>
                  <a:pt x="120" y="24"/>
                  <a:pt x="120" y="22"/>
                </a:cubicBezTo>
                <a:cubicBezTo>
                  <a:pt x="120" y="20"/>
                  <a:pt x="119" y="19"/>
                  <a:pt x="117" y="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Freeform 81"/>
          <p:cNvSpPr>
            <a:spLocks noEditPoints="1"/>
          </p:cNvSpPr>
          <p:nvPr/>
        </p:nvSpPr>
        <p:spPr bwMode="auto">
          <a:xfrm>
            <a:off x="2219325" y="6317945"/>
            <a:ext cx="552450" cy="503238"/>
          </a:xfrm>
          <a:custGeom>
            <a:avLst/>
            <a:gdLst>
              <a:gd name="T0" fmla="*/ 73 w 147"/>
              <a:gd name="T1" fmla="*/ 0 h 134"/>
              <a:gd name="T2" fmla="*/ 0 w 147"/>
              <a:gd name="T3" fmla="*/ 67 h 134"/>
              <a:gd name="T4" fmla="*/ 73 w 147"/>
              <a:gd name="T5" fmla="*/ 134 h 134"/>
              <a:gd name="T6" fmla="*/ 147 w 147"/>
              <a:gd name="T7" fmla="*/ 67 h 134"/>
              <a:gd name="T8" fmla="*/ 73 w 147"/>
              <a:gd name="T9" fmla="*/ 0 h 134"/>
              <a:gd name="T10" fmla="*/ 73 w 147"/>
              <a:gd name="T11" fmla="*/ 127 h 134"/>
              <a:gd name="T12" fmla="*/ 18 w 147"/>
              <a:gd name="T13" fmla="*/ 100 h 134"/>
              <a:gd name="T14" fmla="*/ 68 w 147"/>
              <a:gd name="T15" fmla="*/ 100 h 134"/>
              <a:gd name="T16" fmla="*/ 92 w 147"/>
              <a:gd name="T17" fmla="*/ 117 h 134"/>
              <a:gd name="T18" fmla="*/ 110 w 147"/>
              <a:gd name="T19" fmla="*/ 97 h 134"/>
              <a:gd name="T20" fmla="*/ 92 w 147"/>
              <a:gd name="T21" fmla="*/ 77 h 134"/>
              <a:gd name="T22" fmla="*/ 68 w 147"/>
              <a:gd name="T23" fmla="*/ 94 h 134"/>
              <a:gd name="T24" fmla="*/ 14 w 147"/>
              <a:gd name="T25" fmla="*/ 94 h 134"/>
              <a:gd name="T26" fmla="*/ 6 w 147"/>
              <a:gd name="T27" fmla="*/ 67 h 134"/>
              <a:gd name="T28" fmla="*/ 14 w 147"/>
              <a:gd name="T29" fmla="*/ 40 h 134"/>
              <a:gd name="T30" fmla="*/ 68 w 147"/>
              <a:gd name="T31" fmla="*/ 40 h 134"/>
              <a:gd name="T32" fmla="*/ 92 w 147"/>
              <a:gd name="T33" fmla="*/ 57 h 134"/>
              <a:gd name="T34" fmla="*/ 110 w 147"/>
              <a:gd name="T35" fmla="*/ 37 h 134"/>
              <a:gd name="T36" fmla="*/ 92 w 147"/>
              <a:gd name="T37" fmla="*/ 17 h 134"/>
              <a:gd name="T38" fmla="*/ 68 w 147"/>
              <a:gd name="T39" fmla="*/ 33 h 134"/>
              <a:gd name="T40" fmla="*/ 18 w 147"/>
              <a:gd name="T41" fmla="*/ 33 h 134"/>
              <a:gd name="T42" fmla="*/ 73 w 147"/>
              <a:gd name="T43" fmla="*/ 7 h 134"/>
              <a:gd name="T44" fmla="*/ 140 w 147"/>
              <a:gd name="T45" fmla="*/ 63 h 134"/>
              <a:gd name="T46" fmla="*/ 72 w 147"/>
              <a:gd name="T47" fmla="*/ 63 h 134"/>
              <a:gd name="T48" fmla="*/ 48 w 147"/>
              <a:gd name="T49" fmla="*/ 47 h 134"/>
              <a:gd name="T50" fmla="*/ 30 w 147"/>
              <a:gd name="T51" fmla="*/ 67 h 134"/>
              <a:gd name="T52" fmla="*/ 48 w 147"/>
              <a:gd name="T53" fmla="*/ 87 h 134"/>
              <a:gd name="T54" fmla="*/ 72 w 147"/>
              <a:gd name="T55" fmla="*/ 70 h 134"/>
              <a:gd name="T56" fmla="*/ 140 w 147"/>
              <a:gd name="T57" fmla="*/ 70 h 134"/>
              <a:gd name="T58" fmla="*/ 73 w 147"/>
              <a:gd name="T59" fmla="*/ 1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7" h="134">
                <a:moveTo>
                  <a:pt x="73" y="0"/>
                </a:moveTo>
                <a:cubicBezTo>
                  <a:pt x="33" y="0"/>
                  <a:pt x="0" y="30"/>
                  <a:pt x="0" y="67"/>
                </a:cubicBezTo>
                <a:cubicBezTo>
                  <a:pt x="0" y="104"/>
                  <a:pt x="33" y="134"/>
                  <a:pt x="73" y="134"/>
                </a:cubicBezTo>
                <a:cubicBezTo>
                  <a:pt x="114" y="134"/>
                  <a:pt x="147" y="104"/>
                  <a:pt x="147" y="67"/>
                </a:cubicBezTo>
                <a:cubicBezTo>
                  <a:pt x="147" y="30"/>
                  <a:pt x="114" y="0"/>
                  <a:pt x="73" y="0"/>
                </a:cubicBezTo>
                <a:close/>
                <a:moveTo>
                  <a:pt x="73" y="127"/>
                </a:moveTo>
                <a:cubicBezTo>
                  <a:pt x="50" y="127"/>
                  <a:pt x="30" y="116"/>
                  <a:pt x="18" y="10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1" y="107"/>
                  <a:pt x="83" y="117"/>
                  <a:pt x="92" y="117"/>
                </a:cubicBezTo>
                <a:cubicBezTo>
                  <a:pt x="102" y="117"/>
                  <a:pt x="110" y="110"/>
                  <a:pt x="110" y="97"/>
                </a:cubicBezTo>
                <a:cubicBezTo>
                  <a:pt x="110" y="83"/>
                  <a:pt x="102" y="77"/>
                  <a:pt x="92" y="77"/>
                </a:cubicBezTo>
                <a:cubicBezTo>
                  <a:pt x="83" y="77"/>
                  <a:pt x="71" y="86"/>
                  <a:pt x="68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9" y="85"/>
                  <a:pt x="6" y="76"/>
                  <a:pt x="6" y="67"/>
                </a:cubicBezTo>
                <a:cubicBezTo>
                  <a:pt x="6" y="57"/>
                  <a:pt x="9" y="48"/>
                  <a:pt x="14" y="40"/>
                </a:cubicBezTo>
                <a:cubicBezTo>
                  <a:pt x="68" y="40"/>
                  <a:pt x="68" y="40"/>
                  <a:pt x="68" y="40"/>
                </a:cubicBezTo>
                <a:cubicBezTo>
                  <a:pt x="71" y="47"/>
                  <a:pt x="83" y="57"/>
                  <a:pt x="92" y="57"/>
                </a:cubicBezTo>
                <a:cubicBezTo>
                  <a:pt x="102" y="57"/>
                  <a:pt x="110" y="50"/>
                  <a:pt x="110" y="37"/>
                </a:cubicBezTo>
                <a:cubicBezTo>
                  <a:pt x="110" y="23"/>
                  <a:pt x="102" y="17"/>
                  <a:pt x="92" y="17"/>
                </a:cubicBezTo>
                <a:cubicBezTo>
                  <a:pt x="83" y="17"/>
                  <a:pt x="71" y="26"/>
                  <a:pt x="6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30" y="17"/>
                  <a:pt x="50" y="7"/>
                  <a:pt x="73" y="7"/>
                </a:cubicBezTo>
                <a:cubicBezTo>
                  <a:pt x="109" y="7"/>
                  <a:pt x="138" y="32"/>
                  <a:pt x="140" y="63"/>
                </a:cubicBezTo>
                <a:cubicBezTo>
                  <a:pt x="72" y="63"/>
                  <a:pt x="72" y="63"/>
                  <a:pt x="72" y="63"/>
                </a:cubicBezTo>
                <a:cubicBezTo>
                  <a:pt x="69" y="57"/>
                  <a:pt x="57" y="47"/>
                  <a:pt x="48" y="47"/>
                </a:cubicBezTo>
                <a:cubicBezTo>
                  <a:pt x="38" y="47"/>
                  <a:pt x="30" y="53"/>
                  <a:pt x="30" y="67"/>
                </a:cubicBezTo>
                <a:cubicBezTo>
                  <a:pt x="30" y="80"/>
                  <a:pt x="38" y="87"/>
                  <a:pt x="48" y="87"/>
                </a:cubicBezTo>
                <a:cubicBezTo>
                  <a:pt x="57" y="87"/>
                  <a:pt x="69" y="77"/>
                  <a:pt x="72" y="70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38" y="102"/>
                  <a:pt x="109" y="127"/>
                  <a:pt x="73" y="1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Freeform 82"/>
          <p:cNvSpPr>
            <a:spLocks noEditPoints="1"/>
          </p:cNvSpPr>
          <p:nvPr/>
        </p:nvSpPr>
        <p:spPr bwMode="auto">
          <a:xfrm>
            <a:off x="3297238" y="6292545"/>
            <a:ext cx="503238" cy="550863"/>
          </a:xfrm>
          <a:custGeom>
            <a:avLst/>
            <a:gdLst>
              <a:gd name="T0" fmla="*/ 37 w 134"/>
              <a:gd name="T1" fmla="*/ 60 h 147"/>
              <a:gd name="T2" fmla="*/ 40 w 134"/>
              <a:gd name="T3" fmla="*/ 57 h 147"/>
              <a:gd name="T4" fmla="*/ 40 w 134"/>
              <a:gd name="T5" fmla="*/ 44 h 147"/>
              <a:gd name="T6" fmla="*/ 37 w 134"/>
              <a:gd name="T7" fmla="*/ 40 h 147"/>
              <a:gd name="T8" fmla="*/ 33 w 134"/>
              <a:gd name="T9" fmla="*/ 44 h 147"/>
              <a:gd name="T10" fmla="*/ 33 w 134"/>
              <a:gd name="T11" fmla="*/ 57 h 147"/>
              <a:gd name="T12" fmla="*/ 37 w 134"/>
              <a:gd name="T13" fmla="*/ 60 h 147"/>
              <a:gd name="T14" fmla="*/ 127 w 134"/>
              <a:gd name="T15" fmla="*/ 20 h 147"/>
              <a:gd name="T16" fmla="*/ 77 w 134"/>
              <a:gd name="T17" fmla="*/ 20 h 147"/>
              <a:gd name="T18" fmla="*/ 88 w 134"/>
              <a:gd name="T19" fmla="*/ 5 h 147"/>
              <a:gd name="T20" fmla="*/ 83 w 134"/>
              <a:gd name="T21" fmla="*/ 0 h 147"/>
              <a:gd name="T22" fmla="*/ 70 w 134"/>
              <a:gd name="T23" fmla="*/ 20 h 147"/>
              <a:gd name="T24" fmla="*/ 7 w 134"/>
              <a:gd name="T25" fmla="*/ 20 h 147"/>
              <a:gd name="T26" fmla="*/ 0 w 134"/>
              <a:gd name="T27" fmla="*/ 27 h 147"/>
              <a:gd name="T28" fmla="*/ 0 w 134"/>
              <a:gd name="T29" fmla="*/ 121 h 147"/>
              <a:gd name="T30" fmla="*/ 7 w 134"/>
              <a:gd name="T31" fmla="*/ 127 h 147"/>
              <a:gd name="T32" fmla="*/ 75 w 134"/>
              <a:gd name="T33" fmla="*/ 127 h 147"/>
              <a:gd name="T34" fmla="*/ 83 w 134"/>
              <a:gd name="T35" fmla="*/ 147 h 147"/>
              <a:gd name="T36" fmla="*/ 89 w 134"/>
              <a:gd name="T37" fmla="*/ 144 h 147"/>
              <a:gd name="T38" fmla="*/ 82 w 134"/>
              <a:gd name="T39" fmla="*/ 127 h 147"/>
              <a:gd name="T40" fmla="*/ 127 w 134"/>
              <a:gd name="T41" fmla="*/ 127 h 147"/>
              <a:gd name="T42" fmla="*/ 134 w 134"/>
              <a:gd name="T43" fmla="*/ 121 h 147"/>
              <a:gd name="T44" fmla="*/ 134 w 134"/>
              <a:gd name="T45" fmla="*/ 27 h 147"/>
              <a:gd name="T46" fmla="*/ 127 w 134"/>
              <a:gd name="T47" fmla="*/ 20 h 147"/>
              <a:gd name="T48" fmla="*/ 67 w 134"/>
              <a:gd name="T49" fmla="*/ 107 h 147"/>
              <a:gd name="T50" fmla="*/ 73 w 134"/>
              <a:gd name="T51" fmla="*/ 107 h 147"/>
              <a:gd name="T52" fmla="*/ 74 w 134"/>
              <a:gd name="T53" fmla="*/ 121 h 147"/>
              <a:gd name="T54" fmla="*/ 7 w 134"/>
              <a:gd name="T55" fmla="*/ 121 h 147"/>
              <a:gd name="T56" fmla="*/ 7 w 134"/>
              <a:gd name="T57" fmla="*/ 27 h 147"/>
              <a:gd name="T58" fmla="*/ 66 w 134"/>
              <a:gd name="T59" fmla="*/ 27 h 147"/>
              <a:gd name="T60" fmla="*/ 51 w 134"/>
              <a:gd name="T61" fmla="*/ 80 h 147"/>
              <a:gd name="T62" fmla="*/ 50 w 134"/>
              <a:gd name="T63" fmla="*/ 84 h 147"/>
              <a:gd name="T64" fmla="*/ 74 w 134"/>
              <a:gd name="T65" fmla="*/ 84 h 147"/>
              <a:gd name="T66" fmla="*/ 73 w 134"/>
              <a:gd name="T67" fmla="*/ 100 h 147"/>
              <a:gd name="T68" fmla="*/ 67 w 134"/>
              <a:gd name="T69" fmla="*/ 100 h 147"/>
              <a:gd name="T70" fmla="*/ 21 w 134"/>
              <a:gd name="T71" fmla="*/ 91 h 147"/>
              <a:gd name="T72" fmla="*/ 18 w 134"/>
              <a:gd name="T73" fmla="*/ 97 h 147"/>
              <a:gd name="T74" fmla="*/ 67 w 134"/>
              <a:gd name="T75" fmla="*/ 107 h 147"/>
              <a:gd name="T76" fmla="*/ 127 w 134"/>
              <a:gd name="T77" fmla="*/ 121 h 147"/>
              <a:gd name="T78" fmla="*/ 81 w 134"/>
              <a:gd name="T79" fmla="*/ 121 h 147"/>
              <a:gd name="T80" fmla="*/ 79 w 134"/>
              <a:gd name="T81" fmla="*/ 106 h 147"/>
              <a:gd name="T82" fmla="*/ 115 w 134"/>
              <a:gd name="T83" fmla="*/ 97 h 147"/>
              <a:gd name="T84" fmla="*/ 112 w 134"/>
              <a:gd name="T85" fmla="*/ 91 h 147"/>
              <a:gd name="T86" fmla="*/ 79 w 134"/>
              <a:gd name="T87" fmla="*/ 100 h 147"/>
              <a:gd name="T88" fmla="*/ 82 w 134"/>
              <a:gd name="T89" fmla="*/ 81 h 147"/>
              <a:gd name="T90" fmla="*/ 82 w 134"/>
              <a:gd name="T91" fmla="*/ 77 h 147"/>
              <a:gd name="T92" fmla="*/ 58 w 134"/>
              <a:gd name="T93" fmla="*/ 77 h 147"/>
              <a:gd name="T94" fmla="*/ 74 w 134"/>
              <a:gd name="T95" fmla="*/ 27 h 147"/>
              <a:gd name="T96" fmla="*/ 127 w 134"/>
              <a:gd name="T97" fmla="*/ 27 h 147"/>
              <a:gd name="T98" fmla="*/ 127 w 134"/>
              <a:gd name="T99" fmla="*/ 121 h 147"/>
              <a:gd name="T100" fmla="*/ 97 w 134"/>
              <a:gd name="T101" fmla="*/ 60 h 147"/>
              <a:gd name="T102" fmla="*/ 100 w 134"/>
              <a:gd name="T103" fmla="*/ 57 h 147"/>
              <a:gd name="T104" fmla="*/ 100 w 134"/>
              <a:gd name="T105" fmla="*/ 44 h 147"/>
              <a:gd name="T106" fmla="*/ 97 w 134"/>
              <a:gd name="T107" fmla="*/ 40 h 147"/>
              <a:gd name="T108" fmla="*/ 94 w 134"/>
              <a:gd name="T109" fmla="*/ 44 h 147"/>
              <a:gd name="T110" fmla="*/ 94 w 134"/>
              <a:gd name="T111" fmla="*/ 57 h 147"/>
              <a:gd name="T112" fmla="*/ 97 w 134"/>
              <a:gd name="T113" fmla="*/ 6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" h="147">
                <a:moveTo>
                  <a:pt x="37" y="60"/>
                </a:moveTo>
                <a:cubicBezTo>
                  <a:pt x="39" y="60"/>
                  <a:pt x="40" y="59"/>
                  <a:pt x="40" y="57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2"/>
                  <a:pt x="39" y="40"/>
                  <a:pt x="37" y="40"/>
                </a:cubicBezTo>
                <a:cubicBezTo>
                  <a:pt x="35" y="40"/>
                  <a:pt x="33" y="42"/>
                  <a:pt x="33" y="44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9"/>
                  <a:pt x="35" y="60"/>
                  <a:pt x="37" y="60"/>
                </a:cubicBezTo>
                <a:close/>
                <a:moveTo>
                  <a:pt x="127" y="20"/>
                </a:moveTo>
                <a:cubicBezTo>
                  <a:pt x="77" y="20"/>
                  <a:pt x="77" y="20"/>
                  <a:pt x="77" y="20"/>
                </a:cubicBezTo>
                <a:cubicBezTo>
                  <a:pt x="83" y="10"/>
                  <a:pt x="88" y="5"/>
                  <a:pt x="88" y="5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1"/>
                  <a:pt x="77" y="8"/>
                  <a:pt x="70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3" y="20"/>
                  <a:pt x="0" y="23"/>
                  <a:pt x="0" y="27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7" y="127"/>
                </a:cubicBezTo>
                <a:cubicBezTo>
                  <a:pt x="75" y="127"/>
                  <a:pt x="75" y="127"/>
                  <a:pt x="75" y="127"/>
                </a:cubicBezTo>
                <a:cubicBezTo>
                  <a:pt x="77" y="134"/>
                  <a:pt x="79" y="141"/>
                  <a:pt x="83" y="147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6" y="139"/>
                  <a:pt x="84" y="133"/>
                  <a:pt x="82" y="127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131" y="127"/>
                  <a:pt x="134" y="124"/>
                  <a:pt x="134" y="121"/>
                </a:cubicBezTo>
                <a:cubicBezTo>
                  <a:pt x="134" y="27"/>
                  <a:pt x="134" y="27"/>
                  <a:pt x="134" y="27"/>
                </a:cubicBezTo>
                <a:cubicBezTo>
                  <a:pt x="134" y="23"/>
                  <a:pt x="131" y="20"/>
                  <a:pt x="127" y="20"/>
                </a:cubicBezTo>
                <a:close/>
                <a:moveTo>
                  <a:pt x="67" y="107"/>
                </a:moveTo>
                <a:cubicBezTo>
                  <a:pt x="69" y="107"/>
                  <a:pt x="71" y="107"/>
                  <a:pt x="73" y="107"/>
                </a:cubicBezTo>
                <a:cubicBezTo>
                  <a:pt x="73" y="111"/>
                  <a:pt x="73" y="116"/>
                  <a:pt x="74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7" y="27"/>
                  <a:pt x="7" y="27"/>
                  <a:pt x="7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59" y="41"/>
                  <a:pt x="53" y="59"/>
                  <a:pt x="51" y="80"/>
                </a:cubicBezTo>
                <a:cubicBezTo>
                  <a:pt x="50" y="84"/>
                  <a:pt x="50" y="84"/>
                  <a:pt x="50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8"/>
                  <a:pt x="73" y="93"/>
                  <a:pt x="73" y="100"/>
                </a:cubicBezTo>
                <a:cubicBezTo>
                  <a:pt x="71" y="100"/>
                  <a:pt x="69" y="100"/>
                  <a:pt x="67" y="100"/>
                </a:cubicBezTo>
                <a:cubicBezTo>
                  <a:pt x="41" y="100"/>
                  <a:pt x="22" y="91"/>
                  <a:pt x="21" y="91"/>
                </a:cubicBezTo>
                <a:cubicBezTo>
                  <a:pt x="18" y="97"/>
                  <a:pt x="18" y="97"/>
                  <a:pt x="18" y="97"/>
                </a:cubicBezTo>
                <a:cubicBezTo>
                  <a:pt x="19" y="97"/>
                  <a:pt x="39" y="107"/>
                  <a:pt x="67" y="107"/>
                </a:cubicBezTo>
                <a:close/>
                <a:moveTo>
                  <a:pt x="127" y="121"/>
                </a:moveTo>
                <a:cubicBezTo>
                  <a:pt x="81" y="121"/>
                  <a:pt x="81" y="121"/>
                  <a:pt x="81" y="121"/>
                </a:cubicBezTo>
                <a:cubicBezTo>
                  <a:pt x="80" y="116"/>
                  <a:pt x="80" y="111"/>
                  <a:pt x="79" y="106"/>
                </a:cubicBezTo>
                <a:cubicBezTo>
                  <a:pt x="100" y="104"/>
                  <a:pt x="114" y="97"/>
                  <a:pt x="115" y="97"/>
                </a:cubicBezTo>
                <a:cubicBezTo>
                  <a:pt x="112" y="91"/>
                  <a:pt x="112" y="91"/>
                  <a:pt x="112" y="91"/>
                </a:cubicBezTo>
                <a:cubicBezTo>
                  <a:pt x="112" y="91"/>
                  <a:pt x="98" y="97"/>
                  <a:pt x="79" y="100"/>
                </a:cubicBezTo>
                <a:cubicBezTo>
                  <a:pt x="80" y="89"/>
                  <a:pt x="81" y="81"/>
                  <a:pt x="82" y="81"/>
                </a:cubicBezTo>
                <a:cubicBezTo>
                  <a:pt x="82" y="77"/>
                  <a:pt x="82" y="77"/>
                  <a:pt x="82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60" y="57"/>
                  <a:pt x="67" y="40"/>
                  <a:pt x="74" y="27"/>
                </a:cubicBezTo>
                <a:cubicBezTo>
                  <a:pt x="127" y="27"/>
                  <a:pt x="127" y="27"/>
                  <a:pt x="127" y="27"/>
                </a:cubicBezTo>
                <a:lnTo>
                  <a:pt x="127" y="121"/>
                </a:lnTo>
                <a:close/>
                <a:moveTo>
                  <a:pt x="97" y="60"/>
                </a:moveTo>
                <a:cubicBezTo>
                  <a:pt x="99" y="60"/>
                  <a:pt x="100" y="59"/>
                  <a:pt x="100" y="57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0" y="42"/>
                  <a:pt x="99" y="40"/>
                  <a:pt x="97" y="40"/>
                </a:cubicBezTo>
                <a:cubicBezTo>
                  <a:pt x="95" y="40"/>
                  <a:pt x="94" y="42"/>
                  <a:pt x="94" y="44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9"/>
                  <a:pt x="95" y="60"/>
                  <a:pt x="97" y="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4325938" y="6292545"/>
            <a:ext cx="550863" cy="550863"/>
          </a:xfrm>
          <a:custGeom>
            <a:avLst/>
            <a:gdLst>
              <a:gd name="T0" fmla="*/ 106 w 147"/>
              <a:gd name="T1" fmla="*/ 34 h 147"/>
              <a:gd name="T2" fmla="*/ 97 w 147"/>
              <a:gd name="T3" fmla="*/ 34 h 147"/>
              <a:gd name="T4" fmla="*/ 73 w 147"/>
              <a:gd name="T5" fmla="*/ 67 h 147"/>
              <a:gd name="T6" fmla="*/ 50 w 147"/>
              <a:gd name="T7" fmla="*/ 34 h 147"/>
              <a:gd name="T8" fmla="*/ 41 w 147"/>
              <a:gd name="T9" fmla="*/ 34 h 147"/>
              <a:gd name="T10" fmla="*/ 69 w 147"/>
              <a:gd name="T11" fmla="*/ 73 h 147"/>
              <a:gd name="T12" fmla="*/ 39 w 147"/>
              <a:gd name="T13" fmla="*/ 114 h 147"/>
              <a:gd name="T14" fmla="*/ 48 w 147"/>
              <a:gd name="T15" fmla="*/ 114 h 147"/>
              <a:gd name="T16" fmla="*/ 73 w 147"/>
              <a:gd name="T17" fmla="*/ 79 h 147"/>
              <a:gd name="T18" fmla="*/ 98 w 147"/>
              <a:gd name="T19" fmla="*/ 114 h 147"/>
              <a:gd name="T20" fmla="*/ 108 w 147"/>
              <a:gd name="T21" fmla="*/ 114 h 147"/>
              <a:gd name="T22" fmla="*/ 78 w 147"/>
              <a:gd name="T23" fmla="*/ 73 h 147"/>
              <a:gd name="T24" fmla="*/ 106 w 147"/>
              <a:gd name="T25" fmla="*/ 34 h 147"/>
              <a:gd name="T26" fmla="*/ 73 w 147"/>
              <a:gd name="T27" fmla="*/ 0 h 147"/>
              <a:gd name="T28" fmla="*/ 0 w 147"/>
              <a:gd name="T29" fmla="*/ 74 h 147"/>
              <a:gd name="T30" fmla="*/ 73 w 147"/>
              <a:gd name="T31" fmla="*/ 147 h 147"/>
              <a:gd name="T32" fmla="*/ 147 w 147"/>
              <a:gd name="T33" fmla="*/ 74 h 147"/>
              <a:gd name="T34" fmla="*/ 73 w 147"/>
              <a:gd name="T35" fmla="*/ 0 h 147"/>
              <a:gd name="T36" fmla="*/ 73 w 147"/>
              <a:gd name="T37" fmla="*/ 141 h 147"/>
              <a:gd name="T38" fmla="*/ 7 w 147"/>
              <a:gd name="T39" fmla="*/ 74 h 147"/>
              <a:gd name="T40" fmla="*/ 73 w 147"/>
              <a:gd name="T41" fmla="*/ 7 h 147"/>
              <a:gd name="T42" fmla="*/ 140 w 147"/>
              <a:gd name="T43" fmla="*/ 74 h 147"/>
              <a:gd name="T44" fmla="*/ 73 w 147"/>
              <a:gd name="T45" fmla="*/ 14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7" h="147">
                <a:moveTo>
                  <a:pt x="106" y="34"/>
                </a:moveTo>
                <a:cubicBezTo>
                  <a:pt x="97" y="34"/>
                  <a:pt x="97" y="34"/>
                  <a:pt x="97" y="34"/>
                </a:cubicBezTo>
                <a:cubicBezTo>
                  <a:pt x="73" y="67"/>
                  <a:pt x="73" y="67"/>
                  <a:pt x="73" y="67"/>
                </a:cubicBezTo>
                <a:cubicBezTo>
                  <a:pt x="50" y="34"/>
                  <a:pt x="50" y="34"/>
                  <a:pt x="50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69" y="73"/>
                  <a:pt x="69" y="73"/>
                  <a:pt x="69" y="73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73" y="79"/>
                  <a:pt x="73" y="79"/>
                  <a:pt x="7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8" y="114"/>
                  <a:pt x="108" y="114"/>
                  <a:pt x="108" y="114"/>
                </a:cubicBezTo>
                <a:cubicBezTo>
                  <a:pt x="78" y="73"/>
                  <a:pt x="78" y="73"/>
                  <a:pt x="78" y="73"/>
                </a:cubicBezTo>
                <a:lnTo>
                  <a:pt x="106" y="34"/>
                </a:lnTo>
                <a:close/>
                <a:moveTo>
                  <a:pt x="73" y="0"/>
                </a:moveTo>
                <a:cubicBezTo>
                  <a:pt x="33" y="0"/>
                  <a:pt x="0" y="33"/>
                  <a:pt x="0" y="74"/>
                </a:cubicBezTo>
                <a:cubicBezTo>
                  <a:pt x="0" y="114"/>
                  <a:pt x="33" y="147"/>
                  <a:pt x="73" y="147"/>
                </a:cubicBezTo>
                <a:cubicBezTo>
                  <a:pt x="114" y="147"/>
                  <a:pt x="147" y="114"/>
                  <a:pt x="147" y="74"/>
                </a:cubicBezTo>
                <a:cubicBezTo>
                  <a:pt x="147" y="33"/>
                  <a:pt x="114" y="0"/>
                  <a:pt x="73" y="0"/>
                </a:cubicBezTo>
                <a:close/>
                <a:moveTo>
                  <a:pt x="73" y="141"/>
                </a:moveTo>
                <a:cubicBezTo>
                  <a:pt x="37" y="141"/>
                  <a:pt x="7" y="111"/>
                  <a:pt x="7" y="74"/>
                </a:cubicBezTo>
                <a:cubicBezTo>
                  <a:pt x="7" y="37"/>
                  <a:pt x="37" y="7"/>
                  <a:pt x="73" y="7"/>
                </a:cubicBezTo>
                <a:cubicBezTo>
                  <a:pt x="110" y="7"/>
                  <a:pt x="140" y="37"/>
                  <a:pt x="140" y="74"/>
                </a:cubicBezTo>
                <a:cubicBezTo>
                  <a:pt x="140" y="111"/>
                  <a:pt x="110" y="141"/>
                  <a:pt x="73" y="14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4" name="Freeform 84"/>
          <p:cNvSpPr>
            <a:spLocks noEditPoints="1"/>
          </p:cNvSpPr>
          <p:nvPr/>
        </p:nvSpPr>
        <p:spPr bwMode="auto">
          <a:xfrm>
            <a:off x="5380038" y="6292545"/>
            <a:ext cx="549275" cy="550863"/>
          </a:xfrm>
          <a:custGeom>
            <a:avLst/>
            <a:gdLst>
              <a:gd name="T0" fmla="*/ 173 w 346"/>
              <a:gd name="T1" fmla="*/ 324 h 347"/>
              <a:gd name="T2" fmla="*/ 346 w 346"/>
              <a:gd name="T3" fmla="*/ 347 h 347"/>
              <a:gd name="T4" fmla="*/ 346 w 346"/>
              <a:gd name="T5" fmla="*/ 189 h 347"/>
              <a:gd name="T6" fmla="*/ 173 w 346"/>
              <a:gd name="T7" fmla="*/ 189 h 347"/>
              <a:gd name="T8" fmla="*/ 173 w 346"/>
              <a:gd name="T9" fmla="*/ 324 h 347"/>
              <a:gd name="T10" fmla="*/ 189 w 346"/>
              <a:gd name="T11" fmla="*/ 205 h 347"/>
              <a:gd name="T12" fmla="*/ 331 w 346"/>
              <a:gd name="T13" fmla="*/ 205 h 347"/>
              <a:gd name="T14" fmla="*/ 331 w 346"/>
              <a:gd name="T15" fmla="*/ 331 h 347"/>
              <a:gd name="T16" fmla="*/ 189 w 346"/>
              <a:gd name="T17" fmla="*/ 310 h 347"/>
              <a:gd name="T18" fmla="*/ 189 w 346"/>
              <a:gd name="T19" fmla="*/ 205 h 347"/>
              <a:gd name="T20" fmla="*/ 173 w 346"/>
              <a:gd name="T21" fmla="*/ 23 h 347"/>
              <a:gd name="T22" fmla="*/ 173 w 346"/>
              <a:gd name="T23" fmla="*/ 158 h 347"/>
              <a:gd name="T24" fmla="*/ 346 w 346"/>
              <a:gd name="T25" fmla="*/ 158 h 347"/>
              <a:gd name="T26" fmla="*/ 346 w 346"/>
              <a:gd name="T27" fmla="*/ 0 h 347"/>
              <a:gd name="T28" fmla="*/ 173 w 346"/>
              <a:gd name="T29" fmla="*/ 23 h 347"/>
              <a:gd name="T30" fmla="*/ 331 w 346"/>
              <a:gd name="T31" fmla="*/ 142 h 347"/>
              <a:gd name="T32" fmla="*/ 189 w 346"/>
              <a:gd name="T33" fmla="*/ 142 h 347"/>
              <a:gd name="T34" fmla="*/ 189 w 346"/>
              <a:gd name="T35" fmla="*/ 38 h 347"/>
              <a:gd name="T36" fmla="*/ 331 w 346"/>
              <a:gd name="T37" fmla="*/ 19 h 347"/>
              <a:gd name="T38" fmla="*/ 331 w 346"/>
              <a:gd name="T39" fmla="*/ 142 h 347"/>
              <a:gd name="T40" fmla="*/ 0 w 346"/>
              <a:gd name="T41" fmla="*/ 300 h 347"/>
              <a:gd name="T42" fmla="*/ 142 w 346"/>
              <a:gd name="T43" fmla="*/ 319 h 347"/>
              <a:gd name="T44" fmla="*/ 142 w 346"/>
              <a:gd name="T45" fmla="*/ 189 h 347"/>
              <a:gd name="T46" fmla="*/ 0 w 346"/>
              <a:gd name="T47" fmla="*/ 189 h 347"/>
              <a:gd name="T48" fmla="*/ 0 w 346"/>
              <a:gd name="T49" fmla="*/ 300 h 347"/>
              <a:gd name="T50" fmla="*/ 14 w 346"/>
              <a:gd name="T51" fmla="*/ 205 h 347"/>
              <a:gd name="T52" fmla="*/ 126 w 346"/>
              <a:gd name="T53" fmla="*/ 205 h 347"/>
              <a:gd name="T54" fmla="*/ 126 w 346"/>
              <a:gd name="T55" fmla="*/ 302 h 347"/>
              <a:gd name="T56" fmla="*/ 14 w 346"/>
              <a:gd name="T57" fmla="*/ 286 h 347"/>
              <a:gd name="T58" fmla="*/ 14 w 346"/>
              <a:gd name="T59" fmla="*/ 205 h 347"/>
              <a:gd name="T60" fmla="*/ 0 w 346"/>
              <a:gd name="T61" fmla="*/ 158 h 347"/>
              <a:gd name="T62" fmla="*/ 142 w 346"/>
              <a:gd name="T63" fmla="*/ 158 h 347"/>
              <a:gd name="T64" fmla="*/ 142 w 346"/>
              <a:gd name="T65" fmla="*/ 28 h 347"/>
              <a:gd name="T66" fmla="*/ 0 w 346"/>
              <a:gd name="T67" fmla="*/ 47 h 347"/>
              <a:gd name="T68" fmla="*/ 0 w 346"/>
              <a:gd name="T69" fmla="*/ 158 h 347"/>
              <a:gd name="T70" fmla="*/ 14 w 346"/>
              <a:gd name="T71" fmla="*/ 61 h 347"/>
              <a:gd name="T72" fmla="*/ 126 w 346"/>
              <a:gd name="T73" fmla="*/ 47 h 347"/>
              <a:gd name="T74" fmla="*/ 126 w 346"/>
              <a:gd name="T75" fmla="*/ 142 h 347"/>
              <a:gd name="T76" fmla="*/ 14 w 346"/>
              <a:gd name="T77" fmla="*/ 142 h 347"/>
              <a:gd name="T78" fmla="*/ 14 w 346"/>
              <a:gd name="T79" fmla="*/ 6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6" h="347">
                <a:moveTo>
                  <a:pt x="173" y="324"/>
                </a:moveTo>
                <a:lnTo>
                  <a:pt x="346" y="347"/>
                </a:lnTo>
                <a:lnTo>
                  <a:pt x="346" y="189"/>
                </a:lnTo>
                <a:lnTo>
                  <a:pt x="173" y="189"/>
                </a:lnTo>
                <a:lnTo>
                  <a:pt x="173" y="324"/>
                </a:lnTo>
                <a:close/>
                <a:moveTo>
                  <a:pt x="189" y="205"/>
                </a:moveTo>
                <a:lnTo>
                  <a:pt x="331" y="205"/>
                </a:lnTo>
                <a:lnTo>
                  <a:pt x="331" y="331"/>
                </a:lnTo>
                <a:lnTo>
                  <a:pt x="189" y="310"/>
                </a:lnTo>
                <a:lnTo>
                  <a:pt x="189" y="205"/>
                </a:lnTo>
                <a:close/>
                <a:moveTo>
                  <a:pt x="173" y="23"/>
                </a:moveTo>
                <a:lnTo>
                  <a:pt x="173" y="158"/>
                </a:lnTo>
                <a:lnTo>
                  <a:pt x="346" y="158"/>
                </a:lnTo>
                <a:lnTo>
                  <a:pt x="346" y="0"/>
                </a:lnTo>
                <a:lnTo>
                  <a:pt x="173" y="23"/>
                </a:lnTo>
                <a:close/>
                <a:moveTo>
                  <a:pt x="331" y="142"/>
                </a:moveTo>
                <a:lnTo>
                  <a:pt x="189" y="142"/>
                </a:lnTo>
                <a:lnTo>
                  <a:pt x="189" y="38"/>
                </a:lnTo>
                <a:lnTo>
                  <a:pt x="331" y="19"/>
                </a:lnTo>
                <a:lnTo>
                  <a:pt x="331" y="142"/>
                </a:lnTo>
                <a:close/>
                <a:moveTo>
                  <a:pt x="0" y="300"/>
                </a:moveTo>
                <a:lnTo>
                  <a:pt x="142" y="319"/>
                </a:lnTo>
                <a:lnTo>
                  <a:pt x="142" y="189"/>
                </a:lnTo>
                <a:lnTo>
                  <a:pt x="0" y="189"/>
                </a:lnTo>
                <a:lnTo>
                  <a:pt x="0" y="300"/>
                </a:lnTo>
                <a:close/>
                <a:moveTo>
                  <a:pt x="14" y="205"/>
                </a:moveTo>
                <a:lnTo>
                  <a:pt x="126" y="205"/>
                </a:lnTo>
                <a:lnTo>
                  <a:pt x="126" y="302"/>
                </a:lnTo>
                <a:lnTo>
                  <a:pt x="14" y="286"/>
                </a:lnTo>
                <a:lnTo>
                  <a:pt x="14" y="205"/>
                </a:lnTo>
                <a:close/>
                <a:moveTo>
                  <a:pt x="0" y="158"/>
                </a:moveTo>
                <a:lnTo>
                  <a:pt x="142" y="158"/>
                </a:lnTo>
                <a:lnTo>
                  <a:pt x="142" y="28"/>
                </a:lnTo>
                <a:lnTo>
                  <a:pt x="0" y="47"/>
                </a:lnTo>
                <a:lnTo>
                  <a:pt x="0" y="158"/>
                </a:lnTo>
                <a:close/>
                <a:moveTo>
                  <a:pt x="14" y="61"/>
                </a:moveTo>
                <a:lnTo>
                  <a:pt x="126" y="47"/>
                </a:lnTo>
                <a:lnTo>
                  <a:pt x="126" y="142"/>
                </a:lnTo>
                <a:lnTo>
                  <a:pt x="14" y="142"/>
                </a:lnTo>
                <a:lnTo>
                  <a:pt x="14" y="6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Freeform 85"/>
          <p:cNvSpPr>
            <a:spLocks noEditPoints="1"/>
          </p:cNvSpPr>
          <p:nvPr/>
        </p:nvSpPr>
        <p:spPr bwMode="auto">
          <a:xfrm>
            <a:off x="6507163" y="6292545"/>
            <a:ext cx="401638" cy="550863"/>
          </a:xfrm>
          <a:custGeom>
            <a:avLst/>
            <a:gdLst>
              <a:gd name="T0" fmla="*/ 40 w 107"/>
              <a:gd name="T1" fmla="*/ 27 h 147"/>
              <a:gd name="T2" fmla="*/ 47 w 107"/>
              <a:gd name="T3" fmla="*/ 27 h 147"/>
              <a:gd name="T4" fmla="*/ 97 w 107"/>
              <a:gd name="T5" fmla="*/ 37 h 147"/>
              <a:gd name="T6" fmla="*/ 94 w 107"/>
              <a:gd name="T7" fmla="*/ 37 h 147"/>
              <a:gd name="T8" fmla="*/ 75 w 107"/>
              <a:gd name="T9" fmla="*/ 12 h 147"/>
              <a:gd name="T10" fmla="*/ 80 w 107"/>
              <a:gd name="T11" fmla="*/ 5 h 147"/>
              <a:gd name="T12" fmla="*/ 77 w 107"/>
              <a:gd name="T13" fmla="*/ 0 h 147"/>
              <a:gd name="T14" fmla="*/ 74 w 107"/>
              <a:gd name="T15" fmla="*/ 2 h 147"/>
              <a:gd name="T16" fmla="*/ 54 w 107"/>
              <a:gd name="T17" fmla="*/ 7 h 147"/>
              <a:gd name="T18" fmla="*/ 33 w 107"/>
              <a:gd name="T19" fmla="*/ 2 h 147"/>
              <a:gd name="T20" fmla="*/ 30 w 107"/>
              <a:gd name="T21" fmla="*/ 0 h 147"/>
              <a:gd name="T22" fmla="*/ 27 w 107"/>
              <a:gd name="T23" fmla="*/ 5 h 147"/>
              <a:gd name="T24" fmla="*/ 32 w 107"/>
              <a:gd name="T25" fmla="*/ 12 h 147"/>
              <a:gd name="T26" fmla="*/ 13 w 107"/>
              <a:gd name="T27" fmla="*/ 37 h 147"/>
              <a:gd name="T28" fmla="*/ 10 w 107"/>
              <a:gd name="T29" fmla="*/ 37 h 147"/>
              <a:gd name="T30" fmla="*/ 0 w 107"/>
              <a:gd name="T31" fmla="*/ 94 h 147"/>
              <a:gd name="T32" fmla="*/ 13 w 107"/>
              <a:gd name="T33" fmla="*/ 103 h 147"/>
              <a:gd name="T34" fmla="*/ 20 w 107"/>
              <a:gd name="T35" fmla="*/ 121 h 147"/>
              <a:gd name="T36" fmla="*/ 27 w 107"/>
              <a:gd name="T37" fmla="*/ 137 h 147"/>
              <a:gd name="T38" fmla="*/ 47 w 107"/>
              <a:gd name="T39" fmla="*/ 137 h 147"/>
              <a:gd name="T40" fmla="*/ 60 w 107"/>
              <a:gd name="T41" fmla="*/ 121 h 147"/>
              <a:gd name="T42" fmla="*/ 70 w 107"/>
              <a:gd name="T43" fmla="*/ 147 h 147"/>
              <a:gd name="T44" fmla="*/ 80 w 107"/>
              <a:gd name="T45" fmla="*/ 121 h 147"/>
              <a:gd name="T46" fmla="*/ 94 w 107"/>
              <a:gd name="T47" fmla="*/ 114 h 147"/>
              <a:gd name="T48" fmla="*/ 97 w 107"/>
              <a:gd name="T49" fmla="*/ 104 h 147"/>
              <a:gd name="T50" fmla="*/ 107 w 107"/>
              <a:gd name="T51" fmla="*/ 47 h 147"/>
              <a:gd name="T52" fmla="*/ 13 w 107"/>
              <a:gd name="T53" fmla="*/ 94 h 147"/>
              <a:gd name="T54" fmla="*/ 7 w 107"/>
              <a:gd name="T55" fmla="*/ 94 h 147"/>
              <a:gd name="T56" fmla="*/ 10 w 107"/>
              <a:gd name="T57" fmla="*/ 44 h 147"/>
              <a:gd name="T58" fmla="*/ 13 w 107"/>
              <a:gd name="T59" fmla="*/ 94 h 147"/>
              <a:gd name="T60" fmla="*/ 87 w 107"/>
              <a:gd name="T61" fmla="*/ 37 h 147"/>
              <a:gd name="T62" fmla="*/ 54 w 107"/>
              <a:gd name="T63" fmla="*/ 14 h 147"/>
              <a:gd name="T64" fmla="*/ 37 w 107"/>
              <a:gd name="T65" fmla="*/ 141 h 147"/>
              <a:gd name="T66" fmla="*/ 33 w 107"/>
              <a:gd name="T67" fmla="*/ 121 h 147"/>
              <a:gd name="T68" fmla="*/ 40 w 107"/>
              <a:gd name="T69" fmla="*/ 137 h 147"/>
              <a:gd name="T70" fmla="*/ 70 w 107"/>
              <a:gd name="T71" fmla="*/ 141 h 147"/>
              <a:gd name="T72" fmla="*/ 67 w 107"/>
              <a:gd name="T73" fmla="*/ 121 h 147"/>
              <a:gd name="T74" fmla="*/ 74 w 107"/>
              <a:gd name="T75" fmla="*/ 137 h 147"/>
              <a:gd name="T76" fmla="*/ 20 w 107"/>
              <a:gd name="T77" fmla="*/ 114 h 147"/>
              <a:gd name="T78" fmla="*/ 87 w 107"/>
              <a:gd name="T79" fmla="*/ 44 h 147"/>
              <a:gd name="T80" fmla="*/ 100 w 107"/>
              <a:gd name="T81" fmla="*/ 94 h 147"/>
              <a:gd name="T82" fmla="*/ 94 w 107"/>
              <a:gd name="T83" fmla="*/ 94 h 147"/>
              <a:gd name="T84" fmla="*/ 97 w 107"/>
              <a:gd name="T85" fmla="*/ 44 h 147"/>
              <a:gd name="T86" fmla="*/ 100 w 107"/>
              <a:gd name="T87" fmla="*/ 94 h 147"/>
              <a:gd name="T88" fmla="*/ 60 w 107"/>
              <a:gd name="T89" fmla="*/ 27 h 147"/>
              <a:gd name="T90" fmla="*/ 67 w 107"/>
              <a:gd name="T91" fmla="*/ 2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47">
                <a:moveTo>
                  <a:pt x="44" y="24"/>
                </a:moveTo>
                <a:cubicBezTo>
                  <a:pt x="42" y="24"/>
                  <a:pt x="40" y="25"/>
                  <a:pt x="40" y="27"/>
                </a:cubicBezTo>
                <a:cubicBezTo>
                  <a:pt x="40" y="29"/>
                  <a:pt x="42" y="30"/>
                  <a:pt x="44" y="30"/>
                </a:cubicBezTo>
                <a:cubicBezTo>
                  <a:pt x="45" y="30"/>
                  <a:pt x="47" y="29"/>
                  <a:pt x="47" y="27"/>
                </a:cubicBezTo>
                <a:cubicBezTo>
                  <a:pt x="47" y="25"/>
                  <a:pt x="45" y="24"/>
                  <a:pt x="44" y="24"/>
                </a:cubicBezTo>
                <a:close/>
                <a:moveTo>
                  <a:pt x="97" y="37"/>
                </a:moveTo>
                <a:cubicBezTo>
                  <a:pt x="96" y="37"/>
                  <a:pt x="95" y="37"/>
                  <a:pt x="94" y="38"/>
                </a:cubicBezTo>
                <a:cubicBezTo>
                  <a:pt x="94" y="37"/>
                  <a:pt x="94" y="37"/>
                  <a:pt x="94" y="37"/>
                </a:cubicBezTo>
                <a:cubicBezTo>
                  <a:pt x="93" y="37"/>
                  <a:pt x="93" y="37"/>
                  <a:pt x="93" y="37"/>
                </a:cubicBezTo>
                <a:cubicBezTo>
                  <a:pt x="92" y="27"/>
                  <a:pt x="85" y="18"/>
                  <a:pt x="75" y="12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4"/>
                  <a:pt x="80" y="4"/>
                </a:cubicBezTo>
                <a:cubicBezTo>
                  <a:pt x="80" y="2"/>
                  <a:pt x="79" y="0"/>
                  <a:pt x="77" y="0"/>
                </a:cubicBezTo>
                <a:cubicBezTo>
                  <a:pt x="76" y="0"/>
                  <a:pt x="75" y="1"/>
                  <a:pt x="74" y="2"/>
                </a:cubicBezTo>
                <a:cubicBezTo>
                  <a:pt x="74" y="2"/>
                  <a:pt x="74" y="2"/>
                  <a:pt x="74" y="2"/>
                </a:cubicBezTo>
                <a:cubicBezTo>
                  <a:pt x="69" y="10"/>
                  <a:pt x="69" y="10"/>
                  <a:pt x="69" y="10"/>
                </a:cubicBezTo>
                <a:cubicBezTo>
                  <a:pt x="64" y="8"/>
                  <a:pt x="59" y="7"/>
                  <a:pt x="54" y="7"/>
                </a:cubicBezTo>
                <a:cubicBezTo>
                  <a:pt x="48" y="7"/>
                  <a:pt x="43" y="8"/>
                  <a:pt x="38" y="10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8" y="0"/>
                  <a:pt x="27" y="2"/>
                  <a:pt x="27" y="4"/>
                </a:cubicBezTo>
                <a:cubicBezTo>
                  <a:pt x="27" y="4"/>
                  <a:pt x="27" y="5"/>
                  <a:pt x="27" y="5"/>
                </a:cubicBezTo>
                <a:cubicBezTo>
                  <a:pt x="27" y="6"/>
                  <a:pt x="27" y="6"/>
                  <a:pt x="27" y="6"/>
                </a:cubicBezTo>
                <a:cubicBezTo>
                  <a:pt x="32" y="12"/>
                  <a:pt x="32" y="12"/>
                  <a:pt x="32" y="12"/>
                </a:cubicBezTo>
                <a:cubicBezTo>
                  <a:pt x="22" y="18"/>
                  <a:pt x="15" y="27"/>
                  <a:pt x="14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8"/>
                  <a:pt x="13" y="38"/>
                  <a:pt x="13" y="38"/>
                </a:cubicBezTo>
                <a:cubicBezTo>
                  <a:pt x="12" y="37"/>
                  <a:pt x="11" y="37"/>
                  <a:pt x="10" y="37"/>
                </a:cubicBezTo>
                <a:cubicBezTo>
                  <a:pt x="5" y="37"/>
                  <a:pt x="0" y="42"/>
                  <a:pt x="0" y="4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9"/>
                  <a:pt x="5" y="104"/>
                  <a:pt x="10" y="104"/>
                </a:cubicBezTo>
                <a:cubicBezTo>
                  <a:pt x="11" y="104"/>
                  <a:pt x="12" y="104"/>
                  <a:pt x="13" y="103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13" y="118"/>
                  <a:pt x="16" y="121"/>
                  <a:pt x="20" y="121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7" y="143"/>
                  <a:pt x="31" y="147"/>
                  <a:pt x="37" y="147"/>
                </a:cubicBezTo>
                <a:cubicBezTo>
                  <a:pt x="42" y="147"/>
                  <a:pt x="47" y="143"/>
                  <a:pt x="47" y="137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0" y="137"/>
                  <a:pt x="60" y="137"/>
                  <a:pt x="60" y="137"/>
                </a:cubicBezTo>
                <a:cubicBezTo>
                  <a:pt x="60" y="143"/>
                  <a:pt x="65" y="147"/>
                  <a:pt x="70" y="147"/>
                </a:cubicBezTo>
                <a:cubicBezTo>
                  <a:pt x="76" y="147"/>
                  <a:pt x="80" y="143"/>
                  <a:pt x="80" y="137"/>
                </a:cubicBezTo>
                <a:cubicBezTo>
                  <a:pt x="80" y="121"/>
                  <a:pt x="80" y="121"/>
                  <a:pt x="80" y="121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91" y="121"/>
                  <a:pt x="94" y="118"/>
                  <a:pt x="94" y="114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95" y="104"/>
                  <a:pt x="96" y="104"/>
                  <a:pt x="97" y="104"/>
                </a:cubicBezTo>
                <a:cubicBezTo>
                  <a:pt x="102" y="104"/>
                  <a:pt x="107" y="99"/>
                  <a:pt x="107" y="94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42"/>
                  <a:pt x="102" y="37"/>
                  <a:pt x="97" y="37"/>
                </a:cubicBezTo>
                <a:close/>
                <a:moveTo>
                  <a:pt x="13" y="94"/>
                </a:moveTo>
                <a:cubicBezTo>
                  <a:pt x="13" y="96"/>
                  <a:pt x="12" y="97"/>
                  <a:pt x="10" y="97"/>
                </a:cubicBezTo>
                <a:cubicBezTo>
                  <a:pt x="8" y="97"/>
                  <a:pt x="7" y="96"/>
                  <a:pt x="7" y="94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5"/>
                  <a:pt x="8" y="44"/>
                  <a:pt x="10" y="44"/>
                </a:cubicBezTo>
                <a:cubicBezTo>
                  <a:pt x="12" y="44"/>
                  <a:pt x="13" y="45"/>
                  <a:pt x="13" y="47"/>
                </a:cubicBezTo>
                <a:lnTo>
                  <a:pt x="13" y="94"/>
                </a:lnTo>
                <a:close/>
                <a:moveTo>
                  <a:pt x="54" y="14"/>
                </a:moveTo>
                <a:cubicBezTo>
                  <a:pt x="71" y="14"/>
                  <a:pt x="85" y="24"/>
                  <a:pt x="87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2" y="24"/>
                  <a:pt x="36" y="14"/>
                  <a:pt x="54" y="14"/>
                </a:cubicBezTo>
                <a:close/>
                <a:moveTo>
                  <a:pt x="40" y="137"/>
                </a:moveTo>
                <a:cubicBezTo>
                  <a:pt x="40" y="139"/>
                  <a:pt x="39" y="141"/>
                  <a:pt x="37" y="141"/>
                </a:cubicBezTo>
                <a:cubicBezTo>
                  <a:pt x="35" y="141"/>
                  <a:pt x="33" y="139"/>
                  <a:pt x="33" y="137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40" y="121"/>
                  <a:pt x="40" y="121"/>
                  <a:pt x="40" y="121"/>
                </a:cubicBezTo>
                <a:lnTo>
                  <a:pt x="40" y="137"/>
                </a:lnTo>
                <a:close/>
                <a:moveTo>
                  <a:pt x="74" y="137"/>
                </a:moveTo>
                <a:cubicBezTo>
                  <a:pt x="74" y="139"/>
                  <a:pt x="72" y="141"/>
                  <a:pt x="70" y="141"/>
                </a:cubicBezTo>
                <a:cubicBezTo>
                  <a:pt x="68" y="141"/>
                  <a:pt x="67" y="139"/>
                  <a:pt x="67" y="137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4" y="121"/>
                  <a:pt x="74" y="121"/>
                  <a:pt x="74" y="121"/>
                </a:cubicBezTo>
                <a:lnTo>
                  <a:pt x="74" y="137"/>
                </a:lnTo>
                <a:close/>
                <a:moveTo>
                  <a:pt x="87" y="114"/>
                </a:moveTo>
                <a:cubicBezTo>
                  <a:pt x="20" y="114"/>
                  <a:pt x="20" y="114"/>
                  <a:pt x="20" y="114"/>
                </a:cubicBezTo>
                <a:cubicBezTo>
                  <a:pt x="20" y="44"/>
                  <a:pt x="20" y="44"/>
                  <a:pt x="20" y="44"/>
                </a:cubicBezTo>
                <a:cubicBezTo>
                  <a:pt x="87" y="44"/>
                  <a:pt x="87" y="44"/>
                  <a:pt x="87" y="44"/>
                </a:cubicBezTo>
                <a:lnTo>
                  <a:pt x="87" y="114"/>
                </a:lnTo>
                <a:close/>
                <a:moveTo>
                  <a:pt x="100" y="94"/>
                </a:moveTo>
                <a:cubicBezTo>
                  <a:pt x="100" y="96"/>
                  <a:pt x="99" y="97"/>
                  <a:pt x="97" y="97"/>
                </a:cubicBezTo>
                <a:cubicBezTo>
                  <a:pt x="95" y="97"/>
                  <a:pt x="94" y="96"/>
                  <a:pt x="94" y="94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45"/>
                  <a:pt x="95" y="44"/>
                  <a:pt x="97" y="44"/>
                </a:cubicBezTo>
                <a:cubicBezTo>
                  <a:pt x="99" y="44"/>
                  <a:pt x="100" y="45"/>
                  <a:pt x="100" y="47"/>
                </a:cubicBezTo>
                <a:lnTo>
                  <a:pt x="100" y="94"/>
                </a:lnTo>
                <a:close/>
                <a:moveTo>
                  <a:pt x="64" y="24"/>
                </a:moveTo>
                <a:cubicBezTo>
                  <a:pt x="62" y="24"/>
                  <a:pt x="60" y="25"/>
                  <a:pt x="60" y="27"/>
                </a:cubicBezTo>
                <a:cubicBezTo>
                  <a:pt x="60" y="29"/>
                  <a:pt x="62" y="30"/>
                  <a:pt x="64" y="30"/>
                </a:cubicBezTo>
                <a:cubicBezTo>
                  <a:pt x="65" y="30"/>
                  <a:pt x="67" y="29"/>
                  <a:pt x="67" y="27"/>
                </a:cubicBezTo>
                <a:cubicBezTo>
                  <a:pt x="67" y="25"/>
                  <a:pt x="65" y="24"/>
                  <a:pt x="64" y="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5192716" y="476583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Electronics</a:t>
            </a:r>
          </a:p>
        </p:txBody>
      </p:sp>
    </p:spTree>
    <p:extLst>
      <p:ext uri="{BB962C8B-B14F-4D97-AF65-F5344CB8AC3E}">
        <p14:creationId xmlns:p14="http://schemas.microsoft.com/office/powerpoint/2010/main" val="311965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1250737" y="2014853"/>
            <a:ext cx="544513" cy="393700"/>
          </a:xfrm>
          <a:custGeom>
            <a:avLst/>
            <a:gdLst>
              <a:gd name="T0" fmla="*/ 23 w 145"/>
              <a:gd name="T1" fmla="*/ 72 h 105"/>
              <a:gd name="T2" fmla="*/ 82 w 145"/>
              <a:gd name="T3" fmla="*/ 72 h 105"/>
              <a:gd name="T4" fmla="*/ 85 w 145"/>
              <a:gd name="T5" fmla="*/ 69 h 105"/>
              <a:gd name="T6" fmla="*/ 82 w 145"/>
              <a:gd name="T7" fmla="*/ 66 h 105"/>
              <a:gd name="T8" fmla="*/ 23 w 145"/>
              <a:gd name="T9" fmla="*/ 66 h 105"/>
              <a:gd name="T10" fmla="*/ 20 w 145"/>
              <a:gd name="T11" fmla="*/ 69 h 105"/>
              <a:gd name="T12" fmla="*/ 23 w 145"/>
              <a:gd name="T13" fmla="*/ 72 h 105"/>
              <a:gd name="T14" fmla="*/ 138 w 145"/>
              <a:gd name="T15" fmla="*/ 0 h 105"/>
              <a:gd name="T16" fmla="*/ 6 w 145"/>
              <a:gd name="T17" fmla="*/ 0 h 105"/>
              <a:gd name="T18" fmla="*/ 0 w 145"/>
              <a:gd name="T19" fmla="*/ 6 h 105"/>
              <a:gd name="T20" fmla="*/ 0 w 145"/>
              <a:gd name="T21" fmla="*/ 98 h 105"/>
              <a:gd name="T22" fmla="*/ 6 w 145"/>
              <a:gd name="T23" fmla="*/ 105 h 105"/>
              <a:gd name="T24" fmla="*/ 138 w 145"/>
              <a:gd name="T25" fmla="*/ 105 h 105"/>
              <a:gd name="T26" fmla="*/ 145 w 145"/>
              <a:gd name="T27" fmla="*/ 98 h 105"/>
              <a:gd name="T28" fmla="*/ 145 w 145"/>
              <a:gd name="T29" fmla="*/ 6 h 105"/>
              <a:gd name="T30" fmla="*/ 138 w 145"/>
              <a:gd name="T31" fmla="*/ 0 h 105"/>
              <a:gd name="T32" fmla="*/ 138 w 145"/>
              <a:gd name="T33" fmla="*/ 98 h 105"/>
              <a:gd name="T34" fmla="*/ 6 w 145"/>
              <a:gd name="T35" fmla="*/ 98 h 105"/>
              <a:gd name="T36" fmla="*/ 6 w 145"/>
              <a:gd name="T37" fmla="*/ 46 h 105"/>
              <a:gd name="T38" fmla="*/ 138 w 145"/>
              <a:gd name="T39" fmla="*/ 46 h 105"/>
              <a:gd name="T40" fmla="*/ 138 w 145"/>
              <a:gd name="T41" fmla="*/ 98 h 105"/>
              <a:gd name="T42" fmla="*/ 138 w 145"/>
              <a:gd name="T43" fmla="*/ 19 h 105"/>
              <a:gd name="T44" fmla="*/ 6 w 145"/>
              <a:gd name="T45" fmla="*/ 19 h 105"/>
              <a:gd name="T46" fmla="*/ 6 w 145"/>
              <a:gd name="T47" fmla="*/ 6 h 105"/>
              <a:gd name="T48" fmla="*/ 138 w 145"/>
              <a:gd name="T49" fmla="*/ 6 h 105"/>
              <a:gd name="T50" fmla="*/ 138 w 145"/>
              <a:gd name="T51" fmla="*/ 19 h 105"/>
              <a:gd name="T52" fmla="*/ 109 w 145"/>
              <a:gd name="T53" fmla="*/ 85 h 105"/>
              <a:gd name="T54" fmla="*/ 122 w 145"/>
              <a:gd name="T55" fmla="*/ 85 h 105"/>
              <a:gd name="T56" fmla="*/ 125 w 145"/>
              <a:gd name="T57" fmla="*/ 82 h 105"/>
              <a:gd name="T58" fmla="*/ 125 w 145"/>
              <a:gd name="T59" fmla="*/ 69 h 105"/>
              <a:gd name="T60" fmla="*/ 122 w 145"/>
              <a:gd name="T61" fmla="*/ 66 h 105"/>
              <a:gd name="T62" fmla="*/ 109 w 145"/>
              <a:gd name="T63" fmla="*/ 66 h 105"/>
              <a:gd name="T64" fmla="*/ 105 w 145"/>
              <a:gd name="T65" fmla="*/ 69 h 105"/>
              <a:gd name="T66" fmla="*/ 105 w 145"/>
              <a:gd name="T67" fmla="*/ 82 h 105"/>
              <a:gd name="T68" fmla="*/ 109 w 145"/>
              <a:gd name="T69" fmla="*/ 85 h 105"/>
              <a:gd name="T70" fmla="*/ 23 w 145"/>
              <a:gd name="T71" fmla="*/ 85 h 105"/>
              <a:gd name="T72" fmla="*/ 69 w 145"/>
              <a:gd name="T73" fmla="*/ 85 h 105"/>
              <a:gd name="T74" fmla="*/ 72 w 145"/>
              <a:gd name="T75" fmla="*/ 82 h 105"/>
              <a:gd name="T76" fmla="*/ 69 w 145"/>
              <a:gd name="T77" fmla="*/ 79 h 105"/>
              <a:gd name="T78" fmla="*/ 23 w 145"/>
              <a:gd name="T79" fmla="*/ 79 h 105"/>
              <a:gd name="T80" fmla="*/ 20 w 145"/>
              <a:gd name="T81" fmla="*/ 82 h 105"/>
              <a:gd name="T82" fmla="*/ 23 w 145"/>
              <a:gd name="T83" fmla="*/ 8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05">
                <a:moveTo>
                  <a:pt x="23" y="72"/>
                </a:moveTo>
                <a:cubicBezTo>
                  <a:pt x="82" y="72"/>
                  <a:pt x="82" y="72"/>
                  <a:pt x="82" y="72"/>
                </a:cubicBezTo>
                <a:cubicBezTo>
                  <a:pt x="84" y="72"/>
                  <a:pt x="85" y="71"/>
                  <a:pt x="85" y="69"/>
                </a:cubicBezTo>
                <a:cubicBezTo>
                  <a:pt x="85" y="67"/>
                  <a:pt x="84" y="66"/>
                  <a:pt x="82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lose/>
                <a:moveTo>
                  <a:pt x="13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2"/>
                  <a:pt x="3" y="105"/>
                  <a:pt x="6" y="105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42" y="105"/>
                  <a:pt x="145" y="102"/>
                  <a:pt x="145" y="98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3"/>
                  <a:pt x="142" y="0"/>
                  <a:pt x="138" y="0"/>
                </a:cubicBezTo>
                <a:close/>
                <a:moveTo>
                  <a:pt x="138" y="98"/>
                </a:moveTo>
                <a:cubicBezTo>
                  <a:pt x="6" y="98"/>
                  <a:pt x="6" y="98"/>
                  <a:pt x="6" y="98"/>
                </a:cubicBezTo>
                <a:cubicBezTo>
                  <a:pt x="6" y="46"/>
                  <a:pt x="6" y="46"/>
                  <a:pt x="6" y="46"/>
                </a:cubicBezTo>
                <a:cubicBezTo>
                  <a:pt x="138" y="46"/>
                  <a:pt x="138" y="46"/>
                  <a:pt x="138" y="46"/>
                </a:cubicBezTo>
                <a:lnTo>
                  <a:pt x="138" y="98"/>
                </a:lnTo>
                <a:close/>
                <a:moveTo>
                  <a:pt x="138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6"/>
                  <a:pt x="6" y="6"/>
                  <a:pt x="6" y="6"/>
                </a:cubicBezTo>
                <a:cubicBezTo>
                  <a:pt x="138" y="6"/>
                  <a:pt x="138" y="6"/>
                  <a:pt x="138" y="6"/>
                </a:cubicBezTo>
                <a:lnTo>
                  <a:pt x="138" y="19"/>
                </a:lnTo>
                <a:close/>
                <a:moveTo>
                  <a:pt x="109" y="85"/>
                </a:moveTo>
                <a:cubicBezTo>
                  <a:pt x="122" y="85"/>
                  <a:pt x="122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5" y="67"/>
                  <a:pt x="124" y="66"/>
                  <a:pt x="122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7" y="66"/>
                  <a:pt x="105" y="67"/>
                  <a:pt x="105" y="69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4"/>
                  <a:pt x="107" y="85"/>
                  <a:pt x="109" y="85"/>
                </a:cubicBezTo>
                <a:close/>
                <a:moveTo>
                  <a:pt x="23" y="85"/>
                </a:moveTo>
                <a:cubicBezTo>
                  <a:pt x="69" y="85"/>
                  <a:pt x="69" y="85"/>
                  <a:pt x="69" y="85"/>
                </a:cubicBezTo>
                <a:cubicBezTo>
                  <a:pt x="71" y="85"/>
                  <a:pt x="72" y="84"/>
                  <a:pt x="72" y="82"/>
                </a:cubicBezTo>
                <a:cubicBezTo>
                  <a:pt x="72" y="80"/>
                  <a:pt x="71" y="79"/>
                  <a:pt x="69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79"/>
                  <a:pt x="20" y="80"/>
                  <a:pt x="20" y="82"/>
                </a:cubicBezTo>
                <a:cubicBezTo>
                  <a:pt x="20" y="84"/>
                  <a:pt x="21" y="85"/>
                  <a:pt x="23" y="8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2285787" y="1987865"/>
            <a:ext cx="544513" cy="447675"/>
          </a:xfrm>
          <a:custGeom>
            <a:avLst/>
            <a:gdLst>
              <a:gd name="T0" fmla="*/ 24 w 145"/>
              <a:gd name="T1" fmla="*/ 99 h 119"/>
              <a:gd name="T2" fmla="*/ 50 w 145"/>
              <a:gd name="T3" fmla="*/ 99 h 119"/>
              <a:gd name="T4" fmla="*/ 53 w 145"/>
              <a:gd name="T5" fmla="*/ 96 h 119"/>
              <a:gd name="T6" fmla="*/ 50 w 145"/>
              <a:gd name="T7" fmla="*/ 92 h 119"/>
              <a:gd name="T8" fmla="*/ 24 w 145"/>
              <a:gd name="T9" fmla="*/ 92 h 119"/>
              <a:gd name="T10" fmla="*/ 20 w 145"/>
              <a:gd name="T11" fmla="*/ 96 h 119"/>
              <a:gd name="T12" fmla="*/ 24 w 145"/>
              <a:gd name="T13" fmla="*/ 99 h 119"/>
              <a:gd name="T14" fmla="*/ 83 w 145"/>
              <a:gd name="T15" fmla="*/ 99 h 119"/>
              <a:gd name="T16" fmla="*/ 96 w 145"/>
              <a:gd name="T17" fmla="*/ 99 h 119"/>
              <a:gd name="T18" fmla="*/ 99 w 145"/>
              <a:gd name="T19" fmla="*/ 96 h 119"/>
              <a:gd name="T20" fmla="*/ 99 w 145"/>
              <a:gd name="T21" fmla="*/ 82 h 119"/>
              <a:gd name="T22" fmla="*/ 96 w 145"/>
              <a:gd name="T23" fmla="*/ 79 h 119"/>
              <a:gd name="T24" fmla="*/ 83 w 145"/>
              <a:gd name="T25" fmla="*/ 79 h 119"/>
              <a:gd name="T26" fmla="*/ 79 w 145"/>
              <a:gd name="T27" fmla="*/ 82 h 119"/>
              <a:gd name="T28" fmla="*/ 79 w 145"/>
              <a:gd name="T29" fmla="*/ 96 h 119"/>
              <a:gd name="T30" fmla="*/ 83 w 145"/>
              <a:gd name="T31" fmla="*/ 99 h 119"/>
              <a:gd name="T32" fmla="*/ 24 w 145"/>
              <a:gd name="T33" fmla="*/ 86 h 119"/>
              <a:gd name="T34" fmla="*/ 63 w 145"/>
              <a:gd name="T35" fmla="*/ 86 h 119"/>
              <a:gd name="T36" fmla="*/ 66 w 145"/>
              <a:gd name="T37" fmla="*/ 82 h 119"/>
              <a:gd name="T38" fmla="*/ 63 w 145"/>
              <a:gd name="T39" fmla="*/ 79 h 119"/>
              <a:gd name="T40" fmla="*/ 24 w 145"/>
              <a:gd name="T41" fmla="*/ 79 h 119"/>
              <a:gd name="T42" fmla="*/ 20 w 145"/>
              <a:gd name="T43" fmla="*/ 82 h 119"/>
              <a:gd name="T44" fmla="*/ 24 w 145"/>
              <a:gd name="T45" fmla="*/ 86 h 119"/>
              <a:gd name="T46" fmla="*/ 139 w 145"/>
              <a:gd name="T47" fmla="*/ 0 h 119"/>
              <a:gd name="T48" fmla="*/ 33 w 145"/>
              <a:gd name="T49" fmla="*/ 0 h 119"/>
              <a:gd name="T50" fmla="*/ 27 w 145"/>
              <a:gd name="T51" fmla="*/ 7 h 119"/>
              <a:gd name="T52" fmla="*/ 27 w 145"/>
              <a:gd name="T53" fmla="*/ 17 h 119"/>
              <a:gd name="T54" fmla="*/ 30 w 145"/>
              <a:gd name="T55" fmla="*/ 20 h 119"/>
              <a:gd name="T56" fmla="*/ 33 w 145"/>
              <a:gd name="T57" fmla="*/ 17 h 119"/>
              <a:gd name="T58" fmla="*/ 33 w 145"/>
              <a:gd name="T59" fmla="*/ 7 h 119"/>
              <a:gd name="T60" fmla="*/ 139 w 145"/>
              <a:gd name="T61" fmla="*/ 7 h 119"/>
              <a:gd name="T62" fmla="*/ 139 w 145"/>
              <a:gd name="T63" fmla="*/ 86 h 119"/>
              <a:gd name="T64" fmla="*/ 129 w 145"/>
              <a:gd name="T65" fmla="*/ 86 h 119"/>
              <a:gd name="T66" fmla="*/ 126 w 145"/>
              <a:gd name="T67" fmla="*/ 89 h 119"/>
              <a:gd name="T68" fmla="*/ 129 w 145"/>
              <a:gd name="T69" fmla="*/ 92 h 119"/>
              <a:gd name="T70" fmla="*/ 139 w 145"/>
              <a:gd name="T71" fmla="*/ 92 h 119"/>
              <a:gd name="T72" fmla="*/ 145 w 145"/>
              <a:gd name="T73" fmla="*/ 86 h 119"/>
              <a:gd name="T74" fmla="*/ 145 w 145"/>
              <a:gd name="T75" fmla="*/ 7 h 119"/>
              <a:gd name="T76" fmla="*/ 139 w 145"/>
              <a:gd name="T77" fmla="*/ 0 h 119"/>
              <a:gd name="T78" fmla="*/ 112 w 145"/>
              <a:gd name="T79" fmla="*/ 26 h 119"/>
              <a:gd name="T80" fmla="*/ 7 w 145"/>
              <a:gd name="T81" fmla="*/ 26 h 119"/>
              <a:gd name="T82" fmla="*/ 0 w 145"/>
              <a:gd name="T83" fmla="*/ 33 h 119"/>
              <a:gd name="T84" fmla="*/ 0 w 145"/>
              <a:gd name="T85" fmla="*/ 112 h 119"/>
              <a:gd name="T86" fmla="*/ 7 w 145"/>
              <a:gd name="T87" fmla="*/ 119 h 119"/>
              <a:gd name="T88" fmla="*/ 112 w 145"/>
              <a:gd name="T89" fmla="*/ 119 h 119"/>
              <a:gd name="T90" fmla="*/ 119 w 145"/>
              <a:gd name="T91" fmla="*/ 112 h 119"/>
              <a:gd name="T92" fmla="*/ 119 w 145"/>
              <a:gd name="T93" fmla="*/ 33 h 119"/>
              <a:gd name="T94" fmla="*/ 112 w 145"/>
              <a:gd name="T95" fmla="*/ 26 h 119"/>
              <a:gd name="T96" fmla="*/ 112 w 145"/>
              <a:gd name="T97" fmla="*/ 112 h 119"/>
              <a:gd name="T98" fmla="*/ 7 w 145"/>
              <a:gd name="T99" fmla="*/ 112 h 119"/>
              <a:gd name="T100" fmla="*/ 7 w 145"/>
              <a:gd name="T101" fmla="*/ 66 h 119"/>
              <a:gd name="T102" fmla="*/ 112 w 145"/>
              <a:gd name="T103" fmla="*/ 66 h 119"/>
              <a:gd name="T104" fmla="*/ 112 w 145"/>
              <a:gd name="T105" fmla="*/ 112 h 119"/>
              <a:gd name="T106" fmla="*/ 112 w 145"/>
              <a:gd name="T107" fmla="*/ 46 h 119"/>
              <a:gd name="T108" fmla="*/ 7 w 145"/>
              <a:gd name="T109" fmla="*/ 46 h 119"/>
              <a:gd name="T110" fmla="*/ 7 w 145"/>
              <a:gd name="T111" fmla="*/ 33 h 119"/>
              <a:gd name="T112" fmla="*/ 112 w 145"/>
              <a:gd name="T113" fmla="*/ 33 h 119"/>
              <a:gd name="T114" fmla="*/ 112 w 145"/>
              <a:gd name="T115" fmla="*/ 4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" h="119">
                <a:moveTo>
                  <a:pt x="24" y="99"/>
                </a:moveTo>
                <a:cubicBezTo>
                  <a:pt x="50" y="99"/>
                  <a:pt x="50" y="99"/>
                  <a:pt x="50" y="99"/>
                </a:cubicBezTo>
                <a:cubicBezTo>
                  <a:pt x="52" y="99"/>
                  <a:pt x="53" y="97"/>
                  <a:pt x="53" y="96"/>
                </a:cubicBezTo>
                <a:cubicBezTo>
                  <a:pt x="53" y="94"/>
                  <a:pt x="52" y="92"/>
                  <a:pt x="50" y="92"/>
                </a:cubicBezTo>
                <a:cubicBezTo>
                  <a:pt x="24" y="92"/>
                  <a:pt x="24" y="92"/>
                  <a:pt x="24" y="92"/>
                </a:cubicBezTo>
                <a:cubicBezTo>
                  <a:pt x="22" y="92"/>
                  <a:pt x="20" y="94"/>
                  <a:pt x="20" y="96"/>
                </a:cubicBezTo>
                <a:cubicBezTo>
                  <a:pt x="20" y="97"/>
                  <a:pt x="22" y="99"/>
                  <a:pt x="24" y="99"/>
                </a:cubicBezTo>
                <a:close/>
                <a:moveTo>
                  <a:pt x="83" y="99"/>
                </a:moveTo>
                <a:cubicBezTo>
                  <a:pt x="96" y="99"/>
                  <a:pt x="96" y="99"/>
                  <a:pt x="96" y="99"/>
                </a:cubicBezTo>
                <a:cubicBezTo>
                  <a:pt x="98" y="99"/>
                  <a:pt x="99" y="97"/>
                  <a:pt x="99" y="96"/>
                </a:cubicBezTo>
                <a:cubicBezTo>
                  <a:pt x="99" y="82"/>
                  <a:pt x="99" y="82"/>
                  <a:pt x="99" y="82"/>
                </a:cubicBezTo>
                <a:cubicBezTo>
                  <a:pt x="99" y="81"/>
                  <a:pt x="98" y="79"/>
                  <a:pt x="96" y="79"/>
                </a:cubicBezTo>
                <a:cubicBezTo>
                  <a:pt x="83" y="79"/>
                  <a:pt x="83" y="79"/>
                  <a:pt x="83" y="79"/>
                </a:cubicBezTo>
                <a:cubicBezTo>
                  <a:pt x="81" y="79"/>
                  <a:pt x="79" y="81"/>
                  <a:pt x="79" y="82"/>
                </a:cubicBezTo>
                <a:cubicBezTo>
                  <a:pt x="79" y="96"/>
                  <a:pt x="79" y="96"/>
                  <a:pt x="79" y="96"/>
                </a:cubicBezTo>
                <a:cubicBezTo>
                  <a:pt x="79" y="97"/>
                  <a:pt x="81" y="99"/>
                  <a:pt x="83" y="99"/>
                </a:cubicBezTo>
                <a:close/>
                <a:moveTo>
                  <a:pt x="24" y="86"/>
                </a:moveTo>
                <a:cubicBezTo>
                  <a:pt x="63" y="86"/>
                  <a:pt x="63" y="86"/>
                  <a:pt x="63" y="86"/>
                </a:cubicBezTo>
                <a:cubicBezTo>
                  <a:pt x="65" y="86"/>
                  <a:pt x="66" y="84"/>
                  <a:pt x="66" y="82"/>
                </a:cubicBezTo>
                <a:cubicBezTo>
                  <a:pt x="66" y="81"/>
                  <a:pt x="65" y="79"/>
                  <a:pt x="63" y="79"/>
                </a:cubicBezTo>
                <a:cubicBezTo>
                  <a:pt x="24" y="79"/>
                  <a:pt x="24" y="79"/>
                  <a:pt x="24" y="79"/>
                </a:cubicBezTo>
                <a:cubicBezTo>
                  <a:pt x="22" y="79"/>
                  <a:pt x="20" y="81"/>
                  <a:pt x="20" y="82"/>
                </a:cubicBezTo>
                <a:cubicBezTo>
                  <a:pt x="20" y="84"/>
                  <a:pt x="22" y="86"/>
                  <a:pt x="24" y="86"/>
                </a:cubicBezTo>
                <a:close/>
                <a:moveTo>
                  <a:pt x="139" y="0"/>
                </a:move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3"/>
                  <a:pt x="27" y="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8"/>
                  <a:pt x="28" y="20"/>
                  <a:pt x="30" y="20"/>
                </a:cubicBezTo>
                <a:cubicBezTo>
                  <a:pt x="32" y="20"/>
                  <a:pt x="33" y="18"/>
                  <a:pt x="33" y="17"/>
                </a:cubicBezTo>
                <a:cubicBezTo>
                  <a:pt x="33" y="7"/>
                  <a:pt x="33" y="7"/>
                  <a:pt x="33" y="7"/>
                </a:cubicBezTo>
                <a:cubicBezTo>
                  <a:pt x="139" y="7"/>
                  <a:pt x="139" y="7"/>
                  <a:pt x="139" y="7"/>
                </a:cubicBezTo>
                <a:cubicBezTo>
                  <a:pt x="139" y="86"/>
                  <a:pt x="139" y="86"/>
                  <a:pt x="139" y="86"/>
                </a:cubicBezTo>
                <a:cubicBezTo>
                  <a:pt x="129" y="86"/>
                  <a:pt x="129" y="86"/>
                  <a:pt x="129" y="86"/>
                </a:cubicBezTo>
                <a:cubicBezTo>
                  <a:pt x="127" y="86"/>
                  <a:pt x="126" y="87"/>
                  <a:pt x="126" y="89"/>
                </a:cubicBezTo>
                <a:cubicBezTo>
                  <a:pt x="126" y="91"/>
                  <a:pt x="127" y="92"/>
                  <a:pt x="129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2" y="92"/>
                  <a:pt x="145" y="89"/>
                  <a:pt x="145" y="86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3"/>
                  <a:pt x="142" y="0"/>
                  <a:pt x="139" y="0"/>
                </a:cubicBezTo>
                <a:close/>
                <a:moveTo>
                  <a:pt x="112" y="26"/>
                </a:moveTo>
                <a:cubicBezTo>
                  <a:pt x="7" y="26"/>
                  <a:pt x="7" y="26"/>
                  <a:pt x="7" y="26"/>
                </a:cubicBezTo>
                <a:cubicBezTo>
                  <a:pt x="3" y="26"/>
                  <a:pt x="0" y="29"/>
                  <a:pt x="0" y="33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3" y="119"/>
                  <a:pt x="7" y="119"/>
                </a:cubicBezTo>
                <a:cubicBezTo>
                  <a:pt x="112" y="119"/>
                  <a:pt x="112" y="119"/>
                  <a:pt x="112" y="119"/>
                </a:cubicBezTo>
                <a:cubicBezTo>
                  <a:pt x="116" y="119"/>
                  <a:pt x="119" y="116"/>
                  <a:pt x="119" y="112"/>
                </a:cubicBezTo>
                <a:cubicBezTo>
                  <a:pt x="119" y="33"/>
                  <a:pt x="119" y="33"/>
                  <a:pt x="119" y="33"/>
                </a:cubicBezTo>
                <a:cubicBezTo>
                  <a:pt x="119" y="29"/>
                  <a:pt x="116" y="26"/>
                  <a:pt x="112" y="26"/>
                </a:cubicBezTo>
                <a:close/>
                <a:moveTo>
                  <a:pt x="112" y="112"/>
                </a:moveTo>
                <a:cubicBezTo>
                  <a:pt x="7" y="112"/>
                  <a:pt x="7" y="112"/>
                  <a:pt x="7" y="112"/>
                </a:cubicBezTo>
                <a:cubicBezTo>
                  <a:pt x="7" y="66"/>
                  <a:pt x="7" y="66"/>
                  <a:pt x="7" y="66"/>
                </a:cubicBezTo>
                <a:cubicBezTo>
                  <a:pt x="112" y="66"/>
                  <a:pt x="112" y="66"/>
                  <a:pt x="112" y="66"/>
                </a:cubicBezTo>
                <a:lnTo>
                  <a:pt x="112" y="112"/>
                </a:lnTo>
                <a:close/>
                <a:moveTo>
                  <a:pt x="112" y="46"/>
                </a:moveTo>
                <a:cubicBezTo>
                  <a:pt x="7" y="46"/>
                  <a:pt x="7" y="46"/>
                  <a:pt x="7" y="46"/>
                </a:cubicBezTo>
                <a:cubicBezTo>
                  <a:pt x="7" y="33"/>
                  <a:pt x="7" y="33"/>
                  <a:pt x="7" y="33"/>
                </a:cubicBezTo>
                <a:cubicBezTo>
                  <a:pt x="112" y="33"/>
                  <a:pt x="112" y="33"/>
                  <a:pt x="112" y="33"/>
                </a:cubicBezTo>
                <a:lnTo>
                  <a:pt x="112" y="4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327187" y="1938653"/>
            <a:ext cx="544513" cy="546100"/>
          </a:xfrm>
          <a:custGeom>
            <a:avLst/>
            <a:gdLst>
              <a:gd name="T0" fmla="*/ 0 w 145"/>
              <a:gd name="T1" fmla="*/ 72 h 145"/>
              <a:gd name="T2" fmla="*/ 145 w 145"/>
              <a:gd name="T3" fmla="*/ 72 h 145"/>
              <a:gd name="T4" fmla="*/ 73 w 145"/>
              <a:gd name="T5" fmla="*/ 138 h 145"/>
              <a:gd name="T6" fmla="*/ 73 w 145"/>
              <a:gd name="T7" fmla="*/ 7 h 145"/>
              <a:gd name="T8" fmla="*/ 73 w 145"/>
              <a:gd name="T9" fmla="*/ 138 h 145"/>
              <a:gd name="T10" fmla="*/ 80 w 145"/>
              <a:gd name="T11" fmla="*/ 69 h 145"/>
              <a:gd name="T12" fmla="*/ 74 w 145"/>
              <a:gd name="T13" fmla="*/ 51 h 145"/>
              <a:gd name="T14" fmla="*/ 81 w 145"/>
              <a:gd name="T15" fmla="*/ 59 h 145"/>
              <a:gd name="T16" fmla="*/ 88 w 145"/>
              <a:gd name="T17" fmla="*/ 52 h 145"/>
              <a:gd name="T18" fmla="*/ 80 w 145"/>
              <a:gd name="T19" fmla="*/ 45 h 145"/>
              <a:gd name="T20" fmla="*/ 74 w 145"/>
              <a:gd name="T21" fmla="*/ 39 h 145"/>
              <a:gd name="T22" fmla="*/ 70 w 145"/>
              <a:gd name="T23" fmla="*/ 44 h 145"/>
              <a:gd name="T24" fmla="*/ 59 w 145"/>
              <a:gd name="T25" fmla="*/ 48 h 145"/>
              <a:gd name="T26" fmla="*/ 54 w 145"/>
              <a:gd name="T27" fmla="*/ 59 h 145"/>
              <a:gd name="T28" fmla="*/ 59 w 145"/>
              <a:gd name="T29" fmla="*/ 70 h 145"/>
              <a:gd name="T30" fmla="*/ 70 w 145"/>
              <a:gd name="T31" fmla="*/ 75 h 145"/>
              <a:gd name="T32" fmla="*/ 64 w 145"/>
              <a:gd name="T33" fmla="*/ 90 h 145"/>
              <a:gd name="T34" fmla="*/ 53 w 145"/>
              <a:gd name="T35" fmla="*/ 83 h 145"/>
              <a:gd name="T36" fmla="*/ 58 w 145"/>
              <a:gd name="T37" fmla="*/ 95 h 145"/>
              <a:gd name="T38" fmla="*/ 70 w 145"/>
              <a:gd name="T39" fmla="*/ 100 h 145"/>
              <a:gd name="T40" fmla="*/ 74 w 145"/>
              <a:gd name="T41" fmla="*/ 105 h 145"/>
              <a:gd name="T42" fmla="*/ 81 w 145"/>
              <a:gd name="T43" fmla="*/ 99 h 145"/>
              <a:gd name="T44" fmla="*/ 90 w 145"/>
              <a:gd name="T45" fmla="*/ 91 h 145"/>
              <a:gd name="T46" fmla="*/ 90 w 145"/>
              <a:gd name="T47" fmla="*/ 76 h 145"/>
              <a:gd name="T48" fmla="*/ 70 w 145"/>
              <a:gd name="T49" fmla="*/ 66 h 145"/>
              <a:gd name="T50" fmla="*/ 65 w 145"/>
              <a:gd name="T51" fmla="*/ 64 h 145"/>
              <a:gd name="T52" fmla="*/ 63 w 145"/>
              <a:gd name="T53" fmla="*/ 58 h 145"/>
              <a:gd name="T54" fmla="*/ 70 w 145"/>
              <a:gd name="T55" fmla="*/ 51 h 145"/>
              <a:gd name="T56" fmla="*/ 80 w 145"/>
              <a:gd name="T57" fmla="*/ 91 h 145"/>
              <a:gd name="T58" fmla="*/ 74 w 145"/>
              <a:gd name="T59" fmla="*/ 76 h 145"/>
              <a:gd name="T60" fmla="*/ 80 w 145"/>
              <a:gd name="T61" fmla="*/ 79 h 145"/>
              <a:gd name="T62" fmla="*/ 83 w 145"/>
              <a:gd name="T63" fmla="*/ 8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5"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6" y="138"/>
                  <a:pt x="7" y="109"/>
                  <a:pt x="7" y="72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8" y="36"/>
                  <a:pt x="138" y="72"/>
                </a:cubicBezTo>
                <a:cubicBezTo>
                  <a:pt x="138" y="109"/>
                  <a:pt x="109" y="138"/>
                  <a:pt x="73" y="138"/>
                </a:cubicBezTo>
                <a:close/>
                <a:moveTo>
                  <a:pt x="86" y="72"/>
                </a:moveTo>
                <a:cubicBezTo>
                  <a:pt x="84" y="71"/>
                  <a:pt x="82" y="70"/>
                  <a:pt x="80" y="69"/>
                </a:cubicBezTo>
                <a:cubicBezTo>
                  <a:pt x="78" y="68"/>
                  <a:pt x="77" y="67"/>
                  <a:pt x="74" y="67"/>
                </a:cubicBezTo>
                <a:cubicBezTo>
                  <a:pt x="74" y="51"/>
                  <a:pt x="74" y="51"/>
                  <a:pt x="74" y="51"/>
                </a:cubicBezTo>
                <a:cubicBezTo>
                  <a:pt x="77" y="51"/>
                  <a:pt x="78" y="52"/>
                  <a:pt x="79" y="53"/>
                </a:cubicBezTo>
                <a:cubicBezTo>
                  <a:pt x="81" y="54"/>
                  <a:pt x="81" y="56"/>
                  <a:pt x="81" y="59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6"/>
                  <a:pt x="89" y="54"/>
                  <a:pt x="88" y="52"/>
                </a:cubicBezTo>
                <a:cubicBezTo>
                  <a:pt x="88" y="51"/>
                  <a:pt x="86" y="49"/>
                  <a:pt x="85" y="48"/>
                </a:cubicBezTo>
                <a:cubicBezTo>
                  <a:pt x="84" y="47"/>
                  <a:pt x="82" y="46"/>
                  <a:pt x="80" y="45"/>
                </a:cubicBezTo>
                <a:cubicBezTo>
                  <a:pt x="78" y="45"/>
                  <a:pt x="77" y="44"/>
                  <a:pt x="74" y="44"/>
                </a:cubicBezTo>
                <a:cubicBezTo>
                  <a:pt x="74" y="39"/>
                  <a:pt x="74" y="39"/>
                  <a:pt x="74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44"/>
                  <a:pt x="70" y="44"/>
                  <a:pt x="70" y="44"/>
                </a:cubicBezTo>
                <a:cubicBezTo>
                  <a:pt x="68" y="44"/>
                  <a:pt x="66" y="45"/>
                  <a:pt x="64" y="45"/>
                </a:cubicBezTo>
                <a:cubicBezTo>
                  <a:pt x="62" y="46"/>
                  <a:pt x="61" y="47"/>
                  <a:pt x="59" y="48"/>
                </a:cubicBezTo>
                <a:cubicBezTo>
                  <a:pt x="58" y="49"/>
                  <a:pt x="56" y="51"/>
                  <a:pt x="56" y="53"/>
                </a:cubicBezTo>
                <a:cubicBezTo>
                  <a:pt x="55" y="54"/>
                  <a:pt x="54" y="57"/>
                  <a:pt x="54" y="59"/>
                </a:cubicBezTo>
                <a:cubicBezTo>
                  <a:pt x="54" y="62"/>
                  <a:pt x="55" y="64"/>
                  <a:pt x="56" y="66"/>
                </a:cubicBezTo>
                <a:cubicBezTo>
                  <a:pt x="57" y="68"/>
                  <a:pt x="58" y="69"/>
                  <a:pt x="59" y="70"/>
                </a:cubicBezTo>
                <a:cubicBezTo>
                  <a:pt x="61" y="72"/>
                  <a:pt x="63" y="73"/>
                  <a:pt x="65" y="73"/>
                </a:cubicBezTo>
                <a:cubicBezTo>
                  <a:pt x="67" y="74"/>
                  <a:pt x="68" y="75"/>
                  <a:pt x="70" y="75"/>
                </a:cubicBezTo>
                <a:cubicBezTo>
                  <a:pt x="70" y="93"/>
                  <a:pt x="70" y="93"/>
                  <a:pt x="70" y="93"/>
                </a:cubicBezTo>
                <a:cubicBezTo>
                  <a:pt x="67" y="93"/>
                  <a:pt x="65" y="92"/>
                  <a:pt x="64" y="90"/>
                </a:cubicBezTo>
                <a:cubicBezTo>
                  <a:pt x="62" y="88"/>
                  <a:pt x="61" y="86"/>
                  <a:pt x="61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85"/>
                  <a:pt x="54" y="88"/>
                  <a:pt x="54" y="90"/>
                </a:cubicBezTo>
                <a:cubicBezTo>
                  <a:pt x="55" y="92"/>
                  <a:pt x="56" y="94"/>
                  <a:pt x="58" y="95"/>
                </a:cubicBezTo>
                <a:cubicBezTo>
                  <a:pt x="59" y="97"/>
                  <a:pt x="61" y="98"/>
                  <a:pt x="64" y="99"/>
                </a:cubicBezTo>
                <a:cubicBezTo>
                  <a:pt x="66" y="100"/>
                  <a:pt x="67" y="100"/>
                  <a:pt x="70" y="100"/>
                </a:cubicBezTo>
                <a:cubicBezTo>
                  <a:pt x="70" y="105"/>
                  <a:pt x="70" y="105"/>
                  <a:pt x="70" y="105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77" y="100"/>
                  <a:pt x="78" y="100"/>
                  <a:pt x="81" y="99"/>
                </a:cubicBezTo>
                <a:cubicBezTo>
                  <a:pt x="83" y="98"/>
                  <a:pt x="84" y="97"/>
                  <a:pt x="86" y="96"/>
                </a:cubicBezTo>
                <a:cubicBezTo>
                  <a:pt x="88" y="94"/>
                  <a:pt x="89" y="93"/>
                  <a:pt x="90" y="91"/>
                </a:cubicBezTo>
                <a:cubicBezTo>
                  <a:pt x="91" y="88"/>
                  <a:pt x="91" y="86"/>
                  <a:pt x="91" y="83"/>
                </a:cubicBezTo>
                <a:cubicBezTo>
                  <a:pt x="91" y="81"/>
                  <a:pt x="90" y="78"/>
                  <a:pt x="90" y="76"/>
                </a:cubicBezTo>
                <a:cubicBezTo>
                  <a:pt x="89" y="75"/>
                  <a:pt x="87" y="73"/>
                  <a:pt x="86" y="72"/>
                </a:cubicBezTo>
                <a:close/>
                <a:moveTo>
                  <a:pt x="70" y="66"/>
                </a:moveTo>
                <a:cubicBezTo>
                  <a:pt x="69" y="66"/>
                  <a:pt x="69" y="65"/>
                  <a:pt x="68" y="65"/>
                </a:cubicBezTo>
                <a:cubicBezTo>
                  <a:pt x="67" y="65"/>
                  <a:pt x="66" y="64"/>
                  <a:pt x="65" y="64"/>
                </a:cubicBezTo>
                <a:cubicBezTo>
                  <a:pt x="64" y="63"/>
                  <a:pt x="64" y="62"/>
                  <a:pt x="63" y="61"/>
                </a:cubicBezTo>
                <a:cubicBezTo>
                  <a:pt x="63" y="61"/>
                  <a:pt x="63" y="59"/>
                  <a:pt x="63" y="58"/>
                </a:cubicBezTo>
                <a:cubicBezTo>
                  <a:pt x="63" y="56"/>
                  <a:pt x="63" y="54"/>
                  <a:pt x="65" y="53"/>
                </a:cubicBezTo>
                <a:cubicBezTo>
                  <a:pt x="66" y="52"/>
                  <a:pt x="67" y="51"/>
                  <a:pt x="70" y="51"/>
                </a:cubicBezTo>
                <a:lnTo>
                  <a:pt x="70" y="66"/>
                </a:lnTo>
                <a:close/>
                <a:moveTo>
                  <a:pt x="80" y="91"/>
                </a:moveTo>
                <a:cubicBezTo>
                  <a:pt x="79" y="92"/>
                  <a:pt x="77" y="93"/>
                  <a:pt x="74" y="93"/>
                </a:cubicBezTo>
                <a:cubicBezTo>
                  <a:pt x="74" y="76"/>
                  <a:pt x="74" y="76"/>
                  <a:pt x="74" y="76"/>
                </a:cubicBezTo>
                <a:cubicBezTo>
                  <a:pt x="76" y="76"/>
                  <a:pt x="76" y="77"/>
                  <a:pt x="77" y="77"/>
                </a:cubicBezTo>
                <a:cubicBezTo>
                  <a:pt x="78" y="77"/>
                  <a:pt x="79" y="78"/>
                  <a:pt x="80" y="79"/>
                </a:cubicBezTo>
                <a:cubicBezTo>
                  <a:pt x="81" y="79"/>
                  <a:pt x="81" y="80"/>
                  <a:pt x="82" y="81"/>
                </a:cubicBezTo>
                <a:cubicBezTo>
                  <a:pt x="82" y="82"/>
                  <a:pt x="83" y="83"/>
                  <a:pt x="83" y="84"/>
                </a:cubicBezTo>
                <a:cubicBezTo>
                  <a:pt x="83" y="87"/>
                  <a:pt x="82" y="90"/>
                  <a:pt x="80" y="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4367000" y="1938653"/>
            <a:ext cx="544513" cy="546100"/>
          </a:xfrm>
          <a:custGeom>
            <a:avLst/>
            <a:gdLst>
              <a:gd name="T0" fmla="*/ 38 w 145"/>
              <a:gd name="T1" fmla="*/ 23 h 145"/>
              <a:gd name="T2" fmla="*/ 85 w 145"/>
              <a:gd name="T3" fmla="*/ 7 h 145"/>
              <a:gd name="T4" fmla="*/ 124 w 145"/>
              <a:gd name="T5" fmla="*/ 95 h 145"/>
              <a:gd name="T6" fmla="*/ 145 w 145"/>
              <a:gd name="T7" fmla="*/ 59 h 145"/>
              <a:gd name="T8" fmla="*/ 59 w 145"/>
              <a:gd name="T9" fmla="*/ 26 h 145"/>
              <a:gd name="T10" fmla="*/ 59 w 145"/>
              <a:gd name="T11" fmla="*/ 145 h 145"/>
              <a:gd name="T12" fmla="*/ 59 w 145"/>
              <a:gd name="T13" fmla="*/ 26 h 145"/>
              <a:gd name="T14" fmla="*/ 6 w 145"/>
              <a:gd name="T15" fmla="*/ 86 h 145"/>
              <a:gd name="T16" fmla="*/ 112 w 145"/>
              <a:gd name="T17" fmla="*/ 86 h 145"/>
              <a:gd name="T18" fmla="*/ 68 w 145"/>
              <a:gd name="T19" fmla="*/ 85 h 145"/>
              <a:gd name="T20" fmla="*/ 61 w 145"/>
              <a:gd name="T21" fmla="*/ 82 h 145"/>
              <a:gd name="T22" fmla="*/ 64 w 145"/>
              <a:gd name="T23" fmla="*/ 72 h 145"/>
              <a:gd name="T24" fmla="*/ 71 w 145"/>
              <a:gd name="T25" fmla="*/ 76 h 145"/>
              <a:gd name="T26" fmla="*/ 68 w 145"/>
              <a:gd name="T27" fmla="*/ 68 h 145"/>
              <a:gd name="T28" fmla="*/ 61 w 145"/>
              <a:gd name="T29" fmla="*/ 66 h 145"/>
              <a:gd name="T30" fmla="*/ 58 w 145"/>
              <a:gd name="T31" fmla="*/ 63 h 145"/>
              <a:gd name="T32" fmla="*/ 54 w 145"/>
              <a:gd name="T33" fmla="*/ 67 h 145"/>
              <a:gd name="T34" fmla="*/ 47 w 145"/>
              <a:gd name="T35" fmla="*/ 72 h 145"/>
              <a:gd name="T36" fmla="*/ 48 w 145"/>
              <a:gd name="T37" fmla="*/ 81 h 145"/>
              <a:gd name="T38" fmla="*/ 54 w 145"/>
              <a:gd name="T39" fmla="*/ 86 h 145"/>
              <a:gd name="T40" fmla="*/ 58 w 145"/>
              <a:gd name="T41" fmla="*/ 100 h 145"/>
              <a:gd name="T42" fmla="*/ 52 w 145"/>
              <a:gd name="T43" fmla="*/ 93 h 145"/>
              <a:gd name="T44" fmla="*/ 47 w 145"/>
              <a:gd name="T45" fmla="*/ 98 h 145"/>
              <a:gd name="T46" fmla="*/ 53 w 145"/>
              <a:gd name="T47" fmla="*/ 104 h 145"/>
              <a:gd name="T48" fmla="*/ 58 w 145"/>
              <a:gd name="T49" fmla="*/ 109 h 145"/>
              <a:gd name="T50" fmla="*/ 61 w 145"/>
              <a:gd name="T51" fmla="*/ 105 h 145"/>
              <a:gd name="T52" fmla="*/ 69 w 145"/>
              <a:gd name="T53" fmla="*/ 102 h 145"/>
              <a:gd name="T54" fmla="*/ 72 w 145"/>
              <a:gd name="T55" fmla="*/ 93 h 145"/>
              <a:gd name="T56" fmla="*/ 68 w 145"/>
              <a:gd name="T57" fmla="*/ 85 h 145"/>
              <a:gd name="T58" fmla="*/ 56 w 145"/>
              <a:gd name="T59" fmla="*/ 80 h 145"/>
              <a:gd name="T60" fmla="*/ 53 w 145"/>
              <a:gd name="T61" fmla="*/ 78 h 145"/>
              <a:gd name="T62" fmla="*/ 54 w 145"/>
              <a:gd name="T63" fmla="*/ 72 h 145"/>
              <a:gd name="T64" fmla="*/ 58 w 145"/>
              <a:gd name="T65" fmla="*/ 81 h 145"/>
              <a:gd name="T66" fmla="*/ 61 w 145"/>
              <a:gd name="T67" fmla="*/ 100 h 145"/>
              <a:gd name="T68" fmla="*/ 62 w 145"/>
              <a:gd name="T69" fmla="*/ 89 h 145"/>
              <a:gd name="T70" fmla="*/ 66 w 145"/>
              <a:gd name="T71" fmla="*/ 92 h 145"/>
              <a:gd name="T72" fmla="*/ 65 w 145"/>
              <a:gd name="T73" fmla="*/ 9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145">
                <a:moveTo>
                  <a:pt x="85" y="0"/>
                </a:moveTo>
                <a:cubicBezTo>
                  <a:pt x="66" y="0"/>
                  <a:pt x="49" y="9"/>
                  <a:pt x="38" y="23"/>
                </a:cubicBezTo>
                <a:cubicBezTo>
                  <a:pt x="42" y="22"/>
                  <a:pt x="46" y="21"/>
                  <a:pt x="50" y="20"/>
                </a:cubicBezTo>
                <a:cubicBezTo>
                  <a:pt x="59" y="12"/>
                  <a:pt x="72" y="7"/>
                  <a:pt x="85" y="7"/>
                </a:cubicBezTo>
                <a:cubicBezTo>
                  <a:pt x="114" y="7"/>
                  <a:pt x="138" y="30"/>
                  <a:pt x="138" y="59"/>
                </a:cubicBezTo>
                <a:cubicBezTo>
                  <a:pt x="138" y="73"/>
                  <a:pt x="133" y="85"/>
                  <a:pt x="124" y="95"/>
                </a:cubicBezTo>
                <a:cubicBezTo>
                  <a:pt x="124" y="99"/>
                  <a:pt x="123" y="102"/>
                  <a:pt x="121" y="106"/>
                </a:cubicBezTo>
                <a:cubicBezTo>
                  <a:pt x="135" y="95"/>
                  <a:pt x="145" y="78"/>
                  <a:pt x="145" y="59"/>
                </a:cubicBezTo>
                <a:cubicBezTo>
                  <a:pt x="145" y="26"/>
                  <a:pt x="118" y="0"/>
                  <a:pt x="85" y="0"/>
                </a:cubicBezTo>
                <a:close/>
                <a:moveTo>
                  <a:pt x="59" y="26"/>
                </a:moveTo>
                <a:cubicBezTo>
                  <a:pt x="26" y="26"/>
                  <a:pt x="0" y="53"/>
                  <a:pt x="0" y="86"/>
                </a:cubicBezTo>
                <a:cubicBezTo>
                  <a:pt x="0" y="118"/>
                  <a:pt x="26" y="145"/>
                  <a:pt x="59" y="145"/>
                </a:cubicBezTo>
                <a:cubicBezTo>
                  <a:pt x="92" y="145"/>
                  <a:pt x="118" y="118"/>
                  <a:pt x="118" y="86"/>
                </a:cubicBezTo>
                <a:cubicBezTo>
                  <a:pt x="118" y="53"/>
                  <a:pt x="92" y="26"/>
                  <a:pt x="59" y="26"/>
                </a:cubicBezTo>
                <a:close/>
                <a:moveTo>
                  <a:pt x="59" y="138"/>
                </a:moveTo>
                <a:cubicBezTo>
                  <a:pt x="30" y="138"/>
                  <a:pt x="6" y="115"/>
                  <a:pt x="6" y="86"/>
                </a:cubicBezTo>
                <a:cubicBezTo>
                  <a:pt x="6" y="56"/>
                  <a:pt x="30" y="33"/>
                  <a:pt x="59" y="33"/>
                </a:cubicBezTo>
                <a:cubicBezTo>
                  <a:pt x="88" y="33"/>
                  <a:pt x="112" y="56"/>
                  <a:pt x="112" y="86"/>
                </a:cubicBezTo>
                <a:cubicBezTo>
                  <a:pt x="112" y="115"/>
                  <a:pt x="88" y="138"/>
                  <a:pt x="59" y="138"/>
                </a:cubicBezTo>
                <a:close/>
                <a:moveTo>
                  <a:pt x="68" y="85"/>
                </a:moveTo>
                <a:cubicBezTo>
                  <a:pt x="67" y="84"/>
                  <a:pt x="66" y="84"/>
                  <a:pt x="65" y="83"/>
                </a:cubicBezTo>
                <a:cubicBezTo>
                  <a:pt x="63" y="83"/>
                  <a:pt x="62" y="82"/>
                  <a:pt x="61" y="82"/>
                </a:cubicBezTo>
                <a:cubicBezTo>
                  <a:pt x="61" y="71"/>
                  <a:pt x="61" y="71"/>
                  <a:pt x="61" y="71"/>
                </a:cubicBezTo>
                <a:cubicBezTo>
                  <a:pt x="62" y="71"/>
                  <a:pt x="63" y="71"/>
                  <a:pt x="64" y="72"/>
                </a:cubicBezTo>
                <a:cubicBezTo>
                  <a:pt x="65" y="73"/>
                  <a:pt x="65" y="74"/>
                  <a:pt x="65" y="76"/>
                </a:cubicBezTo>
                <a:cubicBezTo>
                  <a:pt x="71" y="76"/>
                  <a:pt x="71" y="76"/>
                  <a:pt x="71" y="76"/>
                </a:cubicBezTo>
                <a:cubicBezTo>
                  <a:pt x="71" y="74"/>
                  <a:pt x="71" y="73"/>
                  <a:pt x="70" y="72"/>
                </a:cubicBezTo>
                <a:cubicBezTo>
                  <a:pt x="70" y="70"/>
                  <a:pt x="69" y="69"/>
                  <a:pt x="68" y="68"/>
                </a:cubicBezTo>
                <a:cubicBezTo>
                  <a:pt x="67" y="68"/>
                  <a:pt x="66" y="67"/>
                  <a:pt x="64" y="67"/>
                </a:cubicBezTo>
                <a:cubicBezTo>
                  <a:pt x="63" y="66"/>
                  <a:pt x="62" y="66"/>
                  <a:pt x="61" y="66"/>
                </a:cubicBezTo>
                <a:cubicBezTo>
                  <a:pt x="61" y="63"/>
                  <a:pt x="61" y="63"/>
                  <a:pt x="61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66"/>
                  <a:pt x="58" y="66"/>
                  <a:pt x="58" y="66"/>
                </a:cubicBezTo>
                <a:cubicBezTo>
                  <a:pt x="56" y="66"/>
                  <a:pt x="55" y="66"/>
                  <a:pt x="54" y="67"/>
                </a:cubicBezTo>
                <a:cubicBezTo>
                  <a:pt x="52" y="67"/>
                  <a:pt x="51" y="68"/>
                  <a:pt x="50" y="69"/>
                </a:cubicBezTo>
                <a:cubicBezTo>
                  <a:pt x="49" y="69"/>
                  <a:pt x="48" y="70"/>
                  <a:pt x="47" y="72"/>
                </a:cubicBezTo>
                <a:cubicBezTo>
                  <a:pt x="47" y="73"/>
                  <a:pt x="47" y="75"/>
                  <a:pt x="47" y="76"/>
                </a:cubicBezTo>
                <a:cubicBezTo>
                  <a:pt x="47" y="78"/>
                  <a:pt x="47" y="80"/>
                  <a:pt x="48" y="81"/>
                </a:cubicBezTo>
                <a:cubicBezTo>
                  <a:pt x="48" y="82"/>
                  <a:pt x="49" y="83"/>
                  <a:pt x="50" y="84"/>
                </a:cubicBezTo>
                <a:cubicBezTo>
                  <a:pt x="51" y="85"/>
                  <a:pt x="53" y="86"/>
                  <a:pt x="54" y="86"/>
                </a:cubicBezTo>
                <a:cubicBezTo>
                  <a:pt x="55" y="87"/>
                  <a:pt x="56" y="87"/>
                  <a:pt x="58" y="88"/>
                </a:cubicBezTo>
                <a:cubicBezTo>
                  <a:pt x="58" y="100"/>
                  <a:pt x="58" y="100"/>
                  <a:pt x="58" y="100"/>
                </a:cubicBezTo>
                <a:cubicBezTo>
                  <a:pt x="55" y="100"/>
                  <a:pt x="54" y="100"/>
                  <a:pt x="53" y="98"/>
                </a:cubicBezTo>
                <a:cubicBezTo>
                  <a:pt x="52" y="97"/>
                  <a:pt x="51" y="95"/>
                  <a:pt x="52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5"/>
                  <a:pt x="46" y="96"/>
                  <a:pt x="47" y="98"/>
                </a:cubicBezTo>
                <a:cubicBezTo>
                  <a:pt x="47" y="99"/>
                  <a:pt x="48" y="101"/>
                  <a:pt x="49" y="102"/>
                </a:cubicBezTo>
                <a:cubicBezTo>
                  <a:pt x="50" y="103"/>
                  <a:pt x="51" y="104"/>
                  <a:pt x="53" y="104"/>
                </a:cubicBezTo>
                <a:cubicBezTo>
                  <a:pt x="55" y="105"/>
                  <a:pt x="56" y="105"/>
                  <a:pt x="58" y="105"/>
                </a:cubicBezTo>
                <a:cubicBezTo>
                  <a:pt x="58" y="109"/>
                  <a:pt x="58" y="109"/>
                  <a:pt x="58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2" y="105"/>
                  <a:pt x="63" y="105"/>
                  <a:pt x="65" y="104"/>
                </a:cubicBezTo>
                <a:cubicBezTo>
                  <a:pt x="66" y="104"/>
                  <a:pt x="68" y="103"/>
                  <a:pt x="69" y="102"/>
                </a:cubicBezTo>
                <a:cubicBezTo>
                  <a:pt x="70" y="101"/>
                  <a:pt x="71" y="100"/>
                  <a:pt x="71" y="98"/>
                </a:cubicBezTo>
                <a:cubicBezTo>
                  <a:pt x="72" y="97"/>
                  <a:pt x="72" y="95"/>
                  <a:pt x="72" y="93"/>
                </a:cubicBezTo>
                <a:cubicBezTo>
                  <a:pt x="72" y="91"/>
                  <a:pt x="72" y="90"/>
                  <a:pt x="71" y="89"/>
                </a:cubicBezTo>
                <a:cubicBezTo>
                  <a:pt x="70" y="87"/>
                  <a:pt x="70" y="86"/>
                  <a:pt x="68" y="85"/>
                </a:cubicBezTo>
                <a:close/>
                <a:moveTo>
                  <a:pt x="58" y="81"/>
                </a:moveTo>
                <a:cubicBezTo>
                  <a:pt x="57" y="81"/>
                  <a:pt x="57" y="81"/>
                  <a:pt x="56" y="80"/>
                </a:cubicBezTo>
                <a:cubicBezTo>
                  <a:pt x="55" y="80"/>
                  <a:pt x="55" y="80"/>
                  <a:pt x="54" y="79"/>
                </a:cubicBezTo>
                <a:cubicBezTo>
                  <a:pt x="54" y="79"/>
                  <a:pt x="53" y="78"/>
                  <a:pt x="53" y="78"/>
                </a:cubicBezTo>
                <a:cubicBezTo>
                  <a:pt x="52" y="77"/>
                  <a:pt x="52" y="77"/>
                  <a:pt x="52" y="76"/>
                </a:cubicBezTo>
                <a:cubicBezTo>
                  <a:pt x="52" y="74"/>
                  <a:pt x="53" y="73"/>
                  <a:pt x="54" y="72"/>
                </a:cubicBezTo>
                <a:cubicBezTo>
                  <a:pt x="55" y="71"/>
                  <a:pt x="56" y="71"/>
                  <a:pt x="58" y="71"/>
                </a:cubicBezTo>
                <a:lnTo>
                  <a:pt x="58" y="81"/>
                </a:lnTo>
                <a:close/>
                <a:moveTo>
                  <a:pt x="65" y="99"/>
                </a:moveTo>
                <a:cubicBezTo>
                  <a:pt x="63" y="100"/>
                  <a:pt x="62" y="100"/>
                  <a:pt x="61" y="100"/>
                </a:cubicBezTo>
                <a:cubicBezTo>
                  <a:pt x="61" y="88"/>
                  <a:pt x="61" y="88"/>
                  <a:pt x="61" y="88"/>
                </a:cubicBezTo>
                <a:cubicBezTo>
                  <a:pt x="61" y="88"/>
                  <a:pt x="62" y="89"/>
                  <a:pt x="62" y="89"/>
                </a:cubicBezTo>
                <a:cubicBezTo>
                  <a:pt x="63" y="89"/>
                  <a:pt x="64" y="90"/>
                  <a:pt x="64" y="90"/>
                </a:cubicBezTo>
                <a:cubicBezTo>
                  <a:pt x="65" y="90"/>
                  <a:pt x="65" y="91"/>
                  <a:pt x="66" y="92"/>
                </a:cubicBezTo>
                <a:cubicBezTo>
                  <a:pt x="66" y="92"/>
                  <a:pt x="66" y="93"/>
                  <a:pt x="66" y="94"/>
                </a:cubicBezTo>
                <a:cubicBezTo>
                  <a:pt x="66" y="96"/>
                  <a:pt x="66" y="98"/>
                  <a:pt x="65" y="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5403637" y="1938653"/>
            <a:ext cx="544513" cy="546100"/>
          </a:xfrm>
          <a:custGeom>
            <a:avLst/>
            <a:gdLst>
              <a:gd name="T0" fmla="*/ 78 w 145"/>
              <a:gd name="T1" fmla="*/ 52 h 145"/>
              <a:gd name="T2" fmla="*/ 88 w 145"/>
              <a:gd name="T3" fmla="*/ 57 h 145"/>
              <a:gd name="T4" fmla="*/ 91 w 145"/>
              <a:gd name="T5" fmla="*/ 50 h 145"/>
              <a:gd name="T6" fmla="*/ 78 w 145"/>
              <a:gd name="T7" fmla="*/ 45 h 145"/>
              <a:gd name="T8" fmla="*/ 64 w 145"/>
              <a:gd name="T9" fmla="*/ 51 h 145"/>
              <a:gd name="T10" fmla="*/ 57 w 145"/>
              <a:gd name="T11" fmla="*/ 64 h 145"/>
              <a:gd name="T12" fmla="*/ 54 w 145"/>
              <a:gd name="T13" fmla="*/ 64 h 145"/>
              <a:gd name="T14" fmla="*/ 52 w 145"/>
              <a:gd name="T15" fmla="*/ 69 h 145"/>
              <a:gd name="T16" fmla="*/ 57 w 145"/>
              <a:gd name="T17" fmla="*/ 69 h 145"/>
              <a:gd name="T18" fmla="*/ 57 w 145"/>
              <a:gd name="T19" fmla="*/ 71 h 145"/>
              <a:gd name="T20" fmla="*/ 57 w 145"/>
              <a:gd name="T21" fmla="*/ 72 h 145"/>
              <a:gd name="T22" fmla="*/ 57 w 145"/>
              <a:gd name="T23" fmla="*/ 73 h 145"/>
              <a:gd name="T24" fmla="*/ 57 w 145"/>
              <a:gd name="T25" fmla="*/ 74 h 145"/>
              <a:gd name="T26" fmla="*/ 54 w 145"/>
              <a:gd name="T27" fmla="*/ 74 h 145"/>
              <a:gd name="T28" fmla="*/ 52 w 145"/>
              <a:gd name="T29" fmla="*/ 79 h 145"/>
              <a:gd name="T30" fmla="*/ 57 w 145"/>
              <a:gd name="T31" fmla="*/ 79 h 145"/>
              <a:gd name="T32" fmla="*/ 63 w 145"/>
              <a:gd name="T33" fmla="*/ 93 h 145"/>
              <a:gd name="T34" fmla="*/ 78 w 145"/>
              <a:gd name="T35" fmla="*/ 99 h 145"/>
              <a:gd name="T36" fmla="*/ 89 w 145"/>
              <a:gd name="T37" fmla="*/ 96 h 145"/>
              <a:gd name="T38" fmla="*/ 89 w 145"/>
              <a:gd name="T39" fmla="*/ 88 h 145"/>
              <a:gd name="T40" fmla="*/ 84 w 145"/>
              <a:gd name="T41" fmla="*/ 91 h 145"/>
              <a:gd name="T42" fmla="*/ 78 w 145"/>
              <a:gd name="T43" fmla="*/ 93 h 145"/>
              <a:gd name="T44" fmla="*/ 69 w 145"/>
              <a:gd name="T45" fmla="*/ 88 h 145"/>
              <a:gd name="T46" fmla="*/ 66 w 145"/>
              <a:gd name="T47" fmla="*/ 79 h 145"/>
              <a:gd name="T48" fmla="*/ 80 w 145"/>
              <a:gd name="T49" fmla="*/ 79 h 145"/>
              <a:gd name="T50" fmla="*/ 82 w 145"/>
              <a:gd name="T51" fmla="*/ 74 h 145"/>
              <a:gd name="T52" fmla="*/ 65 w 145"/>
              <a:gd name="T53" fmla="*/ 74 h 145"/>
              <a:gd name="T54" fmla="*/ 65 w 145"/>
              <a:gd name="T55" fmla="*/ 72 h 145"/>
              <a:gd name="T56" fmla="*/ 65 w 145"/>
              <a:gd name="T57" fmla="*/ 70 h 145"/>
              <a:gd name="T58" fmla="*/ 65 w 145"/>
              <a:gd name="T59" fmla="*/ 69 h 145"/>
              <a:gd name="T60" fmla="*/ 83 w 145"/>
              <a:gd name="T61" fmla="*/ 69 h 145"/>
              <a:gd name="T62" fmla="*/ 85 w 145"/>
              <a:gd name="T63" fmla="*/ 64 h 145"/>
              <a:gd name="T64" fmla="*/ 66 w 145"/>
              <a:gd name="T65" fmla="*/ 64 h 145"/>
              <a:gd name="T66" fmla="*/ 70 w 145"/>
              <a:gd name="T67" fmla="*/ 56 h 145"/>
              <a:gd name="T68" fmla="*/ 78 w 145"/>
              <a:gd name="T69" fmla="*/ 52 h 145"/>
              <a:gd name="T70" fmla="*/ 73 w 145"/>
              <a:gd name="T71" fmla="*/ 0 h 145"/>
              <a:gd name="T72" fmla="*/ 0 w 145"/>
              <a:gd name="T73" fmla="*/ 72 h 145"/>
              <a:gd name="T74" fmla="*/ 73 w 145"/>
              <a:gd name="T75" fmla="*/ 145 h 145"/>
              <a:gd name="T76" fmla="*/ 145 w 145"/>
              <a:gd name="T77" fmla="*/ 72 h 145"/>
              <a:gd name="T78" fmla="*/ 73 w 145"/>
              <a:gd name="T79" fmla="*/ 0 h 145"/>
              <a:gd name="T80" fmla="*/ 73 w 145"/>
              <a:gd name="T81" fmla="*/ 138 h 145"/>
              <a:gd name="T82" fmla="*/ 7 w 145"/>
              <a:gd name="T83" fmla="*/ 72 h 145"/>
              <a:gd name="T84" fmla="*/ 73 w 145"/>
              <a:gd name="T85" fmla="*/ 7 h 145"/>
              <a:gd name="T86" fmla="*/ 139 w 145"/>
              <a:gd name="T87" fmla="*/ 72 h 145"/>
              <a:gd name="T88" fmla="*/ 73 w 145"/>
              <a:gd name="T89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" h="145">
                <a:moveTo>
                  <a:pt x="78" y="52"/>
                </a:moveTo>
                <a:cubicBezTo>
                  <a:pt x="81" y="52"/>
                  <a:pt x="85" y="53"/>
                  <a:pt x="88" y="57"/>
                </a:cubicBezTo>
                <a:cubicBezTo>
                  <a:pt x="91" y="50"/>
                  <a:pt x="91" y="50"/>
                  <a:pt x="91" y="50"/>
                </a:cubicBezTo>
                <a:cubicBezTo>
                  <a:pt x="87" y="47"/>
                  <a:pt x="82" y="45"/>
                  <a:pt x="78" y="45"/>
                </a:cubicBezTo>
                <a:cubicBezTo>
                  <a:pt x="72" y="45"/>
                  <a:pt x="68" y="47"/>
                  <a:pt x="64" y="51"/>
                </a:cubicBezTo>
                <a:cubicBezTo>
                  <a:pt x="61" y="54"/>
                  <a:pt x="59" y="59"/>
                  <a:pt x="57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2" y="69"/>
                  <a:pt x="52" y="69"/>
                  <a:pt x="52" y="69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0"/>
                  <a:pt x="57" y="71"/>
                </a:cubicBezTo>
                <a:cubicBezTo>
                  <a:pt x="57" y="71"/>
                  <a:pt x="57" y="72"/>
                  <a:pt x="57" y="72"/>
                </a:cubicBezTo>
                <a:cubicBezTo>
                  <a:pt x="57" y="72"/>
                  <a:pt x="57" y="73"/>
                  <a:pt x="57" y="73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4"/>
                  <a:pt x="54" y="74"/>
                  <a:pt x="54" y="74"/>
                </a:cubicBezTo>
                <a:cubicBezTo>
                  <a:pt x="52" y="79"/>
                  <a:pt x="52" y="79"/>
                  <a:pt x="52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8" y="85"/>
                  <a:pt x="60" y="90"/>
                  <a:pt x="63" y="93"/>
                </a:cubicBezTo>
                <a:cubicBezTo>
                  <a:pt x="67" y="97"/>
                  <a:pt x="72" y="99"/>
                  <a:pt x="78" y="99"/>
                </a:cubicBezTo>
                <a:cubicBezTo>
                  <a:pt x="82" y="99"/>
                  <a:pt x="86" y="98"/>
                  <a:pt x="89" y="96"/>
                </a:cubicBezTo>
                <a:cubicBezTo>
                  <a:pt x="89" y="88"/>
                  <a:pt x="89" y="88"/>
                  <a:pt x="89" y="88"/>
                </a:cubicBezTo>
                <a:cubicBezTo>
                  <a:pt x="87" y="90"/>
                  <a:pt x="86" y="91"/>
                  <a:pt x="84" y="91"/>
                </a:cubicBezTo>
                <a:cubicBezTo>
                  <a:pt x="83" y="92"/>
                  <a:pt x="81" y="93"/>
                  <a:pt x="78" y="93"/>
                </a:cubicBezTo>
                <a:cubicBezTo>
                  <a:pt x="74" y="93"/>
                  <a:pt x="72" y="91"/>
                  <a:pt x="69" y="88"/>
                </a:cubicBezTo>
                <a:cubicBezTo>
                  <a:pt x="67" y="86"/>
                  <a:pt x="66" y="83"/>
                  <a:pt x="66" y="79"/>
                </a:cubicBezTo>
                <a:cubicBezTo>
                  <a:pt x="80" y="79"/>
                  <a:pt x="80" y="79"/>
                  <a:pt x="80" y="79"/>
                </a:cubicBezTo>
                <a:cubicBezTo>
                  <a:pt x="82" y="74"/>
                  <a:pt x="82" y="74"/>
                  <a:pt x="82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5" y="73"/>
                  <a:pt x="65" y="72"/>
                </a:cubicBezTo>
                <a:cubicBezTo>
                  <a:pt x="65" y="70"/>
                  <a:pt x="65" y="70"/>
                  <a:pt x="65" y="70"/>
                </a:cubicBezTo>
                <a:cubicBezTo>
                  <a:pt x="65" y="70"/>
                  <a:pt x="65" y="69"/>
                  <a:pt x="65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1"/>
                  <a:pt x="68" y="58"/>
                  <a:pt x="70" y="56"/>
                </a:cubicBezTo>
                <a:cubicBezTo>
                  <a:pt x="72" y="53"/>
                  <a:pt x="74" y="52"/>
                  <a:pt x="78" y="52"/>
                </a:cubicBezTo>
                <a:close/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6" y="138"/>
                  <a:pt x="7" y="109"/>
                  <a:pt x="7" y="72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6443450" y="1938653"/>
            <a:ext cx="544513" cy="546100"/>
          </a:xfrm>
          <a:custGeom>
            <a:avLst/>
            <a:gdLst>
              <a:gd name="T0" fmla="*/ 62 w 145"/>
              <a:gd name="T1" fmla="*/ 71 h 145"/>
              <a:gd name="T2" fmla="*/ 70 w 145"/>
              <a:gd name="T3" fmla="*/ 74 h 145"/>
              <a:gd name="T4" fmla="*/ 72 w 145"/>
              <a:gd name="T5" fmla="*/ 69 h 145"/>
              <a:gd name="T6" fmla="*/ 63 w 145"/>
              <a:gd name="T7" fmla="*/ 66 h 145"/>
              <a:gd name="T8" fmla="*/ 52 w 145"/>
              <a:gd name="T9" fmla="*/ 70 h 145"/>
              <a:gd name="T10" fmla="*/ 47 w 145"/>
              <a:gd name="T11" fmla="*/ 80 h 145"/>
              <a:gd name="T12" fmla="*/ 44 w 145"/>
              <a:gd name="T13" fmla="*/ 80 h 145"/>
              <a:gd name="T14" fmla="*/ 43 w 145"/>
              <a:gd name="T15" fmla="*/ 83 h 145"/>
              <a:gd name="T16" fmla="*/ 47 w 145"/>
              <a:gd name="T17" fmla="*/ 83 h 145"/>
              <a:gd name="T18" fmla="*/ 47 w 145"/>
              <a:gd name="T19" fmla="*/ 84 h 145"/>
              <a:gd name="T20" fmla="*/ 46 w 145"/>
              <a:gd name="T21" fmla="*/ 85 h 145"/>
              <a:gd name="T22" fmla="*/ 47 w 145"/>
              <a:gd name="T23" fmla="*/ 86 h 145"/>
              <a:gd name="T24" fmla="*/ 47 w 145"/>
              <a:gd name="T25" fmla="*/ 87 h 145"/>
              <a:gd name="T26" fmla="*/ 44 w 145"/>
              <a:gd name="T27" fmla="*/ 87 h 145"/>
              <a:gd name="T28" fmla="*/ 43 w 145"/>
              <a:gd name="T29" fmla="*/ 90 h 145"/>
              <a:gd name="T30" fmla="*/ 47 w 145"/>
              <a:gd name="T31" fmla="*/ 90 h 145"/>
              <a:gd name="T32" fmla="*/ 51 w 145"/>
              <a:gd name="T33" fmla="*/ 101 h 145"/>
              <a:gd name="T34" fmla="*/ 63 w 145"/>
              <a:gd name="T35" fmla="*/ 105 h 145"/>
              <a:gd name="T36" fmla="*/ 71 w 145"/>
              <a:gd name="T37" fmla="*/ 103 h 145"/>
              <a:gd name="T38" fmla="*/ 71 w 145"/>
              <a:gd name="T39" fmla="*/ 97 h 145"/>
              <a:gd name="T40" fmla="*/ 67 w 145"/>
              <a:gd name="T41" fmla="*/ 100 h 145"/>
              <a:gd name="T42" fmla="*/ 63 w 145"/>
              <a:gd name="T43" fmla="*/ 100 h 145"/>
              <a:gd name="T44" fmla="*/ 56 w 145"/>
              <a:gd name="T45" fmla="*/ 97 h 145"/>
              <a:gd name="T46" fmla="*/ 53 w 145"/>
              <a:gd name="T47" fmla="*/ 90 h 145"/>
              <a:gd name="T48" fmla="*/ 64 w 145"/>
              <a:gd name="T49" fmla="*/ 90 h 145"/>
              <a:gd name="T50" fmla="*/ 65 w 145"/>
              <a:gd name="T51" fmla="*/ 87 h 145"/>
              <a:gd name="T52" fmla="*/ 53 w 145"/>
              <a:gd name="T53" fmla="*/ 87 h 145"/>
              <a:gd name="T54" fmla="*/ 53 w 145"/>
              <a:gd name="T55" fmla="*/ 85 h 145"/>
              <a:gd name="T56" fmla="*/ 53 w 145"/>
              <a:gd name="T57" fmla="*/ 84 h 145"/>
              <a:gd name="T58" fmla="*/ 53 w 145"/>
              <a:gd name="T59" fmla="*/ 83 h 145"/>
              <a:gd name="T60" fmla="*/ 66 w 145"/>
              <a:gd name="T61" fmla="*/ 83 h 145"/>
              <a:gd name="T62" fmla="*/ 68 w 145"/>
              <a:gd name="T63" fmla="*/ 80 h 145"/>
              <a:gd name="T64" fmla="*/ 53 w 145"/>
              <a:gd name="T65" fmla="*/ 80 h 145"/>
              <a:gd name="T66" fmla="*/ 56 w 145"/>
              <a:gd name="T67" fmla="*/ 73 h 145"/>
              <a:gd name="T68" fmla="*/ 62 w 145"/>
              <a:gd name="T69" fmla="*/ 71 h 145"/>
              <a:gd name="T70" fmla="*/ 85 w 145"/>
              <a:gd name="T71" fmla="*/ 0 h 145"/>
              <a:gd name="T72" fmla="*/ 39 w 145"/>
              <a:gd name="T73" fmla="*/ 23 h 145"/>
              <a:gd name="T74" fmla="*/ 50 w 145"/>
              <a:gd name="T75" fmla="*/ 20 h 145"/>
              <a:gd name="T76" fmla="*/ 85 w 145"/>
              <a:gd name="T77" fmla="*/ 7 h 145"/>
              <a:gd name="T78" fmla="*/ 138 w 145"/>
              <a:gd name="T79" fmla="*/ 59 h 145"/>
              <a:gd name="T80" fmla="*/ 124 w 145"/>
              <a:gd name="T81" fmla="*/ 95 h 145"/>
              <a:gd name="T82" fmla="*/ 122 w 145"/>
              <a:gd name="T83" fmla="*/ 106 h 145"/>
              <a:gd name="T84" fmla="*/ 145 w 145"/>
              <a:gd name="T85" fmla="*/ 59 h 145"/>
              <a:gd name="T86" fmla="*/ 85 w 145"/>
              <a:gd name="T87" fmla="*/ 0 h 145"/>
              <a:gd name="T88" fmla="*/ 59 w 145"/>
              <a:gd name="T89" fmla="*/ 26 h 145"/>
              <a:gd name="T90" fmla="*/ 0 w 145"/>
              <a:gd name="T91" fmla="*/ 86 h 145"/>
              <a:gd name="T92" fmla="*/ 59 w 145"/>
              <a:gd name="T93" fmla="*/ 145 h 145"/>
              <a:gd name="T94" fmla="*/ 118 w 145"/>
              <a:gd name="T95" fmla="*/ 86 h 145"/>
              <a:gd name="T96" fmla="*/ 59 w 145"/>
              <a:gd name="T97" fmla="*/ 26 h 145"/>
              <a:gd name="T98" fmla="*/ 59 w 145"/>
              <a:gd name="T99" fmla="*/ 138 h 145"/>
              <a:gd name="T100" fmla="*/ 6 w 145"/>
              <a:gd name="T101" fmla="*/ 86 h 145"/>
              <a:gd name="T102" fmla="*/ 59 w 145"/>
              <a:gd name="T103" fmla="*/ 33 h 145"/>
              <a:gd name="T104" fmla="*/ 112 w 145"/>
              <a:gd name="T105" fmla="*/ 86 h 145"/>
              <a:gd name="T106" fmla="*/ 59 w 145"/>
              <a:gd name="T107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5" h="145">
                <a:moveTo>
                  <a:pt x="62" y="71"/>
                </a:moveTo>
                <a:cubicBezTo>
                  <a:pt x="65" y="71"/>
                  <a:pt x="67" y="72"/>
                  <a:pt x="70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69" y="67"/>
                  <a:pt x="66" y="66"/>
                  <a:pt x="63" y="66"/>
                </a:cubicBezTo>
                <a:cubicBezTo>
                  <a:pt x="58" y="66"/>
                  <a:pt x="55" y="67"/>
                  <a:pt x="52" y="70"/>
                </a:cubicBezTo>
                <a:cubicBezTo>
                  <a:pt x="50" y="72"/>
                  <a:pt x="48" y="76"/>
                  <a:pt x="47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43" y="83"/>
                  <a:pt x="43" y="83"/>
                  <a:pt x="43" y="83"/>
                </a:cubicBezTo>
                <a:cubicBezTo>
                  <a:pt x="47" y="83"/>
                  <a:pt x="47" y="83"/>
                  <a:pt x="47" y="83"/>
                </a:cubicBezTo>
                <a:cubicBezTo>
                  <a:pt x="47" y="84"/>
                  <a:pt x="47" y="84"/>
                  <a:pt x="47" y="84"/>
                </a:cubicBezTo>
                <a:cubicBezTo>
                  <a:pt x="46" y="85"/>
                  <a:pt x="46" y="85"/>
                  <a:pt x="46" y="85"/>
                </a:cubicBezTo>
                <a:cubicBezTo>
                  <a:pt x="46" y="86"/>
                  <a:pt x="46" y="86"/>
                  <a:pt x="47" y="86"/>
                </a:cubicBezTo>
                <a:cubicBezTo>
                  <a:pt x="47" y="87"/>
                  <a:pt x="47" y="87"/>
                  <a:pt x="47" y="87"/>
                </a:cubicBezTo>
                <a:cubicBezTo>
                  <a:pt x="44" y="87"/>
                  <a:pt x="44" y="87"/>
                  <a:pt x="44" y="87"/>
                </a:cubicBezTo>
                <a:cubicBezTo>
                  <a:pt x="43" y="90"/>
                  <a:pt x="43" y="90"/>
                  <a:pt x="43" y="90"/>
                </a:cubicBezTo>
                <a:cubicBezTo>
                  <a:pt x="47" y="90"/>
                  <a:pt x="47" y="90"/>
                  <a:pt x="47" y="90"/>
                </a:cubicBezTo>
                <a:cubicBezTo>
                  <a:pt x="47" y="95"/>
                  <a:pt x="49" y="98"/>
                  <a:pt x="51" y="101"/>
                </a:cubicBezTo>
                <a:cubicBezTo>
                  <a:pt x="54" y="104"/>
                  <a:pt x="58" y="105"/>
                  <a:pt x="63" y="105"/>
                </a:cubicBezTo>
                <a:cubicBezTo>
                  <a:pt x="66" y="105"/>
                  <a:pt x="68" y="105"/>
                  <a:pt x="71" y="103"/>
                </a:cubicBezTo>
                <a:cubicBezTo>
                  <a:pt x="71" y="97"/>
                  <a:pt x="71" y="97"/>
                  <a:pt x="71" y="97"/>
                </a:cubicBezTo>
                <a:cubicBezTo>
                  <a:pt x="69" y="98"/>
                  <a:pt x="68" y="99"/>
                  <a:pt x="67" y="100"/>
                </a:cubicBezTo>
                <a:cubicBezTo>
                  <a:pt x="66" y="100"/>
                  <a:pt x="64" y="100"/>
                  <a:pt x="63" y="100"/>
                </a:cubicBezTo>
                <a:cubicBezTo>
                  <a:pt x="60" y="100"/>
                  <a:pt x="58" y="99"/>
                  <a:pt x="56" y="97"/>
                </a:cubicBezTo>
                <a:cubicBezTo>
                  <a:pt x="55" y="96"/>
                  <a:pt x="54" y="93"/>
                  <a:pt x="53" y="90"/>
                </a:cubicBezTo>
                <a:cubicBezTo>
                  <a:pt x="64" y="90"/>
                  <a:pt x="64" y="90"/>
                  <a:pt x="64" y="90"/>
                </a:cubicBezTo>
                <a:cubicBezTo>
                  <a:pt x="65" y="87"/>
                  <a:pt x="65" y="87"/>
                  <a:pt x="65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87"/>
                  <a:pt x="53" y="86"/>
                  <a:pt x="53" y="85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84"/>
                  <a:pt x="53" y="84"/>
                  <a:pt x="53" y="83"/>
                </a:cubicBezTo>
                <a:cubicBezTo>
                  <a:pt x="66" y="83"/>
                  <a:pt x="66" y="83"/>
                  <a:pt x="66" y="83"/>
                </a:cubicBezTo>
                <a:cubicBezTo>
                  <a:pt x="68" y="80"/>
                  <a:pt x="68" y="80"/>
                  <a:pt x="68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54" y="77"/>
                  <a:pt x="55" y="75"/>
                  <a:pt x="56" y="73"/>
                </a:cubicBezTo>
                <a:cubicBezTo>
                  <a:pt x="58" y="72"/>
                  <a:pt x="60" y="71"/>
                  <a:pt x="62" y="71"/>
                </a:cubicBezTo>
                <a:close/>
                <a:moveTo>
                  <a:pt x="85" y="0"/>
                </a:moveTo>
                <a:cubicBezTo>
                  <a:pt x="66" y="0"/>
                  <a:pt x="49" y="9"/>
                  <a:pt x="39" y="23"/>
                </a:cubicBezTo>
                <a:cubicBezTo>
                  <a:pt x="42" y="22"/>
                  <a:pt x="46" y="21"/>
                  <a:pt x="50" y="20"/>
                </a:cubicBezTo>
                <a:cubicBezTo>
                  <a:pt x="59" y="12"/>
                  <a:pt x="72" y="7"/>
                  <a:pt x="85" y="7"/>
                </a:cubicBezTo>
                <a:cubicBezTo>
                  <a:pt x="115" y="7"/>
                  <a:pt x="138" y="30"/>
                  <a:pt x="138" y="59"/>
                </a:cubicBezTo>
                <a:cubicBezTo>
                  <a:pt x="138" y="73"/>
                  <a:pt x="133" y="85"/>
                  <a:pt x="124" y="95"/>
                </a:cubicBezTo>
                <a:cubicBezTo>
                  <a:pt x="124" y="99"/>
                  <a:pt x="123" y="102"/>
                  <a:pt x="122" y="106"/>
                </a:cubicBezTo>
                <a:cubicBezTo>
                  <a:pt x="136" y="95"/>
                  <a:pt x="145" y="78"/>
                  <a:pt x="145" y="59"/>
                </a:cubicBezTo>
                <a:cubicBezTo>
                  <a:pt x="145" y="26"/>
                  <a:pt x="118" y="0"/>
                  <a:pt x="85" y="0"/>
                </a:cubicBezTo>
                <a:close/>
                <a:moveTo>
                  <a:pt x="59" y="26"/>
                </a:moveTo>
                <a:cubicBezTo>
                  <a:pt x="26" y="26"/>
                  <a:pt x="0" y="53"/>
                  <a:pt x="0" y="86"/>
                </a:cubicBezTo>
                <a:cubicBezTo>
                  <a:pt x="0" y="118"/>
                  <a:pt x="26" y="145"/>
                  <a:pt x="59" y="145"/>
                </a:cubicBezTo>
                <a:cubicBezTo>
                  <a:pt x="92" y="145"/>
                  <a:pt x="118" y="118"/>
                  <a:pt x="118" y="86"/>
                </a:cubicBezTo>
                <a:cubicBezTo>
                  <a:pt x="118" y="53"/>
                  <a:pt x="92" y="26"/>
                  <a:pt x="59" y="26"/>
                </a:cubicBezTo>
                <a:close/>
                <a:moveTo>
                  <a:pt x="59" y="138"/>
                </a:moveTo>
                <a:cubicBezTo>
                  <a:pt x="30" y="138"/>
                  <a:pt x="6" y="115"/>
                  <a:pt x="6" y="86"/>
                </a:cubicBezTo>
                <a:cubicBezTo>
                  <a:pt x="6" y="56"/>
                  <a:pt x="30" y="33"/>
                  <a:pt x="59" y="33"/>
                </a:cubicBezTo>
                <a:cubicBezTo>
                  <a:pt x="88" y="33"/>
                  <a:pt x="112" y="56"/>
                  <a:pt x="112" y="86"/>
                </a:cubicBezTo>
                <a:cubicBezTo>
                  <a:pt x="112" y="115"/>
                  <a:pt x="88" y="138"/>
                  <a:pt x="59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7480087" y="1938653"/>
            <a:ext cx="542925" cy="546100"/>
          </a:xfrm>
          <a:custGeom>
            <a:avLst/>
            <a:gdLst>
              <a:gd name="T0" fmla="*/ 85 w 145"/>
              <a:gd name="T1" fmla="*/ 55 h 145"/>
              <a:gd name="T2" fmla="*/ 87 w 145"/>
              <a:gd name="T3" fmla="*/ 46 h 145"/>
              <a:gd name="T4" fmla="*/ 82 w 145"/>
              <a:gd name="T5" fmla="*/ 45 h 145"/>
              <a:gd name="T6" fmla="*/ 80 w 145"/>
              <a:gd name="T7" fmla="*/ 53 h 145"/>
              <a:gd name="T8" fmla="*/ 76 w 145"/>
              <a:gd name="T9" fmla="*/ 52 h 145"/>
              <a:gd name="T10" fmla="*/ 78 w 145"/>
              <a:gd name="T11" fmla="*/ 44 h 145"/>
              <a:gd name="T12" fmla="*/ 73 w 145"/>
              <a:gd name="T13" fmla="*/ 43 h 145"/>
              <a:gd name="T14" fmla="*/ 70 w 145"/>
              <a:gd name="T15" fmla="*/ 51 h 145"/>
              <a:gd name="T16" fmla="*/ 67 w 145"/>
              <a:gd name="T17" fmla="*/ 50 h 145"/>
              <a:gd name="T18" fmla="*/ 67 w 145"/>
              <a:gd name="T19" fmla="*/ 50 h 145"/>
              <a:gd name="T20" fmla="*/ 60 w 145"/>
              <a:gd name="T21" fmla="*/ 49 h 145"/>
              <a:gd name="T22" fmla="*/ 58 w 145"/>
              <a:gd name="T23" fmla="*/ 54 h 145"/>
              <a:gd name="T24" fmla="*/ 62 w 145"/>
              <a:gd name="T25" fmla="*/ 55 h 145"/>
              <a:gd name="T26" fmla="*/ 65 w 145"/>
              <a:gd name="T27" fmla="*/ 58 h 145"/>
              <a:gd name="T28" fmla="*/ 62 w 145"/>
              <a:gd name="T29" fmla="*/ 68 h 145"/>
              <a:gd name="T30" fmla="*/ 63 w 145"/>
              <a:gd name="T31" fmla="*/ 68 h 145"/>
              <a:gd name="T32" fmla="*/ 62 w 145"/>
              <a:gd name="T33" fmla="*/ 68 h 145"/>
              <a:gd name="T34" fmla="*/ 59 w 145"/>
              <a:gd name="T35" fmla="*/ 81 h 145"/>
              <a:gd name="T36" fmla="*/ 56 w 145"/>
              <a:gd name="T37" fmla="*/ 82 h 145"/>
              <a:gd name="T38" fmla="*/ 52 w 145"/>
              <a:gd name="T39" fmla="*/ 81 h 145"/>
              <a:gd name="T40" fmla="*/ 50 w 145"/>
              <a:gd name="T41" fmla="*/ 87 h 145"/>
              <a:gd name="T42" fmla="*/ 57 w 145"/>
              <a:gd name="T43" fmla="*/ 89 h 145"/>
              <a:gd name="T44" fmla="*/ 60 w 145"/>
              <a:gd name="T45" fmla="*/ 90 h 145"/>
              <a:gd name="T46" fmla="*/ 58 w 145"/>
              <a:gd name="T47" fmla="*/ 98 h 145"/>
              <a:gd name="T48" fmla="*/ 64 w 145"/>
              <a:gd name="T49" fmla="*/ 100 h 145"/>
              <a:gd name="T50" fmla="*/ 66 w 145"/>
              <a:gd name="T51" fmla="*/ 91 h 145"/>
              <a:gd name="T52" fmla="*/ 70 w 145"/>
              <a:gd name="T53" fmla="*/ 92 h 145"/>
              <a:gd name="T54" fmla="*/ 68 w 145"/>
              <a:gd name="T55" fmla="*/ 101 h 145"/>
              <a:gd name="T56" fmla="*/ 73 w 145"/>
              <a:gd name="T57" fmla="*/ 102 h 145"/>
              <a:gd name="T58" fmla="*/ 75 w 145"/>
              <a:gd name="T59" fmla="*/ 93 h 145"/>
              <a:gd name="T60" fmla="*/ 94 w 145"/>
              <a:gd name="T61" fmla="*/ 87 h 145"/>
              <a:gd name="T62" fmla="*/ 89 w 145"/>
              <a:gd name="T63" fmla="*/ 74 h 145"/>
              <a:gd name="T64" fmla="*/ 96 w 145"/>
              <a:gd name="T65" fmla="*/ 67 h 145"/>
              <a:gd name="T66" fmla="*/ 85 w 145"/>
              <a:gd name="T67" fmla="*/ 55 h 145"/>
              <a:gd name="T68" fmla="*/ 84 w 145"/>
              <a:gd name="T69" fmla="*/ 83 h 145"/>
              <a:gd name="T70" fmla="*/ 67 w 145"/>
              <a:gd name="T71" fmla="*/ 85 h 145"/>
              <a:gd name="T72" fmla="*/ 70 w 145"/>
              <a:gd name="T73" fmla="*/ 74 h 145"/>
              <a:gd name="T74" fmla="*/ 84 w 145"/>
              <a:gd name="T75" fmla="*/ 83 h 145"/>
              <a:gd name="T76" fmla="*/ 85 w 145"/>
              <a:gd name="T77" fmla="*/ 66 h 145"/>
              <a:gd name="T78" fmla="*/ 72 w 145"/>
              <a:gd name="T79" fmla="*/ 69 h 145"/>
              <a:gd name="T80" fmla="*/ 74 w 145"/>
              <a:gd name="T81" fmla="*/ 58 h 145"/>
              <a:gd name="T82" fmla="*/ 85 w 145"/>
              <a:gd name="T83" fmla="*/ 66 h 145"/>
              <a:gd name="T84" fmla="*/ 73 w 145"/>
              <a:gd name="T85" fmla="*/ 0 h 145"/>
              <a:gd name="T86" fmla="*/ 0 w 145"/>
              <a:gd name="T87" fmla="*/ 72 h 145"/>
              <a:gd name="T88" fmla="*/ 73 w 145"/>
              <a:gd name="T89" fmla="*/ 145 h 145"/>
              <a:gd name="T90" fmla="*/ 145 w 145"/>
              <a:gd name="T91" fmla="*/ 72 h 145"/>
              <a:gd name="T92" fmla="*/ 73 w 145"/>
              <a:gd name="T93" fmla="*/ 0 h 145"/>
              <a:gd name="T94" fmla="*/ 73 w 145"/>
              <a:gd name="T95" fmla="*/ 138 h 145"/>
              <a:gd name="T96" fmla="*/ 7 w 145"/>
              <a:gd name="T97" fmla="*/ 72 h 145"/>
              <a:gd name="T98" fmla="*/ 73 w 145"/>
              <a:gd name="T99" fmla="*/ 7 h 145"/>
              <a:gd name="T100" fmla="*/ 139 w 145"/>
              <a:gd name="T101" fmla="*/ 72 h 145"/>
              <a:gd name="T102" fmla="*/ 73 w 145"/>
              <a:gd name="T103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5" h="145">
                <a:moveTo>
                  <a:pt x="85" y="55"/>
                </a:moveTo>
                <a:cubicBezTo>
                  <a:pt x="87" y="46"/>
                  <a:pt x="87" y="46"/>
                  <a:pt x="87" y="46"/>
                </a:cubicBezTo>
                <a:cubicBezTo>
                  <a:pt x="82" y="45"/>
                  <a:pt x="82" y="45"/>
                  <a:pt x="82" y="45"/>
                </a:cubicBezTo>
                <a:cubicBezTo>
                  <a:pt x="80" y="53"/>
                  <a:pt x="80" y="53"/>
                  <a:pt x="80" y="53"/>
                </a:cubicBezTo>
                <a:cubicBezTo>
                  <a:pt x="79" y="53"/>
                  <a:pt x="77" y="53"/>
                  <a:pt x="76" y="52"/>
                </a:cubicBezTo>
                <a:cubicBezTo>
                  <a:pt x="78" y="44"/>
                  <a:pt x="78" y="44"/>
                  <a:pt x="78" y="44"/>
                </a:cubicBezTo>
                <a:cubicBezTo>
                  <a:pt x="73" y="43"/>
                  <a:pt x="73" y="43"/>
                  <a:pt x="73" y="43"/>
                </a:cubicBezTo>
                <a:cubicBezTo>
                  <a:pt x="70" y="51"/>
                  <a:pt x="70" y="51"/>
                  <a:pt x="70" y="51"/>
                </a:cubicBezTo>
                <a:cubicBezTo>
                  <a:pt x="69" y="51"/>
                  <a:pt x="68" y="51"/>
                  <a:pt x="67" y="50"/>
                </a:cubicBezTo>
                <a:cubicBezTo>
                  <a:pt x="67" y="50"/>
                  <a:pt x="67" y="50"/>
                  <a:pt x="67" y="50"/>
                </a:cubicBezTo>
                <a:cubicBezTo>
                  <a:pt x="60" y="49"/>
                  <a:pt x="60" y="49"/>
                  <a:pt x="60" y="49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62" y="55"/>
                  <a:pt x="62" y="55"/>
                </a:cubicBezTo>
                <a:cubicBezTo>
                  <a:pt x="64" y="56"/>
                  <a:pt x="65" y="57"/>
                  <a:pt x="65" y="5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8"/>
                  <a:pt x="63" y="68"/>
                  <a:pt x="63" y="68"/>
                </a:cubicBezTo>
                <a:cubicBezTo>
                  <a:pt x="63" y="68"/>
                  <a:pt x="62" y="68"/>
                  <a:pt x="62" y="68"/>
                </a:cubicBezTo>
                <a:cubicBezTo>
                  <a:pt x="59" y="81"/>
                  <a:pt x="59" y="81"/>
                  <a:pt x="59" y="81"/>
                </a:cubicBezTo>
                <a:cubicBezTo>
                  <a:pt x="58" y="82"/>
                  <a:pt x="58" y="83"/>
                  <a:pt x="56" y="82"/>
                </a:cubicBezTo>
                <a:cubicBezTo>
                  <a:pt x="56" y="82"/>
                  <a:pt x="52" y="81"/>
                  <a:pt x="52" y="81"/>
                </a:cubicBezTo>
                <a:cubicBezTo>
                  <a:pt x="50" y="87"/>
                  <a:pt x="50" y="87"/>
                  <a:pt x="50" y="87"/>
                </a:cubicBezTo>
                <a:cubicBezTo>
                  <a:pt x="57" y="89"/>
                  <a:pt x="57" y="89"/>
                  <a:pt x="57" y="89"/>
                </a:cubicBezTo>
                <a:cubicBezTo>
                  <a:pt x="58" y="89"/>
                  <a:pt x="59" y="90"/>
                  <a:pt x="60" y="90"/>
                </a:cubicBezTo>
                <a:cubicBezTo>
                  <a:pt x="58" y="98"/>
                  <a:pt x="58" y="98"/>
                  <a:pt x="58" y="98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6" y="91"/>
                  <a:pt x="66" y="91"/>
                  <a:pt x="66" y="91"/>
                </a:cubicBezTo>
                <a:cubicBezTo>
                  <a:pt x="67" y="92"/>
                  <a:pt x="69" y="92"/>
                  <a:pt x="70" y="92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5" y="93"/>
                  <a:pt x="75" y="93"/>
                  <a:pt x="75" y="93"/>
                </a:cubicBezTo>
                <a:cubicBezTo>
                  <a:pt x="84" y="95"/>
                  <a:pt x="91" y="94"/>
                  <a:pt x="94" y="87"/>
                </a:cubicBezTo>
                <a:cubicBezTo>
                  <a:pt x="96" y="80"/>
                  <a:pt x="94" y="76"/>
                  <a:pt x="89" y="74"/>
                </a:cubicBezTo>
                <a:cubicBezTo>
                  <a:pt x="93" y="73"/>
                  <a:pt x="95" y="71"/>
                  <a:pt x="96" y="67"/>
                </a:cubicBezTo>
                <a:cubicBezTo>
                  <a:pt x="97" y="60"/>
                  <a:pt x="92" y="57"/>
                  <a:pt x="85" y="55"/>
                </a:cubicBezTo>
                <a:close/>
                <a:moveTo>
                  <a:pt x="84" y="83"/>
                </a:moveTo>
                <a:cubicBezTo>
                  <a:pt x="82" y="89"/>
                  <a:pt x="71" y="86"/>
                  <a:pt x="67" y="85"/>
                </a:cubicBezTo>
                <a:cubicBezTo>
                  <a:pt x="70" y="74"/>
                  <a:pt x="70" y="74"/>
                  <a:pt x="70" y="74"/>
                </a:cubicBezTo>
                <a:cubicBezTo>
                  <a:pt x="74" y="75"/>
                  <a:pt x="85" y="76"/>
                  <a:pt x="84" y="83"/>
                </a:cubicBezTo>
                <a:close/>
                <a:moveTo>
                  <a:pt x="85" y="66"/>
                </a:moveTo>
                <a:cubicBezTo>
                  <a:pt x="84" y="72"/>
                  <a:pt x="75" y="69"/>
                  <a:pt x="72" y="69"/>
                </a:cubicBezTo>
                <a:cubicBezTo>
                  <a:pt x="74" y="58"/>
                  <a:pt x="74" y="58"/>
                  <a:pt x="74" y="58"/>
                </a:cubicBezTo>
                <a:cubicBezTo>
                  <a:pt x="77" y="59"/>
                  <a:pt x="87" y="60"/>
                  <a:pt x="85" y="66"/>
                </a:cubicBezTo>
                <a:close/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7" y="138"/>
                  <a:pt x="7" y="109"/>
                  <a:pt x="7" y="72"/>
                </a:cubicBezTo>
                <a:cubicBezTo>
                  <a:pt x="7" y="36"/>
                  <a:pt x="37" y="7"/>
                  <a:pt x="73" y="7"/>
                </a:cubicBezTo>
                <a:cubicBezTo>
                  <a:pt x="109" y="7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8519900" y="1938653"/>
            <a:ext cx="544513" cy="546100"/>
          </a:xfrm>
          <a:custGeom>
            <a:avLst/>
            <a:gdLst>
              <a:gd name="T0" fmla="*/ 67 w 145"/>
              <a:gd name="T1" fmla="*/ 72 h 145"/>
              <a:gd name="T2" fmla="*/ 69 w 145"/>
              <a:gd name="T3" fmla="*/ 65 h 145"/>
              <a:gd name="T4" fmla="*/ 65 w 145"/>
              <a:gd name="T5" fmla="*/ 64 h 145"/>
              <a:gd name="T6" fmla="*/ 63 w 145"/>
              <a:gd name="T7" fmla="*/ 71 h 145"/>
              <a:gd name="T8" fmla="*/ 60 w 145"/>
              <a:gd name="T9" fmla="*/ 70 h 145"/>
              <a:gd name="T10" fmla="*/ 62 w 145"/>
              <a:gd name="T11" fmla="*/ 63 h 145"/>
              <a:gd name="T12" fmla="*/ 57 w 145"/>
              <a:gd name="T13" fmla="*/ 62 h 145"/>
              <a:gd name="T14" fmla="*/ 56 w 145"/>
              <a:gd name="T15" fmla="*/ 69 h 145"/>
              <a:gd name="T16" fmla="*/ 53 w 145"/>
              <a:gd name="T17" fmla="*/ 68 h 145"/>
              <a:gd name="T18" fmla="*/ 53 w 145"/>
              <a:gd name="T19" fmla="*/ 68 h 145"/>
              <a:gd name="T20" fmla="*/ 47 w 145"/>
              <a:gd name="T21" fmla="*/ 67 h 145"/>
              <a:gd name="T22" fmla="*/ 46 w 145"/>
              <a:gd name="T23" fmla="*/ 71 h 145"/>
              <a:gd name="T24" fmla="*/ 49 w 145"/>
              <a:gd name="T25" fmla="*/ 72 h 145"/>
              <a:gd name="T26" fmla="*/ 51 w 145"/>
              <a:gd name="T27" fmla="*/ 74 h 145"/>
              <a:gd name="T28" fmla="*/ 49 w 145"/>
              <a:gd name="T29" fmla="*/ 82 h 145"/>
              <a:gd name="T30" fmla="*/ 50 w 145"/>
              <a:gd name="T31" fmla="*/ 82 h 145"/>
              <a:gd name="T32" fmla="*/ 49 w 145"/>
              <a:gd name="T33" fmla="*/ 82 h 145"/>
              <a:gd name="T34" fmla="*/ 47 w 145"/>
              <a:gd name="T35" fmla="*/ 92 h 145"/>
              <a:gd name="T36" fmla="*/ 45 w 145"/>
              <a:gd name="T37" fmla="*/ 93 h 145"/>
              <a:gd name="T38" fmla="*/ 42 w 145"/>
              <a:gd name="T39" fmla="*/ 93 h 145"/>
              <a:gd name="T40" fmla="*/ 40 w 145"/>
              <a:gd name="T41" fmla="*/ 97 h 145"/>
              <a:gd name="T42" fmla="*/ 45 w 145"/>
              <a:gd name="T43" fmla="*/ 98 h 145"/>
              <a:gd name="T44" fmla="*/ 48 w 145"/>
              <a:gd name="T45" fmla="*/ 99 h 145"/>
              <a:gd name="T46" fmla="*/ 46 w 145"/>
              <a:gd name="T47" fmla="*/ 106 h 145"/>
              <a:gd name="T48" fmla="*/ 50 w 145"/>
              <a:gd name="T49" fmla="*/ 107 h 145"/>
              <a:gd name="T50" fmla="*/ 52 w 145"/>
              <a:gd name="T51" fmla="*/ 100 h 145"/>
              <a:gd name="T52" fmla="*/ 55 w 145"/>
              <a:gd name="T53" fmla="*/ 101 h 145"/>
              <a:gd name="T54" fmla="*/ 54 w 145"/>
              <a:gd name="T55" fmla="*/ 108 h 145"/>
              <a:gd name="T56" fmla="*/ 58 w 145"/>
              <a:gd name="T57" fmla="*/ 109 h 145"/>
              <a:gd name="T58" fmla="*/ 60 w 145"/>
              <a:gd name="T59" fmla="*/ 102 h 145"/>
              <a:gd name="T60" fmla="*/ 74 w 145"/>
              <a:gd name="T61" fmla="*/ 97 h 145"/>
              <a:gd name="T62" fmla="*/ 70 w 145"/>
              <a:gd name="T63" fmla="*/ 87 h 145"/>
              <a:gd name="T64" fmla="*/ 76 w 145"/>
              <a:gd name="T65" fmla="*/ 81 h 145"/>
              <a:gd name="T66" fmla="*/ 67 w 145"/>
              <a:gd name="T67" fmla="*/ 72 h 145"/>
              <a:gd name="T68" fmla="*/ 66 w 145"/>
              <a:gd name="T69" fmla="*/ 94 h 145"/>
              <a:gd name="T70" fmla="*/ 53 w 145"/>
              <a:gd name="T71" fmla="*/ 95 h 145"/>
              <a:gd name="T72" fmla="*/ 56 w 145"/>
              <a:gd name="T73" fmla="*/ 87 h 145"/>
              <a:gd name="T74" fmla="*/ 66 w 145"/>
              <a:gd name="T75" fmla="*/ 94 h 145"/>
              <a:gd name="T76" fmla="*/ 67 w 145"/>
              <a:gd name="T77" fmla="*/ 81 h 145"/>
              <a:gd name="T78" fmla="*/ 57 w 145"/>
              <a:gd name="T79" fmla="*/ 83 h 145"/>
              <a:gd name="T80" fmla="*/ 59 w 145"/>
              <a:gd name="T81" fmla="*/ 75 h 145"/>
              <a:gd name="T82" fmla="*/ 67 w 145"/>
              <a:gd name="T83" fmla="*/ 81 h 145"/>
              <a:gd name="T84" fmla="*/ 86 w 145"/>
              <a:gd name="T85" fmla="*/ 0 h 145"/>
              <a:gd name="T86" fmla="*/ 39 w 145"/>
              <a:gd name="T87" fmla="*/ 23 h 145"/>
              <a:gd name="T88" fmla="*/ 50 w 145"/>
              <a:gd name="T89" fmla="*/ 20 h 145"/>
              <a:gd name="T90" fmla="*/ 86 w 145"/>
              <a:gd name="T91" fmla="*/ 7 h 145"/>
              <a:gd name="T92" fmla="*/ 138 w 145"/>
              <a:gd name="T93" fmla="*/ 59 h 145"/>
              <a:gd name="T94" fmla="*/ 124 w 145"/>
              <a:gd name="T95" fmla="*/ 95 h 145"/>
              <a:gd name="T96" fmla="*/ 122 w 145"/>
              <a:gd name="T97" fmla="*/ 106 h 145"/>
              <a:gd name="T98" fmla="*/ 145 w 145"/>
              <a:gd name="T99" fmla="*/ 59 h 145"/>
              <a:gd name="T100" fmla="*/ 86 w 145"/>
              <a:gd name="T101" fmla="*/ 0 h 145"/>
              <a:gd name="T102" fmla="*/ 59 w 145"/>
              <a:gd name="T103" fmla="*/ 26 h 145"/>
              <a:gd name="T104" fmla="*/ 0 w 145"/>
              <a:gd name="T105" fmla="*/ 86 h 145"/>
              <a:gd name="T106" fmla="*/ 59 w 145"/>
              <a:gd name="T107" fmla="*/ 145 h 145"/>
              <a:gd name="T108" fmla="*/ 119 w 145"/>
              <a:gd name="T109" fmla="*/ 86 h 145"/>
              <a:gd name="T110" fmla="*/ 59 w 145"/>
              <a:gd name="T111" fmla="*/ 26 h 145"/>
              <a:gd name="T112" fmla="*/ 59 w 145"/>
              <a:gd name="T113" fmla="*/ 138 h 145"/>
              <a:gd name="T114" fmla="*/ 7 w 145"/>
              <a:gd name="T115" fmla="*/ 86 h 145"/>
              <a:gd name="T116" fmla="*/ 59 w 145"/>
              <a:gd name="T117" fmla="*/ 33 h 145"/>
              <a:gd name="T118" fmla="*/ 112 w 145"/>
              <a:gd name="T119" fmla="*/ 86 h 145"/>
              <a:gd name="T120" fmla="*/ 59 w 145"/>
              <a:gd name="T121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5">
                <a:moveTo>
                  <a:pt x="67" y="72"/>
                </a:moveTo>
                <a:cubicBezTo>
                  <a:pt x="69" y="65"/>
                  <a:pt x="69" y="65"/>
                  <a:pt x="69" y="65"/>
                </a:cubicBezTo>
                <a:cubicBezTo>
                  <a:pt x="65" y="64"/>
                  <a:pt x="65" y="64"/>
                  <a:pt x="65" y="64"/>
                </a:cubicBezTo>
                <a:cubicBezTo>
                  <a:pt x="63" y="71"/>
                  <a:pt x="63" y="71"/>
                  <a:pt x="63" y="71"/>
                </a:cubicBezTo>
                <a:cubicBezTo>
                  <a:pt x="62" y="70"/>
                  <a:pt x="61" y="70"/>
                  <a:pt x="60" y="70"/>
                </a:cubicBezTo>
                <a:cubicBezTo>
                  <a:pt x="62" y="63"/>
                  <a:pt x="62" y="63"/>
                  <a:pt x="62" y="63"/>
                </a:cubicBezTo>
                <a:cubicBezTo>
                  <a:pt x="57" y="62"/>
                  <a:pt x="57" y="62"/>
                  <a:pt x="57" y="62"/>
                </a:cubicBezTo>
                <a:cubicBezTo>
                  <a:pt x="56" y="69"/>
                  <a:pt x="56" y="69"/>
                  <a:pt x="56" y="69"/>
                </a:cubicBezTo>
                <a:cubicBezTo>
                  <a:pt x="55" y="69"/>
                  <a:pt x="54" y="69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47" y="67"/>
                  <a:pt x="47" y="67"/>
                  <a:pt x="47" y="67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9" y="72"/>
                  <a:pt x="49" y="72"/>
                </a:cubicBezTo>
                <a:cubicBezTo>
                  <a:pt x="51" y="72"/>
                  <a:pt x="51" y="74"/>
                  <a:pt x="51" y="74"/>
                </a:cubicBezTo>
                <a:cubicBezTo>
                  <a:pt x="49" y="82"/>
                  <a:pt x="49" y="82"/>
                  <a:pt x="49" y="82"/>
                </a:cubicBezTo>
                <a:cubicBezTo>
                  <a:pt x="49" y="82"/>
                  <a:pt x="50" y="82"/>
                  <a:pt x="50" y="82"/>
                </a:cubicBezTo>
                <a:cubicBezTo>
                  <a:pt x="50" y="82"/>
                  <a:pt x="49" y="82"/>
                  <a:pt x="49" y="82"/>
                </a:cubicBezTo>
                <a:cubicBezTo>
                  <a:pt x="47" y="92"/>
                  <a:pt x="47" y="92"/>
                  <a:pt x="47" y="92"/>
                </a:cubicBezTo>
                <a:cubicBezTo>
                  <a:pt x="46" y="93"/>
                  <a:pt x="46" y="94"/>
                  <a:pt x="45" y="93"/>
                </a:cubicBezTo>
                <a:cubicBezTo>
                  <a:pt x="45" y="93"/>
                  <a:pt x="42" y="93"/>
                  <a:pt x="42" y="93"/>
                </a:cubicBezTo>
                <a:cubicBezTo>
                  <a:pt x="40" y="97"/>
                  <a:pt x="40" y="97"/>
                  <a:pt x="40" y="97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9"/>
                  <a:pt x="47" y="99"/>
                  <a:pt x="48" y="99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3" y="101"/>
                  <a:pt x="54" y="101"/>
                  <a:pt x="55" y="101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8" y="109"/>
                  <a:pt x="58" y="109"/>
                  <a:pt x="58" y="109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7" y="103"/>
                  <a:pt x="72" y="103"/>
                  <a:pt x="74" y="97"/>
                </a:cubicBezTo>
                <a:cubicBezTo>
                  <a:pt x="76" y="92"/>
                  <a:pt x="74" y="89"/>
                  <a:pt x="70" y="87"/>
                </a:cubicBezTo>
                <a:cubicBezTo>
                  <a:pt x="73" y="86"/>
                  <a:pt x="75" y="85"/>
                  <a:pt x="76" y="81"/>
                </a:cubicBezTo>
                <a:cubicBezTo>
                  <a:pt x="76" y="76"/>
                  <a:pt x="73" y="74"/>
                  <a:pt x="67" y="72"/>
                </a:cubicBezTo>
                <a:close/>
                <a:moveTo>
                  <a:pt x="66" y="94"/>
                </a:moveTo>
                <a:cubicBezTo>
                  <a:pt x="65" y="99"/>
                  <a:pt x="56" y="96"/>
                  <a:pt x="53" y="95"/>
                </a:cubicBezTo>
                <a:cubicBezTo>
                  <a:pt x="56" y="87"/>
                  <a:pt x="56" y="87"/>
                  <a:pt x="56" y="87"/>
                </a:cubicBezTo>
                <a:cubicBezTo>
                  <a:pt x="58" y="87"/>
                  <a:pt x="68" y="89"/>
                  <a:pt x="66" y="94"/>
                </a:cubicBezTo>
                <a:close/>
                <a:moveTo>
                  <a:pt x="67" y="81"/>
                </a:moveTo>
                <a:cubicBezTo>
                  <a:pt x="66" y="85"/>
                  <a:pt x="59" y="83"/>
                  <a:pt x="57" y="83"/>
                </a:cubicBezTo>
                <a:cubicBezTo>
                  <a:pt x="59" y="75"/>
                  <a:pt x="59" y="75"/>
                  <a:pt x="59" y="75"/>
                </a:cubicBezTo>
                <a:cubicBezTo>
                  <a:pt x="61" y="75"/>
                  <a:pt x="69" y="76"/>
                  <a:pt x="67" y="81"/>
                </a:cubicBezTo>
                <a:close/>
                <a:moveTo>
                  <a:pt x="86" y="0"/>
                </a:moveTo>
                <a:cubicBezTo>
                  <a:pt x="67" y="0"/>
                  <a:pt x="50" y="9"/>
                  <a:pt x="39" y="23"/>
                </a:cubicBezTo>
                <a:cubicBezTo>
                  <a:pt x="42" y="22"/>
                  <a:pt x="46" y="21"/>
                  <a:pt x="50" y="20"/>
                </a:cubicBezTo>
                <a:cubicBezTo>
                  <a:pt x="60" y="12"/>
                  <a:pt x="72" y="7"/>
                  <a:pt x="86" y="7"/>
                </a:cubicBezTo>
                <a:cubicBezTo>
                  <a:pt x="115" y="7"/>
                  <a:pt x="138" y="30"/>
                  <a:pt x="138" y="59"/>
                </a:cubicBezTo>
                <a:cubicBezTo>
                  <a:pt x="138" y="73"/>
                  <a:pt x="133" y="85"/>
                  <a:pt x="124" y="95"/>
                </a:cubicBezTo>
                <a:cubicBezTo>
                  <a:pt x="124" y="99"/>
                  <a:pt x="123" y="102"/>
                  <a:pt x="122" y="106"/>
                </a:cubicBezTo>
                <a:cubicBezTo>
                  <a:pt x="136" y="95"/>
                  <a:pt x="145" y="78"/>
                  <a:pt x="145" y="59"/>
                </a:cubicBezTo>
                <a:cubicBezTo>
                  <a:pt x="145" y="26"/>
                  <a:pt x="118" y="0"/>
                  <a:pt x="86" y="0"/>
                </a:cubicBezTo>
                <a:close/>
                <a:moveTo>
                  <a:pt x="59" y="26"/>
                </a:moveTo>
                <a:cubicBezTo>
                  <a:pt x="27" y="26"/>
                  <a:pt x="0" y="53"/>
                  <a:pt x="0" y="86"/>
                </a:cubicBezTo>
                <a:cubicBezTo>
                  <a:pt x="0" y="118"/>
                  <a:pt x="27" y="145"/>
                  <a:pt x="59" y="145"/>
                </a:cubicBezTo>
                <a:cubicBezTo>
                  <a:pt x="92" y="145"/>
                  <a:pt x="119" y="118"/>
                  <a:pt x="119" y="86"/>
                </a:cubicBezTo>
                <a:cubicBezTo>
                  <a:pt x="119" y="53"/>
                  <a:pt x="92" y="26"/>
                  <a:pt x="59" y="26"/>
                </a:cubicBezTo>
                <a:close/>
                <a:moveTo>
                  <a:pt x="59" y="138"/>
                </a:moveTo>
                <a:cubicBezTo>
                  <a:pt x="30" y="138"/>
                  <a:pt x="7" y="115"/>
                  <a:pt x="7" y="86"/>
                </a:cubicBezTo>
                <a:cubicBezTo>
                  <a:pt x="7" y="56"/>
                  <a:pt x="30" y="33"/>
                  <a:pt x="59" y="33"/>
                </a:cubicBezTo>
                <a:cubicBezTo>
                  <a:pt x="88" y="33"/>
                  <a:pt x="112" y="56"/>
                  <a:pt x="112" y="86"/>
                </a:cubicBezTo>
                <a:cubicBezTo>
                  <a:pt x="112" y="115"/>
                  <a:pt x="88" y="138"/>
                  <a:pt x="59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9559712" y="2064065"/>
            <a:ext cx="544513" cy="296863"/>
          </a:xfrm>
          <a:custGeom>
            <a:avLst/>
            <a:gdLst>
              <a:gd name="T0" fmla="*/ 29 w 145"/>
              <a:gd name="T1" fmla="*/ 13 h 79"/>
              <a:gd name="T2" fmla="*/ 29 w 145"/>
              <a:gd name="T3" fmla="*/ 20 h 79"/>
              <a:gd name="T4" fmla="*/ 39 w 145"/>
              <a:gd name="T5" fmla="*/ 16 h 79"/>
              <a:gd name="T6" fmla="*/ 115 w 145"/>
              <a:gd name="T7" fmla="*/ 59 h 79"/>
              <a:gd name="T8" fmla="*/ 105 w 145"/>
              <a:gd name="T9" fmla="*/ 62 h 79"/>
              <a:gd name="T10" fmla="*/ 115 w 145"/>
              <a:gd name="T11" fmla="*/ 66 h 79"/>
              <a:gd name="T12" fmla="*/ 115 w 145"/>
              <a:gd name="T13" fmla="*/ 59 h 79"/>
              <a:gd name="T14" fmla="*/ 6 w 145"/>
              <a:gd name="T15" fmla="*/ 0 h 79"/>
              <a:gd name="T16" fmla="*/ 0 w 145"/>
              <a:gd name="T17" fmla="*/ 72 h 79"/>
              <a:gd name="T18" fmla="*/ 138 w 145"/>
              <a:gd name="T19" fmla="*/ 79 h 79"/>
              <a:gd name="T20" fmla="*/ 145 w 145"/>
              <a:gd name="T21" fmla="*/ 6 h 79"/>
              <a:gd name="T22" fmla="*/ 10 w 145"/>
              <a:gd name="T23" fmla="*/ 6 h 79"/>
              <a:gd name="T24" fmla="*/ 10 w 145"/>
              <a:gd name="T25" fmla="*/ 13 h 79"/>
              <a:gd name="T26" fmla="*/ 10 w 145"/>
              <a:gd name="T27" fmla="*/ 6 h 79"/>
              <a:gd name="T28" fmla="*/ 6 w 145"/>
              <a:gd name="T29" fmla="*/ 69 h 79"/>
              <a:gd name="T30" fmla="*/ 13 w 145"/>
              <a:gd name="T31" fmla="*/ 69 h 79"/>
              <a:gd name="T32" fmla="*/ 135 w 145"/>
              <a:gd name="T33" fmla="*/ 72 h 79"/>
              <a:gd name="T34" fmla="*/ 135 w 145"/>
              <a:gd name="T35" fmla="*/ 66 h 79"/>
              <a:gd name="T36" fmla="*/ 135 w 145"/>
              <a:gd name="T37" fmla="*/ 72 h 79"/>
              <a:gd name="T38" fmla="*/ 135 w 145"/>
              <a:gd name="T39" fmla="*/ 59 h 79"/>
              <a:gd name="T40" fmla="*/ 125 w 145"/>
              <a:gd name="T41" fmla="*/ 72 h 79"/>
              <a:gd name="T42" fmla="*/ 19 w 145"/>
              <a:gd name="T43" fmla="*/ 69 h 79"/>
              <a:gd name="T44" fmla="*/ 6 w 145"/>
              <a:gd name="T45" fmla="*/ 60 h 79"/>
              <a:gd name="T46" fmla="*/ 10 w 145"/>
              <a:gd name="T47" fmla="*/ 20 h 79"/>
              <a:gd name="T48" fmla="*/ 19 w 145"/>
              <a:gd name="T49" fmla="*/ 6 h 79"/>
              <a:gd name="T50" fmla="*/ 125 w 145"/>
              <a:gd name="T51" fmla="*/ 10 h 79"/>
              <a:gd name="T52" fmla="*/ 138 w 145"/>
              <a:gd name="T53" fmla="*/ 19 h 79"/>
              <a:gd name="T54" fmla="*/ 135 w 145"/>
              <a:gd name="T55" fmla="*/ 13 h 79"/>
              <a:gd name="T56" fmla="*/ 135 w 145"/>
              <a:gd name="T57" fmla="*/ 6 h 79"/>
              <a:gd name="T58" fmla="*/ 135 w 145"/>
              <a:gd name="T59" fmla="*/ 13 h 79"/>
              <a:gd name="T60" fmla="*/ 46 w 145"/>
              <a:gd name="T61" fmla="*/ 39 h 79"/>
              <a:gd name="T62" fmla="*/ 98 w 145"/>
              <a:gd name="T63" fmla="*/ 39 h 79"/>
              <a:gd name="T64" fmla="*/ 83 w 145"/>
              <a:gd name="T65" fmla="*/ 50 h 79"/>
              <a:gd name="T66" fmla="*/ 77 w 145"/>
              <a:gd name="T67" fmla="*/ 55 h 79"/>
              <a:gd name="T68" fmla="*/ 73 w 145"/>
              <a:gd name="T69" fmla="*/ 59 h 79"/>
              <a:gd name="T70" fmla="*/ 71 w 145"/>
              <a:gd name="T71" fmla="*/ 56 h 79"/>
              <a:gd name="T72" fmla="*/ 63 w 145"/>
              <a:gd name="T73" fmla="*/ 53 h 79"/>
              <a:gd name="T74" fmla="*/ 60 w 145"/>
              <a:gd name="T75" fmla="*/ 46 h 79"/>
              <a:gd name="T76" fmla="*/ 67 w 145"/>
              <a:gd name="T77" fmla="*/ 50 h 79"/>
              <a:gd name="T78" fmla="*/ 71 w 145"/>
              <a:gd name="T79" fmla="*/ 41 h 79"/>
              <a:gd name="T80" fmla="*/ 64 w 145"/>
              <a:gd name="T81" fmla="*/ 38 h 79"/>
              <a:gd name="T82" fmla="*/ 61 w 145"/>
              <a:gd name="T83" fmla="*/ 31 h 79"/>
              <a:gd name="T84" fmla="*/ 64 w 145"/>
              <a:gd name="T85" fmla="*/ 25 h 79"/>
              <a:gd name="T86" fmla="*/ 71 w 145"/>
              <a:gd name="T87" fmla="*/ 23 h 79"/>
              <a:gd name="T88" fmla="*/ 73 w 145"/>
              <a:gd name="T89" fmla="*/ 20 h 79"/>
              <a:gd name="T90" fmla="*/ 77 w 145"/>
              <a:gd name="T91" fmla="*/ 23 h 79"/>
              <a:gd name="T92" fmla="*/ 82 w 145"/>
              <a:gd name="T93" fmla="*/ 27 h 79"/>
              <a:gd name="T94" fmla="*/ 78 w 145"/>
              <a:gd name="T95" fmla="*/ 31 h 79"/>
              <a:gd name="T96" fmla="*/ 73 w 145"/>
              <a:gd name="T97" fmla="*/ 27 h 79"/>
              <a:gd name="T98" fmla="*/ 77 w 145"/>
              <a:gd name="T99" fmla="*/ 37 h 79"/>
              <a:gd name="T100" fmla="*/ 83 w 145"/>
              <a:gd name="T101" fmla="*/ 42 h 79"/>
              <a:gd name="T102" fmla="*/ 83 w 145"/>
              <a:gd name="T103" fmla="*/ 50 h 79"/>
              <a:gd name="T104" fmla="*/ 67 w 145"/>
              <a:gd name="T105" fmla="*/ 33 h 79"/>
              <a:gd name="T106" fmla="*/ 69 w 145"/>
              <a:gd name="T107" fmla="*/ 35 h 79"/>
              <a:gd name="T108" fmla="*/ 71 w 145"/>
              <a:gd name="T109" fmla="*/ 27 h 79"/>
              <a:gd name="T110" fmla="*/ 66 w 145"/>
              <a:gd name="T111" fmla="*/ 31 h 79"/>
              <a:gd name="T112" fmla="*/ 75 w 145"/>
              <a:gd name="T113" fmla="*/ 42 h 79"/>
              <a:gd name="T114" fmla="*/ 73 w 145"/>
              <a:gd name="T115" fmla="*/ 52 h 79"/>
              <a:gd name="T116" fmla="*/ 78 w 145"/>
              <a:gd name="T117" fmla="*/ 47 h 79"/>
              <a:gd name="T118" fmla="*/ 77 w 145"/>
              <a:gd name="T119" fmla="*/ 4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79">
                <a:moveTo>
                  <a:pt x="36" y="13"/>
                </a:moveTo>
                <a:cubicBezTo>
                  <a:pt x="29" y="13"/>
                  <a:pt x="29" y="13"/>
                  <a:pt x="29" y="13"/>
                </a:cubicBezTo>
                <a:cubicBezTo>
                  <a:pt x="27" y="13"/>
                  <a:pt x="26" y="14"/>
                  <a:pt x="26" y="16"/>
                </a:cubicBezTo>
                <a:cubicBezTo>
                  <a:pt x="26" y="18"/>
                  <a:pt x="27" y="20"/>
                  <a:pt x="29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0"/>
                  <a:pt x="39" y="18"/>
                  <a:pt x="39" y="16"/>
                </a:cubicBezTo>
                <a:cubicBezTo>
                  <a:pt x="39" y="14"/>
                  <a:pt x="38" y="13"/>
                  <a:pt x="36" y="13"/>
                </a:cubicBezTo>
                <a:close/>
                <a:moveTo>
                  <a:pt x="115" y="59"/>
                </a:moveTo>
                <a:cubicBezTo>
                  <a:pt x="108" y="59"/>
                  <a:pt x="108" y="59"/>
                  <a:pt x="108" y="59"/>
                </a:cubicBezTo>
                <a:cubicBezTo>
                  <a:pt x="106" y="59"/>
                  <a:pt x="105" y="61"/>
                  <a:pt x="105" y="62"/>
                </a:cubicBezTo>
                <a:cubicBezTo>
                  <a:pt x="105" y="64"/>
                  <a:pt x="106" y="66"/>
                  <a:pt x="108" y="66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7" y="66"/>
                  <a:pt x="118" y="64"/>
                  <a:pt x="118" y="62"/>
                </a:cubicBezTo>
                <a:cubicBezTo>
                  <a:pt x="118" y="61"/>
                  <a:pt x="117" y="59"/>
                  <a:pt x="115" y="59"/>
                </a:cubicBezTo>
                <a:close/>
                <a:moveTo>
                  <a:pt x="13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3" y="79"/>
                  <a:pt x="6" y="79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42" y="79"/>
                  <a:pt x="145" y="76"/>
                  <a:pt x="145" y="72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3"/>
                  <a:pt x="142" y="0"/>
                  <a:pt x="138" y="0"/>
                </a:cubicBezTo>
                <a:close/>
                <a:moveTo>
                  <a:pt x="10" y="6"/>
                </a:moveTo>
                <a:cubicBezTo>
                  <a:pt x="11" y="6"/>
                  <a:pt x="13" y="8"/>
                  <a:pt x="13" y="10"/>
                </a:cubicBezTo>
                <a:cubicBezTo>
                  <a:pt x="13" y="12"/>
                  <a:pt x="11" y="13"/>
                  <a:pt x="10" y="13"/>
                </a:cubicBezTo>
                <a:cubicBezTo>
                  <a:pt x="8" y="13"/>
                  <a:pt x="6" y="12"/>
                  <a:pt x="6" y="10"/>
                </a:cubicBezTo>
                <a:cubicBezTo>
                  <a:pt x="6" y="8"/>
                  <a:pt x="8" y="6"/>
                  <a:pt x="10" y="6"/>
                </a:cubicBezTo>
                <a:close/>
                <a:moveTo>
                  <a:pt x="10" y="72"/>
                </a:moveTo>
                <a:cubicBezTo>
                  <a:pt x="8" y="72"/>
                  <a:pt x="6" y="71"/>
                  <a:pt x="6" y="69"/>
                </a:cubicBezTo>
                <a:cubicBezTo>
                  <a:pt x="6" y="67"/>
                  <a:pt x="8" y="66"/>
                  <a:pt x="10" y="66"/>
                </a:cubicBezTo>
                <a:cubicBezTo>
                  <a:pt x="11" y="66"/>
                  <a:pt x="13" y="67"/>
                  <a:pt x="13" y="69"/>
                </a:cubicBezTo>
                <a:cubicBezTo>
                  <a:pt x="13" y="71"/>
                  <a:pt x="11" y="72"/>
                  <a:pt x="10" y="72"/>
                </a:cubicBezTo>
                <a:close/>
                <a:moveTo>
                  <a:pt x="135" y="72"/>
                </a:moveTo>
                <a:cubicBezTo>
                  <a:pt x="133" y="72"/>
                  <a:pt x="131" y="71"/>
                  <a:pt x="131" y="69"/>
                </a:cubicBezTo>
                <a:cubicBezTo>
                  <a:pt x="131" y="67"/>
                  <a:pt x="133" y="66"/>
                  <a:pt x="135" y="66"/>
                </a:cubicBezTo>
                <a:cubicBezTo>
                  <a:pt x="136" y="66"/>
                  <a:pt x="138" y="67"/>
                  <a:pt x="138" y="69"/>
                </a:cubicBezTo>
                <a:cubicBezTo>
                  <a:pt x="138" y="71"/>
                  <a:pt x="136" y="72"/>
                  <a:pt x="135" y="72"/>
                </a:cubicBezTo>
                <a:close/>
                <a:moveTo>
                  <a:pt x="138" y="60"/>
                </a:moveTo>
                <a:cubicBezTo>
                  <a:pt x="137" y="59"/>
                  <a:pt x="136" y="59"/>
                  <a:pt x="135" y="59"/>
                </a:cubicBezTo>
                <a:cubicBezTo>
                  <a:pt x="129" y="59"/>
                  <a:pt x="125" y="64"/>
                  <a:pt x="125" y="69"/>
                </a:cubicBezTo>
                <a:cubicBezTo>
                  <a:pt x="125" y="70"/>
                  <a:pt x="125" y="71"/>
                  <a:pt x="125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19" y="71"/>
                  <a:pt x="19" y="70"/>
                  <a:pt x="19" y="69"/>
                </a:cubicBezTo>
                <a:cubicBezTo>
                  <a:pt x="19" y="64"/>
                  <a:pt x="15" y="59"/>
                  <a:pt x="10" y="59"/>
                </a:cubicBezTo>
                <a:cubicBezTo>
                  <a:pt x="8" y="59"/>
                  <a:pt x="7" y="59"/>
                  <a:pt x="6" y="60"/>
                </a:cubicBezTo>
                <a:cubicBezTo>
                  <a:pt x="6" y="19"/>
                  <a:pt x="6" y="19"/>
                  <a:pt x="6" y="19"/>
                </a:cubicBezTo>
                <a:cubicBezTo>
                  <a:pt x="7" y="19"/>
                  <a:pt x="8" y="20"/>
                  <a:pt x="10" y="20"/>
                </a:cubicBezTo>
                <a:cubicBezTo>
                  <a:pt x="15" y="20"/>
                  <a:pt x="19" y="15"/>
                  <a:pt x="19" y="10"/>
                </a:cubicBezTo>
                <a:cubicBezTo>
                  <a:pt x="19" y="9"/>
                  <a:pt x="19" y="7"/>
                  <a:pt x="19" y="6"/>
                </a:cubicBezTo>
                <a:cubicBezTo>
                  <a:pt x="125" y="6"/>
                  <a:pt x="125" y="6"/>
                  <a:pt x="125" y="6"/>
                </a:cubicBezTo>
                <a:cubicBezTo>
                  <a:pt x="125" y="7"/>
                  <a:pt x="125" y="9"/>
                  <a:pt x="125" y="10"/>
                </a:cubicBezTo>
                <a:cubicBezTo>
                  <a:pt x="125" y="15"/>
                  <a:pt x="129" y="20"/>
                  <a:pt x="135" y="20"/>
                </a:cubicBezTo>
                <a:cubicBezTo>
                  <a:pt x="136" y="20"/>
                  <a:pt x="137" y="19"/>
                  <a:pt x="138" y="19"/>
                </a:cubicBezTo>
                <a:lnTo>
                  <a:pt x="138" y="60"/>
                </a:lnTo>
                <a:close/>
                <a:moveTo>
                  <a:pt x="135" y="13"/>
                </a:moveTo>
                <a:cubicBezTo>
                  <a:pt x="133" y="13"/>
                  <a:pt x="131" y="12"/>
                  <a:pt x="131" y="10"/>
                </a:cubicBezTo>
                <a:cubicBezTo>
                  <a:pt x="131" y="8"/>
                  <a:pt x="133" y="6"/>
                  <a:pt x="135" y="6"/>
                </a:cubicBezTo>
                <a:cubicBezTo>
                  <a:pt x="136" y="6"/>
                  <a:pt x="138" y="8"/>
                  <a:pt x="138" y="10"/>
                </a:cubicBezTo>
                <a:cubicBezTo>
                  <a:pt x="138" y="12"/>
                  <a:pt x="136" y="13"/>
                  <a:pt x="135" y="13"/>
                </a:cubicBezTo>
                <a:close/>
                <a:moveTo>
                  <a:pt x="72" y="13"/>
                </a:moveTo>
                <a:cubicBezTo>
                  <a:pt x="58" y="13"/>
                  <a:pt x="46" y="25"/>
                  <a:pt x="46" y="39"/>
                </a:cubicBezTo>
                <a:cubicBezTo>
                  <a:pt x="46" y="54"/>
                  <a:pt x="58" y="66"/>
                  <a:pt x="72" y="66"/>
                </a:cubicBezTo>
                <a:cubicBezTo>
                  <a:pt x="87" y="66"/>
                  <a:pt x="98" y="54"/>
                  <a:pt x="98" y="39"/>
                </a:cubicBezTo>
                <a:cubicBezTo>
                  <a:pt x="98" y="25"/>
                  <a:pt x="87" y="13"/>
                  <a:pt x="72" y="13"/>
                </a:cubicBezTo>
                <a:close/>
                <a:moveTo>
                  <a:pt x="83" y="50"/>
                </a:moveTo>
                <a:cubicBezTo>
                  <a:pt x="82" y="52"/>
                  <a:pt x="81" y="53"/>
                  <a:pt x="80" y="53"/>
                </a:cubicBezTo>
                <a:cubicBezTo>
                  <a:pt x="80" y="54"/>
                  <a:pt x="78" y="55"/>
                  <a:pt x="77" y="55"/>
                </a:cubicBezTo>
                <a:cubicBezTo>
                  <a:pt x="76" y="56"/>
                  <a:pt x="75" y="56"/>
                  <a:pt x="73" y="56"/>
                </a:cubicBezTo>
                <a:cubicBezTo>
                  <a:pt x="73" y="59"/>
                  <a:pt x="73" y="59"/>
                  <a:pt x="73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6"/>
                  <a:pt x="71" y="56"/>
                  <a:pt x="71" y="56"/>
                </a:cubicBezTo>
                <a:cubicBezTo>
                  <a:pt x="69" y="56"/>
                  <a:pt x="68" y="56"/>
                  <a:pt x="67" y="55"/>
                </a:cubicBezTo>
                <a:cubicBezTo>
                  <a:pt x="65" y="55"/>
                  <a:pt x="64" y="54"/>
                  <a:pt x="63" y="53"/>
                </a:cubicBezTo>
                <a:cubicBezTo>
                  <a:pt x="62" y="52"/>
                  <a:pt x="62" y="51"/>
                  <a:pt x="61" y="50"/>
                </a:cubicBezTo>
                <a:cubicBezTo>
                  <a:pt x="61" y="49"/>
                  <a:pt x="60" y="47"/>
                  <a:pt x="60" y="46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48"/>
                  <a:pt x="66" y="49"/>
                  <a:pt x="67" y="50"/>
                </a:cubicBezTo>
                <a:cubicBezTo>
                  <a:pt x="68" y="51"/>
                  <a:pt x="69" y="52"/>
                  <a:pt x="71" y="52"/>
                </a:cubicBezTo>
                <a:cubicBezTo>
                  <a:pt x="71" y="41"/>
                  <a:pt x="71" y="41"/>
                  <a:pt x="71" y="41"/>
                </a:cubicBezTo>
                <a:cubicBezTo>
                  <a:pt x="70" y="41"/>
                  <a:pt x="69" y="40"/>
                  <a:pt x="68" y="40"/>
                </a:cubicBezTo>
                <a:cubicBezTo>
                  <a:pt x="66" y="40"/>
                  <a:pt x="65" y="39"/>
                  <a:pt x="64" y="38"/>
                </a:cubicBezTo>
                <a:cubicBezTo>
                  <a:pt x="63" y="37"/>
                  <a:pt x="63" y="37"/>
                  <a:pt x="62" y="35"/>
                </a:cubicBezTo>
                <a:cubicBezTo>
                  <a:pt x="61" y="34"/>
                  <a:pt x="61" y="33"/>
                  <a:pt x="61" y="31"/>
                </a:cubicBezTo>
                <a:cubicBezTo>
                  <a:pt x="61" y="30"/>
                  <a:pt x="61" y="29"/>
                  <a:pt x="62" y="28"/>
                </a:cubicBezTo>
                <a:cubicBezTo>
                  <a:pt x="62" y="26"/>
                  <a:pt x="63" y="26"/>
                  <a:pt x="64" y="25"/>
                </a:cubicBezTo>
                <a:cubicBezTo>
                  <a:pt x="65" y="24"/>
                  <a:pt x="66" y="24"/>
                  <a:pt x="67" y="23"/>
                </a:cubicBezTo>
                <a:cubicBezTo>
                  <a:pt x="69" y="23"/>
                  <a:pt x="69" y="23"/>
                  <a:pt x="71" y="23"/>
                </a:cubicBezTo>
                <a:cubicBezTo>
                  <a:pt x="71" y="20"/>
                  <a:pt x="71" y="20"/>
                  <a:pt x="71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3"/>
                  <a:pt x="73" y="23"/>
                  <a:pt x="73" y="23"/>
                </a:cubicBezTo>
                <a:cubicBezTo>
                  <a:pt x="75" y="23"/>
                  <a:pt x="76" y="23"/>
                  <a:pt x="77" y="23"/>
                </a:cubicBezTo>
                <a:cubicBezTo>
                  <a:pt x="78" y="23"/>
                  <a:pt x="79" y="24"/>
                  <a:pt x="80" y="25"/>
                </a:cubicBezTo>
                <a:cubicBezTo>
                  <a:pt x="81" y="25"/>
                  <a:pt x="81" y="26"/>
                  <a:pt x="82" y="27"/>
                </a:cubicBezTo>
                <a:cubicBezTo>
                  <a:pt x="82" y="29"/>
                  <a:pt x="83" y="30"/>
                  <a:pt x="83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0"/>
                  <a:pt x="77" y="29"/>
                  <a:pt x="77" y="28"/>
                </a:cubicBezTo>
                <a:cubicBezTo>
                  <a:pt x="76" y="27"/>
                  <a:pt x="75" y="27"/>
                  <a:pt x="73" y="27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6"/>
                  <a:pt x="76" y="37"/>
                  <a:pt x="77" y="37"/>
                </a:cubicBezTo>
                <a:cubicBezTo>
                  <a:pt x="78" y="38"/>
                  <a:pt x="79" y="38"/>
                  <a:pt x="80" y="39"/>
                </a:cubicBezTo>
                <a:cubicBezTo>
                  <a:pt x="81" y="40"/>
                  <a:pt x="82" y="41"/>
                  <a:pt x="83" y="42"/>
                </a:cubicBezTo>
                <a:cubicBezTo>
                  <a:pt x="83" y="43"/>
                  <a:pt x="84" y="44"/>
                  <a:pt x="84" y="46"/>
                </a:cubicBezTo>
                <a:cubicBezTo>
                  <a:pt x="84" y="48"/>
                  <a:pt x="83" y="49"/>
                  <a:pt x="83" y="50"/>
                </a:cubicBezTo>
                <a:close/>
                <a:moveTo>
                  <a:pt x="66" y="31"/>
                </a:moveTo>
                <a:cubicBezTo>
                  <a:pt x="66" y="32"/>
                  <a:pt x="66" y="32"/>
                  <a:pt x="67" y="33"/>
                </a:cubicBezTo>
                <a:cubicBezTo>
                  <a:pt x="67" y="33"/>
                  <a:pt x="67" y="34"/>
                  <a:pt x="68" y="34"/>
                </a:cubicBezTo>
                <a:cubicBezTo>
                  <a:pt x="68" y="34"/>
                  <a:pt x="69" y="35"/>
                  <a:pt x="69" y="35"/>
                </a:cubicBezTo>
                <a:cubicBezTo>
                  <a:pt x="70" y="35"/>
                  <a:pt x="70" y="35"/>
                  <a:pt x="71" y="36"/>
                </a:cubicBezTo>
                <a:cubicBezTo>
                  <a:pt x="71" y="27"/>
                  <a:pt x="71" y="27"/>
                  <a:pt x="71" y="27"/>
                </a:cubicBezTo>
                <a:cubicBezTo>
                  <a:pt x="69" y="27"/>
                  <a:pt x="68" y="27"/>
                  <a:pt x="67" y="28"/>
                </a:cubicBezTo>
                <a:cubicBezTo>
                  <a:pt x="67" y="28"/>
                  <a:pt x="66" y="29"/>
                  <a:pt x="66" y="31"/>
                </a:cubicBezTo>
                <a:close/>
                <a:moveTo>
                  <a:pt x="77" y="43"/>
                </a:moveTo>
                <a:cubicBezTo>
                  <a:pt x="76" y="43"/>
                  <a:pt x="76" y="42"/>
                  <a:pt x="75" y="42"/>
                </a:cubicBezTo>
                <a:cubicBezTo>
                  <a:pt x="74" y="42"/>
                  <a:pt x="74" y="42"/>
                  <a:pt x="73" y="42"/>
                </a:cubicBezTo>
                <a:cubicBezTo>
                  <a:pt x="73" y="52"/>
                  <a:pt x="73" y="52"/>
                  <a:pt x="73" y="52"/>
                </a:cubicBezTo>
                <a:cubicBezTo>
                  <a:pt x="75" y="52"/>
                  <a:pt x="76" y="51"/>
                  <a:pt x="77" y="51"/>
                </a:cubicBezTo>
                <a:cubicBezTo>
                  <a:pt x="78" y="50"/>
                  <a:pt x="78" y="48"/>
                  <a:pt x="78" y="47"/>
                </a:cubicBezTo>
                <a:cubicBezTo>
                  <a:pt x="78" y="46"/>
                  <a:pt x="78" y="45"/>
                  <a:pt x="78" y="45"/>
                </a:cubicBezTo>
                <a:cubicBezTo>
                  <a:pt x="78" y="44"/>
                  <a:pt x="77" y="44"/>
                  <a:pt x="77" y="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10596350" y="2014853"/>
            <a:ext cx="544513" cy="393700"/>
          </a:xfrm>
          <a:custGeom>
            <a:avLst/>
            <a:gdLst>
              <a:gd name="T0" fmla="*/ 119 w 145"/>
              <a:gd name="T1" fmla="*/ 3 h 105"/>
              <a:gd name="T2" fmla="*/ 27 w 145"/>
              <a:gd name="T3" fmla="*/ 3 h 105"/>
              <a:gd name="T4" fmla="*/ 30 w 145"/>
              <a:gd name="T5" fmla="*/ 39 h 105"/>
              <a:gd name="T6" fmla="*/ 36 w 145"/>
              <a:gd name="T7" fmla="*/ 46 h 105"/>
              <a:gd name="T8" fmla="*/ 17 w 145"/>
              <a:gd name="T9" fmla="*/ 19 h 105"/>
              <a:gd name="T10" fmla="*/ 129 w 145"/>
              <a:gd name="T11" fmla="*/ 13 h 105"/>
              <a:gd name="T12" fmla="*/ 17 w 145"/>
              <a:gd name="T13" fmla="*/ 19 h 105"/>
              <a:gd name="T14" fmla="*/ 106 w 145"/>
              <a:gd name="T15" fmla="*/ 89 h 105"/>
              <a:gd name="T16" fmla="*/ 119 w 145"/>
              <a:gd name="T17" fmla="*/ 89 h 105"/>
              <a:gd name="T18" fmla="*/ 7 w 145"/>
              <a:gd name="T19" fmla="*/ 26 h 105"/>
              <a:gd name="T20" fmla="*/ 7 w 145"/>
              <a:gd name="T21" fmla="*/ 105 h 105"/>
              <a:gd name="T22" fmla="*/ 145 w 145"/>
              <a:gd name="T23" fmla="*/ 33 h 105"/>
              <a:gd name="T24" fmla="*/ 13 w 145"/>
              <a:gd name="T25" fmla="*/ 36 h 105"/>
              <a:gd name="T26" fmla="*/ 10 w 145"/>
              <a:gd name="T27" fmla="*/ 33 h 105"/>
              <a:gd name="T28" fmla="*/ 10 w 145"/>
              <a:gd name="T29" fmla="*/ 92 h 105"/>
              <a:gd name="T30" fmla="*/ 135 w 145"/>
              <a:gd name="T31" fmla="*/ 98 h 105"/>
              <a:gd name="T32" fmla="*/ 139 w 145"/>
              <a:gd name="T33" fmla="*/ 95 h 105"/>
              <a:gd name="T34" fmla="*/ 135 w 145"/>
              <a:gd name="T35" fmla="*/ 85 h 105"/>
              <a:gd name="T36" fmla="*/ 19 w 145"/>
              <a:gd name="T37" fmla="*/ 98 h 105"/>
              <a:gd name="T38" fmla="*/ 7 w 145"/>
              <a:gd name="T39" fmla="*/ 86 h 105"/>
              <a:gd name="T40" fmla="*/ 20 w 145"/>
              <a:gd name="T41" fmla="*/ 36 h 105"/>
              <a:gd name="T42" fmla="*/ 125 w 145"/>
              <a:gd name="T43" fmla="*/ 36 h 105"/>
              <a:gd name="T44" fmla="*/ 139 w 145"/>
              <a:gd name="T45" fmla="*/ 86 h 105"/>
              <a:gd name="T46" fmla="*/ 135 w 145"/>
              <a:gd name="T47" fmla="*/ 33 h 105"/>
              <a:gd name="T48" fmla="*/ 73 w 145"/>
              <a:gd name="T49" fmla="*/ 39 h 105"/>
              <a:gd name="T50" fmla="*/ 99 w 145"/>
              <a:gd name="T51" fmla="*/ 66 h 105"/>
              <a:gd name="T52" fmla="*/ 81 w 145"/>
              <a:gd name="T53" fmla="*/ 80 h 105"/>
              <a:gd name="T54" fmla="*/ 74 w 145"/>
              <a:gd name="T55" fmla="*/ 85 h 105"/>
              <a:gd name="T56" fmla="*/ 67 w 145"/>
              <a:gd name="T57" fmla="*/ 81 h 105"/>
              <a:gd name="T58" fmla="*/ 61 w 145"/>
              <a:gd name="T59" fmla="*/ 72 h 105"/>
              <a:gd name="T60" fmla="*/ 71 w 145"/>
              <a:gd name="T61" fmla="*/ 78 h 105"/>
              <a:gd name="T62" fmla="*/ 65 w 145"/>
              <a:gd name="T63" fmla="*/ 64 h 105"/>
              <a:gd name="T64" fmla="*/ 63 w 145"/>
              <a:gd name="T65" fmla="*/ 54 h 105"/>
              <a:gd name="T66" fmla="*/ 71 w 145"/>
              <a:gd name="T67" fmla="*/ 49 h 105"/>
              <a:gd name="T68" fmla="*/ 74 w 145"/>
              <a:gd name="T69" fmla="*/ 49 h 105"/>
              <a:gd name="T70" fmla="*/ 83 w 145"/>
              <a:gd name="T71" fmla="*/ 54 h 105"/>
              <a:gd name="T72" fmla="*/ 77 w 145"/>
              <a:gd name="T73" fmla="*/ 54 h 105"/>
              <a:gd name="T74" fmla="*/ 78 w 145"/>
              <a:gd name="T75" fmla="*/ 63 h 105"/>
              <a:gd name="T76" fmla="*/ 84 w 145"/>
              <a:gd name="T77" fmla="*/ 72 h 105"/>
              <a:gd name="T78" fmla="*/ 76 w 145"/>
              <a:gd name="T79" fmla="*/ 68 h 105"/>
              <a:gd name="T80" fmla="*/ 78 w 145"/>
              <a:gd name="T81" fmla="*/ 77 h 105"/>
              <a:gd name="T82" fmla="*/ 77 w 145"/>
              <a:gd name="T83" fmla="*/ 69 h 105"/>
              <a:gd name="T84" fmla="*/ 68 w 145"/>
              <a:gd name="T85" fmla="*/ 60 h 105"/>
              <a:gd name="T86" fmla="*/ 71 w 145"/>
              <a:gd name="T87" fmla="*/ 5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5" h="105">
                <a:moveTo>
                  <a:pt x="30" y="6"/>
                </a:moveTo>
                <a:cubicBezTo>
                  <a:pt x="115" y="6"/>
                  <a:pt x="115" y="6"/>
                  <a:pt x="115" y="6"/>
                </a:cubicBezTo>
                <a:cubicBezTo>
                  <a:pt x="117" y="6"/>
                  <a:pt x="119" y="5"/>
                  <a:pt x="119" y="3"/>
                </a:cubicBezTo>
                <a:cubicBezTo>
                  <a:pt x="119" y="1"/>
                  <a:pt x="117" y="0"/>
                  <a:pt x="1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8" y="0"/>
                  <a:pt x="27" y="1"/>
                  <a:pt x="27" y="3"/>
                </a:cubicBezTo>
                <a:cubicBezTo>
                  <a:pt x="27" y="5"/>
                  <a:pt x="28" y="6"/>
                  <a:pt x="30" y="6"/>
                </a:cubicBezTo>
                <a:close/>
                <a:moveTo>
                  <a:pt x="36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28" y="39"/>
                  <a:pt x="27" y="41"/>
                  <a:pt x="27" y="42"/>
                </a:cubicBezTo>
                <a:cubicBezTo>
                  <a:pt x="27" y="44"/>
                  <a:pt x="28" y="46"/>
                  <a:pt x="30" y="46"/>
                </a:cubicBezTo>
                <a:cubicBezTo>
                  <a:pt x="36" y="46"/>
                  <a:pt x="36" y="46"/>
                  <a:pt x="36" y="46"/>
                </a:cubicBezTo>
                <a:cubicBezTo>
                  <a:pt x="38" y="46"/>
                  <a:pt x="40" y="44"/>
                  <a:pt x="40" y="42"/>
                </a:cubicBezTo>
                <a:cubicBezTo>
                  <a:pt x="40" y="41"/>
                  <a:pt x="38" y="39"/>
                  <a:pt x="36" y="39"/>
                </a:cubicBezTo>
                <a:close/>
                <a:moveTo>
                  <a:pt x="17" y="19"/>
                </a:moveTo>
                <a:cubicBezTo>
                  <a:pt x="129" y="19"/>
                  <a:pt x="129" y="19"/>
                  <a:pt x="129" y="19"/>
                </a:cubicBezTo>
                <a:cubicBezTo>
                  <a:pt x="130" y="19"/>
                  <a:pt x="132" y="18"/>
                  <a:pt x="132" y="16"/>
                </a:cubicBezTo>
                <a:cubicBezTo>
                  <a:pt x="132" y="14"/>
                  <a:pt x="130" y="13"/>
                  <a:pt x="129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5" y="13"/>
                  <a:pt x="13" y="14"/>
                  <a:pt x="13" y="16"/>
                </a:cubicBezTo>
                <a:cubicBezTo>
                  <a:pt x="13" y="18"/>
                  <a:pt x="15" y="19"/>
                  <a:pt x="17" y="19"/>
                </a:cubicBezTo>
                <a:close/>
                <a:moveTo>
                  <a:pt x="115" y="85"/>
                </a:moveTo>
                <a:cubicBezTo>
                  <a:pt x="109" y="85"/>
                  <a:pt x="109" y="85"/>
                  <a:pt x="109" y="85"/>
                </a:cubicBezTo>
                <a:cubicBezTo>
                  <a:pt x="107" y="85"/>
                  <a:pt x="106" y="87"/>
                  <a:pt x="106" y="89"/>
                </a:cubicBezTo>
                <a:cubicBezTo>
                  <a:pt x="106" y="90"/>
                  <a:pt x="107" y="92"/>
                  <a:pt x="109" y="9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7" y="92"/>
                  <a:pt x="119" y="90"/>
                  <a:pt x="119" y="89"/>
                </a:cubicBezTo>
                <a:cubicBezTo>
                  <a:pt x="119" y="87"/>
                  <a:pt x="117" y="85"/>
                  <a:pt x="115" y="85"/>
                </a:cubicBezTo>
                <a:close/>
                <a:moveTo>
                  <a:pt x="139" y="26"/>
                </a:moveTo>
                <a:cubicBezTo>
                  <a:pt x="7" y="26"/>
                  <a:pt x="7" y="26"/>
                  <a:pt x="7" y="26"/>
                </a:cubicBezTo>
                <a:cubicBezTo>
                  <a:pt x="3" y="26"/>
                  <a:pt x="0" y="29"/>
                  <a:pt x="0" y="3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2"/>
                  <a:pt x="3" y="105"/>
                  <a:pt x="7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42" y="105"/>
                  <a:pt x="145" y="102"/>
                  <a:pt x="145" y="98"/>
                </a:cubicBezTo>
                <a:cubicBezTo>
                  <a:pt x="145" y="33"/>
                  <a:pt x="145" y="33"/>
                  <a:pt x="145" y="33"/>
                </a:cubicBezTo>
                <a:cubicBezTo>
                  <a:pt x="145" y="29"/>
                  <a:pt x="142" y="26"/>
                  <a:pt x="139" y="26"/>
                </a:cubicBezTo>
                <a:close/>
                <a:moveTo>
                  <a:pt x="10" y="33"/>
                </a:moveTo>
                <a:cubicBezTo>
                  <a:pt x="12" y="33"/>
                  <a:pt x="13" y="34"/>
                  <a:pt x="13" y="36"/>
                </a:cubicBezTo>
                <a:cubicBezTo>
                  <a:pt x="13" y="38"/>
                  <a:pt x="12" y="39"/>
                  <a:pt x="10" y="39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3"/>
                </a:cubicBezTo>
                <a:close/>
                <a:moveTo>
                  <a:pt x="10" y="98"/>
                </a:moveTo>
                <a:cubicBezTo>
                  <a:pt x="8" y="98"/>
                  <a:pt x="7" y="97"/>
                  <a:pt x="7" y="95"/>
                </a:cubicBezTo>
                <a:cubicBezTo>
                  <a:pt x="7" y="93"/>
                  <a:pt x="8" y="92"/>
                  <a:pt x="10" y="92"/>
                </a:cubicBezTo>
                <a:cubicBezTo>
                  <a:pt x="12" y="92"/>
                  <a:pt x="13" y="93"/>
                  <a:pt x="13" y="95"/>
                </a:cubicBezTo>
                <a:cubicBezTo>
                  <a:pt x="13" y="97"/>
                  <a:pt x="12" y="98"/>
                  <a:pt x="10" y="98"/>
                </a:cubicBezTo>
                <a:close/>
                <a:moveTo>
                  <a:pt x="135" y="98"/>
                </a:moveTo>
                <a:cubicBezTo>
                  <a:pt x="133" y="98"/>
                  <a:pt x="132" y="97"/>
                  <a:pt x="132" y="95"/>
                </a:cubicBezTo>
                <a:cubicBezTo>
                  <a:pt x="132" y="93"/>
                  <a:pt x="133" y="92"/>
                  <a:pt x="135" y="92"/>
                </a:cubicBezTo>
                <a:cubicBezTo>
                  <a:pt x="137" y="92"/>
                  <a:pt x="139" y="93"/>
                  <a:pt x="139" y="95"/>
                </a:cubicBezTo>
                <a:cubicBezTo>
                  <a:pt x="139" y="97"/>
                  <a:pt x="137" y="98"/>
                  <a:pt x="135" y="98"/>
                </a:cubicBezTo>
                <a:close/>
                <a:moveTo>
                  <a:pt x="139" y="86"/>
                </a:moveTo>
                <a:cubicBezTo>
                  <a:pt x="138" y="86"/>
                  <a:pt x="136" y="85"/>
                  <a:pt x="135" y="85"/>
                </a:cubicBezTo>
                <a:cubicBezTo>
                  <a:pt x="130" y="85"/>
                  <a:pt x="125" y="90"/>
                  <a:pt x="125" y="95"/>
                </a:cubicBezTo>
                <a:cubicBezTo>
                  <a:pt x="125" y="96"/>
                  <a:pt x="126" y="97"/>
                  <a:pt x="126" y="98"/>
                </a:cubicBezTo>
                <a:cubicBezTo>
                  <a:pt x="19" y="98"/>
                  <a:pt x="19" y="98"/>
                  <a:pt x="19" y="98"/>
                </a:cubicBezTo>
                <a:cubicBezTo>
                  <a:pt x="20" y="97"/>
                  <a:pt x="20" y="96"/>
                  <a:pt x="20" y="95"/>
                </a:cubicBezTo>
                <a:cubicBezTo>
                  <a:pt x="20" y="90"/>
                  <a:pt x="16" y="85"/>
                  <a:pt x="10" y="85"/>
                </a:cubicBezTo>
                <a:cubicBezTo>
                  <a:pt x="9" y="85"/>
                  <a:pt x="8" y="86"/>
                  <a:pt x="7" y="86"/>
                </a:cubicBezTo>
                <a:cubicBezTo>
                  <a:pt x="7" y="45"/>
                  <a:pt x="7" y="45"/>
                  <a:pt x="7" y="45"/>
                </a:cubicBezTo>
                <a:cubicBezTo>
                  <a:pt x="8" y="46"/>
                  <a:pt x="9" y="46"/>
                  <a:pt x="10" y="46"/>
                </a:cubicBezTo>
                <a:cubicBezTo>
                  <a:pt x="16" y="46"/>
                  <a:pt x="20" y="41"/>
                  <a:pt x="20" y="36"/>
                </a:cubicBezTo>
                <a:cubicBezTo>
                  <a:pt x="20" y="35"/>
                  <a:pt x="20" y="34"/>
                  <a:pt x="19" y="3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34"/>
                  <a:pt x="125" y="35"/>
                  <a:pt x="125" y="36"/>
                </a:cubicBezTo>
                <a:cubicBezTo>
                  <a:pt x="125" y="41"/>
                  <a:pt x="130" y="46"/>
                  <a:pt x="135" y="46"/>
                </a:cubicBezTo>
                <a:cubicBezTo>
                  <a:pt x="136" y="46"/>
                  <a:pt x="138" y="46"/>
                  <a:pt x="139" y="45"/>
                </a:cubicBezTo>
                <a:lnTo>
                  <a:pt x="139" y="86"/>
                </a:lnTo>
                <a:close/>
                <a:moveTo>
                  <a:pt x="135" y="39"/>
                </a:moveTo>
                <a:cubicBezTo>
                  <a:pt x="133" y="39"/>
                  <a:pt x="132" y="38"/>
                  <a:pt x="132" y="36"/>
                </a:cubicBezTo>
                <a:cubicBezTo>
                  <a:pt x="132" y="34"/>
                  <a:pt x="133" y="33"/>
                  <a:pt x="135" y="33"/>
                </a:cubicBezTo>
                <a:cubicBezTo>
                  <a:pt x="137" y="33"/>
                  <a:pt x="139" y="34"/>
                  <a:pt x="139" y="36"/>
                </a:cubicBezTo>
                <a:cubicBezTo>
                  <a:pt x="139" y="38"/>
                  <a:pt x="137" y="39"/>
                  <a:pt x="135" y="39"/>
                </a:cubicBezTo>
                <a:close/>
                <a:moveTo>
                  <a:pt x="73" y="39"/>
                </a:moveTo>
                <a:cubicBezTo>
                  <a:pt x="58" y="39"/>
                  <a:pt x="46" y="51"/>
                  <a:pt x="46" y="66"/>
                </a:cubicBezTo>
                <a:cubicBezTo>
                  <a:pt x="46" y="80"/>
                  <a:pt x="58" y="92"/>
                  <a:pt x="73" y="92"/>
                </a:cubicBezTo>
                <a:cubicBezTo>
                  <a:pt x="87" y="92"/>
                  <a:pt x="99" y="80"/>
                  <a:pt x="99" y="66"/>
                </a:cubicBezTo>
                <a:cubicBezTo>
                  <a:pt x="99" y="51"/>
                  <a:pt x="87" y="39"/>
                  <a:pt x="73" y="39"/>
                </a:cubicBezTo>
                <a:close/>
                <a:moveTo>
                  <a:pt x="83" y="77"/>
                </a:moveTo>
                <a:cubicBezTo>
                  <a:pt x="83" y="78"/>
                  <a:pt x="82" y="79"/>
                  <a:pt x="81" y="80"/>
                </a:cubicBezTo>
                <a:cubicBezTo>
                  <a:pt x="80" y="80"/>
                  <a:pt x="79" y="81"/>
                  <a:pt x="78" y="81"/>
                </a:cubicBezTo>
                <a:cubicBezTo>
                  <a:pt x="76" y="82"/>
                  <a:pt x="76" y="82"/>
                  <a:pt x="74" y="82"/>
                </a:cubicBezTo>
                <a:cubicBezTo>
                  <a:pt x="74" y="85"/>
                  <a:pt x="74" y="85"/>
                  <a:pt x="74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1" y="82"/>
                  <a:pt x="71" y="82"/>
                  <a:pt x="71" y="82"/>
                </a:cubicBezTo>
                <a:cubicBezTo>
                  <a:pt x="70" y="82"/>
                  <a:pt x="69" y="82"/>
                  <a:pt x="67" y="81"/>
                </a:cubicBezTo>
                <a:cubicBezTo>
                  <a:pt x="66" y="81"/>
                  <a:pt x="65" y="80"/>
                  <a:pt x="64" y="79"/>
                </a:cubicBezTo>
                <a:cubicBezTo>
                  <a:pt x="63" y="79"/>
                  <a:pt x="62" y="77"/>
                  <a:pt x="62" y="76"/>
                </a:cubicBezTo>
                <a:cubicBezTo>
                  <a:pt x="61" y="75"/>
                  <a:pt x="61" y="73"/>
                  <a:pt x="61" y="72"/>
                </a:cubicBezTo>
                <a:cubicBezTo>
                  <a:pt x="66" y="72"/>
                  <a:pt x="66" y="72"/>
                  <a:pt x="66" y="72"/>
                </a:cubicBezTo>
                <a:cubicBezTo>
                  <a:pt x="66" y="74"/>
                  <a:pt x="66" y="75"/>
                  <a:pt x="67" y="76"/>
                </a:cubicBezTo>
                <a:cubicBezTo>
                  <a:pt x="68" y="78"/>
                  <a:pt x="69" y="78"/>
                  <a:pt x="71" y="78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6"/>
                </a:cubicBezTo>
                <a:cubicBezTo>
                  <a:pt x="67" y="66"/>
                  <a:pt x="66" y="65"/>
                  <a:pt x="65" y="64"/>
                </a:cubicBezTo>
                <a:cubicBezTo>
                  <a:pt x="64" y="64"/>
                  <a:pt x="63" y="63"/>
                  <a:pt x="63" y="62"/>
                </a:cubicBezTo>
                <a:cubicBezTo>
                  <a:pt x="62" y="61"/>
                  <a:pt x="62" y="59"/>
                  <a:pt x="62" y="58"/>
                </a:cubicBezTo>
                <a:cubicBezTo>
                  <a:pt x="62" y="56"/>
                  <a:pt x="62" y="55"/>
                  <a:pt x="63" y="54"/>
                </a:cubicBezTo>
                <a:cubicBezTo>
                  <a:pt x="63" y="53"/>
                  <a:pt x="64" y="52"/>
                  <a:pt x="65" y="51"/>
                </a:cubicBezTo>
                <a:cubicBezTo>
                  <a:pt x="66" y="50"/>
                  <a:pt x="67" y="50"/>
                  <a:pt x="68" y="49"/>
                </a:cubicBezTo>
                <a:cubicBezTo>
                  <a:pt x="69" y="49"/>
                  <a:pt x="70" y="49"/>
                  <a:pt x="71" y="49"/>
                </a:cubicBezTo>
                <a:cubicBezTo>
                  <a:pt x="71" y="46"/>
                  <a:pt x="71" y="46"/>
                  <a:pt x="71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9"/>
                  <a:pt x="74" y="49"/>
                  <a:pt x="74" y="49"/>
                </a:cubicBezTo>
                <a:cubicBezTo>
                  <a:pt x="75" y="49"/>
                  <a:pt x="76" y="49"/>
                  <a:pt x="77" y="49"/>
                </a:cubicBezTo>
                <a:cubicBezTo>
                  <a:pt x="79" y="50"/>
                  <a:pt x="80" y="50"/>
                  <a:pt x="80" y="51"/>
                </a:cubicBezTo>
                <a:cubicBezTo>
                  <a:pt x="81" y="52"/>
                  <a:pt x="82" y="53"/>
                  <a:pt x="83" y="54"/>
                </a:cubicBezTo>
                <a:cubicBezTo>
                  <a:pt x="83" y="55"/>
                  <a:pt x="83" y="56"/>
                  <a:pt x="83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6"/>
                  <a:pt x="78" y="55"/>
                  <a:pt x="77" y="54"/>
                </a:cubicBezTo>
                <a:cubicBezTo>
                  <a:pt x="76" y="53"/>
                  <a:pt x="76" y="53"/>
                  <a:pt x="74" y="53"/>
                </a:cubicBezTo>
                <a:cubicBezTo>
                  <a:pt x="74" y="62"/>
                  <a:pt x="74" y="62"/>
                  <a:pt x="74" y="62"/>
                </a:cubicBezTo>
                <a:cubicBezTo>
                  <a:pt x="75" y="63"/>
                  <a:pt x="76" y="63"/>
                  <a:pt x="78" y="63"/>
                </a:cubicBezTo>
                <a:cubicBezTo>
                  <a:pt x="79" y="64"/>
                  <a:pt x="80" y="65"/>
                  <a:pt x="81" y="65"/>
                </a:cubicBezTo>
                <a:cubicBezTo>
                  <a:pt x="82" y="66"/>
                  <a:pt x="83" y="67"/>
                  <a:pt x="83" y="68"/>
                </a:cubicBezTo>
                <a:cubicBezTo>
                  <a:pt x="84" y="69"/>
                  <a:pt x="84" y="71"/>
                  <a:pt x="84" y="72"/>
                </a:cubicBezTo>
                <a:cubicBezTo>
                  <a:pt x="84" y="74"/>
                  <a:pt x="84" y="75"/>
                  <a:pt x="83" y="77"/>
                </a:cubicBezTo>
                <a:close/>
                <a:moveTo>
                  <a:pt x="77" y="69"/>
                </a:moveTo>
                <a:cubicBezTo>
                  <a:pt x="77" y="69"/>
                  <a:pt x="76" y="69"/>
                  <a:pt x="76" y="68"/>
                </a:cubicBezTo>
                <a:cubicBezTo>
                  <a:pt x="75" y="68"/>
                  <a:pt x="75" y="68"/>
                  <a:pt x="74" y="68"/>
                </a:cubicBezTo>
                <a:cubicBezTo>
                  <a:pt x="74" y="78"/>
                  <a:pt x="74" y="78"/>
                  <a:pt x="74" y="78"/>
                </a:cubicBezTo>
                <a:cubicBezTo>
                  <a:pt x="76" y="78"/>
                  <a:pt x="77" y="78"/>
                  <a:pt x="78" y="77"/>
                </a:cubicBezTo>
                <a:cubicBezTo>
                  <a:pt x="79" y="76"/>
                  <a:pt x="79" y="75"/>
                  <a:pt x="79" y="73"/>
                </a:cubicBezTo>
                <a:cubicBezTo>
                  <a:pt x="79" y="72"/>
                  <a:pt x="79" y="71"/>
                  <a:pt x="79" y="71"/>
                </a:cubicBezTo>
                <a:cubicBezTo>
                  <a:pt x="78" y="70"/>
                  <a:pt x="78" y="70"/>
                  <a:pt x="77" y="69"/>
                </a:cubicBezTo>
                <a:close/>
                <a:moveTo>
                  <a:pt x="67" y="57"/>
                </a:moveTo>
                <a:cubicBezTo>
                  <a:pt x="67" y="58"/>
                  <a:pt x="67" y="58"/>
                  <a:pt x="67" y="59"/>
                </a:cubicBezTo>
                <a:cubicBezTo>
                  <a:pt x="67" y="59"/>
                  <a:pt x="68" y="60"/>
                  <a:pt x="68" y="60"/>
                </a:cubicBezTo>
                <a:cubicBezTo>
                  <a:pt x="69" y="61"/>
                  <a:pt x="69" y="61"/>
                  <a:pt x="70" y="61"/>
                </a:cubicBezTo>
                <a:cubicBezTo>
                  <a:pt x="71" y="61"/>
                  <a:pt x="71" y="62"/>
                  <a:pt x="71" y="62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53"/>
                  <a:pt x="69" y="53"/>
                  <a:pt x="68" y="54"/>
                </a:cubicBezTo>
                <a:cubicBezTo>
                  <a:pt x="67" y="54"/>
                  <a:pt x="67" y="56"/>
                  <a:pt x="67" y="5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11618119" y="2016578"/>
            <a:ext cx="544513" cy="346075"/>
          </a:xfrm>
          <a:custGeom>
            <a:avLst/>
            <a:gdLst>
              <a:gd name="T0" fmla="*/ 56 w 145"/>
              <a:gd name="T1" fmla="*/ 51 h 92"/>
              <a:gd name="T2" fmla="*/ 58 w 145"/>
              <a:gd name="T3" fmla="*/ 45 h 92"/>
              <a:gd name="T4" fmla="*/ 30 w 145"/>
              <a:gd name="T5" fmla="*/ 33 h 92"/>
              <a:gd name="T6" fmla="*/ 33 w 145"/>
              <a:gd name="T7" fmla="*/ 36 h 92"/>
              <a:gd name="T8" fmla="*/ 33 w 145"/>
              <a:gd name="T9" fmla="*/ 0 h 92"/>
              <a:gd name="T10" fmla="*/ 30 w 145"/>
              <a:gd name="T11" fmla="*/ 13 h 92"/>
              <a:gd name="T12" fmla="*/ 138 w 145"/>
              <a:gd name="T13" fmla="*/ 6 h 92"/>
              <a:gd name="T14" fmla="*/ 125 w 145"/>
              <a:gd name="T15" fmla="*/ 69 h 92"/>
              <a:gd name="T16" fmla="*/ 145 w 145"/>
              <a:gd name="T17" fmla="*/ 66 h 92"/>
              <a:gd name="T18" fmla="*/ 112 w 145"/>
              <a:gd name="T19" fmla="*/ 20 h 92"/>
              <a:gd name="T20" fmla="*/ 0 w 145"/>
              <a:gd name="T21" fmla="*/ 85 h 92"/>
              <a:gd name="T22" fmla="*/ 118 w 145"/>
              <a:gd name="T23" fmla="*/ 85 h 92"/>
              <a:gd name="T24" fmla="*/ 10 w 145"/>
              <a:gd name="T25" fmla="*/ 26 h 92"/>
              <a:gd name="T26" fmla="*/ 6 w 145"/>
              <a:gd name="T27" fmla="*/ 29 h 92"/>
              <a:gd name="T28" fmla="*/ 6 w 145"/>
              <a:gd name="T29" fmla="*/ 82 h 92"/>
              <a:gd name="T30" fmla="*/ 10 w 145"/>
              <a:gd name="T31" fmla="*/ 85 h 92"/>
              <a:gd name="T32" fmla="*/ 109 w 145"/>
              <a:gd name="T33" fmla="*/ 79 h 92"/>
              <a:gd name="T34" fmla="*/ 112 w 145"/>
              <a:gd name="T35" fmla="*/ 73 h 92"/>
              <a:gd name="T36" fmla="*/ 99 w 145"/>
              <a:gd name="T37" fmla="*/ 85 h 92"/>
              <a:gd name="T38" fmla="*/ 10 w 145"/>
              <a:gd name="T39" fmla="*/ 72 h 92"/>
              <a:gd name="T40" fmla="*/ 10 w 145"/>
              <a:gd name="T41" fmla="*/ 39 h 92"/>
              <a:gd name="T42" fmla="*/ 99 w 145"/>
              <a:gd name="T43" fmla="*/ 26 h 92"/>
              <a:gd name="T44" fmla="*/ 112 w 145"/>
              <a:gd name="T45" fmla="*/ 39 h 92"/>
              <a:gd name="T46" fmla="*/ 105 w 145"/>
              <a:gd name="T47" fmla="*/ 29 h 92"/>
              <a:gd name="T48" fmla="*/ 109 w 145"/>
              <a:gd name="T49" fmla="*/ 33 h 92"/>
              <a:gd name="T50" fmla="*/ 89 w 145"/>
              <a:gd name="T51" fmla="*/ 79 h 92"/>
              <a:gd name="T52" fmla="*/ 63 w 145"/>
              <a:gd name="T53" fmla="*/ 59 h 92"/>
              <a:gd name="T54" fmla="*/ 61 w 145"/>
              <a:gd name="T55" fmla="*/ 66 h 92"/>
              <a:gd name="T56" fmla="*/ 64 w 145"/>
              <a:gd name="T57" fmla="*/ 60 h 92"/>
              <a:gd name="T58" fmla="*/ 36 w 145"/>
              <a:gd name="T59" fmla="*/ 56 h 92"/>
              <a:gd name="T60" fmla="*/ 59 w 145"/>
              <a:gd name="T61" fmla="*/ 33 h 92"/>
              <a:gd name="T62" fmla="*/ 64 w 145"/>
              <a:gd name="T63" fmla="*/ 69 h 92"/>
              <a:gd name="T64" fmla="*/ 58 w 145"/>
              <a:gd name="T65" fmla="*/ 72 h 92"/>
              <a:gd name="T66" fmla="*/ 52 w 145"/>
              <a:gd name="T67" fmla="*/ 67 h 92"/>
              <a:gd name="T68" fmla="*/ 54 w 145"/>
              <a:gd name="T69" fmla="*/ 61 h 92"/>
              <a:gd name="T70" fmla="*/ 58 w 145"/>
              <a:gd name="T71" fmla="*/ 57 h 92"/>
              <a:gd name="T72" fmla="*/ 51 w 145"/>
              <a:gd name="T73" fmla="*/ 53 h 92"/>
              <a:gd name="T74" fmla="*/ 52 w 145"/>
              <a:gd name="T75" fmla="*/ 44 h 92"/>
              <a:gd name="T76" fmla="*/ 58 w 145"/>
              <a:gd name="T77" fmla="*/ 39 h 92"/>
              <a:gd name="T78" fmla="*/ 63 w 145"/>
              <a:gd name="T79" fmla="*/ 42 h 92"/>
              <a:gd name="T80" fmla="*/ 68 w 145"/>
              <a:gd name="T81" fmla="*/ 49 h 92"/>
              <a:gd name="T82" fmla="*/ 61 w 145"/>
              <a:gd name="T83" fmla="*/ 45 h 92"/>
              <a:gd name="T84" fmla="*/ 66 w 145"/>
              <a:gd name="T85" fmla="*/ 56 h 92"/>
              <a:gd name="T86" fmla="*/ 68 w 145"/>
              <a:gd name="T87" fmla="*/ 6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5" h="92">
                <a:moveTo>
                  <a:pt x="54" y="49"/>
                </a:moveTo>
                <a:cubicBezTo>
                  <a:pt x="54" y="49"/>
                  <a:pt x="54" y="50"/>
                  <a:pt x="55" y="50"/>
                </a:cubicBezTo>
                <a:cubicBezTo>
                  <a:pt x="55" y="51"/>
                  <a:pt x="55" y="51"/>
                  <a:pt x="56" y="51"/>
                </a:cubicBezTo>
                <a:cubicBezTo>
                  <a:pt x="56" y="52"/>
                  <a:pt x="56" y="52"/>
                  <a:pt x="57" y="52"/>
                </a:cubicBezTo>
                <a:cubicBezTo>
                  <a:pt x="57" y="52"/>
                  <a:pt x="57" y="52"/>
                  <a:pt x="58" y="52"/>
                </a:cubicBezTo>
                <a:cubicBezTo>
                  <a:pt x="58" y="45"/>
                  <a:pt x="58" y="45"/>
                  <a:pt x="58" y="45"/>
                </a:cubicBezTo>
                <a:cubicBezTo>
                  <a:pt x="57" y="45"/>
                  <a:pt x="56" y="46"/>
                  <a:pt x="55" y="46"/>
                </a:cubicBezTo>
                <a:cubicBezTo>
                  <a:pt x="55" y="47"/>
                  <a:pt x="54" y="48"/>
                  <a:pt x="54" y="49"/>
                </a:cubicBezTo>
                <a:close/>
                <a:moveTo>
                  <a:pt x="30" y="33"/>
                </a:moveTo>
                <a:cubicBezTo>
                  <a:pt x="28" y="33"/>
                  <a:pt x="26" y="34"/>
                  <a:pt x="26" y="36"/>
                </a:cubicBezTo>
                <a:cubicBezTo>
                  <a:pt x="26" y="38"/>
                  <a:pt x="28" y="39"/>
                  <a:pt x="30" y="39"/>
                </a:cubicBezTo>
                <a:cubicBezTo>
                  <a:pt x="31" y="39"/>
                  <a:pt x="33" y="38"/>
                  <a:pt x="33" y="36"/>
                </a:cubicBezTo>
                <a:cubicBezTo>
                  <a:pt x="33" y="34"/>
                  <a:pt x="31" y="33"/>
                  <a:pt x="30" y="33"/>
                </a:cubicBezTo>
                <a:close/>
                <a:moveTo>
                  <a:pt x="138" y="0"/>
                </a:moveTo>
                <a:cubicBezTo>
                  <a:pt x="33" y="0"/>
                  <a:pt x="33" y="0"/>
                  <a:pt x="33" y="0"/>
                </a:cubicBezTo>
                <a:cubicBezTo>
                  <a:pt x="29" y="0"/>
                  <a:pt x="26" y="3"/>
                  <a:pt x="26" y="6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2"/>
                  <a:pt x="28" y="13"/>
                  <a:pt x="30" y="13"/>
                </a:cubicBezTo>
                <a:cubicBezTo>
                  <a:pt x="31" y="13"/>
                  <a:pt x="33" y="12"/>
                  <a:pt x="33" y="10"/>
                </a:cubicBezTo>
                <a:cubicBezTo>
                  <a:pt x="33" y="6"/>
                  <a:pt x="33" y="6"/>
                  <a:pt x="33" y="6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6" y="66"/>
                  <a:pt x="125" y="67"/>
                  <a:pt x="125" y="69"/>
                </a:cubicBezTo>
                <a:cubicBezTo>
                  <a:pt x="125" y="71"/>
                  <a:pt x="126" y="72"/>
                  <a:pt x="128" y="72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2" y="72"/>
                  <a:pt x="145" y="69"/>
                  <a:pt x="145" y="6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3"/>
                  <a:pt x="142" y="0"/>
                  <a:pt x="138" y="0"/>
                </a:cubicBezTo>
                <a:close/>
                <a:moveTo>
                  <a:pt x="112" y="20"/>
                </a:move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3"/>
                  <a:pt x="0" y="2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9"/>
                  <a:pt x="3" y="92"/>
                  <a:pt x="6" y="9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5" y="92"/>
                  <a:pt x="118" y="89"/>
                  <a:pt x="118" y="85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3"/>
                  <a:pt x="115" y="20"/>
                  <a:pt x="112" y="20"/>
                </a:cubicBezTo>
                <a:close/>
                <a:moveTo>
                  <a:pt x="10" y="26"/>
                </a:moveTo>
                <a:cubicBezTo>
                  <a:pt x="12" y="26"/>
                  <a:pt x="13" y="28"/>
                  <a:pt x="13" y="29"/>
                </a:cubicBezTo>
                <a:cubicBezTo>
                  <a:pt x="13" y="31"/>
                  <a:pt x="12" y="33"/>
                  <a:pt x="10" y="33"/>
                </a:cubicBezTo>
                <a:cubicBezTo>
                  <a:pt x="8" y="33"/>
                  <a:pt x="6" y="31"/>
                  <a:pt x="6" y="29"/>
                </a:cubicBezTo>
                <a:cubicBezTo>
                  <a:pt x="6" y="28"/>
                  <a:pt x="8" y="26"/>
                  <a:pt x="10" y="26"/>
                </a:cubicBezTo>
                <a:close/>
                <a:moveTo>
                  <a:pt x="10" y="85"/>
                </a:moveTo>
                <a:cubicBezTo>
                  <a:pt x="8" y="85"/>
                  <a:pt x="6" y="84"/>
                  <a:pt x="6" y="82"/>
                </a:cubicBezTo>
                <a:cubicBezTo>
                  <a:pt x="6" y="80"/>
                  <a:pt x="8" y="79"/>
                  <a:pt x="10" y="79"/>
                </a:cubicBezTo>
                <a:cubicBezTo>
                  <a:pt x="12" y="79"/>
                  <a:pt x="13" y="80"/>
                  <a:pt x="13" y="82"/>
                </a:cubicBezTo>
                <a:cubicBezTo>
                  <a:pt x="13" y="84"/>
                  <a:pt x="12" y="85"/>
                  <a:pt x="10" y="85"/>
                </a:cubicBezTo>
                <a:close/>
                <a:moveTo>
                  <a:pt x="109" y="85"/>
                </a:moveTo>
                <a:cubicBezTo>
                  <a:pt x="107" y="85"/>
                  <a:pt x="105" y="84"/>
                  <a:pt x="105" y="82"/>
                </a:cubicBezTo>
                <a:cubicBezTo>
                  <a:pt x="105" y="80"/>
                  <a:pt x="107" y="79"/>
                  <a:pt x="109" y="79"/>
                </a:cubicBezTo>
                <a:cubicBezTo>
                  <a:pt x="110" y="79"/>
                  <a:pt x="112" y="80"/>
                  <a:pt x="112" y="82"/>
                </a:cubicBezTo>
                <a:cubicBezTo>
                  <a:pt x="112" y="84"/>
                  <a:pt x="110" y="85"/>
                  <a:pt x="109" y="85"/>
                </a:cubicBezTo>
                <a:close/>
                <a:moveTo>
                  <a:pt x="112" y="73"/>
                </a:moveTo>
                <a:cubicBezTo>
                  <a:pt x="111" y="73"/>
                  <a:pt x="110" y="72"/>
                  <a:pt x="109" y="72"/>
                </a:cubicBezTo>
                <a:cubicBezTo>
                  <a:pt x="103" y="72"/>
                  <a:pt x="99" y="77"/>
                  <a:pt x="99" y="82"/>
                </a:cubicBezTo>
                <a:cubicBezTo>
                  <a:pt x="99" y="83"/>
                  <a:pt x="99" y="84"/>
                  <a:pt x="99" y="85"/>
                </a:cubicBezTo>
                <a:cubicBezTo>
                  <a:pt x="19" y="85"/>
                  <a:pt x="19" y="85"/>
                  <a:pt x="19" y="85"/>
                </a:cubicBezTo>
                <a:cubicBezTo>
                  <a:pt x="19" y="84"/>
                  <a:pt x="20" y="83"/>
                  <a:pt x="20" y="82"/>
                </a:cubicBezTo>
                <a:cubicBezTo>
                  <a:pt x="20" y="77"/>
                  <a:pt x="15" y="72"/>
                  <a:pt x="10" y="72"/>
                </a:cubicBezTo>
                <a:cubicBezTo>
                  <a:pt x="9" y="72"/>
                  <a:pt x="7" y="73"/>
                  <a:pt x="6" y="73"/>
                </a:cubicBezTo>
                <a:cubicBezTo>
                  <a:pt x="6" y="39"/>
                  <a:pt x="6" y="39"/>
                  <a:pt x="6" y="39"/>
                </a:cubicBezTo>
                <a:cubicBezTo>
                  <a:pt x="7" y="39"/>
                  <a:pt x="9" y="39"/>
                  <a:pt x="10" y="39"/>
                </a:cubicBezTo>
                <a:cubicBezTo>
                  <a:pt x="15" y="39"/>
                  <a:pt x="20" y="35"/>
                  <a:pt x="20" y="29"/>
                </a:cubicBezTo>
                <a:cubicBezTo>
                  <a:pt x="20" y="28"/>
                  <a:pt x="19" y="27"/>
                  <a:pt x="19" y="26"/>
                </a:cubicBezTo>
                <a:cubicBezTo>
                  <a:pt x="99" y="26"/>
                  <a:pt x="99" y="26"/>
                  <a:pt x="99" y="26"/>
                </a:cubicBezTo>
                <a:cubicBezTo>
                  <a:pt x="99" y="27"/>
                  <a:pt x="99" y="28"/>
                  <a:pt x="99" y="29"/>
                </a:cubicBezTo>
                <a:cubicBezTo>
                  <a:pt x="99" y="35"/>
                  <a:pt x="103" y="39"/>
                  <a:pt x="109" y="39"/>
                </a:cubicBezTo>
                <a:cubicBezTo>
                  <a:pt x="110" y="39"/>
                  <a:pt x="111" y="39"/>
                  <a:pt x="112" y="39"/>
                </a:cubicBezTo>
                <a:lnTo>
                  <a:pt x="112" y="73"/>
                </a:lnTo>
                <a:close/>
                <a:moveTo>
                  <a:pt x="109" y="33"/>
                </a:moveTo>
                <a:cubicBezTo>
                  <a:pt x="107" y="33"/>
                  <a:pt x="105" y="31"/>
                  <a:pt x="105" y="29"/>
                </a:cubicBezTo>
                <a:cubicBezTo>
                  <a:pt x="105" y="28"/>
                  <a:pt x="107" y="26"/>
                  <a:pt x="109" y="26"/>
                </a:cubicBezTo>
                <a:cubicBezTo>
                  <a:pt x="110" y="26"/>
                  <a:pt x="112" y="28"/>
                  <a:pt x="112" y="29"/>
                </a:cubicBezTo>
                <a:cubicBezTo>
                  <a:pt x="112" y="31"/>
                  <a:pt x="110" y="33"/>
                  <a:pt x="109" y="33"/>
                </a:cubicBezTo>
                <a:close/>
                <a:moveTo>
                  <a:pt x="89" y="72"/>
                </a:moveTo>
                <a:cubicBezTo>
                  <a:pt x="87" y="72"/>
                  <a:pt x="85" y="74"/>
                  <a:pt x="85" y="76"/>
                </a:cubicBezTo>
                <a:cubicBezTo>
                  <a:pt x="85" y="77"/>
                  <a:pt x="87" y="79"/>
                  <a:pt x="89" y="79"/>
                </a:cubicBezTo>
                <a:cubicBezTo>
                  <a:pt x="91" y="79"/>
                  <a:pt x="92" y="77"/>
                  <a:pt x="92" y="76"/>
                </a:cubicBezTo>
                <a:cubicBezTo>
                  <a:pt x="92" y="74"/>
                  <a:pt x="91" y="72"/>
                  <a:pt x="89" y="72"/>
                </a:cubicBezTo>
                <a:close/>
                <a:moveTo>
                  <a:pt x="63" y="59"/>
                </a:moveTo>
                <a:cubicBezTo>
                  <a:pt x="63" y="59"/>
                  <a:pt x="62" y="58"/>
                  <a:pt x="62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66"/>
                  <a:pt x="61" y="66"/>
                  <a:pt x="61" y="66"/>
                </a:cubicBezTo>
                <a:cubicBezTo>
                  <a:pt x="62" y="66"/>
                  <a:pt x="63" y="66"/>
                  <a:pt x="63" y="65"/>
                </a:cubicBezTo>
                <a:cubicBezTo>
                  <a:pt x="64" y="65"/>
                  <a:pt x="65" y="63"/>
                  <a:pt x="65" y="62"/>
                </a:cubicBezTo>
                <a:cubicBezTo>
                  <a:pt x="65" y="61"/>
                  <a:pt x="65" y="61"/>
                  <a:pt x="64" y="60"/>
                </a:cubicBezTo>
                <a:cubicBezTo>
                  <a:pt x="64" y="60"/>
                  <a:pt x="64" y="59"/>
                  <a:pt x="63" y="59"/>
                </a:cubicBezTo>
                <a:close/>
                <a:moveTo>
                  <a:pt x="59" y="33"/>
                </a:moveTo>
                <a:cubicBezTo>
                  <a:pt x="46" y="33"/>
                  <a:pt x="36" y="43"/>
                  <a:pt x="36" y="56"/>
                </a:cubicBezTo>
                <a:cubicBezTo>
                  <a:pt x="36" y="69"/>
                  <a:pt x="46" y="79"/>
                  <a:pt x="59" y="79"/>
                </a:cubicBezTo>
                <a:cubicBezTo>
                  <a:pt x="72" y="79"/>
                  <a:pt x="82" y="69"/>
                  <a:pt x="82" y="56"/>
                </a:cubicBezTo>
                <a:cubicBezTo>
                  <a:pt x="82" y="43"/>
                  <a:pt x="72" y="33"/>
                  <a:pt x="59" y="33"/>
                </a:cubicBezTo>
                <a:close/>
                <a:moveTo>
                  <a:pt x="68" y="65"/>
                </a:moveTo>
                <a:cubicBezTo>
                  <a:pt x="68" y="66"/>
                  <a:pt x="67" y="67"/>
                  <a:pt x="66" y="68"/>
                </a:cubicBezTo>
                <a:cubicBezTo>
                  <a:pt x="66" y="68"/>
                  <a:pt x="65" y="69"/>
                  <a:pt x="64" y="69"/>
                </a:cubicBezTo>
                <a:cubicBezTo>
                  <a:pt x="63" y="69"/>
                  <a:pt x="62" y="70"/>
                  <a:pt x="61" y="70"/>
                </a:cubicBezTo>
                <a:cubicBezTo>
                  <a:pt x="61" y="72"/>
                  <a:pt x="61" y="72"/>
                  <a:pt x="61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58" y="70"/>
                  <a:pt x="58" y="70"/>
                  <a:pt x="58" y="70"/>
                </a:cubicBezTo>
                <a:cubicBezTo>
                  <a:pt x="57" y="70"/>
                  <a:pt x="56" y="69"/>
                  <a:pt x="55" y="69"/>
                </a:cubicBezTo>
                <a:cubicBezTo>
                  <a:pt x="54" y="69"/>
                  <a:pt x="53" y="68"/>
                  <a:pt x="52" y="67"/>
                </a:cubicBezTo>
                <a:cubicBezTo>
                  <a:pt x="51" y="67"/>
                  <a:pt x="50" y="66"/>
                  <a:pt x="50" y="65"/>
                </a:cubicBezTo>
                <a:cubicBezTo>
                  <a:pt x="49" y="64"/>
                  <a:pt x="49" y="62"/>
                  <a:pt x="49" y="61"/>
                </a:cubicBezTo>
                <a:cubicBezTo>
                  <a:pt x="54" y="61"/>
                  <a:pt x="54" y="61"/>
                  <a:pt x="54" y="61"/>
                </a:cubicBezTo>
                <a:cubicBezTo>
                  <a:pt x="54" y="63"/>
                  <a:pt x="54" y="64"/>
                  <a:pt x="55" y="65"/>
                </a:cubicBezTo>
                <a:cubicBezTo>
                  <a:pt x="55" y="66"/>
                  <a:pt x="56" y="66"/>
                  <a:pt x="58" y="66"/>
                </a:cubicBezTo>
                <a:cubicBezTo>
                  <a:pt x="58" y="57"/>
                  <a:pt x="58" y="57"/>
                  <a:pt x="58" y="57"/>
                </a:cubicBezTo>
                <a:cubicBezTo>
                  <a:pt x="57" y="57"/>
                  <a:pt x="56" y="57"/>
                  <a:pt x="55" y="56"/>
                </a:cubicBezTo>
                <a:cubicBezTo>
                  <a:pt x="54" y="56"/>
                  <a:pt x="53" y="55"/>
                  <a:pt x="53" y="55"/>
                </a:cubicBezTo>
                <a:cubicBezTo>
                  <a:pt x="52" y="54"/>
                  <a:pt x="51" y="54"/>
                  <a:pt x="51" y="53"/>
                </a:cubicBezTo>
                <a:cubicBezTo>
                  <a:pt x="50" y="52"/>
                  <a:pt x="50" y="51"/>
                  <a:pt x="50" y="49"/>
                </a:cubicBezTo>
                <a:cubicBezTo>
                  <a:pt x="50" y="48"/>
                  <a:pt x="50" y="47"/>
                  <a:pt x="51" y="46"/>
                </a:cubicBezTo>
                <a:cubicBezTo>
                  <a:pt x="51" y="45"/>
                  <a:pt x="52" y="44"/>
                  <a:pt x="52" y="44"/>
                </a:cubicBezTo>
                <a:cubicBezTo>
                  <a:pt x="53" y="43"/>
                  <a:pt x="54" y="43"/>
                  <a:pt x="55" y="42"/>
                </a:cubicBezTo>
                <a:cubicBezTo>
                  <a:pt x="56" y="42"/>
                  <a:pt x="57" y="42"/>
                  <a:pt x="58" y="42"/>
                </a:cubicBezTo>
                <a:cubicBezTo>
                  <a:pt x="58" y="39"/>
                  <a:pt x="58" y="39"/>
                  <a:pt x="58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1" y="42"/>
                  <a:pt x="61" y="42"/>
                  <a:pt x="61" y="42"/>
                </a:cubicBezTo>
                <a:cubicBezTo>
                  <a:pt x="62" y="42"/>
                  <a:pt x="62" y="42"/>
                  <a:pt x="63" y="42"/>
                </a:cubicBezTo>
                <a:cubicBezTo>
                  <a:pt x="64" y="43"/>
                  <a:pt x="65" y="43"/>
                  <a:pt x="66" y="44"/>
                </a:cubicBezTo>
                <a:cubicBezTo>
                  <a:pt x="67" y="44"/>
                  <a:pt x="67" y="45"/>
                  <a:pt x="68" y="46"/>
                </a:cubicBezTo>
                <a:cubicBezTo>
                  <a:pt x="68" y="47"/>
                  <a:pt x="68" y="48"/>
                  <a:pt x="68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8"/>
                  <a:pt x="64" y="47"/>
                  <a:pt x="63" y="46"/>
                </a:cubicBezTo>
                <a:cubicBezTo>
                  <a:pt x="63" y="46"/>
                  <a:pt x="62" y="45"/>
                  <a:pt x="61" y="45"/>
                </a:cubicBezTo>
                <a:cubicBezTo>
                  <a:pt x="61" y="53"/>
                  <a:pt x="61" y="53"/>
                  <a:pt x="61" y="53"/>
                </a:cubicBezTo>
                <a:cubicBezTo>
                  <a:pt x="62" y="53"/>
                  <a:pt x="62" y="54"/>
                  <a:pt x="63" y="54"/>
                </a:cubicBezTo>
                <a:cubicBezTo>
                  <a:pt x="64" y="55"/>
                  <a:pt x="65" y="55"/>
                  <a:pt x="66" y="56"/>
                </a:cubicBezTo>
                <a:cubicBezTo>
                  <a:pt x="67" y="56"/>
                  <a:pt x="68" y="57"/>
                  <a:pt x="68" y="58"/>
                </a:cubicBezTo>
                <a:cubicBezTo>
                  <a:pt x="69" y="59"/>
                  <a:pt x="69" y="60"/>
                  <a:pt x="69" y="61"/>
                </a:cubicBezTo>
                <a:cubicBezTo>
                  <a:pt x="69" y="63"/>
                  <a:pt x="69" y="64"/>
                  <a:pt x="68" y="6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12461879" y="2038803"/>
            <a:ext cx="544513" cy="296863"/>
          </a:xfrm>
          <a:custGeom>
            <a:avLst/>
            <a:gdLst>
              <a:gd name="T0" fmla="*/ 47 w 145"/>
              <a:gd name="T1" fmla="*/ 40 h 79"/>
              <a:gd name="T2" fmla="*/ 99 w 145"/>
              <a:gd name="T3" fmla="*/ 40 h 79"/>
              <a:gd name="T4" fmla="*/ 80 w 145"/>
              <a:gd name="T5" fmla="*/ 35 h 79"/>
              <a:gd name="T6" fmla="*/ 67 w 145"/>
              <a:gd name="T7" fmla="*/ 38 h 79"/>
              <a:gd name="T8" fmla="*/ 67 w 145"/>
              <a:gd name="T9" fmla="*/ 40 h 79"/>
              <a:gd name="T10" fmla="*/ 78 w 145"/>
              <a:gd name="T11" fmla="*/ 41 h 79"/>
              <a:gd name="T12" fmla="*/ 67 w 145"/>
              <a:gd name="T13" fmla="*/ 44 h 79"/>
              <a:gd name="T14" fmla="*/ 76 w 145"/>
              <a:gd name="T15" fmla="*/ 52 h 79"/>
              <a:gd name="T16" fmla="*/ 83 w 145"/>
              <a:gd name="T17" fmla="*/ 49 h 79"/>
              <a:gd name="T18" fmla="*/ 76 w 145"/>
              <a:gd name="T19" fmla="*/ 56 h 79"/>
              <a:gd name="T20" fmla="*/ 62 w 145"/>
              <a:gd name="T21" fmla="*/ 44 h 79"/>
              <a:gd name="T22" fmla="*/ 59 w 145"/>
              <a:gd name="T23" fmla="*/ 41 h 79"/>
              <a:gd name="T24" fmla="*/ 61 w 145"/>
              <a:gd name="T25" fmla="*/ 41 h 79"/>
              <a:gd name="T26" fmla="*/ 61 w 145"/>
              <a:gd name="T27" fmla="*/ 39 h 79"/>
              <a:gd name="T28" fmla="*/ 58 w 145"/>
              <a:gd name="T29" fmla="*/ 38 h 79"/>
              <a:gd name="T30" fmla="*/ 62 w 145"/>
              <a:gd name="T31" fmla="*/ 35 h 79"/>
              <a:gd name="T32" fmla="*/ 76 w 145"/>
              <a:gd name="T33" fmla="*/ 23 h 79"/>
              <a:gd name="T34" fmla="*/ 82 w 145"/>
              <a:gd name="T35" fmla="*/ 30 h 79"/>
              <a:gd name="T36" fmla="*/ 70 w 145"/>
              <a:gd name="T37" fmla="*/ 30 h 79"/>
              <a:gd name="T38" fmla="*/ 80 w 145"/>
              <a:gd name="T39" fmla="*/ 35 h 79"/>
              <a:gd name="T40" fmla="*/ 7 w 145"/>
              <a:gd name="T41" fmla="*/ 0 h 79"/>
              <a:gd name="T42" fmla="*/ 0 w 145"/>
              <a:gd name="T43" fmla="*/ 73 h 79"/>
              <a:gd name="T44" fmla="*/ 139 w 145"/>
              <a:gd name="T45" fmla="*/ 79 h 79"/>
              <a:gd name="T46" fmla="*/ 145 w 145"/>
              <a:gd name="T47" fmla="*/ 7 h 79"/>
              <a:gd name="T48" fmla="*/ 10 w 145"/>
              <a:gd name="T49" fmla="*/ 7 h 79"/>
              <a:gd name="T50" fmla="*/ 10 w 145"/>
              <a:gd name="T51" fmla="*/ 14 h 79"/>
              <a:gd name="T52" fmla="*/ 10 w 145"/>
              <a:gd name="T53" fmla="*/ 7 h 79"/>
              <a:gd name="T54" fmla="*/ 7 w 145"/>
              <a:gd name="T55" fmla="*/ 70 h 79"/>
              <a:gd name="T56" fmla="*/ 14 w 145"/>
              <a:gd name="T57" fmla="*/ 70 h 79"/>
              <a:gd name="T58" fmla="*/ 135 w 145"/>
              <a:gd name="T59" fmla="*/ 73 h 79"/>
              <a:gd name="T60" fmla="*/ 135 w 145"/>
              <a:gd name="T61" fmla="*/ 66 h 79"/>
              <a:gd name="T62" fmla="*/ 135 w 145"/>
              <a:gd name="T63" fmla="*/ 73 h 79"/>
              <a:gd name="T64" fmla="*/ 135 w 145"/>
              <a:gd name="T65" fmla="*/ 60 h 79"/>
              <a:gd name="T66" fmla="*/ 126 w 145"/>
              <a:gd name="T67" fmla="*/ 73 h 79"/>
              <a:gd name="T68" fmla="*/ 20 w 145"/>
              <a:gd name="T69" fmla="*/ 70 h 79"/>
              <a:gd name="T70" fmla="*/ 7 w 145"/>
              <a:gd name="T71" fmla="*/ 60 h 79"/>
              <a:gd name="T72" fmla="*/ 10 w 145"/>
              <a:gd name="T73" fmla="*/ 20 h 79"/>
              <a:gd name="T74" fmla="*/ 20 w 145"/>
              <a:gd name="T75" fmla="*/ 7 h 79"/>
              <a:gd name="T76" fmla="*/ 126 w 145"/>
              <a:gd name="T77" fmla="*/ 10 h 79"/>
              <a:gd name="T78" fmla="*/ 139 w 145"/>
              <a:gd name="T79" fmla="*/ 20 h 79"/>
              <a:gd name="T80" fmla="*/ 135 w 145"/>
              <a:gd name="T81" fmla="*/ 14 h 79"/>
              <a:gd name="T82" fmla="*/ 135 w 145"/>
              <a:gd name="T83" fmla="*/ 7 h 79"/>
              <a:gd name="T84" fmla="*/ 135 w 145"/>
              <a:gd name="T85" fmla="*/ 14 h 79"/>
              <a:gd name="T86" fmla="*/ 30 w 145"/>
              <a:gd name="T87" fmla="*/ 14 h 79"/>
              <a:gd name="T88" fmla="*/ 30 w 145"/>
              <a:gd name="T89" fmla="*/ 20 h 79"/>
              <a:gd name="T90" fmla="*/ 40 w 145"/>
              <a:gd name="T91" fmla="*/ 17 h 79"/>
              <a:gd name="T92" fmla="*/ 116 w 145"/>
              <a:gd name="T93" fmla="*/ 60 h 79"/>
              <a:gd name="T94" fmla="*/ 106 w 145"/>
              <a:gd name="T95" fmla="*/ 63 h 79"/>
              <a:gd name="T96" fmla="*/ 116 w 145"/>
              <a:gd name="T97" fmla="*/ 66 h 79"/>
              <a:gd name="T98" fmla="*/ 116 w 145"/>
              <a:gd name="T99" fmla="*/ 6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5" h="79">
                <a:moveTo>
                  <a:pt x="73" y="14"/>
                </a:moveTo>
                <a:cubicBezTo>
                  <a:pt x="58" y="14"/>
                  <a:pt x="47" y="25"/>
                  <a:pt x="47" y="40"/>
                </a:cubicBezTo>
                <a:cubicBezTo>
                  <a:pt x="47" y="55"/>
                  <a:pt x="58" y="66"/>
                  <a:pt x="73" y="66"/>
                </a:cubicBezTo>
                <a:cubicBezTo>
                  <a:pt x="87" y="66"/>
                  <a:pt x="99" y="55"/>
                  <a:pt x="99" y="40"/>
                </a:cubicBezTo>
                <a:cubicBezTo>
                  <a:pt x="99" y="25"/>
                  <a:pt x="87" y="14"/>
                  <a:pt x="73" y="14"/>
                </a:cubicBezTo>
                <a:close/>
                <a:moveTo>
                  <a:pt x="80" y="35"/>
                </a:moveTo>
                <a:cubicBezTo>
                  <a:pt x="79" y="38"/>
                  <a:pt x="79" y="38"/>
                  <a:pt x="79" y="38"/>
                </a:cubicBezTo>
                <a:cubicBezTo>
                  <a:pt x="67" y="38"/>
                  <a:pt x="67" y="38"/>
                  <a:pt x="67" y="38"/>
                </a:cubicBezTo>
                <a:cubicBezTo>
                  <a:pt x="67" y="38"/>
                  <a:pt x="67" y="38"/>
                  <a:pt x="67" y="3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1"/>
                  <a:pt x="67" y="41"/>
                  <a:pt x="67" y="41"/>
                </a:cubicBezTo>
                <a:cubicBezTo>
                  <a:pt x="78" y="41"/>
                  <a:pt x="78" y="41"/>
                  <a:pt x="78" y="41"/>
                </a:cubicBezTo>
                <a:cubicBezTo>
                  <a:pt x="77" y="44"/>
                  <a:pt x="77" y="44"/>
                  <a:pt x="77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8" y="47"/>
                  <a:pt x="68" y="48"/>
                  <a:pt x="70" y="50"/>
                </a:cubicBezTo>
                <a:cubicBezTo>
                  <a:pt x="71" y="52"/>
                  <a:pt x="73" y="52"/>
                  <a:pt x="76" y="52"/>
                </a:cubicBezTo>
                <a:cubicBezTo>
                  <a:pt x="77" y="52"/>
                  <a:pt x="78" y="52"/>
                  <a:pt x="80" y="52"/>
                </a:cubicBezTo>
                <a:cubicBezTo>
                  <a:pt x="80" y="51"/>
                  <a:pt x="82" y="50"/>
                  <a:pt x="83" y="49"/>
                </a:cubicBezTo>
                <a:cubicBezTo>
                  <a:pt x="83" y="54"/>
                  <a:pt x="83" y="54"/>
                  <a:pt x="83" y="54"/>
                </a:cubicBezTo>
                <a:cubicBezTo>
                  <a:pt x="81" y="56"/>
                  <a:pt x="78" y="56"/>
                  <a:pt x="76" y="56"/>
                </a:cubicBezTo>
                <a:cubicBezTo>
                  <a:pt x="71" y="56"/>
                  <a:pt x="68" y="55"/>
                  <a:pt x="65" y="53"/>
                </a:cubicBezTo>
                <a:cubicBezTo>
                  <a:pt x="63" y="51"/>
                  <a:pt x="62" y="48"/>
                  <a:pt x="62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0"/>
                  <a:pt x="61" y="39"/>
                  <a:pt x="61" y="39"/>
                </a:cubicBezTo>
                <a:cubicBezTo>
                  <a:pt x="61" y="39"/>
                  <a:pt x="61" y="38"/>
                  <a:pt x="61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9" y="35"/>
                  <a:pt x="59" y="35"/>
                  <a:pt x="59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32"/>
                  <a:pt x="64" y="29"/>
                  <a:pt x="66" y="27"/>
                </a:cubicBezTo>
                <a:cubicBezTo>
                  <a:pt x="68" y="25"/>
                  <a:pt x="72" y="23"/>
                  <a:pt x="76" y="23"/>
                </a:cubicBezTo>
                <a:cubicBezTo>
                  <a:pt x="78" y="23"/>
                  <a:pt x="81" y="24"/>
                  <a:pt x="84" y="26"/>
                </a:cubicBezTo>
                <a:cubicBezTo>
                  <a:pt x="82" y="30"/>
                  <a:pt x="82" y="30"/>
                  <a:pt x="82" y="30"/>
                </a:cubicBezTo>
                <a:cubicBezTo>
                  <a:pt x="80" y="28"/>
                  <a:pt x="78" y="28"/>
                  <a:pt x="75" y="28"/>
                </a:cubicBezTo>
                <a:cubicBezTo>
                  <a:pt x="73" y="28"/>
                  <a:pt x="71" y="28"/>
                  <a:pt x="70" y="30"/>
                </a:cubicBezTo>
                <a:cubicBezTo>
                  <a:pt x="69" y="31"/>
                  <a:pt x="68" y="33"/>
                  <a:pt x="67" y="35"/>
                </a:cubicBezTo>
                <a:lnTo>
                  <a:pt x="80" y="35"/>
                </a:lnTo>
                <a:close/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7"/>
                  <a:pt x="3" y="79"/>
                  <a:pt x="7" y="79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42" y="79"/>
                  <a:pt x="145" y="77"/>
                  <a:pt x="145" y="73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3"/>
                  <a:pt x="142" y="0"/>
                  <a:pt x="139" y="0"/>
                </a:cubicBezTo>
                <a:close/>
                <a:moveTo>
                  <a:pt x="10" y="7"/>
                </a:moveTo>
                <a:cubicBezTo>
                  <a:pt x="12" y="7"/>
                  <a:pt x="14" y="9"/>
                  <a:pt x="14" y="10"/>
                </a:cubicBezTo>
                <a:cubicBezTo>
                  <a:pt x="14" y="12"/>
                  <a:pt x="12" y="14"/>
                  <a:pt x="10" y="14"/>
                </a:cubicBezTo>
                <a:cubicBezTo>
                  <a:pt x="9" y="14"/>
                  <a:pt x="7" y="12"/>
                  <a:pt x="7" y="10"/>
                </a:cubicBezTo>
                <a:cubicBezTo>
                  <a:pt x="7" y="9"/>
                  <a:pt x="9" y="7"/>
                  <a:pt x="10" y="7"/>
                </a:cubicBezTo>
                <a:close/>
                <a:moveTo>
                  <a:pt x="10" y="73"/>
                </a:moveTo>
                <a:cubicBezTo>
                  <a:pt x="9" y="73"/>
                  <a:pt x="7" y="71"/>
                  <a:pt x="7" y="70"/>
                </a:cubicBezTo>
                <a:cubicBezTo>
                  <a:pt x="7" y="68"/>
                  <a:pt x="9" y="66"/>
                  <a:pt x="10" y="66"/>
                </a:cubicBezTo>
                <a:cubicBezTo>
                  <a:pt x="12" y="66"/>
                  <a:pt x="14" y="68"/>
                  <a:pt x="14" y="70"/>
                </a:cubicBezTo>
                <a:cubicBezTo>
                  <a:pt x="14" y="71"/>
                  <a:pt x="12" y="73"/>
                  <a:pt x="10" y="73"/>
                </a:cubicBezTo>
                <a:close/>
                <a:moveTo>
                  <a:pt x="135" y="73"/>
                </a:moveTo>
                <a:cubicBezTo>
                  <a:pt x="134" y="73"/>
                  <a:pt x="132" y="71"/>
                  <a:pt x="132" y="70"/>
                </a:cubicBezTo>
                <a:cubicBezTo>
                  <a:pt x="132" y="68"/>
                  <a:pt x="134" y="66"/>
                  <a:pt x="135" y="66"/>
                </a:cubicBezTo>
                <a:cubicBezTo>
                  <a:pt x="137" y="66"/>
                  <a:pt x="139" y="68"/>
                  <a:pt x="139" y="70"/>
                </a:cubicBezTo>
                <a:cubicBezTo>
                  <a:pt x="139" y="71"/>
                  <a:pt x="137" y="73"/>
                  <a:pt x="135" y="73"/>
                </a:cubicBezTo>
                <a:close/>
                <a:moveTo>
                  <a:pt x="139" y="60"/>
                </a:moveTo>
                <a:cubicBezTo>
                  <a:pt x="138" y="60"/>
                  <a:pt x="137" y="60"/>
                  <a:pt x="135" y="60"/>
                </a:cubicBezTo>
                <a:cubicBezTo>
                  <a:pt x="130" y="60"/>
                  <a:pt x="126" y="64"/>
                  <a:pt x="126" y="70"/>
                </a:cubicBezTo>
                <a:cubicBezTo>
                  <a:pt x="126" y="71"/>
                  <a:pt x="126" y="72"/>
                  <a:pt x="126" y="73"/>
                </a:cubicBezTo>
                <a:cubicBezTo>
                  <a:pt x="20" y="73"/>
                  <a:pt x="20" y="73"/>
                  <a:pt x="20" y="73"/>
                </a:cubicBezTo>
                <a:cubicBezTo>
                  <a:pt x="20" y="72"/>
                  <a:pt x="20" y="71"/>
                  <a:pt x="20" y="70"/>
                </a:cubicBezTo>
                <a:cubicBezTo>
                  <a:pt x="20" y="64"/>
                  <a:pt x="16" y="60"/>
                  <a:pt x="10" y="60"/>
                </a:cubicBezTo>
                <a:cubicBezTo>
                  <a:pt x="9" y="60"/>
                  <a:pt x="8" y="60"/>
                  <a:pt x="7" y="6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9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9"/>
                  <a:pt x="20" y="8"/>
                  <a:pt x="20" y="7"/>
                </a:cubicBezTo>
                <a:cubicBezTo>
                  <a:pt x="126" y="7"/>
                  <a:pt x="126" y="7"/>
                  <a:pt x="126" y="7"/>
                </a:cubicBezTo>
                <a:cubicBezTo>
                  <a:pt x="126" y="8"/>
                  <a:pt x="126" y="9"/>
                  <a:pt x="126" y="10"/>
                </a:cubicBezTo>
                <a:cubicBezTo>
                  <a:pt x="126" y="16"/>
                  <a:pt x="130" y="20"/>
                  <a:pt x="135" y="20"/>
                </a:cubicBezTo>
                <a:cubicBezTo>
                  <a:pt x="137" y="20"/>
                  <a:pt x="138" y="20"/>
                  <a:pt x="139" y="20"/>
                </a:cubicBezTo>
                <a:lnTo>
                  <a:pt x="139" y="60"/>
                </a:lnTo>
                <a:close/>
                <a:moveTo>
                  <a:pt x="135" y="14"/>
                </a:moveTo>
                <a:cubicBezTo>
                  <a:pt x="134" y="14"/>
                  <a:pt x="132" y="12"/>
                  <a:pt x="132" y="10"/>
                </a:cubicBezTo>
                <a:cubicBezTo>
                  <a:pt x="132" y="9"/>
                  <a:pt x="134" y="7"/>
                  <a:pt x="135" y="7"/>
                </a:cubicBezTo>
                <a:cubicBezTo>
                  <a:pt x="137" y="7"/>
                  <a:pt x="139" y="9"/>
                  <a:pt x="139" y="10"/>
                </a:cubicBezTo>
                <a:cubicBezTo>
                  <a:pt x="139" y="12"/>
                  <a:pt x="137" y="14"/>
                  <a:pt x="135" y="14"/>
                </a:cubicBezTo>
                <a:close/>
                <a:moveTo>
                  <a:pt x="37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28" y="14"/>
                  <a:pt x="27" y="15"/>
                  <a:pt x="27" y="17"/>
                </a:cubicBezTo>
                <a:cubicBezTo>
                  <a:pt x="27" y="19"/>
                  <a:pt x="28" y="20"/>
                  <a:pt x="30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9" y="20"/>
                  <a:pt x="40" y="19"/>
                  <a:pt x="40" y="17"/>
                </a:cubicBezTo>
                <a:cubicBezTo>
                  <a:pt x="40" y="15"/>
                  <a:pt x="39" y="14"/>
                  <a:pt x="37" y="14"/>
                </a:cubicBezTo>
                <a:close/>
                <a:moveTo>
                  <a:pt x="116" y="60"/>
                </a:moveTo>
                <a:cubicBezTo>
                  <a:pt x="109" y="60"/>
                  <a:pt x="109" y="60"/>
                  <a:pt x="109" y="60"/>
                </a:cubicBezTo>
                <a:cubicBezTo>
                  <a:pt x="107" y="60"/>
                  <a:pt x="106" y="61"/>
                  <a:pt x="106" y="63"/>
                </a:cubicBezTo>
                <a:cubicBezTo>
                  <a:pt x="106" y="65"/>
                  <a:pt x="107" y="66"/>
                  <a:pt x="109" y="66"/>
                </a:cubicBezTo>
                <a:cubicBezTo>
                  <a:pt x="116" y="66"/>
                  <a:pt x="116" y="66"/>
                  <a:pt x="116" y="66"/>
                </a:cubicBezTo>
                <a:cubicBezTo>
                  <a:pt x="118" y="66"/>
                  <a:pt x="119" y="65"/>
                  <a:pt x="119" y="63"/>
                </a:cubicBezTo>
                <a:cubicBezTo>
                  <a:pt x="119" y="61"/>
                  <a:pt x="118" y="60"/>
                  <a:pt x="116" y="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3503279" y="1989590"/>
            <a:ext cx="544513" cy="398463"/>
          </a:xfrm>
          <a:custGeom>
            <a:avLst/>
            <a:gdLst>
              <a:gd name="T0" fmla="*/ 115 w 145"/>
              <a:gd name="T1" fmla="*/ 7 h 106"/>
              <a:gd name="T2" fmla="*/ 115 w 145"/>
              <a:gd name="T3" fmla="*/ 0 h 106"/>
              <a:gd name="T4" fmla="*/ 26 w 145"/>
              <a:gd name="T5" fmla="*/ 4 h 106"/>
              <a:gd name="T6" fmla="*/ 115 w 145"/>
              <a:gd name="T7" fmla="*/ 86 h 106"/>
              <a:gd name="T8" fmla="*/ 105 w 145"/>
              <a:gd name="T9" fmla="*/ 89 h 106"/>
              <a:gd name="T10" fmla="*/ 115 w 145"/>
              <a:gd name="T11" fmla="*/ 92 h 106"/>
              <a:gd name="T12" fmla="*/ 115 w 145"/>
              <a:gd name="T13" fmla="*/ 86 h 106"/>
              <a:gd name="T14" fmla="*/ 128 w 145"/>
              <a:gd name="T15" fmla="*/ 20 h 106"/>
              <a:gd name="T16" fmla="*/ 128 w 145"/>
              <a:gd name="T17" fmla="*/ 13 h 106"/>
              <a:gd name="T18" fmla="*/ 13 w 145"/>
              <a:gd name="T19" fmla="*/ 17 h 106"/>
              <a:gd name="T20" fmla="*/ 73 w 145"/>
              <a:gd name="T21" fmla="*/ 40 h 106"/>
              <a:gd name="T22" fmla="*/ 73 w 145"/>
              <a:gd name="T23" fmla="*/ 92 h 106"/>
              <a:gd name="T24" fmla="*/ 73 w 145"/>
              <a:gd name="T25" fmla="*/ 40 h 106"/>
              <a:gd name="T26" fmla="*/ 78 w 145"/>
              <a:gd name="T27" fmla="*/ 64 h 106"/>
              <a:gd name="T28" fmla="*/ 66 w 145"/>
              <a:gd name="T29" fmla="*/ 65 h 106"/>
              <a:gd name="T30" fmla="*/ 67 w 145"/>
              <a:gd name="T31" fmla="*/ 67 h 106"/>
              <a:gd name="T32" fmla="*/ 76 w 145"/>
              <a:gd name="T33" fmla="*/ 70 h 106"/>
              <a:gd name="T34" fmla="*/ 69 w 145"/>
              <a:gd name="T35" fmla="*/ 76 h 106"/>
              <a:gd name="T36" fmla="*/ 79 w 145"/>
              <a:gd name="T37" fmla="*/ 78 h 106"/>
              <a:gd name="T38" fmla="*/ 82 w 145"/>
              <a:gd name="T39" fmla="*/ 81 h 106"/>
              <a:gd name="T40" fmla="*/ 65 w 145"/>
              <a:gd name="T41" fmla="*/ 79 h 106"/>
              <a:gd name="T42" fmla="*/ 57 w 145"/>
              <a:gd name="T43" fmla="*/ 70 h 106"/>
              <a:gd name="T44" fmla="*/ 61 w 145"/>
              <a:gd name="T45" fmla="*/ 67 h 106"/>
              <a:gd name="T46" fmla="*/ 61 w 145"/>
              <a:gd name="T47" fmla="*/ 66 h 106"/>
              <a:gd name="T48" fmla="*/ 61 w 145"/>
              <a:gd name="T49" fmla="*/ 64 h 106"/>
              <a:gd name="T50" fmla="*/ 59 w 145"/>
              <a:gd name="T51" fmla="*/ 61 h 106"/>
              <a:gd name="T52" fmla="*/ 66 w 145"/>
              <a:gd name="T53" fmla="*/ 53 h 106"/>
              <a:gd name="T54" fmla="*/ 84 w 145"/>
              <a:gd name="T55" fmla="*/ 52 h 106"/>
              <a:gd name="T56" fmla="*/ 75 w 145"/>
              <a:gd name="T57" fmla="*/ 54 h 106"/>
              <a:gd name="T58" fmla="*/ 67 w 145"/>
              <a:gd name="T59" fmla="*/ 61 h 106"/>
              <a:gd name="T60" fmla="*/ 138 w 145"/>
              <a:gd name="T61" fmla="*/ 27 h 106"/>
              <a:gd name="T62" fmla="*/ 0 w 145"/>
              <a:gd name="T63" fmla="*/ 33 h 106"/>
              <a:gd name="T64" fmla="*/ 7 w 145"/>
              <a:gd name="T65" fmla="*/ 106 h 106"/>
              <a:gd name="T66" fmla="*/ 145 w 145"/>
              <a:gd name="T67" fmla="*/ 99 h 106"/>
              <a:gd name="T68" fmla="*/ 138 w 145"/>
              <a:gd name="T69" fmla="*/ 27 h 106"/>
              <a:gd name="T70" fmla="*/ 13 w 145"/>
              <a:gd name="T71" fmla="*/ 36 h 106"/>
              <a:gd name="T72" fmla="*/ 7 w 145"/>
              <a:gd name="T73" fmla="*/ 36 h 106"/>
              <a:gd name="T74" fmla="*/ 10 w 145"/>
              <a:gd name="T75" fmla="*/ 99 h 106"/>
              <a:gd name="T76" fmla="*/ 10 w 145"/>
              <a:gd name="T77" fmla="*/ 92 h 106"/>
              <a:gd name="T78" fmla="*/ 10 w 145"/>
              <a:gd name="T79" fmla="*/ 99 h 106"/>
              <a:gd name="T80" fmla="*/ 132 w 145"/>
              <a:gd name="T81" fmla="*/ 96 h 106"/>
              <a:gd name="T82" fmla="*/ 138 w 145"/>
              <a:gd name="T83" fmla="*/ 96 h 106"/>
              <a:gd name="T84" fmla="*/ 138 w 145"/>
              <a:gd name="T85" fmla="*/ 86 h 106"/>
              <a:gd name="T86" fmla="*/ 125 w 145"/>
              <a:gd name="T87" fmla="*/ 96 h 106"/>
              <a:gd name="T88" fmla="*/ 19 w 145"/>
              <a:gd name="T89" fmla="*/ 99 h 106"/>
              <a:gd name="T90" fmla="*/ 10 w 145"/>
              <a:gd name="T91" fmla="*/ 86 h 106"/>
              <a:gd name="T92" fmla="*/ 7 w 145"/>
              <a:gd name="T93" fmla="*/ 46 h 106"/>
              <a:gd name="T94" fmla="*/ 20 w 145"/>
              <a:gd name="T95" fmla="*/ 36 h 106"/>
              <a:gd name="T96" fmla="*/ 126 w 145"/>
              <a:gd name="T97" fmla="*/ 33 h 106"/>
              <a:gd name="T98" fmla="*/ 135 w 145"/>
              <a:gd name="T99" fmla="*/ 46 h 106"/>
              <a:gd name="T100" fmla="*/ 138 w 145"/>
              <a:gd name="T101" fmla="*/ 86 h 106"/>
              <a:gd name="T102" fmla="*/ 132 w 145"/>
              <a:gd name="T103" fmla="*/ 36 h 106"/>
              <a:gd name="T104" fmla="*/ 138 w 145"/>
              <a:gd name="T105" fmla="*/ 36 h 106"/>
              <a:gd name="T106" fmla="*/ 36 w 145"/>
              <a:gd name="T107" fmla="*/ 40 h 106"/>
              <a:gd name="T108" fmla="*/ 26 w 145"/>
              <a:gd name="T109" fmla="*/ 43 h 106"/>
              <a:gd name="T110" fmla="*/ 36 w 145"/>
              <a:gd name="T111" fmla="*/ 46 h 106"/>
              <a:gd name="T112" fmla="*/ 36 w 145"/>
              <a:gd name="T113" fmla="*/ 4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06">
                <a:moveTo>
                  <a:pt x="30" y="7"/>
                </a:moveTo>
                <a:cubicBezTo>
                  <a:pt x="115" y="7"/>
                  <a:pt x="115" y="7"/>
                  <a:pt x="115" y="7"/>
                </a:cubicBezTo>
                <a:cubicBezTo>
                  <a:pt x="117" y="7"/>
                  <a:pt x="119" y="5"/>
                  <a:pt x="119" y="4"/>
                </a:cubicBezTo>
                <a:cubicBezTo>
                  <a:pt x="119" y="2"/>
                  <a:pt x="117" y="0"/>
                  <a:pt x="1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8" y="0"/>
                  <a:pt x="26" y="2"/>
                  <a:pt x="26" y="4"/>
                </a:cubicBezTo>
                <a:cubicBezTo>
                  <a:pt x="26" y="5"/>
                  <a:pt x="28" y="7"/>
                  <a:pt x="30" y="7"/>
                </a:cubicBezTo>
                <a:close/>
                <a:moveTo>
                  <a:pt x="115" y="86"/>
                </a:moveTo>
                <a:cubicBezTo>
                  <a:pt x="109" y="86"/>
                  <a:pt x="109" y="86"/>
                  <a:pt x="109" y="86"/>
                </a:cubicBezTo>
                <a:cubicBezTo>
                  <a:pt x="107" y="86"/>
                  <a:pt x="105" y="87"/>
                  <a:pt x="105" y="89"/>
                </a:cubicBezTo>
                <a:cubicBezTo>
                  <a:pt x="105" y="91"/>
                  <a:pt x="107" y="92"/>
                  <a:pt x="109" y="9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7" y="92"/>
                  <a:pt x="119" y="91"/>
                  <a:pt x="119" y="89"/>
                </a:cubicBezTo>
                <a:cubicBezTo>
                  <a:pt x="119" y="87"/>
                  <a:pt x="117" y="86"/>
                  <a:pt x="115" y="86"/>
                </a:cubicBezTo>
                <a:close/>
                <a:moveTo>
                  <a:pt x="17" y="20"/>
                </a:moveTo>
                <a:cubicBezTo>
                  <a:pt x="128" y="20"/>
                  <a:pt x="128" y="20"/>
                  <a:pt x="128" y="20"/>
                </a:cubicBezTo>
                <a:cubicBezTo>
                  <a:pt x="130" y="20"/>
                  <a:pt x="132" y="19"/>
                  <a:pt x="132" y="17"/>
                </a:cubicBezTo>
                <a:cubicBezTo>
                  <a:pt x="132" y="15"/>
                  <a:pt x="130" y="13"/>
                  <a:pt x="128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5" y="13"/>
                  <a:pt x="13" y="15"/>
                  <a:pt x="13" y="17"/>
                </a:cubicBezTo>
                <a:cubicBezTo>
                  <a:pt x="13" y="19"/>
                  <a:pt x="15" y="20"/>
                  <a:pt x="17" y="20"/>
                </a:cubicBezTo>
                <a:close/>
                <a:moveTo>
                  <a:pt x="73" y="40"/>
                </a:moveTo>
                <a:cubicBezTo>
                  <a:pt x="58" y="40"/>
                  <a:pt x="46" y="52"/>
                  <a:pt x="46" y="66"/>
                </a:cubicBezTo>
                <a:cubicBezTo>
                  <a:pt x="46" y="81"/>
                  <a:pt x="58" y="92"/>
                  <a:pt x="73" y="92"/>
                </a:cubicBezTo>
                <a:cubicBezTo>
                  <a:pt x="87" y="92"/>
                  <a:pt x="99" y="81"/>
                  <a:pt x="99" y="66"/>
                </a:cubicBezTo>
                <a:cubicBezTo>
                  <a:pt x="99" y="52"/>
                  <a:pt x="87" y="40"/>
                  <a:pt x="73" y="40"/>
                </a:cubicBezTo>
                <a:close/>
                <a:moveTo>
                  <a:pt x="80" y="61"/>
                </a:moveTo>
                <a:cubicBezTo>
                  <a:pt x="78" y="64"/>
                  <a:pt x="78" y="64"/>
                  <a:pt x="78" y="64"/>
                </a:cubicBezTo>
                <a:cubicBezTo>
                  <a:pt x="67" y="64"/>
                  <a:pt x="67" y="64"/>
                  <a:pt x="67" y="64"/>
                </a:cubicBezTo>
                <a:cubicBezTo>
                  <a:pt x="66" y="64"/>
                  <a:pt x="66" y="65"/>
                  <a:pt x="66" y="65"/>
                </a:cubicBezTo>
                <a:cubicBezTo>
                  <a:pt x="66" y="66"/>
                  <a:pt x="66" y="66"/>
                  <a:pt x="66" y="66"/>
                </a:cubicBezTo>
                <a:cubicBezTo>
                  <a:pt x="66" y="67"/>
                  <a:pt x="66" y="67"/>
                  <a:pt x="67" y="67"/>
                </a:cubicBezTo>
                <a:cubicBezTo>
                  <a:pt x="78" y="67"/>
                  <a:pt x="78" y="67"/>
                  <a:pt x="78" y="67"/>
                </a:cubicBezTo>
                <a:cubicBezTo>
                  <a:pt x="76" y="70"/>
                  <a:pt x="76" y="70"/>
                  <a:pt x="76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73"/>
                  <a:pt x="68" y="75"/>
                  <a:pt x="69" y="76"/>
                </a:cubicBezTo>
                <a:cubicBezTo>
                  <a:pt x="71" y="78"/>
                  <a:pt x="73" y="79"/>
                  <a:pt x="75" y="79"/>
                </a:cubicBezTo>
                <a:cubicBezTo>
                  <a:pt x="77" y="79"/>
                  <a:pt x="78" y="78"/>
                  <a:pt x="79" y="78"/>
                </a:cubicBezTo>
                <a:cubicBezTo>
                  <a:pt x="80" y="77"/>
                  <a:pt x="81" y="77"/>
                  <a:pt x="82" y="76"/>
                </a:cubicBezTo>
                <a:cubicBezTo>
                  <a:pt x="82" y="81"/>
                  <a:pt x="82" y="81"/>
                  <a:pt x="82" y="81"/>
                </a:cubicBezTo>
                <a:cubicBezTo>
                  <a:pt x="80" y="82"/>
                  <a:pt x="78" y="83"/>
                  <a:pt x="75" y="83"/>
                </a:cubicBezTo>
                <a:cubicBezTo>
                  <a:pt x="71" y="83"/>
                  <a:pt x="67" y="81"/>
                  <a:pt x="65" y="79"/>
                </a:cubicBezTo>
                <a:cubicBezTo>
                  <a:pt x="63" y="77"/>
                  <a:pt x="62" y="74"/>
                  <a:pt x="61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9" y="67"/>
                  <a:pt x="59" y="67"/>
                  <a:pt x="59" y="67"/>
                </a:cubicBezTo>
                <a:cubicBezTo>
                  <a:pt x="61" y="67"/>
                  <a:pt x="61" y="67"/>
                  <a:pt x="61" y="67"/>
                </a:cubicBezTo>
                <a:cubicBezTo>
                  <a:pt x="61" y="67"/>
                  <a:pt x="61" y="67"/>
                  <a:pt x="61" y="67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5"/>
                  <a:pt x="61" y="65"/>
                </a:cubicBezTo>
                <a:cubicBezTo>
                  <a:pt x="61" y="65"/>
                  <a:pt x="61" y="65"/>
                  <a:pt x="61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9" y="61"/>
                  <a:pt x="59" y="61"/>
                  <a:pt x="59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2" y="58"/>
                  <a:pt x="63" y="55"/>
                  <a:pt x="66" y="53"/>
                </a:cubicBezTo>
                <a:cubicBezTo>
                  <a:pt x="68" y="51"/>
                  <a:pt x="71" y="50"/>
                  <a:pt x="75" y="50"/>
                </a:cubicBezTo>
                <a:cubicBezTo>
                  <a:pt x="78" y="50"/>
                  <a:pt x="81" y="51"/>
                  <a:pt x="84" y="52"/>
                </a:cubicBezTo>
                <a:cubicBezTo>
                  <a:pt x="81" y="57"/>
                  <a:pt x="81" y="57"/>
                  <a:pt x="81" y="57"/>
                </a:cubicBezTo>
                <a:cubicBezTo>
                  <a:pt x="79" y="55"/>
                  <a:pt x="77" y="54"/>
                  <a:pt x="75" y="54"/>
                </a:cubicBezTo>
                <a:cubicBezTo>
                  <a:pt x="73" y="54"/>
                  <a:pt x="71" y="54"/>
                  <a:pt x="69" y="56"/>
                </a:cubicBezTo>
                <a:cubicBezTo>
                  <a:pt x="68" y="58"/>
                  <a:pt x="67" y="59"/>
                  <a:pt x="67" y="61"/>
                </a:cubicBezTo>
                <a:lnTo>
                  <a:pt x="80" y="61"/>
                </a:lnTo>
                <a:close/>
                <a:moveTo>
                  <a:pt x="138" y="27"/>
                </a:moveTo>
                <a:cubicBezTo>
                  <a:pt x="7" y="27"/>
                  <a:pt x="7" y="27"/>
                  <a:pt x="7" y="27"/>
                </a:cubicBezTo>
                <a:cubicBezTo>
                  <a:pt x="3" y="27"/>
                  <a:pt x="0" y="30"/>
                  <a:pt x="0" y="3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3"/>
                  <a:pt x="3" y="106"/>
                  <a:pt x="7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42" y="106"/>
                  <a:pt x="145" y="103"/>
                  <a:pt x="145" y="99"/>
                </a:cubicBezTo>
                <a:cubicBezTo>
                  <a:pt x="145" y="33"/>
                  <a:pt x="145" y="33"/>
                  <a:pt x="145" y="33"/>
                </a:cubicBezTo>
                <a:cubicBezTo>
                  <a:pt x="145" y="30"/>
                  <a:pt x="142" y="27"/>
                  <a:pt x="138" y="27"/>
                </a:cubicBezTo>
                <a:close/>
                <a:moveTo>
                  <a:pt x="10" y="33"/>
                </a:moveTo>
                <a:cubicBezTo>
                  <a:pt x="12" y="33"/>
                  <a:pt x="13" y="35"/>
                  <a:pt x="13" y="36"/>
                </a:cubicBezTo>
                <a:cubicBezTo>
                  <a:pt x="13" y="38"/>
                  <a:pt x="12" y="40"/>
                  <a:pt x="10" y="40"/>
                </a:cubicBezTo>
                <a:cubicBezTo>
                  <a:pt x="8" y="40"/>
                  <a:pt x="7" y="38"/>
                  <a:pt x="7" y="36"/>
                </a:cubicBezTo>
                <a:cubicBezTo>
                  <a:pt x="7" y="35"/>
                  <a:pt x="8" y="33"/>
                  <a:pt x="10" y="33"/>
                </a:cubicBezTo>
                <a:close/>
                <a:moveTo>
                  <a:pt x="10" y="99"/>
                </a:moveTo>
                <a:cubicBezTo>
                  <a:pt x="8" y="99"/>
                  <a:pt x="7" y="98"/>
                  <a:pt x="7" y="96"/>
                </a:cubicBezTo>
                <a:cubicBezTo>
                  <a:pt x="7" y="94"/>
                  <a:pt x="8" y="92"/>
                  <a:pt x="10" y="92"/>
                </a:cubicBezTo>
                <a:cubicBezTo>
                  <a:pt x="12" y="92"/>
                  <a:pt x="13" y="94"/>
                  <a:pt x="13" y="96"/>
                </a:cubicBezTo>
                <a:cubicBezTo>
                  <a:pt x="13" y="98"/>
                  <a:pt x="12" y="99"/>
                  <a:pt x="10" y="99"/>
                </a:cubicBezTo>
                <a:close/>
                <a:moveTo>
                  <a:pt x="135" y="99"/>
                </a:moveTo>
                <a:cubicBezTo>
                  <a:pt x="133" y="99"/>
                  <a:pt x="132" y="98"/>
                  <a:pt x="132" y="96"/>
                </a:cubicBezTo>
                <a:cubicBezTo>
                  <a:pt x="132" y="94"/>
                  <a:pt x="133" y="92"/>
                  <a:pt x="135" y="92"/>
                </a:cubicBezTo>
                <a:cubicBezTo>
                  <a:pt x="137" y="92"/>
                  <a:pt x="138" y="94"/>
                  <a:pt x="138" y="96"/>
                </a:cubicBezTo>
                <a:cubicBezTo>
                  <a:pt x="138" y="98"/>
                  <a:pt x="137" y="99"/>
                  <a:pt x="135" y="99"/>
                </a:cubicBezTo>
                <a:close/>
                <a:moveTo>
                  <a:pt x="138" y="86"/>
                </a:moveTo>
                <a:cubicBezTo>
                  <a:pt x="137" y="86"/>
                  <a:pt x="136" y="86"/>
                  <a:pt x="135" y="86"/>
                </a:cubicBezTo>
                <a:cubicBezTo>
                  <a:pt x="130" y="86"/>
                  <a:pt x="125" y="90"/>
                  <a:pt x="125" y="96"/>
                </a:cubicBezTo>
                <a:cubicBezTo>
                  <a:pt x="125" y="97"/>
                  <a:pt x="125" y="98"/>
                  <a:pt x="126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20" y="98"/>
                  <a:pt x="20" y="97"/>
                  <a:pt x="20" y="96"/>
                </a:cubicBezTo>
                <a:cubicBezTo>
                  <a:pt x="20" y="90"/>
                  <a:pt x="15" y="86"/>
                  <a:pt x="10" y="86"/>
                </a:cubicBezTo>
                <a:cubicBezTo>
                  <a:pt x="9" y="86"/>
                  <a:pt x="8" y="86"/>
                  <a:pt x="7" y="86"/>
                </a:cubicBezTo>
                <a:cubicBezTo>
                  <a:pt x="7" y="46"/>
                  <a:pt x="7" y="46"/>
                  <a:pt x="7" y="46"/>
                </a:cubicBezTo>
                <a:cubicBezTo>
                  <a:pt x="8" y="46"/>
                  <a:pt x="9" y="46"/>
                  <a:pt x="10" y="46"/>
                </a:cubicBezTo>
                <a:cubicBezTo>
                  <a:pt x="15" y="46"/>
                  <a:pt x="20" y="42"/>
                  <a:pt x="20" y="36"/>
                </a:cubicBezTo>
                <a:cubicBezTo>
                  <a:pt x="20" y="35"/>
                  <a:pt x="20" y="34"/>
                  <a:pt x="19" y="3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5" y="34"/>
                  <a:pt x="125" y="35"/>
                  <a:pt x="125" y="36"/>
                </a:cubicBezTo>
                <a:cubicBezTo>
                  <a:pt x="125" y="42"/>
                  <a:pt x="130" y="46"/>
                  <a:pt x="135" y="46"/>
                </a:cubicBezTo>
                <a:cubicBezTo>
                  <a:pt x="136" y="46"/>
                  <a:pt x="137" y="46"/>
                  <a:pt x="138" y="46"/>
                </a:cubicBezTo>
                <a:lnTo>
                  <a:pt x="138" y="86"/>
                </a:lnTo>
                <a:close/>
                <a:moveTo>
                  <a:pt x="135" y="40"/>
                </a:moveTo>
                <a:cubicBezTo>
                  <a:pt x="133" y="40"/>
                  <a:pt x="132" y="38"/>
                  <a:pt x="132" y="36"/>
                </a:cubicBezTo>
                <a:cubicBezTo>
                  <a:pt x="132" y="35"/>
                  <a:pt x="133" y="33"/>
                  <a:pt x="135" y="33"/>
                </a:cubicBezTo>
                <a:cubicBezTo>
                  <a:pt x="137" y="33"/>
                  <a:pt x="138" y="35"/>
                  <a:pt x="138" y="36"/>
                </a:cubicBezTo>
                <a:cubicBezTo>
                  <a:pt x="138" y="38"/>
                  <a:pt x="137" y="40"/>
                  <a:pt x="135" y="40"/>
                </a:cubicBezTo>
                <a:close/>
                <a:moveTo>
                  <a:pt x="36" y="40"/>
                </a:moveTo>
                <a:cubicBezTo>
                  <a:pt x="30" y="40"/>
                  <a:pt x="30" y="40"/>
                  <a:pt x="30" y="40"/>
                </a:cubicBezTo>
                <a:cubicBezTo>
                  <a:pt x="28" y="40"/>
                  <a:pt x="26" y="41"/>
                  <a:pt x="26" y="43"/>
                </a:cubicBezTo>
                <a:cubicBezTo>
                  <a:pt x="26" y="45"/>
                  <a:pt x="28" y="46"/>
                  <a:pt x="30" y="46"/>
                </a:cubicBezTo>
                <a:cubicBezTo>
                  <a:pt x="36" y="46"/>
                  <a:pt x="36" y="46"/>
                  <a:pt x="36" y="46"/>
                </a:cubicBezTo>
                <a:cubicBezTo>
                  <a:pt x="38" y="46"/>
                  <a:pt x="40" y="45"/>
                  <a:pt x="40" y="43"/>
                </a:cubicBezTo>
                <a:cubicBezTo>
                  <a:pt x="40" y="41"/>
                  <a:pt x="38" y="40"/>
                  <a:pt x="36" y="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14543092" y="2016578"/>
            <a:ext cx="544513" cy="346075"/>
          </a:xfrm>
          <a:custGeom>
            <a:avLst/>
            <a:gdLst>
              <a:gd name="T0" fmla="*/ 33 w 145"/>
              <a:gd name="T1" fmla="*/ 0 h 92"/>
              <a:gd name="T2" fmla="*/ 26 w 145"/>
              <a:gd name="T3" fmla="*/ 10 h 92"/>
              <a:gd name="T4" fmla="*/ 33 w 145"/>
              <a:gd name="T5" fmla="*/ 10 h 92"/>
              <a:gd name="T6" fmla="*/ 138 w 145"/>
              <a:gd name="T7" fmla="*/ 6 h 92"/>
              <a:gd name="T8" fmla="*/ 128 w 145"/>
              <a:gd name="T9" fmla="*/ 66 h 92"/>
              <a:gd name="T10" fmla="*/ 128 w 145"/>
              <a:gd name="T11" fmla="*/ 72 h 92"/>
              <a:gd name="T12" fmla="*/ 145 w 145"/>
              <a:gd name="T13" fmla="*/ 66 h 92"/>
              <a:gd name="T14" fmla="*/ 138 w 145"/>
              <a:gd name="T15" fmla="*/ 0 h 92"/>
              <a:gd name="T16" fmla="*/ 6 w 145"/>
              <a:gd name="T17" fmla="*/ 20 h 92"/>
              <a:gd name="T18" fmla="*/ 0 w 145"/>
              <a:gd name="T19" fmla="*/ 85 h 92"/>
              <a:gd name="T20" fmla="*/ 112 w 145"/>
              <a:gd name="T21" fmla="*/ 92 h 92"/>
              <a:gd name="T22" fmla="*/ 118 w 145"/>
              <a:gd name="T23" fmla="*/ 26 h 92"/>
              <a:gd name="T24" fmla="*/ 10 w 145"/>
              <a:gd name="T25" fmla="*/ 26 h 92"/>
              <a:gd name="T26" fmla="*/ 10 w 145"/>
              <a:gd name="T27" fmla="*/ 33 h 92"/>
              <a:gd name="T28" fmla="*/ 10 w 145"/>
              <a:gd name="T29" fmla="*/ 26 h 92"/>
              <a:gd name="T30" fmla="*/ 6 w 145"/>
              <a:gd name="T31" fmla="*/ 82 h 92"/>
              <a:gd name="T32" fmla="*/ 13 w 145"/>
              <a:gd name="T33" fmla="*/ 82 h 92"/>
              <a:gd name="T34" fmla="*/ 108 w 145"/>
              <a:gd name="T35" fmla="*/ 85 h 92"/>
              <a:gd name="T36" fmla="*/ 108 w 145"/>
              <a:gd name="T37" fmla="*/ 79 h 92"/>
              <a:gd name="T38" fmla="*/ 108 w 145"/>
              <a:gd name="T39" fmla="*/ 85 h 92"/>
              <a:gd name="T40" fmla="*/ 108 w 145"/>
              <a:gd name="T41" fmla="*/ 72 h 92"/>
              <a:gd name="T42" fmla="*/ 99 w 145"/>
              <a:gd name="T43" fmla="*/ 85 h 92"/>
              <a:gd name="T44" fmla="*/ 19 w 145"/>
              <a:gd name="T45" fmla="*/ 82 h 92"/>
              <a:gd name="T46" fmla="*/ 6 w 145"/>
              <a:gd name="T47" fmla="*/ 73 h 92"/>
              <a:gd name="T48" fmla="*/ 10 w 145"/>
              <a:gd name="T49" fmla="*/ 39 h 92"/>
              <a:gd name="T50" fmla="*/ 19 w 145"/>
              <a:gd name="T51" fmla="*/ 26 h 92"/>
              <a:gd name="T52" fmla="*/ 98 w 145"/>
              <a:gd name="T53" fmla="*/ 29 h 92"/>
              <a:gd name="T54" fmla="*/ 112 w 145"/>
              <a:gd name="T55" fmla="*/ 39 h 92"/>
              <a:gd name="T56" fmla="*/ 108 w 145"/>
              <a:gd name="T57" fmla="*/ 33 h 92"/>
              <a:gd name="T58" fmla="*/ 108 w 145"/>
              <a:gd name="T59" fmla="*/ 26 h 92"/>
              <a:gd name="T60" fmla="*/ 108 w 145"/>
              <a:gd name="T61" fmla="*/ 33 h 92"/>
              <a:gd name="T62" fmla="*/ 26 w 145"/>
              <a:gd name="T63" fmla="*/ 36 h 92"/>
              <a:gd name="T64" fmla="*/ 33 w 145"/>
              <a:gd name="T65" fmla="*/ 36 h 92"/>
              <a:gd name="T66" fmla="*/ 89 w 145"/>
              <a:gd name="T67" fmla="*/ 72 h 92"/>
              <a:gd name="T68" fmla="*/ 89 w 145"/>
              <a:gd name="T69" fmla="*/ 79 h 92"/>
              <a:gd name="T70" fmla="*/ 89 w 145"/>
              <a:gd name="T71" fmla="*/ 72 h 92"/>
              <a:gd name="T72" fmla="*/ 36 w 145"/>
              <a:gd name="T73" fmla="*/ 56 h 92"/>
              <a:gd name="T74" fmla="*/ 82 w 145"/>
              <a:gd name="T75" fmla="*/ 56 h 92"/>
              <a:gd name="T76" fmla="*/ 64 w 145"/>
              <a:gd name="T77" fmla="*/ 52 h 92"/>
              <a:gd name="T78" fmla="*/ 54 w 145"/>
              <a:gd name="T79" fmla="*/ 54 h 92"/>
              <a:gd name="T80" fmla="*/ 54 w 145"/>
              <a:gd name="T81" fmla="*/ 56 h 92"/>
              <a:gd name="T82" fmla="*/ 63 w 145"/>
              <a:gd name="T83" fmla="*/ 57 h 92"/>
              <a:gd name="T84" fmla="*/ 55 w 145"/>
              <a:gd name="T85" fmla="*/ 59 h 92"/>
              <a:gd name="T86" fmla="*/ 61 w 145"/>
              <a:gd name="T87" fmla="*/ 66 h 92"/>
              <a:gd name="T88" fmla="*/ 66 w 145"/>
              <a:gd name="T89" fmla="*/ 63 h 92"/>
              <a:gd name="T90" fmla="*/ 61 w 145"/>
              <a:gd name="T91" fmla="*/ 69 h 92"/>
              <a:gd name="T92" fmla="*/ 50 w 145"/>
              <a:gd name="T93" fmla="*/ 59 h 92"/>
              <a:gd name="T94" fmla="*/ 49 w 145"/>
              <a:gd name="T95" fmla="*/ 57 h 92"/>
              <a:gd name="T96" fmla="*/ 50 w 145"/>
              <a:gd name="T97" fmla="*/ 56 h 92"/>
              <a:gd name="T98" fmla="*/ 50 w 145"/>
              <a:gd name="T99" fmla="*/ 55 h 92"/>
              <a:gd name="T100" fmla="*/ 48 w 145"/>
              <a:gd name="T101" fmla="*/ 54 h 92"/>
              <a:gd name="T102" fmla="*/ 50 w 145"/>
              <a:gd name="T103" fmla="*/ 52 h 92"/>
              <a:gd name="T104" fmla="*/ 61 w 145"/>
              <a:gd name="T105" fmla="*/ 43 h 92"/>
              <a:gd name="T106" fmla="*/ 66 w 145"/>
              <a:gd name="T107" fmla="*/ 48 h 92"/>
              <a:gd name="T108" fmla="*/ 57 w 145"/>
              <a:gd name="T109" fmla="*/ 48 h 92"/>
              <a:gd name="T110" fmla="*/ 64 w 145"/>
              <a:gd name="T111" fmla="*/ 5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92">
                <a:moveTo>
                  <a:pt x="138" y="0"/>
                </a:moveTo>
                <a:cubicBezTo>
                  <a:pt x="33" y="0"/>
                  <a:pt x="33" y="0"/>
                  <a:pt x="33" y="0"/>
                </a:cubicBezTo>
                <a:cubicBezTo>
                  <a:pt x="29" y="0"/>
                  <a:pt x="26" y="3"/>
                  <a:pt x="26" y="6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2"/>
                  <a:pt x="27" y="13"/>
                  <a:pt x="29" y="13"/>
                </a:cubicBezTo>
                <a:cubicBezTo>
                  <a:pt x="31" y="13"/>
                  <a:pt x="33" y="12"/>
                  <a:pt x="33" y="10"/>
                </a:cubicBezTo>
                <a:cubicBezTo>
                  <a:pt x="33" y="6"/>
                  <a:pt x="33" y="6"/>
                  <a:pt x="33" y="6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6" y="66"/>
                  <a:pt x="125" y="67"/>
                  <a:pt x="125" y="69"/>
                </a:cubicBezTo>
                <a:cubicBezTo>
                  <a:pt x="125" y="71"/>
                  <a:pt x="126" y="72"/>
                  <a:pt x="128" y="72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2" y="72"/>
                  <a:pt x="145" y="69"/>
                  <a:pt x="145" y="6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3"/>
                  <a:pt x="142" y="0"/>
                  <a:pt x="138" y="0"/>
                </a:cubicBezTo>
                <a:close/>
                <a:moveTo>
                  <a:pt x="112" y="20"/>
                </a:move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3"/>
                  <a:pt x="0" y="2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9"/>
                  <a:pt x="3" y="92"/>
                  <a:pt x="6" y="9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5" y="92"/>
                  <a:pt x="118" y="89"/>
                  <a:pt x="118" y="85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3"/>
                  <a:pt x="115" y="20"/>
                  <a:pt x="112" y="20"/>
                </a:cubicBezTo>
                <a:close/>
                <a:moveTo>
                  <a:pt x="10" y="26"/>
                </a:moveTo>
                <a:cubicBezTo>
                  <a:pt x="11" y="26"/>
                  <a:pt x="13" y="28"/>
                  <a:pt x="13" y="29"/>
                </a:cubicBezTo>
                <a:cubicBezTo>
                  <a:pt x="13" y="31"/>
                  <a:pt x="11" y="33"/>
                  <a:pt x="10" y="33"/>
                </a:cubicBezTo>
                <a:cubicBezTo>
                  <a:pt x="8" y="33"/>
                  <a:pt x="6" y="31"/>
                  <a:pt x="6" y="29"/>
                </a:cubicBezTo>
                <a:cubicBezTo>
                  <a:pt x="6" y="28"/>
                  <a:pt x="8" y="26"/>
                  <a:pt x="10" y="26"/>
                </a:cubicBezTo>
                <a:close/>
                <a:moveTo>
                  <a:pt x="10" y="85"/>
                </a:moveTo>
                <a:cubicBezTo>
                  <a:pt x="8" y="85"/>
                  <a:pt x="6" y="84"/>
                  <a:pt x="6" y="82"/>
                </a:cubicBezTo>
                <a:cubicBezTo>
                  <a:pt x="6" y="80"/>
                  <a:pt x="8" y="79"/>
                  <a:pt x="10" y="79"/>
                </a:cubicBezTo>
                <a:cubicBezTo>
                  <a:pt x="11" y="79"/>
                  <a:pt x="13" y="80"/>
                  <a:pt x="13" y="82"/>
                </a:cubicBezTo>
                <a:cubicBezTo>
                  <a:pt x="13" y="84"/>
                  <a:pt x="11" y="85"/>
                  <a:pt x="10" y="85"/>
                </a:cubicBezTo>
                <a:close/>
                <a:moveTo>
                  <a:pt x="108" y="85"/>
                </a:moveTo>
                <a:cubicBezTo>
                  <a:pt x="107" y="85"/>
                  <a:pt x="105" y="84"/>
                  <a:pt x="105" y="82"/>
                </a:cubicBezTo>
                <a:cubicBezTo>
                  <a:pt x="105" y="80"/>
                  <a:pt x="107" y="79"/>
                  <a:pt x="108" y="79"/>
                </a:cubicBezTo>
                <a:cubicBezTo>
                  <a:pt x="110" y="79"/>
                  <a:pt x="112" y="80"/>
                  <a:pt x="112" y="82"/>
                </a:cubicBezTo>
                <a:cubicBezTo>
                  <a:pt x="112" y="84"/>
                  <a:pt x="110" y="85"/>
                  <a:pt x="108" y="85"/>
                </a:cubicBezTo>
                <a:close/>
                <a:moveTo>
                  <a:pt x="112" y="73"/>
                </a:moveTo>
                <a:cubicBezTo>
                  <a:pt x="111" y="73"/>
                  <a:pt x="109" y="72"/>
                  <a:pt x="108" y="72"/>
                </a:cubicBezTo>
                <a:cubicBezTo>
                  <a:pt x="103" y="72"/>
                  <a:pt x="98" y="77"/>
                  <a:pt x="98" y="82"/>
                </a:cubicBezTo>
                <a:cubicBezTo>
                  <a:pt x="98" y="83"/>
                  <a:pt x="99" y="84"/>
                  <a:pt x="99" y="85"/>
                </a:cubicBezTo>
                <a:cubicBezTo>
                  <a:pt x="19" y="85"/>
                  <a:pt x="19" y="85"/>
                  <a:pt x="19" y="85"/>
                </a:cubicBezTo>
                <a:cubicBezTo>
                  <a:pt x="19" y="84"/>
                  <a:pt x="19" y="83"/>
                  <a:pt x="19" y="82"/>
                </a:cubicBezTo>
                <a:cubicBezTo>
                  <a:pt x="19" y="77"/>
                  <a:pt x="15" y="72"/>
                  <a:pt x="10" y="72"/>
                </a:cubicBezTo>
                <a:cubicBezTo>
                  <a:pt x="8" y="72"/>
                  <a:pt x="7" y="73"/>
                  <a:pt x="6" y="73"/>
                </a:cubicBezTo>
                <a:cubicBezTo>
                  <a:pt x="6" y="39"/>
                  <a:pt x="6" y="39"/>
                  <a:pt x="6" y="39"/>
                </a:cubicBezTo>
                <a:cubicBezTo>
                  <a:pt x="7" y="39"/>
                  <a:pt x="8" y="39"/>
                  <a:pt x="10" y="39"/>
                </a:cubicBezTo>
                <a:cubicBezTo>
                  <a:pt x="15" y="39"/>
                  <a:pt x="19" y="35"/>
                  <a:pt x="19" y="29"/>
                </a:cubicBezTo>
                <a:cubicBezTo>
                  <a:pt x="19" y="28"/>
                  <a:pt x="19" y="27"/>
                  <a:pt x="19" y="26"/>
                </a:cubicBezTo>
                <a:cubicBezTo>
                  <a:pt x="99" y="26"/>
                  <a:pt x="99" y="26"/>
                  <a:pt x="99" y="26"/>
                </a:cubicBezTo>
                <a:cubicBezTo>
                  <a:pt x="99" y="27"/>
                  <a:pt x="98" y="28"/>
                  <a:pt x="98" y="29"/>
                </a:cubicBezTo>
                <a:cubicBezTo>
                  <a:pt x="98" y="35"/>
                  <a:pt x="103" y="39"/>
                  <a:pt x="108" y="39"/>
                </a:cubicBezTo>
                <a:cubicBezTo>
                  <a:pt x="109" y="39"/>
                  <a:pt x="111" y="39"/>
                  <a:pt x="112" y="39"/>
                </a:cubicBezTo>
                <a:lnTo>
                  <a:pt x="112" y="73"/>
                </a:lnTo>
                <a:close/>
                <a:moveTo>
                  <a:pt x="108" y="33"/>
                </a:moveTo>
                <a:cubicBezTo>
                  <a:pt x="107" y="33"/>
                  <a:pt x="105" y="31"/>
                  <a:pt x="105" y="29"/>
                </a:cubicBezTo>
                <a:cubicBezTo>
                  <a:pt x="105" y="28"/>
                  <a:pt x="107" y="26"/>
                  <a:pt x="108" y="26"/>
                </a:cubicBezTo>
                <a:cubicBezTo>
                  <a:pt x="110" y="26"/>
                  <a:pt x="112" y="28"/>
                  <a:pt x="112" y="29"/>
                </a:cubicBezTo>
                <a:cubicBezTo>
                  <a:pt x="112" y="31"/>
                  <a:pt x="110" y="33"/>
                  <a:pt x="108" y="33"/>
                </a:cubicBezTo>
                <a:close/>
                <a:moveTo>
                  <a:pt x="29" y="33"/>
                </a:moveTo>
                <a:cubicBezTo>
                  <a:pt x="27" y="33"/>
                  <a:pt x="26" y="34"/>
                  <a:pt x="26" y="36"/>
                </a:cubicBezTo>
                <a:cubicBezTo>
                  <a:pt x="26" y="38"/>
                  <a:pt x="27" y="39"/>
                  <a:pt x="29" y="39"/>
                </a:cubicBezTo>
                <a:cubicBezTo>
                  <a:pt x="31" y="39"/>
                  <a:pt x="33" y="38"/>
                  <a:pt x="33" y="36"/>
                </a:cubicBezTo>
                <a:cubicBezTo>
                  <a:pt x="33" y="34"/>
                  <a:pt x="31" y="33"/>
                  <a:pt x="29" y="33"/>
                </a:cubicBezTo>
                <a:close/>
                <a:moveTo>
                  <a:pt x="89" y="72"/>
                </a:moveTo>
                <a:cubicBezTo>
                  <a:pt x="87" y="72"/>
                  <a:pt x="85" y="74"/>
                  <a:pt x="85" y="76"/>
                </a:cubicBezTo>
                <a:cubicBezTo>
                  <a:pt x="85" y="77"/>
                  <a:pt x="87" y="79"/>
                  <a:pt x="89" y="79"/>
                </a:cubicBezTo>
                <a:cubicBezTo>
                  <a:pt x="90" y="79"/>
                  <a:pt x="92" y="77"/>
                  <a:pt x="92" y="76"/>
                </a:cubicBezTo>
                <a:cubicBezTo>
                  <a:pt x="92" y="74"/>
                  <a:pt x="90" y="72"/>
                  <a:pt x="89" y="72"/>
                </a:cubicBezTo>
                <a:close/>
                <a:moveTo>
                  <a:pt x="59" y="33"/>
                </a:moveTo>
                <a:cubicBezTo>
                  <a:pt x="46" y="33"/>
                  <a:pt x="36" y="43"/>
                  <a:pt x="36" y="56"/>
                </a:cubicBezTo>
                <a:cubicBezTo>
                  <a:pt x="36" y="69"/>
                  <a:pt x="46" y="79"/>
                  <a:pt x="59" y="79"/>
                </a:cubicBezTo>
                <a:cubicBezTo>
                  <a:pt x="72" y="79"/>
                  <a:pt x="82" y="69"/>
                  <a:pt x="82" y="56"/>
                </a:cubicBezTo>
                <a:cubicBezTo>
                  <a:pt x="82" y="43"/>
                  <a:pt x="72" y="33"/>
                  <a:pt x="59" y="33"/>
                </a:cubicBezTo>
                <a:close/>
                <a:moveTo>
                  <a:pt x="64" y="52"/>
                </a:moveTo>
                <a:cubicBezTo>
                  <a:pt x="63" y="54"/>
                  <a:pt x="63" y="54"/>
                  <a:pt x="63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54"/>
                  <a:pt x="54" y="55"/>
                  <a:pt x="54" y="55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7"/>
                  <a:pt x="54" y="57"/>
                </a:cubicBezTo>
                <a:cubicBezTo>
                  <a:pt x="63" y="57"/>
                  <a:pt x="63" y="57"/>
                  <a:pt x="63" y="57"/>
                </a:cubicBezTo>
                <a:cubicBezTo>
                  <a:pt x="62" y="59"/>
                  <a:pt x="62" y="59"/>
                  <a:pt x="62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61"/>
                  <a:pt x="56" y="63"/>
                  <a:pt x="56" y="64"/>
                </a:cubicBezTo>
                <a:cubicBezTo>
                  <a:pt x="58" y="65"/>
                  <a:pt x="59" y="66"/>
                  <a:pt x="61" y="66"/>
                </a:cubicBezTo>
                <a:cubicBezTo>
                  <a:pt x="62" y="66"/>
                  <a:pt x="63" y="66"/>
                  <a:pt x="64" y="65"/>
                </a:cubicBezTo>
                <a:cubicBezTo>
                  <a:pt x="65" y="65"/>
                  <a:pt x="65" y="64"/>
                  <a:pt x="66" y="63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8"/>
                  <a:pt x="63" y="69"/>
                  <a:pt x="61" y="69"/>
                </a:cubicBezTo>
                <a:cubicBezTo>
                  <a:pt x="58" y="69"/>
                  <a:pt x="55" y="68"/>
                  <a:pt x="53" y="66"/>
                </a:cubicBezTo>
                <a:cubicBezTo>
                  <a:pt x="52" y="64"/>
                  <a:pt x="51" y="62"/>
                  <a:pt x="50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49" y="57"/>
                  <a:pt x="49" y="57"/>
                  <a:pt x="49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6"/>
                  <a:pt x="50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50" y="56"/>
                  <a:pt x="50" y="55"/>
                  <a:pt x="50" y="55"/>
                </a:cubicBezTo>
                <a:cubicBezTo>
                  <a:pt x="50" y="55"/>
                  <a:pt x="50" y="55"/>
                  <a:pt x="50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2"/>
                  <a:pt x="49" y="52"/>
                  <a:pt x="49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49"/>
                  <a:pt x="52" y="47"/>
                  <a:pt x="54" y="45"/>
                </a:cubicBezTo>
                <a:cubicBezTo>
                  <a:pt x="56" y="44"/>
                  <a:pt x="58" y="43"/>
                  <a:pt x="61" y="43"/>
                </a:cubicBezTo>
                <a:cubicBezTo>
                  <a:pt x="63" y="43"/>
                  <a:pt x="65" y="43"/>
                  <a:pt x="67" y="45"/>
                </a:cubicBezTo>
                <a:cubicBezTo>
                  <a:pt x="66" y="48"/>
                  <a:pt x="66" y="48"/>
                  <a:pt x="66" y="48"/>
                </a:cubicBezTo>
                <a:cubicBezTo>
                  <a:pt x="64" y="47"/>
                  <a:pt x="62" y="46"/>
                  <a:pt x="61" y="46"/>
                </a:cubicBezTo>
                <a:cubicBezTo>
                  <a:pt x="59" y="46"/>
                  <a:pt x="58" y="47"/>
                  <a:pt x="57" y="48"/>
                </a:cubicBezTo>
                <a:cubicBezTo>
                  <a:pt x="56" y="49"/>
                  <a:pt x="55" y="50"/>
                  <a:pt x="55" y="52"/>
                </a:cubicBezTo>
                <a:lnTo>
                  <a:pt x="64" y="5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15579729" y="2038803"/>
            <a:ext cx="544513" cy="296863"/>
          </a:xfrm>
          <a:custGeom>
            <a:avLst/>
            <a:gdLst>
              <a:gd name="T0" fmla="*/ 30 w 145"/>
              <a:gd name="T1" fmla="*/ 14 h 79"/>
              <a:gd name="T2" fmla="*/ 30 w 145"/>
              <a:gd name="T3" fmla="*/ 20 h 79"/>
              <a:gd name="T4" fmla="*/ 40 w 145"/>
              <a:gd name="T5" fmla="*/ 17 h 79"/>
              <a:gd name="T6" fmla="*/ 139 w 145"/>
              <a:gd name="T7" fmla="*/ 0 h 79"/>
              <a:gd name="T8" fmla="*/ 0 w 145"/>
              <a:gd name="T9" fmla="*/ 7 h 79"/>
              <a:gd name="T10" fmla="*/ 7 w 145"/>
              <a:gd name="T11" fmla="*/ 79 h 79"/>
              <a:gd name="T12" fmla="*/ 145 w 145"/>
              <a:gd name="T13" fmla="*/ 73 h 79"/>
              <a:gd name="T14" fmla="*/ 139 w 145"/>
              <a:gd name="T15" fmla="*/ 0 h 79"/>
              <a:gd name="T16" fmla="*/ 13 w 145"/>
              <a:gd name="T17" fmla="*/ 10 h 79"/>
              <a:gd name="T18" fmla="*/ 7 w 145"/>
              <a:gd name="T19" fmla="*/ 10 h 79"/>
              <a:gd name="T20" fmla="*/ 10 w 145"/>
              <a:gd name="T21" fmla="*/ 73 h 79"/>
              <a:gd name="T22" fmla="*/ 10 w 145"/>
              <a:gd name="T23" fmla="*/ 66 h 79"/>
              <a:gd name="T24" fmla="*/ 10 w 145"/>
              <a:gd name="T25" fmla="*/ 73 h 79"/>
              <a:gd name="T26" fmla="*/ 132 w 145"/>
              <a:gd name="T27" fmla="*/ 70 h 79"/>
              <a:gd name="T28" fmla="*/ 139 w 145"/>
              <a:gd name="T29" fmla="*/ 70 h 79"/>
              <a:gd name="T30" fmla="*/ 139 w 145"/>
              <a:gd name="T31" fmla="*/ 60 h 79"/>
              <a:gd name="T32" fmla="*/ 125 w 145"/>
              <a:gd name="T33" fmla="*/ 70 h 79"/>
              <a:gd name="T34" fmla="*/ 19 w 145"/>
              <a:gd name="T35" fmla="*/ 73 h 79"/>
              <a:gd name="T36" fmla="*/ 10 w 145"/>
              <a:gd name="T37" fmla="*/ 60 h 79"/>
              <a:gd name="T38" fmla="*/ 7 w 145"/>
              <a:gd name="T39" fmla="*/ 20 h 79"/>
              <a:gd name="T40" fmla="*/ 20 w 145"/>
              <a:gd name="T41" fmla="*/ 10 h 79"/>
              <a:gd name="T42" fmla="*/ 126 w 145"/>
              <a:gd name="T43" fmla="*/ 7 h 79"/>
              <a:gd name="T44" fmla="*/ 135 w 145"/>
              <a:gd name="T45" fmla="*/ 20 h 79"/>
              <a:gd name="T46" fmla="*/ 139 w 145"/>
              <a:gd name="T47" fmla="*/ 60 h 79"/>
              <a:gd name="T48" fmla="*/ 132 w 145"/>
              <a:gd name="T49" fmla="*/ 10 h 79"/>
              <a:gd name="T50" fmla="*/ 139 w 145"/>
              <a:gd name="T51" fmla="*/ 10 h 79"/>
              <a:gd name="T52" fmla="*/ 73 w 145"/>
              <a:gd name="T53" fmla="*/ 31 h 79"/>
              <a:gd name="T54" fmla="*/ 80 w 145"/>
              <a:gd name="T55" fmla="*/ 36 h 79"/>
              <a:gd name="T56" fmla="*/ 116 w 145"/>
              <a:gd name="T57" fmla="*/ 60 h 79"/>
              <a:gd name="T58" fmla="*/ 106 w 145"/>
              <a:gd name="T59" fmla="*/ 63 h 79"/>
              <a:gd name="T60" fmla="*/ 116 w 145"/>
              <a:gd name="T61" fmla="*/ 66 h 79"/>
              <a:gd name="T62" fmla="*/ 116 w 145"/>
              <a:gd name="T63" fmla="*/ 60 h 79"/>
              <a:gd name="T64" fmla="*/ 68 w 145"/>
              <a:gd name="T65" fmla="*/ 48 h 79"/>
              <a:gd name="T66" fmla="*/ 70 w 145"/>
              <a:gd name="T67" fmla="*/ 41 h 79"/>
              <a:gd name="T68" fmla="*/ 46 w 145"/>
              <a:gd name="T69" fmla="*/ 40 h 79"/>
              <a:gd name="T70" fmla="*/ 99 w 145"/>
              <a:gd name="T71" fmla="*/ 40 h 79"/>
              <a:gd name="T72" fmla="*/ 86 w 145"/>
              <a:gd name="T73" fmla="*/ 36 h 79"/>
              <a:gd name="T74" fmla="*/ 85 w 145"/>
              <a:gd name="T75" fmla="*/ 49 h 79"/>
              <a:gd name="T76" fmla="*/ 72 w 145"/>
              <a:gd name="T77" fmla="*/ 60 h 79"/>
              <a:gd name="T78" fmla="*/ 70 w 145"/>
              <a:gd name="T79" fmla="*/ 53 h 79"/>
              <a:gd name="T80" fmla="*/ 66 w 145"/>
              <a:gd name="T81" fmla="*/ 58 h 79"/>
              <a:gd name="T82" fmla="*/ 64 w 145"/>
              <a:gd name="T83" fmla="*/ 52 h 79"/>
              <a:gd name="T84" fmla="*/ 57 w 145"/>
              <a:gd name="T85" fmla="*/ 50 h 79"/>
              <a:gd name="T86" fmla="*/ 61 w 145"/>
              <a:gd name="T87" fmla="*/ 47 h 79"/>
              <a:gd name="T88" fmla="*/ 65 w 145"/>
              <a:gd name="T89" fmla="*/ 37 h 79"/>
              <a:gd name="T90" fmla="*/ 65 w 145"/>
              <a:gd name="T91" fmla="*/ 37 h 79"/>
              <a:gd name="T92" fmla="*/ 65 w 145"/>
              <a:gd name="T93" fmla="*/ 28 h 79"/>
              <a:gd name="T94" fmla="*/ 63 w 145"/>
              <a:gd name="T95" fmla="*/ 24 h 79"/>
              <a:gd name="T96" fmla="*/ 68 w 145"/>
              <a:gd name="T97" fmla="*/ 25 h 79"/>
              <a:gd name="T98" fmla="*/ 71 w 145"/>
              <a:gd name="T99" fmla="*/ 20 h 79"/>
              <a:gd name="T100" fmla="*/ 73 w 145"/>
              <a:gd name="T101" fmla="*/ 27 h 79"/>
              <a:gd name="T102" fmla="*/ 78 w 145"/>
              <a:gd name="T103" fmla="*/ 22 h 79"/>
              <a:gd name="T104" fmla="*/ 80 w 145"/>
              <a:gd name="T105" fmla="*/ 2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79">
                <a:moveTo>
                  <a:pt x="36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28" y="14"/>
                  <a:pt x="27" y="15"/>
                  <a:pt x="27" y="17"/>
                </a:cubicBezTo>
                <a:cubicBezTo>
                  <a:pt x="27" y="19"/>
                  <a:pt x="28" y="20"/>
                  <a:pt x="30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0"/>
                  <a:pt x="40" y="19"/>
                  <a:pt x="40" y="17"/>
                </a:cubicBezTo>
                <a:cubicBezTo>
                  <a:pt x="40" y="15"/>
                  <a:pt x="38" y="14"/>
                  <a:pt x="36" y="14"/>
                </a:cubicBezTo>
                <a:close/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7"/>
                  <a:pt x="3" y="79"/>
                  <a:pt x="7" y="79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42" y="79"/>
                  <a:pt x="145" y="77"/>
                  <a:pt x="145" y="73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3"/>
                  <a:pt x="142" y="0"/>
                  <a:pt x="139" y="0"/>
                </a:cubicBezTo>
                <a:close/>
                <a:moveTo>
                  <a:pt x="10" y="7"/>
                </a:moveTo>
                <a:cubicBezTo>
                  <a:pt x="12" y="7"/>
                  <a:pt x="13" y="9"/>
                  <a:pt x="13" y="10"/>
                </a:cubicBezTo>
                <a:cubicBezTo>
                  <a:pt x="13" y="12"/>
                  <a:pt x="12" y="14"/>
                  <a:pt x="10" y="14"/>
                </a:cubicBezTo>
                <a:cubicBezTo>
                  <a:pt x="8" y="14"/>
                  <a:pt x="7" y="12"/>
                  <a:pt x="7" y="10"/>
                </a:cubicBezTo>
                <a:cubicBezTo>
                  <a:pt x="7" y="9"/>
                  <a:pt x="8" y="7"/>
                  <a:pt x="10" y="7"/>
                </a:cubicBezTo>
                <a:close/>
                <a:moveTo>
                  <a:pt x="10" y="73"/>
                </a:moveTo>
                <a:cubicBezTo>
                  <a:pt x="8" y="73"/>
                  <a:pt x="7" y="71"/>
                  <a:pt x="7" y="70"/>
                </a:cubicBezTo>
                <a:cubicBezTo>
                  <a:pt x="7" y="68"/>
                  <a:pt x="8" y="66"/>
                  <a:pt x="10" y="66"/>
                </a:cubicBezTo>
                <a:cubicBezTo>
                  <a:pt x="12" y="66"/>
                  <a:pt x="13" y="68"/>
                  <a:pt x="13" y="70"/>
                </a:cubicBezTo>
                <a:cubicBezTo>
                  <a:pt x="13" y="71"/>
                  <a:pt x="12" y="73"/>
                  <a:pt x="10" y="73"/>
                </a:cubicBezTo>
                <a:close/>
                <a:moveTo>
                  <a:pt x="135" y="73"/>
                </a:moveTo>
                <a:cubicBezTo>
                  <a:pt x="133" y="73"/>
                  <a:pt x="132" y="71"/>
                  <a:pt x="132" y="70"/>
                </a:cubicBezTo>
                <a:cubicBezTo>
                  <a:pt x="132" y="68"/>
                  <a:pt x="133" y="66"/>
                  <a:pt x="135" y="66"/>
                </a:cubicBezTo>
                <a:cubicBezTo>
                  <a:pt x="137" y="66"/>
                  <a:pt x="139" y="68"/>
                  <a:pt x="139" y="70"/>
                </a:cubicBezTo>
                <a:cubicBezTo>
                  <a:pt x="139" y="71"/>
                  <a:pt x="137" y="73"/>
                  <a:pt x="135" y="73"/>
                </a:cubicBezTo>
                <a:close/>
                <a:moveTo>
                  <a:pt x="139" y="60"/>
                </a:moveTo>
                <a:cubicBezTo>
                  <a:pt x="138" y="60"/>
                  <a:pt x="136" y="60"/>
                  <a:pt x="135" y="60"/>
                </a:cubicBezTo>
                <a:cubicBezTo>
                  <a:pt x="130" y="60"/>
                  <a:pt x="125" y="64"/>
                  <a:pt x="125" y="70"/>
                </a:cubicBezTo>
                <a:cubicBezTo>
                  <a:pt x="125" y="71"/>
                  <a:pt x="126" y="72"/>
                  <a:pt x="126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20" y="72"/>
                  <a:pt x="20" y="71"/>
                  <a:pt x="20" y="70"/>
                </a:cubicBezTo>
                <a:cubicBezTo>
                  <a:pt x="20" y="64"/>
                  <a:pt x="16" y="60"/>
                  <a:pt x="10" y="60"/>
                </a:cubicBezTo>
                <a:cubicBezTo>
                  <a:pt x="9" y="60"/>
                  <a:pt x="8" y="60"/>
                  <a:pt x="7" y="6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9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9"/>
                  <a:pt x="20" y="8"/>
                  <a:pt x="19" y="7"/>
                </a:cubicBezTo>
                <a:cubicBezTo>
                  <a:pt x="126" y="7"/>
                  <a:pt x="126" y="7"/>
                  <a:pt x="126" y="7"/>
                </a:cubicBezTo>
                <a:cubicBezTo>
                  <a:pt x="126" y="8"/>
                  <a:pt x="125" y="9"/>
                  <a:pt x="125" y="10"/>
                </a:cubicBezTo>
                <a:cubicBezTo>
                  <a:pt x="125" y="16"/>
                  <a:pt x="130" y="20"/>
                  <a:pt x="135" y="20"/>
                </a:cubicBezTo>
                <a:cubicBezTo>
                  <a:pt x="136" y="20"/>
                  <a:pt x="138" y="20"/>
                  <a:pt x="139" y="20"/>
                </a:cubicBezTo>
                <a:lnTo>
                  <a:pt x="139" y="60"/>
                </a:lnTo>
                <a:close/>
                <a:moveTo>
                  <a:pt x="135" y="14"/>
                </a:moveTo>
                <a:cubicBezTo>
                  <a:pt x="133" y="14"/>
                  <a:pt x="132" y="12"/>
                  <a:pt x="132" y="10"/>
                </a:cubicBezTo>
                <a:cubicBezTo>
                  <a:pt x="132" y="9"/>
                  <a:pt x="133" y="7"/>
                  <a:pt x="135" y="7"/>
                </a:cubicBezTo>
                <a:cubicBezTo>
                  <a:pt x="137" y="7"/>
                  <a:pt x="139" y="9"/>
                  <a:pt x="139" y="10"/>
                </a:cubicBezTo>
                <a:cubicBezTo>
                  <a:pt x="139" y="12"/>
                  <a:pt x="137" y="14"/>
                  <a:pt x="135" y="14"/>
                </a:cubicBezTo>
                <a:close/>
                <a:moveTo>
                  <a:pt x="73" y="31"/>
                </a:moveTo>
                <a:cubicBezTo>
                  <a:pt x="71" y="37"/>
                  <a:pt x="71" y="37"/>
                  <a:pt x="71" y="37"/>
                </a:cubicBezTo>
                <a:cubicBezTo>
                  <a:pt x="73" y="38"/>
                  <a:pt x="79" y="40"/>
                  <a:pt x="80" y="36"/>
                </a:cubicBezTo>
                <a:cubicBezTo>
                  <a:pt x="81" y="32"/>
                  <a:pt x="74" y="31"/>
                  <a:pt x="73" y="31"/>
                </a:cubicBezTo>
                <a:close/>
                <a:moveTo>
                  <a:pt x="116" y="60"/>
                </a:moveTo>
                <a:cubicBezTo>
                  <a:pt x="109" y="60"/>
                  <a:pt x="109" y="60"/>
                  <a:pt x="109" y="60"/>
                </a:cubicBezTo>
                <a:cubicBezTo>
                  <a:pt x="107" y="60"/>
                  <a:pt x="106" y="61"/>
                  <a:pt x="106" y="63"/>
                </a:cubicBezTo>
                <a:cubicBezTo>
                  <a:pt x="106" y="65"/>
                  <a:pt x="107" y="66"/>
                  <a:pt x="109" y="66"/>
                </a:cubicBezTo>
                <a:cubicBezTo>
                  <a:pt x="116" y="66"/>
                  <a:pt x="116" y="66"/>
                  <a:pt x="116" y="66"/>
                </a:cubicBezTo>
                <a:cubicBezTo>
                  <a:pt x="117" y="66"/>
                  <a:pt x="119" y="65"/>
                  <a:pt x="119" y="63"/>
                </a:cubicBezTo>
                <a:cubicBezTo>
                  <a:pt x="119" y="61"/>
                  <a:pt x="117" y="60"/>
                  <a:pt x="116" y="60"/>
                </a:cubicBezTo>
                <a:close/>
                <a:moveTo>
                  <a:pt x="70" y="41"/>
                </a:moveTo>
                <a:cubicBezTo>
                  <a:pt x="68" y="48"/>
                  <a:pt x="68" y="48"/>
                  <a:pt x="68" y="48"/>
                </a:cubicBezTo>
                <a:cubicBezTo>
                  <a:pt x="70" y="49"/>
                  <a:pt x="78" y="51"/>
                  <a:pt x="79" y="47"/>
                </a:cubicBezTo>
                <a:cubicBezTo>
                  <a:pt x="80" y="43"/>
                  <a:pt x="72" y="41"/>
                  <a:pt x="70" y="41"/>
                </a:cubicBezTo>
                <a:close/>
                <a:moveTo>
                  <a:pt x="73" y="14"/>
                </a:moveTo>
                <a:cubicBezTo>
                  <a:pt x="58" y="14"/>
                  <a:pt x="46" y="25"/>
                  <a:pt x="46" y="40"/>
                </a:cubicBezTo>
                <a:cubicBezTo>
                  <a:pt x="46" y="55"/>
                  <a:pt x="58" y="66"/>
                  <a:pt x="73" y="66"/>
                </a:cubicBezTo>
                <a:cubicBezTo>
                  <a:pt x="87" y="66"/>
                  <a:pt x="99" y="55"/>
                  <a:pt x="99" y="40"/>
                </a:cubicBezTo>
                <a:cubicBezTo>
                  <a:pt x="99" y="25"/>
                  <a:pt x="87" y="14"/>
                  <a:pt x="73" y="14"/>
                </a:cubicBezTo>
                <a:close/>
                <a:moveTo>
                  <a:pt x="86" y="36"/>
                </a:moveTo>
                <a:cubicBezTo>
                  <a:pt x="86" y="39"/>
                  <a:pt x="84" y="41"/>
                  <a:pt x="82" y="41"/>
                </a:cubicBezTo>
                <a:cubicBezTo>
                  <a:pt x="85" y="43"/>
                  <a:pt x="87" y="45"/>
                  <a:pt x="85" y="49"/>
                </a:cubicBezTo>
                <a:cubicBezTo>
                  <a:pt x="83" y="55"/>
                  <a:pt x="79" y="55"/>
                  <a:pt x="73" y="54"/>
                </a:cubicBezTo>
                <a:cubicBezTo>
                  <a:pt x="72" y="60"/>
                  <a:pt x="72" y="60"/>
                  <a:pt x="72" y="60"/>
                </a:cubicBezTo>
                <a:cubicBezTo>
                  <a:pt x="68" y="59"/>
                  <a:pt x="68" y="59"/>
                  <a:pt x="68" y="59"/>
                </a:cubicBezTo>
                <a:cubicBezTo>
                  <a:pt x="70" y="53"/>
                  <a:pt x="70" y="53"/>
                  <a:pt x="70" y="53"/>
                </a:cubicBezTo>
                <a:cubicBezTo>
                  <a:pt x="69" y="53"/>
                  <a:pt x="68" y="53"/>
                  <a:pt x="67" y="53"/>
                </a:cubicBezTo>
                <a:cubicBezTo>
                  <a:pt x="66" y="58"/>
                  <a:pt x="66" y="58"/>
                  <a:pt x="66" y="58"/>
                </a:cubicBezTo>
                <a:cubicBezTo>
                  <a:pt x="62" y="57"/>
                  <a:pt x="62" y="57"/>
                  <a:pt x="62" y="57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51"/>
                  <a:pt x="62" y="51"/>
                  <a:pt x="61" y="51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61" y="47"/>
                  <a:pt x="61" y="47"/>
                </a:cubicBezTo>
                <a:cubicBezTo>
                  <a:pt x="62" y="47"/>
                  <a:pt x="62" y="46"/>
                  <a:pt x="62" y="46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6" y="30"/>
                  <a:pt x="66" y="30"/>
                  <a:pt x="66" y="30"/>
                </a:cubicBezTo>
                <a:cubicBezTo>
                  <a:pt x="66" y="30"/>
                  <a:pt x="66" y="29"/>
                  <a:pt x="65" y="28"/>
                </a:cubicBezTo>
                <a:cubicBezTo>
                  <a:pt x="65" y="28"/>
                  <a:pt x="62" y="28"/>
                  <a:pt x="62" y="28"/>
                </a:cubicBezTo>
                <a:cubicBezTo>
                  <a:pt x="63" y="24"/>
                  <a:pt x="63" y="24"/>
                  <a:pt x="63" y="24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9" y="25"/>
                  <a:pt x="69" y="26"/>
                  <a:pt x="70" y="26"/>
                </a:cubicBezTo>
                <a:cubicBezTo>
                  <a:pt x="71" y="20"/>
                  <a:pt x="71" y="20"/>
                  <a:pt x="71" y="20"/>
                </a:cubicBezTo>
                <a:cubicBezTo>
                  <a:pt x="75" y="21"/>
                  <a:pt x="75" y="21"/>
                  <a:pt x="75" y="21"/>
                </a:cubicBezTo>
                <a:cubicBezTo>
                  <a:pt x="73" y="27"/>
                  <a:pt x="73" y="27"/>
                  <a:pt x="73" y="27"/>
                </a:cubicBezTo>
                <a:cubicBezTo>
                  <a:pt x="74" y="27"/>
                  <a:pt x="75" y="27"/>
                  <a:pt x="76" y="27"/>
                </a:cubicBezTo>
                <a:cubicBezTo>
                  <a:pt x="78" y="22"/>
                  <a:pt x="78" y="22"/>
                  <a:pt x="78" y="22"/>
                </a:cubicBezTo>
                <a:cubicBezTo>
                  <a:pt x="81" y="23"/>
                  <a:pt x="81" y="23"/>
                  <a:pt x="81" y="23"/>
                </a:cubicBezTo>
                <a:cubicBezTo>
                  <a:pt x="80" y="28"/>
                  <a:pt x="80" y="28"/>
                  <a:pt x="80" y="28"/>
                </a:cubicBezTo>
                <a:cubicBezTo>
                  <a:pt x="84" y="30"/>
                  <a:pt x="87" y="32"/>
                  <a:pt x="86" y="3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16616366" y="1987865"/>
            <a:ext cx="544513" cy="398463"/>
          </a:xfrm>
          <a:custGeom>
            <a:avLst/>
            <a:gdLst>
              <a:gd name="T0" fmla="*/ 128 w 145"/>
              <a:gd name="T1" fmla="*/ 20 h 106"/>
              <a:gd name="T2" fmla="*/ 128 w 145"/>
              <a:gd name="T3" fmla="*/ 13 h 106"/>
              <a:gd name="T4" fmla="*/ 13 w 145"/>
              <a:gd name="T5" fmla="*/ 17 h 106"/>
              <a:gd name="T6" fmla="*/ 29 w 145"/>
              <a:gd name="T7" fmla="*/ 7 h 106"/>
              <a:gd name="T8" fmla="*/ 118 w 145"/>
              <a:gd name="T9" fmla="*/ 4 h 106"/>
              <a:gd name="T10" fmla="*/ 29 w 145"/>
              <a:gd name="T11" fmla="*/ 0 h 106"/>
              <a:gd name="T12" fmla="*/ 29 w 145"/>
              <a:gd name="T13" fmla="*/ 7 h 106"/>
              <a:gd name="T14" fmla="*/ 70 w 145"/>
              <a:gd name="T15" fmla="*/ 64 h 106"/>
              <a:gd name="T16" fmla="*/ 72 w 145"/>
              <a:gd name="T17" fmla="*/ 57 h 106"/>
              <a:gd name="T18" fmla="*/ 29 w 145"/>
              <a:gd name="T19" fmla="*/ 40 h 106"/>
              <a:gd name="T20" fmla="*/ 29 w 145"/>
              <a:gd name="T21" fmla="*/ 46 h 106"/>
              <a:gd name="T22" fmla="*/ 39 w 145"/>
              <a:gd name="T23" fmla="*/ 43 h 106"/>
              <a:gd name="T24" fmla="*/ 115 w 145"/>
              <a:gd name="T25" fmla="*/ 86 h 106"/>
              <a:gd name="T26" fmla="*/ 105 w 145"/>
              <a:gd name="T27" fmla="*/ 89 h 106"/>
              <a:gd name="T28" fmla="*/ 115 w 145"/>
              <a:gd name="T29" fmla="*/ 92 h 106"/>
              <a:gd name="T30" fmla="*/ 115 w 145"/>
              <a:gd name="T31" fmla="*/ 86 h 106"/>
              <a:gd name="T32" fmla="*/ 6 w 145"/>
              <a:gd name="T33" fmla="*/ 27 h 106"/>
              <a:gd name="T34" fmla="*/ 0 w 145"/>
              <a:gd name="T35" fmla="*/ 99 h 106"/>
              <a:gd name="T36" fmla="*/ 138 w 145"/>
              <a:gd name="T37" fmla="*/ 106 h 106"/>
              <a:gd name="T38" fmla="*/ 145 w 145"/>
              <a:gd name="T39" fmla="*/ 33 h 106"/>
              <a:gd name="T40" fmla="*/ 10 w 145"/>
              <a:gd name="T41" fmla="*/ 33 h 106"/>
              <a:gd name="T42" fmla="*/ 10 w 145"/>
              <a:gd name="T43" fmla="*/ 40 h 106"/>
              <a:gd name="T44" fmla="*/ 10 w 145"/>
              <a:gd name="T45" fmla="*/ 33 h 106"/>
              <a:gd name="T46" fmla="*/ 6 w 145"/>
              <a:gd name="T47" fmla="*/ 96 h 106"/>
              <a:gd name="T48" fmla="*/ 13 w 145"/>
              <a:gd name="T49" fmla="*/ 96 h 106"/>
              <a:gd name="T50" fmla="*/ 135 w 145"/>
              <a:gd name="T51" fmla="*/ 99 h 106"/>
              <a:gd name="T52" fmla="*/ 135 w 145"/>
              <a:gd name="T53" fmla="*/ 92 h 106"/>
              <a:gd name="T54" fmla="*/ 135 w 145"/>
              <a:gd name="T55" fmla="*/ 99 h 106"/>
              <a:gd name="T56" fmla="*/ 135 w 145"/>
              <a:gd name="T57" fmla="*/ 86 h 106"/>
              <a:gd name="T58" fmla="*/ 126 w 145"/>
              <a:gd name="T59" fmla="*/ 99 h 106"/>
              <a:gd name="T60" fmla="*/ 20 w 145"/>
              <a:gd name="T61" fmla="*/ 96 h 106"/>
              <a:gd name="T62" fmla="*/ 6 w 145"/>
              <a:gd name="T63" fmla="*/ 86 h 106"/>
              <a:gd name="T64" fmla="*/ 10 w 145"/>
              <a:gd name="T65" fmla="*/ 46 h 106"/>
              <a:gd name="T66" fmla="*/ 19 w 145"/>
              <a:gd name="T67" fmla="*/ 33 h 106"/>
              <a:gd name="T68" fmla="*/ 125 w 145"/>
              <a:gd name="T69" fmla="*/ 36 h 106"/>
              <a:gd name="T70" fmla="*/ 138 w 145"/>
              <a:gd name="T71" fmla="*/ 46 h 106"/>
              <a:gd name="T72" fmla="*/ 135 w 145"/>
              <a:gd name="T73" fmla="*/ 40 h 106"/>
              <a:gd name="T74" fmla="*/ 135 w 145"/>
              <a:gd name="T75" fmla="*/ 33 h 106"/>
              <a:gd name="T76" fmla="*/ 135 w 145"/>
              <a:gd name="T77" fmla="*/ 40 h 106"/>
              <a:gd name="T78" fmla="*/ 46 w 145"/>
              <a:gd name="T79" fmla="*/ 66 h 106"/>
              <a:gd name="T80" fmla="*/ 99 w 145"/>
              <a:gd name="T81" fmla="*/ 66 h 106"/>
              <a:gd name="T82" fmla="*/ 86 w 145"/>
              <a:gd name="T83" fmla="*/ 62 h 106"/>
              <a:gd name="T84" fmla="*/ 85 w 145"/>
              <a:gd name="T85" fmla="*/ 76 h 106"/>
              <a:gd name="T86" fmla="*/ 71 w 145"/>
              <a:gd name="T87" fmla="*/ 86 h 106"/>
              <a:gd name="T88" fmla="*/ 69 w 145"/>
              <a:gd name="T89" fmla="*/ 79 h 106"/>
              <a:gd name="T90" fmla="*/ 65 w 145"/>
              <a:gd name="T91" fmla="*/ 84 h 106"/>
              <a:gd name="T92" fmla="*/ 63 w 145"/>
              <a:gd name="T93" fmla="*/ 78 h 106"/>
              <a:gd name="T94" fmla="*/ 56 w 145"/>
              <a:gd name="T95" fmla="*/ 76 h 106"/>
              <a:gd name="T96" fmla="*/ 61 w 145"/>
              <a:gd name="T97" fmla="*/ 73 h 106"/>
              <a:gd name="T98" fmla="*/ 64 w 145"/>
              <a:gd name="T99" fmla="*/ 63 h 106"/>
              <a:gd name="T100" fmla="*/ 64 w 145"/>
              <a:gd name="T101" fmla="*/ 63 h 106"/>
              <a:gd name="T102" fmla="*/ 64 w 145"/>
              <a:gd name="T103" fmla="*/ 55 h 106"/>
              <a:gd name="T104" fmla="*/ 63 w 145"/>
              <a:gd name="T105" fmla="*/ 50 h 106"/>
              <a:gd name="T106" fmla="*/ 67 w 145"/>
              <a:gd name="T107" fmla="*/ 51 h 106"/>
              <a:gd name="T108" fmla="*/ 71 w 145"/>
              <a:gd name="T109" fmla="*/ 46 h 106"/>
              <a:gd name="T110" fmla="*/ 73 w 145"/>
              <a:gd name="T111" fmla="*/ 53 h 106"/>
              <a:gd name="T112" fmla="*/ 77 w 145"/>
              <a:gd name="T113" fmla="*/ 48 h 106"/>
              <a:gd name="T114" fmla="*/ 79 w 145"/>
              <a:gd name="T115" fmla="*/ 54 h 106"/>
              <a:gd name="T116" fmla="*/ 70 w 145"/>
              <a:gd name="T117" fmla="*/ 67 h 106"/>
              <a:gd name="T118" fmla="*/ 78 w 145"/>
              <a:gd name="T119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106">
                <a:moveTo>
                  <a:pt x="16" y="20"/>
                </a:moveTo>
                <a:cubicBezTo>
                  <a:pt x="128" y="20"/>
                  <a:pt x="128" y="20"/>
                  <a:pt x="128" y="20"/>
                </a:cubicBezTo>
                <a:cubicBezTo>
                  <a:pt x="130" y="20"/>
                  <a:pt x="132" y="19"/>
                  <a:pt x="132" y="17"/>
                </a:cubicBezTo>
                <a:cubicBezTo>
                  <a:pt x="132" y="15"/>
                  <a:pt x="130" y="13"/>
                  <a:pt x="128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5" y="13"/>
                  <a:pt x="13" y="15"/>
                  <a:pt x="13" y="17"/>
                </a:cubicBezTo>
                <a:cubicBezTo>
                  <a:pt x="13" y="19"/>
                  <a:pt x="15" y="20"/>
                  <a:pt x="16" y="20"/>
                </a:cubicBezTo>
                <a:close/>
                <a:moveTo>
                  <a:pt x="29" y="7"/>
                </a:moveTo>
                <a:cubicBezTo>
                  <a:pt x="115" y="7"/>
                  <a:pt x="115" y="7"/>
                  <a:pt x="115" y="7"/>
                </a:cubicBezTo>
                <a:cubicBezTo>
                  <a:pt x="117" y="7"/>
                  <a:pt x="118" y="5"/>
                  <a:pt x="118" y="4"/>
                </a:cubicBezTo>
                <a:cubicBezTo>
                  <a:pt x="118" y="2"/>
                  <a:pt x="117" y="0"/>
                  <a:pt x="115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6" y="2"/>
                  <a:pt x="26" y="4"/>
                </a:cubicBezTo>
                <a:cubicBezTo>
                  <a:pt x="26" y="5"/>
                  <a:pt x="28" y="7"/>
                  <a:pt x="29" y="7"/>
                </a:cubicBezTo>
                <a:close/>
                <a:moveTo>
                  <a:pt x="72" y="57"/>
                </a:moveTo>
                <a:cubicBezTo>
                  <a:pt x="70" y="64"/>
                  <a:pt x="70" y="64"/>
                  <a:pt x="70" y="64"/>
                </a:cubicBezTo>
                <a:cubicBezTo>
                  <a:pt x="72" y="64"/>
                  <a:pt x="78" y="66"/>
                  <a:pt x="79" y="62"/>
                </a:cubicBezTo>
                <a:cubicBezTo>
                  <a:pt x="80" y="58"/>
                  <a:pt x="74" y="57"/>
                  <a:pt x="72" y="57"/>
                </a:cubicBezTo>
                <a:close/>
                <a:moveTo>
                  <a:pt x="36" y="40"/>
                </a:moveTo>
                <a:cubicBezTo>
                  <a:pt x="29" y="40"/>
                  <a:pt x="29" y="40"/>
                  <a:pt x="29" y="40"/>
                </a:cubicBezTo>
                <a:cubicBezTo>
                  <a:pt x="28" y="40"/>
                  <a:pt x="26" y="41"/>
                  <a:pt x="26" y="43"/>
                </a:cubicBezTo>
                <a:cubicBezTo>
                  <a:pt x="26" y="45"/>
                  <a:pt x="28" y="46"/>
                  <a:pt x="29" y="46"/>
                </a:cubicBezTo>
                <a:cubicBezTo>
                  <a:pt x="36" y="46"/>
                  <a:pt x="36" y="46"/>
                  <a:pt x="36" y="46"/>
                </a:cubicBezTo>
                <a:cubicBezTo>
                  <a:pt x="38" y="46"/>
                  <a:pt x="39" y="45"/>
                  <a:pt x="39" y="43"/>
                </a:cubicBezTo>
                <a:cubicBezTo>
                  <a:pt x="39" y="41"/>
                  <a:pt x="38" y="40"/>
                  <a:pt x="36" y="40"/>
                </a:cubicBezTo>
                <a:close/>
                <a:moveTo>
                  <a:pt x="115" y="86"/>
                </a:moveTo>
                <a:cubicBezTo>
                  <a:pt x="109" y="86"/>
                  <a:pt x="109" y="86"/>
                  <a:pt x="109" y="86"/>
                </a:cubicBezTo>
                <a:cubicBezTo>
                  <a:pt x="107" y="86"/>
                  <a:pt x="105" y="87"/>
                  <a:pt x="105" y="89"/>
                </a:cubicBezTo>
                <a:cubicBezTo>
                  <a:pt x="105" y="91"/>
                  <a:pt x="107" y="92"/>
                  <a:pt x="109" y="9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7" y="92"/>
                  <a:pt x="118" y="91"/>
                  <a:pt x="118" y="89"/>
                </a:cubicBezTo>
                <a:cubicBezTo>
                  <a:pt x="118" y="87"/>
                  <a:pt x="117" y="86"/>
                  <a:pt x="115" y="86"/>
                </a:cubicBezTo>
                <a:close/>
                <a:moveTo>
                  <a:pt x="138" y="27"/>
                </a:moveTo>
                <a:cubicBezTo>
                  <a:pt x="6" y="27"/>
                  <a:pt x="6" y="27"/>
                  <a:pt x="6" y="27"/>
                </a:cubicBezTo>
                <a:cubicBezTo>
                  <a:pt x="3" y="27"/>
                  <a:pt x="0" y="30"/>
                  <a:pt x="0" y="3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3"/>
                  <a:pt x="3" y="106"/>
                  <a:pt x="6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42" y="106"/>
                  <a:pt x="145" y="103"/>
                  <a:pt x="145" y="99"/>
                </a:cubicBezTo>
                <a:cubicBezTo>
                  <a:pt x="145" y="33"/>
                  <a:pt x="145" y="33"/>
                  <a:pt x="145" y="33"/>
                </a:cubicBezTo>
                <a:cubicBezTo>
                  <a:pt x="145" y="30"/>
                  <a:pt x="142" y="27"/>
                  <a:pt x="138" y="27"/>
                </a:cubicBezTo>
                <a:close/>
                <a:moveTo>
                  <a:pt x="10" y="33"/>
                </a:moveTo>
                <a:cubicBezTo>
                  <a:pt x="12" y="33"/>
                  <a:pt x="13" y="35"/>
                  <a:pt x="13" y="36"/>
                </a:cubicBezTo>
                <a:cubicBezTo>
                  <a:pt x="13" y="38"/>
                  <a:pt x="12" y="40"/>
                  <a:pt x="10" y="40"/>
                </a:cubicBezTo>
                <a:cubicBezTo>
                  <a:pt x="8" y="40"/>
                  <a:pt x="6" y="38"/>
                  <a:pt x="6" y="36"/>
                </a:cubicBezTo>
                <a:cubicBezTo>
                  <a:pt x="6" y="35"/>
                  <a:pt x="8" y="33"/>
                  <a:pt x="10" y="33"/>
                </a:cubicBezTo>
                <a:close/>
                <a:moveTo>
                  <a:pt x="10" y="99"/>
                </a:moveTo>
                <a:cubicBezTo>
                  <a:pt x="8" y="99"/>
                  <a:pt x="6" y="98"/>
                  <a:pt x="6" y="96"/>
                </a:cubicBezTo>
                <a:cubicBezTo>
                  <a:pt x="6" y="94"/>
                  <a:pt x="8" y="92"/>
                  <a:pt x="10" y="92"/>
                </a:cubicBezTo>
                <a:cubicBezTo>
                  <a:pt x="12" y="92"/>
                  <a:pt x="13" y="94"/>
                  <a:pt x="13" y="96"/>
                </a:cubicBezTo>
                <a:cubicBezTo>
                  <a:pt x="13" y="98"/>
                  <a:pt x="12" y="99"/>
                  <a:pt x="10" y="99"/>
                </a:cubicBezTo>
                <a:close/>
                <a:moveTo>
                  <a:pt x="135" y="99"/>
                </a:moveTo>
                <a:cubicBezTo>
                  <a:pt x="133" y="99"/>
                  <a:pt x="132" y="98"/>
                  <a:pt x="132" y="96"/>
                </a:cubicBezTo>
                <a:cubicBezTo>
                  <a:pt x="132" y="94"/>
                  <a:pt x="133" y="92"/>
                  <a:pt x="135" y="92"/>
                </a:cubicBezTo>
                <a:cubicBezTo>
                  <a:pt x="137" y="92"/>
                  <a:pt x="138" y="94"/>
                  <a:pt x="138" y="96"/>
                </a:cubicBezTo>
                <a:cubicBezTo>
                  <a:pt x="138" y="98"/>
                  <a:pt x="137" y="99"/>
                  <a:pt x="135" y="99"/>
                </a:cubicBezTo>
                <a:close/>
                <a:moveTo>
                  <a:pt x="138" y="86"/>
                </a:moveTo>
                <a:cubicBezTo>
                  <a:pt x="137" y="86"/>
                  <a:pt x="136" y="86"/>
                  <a:pt x="135" y="86"/>
                </a:cubicBezTo>
                <a:cubicBezTo>
                  <a:pt x="129" y="86"/>
                  <a:pt x="125" y="90"/>
                  <a:pt x="125" y="96"/>
                </a:cubicBezTo>
                <a:cubicBezTo>
                  <a:pt x="125" y="97"/>
                  <a:pt x="125" y="98"/>
                  <a:pt x="126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19" y="98"/>
                  <a:pt x="20" y="97"/>
                  <a:pt x="20" y="96"/>
                </a:cubicBezTo>
                <a:cubicBezTo>
                  <a:pt x="20" y="90"/>
                  <a:pt x="15" y="86"/>
                  <a:pt x="10" y="86"/>
                </a:cubicBezTo>
                <a:cubicBezTo>
                  <a:pt x="9" y="86"/>
                  <a:pt x="7" y="86"/>
                  <a:pt x="6" y="8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9" y="46"/>
                  <a:pt x="10" y="46"/>
                </a:cubicBezTo>
                <a:cubicBezTo>
                  <a:pt x="15" y="46"/>
                  <a:pt x="20" y="42"/>
                  <a:pt x="20" y="36"/>
                </a:cubicBezTo>
                <a:cubicBezTo>
                  <a:pt x="20" y="35"/>
                  <a:pt x="19" y="34"/>
                  <a:pt x="19" y="3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5" y="34"/>
                  <a:pt x="125" y="35"/>
                  <a:pt x="125" y="36"/>
                </a:cubicBezTo>
                <a:cubicBezTo>
                  <a:pt x="125" y="42"/>
                  <a:pt x="129" y="46"/>
                  <a:pt x="135" y="46"/>
                </a:cubicBezTo>
                <a:cubicBezTo>
                  <a:pt x="136" y="46"/>
                  <a:pt x="137" y="46"/>
                  <a:pt x="138" y="46"/>
                </a:cubicBezTo>
                <a:lnTo>
                  <a:pt x="138" y="86"/>
                </a:lnTo>
                <a:close/>
                <a:moveTo>
                  <a:pt x="135" y="40"/>
                </a:moveTo>
                <a:cubicBezTo>
                  <a:pt x="133" y="40"/>
                  <a:pt x="132" y="38"/>
                  <a:pt x="132" y="36"/>
                </a:cubicBezTo>
                <a:cubicBezTo>
                  <a:pt x="132" y="35"/>
                  <a:pt x="133" y="33"/>
                  <a:pt x="135" y="33"/>
                </a:cubicBezTo>
                <a:cubicBezTo>
                  <a:pt x="137" y="33"/>
                  <a:pt x="138" y="35"/>
                  <a:pt x="138" y="36"/>
                </a:cubicBezTo>
                <a:cubicBezTo>
                  <a:pt x="138" y="38"/>
                  <a:pt x="137" y="40"/>
                  <a:pt x="135" y="40"/>
                </a:cubicBezTo>
                <a:close/>
                <a:moveTo>
                  <a:pt x="72" y="40"/>
                </a:moveTo>
                <a:cubicBezTo>
                  <a:pt x="58" y="40"/>
                  <a:pt x="46" y="52"/>
                  <a:pt x="46" y="66"/>
                </a:cubicBezTo>
                <a:cubicBezTo>
                  <a:pt x="46" y="81"/>
                  <a:pt x="58" y="92"/>
                  <a:pt x="72" y="92"/>
                </a:cubicBezTo>
                <a:cubicBezTo>
                  <a:pt x="87" y="92"/>
                  <a:pt x="99" y="81"/>
                  <a:pt x="99" y="66"/>
                </a:cubicBezTo>
                <a:cubicBezTo>
                  <a:pt x="99" y="52"/>
                  <a:pt x="87" y="40"/>
                  <a:pt x="72" y="40"/>
                </a:cubicBezTo>
                <a:close/>
                <a:moveTo>
                  <a:pt x="86" y="62"/>
                </a:moveTo>
                <a:cubicBezTo>
                  <a:pt x="85" y="65"/>
                  <a:pt x="84" y="67"/>
                  <a:pt x="82" y="67"/>
                </a:cubicBezTo>
                <a:cubicBezTo>
                  <a:pt x="85" y="69"/>
                  <a:pt x="86" y="71"/>
                  <a:pt x="85" y="76"/>
                </a:cubicBezTo>
                <a:cubicBezTo>
                  <a:pt x="83" y="81"/>
                  <a:pt x="79" y="81"/>
                  <a:pt x="73" y="80"/>
                </a:cubicBezTo>
                <a:cubicBezTo>
                  <a:pt x="71" y="86"/>
                  <a:pt x="71" y="86"/>
                  <a:pt x="71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69" y="79"/>
                  <a:pt x="69" y="79"/>
                  <a:pt x="69" y="79"/>
                </a:cubicBezTo>
                <a:cubicBezTo>
                  <a:pt x="68" y="79"/>
                  <a:pt x="68" y="79"/>
                  <a:pt x="67" y="79"/>
                </a:cubicBezTo>
                <a:cubicBezTo>
                  <a:pt x="65" y="84"/>
                  <a:pt x="65" y="84"/>
                  <a:pt x="65" y="84"/>
                </a:cubicBezTo>
                <a:cubicBezTo>
                  <a:pt x="62" y="84"/>
                  <a:pt x="62" y="84"/>
                  <a:pt x="62" y="84"/>
                </a:cubicBezTo>
                <a:cubicBezTo>
                  <a:pt x="63" y="78"/>
                  <a:pt x="63" y="78"/>
                  <a:pt x="63" y="78"/>
                </a:cubicBezTo>
                <a:cubicBezTo>
                  <a:pt x="62" y="78"/>
                  <a:pt x="62" y="77"/>
                  <a:pt x="61" y="77"/>
                </a:cubicBezTo>
                <a:cubicBezTo>
                  <a:pt x="56" y="76"/>
                  <a:pt x="56" y="76"/>
                  <a:pt x="56" y="76"/>
                </a:cubicBezTo>
                <a:cubicBezTo>
                  <a:pt x="58" y="72"/>
                  <a:pt x="58" y="72"/>
                  <a:pt x="58" y="72"/>
                </a:cubicBezTo>
                <a:cubicBezTo>
                  <a:pt x="58" y="72"/>
                  <a:pt x="61" y="73"/>
                  <a:pt x="61" y="73"/>
                </a:cubicBezTo>
                <a:cubicBezTo>
                  <a:pt x="61" y="73"/>
                  <a:pt x="62" y="72"/>
                  <a:pt x="62" y="72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63"/>
                  <a:pt x="65" y="63"/>
                  <a:pt x="65" y="63"/>
                </a:cubicBezTo>
                <a:cubicBezTo>
                  <a:pt x="65" y="63"/>
                  <a:pt x="64" y="63"/>
                  <a:pt x="64" y="63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6"/>
                  <a:pt x="66" y="55"/>
                  <a:pt x="64" y="55"/>
                </a:cubicBezTo>
                <a:cubicBezTo>
                  <a:pt x="64" y="55"/>
                  <a:pt x="62" y="54"/>
                  <a:pt x="62" y="54"/>
                </a:cubicBezTo>
                <a:cubicBezTo>
                  <a:pt x="63" y="50"/>
                  <a:pt x="63" y="50"/>
                  <a:pt x="63" y="50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68" y="52"/>
                  <a:pt x="69" y="52"/>
                  <a:pt x="70" y="52"/>
                </a:cubicBezTo>
                <a:cubicBezTo>
                  <a:pt x="71" y="46"/>
                  <a:pt x="71" y="46"/>
                  <a:pt x="71" y="46"/>
                </a:cubicBezTo>
                <a:cubicBezTo>
                  <a:pt x="74" y="47"/>
                  <a:pt x="74" y="47"/>
                  <a:pt x="74" y="47"/>
                </a:cubicBezTo>
                <a:cubicBezTo>
                  <a:pt x="73" y="53"/>
                  <a:pt x="73" y="53"/>
                  <a:pt x="73" y="53"/>
                </a:cubicBezTo>
                <a:cubicBezTo>
                  <a:pt x="74" y="53"/>
                  <a:pt x="75" y="53"/>
                  <a:pt x="76" y="53"/>
                </a:cubicBezTo>
                <a:cubicBezTo>
                  <a:pt x="77" y="48"/>
                  <a:pt x="77" y="48"/>
                  <a:pt x="77" y="48"/>
                </a:cubicBezTo>
                <a:cubicBezTo>
                  <a:pt x="81" y="49"/>
                  <a:pt x="81" y="49"/>
                  <a:pt x="81" y="49"/>
                </a:cubicBezTo>
                <a:cubicBezTo>
                  <a:pt x="79" y="54"/>
                  <a:pt x="79" y="54"/>
                  <a:pt x="79" y="54"/>
                </a:cubicBezTo>
                <a:cubicBezTo>
                  <a:pt x="83" y="56"/>
                  <a:pt x="87" y="58"/>
                  <a:pt x="86" y="62"/>
                </a:cubicBezTo>
                <a:close/>
                <a:moveTo>
                  <a:pt x="70" y="67"/>
                </a:moveTo>
                <a:cubicBezTo>
                  <a:pt x="68" y="75"/>
                  <a:pt x="68" y="75"/>
                  <a:pt x="68" y="75"/>
                </a:cubicBezTo>
                <a:cubicBezTo>
                  <a:pt x="70" y="75"/>
                  <a:pt x="77" y="77"/>
                  <a:pt x="78" y="73"/>
                </a:cubicBezTo>
                <a:cubicBezTo>
                  <a:pt x="79" y="69"/>
                  <a:pt x="72" y="68"/>
                  <a:pt x="70" y="6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252325" y="3078478"/>
            <a:ext cx="542925" cy="346075"/>
          </a:xfrm>
          <a:custGeom>
            <a:avLst/>
            <a:gdLst>
              <a:gd name="T0" fmla="*/ 27 w 145"/>
              <a:gd name="T1" fmla="*/ 36 h 92"/>
              <a:gd name="T2" fmla="*/ 33 w 145"/>
              <a:gd name="T3" fmla="*/ 36 h 92"/>
              <a:gd name="T4" fmla="*/ 89 w 145"/>
              <a:gd name="T5" fmla="*/ 72 h 92"/>
              <a:gd name="T6" fmla="*/ 89 w 145"/>
              <a:gd name="T7" fmla="*/ 79 h 92"/>
              <a:gd name="T8" fmla="*/ 89 w 145"/>
              <a:gd name="T9" fmla="*/ 72 h 92"/>
              <a:gd name="T10" fmla="*/ 33 w 145"/>
              <a:gd name="T11" fmla="*/ 0 h 92"/>
              <a:gd name="T12" fmla="*/ 27 w 145"/>
              <a:gd name="T13" fmla="*/ 10 h 92"/>
              <a:gd name="T14" fmla="*/ 33 w 145"/>
              <a:gd name="T15" fmla="*/ 10 h 92"/>
              <a:gd name="T16" fmla="*/ 139 w 145"/>
              <a:gd name="T17" fmla="*/ 6 h 92"/>
              <a:gd name="T18" fmla="*/ 129 w 145"/>
              <a:gd name="T19" fmla="*/ 66 h 92"/>
              <a:gd name="T20" fmla="*/ 129 w 145"/>
              <a:gd name="T21" fmla="*/ 72 h 92"/>
              <a:gd name="T22" fmla="*/ 145 w 145"/>
              <a:gd name="T23" fmla="*/ 66 h 92"/>
              <a:gd name="T24" fmla="*/ 139 w 145"/>
              <a:gd name="T25" fmla="*/ 0 h 92"/>
              <a:gd name="T26" fmla="*/ 7 w 145"/>
              <a:gd name="T27" fmla="*/ 20 h 92"/>
              <a:gd name="T28" fmla="*/ 0 w 145"/>
              <a:gd name="T29" fmla="*/ 85 h 92"/>
              <a:gd name="T30" fmla="*/ 112 w 145"/>
              <a:gd name="T31" fmla="*/ 92 h 92"/>
              <a:gd name="T32" fmla="*/ 119 w 145"/>
              <a:gd name="T33" fmla="*/ 26 h 92"/>
              <a:gd name="T34" fmla="*/ 10 w 145"/>
              <a:gd name="T35" fmla="*/ 26 h 92"/>
              <a:gd name="T36" fmla="*/ 10 w 145"/>
              <a:gd name="T37" fmla="*/ 33 h 92"/>
              <a:gd name="T38" fmla="*/ 10 w 145"/>
              <a:gd name="T39" fmla="*/ 26 h 92"/>
              <a:gd name="T40" fmla="*/ 7 w 145"/>
              <a:gd name="T41" fmla="*/ 82 h 92"/>
              <a:gd name="T42" fmla="*/ 14 w 145"/>
              <a:gd name="T43" fmla="*/ 82 h 92"/>
              <a:gd name="T44" fmla="*/ 109 w 145"/>
              <a:gd name="T45" fmla="*/ 85 h 92"/>
              <a:gd name="T46" fmla="*/ 109 w 145"/>
              <a:gd name="T47" fmla="*/ 79 h 92"/>
              <a:gd name="T48" fmla="*/ 109 w 145"/>
              <a:gd name="T49" fmla="*/ 85 h 92"/>
              <a:gd name="T50" fmla="*/ 109 w 145"/>
              <a:gd name="T51" fmla="*/ 72 h 92"/>
              <a:gd name="T52" fmla="*/ 100 w 145"/>
              <a:gd name="T53" fmla="*/ 85 h 92"/>
              <a:gd name="T54" fmla="*/ 20 w 145"/>
              <a:gd name="T55" fmla="*/ 82 h 92"/>
              <a:gd name="T56" fmla="*/ 7 w 145"/>
              <a:gd name="T57" fmla="*/ 73 h 92"/>
              <a:gd name="T58" fmla="*/ 10 w 145"/>
              <a:gd name="T59" fmla="*/ 39 h 92"/>
              <a:gd name="T60" fmla="*/ 20 w 145"/>
              <a:gd name="T61" fmla="*/ 26 h 92"/>
              <a:gd name="T62" fmla="*/ 99 w 145"/>
              <a:gd name="T63" fmla="*/ 29 h 92"/>
              <a:gd name="T64" fmla="*/ 112 w 145"/>
              <a:gd name="T65" fmla="*/ 39 h 92"/>
              <a:gd name="T66" fmla="*/ 109 w 145"/>
              <a:gd name="T67" fmla="*/ 33 h 92"/>
              <a:gd name="T68" fmla="*/ 109 w 145"/>
              <a:gd name="T69" fmla="*/ 26 h 92"/>
              <a:gd name="T70" fmla="*/ 109 w 145"/>
              <a:gd name="T71" fmla="*/ 33 h 92"/>
              <a:gd name="T72" fmla="*/ 37 w 145"/>
              <a:gd name="T73" fmla="*/ 56 h 92"/>
              <a:gd name="T74" fmla="*/ 83 w 145"/>
              <a:gd name="T75" fmla="*/ 56 h 92"/>
              <a:gd name="T76" fmla="*/ 70 w 145"/>
              <a:gd name="T77" fmla="*/ 53 h 92"/>
              <a:gd name="T78" fmla="*/ 70 w 145"/>
              <a:gd name="T79" fmla="*/ 64 h 92"/>
              <a:gd name="T80" fmla="*/ 59 w 145"/>
              <a:gd name="T81" fmla="*/ 72 h 92"/>
              <a:gd name="T82" fmla="*/ 58 w 145"/>
              <a:gd name="T83" fmla="*/ 67 h 92"/>
              <a:gd name="T84" fmla="*/ 54 w 145"/>
              <a:gd name="T85" fmla="*/ 71 h 92"/>
              <a:gd name="T86" fmla="*/ 53 w 145"/>
              <a:gd name="T87" fmla="*/ 66 h 92"/>
              <a:gd name="T88" fmla="*/ 47 w 145"/>
              <a:gd name="T89" fmla="*/ 64 h 92"/>
              <a:gd name="T90" fmla="*/ 51 w 145"/>
              <a:gd name="T91" fmla="*/ 61 h 92"/>
              <a:gd name="T92" fmla="*/ 54 w 145"/>
              <a:gd name="T93" fmla="*/ 53 h 92"/>
              <a:gd name="T94" fmla="*/ 54 w 145"/>
              <a:gd name="T95" fmla="*/ 53 h 92"/>
              <a:gd name="T96" fmla="*/ 54 w 145"/>
              <a:gd name="T97" fmla="*/ 46 h 92"/>
              <a:gd name="T98" fmla="*/ 52 w 145"/>
              <a:gd name="T99" fmla="*/ 43 h 92"/>
              <a:gd name="T100" fmla="*/ 56 w 145"/>
              <a:gd name="T101" fmla="*/ 44 h 92"/>
              <a:gd name="T102" fmla="*/ 59 w 145"/>
              <a:gd name="T103" fmla="*/ 39 h 92"/>
              <a:gd name="T104" fmla="*/ 60 w 145"/>
              <a:gd name="T105" fmla="*/ 45 h 92"/>
              <a:gd name="T106" fmla="*/ 64 w 145"/>
              <a:gd name="T107" fmla="*/ 41 h 92"/>
              <a:gd name="T108" fmla="*/ 65 w 145"/>
              <a:gd name="T109" fmla="*/ 46 h 92"/>
              <a:gd name="T110" fmla="*/ 58 w 145"/>
              <a:gd name="T111" fmla="*/ 57 h 92"/>
              <a:gd name="T112" fmla="*/ 64 w 145"/>
              <a:gd name="T113" fmla="*/ 62 h 92"/>
              <a:gd name="T114" fmla="*/ 60 w 145"/>
              <a:gd name="T115" fmla="*/ 48 h 92"/>
              <a:gd name="T116" fmla="*/ 65 w 145"/>
              <a:gd name="T117" fmla="*/ 5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" h="92">
                <a:moveTo>
                  <a:pt x="30" y="33"/>
                </a:moveTo>
                <a:cubicBezTo>
                  <a:pt x="28" y="33"/>
                  <a:pt x="27" y="34"/>
                  <a:pt x="27" y="36"/>
                </a:cubicBezTo>
                <a:cubicBezTo>
                  <a:pt x="27" y="38"/>
                  <a:pt x="28" y="39"/>
                  <a:pt x="30" y="39"/>
                </a:cubicBezTo>
                <a:cubicBezTo>
                  <a:pt x="32" y="39"/>
                  <a:pt x="33" y="38"/>
                  <a:pt x="33" y="36"/>
                </a:cubicBezTo>
                <a:cubicBezTo>
                  <a:pt x="33" y="34"/>
                  <a:pt x="32" y="33"/>
                  <a:pt x="30" y="33"/>
                </a:cubicBezTo>
                <a:close/>
                <a:moveTo>
                  <a:pt x="89" y="72"/>
                </a:moveTo>
                <a:cubicBezTo>
                  <a:pt x="88" y="72"/>
                  <a:pt x="86" y="74"/>
                  <a:pt x="86" y="76"/>
                </a:cubicBezTo>
                <a:cubicBezTo>
                  <a:pt x="86" y="77"/>
                  <a:pt x="88" y="79"/>
                  <a:pt x="89" y="79"/>
                </a:cubicBezTo>
                <a:cubicBezTo>
                  <a:pt x="91" y="79"/>
                  <a:pt x="93" y="77"/>
                  <a:pt x="93" y="76"/>
                </a:cubicBezTo>
                <a:cubicBezTo>
                  <a:pt x="93" y="74"/>
                  <a:pt x="91" y="72"/>
                  <a:pt x="89" y="72"/>
                </a:cubicBezTo>
                <a:close/>
                <a:moveTo>
                  <a:pt x="139" y="0"/>
                </a:move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3"/>
                  <a:pt x="27" y="6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2"/>
                  <a:pt x="28" y="13"/>
                  <a:pt x="30" y="13"/>
                </a:cubicBezTo>
                <a:cubicBezTo>
                  <a:pt x="32" y="13"/>
                  <a:pt x="33" y="12"/>
                  <a:pt x="33" y="10"/>
                </a:cubicBezTo>
                <a:cubicBezTo>
                  <a:pt x="33" y="6"/>
                  <a:pt x="33" y="6"/>
                  <a:pt x="33" y="6"/>
                </a:cubicBezTo>
                <a:cubicBezTo>
                  <a:pt x="139" y="6"/>
                  <a:pt x="139" y="6"/>
                  <a:pt x="139" y="6"/>
                </a:cubicBezTo>
                <a:cubicBezTo>
                  <a:pt x="139" y="66"/>
                  <a:pt x="139" y="66"/>
                  <a:pt x="139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7" y="66"/>
                  <a:pt x="126" y="67"/>
                  <a:pt x="126" y="69"/>
                </a:cubicBezTo>
                <a:cubicBezTo>
                  <a:pt x="126" y="71"/>
                  <a:pt x="127" y="72"/>
                  <a:pt x="129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2" y="72"/>
                  <a:pt x="145" y="69"/>
                  <a:pt x="145" y="6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3"/>
                  <a:pt x="142" y="0"/>
                  <a:pt x="139" y="0"/>
                </a:cubicBezTo>
                <a:close/>
                <a:moveTo>
                  <a:pt x="112" y="20"/>
                </a:moveTo>
                <a:cubicBezTo>
                  <a:pt x="7" y="20"/>
                  <a:pt x="7" y="20"/>
                  <a:pt x="7" y="20"/>
                </a:cubicBezTo>
                <a:cubicBezTo>
                  <a:pt x="3" y="20"/>
                  <a:pt x="0" y="23"/>
                  <a:pt x="0" y="2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9"/>
                  <a:pt x="3" y="92"/>
                  <a:pt x="7" y="9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6" y="92"/>
                  <a:pt x="119" y="89"/>
                  <a:pt x="119" y="85"/>
                </a:cubicBezTo>
                <a:cubicBezTo>
                  <a:pt x="119" y="26"/>
                  <a:pt x="119" y="26"/>
                  <a:pt x="119" y="26"/>
                </a:cubicBezTo>
                <a:cubicBezTo>
                  <a:pt x="119" y="23"/>
                  <a:pt x="116" y="20"/>
                  <a:pt x="112" y="20"/>
                </a:cubicBezTo>
                <a:close/>
                <a:moveTo>
                  <a:pt x="10" y="26"/>
                </a:moveTo>
                <a:cubicBezTo>
                  <a:pt x="12" y="26"/>
                  <a:pt x="14" y="28"/>
                  <a:pt x="14" y="29"/>
                </a:cubicBezTo>
                <a:cubicBezTo>
                  <a:pt x="14" y="31"/>
                  <a:pt x="12" y="33"/>
                  <a:pt x="10" y="33"/>
                </a:cubicBezTo>
                <a:cubicBezTo>
                  <a:pt x="9" y="33"/>
                  <a:pt x="7" y="31"/>
                  <a:pt x="7" y="29"/>
                </a:cubicBezTo>
                <a:cubicBezTo>
                  <a:pt x="7" y="28"/>
                  <a:pt x="9" y="26"/>
                  <a:pt x="10" y="26"/>
                </a:cubicBezTo>
                <a:close/>
                <a:moveTo>
                  <a:pt x="10" y="85"/>
                </a:moveTo>
                <a:cubicBezTo>
                  <a:pt x="9" y="85"/>
                  <a:pt x="7" y="84"/>
                  <a:pt x="7" y="82"/>
                </a:cubicBezTo>
                <a:cubicBezTo>
                  <a:pt x="7" y="80"/>
                  <a:pt x="9" y="79"/>
                  <a:pt x="10" y="79"/>
                </a:cubicBezTo>
                <a:cubicBezTo>
                  <a:pt x="12" y="79"/>
                  <a:pt x="14" y="80"/>
                  <a:pt x="14" y="82"/>
                </a:cubicBezTo>
                <a:cubicBezTo>
                  <a:pt x="14" y="84"/>
                  <a:pt x="12" y="85"/>
                  <a:pt x="10" y="85"/>
                </a:cubicBezTo>
                <a:close/>
                <a:moveTo>
                  <a:pt x="109" y="85"/>
                </a:moveTo>
                <a:cubicBezTo>
                  <a:pt x="107" y="85"/>
                  <a:pt x="106" y="84"/>
                  <a:pt x="106" y="82"/>
                </a:cubicBezTo>
                <a:cubicBezTo>
                  <a:pt x="106" y="80"/>
                  <a:pt x="107" y="79"/>
                  <a:pt x="109" y="79"/>
                </a:cubicBezTo>
                <a:cubicBezTo>
                  <a:pt x="111" y="79"/>
                  <a:pt x="112" y="80"/>
                  <a:pt x="112" y="82"/>
                </a:cubicBezTo>
                <a:cubicBezTo>
                  <a:pt x="112" y="84"/>
                  <a:pt x="111" y="85"/>
                  <a:pt x="109" y="85"/>
                </a:cubicBezTo>
                <a:close/>
                <a:moveTo>
                  <a:pt x="112" y="73"/>
                </a:moveTo>
                <a:cubicBezTo>
                  <a:pt x="111" y="73"/>
                  <a:pt x="110" y="72"/>
                  <a:pt x="109" y="72"/>
                </a:cubicBezTo>
                <a:cubicBezTo>
                  <a:pt x="104" y="72"/>
                  <a:pt x="99" y="77"/>
                  <a:pt x="99" y="82"/>
                </a:cubicBezTo>
                <a:cubicBezTo>
                  <a:pt x="99" y="83"/>
                  <a:pt x="99" y="84"/>
                  <a:pt x="100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0" y="84"/>
                  <a:pt x="20" y="83"/>
                  <a:pt x="20" y="82"/>
                </a:cubicBezTo>
                <a:cubicBezTo>
                  <a:pt x="20" y="77"/>
                  <a:pt x="16" y="72"/>
                  <a:pt x="10" y="72"/>
                </a:cubicBezTo>
                <a:cubicBezTo>
                  <a:pt x="9" y="72"/>
                  <a:pt x="8" y="73"/>
                  <a:pt x="7" y="73"/>
                </a:cubicBezTo>
                <a:cubicBezTo>
                  <a:pt x="7" y="39"/>
                  <a:pt x="7" y="39"/>
                  <a:pt x="7" y="39"/>
                </a:cubicBezTo>
                <a:cubicBezTo>
                  <a:pt x="8" y="39"/>
                  <a:pt x="9" y="39"/>
                  <a:pt x="10" y="39"/>
                </a:cubicBezTo>
                <a:cubicBezTo>
                  <a:pt x="16" y="39"/>
                  <a:pt x="20" y="35"/>
                  <a:pt x="20" y="29"/>
                </a:cubicBezTo>
                <a:cubicBezTo>
                  <a:pt x="20" y="28"/>
                  <a:pt x="20" y="27"/>
                  <a:pt x="20" y="26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99" y="27"/>
                  <a:pt x="99" y="28"/>
                  <a:pt x="99" y="29"/>
                </a:cubicBezTo>
                <a:cubicBezTo>
                  <a:pt x="99" y="35"/>
                  <a:pt x="104" y="39"/>
                  <a:pt x="109" y="39"/>
                </a:cubicBezTo>
                <a:cubicBezTo>
                  <a:pt x="110" y="39"/>
                  <a:pt x="111" y="39"/>
                  <a:pt x="112" y="39"/>
                </a:cubicBezTo>
                <a:lnTo>
                  <a:pt x="112" y="73"/>
                </a:lnTo>
                <a:close/>
                <a:moveTo>
                  <a:pt x="109" y="33"/>
                </a:moveTo>
                <a:cubicBezTo>
                  <a:pt x="107" y="33"/>
                  <a:pt x="106" y="31"/>
                  <a:pt x="106" y="29"/>
                </a:cubicBezTo>
                <a:cubicBezTo>
                  <a:pt x="106" y="28"/>
                  <a:pt x="107" y="26"/>
                  <a:pt x="109" y="26"/>
                </a:cubicBezTo>
                <a:cubicBezTo>
                  <a:pt x="111" y="26"/>
                  <a:pt x="112" y="28"/>
                  <a:pt x="112" y="29"/>
                </a:cubicBezTo>
                <a:cubicBezTo>
                  <a:pt x="112" y="31"/>
                  <a:pt x="111" y="33"/>
                  <a:pt x="109" y="33"/>
                </a:cubicBezTo>
                <a:close/>
                <a:moveTo>
                  <a:pt x="60" y="33"/>
                </a:moveTo>
                <a:cubicBezTo>
                  <a:pt x="47" y="33"/>
                  <a:pt x="37" y="43"/>
                  <a:pt x="37" y="56"/>
                </a:cubicBezTo>
                <a:cubicBezTo>
                  <a:pt x="37" y="69"/>
                  <a:pt x="47" y="79"/>
                  <a:pt x="60" y="79"/>
                </a:cubicBezTo>
                <a:cubicBezTo>
                  <a:pt x="72" y="79"/>
                  <a:pt x="83" y="69"/>
                  <a:pt x="83" y="56"/>
                </a:cubicBezTo>
                <a:cubicBezTo>
                  <a:pt x="83" y="43"/>
                  <a:pt x="72" y="33"/>
                  <a:pt x="60" y="33"/>
                </a:cubicBezTo>
                <a:close/>
                <a:moveTo>
                  <a:pt x="70" y="53"/>
                </a:moveTo>
                <a:cubicBezTo>
                  <a:pt x="70" y="55"/>
                  <a:pt x="69" y="56"/>
                  <a:pt x="67" y="57"/>
                </a:cubicBezTo>
                <a:cubicBezTo>
                  <a:pt x="69" y="58"/>
                  <a:pt x="71" y="60"/>
                  <a:pt x="70" y="64"/>
                </a:cubicBezTo>
                <a:cubicBezTo>
                  <a:pt x="68" y="68"/>
                  <a:pt x="65" y="68"/>
                  <a:pt x="60" y="68"/>
                </a:cubicBezTo>
                <a:cubicBezTo>
                  <a:pt x="59" y="72"/>
                  <a:pt x="59" y="72"/>
                  <a:pt x="59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7"/>
                  <a:pt x="55" y="66"/>
                </a:cubicBezTo>
                <a:cubicBezTo>
                  <a:pt x="54" y="71"/>
                  <a:pt x="54" y="71"/>
                  <a:pt x="54" y="71"/>
                </a:cubicBezTo>
                <a:cubicBezTo>
                  <a:pt x="52" y="70"/>
                  <a:pt x="52" y="70"/>
                  <a:pt x="52" y="70"/>
                </a:cubicBezTo>
                <a:cubicBezTo>
                  <a:pt x="53" y="66"/>
                  <a:pt x="53" y="66"/>
                  <a:pt x="53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47" y="64"/>
                  <a:pt x="47" y="64"/>
                  <a:pt x="47" y="64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1"/>
                  <a:pt x="51" y="61"/>
                  <a:pt x="51" y="61"/>
                </a:cubicBezTo>
                <a:cubicBezTo>
                  <a:pt x="51" y="62"/>
                  <a:pt x="52" y="61"/>
                  <a:pt x="52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5" y="48"/>
                  <a:pt x="55" y="48"/>
                  <a:pt x="55" y="48"/>
                </a:cubicBezTo>
                <a:cubicBezTo>
                  <a:pt x="55" y="47"/>
                  <a:pt x="55" y="46"/>
                  <a:pt x="54" y="46"/>
                </a:cubicBezTo>
                <a:cubicBezTo>
                  <a:pt x="54" y="46"/>
                  <a:pt x="52" y="46"/>
                  <a:pt x="52" y="46"/>
                </a:cubicBezTo>
                <a:cubicBezTo>
                  <a:pt x="52" y="43"/>
                  <a:pt x="52" y="43"/>
                  <a:pt x="52" y="43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4"/>
                  <a:pt x="57" y="44"/>
                  <a:pt x="58" y="44"/>
                </a:cubicBezTo>
                <a:cubicBezTo>
                  <a:pt x="59" y="39"/>
                  <a:pt x="59" y="39"/>
                  <a:pt x="59" y="39"/>
                </a:cubicBezTo>
                <a:cubicBezTo>
                  <a:pt x="62" y="40"/>
                  <a:pt x="62" y="40"/>
                  <a:pt x="62" y="40"/>
                </a:cubicBezTo>
                <a:cubicBezTo>
                  <a:pt x="60" y="45"/>
                  <a:pt x="60" y="45"/>
                  <a:pt x="60" y="45"/>
                </a:cubicBezTo>
                <a:cubicBezTo>
                  <a:pt x="61" y="45"/>
                  <a:pt x="62" y="45"/>
                  <a:pt x="63" y="45"/>
                </a:cubicBezTo>
                <a:cubicBezTo>
                  <a:pt x="64" y="41"/>
                  <a:pt x="64" y="41"/>
                  <a:pt x="64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5" y="46"/>
                  <a:pt x="65" y="46"/>
                  <a:pt x="65" y="46"/>
                </a:cubicBezTo>
                <a:cubicBezTo>
                  <a:pt x="69" y="47"/>
                  <a:pt x="71" y="49"/>
                  <a:pt x="70" y="53"/>
                </a:cubicBezTo>
                <a:close/>
                <a:moveTo>
                  <a:pt x="58" y="57"/>
                </a:moveTo>
                <a:cubicBezTo>
                  <a:pt x="56" y="63"/>
                  <a:pt x="56" y="63"/>
                  <a:pt x="56" y="63"/>
                </a:cubicBezTo>
                <a:cubicBezTo>
                  <a:pt x="58" y="63"/>
                  <a:pt x="64" y="65"/>
                  <a:pt x="64" y="62"/>
                </a:cubicBezTo>
                <a:cubicBezTo>
                  <a:pt x="65" y="58"/>
                  <a:pt x="60" y="57"/>
                  <a:pt x="58" y="57"/>
                </a:cubicBezTo>
                <a:close/>
                <a:moveTo>
                  <a:pt x="60" y="48"/>
                </a:moveTo>
                <a:cubicBezTo>
                  <a:pt x="58" y="54"/>
                  <a:pt x="58" y="54"/>
                  <a:pt x="58" y="54"/>
                </a:cubicBezTo>
                <a:cubicBezTo>
                  <a:pt x="60" y="54"/>
                  <a:pt x="65" y="56"/>
                  <a:pt x="65" y="53"/>
                </a:cubicBezTo>
                <a:cubicBezTo>
                  <a:pt x="66" y="49"/>
                  <a:pt x="61" y="48"/>
                  <a:pt x="60" y="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2292138" y="3051490"/>
            <a:ext cx="544513" cy="398463"/>
          </a:xfrm>
          <a:custGeom>
            <a:avLst/>
            <a:gdLst>
              <a:gd name="T0" fmla="*/ 132 w 145"/>
              <a:gd name="T1" fmla="*/ 83 h 106"/>
              <a:gd name="T2" fmla="*/ 145 w 145"/>
              <a:gd name="T3" fmla="*/ 24 h 106"/>
              <a:gd name="T4" fmla="*/ 142 w 145"/>
              <a:gd name="T5" fmla="*/ 20 h 106"/>
              <a:gd name="T6" fmla="*/ 31 w 145"/>
              <a:gd name="T7" fmla="*/ 3 h 106"/>
              <a:gd name="T8" fmla="*/ 28 w 145"/>
              <a:gd name="T9" fmla="*/ 0 h 106"/>
              <a:gd name="T10" fmla="*/ 0 w 145"/>
              <a:gd name="T11" fmla="*/ 4 h 106"/>
              <a:gd name="T12" fmla="*/ 26 w 145"/>
              <a:gd name="T13" fmla="*/ 7 h 106"/>
              <a:gd name="T14" fmla="*/ 46 w 145"/>
              <a:gd name="T15" fmla="*/ 84 h 106"/>
              <a:gd name="T16" fmla="*/ 46 w 145"/>
              <a:gd name="T17" fmla="*/ 92 h 106"/>
              <a:gd name="T18" fmla="*/ 72 w 145"/>
              <a:gd name="T19" fmla="*/ 92 h 106"/>
              <a:gd name="T20" fmla="*/ 107 w 145"/>
              <a:gd name="T21" fmla="*/ 86 h 106"/>
              <a:gd name="T22" fmla="*/ 119 w 145"/>
              <a:gd name="T23" fmla="*/ 106 h 106"/>
              <a:gd name="T24" fmla="*/ 130 w 145"/>
              <a:gd name="T25" fmla="*/ 86 h 106"/>
              <a:gd name="T26" fmla="*/ 118 w 145"/>
              <a:gd name="T27" fmla="*/ 27 h 106"/>
              <a:gd name="T28" fmla="*/ 135 w 145"/>
              <a:gd name="T29" fmla="*/ 40 h 106"/>
              <a:gd name="T30" fmla="*/ 118 w 145"/>
              <a:gd name="T31" fmla="*/ 27 h 106"/>
              <a:gd name="T32" fmla="*/ 60 w 145"/>
              <a:gd name="T33" fmla="*/ 27 h 106"/>
              <a:gd name="T34" fmla="*/ 41 w 145"/>
              <a:gd name="T35" fmla="*/ 40 h 106"/>
              <a:gd name="T36" fmla="*/ 47 w 145"/>
              <a:gd name="T37" fmla="*/ 60 h 106"/>
              <a:gd name="T38" fmla="*/ 62 w 145"/>
              <a:gd name="T39" fmla="*/ 46 h 106"/>
              <a:gd name="T40" fmla="*/ 47 w 145"/>
              <a:gd name="T41" fmla="*/ 60 h 106"/>
              <a:gd name="T42" fmla="*/ 64 w 145"/>
              <a:gd name="T43" fmla="*/ 66 h 106"/>
              <a:gd name="T44" fmla="*/ 52 w 145"/>
              <a:gd name="T45" fmla="*/ 79 h 106"/>
              <a:gd name="T46" fmla="*/ 59 w 145"/>
              <a:gd name="T47" fmla="*/ 99 h 106"/>
              <a:gd name="T48" fmla="*/ 59 w 145"/>
              <a:gd name="T49" fmla="*/ 86 h 106"/>
              <a:gd name="T50" fmla="*/ 59 w 145"/>
              <a:gd name="T51" fmla="*/ 99 h 106"/>
              <a:gd name="T52" fmla="*/ 72 w 145"/>
              <a:gd name="T53" fmla="*/ 79 h 106"/>
              <a:gd name="T54" fmla="*/ 86 w 145"/>
              <a:gd name="T55" fmla="*/ 66 h 106"/>
              <a:gd name="T56" fmla="*/ 86 w 145"/>
              <a:gd name="T57" fmla="*/ 60 h 106"/>
              <a:gd name="T58" fmla="*/ 68 w 145"/>
              <a:gd name="T59" fmla="*/ 46 h 106"/>
              <a:gd name="T60" fmla="*/ 86 w 145"/>
              <a:gd name="T61" fmla="*/ 60 h 106"/>
              <a:gd name="T62" fmla="*/ 68 w 145"/>
              <a:gd name="T63" fmla="*/ 40 h 106"/>
              <a:gd name="T64" fmla="*/ 86 w 145"/>
              <a:gd name="T65" fmla="*/ 27 h 106"/>
              <a:gd name="T66" fmla="*/ 106 w 145"/>
              <a:gd name="T67" fmla="*/ 79 h 106"/>
              <a:gd name="T68" fmla="*/ 92 w 145"/>
              <a:gd name="T69" fmla="*/ 66 h 106"/>
              <a:gd name="T70" fmla="*/ 106 w 145"/>
              <a:gd name="T71" fmla="*/ 79 h 106"/>
              <a:gd name="T72" fmla="*/ 92 w 145"/>
              <a:gd name="T73" fmla="*/ 60 h 106"/>
              <a:gd name="T74" fmla="*/ 109 w 145"/>
              <a:gd name="T75" fmla="*/ 46 h 106"/>
              <a:gd name="T76" fmla="*/ 110 w 145"/>
              <a:gd name="T77" fmla="*/ 40 h 106"/>
              <a:gd name="T78" fmla="*/ 92 w 145"/>
              <a:gd name="T79" fmla="*/ 27 h 106"/>
              <a:gd name="T80" fmla="*/ 110 w 145"/>
              <a:gd name="T81" fmla="*/ 40 h 106"/>
              <a:gd name="T82" fmla="*/ 112 w 145"/>
              <a:gd name="T83" fmla="*/ 92 h 106"/>
              <a:gd name="T84" fmla="*/ 125 w 145"/>
              <a:gd name="T85" fmla="*/ 92 h 106"/>
              <a:gd name="T86" fmla="*/ 126 w 145"/>
              <a:gd name="T87" fmla="*/ 79 h 106"/>
              <a:gd name="T88" fmla="*/ 114 w 145"/>
              <a:gd name="T89" fmla="*/ 66 h 106"/>
              <a:gd name="T90" fmla="*/ 126 w 145"/>
              <a:gd name="T91" fmla="*/ 79 h 106"/>
              <a:gd name="T92" fmla="*/ 116 w 145"/>
              <a:gd name="T93" fmla="*/ 46 h 106"/>
              <a:gd name="T94" fmla="*/ 130 w 145"/>
              <a:gd name="T95" fmla="*/ 6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5" h="106">
                <a:moveTo>
                  <a:pt x="132" y="83"/>
                </a:moveTo>
                <a:cubicBezTo>
                  <a:pt x="132" y="83"/>
                  <a:pt x="132" y="83"/>
                  <a:pt x="132" y="83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45" y="24"/>
                  <a:pt x="145" y="24"/>
                  <a:pt x="145" y="23"/>
                </a:cubicBezTo>
                <a:cubicBezTo>
                  <a:pt x="145" y="22"/>
                  <a:pt x="143" y="20"/>
                  <a:pt x="142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1"/>
                  <a:pt x="30" y="0"/>
                  <a:pt x="28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2" y="7"/>
                  <a:pt x="3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84"/>
                  <a:pt x="46" y="84"/>
                  <a:pt x="46" y="84"/>
                </a:cubicBezTo>
                <a:cubicBezTo>
                  <a:pt x="47" y="84"/>
                  <a:pt x="47" y="85"/>
                  <a:pt x="48" y="86"/>
                </a:cubicBezTo>
                <a:cubicBezTo>
                  <a:pt x="47" y="88"/>
                  <a:pt x="46" y="90"/>
                  <a:pt x="46" y="92"/>
                </a:cubicBezTo>
                <a:cubicBezTo>
                  <a:pt x="46" y="100"/>
                  <a:pt x="52" y="106"/>
                  <a:pt x="59" y="106"/>
                </a:cubicBezTo>
                <a:cubicBezTo>
                  <a:pt x="67" y="106"/>
                  <a:pt x="72" y="100"/>
                  <a:pt x="72" y="92"/>
                </a:cubicBezTo>
                <a:cubicBezTo>
                  <a:pt x="72" y="90"/>
                  <a:pt x="72" y="88"/>
                  <a:pt x="71" y="86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106" y="88"/>
                  <a:pt x="105" y="90"/>
                  <a:pt x="105" y="92"/>
                </a:cubicBezTo>
                <a:cubicBezTo>
                  <a:pt x="105" y="100"/>
                  <a:pt x="111" y="106"/>
                  <a:pt x="119" y="106"/>
                </a:cubicBezTo>
                <a:cubicBezTo>
                  <a:pt x="126" y="106"/>
                  <a:pt x="132" y="100"/>
                  <a:pt x="132" y="92"/>
                </a:cubicBezTo>
                <a:cubicBezTo>
                  <a:pt x="132" y="90"/>
                  <a:pt x="131" y="88"/>
                  <a:pt x="130" y="86"/>
                </a:cubicBezTo>
                <a:cubicBezTo>
                  <a:pt x="131" y="85"/>
                  <a:pt x="131" y="84"/>
                  <a:pt x="132" y="83"/>
                </a:cubicBezTo>
                <a:close/>
                <a:moveTo>
                  <a:pt x="118" y="27"/>
                </a:moveTo>
                <a:cubicBezTo>
                  <a:pt x="138" y="27"/>
                  <a:pt x="138" y="27"/>
                  <a:pt x="138" y="27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17" y="40"/>
                  <a:pt x="117" y="40"/>
                  <a:pt x="117" y="40"/>
                </a:cubicBezTo>
                <a:lnTo>
                  <a:pt x="118" y="27"/>
                </a:lnTo>
                <a:close/>
                <a:moveTo>
                  <a:pt x="38" y="27"/>
                </a:moveTo>
                <a:cubicBezTo>
                  <a:pt x="60" y="27"/>
                  <a:pt x="60" y="27"/>
                  <a:pt x="60" y="27"/>
                </a:cubicBezTo>
                <a:cubicBezTo>
                  <a:pt x="61" y="40"/>
                  <a:pt x="61" y="40"/>
                  <a:pt x="61" y="40"/>
                </a:cubicBezTo>
                <a:cubicBezTo>
                  <a:pt x="41" y="40"/>
                  <a:pt x="41" y="40"/>
                  <a:pt x="41" y="40"/>
                </a:cubicBezTo>
                <a:lnTo>
                  <a:pt x="38" y="27"/>
                </a:lnTo>
                <a:close/>
                <a:moveTo>
                  <a:pt x="47" y="60"/>
                </a:moveTo>
                <a:cubicBezTo>
                  <a:pt x="43" y="46"/>
                  <a:pt x="43" y="46"/>
                  <a:pt x="43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3" y="60"/>
                  <a:pt x="63" y="60"/>
                  <a:pt x="63" y="60"/>
                </a:cubicBezTo>
                <a:lnTo>
                  <a:pt x="47" y="60"/>
                </a:lnTo>
                <a:close/>
                <a:moveTo>
                  <a:pt x="48" y="66"/>
                </a:moveTo>
                <a:cubicBezTo>
                  <a:pt x="64" y="66"/>
                  <a:pt x="64" y="66"/>
                  <a:pt x="64" y="66"/>
                </a:cubicBezTo>
                <a:cubicBezTo>
                  <a:pt x="66" y="79"/>
                  <a:pt x="66" y="79"/>
                  <a:pt x="66" y="79"/>
                </a:cubicBezTo>
                <a:cubicBezTo>
                  <a:pt x="52" y="79"/>
                  <a:pt x="52" y="79"/>
                  <a:pt x="52" y="79"/>
                </a:cubicBezTo>
                <a:lnTo>
                  <a:pt x="48" y="66"/>
                </a:lnTo>
                <a:close/>
                <a:moveTo>
                  <a:pt x="59" y="99"/>
                </a:moveTo>
                <a:cubicBezTo>
                  <a:pt x="56" y="99"/>
                  <a:pt x="53" y="96"/>
                  <a:pt x="53" y="92"/>
                </a:cubicBezTo>
                <a:cubicBezTo>
                  <a:pt x="53" y="89"/>
                  <a:pt x="56" y="86"/>
                  <a:pt x="59" y="86"/>
                </a:cubicBezTo>
                <a:cubicBezTo>
                  <a:pt x="63" y="86"/>
                  <a:pt x="66" y="89"/>
                  <a:pt x="66" y="92"/>
                </a:cubicBezTo>
                <a:cubicBezTo>
                  <a:pt x="66" y="96"/>
                  <a:pt x="63" y="99"/>
                  <a:pt x="59" y="99"/>
                </a:cubicBezTo>
                <a:close/>
                <a:moveTo>
                  <a:pt x="86" y="79"/>
                </a:moveTo>
                <a:cubicBezTo>
                  <a:pt x="72" y="79"/>
                  <a:pt x="72" y="79"/>
                  <a:pt x="72" y="79"/>
                </a:cubicBezTo>
                <a:cubicBezTo>
                  <a:pt x="71" y="66"/>
                  <a:pt x="71" y="66"/>
                  <a:pt x="71" y="66"/>
                </a:cubicBezTo>
                <a:cubicBezTo>
                  <a:pt x="86" y="66"/>
                  <a:pt x="86" y="66"/>
                  <a:pt x="86" y="66"/>
                </a:cubicBezTo>
                <a:lnTo>
                  <a:pt x="86" y="79"/>
                </a:lnTo>
                <a:close/>
                <a:moveTo>
                  <a:pt x="86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68" y="46"/>
                  <a:pt x="68" y="46"/>
                  <a:pt x="68" y="46"/>
                </a:cubicBezTo>
                <a:cubicBezTo>
                  <a:pt x="86" y="46"/>
                  <a:pt x="86" y="46"/>
                  <a:pt x="86" y="46"/>
                </a:cubicBezTo>
                <a:lnTo>
                  <a:pt x="86" y="60"/>
                </a:lnTo>
                <a:close/>
                <a:moveTo>
                  <a:pt x="86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66" y="27"/>
                  <a:pt x="66" y="27"/>
                  <a:pt x="66" y="27"/>
                </a:cubicBezTo>
                <a:cubicBezTo>
                  <a:pt x="86" y="27"/>
                  <a:pt x="86" y="27"/>
                  <a:pt x="86" y="27"/>
                </a:cubicBezTo>
                <a:lnTo>
                  <a:pt x="86" y="40"/>
                </a:lnTo>
                <a:close/>
                <a:moveTo>
                  <a:pt x="106" y="79"/>
                </a:moveTo>
                <a:cubicBezTo>
                  <a:pt x="92" y="79"/>
                  <a:pt x="92" y="79"/>
                  <a:pt x="92" y="79"/>
                </a:cubicBezTo>
                <a:cubicBezTo>
                  <a:pt x="92" y="66"/>
                  <a:pt x="92" y="66"/>
                  <a:pt x="92" y="66"/>
                </a:cubicBezTo>
                <a:cubicBezTo>
                  <a:pt x="107" y="66"/>
                  <a:pt x="107" y="66"/>
                  <a:pt x="107" y="66"/>
                </a:cubicBezTo>
                <a:lnTo>
                  <a:pt x="106" y="79"/>
                </a:lnTo>
                <a:close/>
                <a:moveTo>
                  <a:pt x="108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46"/>
                  <a:pt x="92" y="46"/>
                  <a:pt x="92" y="46"/>
                </a:cubicBezTo>
                <a:cubicBezTo>
                  <a:pt x="109" y="46"/>
                  <a:pt x="109" y="46"/>
                  <a:pt x="109" y="46"/>
                </a:cubicBezTo>
                <a:lnTo>
                  <a:pt x="108" y="60"/>
                </a:lnTo>
                <a:close/>
                <a:moveTo>
                  <a:pt x="110" y="40"/>
                </a:moveTo>
                <a:cubicBezTo>
                  <a:pt x="92" y="40"/>
                  <a:pt x="92" y="40"/>
                  <a:pt x="92" y="40"/>
                </a:cubicBezTo>
                <a:cubicBezTo>
                  <a:pt x="92" y="27"/>
                  <a:pt x="92" y="27"/>
                  <a:pt x="92" y="27"/>
                </a:cubicBezTo>
                <a:cubicBezTo>
                  <a:pt x="112" y="27"/>
                  <a:pt x="112" y="27"/>
                  <a:pt x="112" y="27"/>
                </a:cubicBezTo>
                <a:lnTo>
                  <a:pt x="110" y="40"/>
                </a:lnTo>
                <a:close/>
                <a:moveTo>
                  <a:pt x="119" y="99"/>
                </a:moveTo>
                <a:cubicBezTo>
                  <a:pt x="115" y="99"/>
                  <a:pt x="112" y="96"/>
                  <a:pt x="112" y="92"/>
                </a:cubicBezTo>
                <a:cubicBezTo>
                  <a:pt x="112" y="89"/>
                  <a:pt x="115" y="86"/>
                  <a:pt x="119" y="86"/>
                </a:cubicBezTo>
                <a:cubicBezTo>
                  <a:pt x="122" y="86"/>
                  <a:pt x="125" y="89"/>
                  <a:pt x="125" y="92"/>
                </a:cubicBezTo>
                <a:cubicBezTo>
                  <a:pt x="125" y="96"/>
                  <a:pt x="122" y="99"/>
                  <a:pt x="119" y="99"/>
                </a:cubicBezTo>
                <a:close/>
                <a:moveTo>
                  <a:pt x="126" y="79"/>
                </a:moveTo>
                <a:cubicBezTo>
                  <a:pt x="112" y="79"/>
                  <a:pt x="112" y="79"/>
                  <a:pt x="112" y="79"/>
                </a:cubicBezTo>
                <a:cubicBezTo>
                  <a:pt x="114" y="66"/>
                  <a:pt x="114" y="66"/>
                  <a:pt x="114" y="66"/>
                </a:cubicBezTo>
                <a:cubicBezTo>
                  <a:pt x="129" y="66"/>
                  <a:pt x="129" y="66"/>
                  <a:pt x="129" y="66"/>
                </a:cubicBezTo>
                <a:lnTo>
                  <a:pt x="126" y="79"/>
                </a:lnTo>
                <a:close/>
                <a:moveTo>
                  <a:pt x="115" y="60"/>
                </a:moveTo>
                <a:cubicBezTo>
                  <a:pt x="116" y="46"/>
                  <a:pt x="116" y="46"/>
                  <a:pt x="116" y="46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30" y="60"/>
                  <a:pt x="130" y="60"/>
                  <a:pt x="130" y="60"/>
                </a:cubicBezTo>
                <a:lnTo>
                  <a:pt x="115" y="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3331950" y="2980053"/>
            <a:ext cx="544513" cy="541338"/>
          </a:xfrm>
          <a:custGeom>
            <a:avLst/>
            <a:gdLst>
              <a:gd name="T0" fmla="*/ 89 w 145"/>
              <a:gd name="T1" fmla="*/ 52 h 144"/>
              <a:gd name="T2" fmla="*/ 104 w 145"/>
              <a:gd name="T3" fmla="*/ 38 h 144"/>
              <a:gd name="T4" fmla="*/ 102 w 145"/>
              <a:gd name="T5" fmla="*/ 32 h 144"/>
              <a:gd name="T6" fmla="*/ 92 w 145"/>
              <a:gd name="T7" fmla="*/ 41 h 144"/>
              <a:gd name="T8" fmla="*/ 92 w 145"/>
              <a:gd name="T9" fmla="*/ 3 h 144"/>
              <a:gd name="T10" fmla="*/ 85 w 145"/>
              <a:gd name="T11" fmla="*/ 3 h 144"/>
              <a:gd name="T12" fmla="*/ 78 w 145"/>
              <a:gd name="T13" fmla="*/ 33 h 144"/>
              <a:gd name="T14" fmla="*/ 72 w 145"/>
              <a:gd name="T15" fmla="*/ 36 h 144"/>
              <a:gd name="T16" fmla="*/ 86 w 145"/>
              <a:gd name="T17" fmla="*/ 51 h 144"/>
              <a:gd name="T18" fmla="*/ 131 w 145"/>
              <a:gd name="T19" fmla="*/ 122 h 144"/>
              <a:gd name="T20" fmla="*/ 144 w 145"/>
              <a:gd name="T21" fmla="*/ 63 h 144"/>
              <a:gd name="T22" fmla="*/ 141 w 145"/>
              <a:gd name="T23" fmla="*/ 59 h 144"/>
              <a:gd name="T24" fmla="*/ 31 w 145"/>
              <a:gd name="T25" fmla="*/ 41 h 144"/>
              <a:gd name="T26" fmla="*/ 28 w 145"/>
              <a:gd name="T27" fmla="*/ 39 h 144"/>
              <a:gd name="T28" fmla="*/ 0 w 145"/>
              <a:gd name="T29" fmla="*/ 42 h 144"/>
              <a:gd name="T30" fmla="*/ 25 w 145"/>
              <a:gd name="T31" fmla="*/ 46 h 144"/>
              <a:gd name="T32" fmla="*/ 46 w 145"/>
              <a:gd name="T33" fmla="*/ 122 h 144"/>
              <a:gd name="T34" fmla="*/ 46 w 145"/>
              <a:gd name="T35" fmla="*/ 131 h 144"/>
              <a:gd name="T36" fmla="*/ 72 w 145"/>
              <a:gd name="T37" fmla="*/ 131 h 144"/>
              <a:gd name="T38" fmla="*/ 107 w 145"/>
              <a:gd name="T39" fmla="*/ 125 h 144"/>
              <a:gd name="T40" fmla="*/ 118 w 145"/>
              <a:gd name="T41" fmla="*/ 144 h 144"/>
              <a:gd name="T42" fmla="*/ 129 w 145"/>
              <a:gd name="T43" fmla="*/ 124 h 144"/>
              <a:gd name="T44" fmla="*/ 118 w 145"/>
              <a:gd name="T45" fmla="*/ 65 h 144"/>
              <a:gd name="T46" fmla="*/ 134 w 145"/>
              <a:gd name="T47" fmla="*/ 79 h 144"/>
              <a:gd name="T48" fmla="*/ 118 w 145"/>
              <a:gd name="T49" fmla="*/ 65 h 144"/>
              <a:gd name="T50" fmla="*/ 59 w 145"/>
              <a:gd name="T51" fmla="*/ 65 h 144"/>
              <a:gd name="T52" fmla="*/ 41 w 145"/>
              <a:gd name="T53" fmla="*/ 79 h 144"/>
              <a:gd name="T54" fmla="*/ 46 w 145"/>
              <a:gd name="T55" fmla="*/ 98 h 144"/>
              <a:gd name="T56" fmla="*/ 61 w 145"/>
              <a:gd name="T57" fmla="*/ 85 h 144"/>
              <a:gd name="T58" fmla="*/ 46 w 145"/>
              <a:gd name="T59" fmla="*/ 98 h 144"/>
              <a:gd name="T60" fmla="*/ 64 w 145"/>
              <a:gd name="T61" fmla="*/ 105 h 144"/>
              <a:gd name="T62" fmla="*/ 52 w 145"/>
              <a:gd name="T63" fmla="*/ 118 h 144"/>
              <a:gd name="T64" fmla="*/ 59 w 145"/>
              <a:gd name="T65" fmla="*/ 138 h 144"/>
              <a:gd name="T66" fmla="*/ 59 w 145"/>
              <a:gd name="T67" fmla="*/ 125 h 144"/>
              <a:gd name="T68" fmla="*/ 59 w 145"/>
              <a:gd name="T69" fmla="*/ 138 h 144"/>
              <a:gd name="T70" fmla="*/ 72 w 145"/>
              <a:gd name="T71" fmla="*/ 118 h 144"/>
              <a:gd name="T72" fmla="*/ 85 w 145"/>
              <a:gd name="T73" fmla="*/ 105 h 144"/>
              <a:gd name="T74" fmla="*/ 85 w 145"/>
              <a:gd name="T75" fmla="*/ 98 h 144"/>
              <a:gd name="T76" fmla="*/ 68 w 145"/>
              <a:gd name="T77" fmla="*/ 85 h 144"/>
              <a:gd name="T78" fmla="*/ 85 w 145"/>
              <a:gd name="T79" fmla="*/ 98 h 144"/>
              <a:gd name="T80" fmla="*/ 67 w 145"/>
              <a:gd name="T81" fmla="*/ 79 h 144"/>
              <a:gd name="T82" fmla="*/ 85 w 145"/>
              <a:gd name="T83" fmla="*/ 65 h 144"/>
              <a:gd name="T84" fmla="*/ 105 w 145"/>
              <a:gd name="T85" fmla="*/ 118 h 144"/>
              <a:gd name="T86" fmla="*/ 92 w 145"/>
              <a:gd name="T87" fmla="*/ 105 h 144"/>
              <a:gd name="T88" fmla="*/ 105 w 145"/>
              <a:gd name="T89" fmla="*/ 118 h 144"/>
              <a:gd name="T90" fmla="*/ 92 w 145"/>
              <a:gd name="T91" fmla="*/ 98 h 144"/>
              <a:gd name="T92" fmla="*/ 109 w 145"/>
              <a:gd name="T93" fmla="*/ 85 h 144"/>
              <a:gd name="T94" fmla="*/ 110 w 145"/>
              <a:gd name="T95" fmla="*/ 79 h 144"/>
              <a:gd name="T96" fmla="*/ 92 w 145"/>
              <a:gd name="T97" fmla="*/ 65 h 144"/>
              <a:gd name="T98" fmla="*/ 110 w 145"/>
              <a:gd name="T99" fmla="*/ 79 h 144"/>
              <a:gd name="T100" fmla="*/ 112 w 145"/>
              <a:gd name="T101" fmla="*/ 131 h 144"/>
              <a:gd name="T102" fmla="*/ 125 w 145"/>
              <a:gd name="T103" fmla="*/ 131 h 144"/>
              <a:gd name="T104" fmla="*/ 125 w 145"/>
              <a:gd name="T105" fmla="*/ 118 h 144"/>
              <a:gd name="T106" fmla="*/ 113 w 145"/>
              <a:gd name="T107" fmla="*/ 105 h 144"/>
              <a:gd name="T108" fmla="*/ 125 w 145"/>
              <a:gd name="T109" fmla="*/ 118 h 144"/>
              <a:gd name="T110" fmla="*/ 116 w 145"/>
              <a:gd name="T111" fmla="*/ 85 h 144"/>
              <a:gd name="T112" fmla="*/ 130 w 145"/>
              <a:gd name="T113" fmla="*/ 9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44">
                <a:moveTo>
                  <a:pt x="86" y="51"/>
                </a:moveTo>
                <a:cubicBezTo>
                  <a:pt x="87" y="52"/>
                  <a:pt x="88" y="52"/>
                  <a:pt x="89" y="52"/>
                </a:cubicBezTo>
                <a:cubicBezTo>
                  <a:pt x="89" y="52"/>
                  <a:pt x="90" y="52"/>
                  <a:pt x="91" y="51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5" y="37"/>
                  <a:pt x="105" y="37"/>
                  <a:pt x="105" y="36"/>
                </a:cubicBezTo>
                <a:cubicBezTo>
                  <a:pt x="105" y="34"/>
                  <a:pt x="104" y="32"/>
                  <a:pt x="102" y="32"/>
                </a:cubicBezTo>
                <a:cubicBezTo>
                  <a:pt x="101" y="32"/>
                  <a:pt x="100" y="33"/>
                  <a:pt x="99" y="33"/>
                </a:cubicBezTo>
                <a:cubicBezTo>
                  <a:pt x="92" y="41"/>
                  <a:pt x="92" y="41"/>
                  <a:pt x="92" y="41"/>
                </a:cubicBezTo>
                <a:cubicBezTo>
                  <a:pt x="92" y="3"/>
                  <a:pt x="92" y="3"/>
                  <a:pt x="92" y="3"/>
                </a:cubicBezTo>
                <a:cubicBezTo>
                  <a:pt x="92" y="3"/>
                  <a:pt x="92" y="3"/>
                  <a:pt x="92" y="3"/>
                </a:cubicBezTo>
                <a:cubicBezTo>
                  <a:pt x="92" y="1"/>
                  <a:pt x="90" y="0"/>
                  <a:pt x="89" y="0"/>
                </a:cubicBezTo>
                <a:cubicBezTo>
                  <a:pt x="87" y="0"/>
                  <a:pt x="85" y="1"/>
                  <a:pt x="85" y="3"/>
                </a:cubicBezTo>
                <a:cubicBezTo>
                  <a:pt x="85" y="41"/>
                  <a:pt x="85" y="41"/>
                  <a:pt x="85" y="41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3"/>
                  <a:pt x="76" y="32"/>
                  <a:pt x="75" y="32"/>
                </a:cubicBezTo>
                <a:cubicBezTo>
                  <a:pt x="74" y="32"/>
                  <a:pt x="72" y="34"/>
                  <a:pt x="72" y="36"/>
                </a:cubicBezTo>
                <a:cubicBezTo>
                  <a:pt x="72" y="37"/>
                  <a:pt x="72" y="37"/>
                  <a:pt x="73" y="38"/>
                </a:cubicBezTo>
                <a:lnTo>
                  <a:pt x="86" y="51"/>
                </a:lnTo>
                <a:close/>
                <a:moveTo>
                  <a:pt x="131" y="122"/>
                </a:moveTo>
                <a:cubicBezTo>
                  <a:pt x="131" y="122"/>
                  <a:pt x="131" y="122"/>
                  <a:pt x="131" y="122"/>
                </a:cubicBezTo>
                <a:cubicBezTo>
                  <a:pt x="144" y="63"/>
                  <a:pt x="144" y="63"/>
                  <a:pt x="144" y="63"/>
                </a:cubicBezTo>
                <a:cubicBezTo>
                  <a:pt x="144" y="63"/>
                  <a:pt x="144" y="63"/>
                  <a:pt x="144" y="63"/>
                </a:cubicBezTo>
                <a:cubicBezTo>
                  <a:pt x="144" y="63"/>
                  <a:pt x="145" y="62"/>
                  <a:pt x="145" y="62"/>
                </a:cubicBezTo>
                <a:cubicBezTo>
                  <a:pt x="145" y="60"/>
                  <a:pt x="143" y="59"/>
                  <a:pt x="141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0"/>
                  <a:pt x="29" y="39"/>
                  <a:pt x="28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1" y="39"/>
                  <a:pt x="0" y="41"/>
                  <a:pt x="0" y="42"/>
                </a:cubicBezTo>
                <a:cubicBezTo>
                  <a:pt x="0" y="44"/>
                  <a:pt x="1" y="46"/>
                  <a:pt x="3" y="46"/>
                </a:cubicBezTo>
                <a:cubicBezTo>
                  <a:pt x="25" y="46"/>
                  <a:pt x="25" y="46"/>
                  <a:pt x="25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46" y="123"/>
                  <a:pt x="47" y="124"/>
                  <a:pt x="48" y="124"/>
                </a:cubicBezTo>
                <a:cubicBezTo>
                  <a:pt x="46" y="126"/>
                  <a:pt x="46" y="129"/>
                  <a:pt x="46" y="131"/>
                </a:cubicBezTo>
                <a:cubicBezTo>
                  <a:pt x="46" y="139"/>
                  <a:pt x="52" y="144"/>
                  <a:pt x="59" y="144"/>
                </a:cubicBezTo>
                <a:cubicBezTo>
                  <a:pt x="66" y="144"/>
                  <a:pt x="72" y="139"/>
                  <a:pt x="72" y="131"/>
                </a:cubicBezTo>
                <a:cubicBezTo>
                  <a:pt x="72" y="129"/>
                  <a:pt x="71" y="127"/>
                  <a:pt x="70" y="125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6" y="127"/>
                  <a:pt x="105" y="129"/>
                  <a:pt x="105" y="131"/>
                </a:cubicBezTo>
                <a:cubicBezTo>
                  <a:pt x="105" y="139"/>
                  <a:pt x="111" y="144"/>
                  <a:pt x="118" y="144"/>
                </a:cubicBezTo>
                <a:cubicBezTo>
                  <a:pt x="125" y="144"/>
                  <a:pt x="131" y="139"/>
                  <a:pt x="131" y="131"/>
                </a:cubicBezTo>
                <a:cubicBezTo>
                  <a:pt x="131" y="129"/>
                  <a:pt x="131" y="126"/>
                  <a:pt x="129" y="124"/>
                </a:cubicBezTo>
                <a:cubicBezTo>
                  <a:pt x="130" y="124"/>
                  <a:pt x="131" y="123"/>
                  <a:pt x="131" y="122"/>
                </a:cubicBezTo>
                <a:close/>
                <a:moveTo>
                  <a:pt x="118" y="65"/>
                </a:moveTo>
                <a:cubicBezTo>
                  <a:pt x="137" y="65"/>
                  <a:pt x="137" y="65"/>
                  <a:pt x="137" y="65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16" y="79"/>
                  <a:pt x="116" y="79"/>
                  <a:pt x="116" y="79"/>
                </a:cubicBezTo>
                <a:lnTo>
                  <a:pt x="118" y="65"/>
                </a:lnTo>
                <a:close/>
                <a:moveTo>
                  <a:pt x="37" y="65"/>
                </a:moveTo>
                <a:cubicBezTo>
                  <a:pt x="59" y="65"/>
                  <a:pt x="59" y="65"/>
                  <a:pt x="59" y="65"/>
                </a:cubicBezTo>
                <a:cubicBezTo>
                  <a:pt x="61" y="79"/>
                  <a:pt x="61" y="79"/>
                  <a:pt x="61" y="79"/>
                </a:cubicBezTo>
                <a:cubicBezTo>
                  <a:pt x="41" y="79"/>
                  <a:pt x="41" y="79"/>
                  <a:pt x="41" y="79"/>
                </a:cubicBezTo>
                <a:lnTo>
                  <a:pt x="37" y="65"/>
                </a:lnTo>
                <a:close/>
                <a:moveTo>
                  <a:pt x="46" y="98"/>
                </a:moveTo>
                <a:cubicBezTo>
                  <a:pt x="43" y="85"/>
                  <a:pt x="43" y="85"/>
                  <a:pt x="43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3" y="98"/>
                  <a:pt x="63" y="98"/>
                  <a:pt x="63" y="98"/>
                </a:cubicBezTo>
                <a:lnTo>
                  <a:pt x="46" y="98"/>
                </a:lnTo>
                <a:close/>
                <a:moveTo>
                  <a:pt x="48" y="105"/>
                </a:moveTo>
                <a:cubicBezTo>
                  <a:pt x="64" y="105"/>
                  <a:pt x="64" y="105"/>
                  <a:pt x="64" y="105"/>
                </a:cubicBezTo>
                <a:cubicBezTo>
                  <a:pt x="65" y="118"/>
                  <a:pt x="65" y="118"/>
                  <a:pt x="65" y="118"/>
                </a:cubicBezTo>
                <a:cubicBezTo>
                  <a:pt x="52" y="118"/>
                  <a:pt x="52" y="118"/>
                  <a:pt x="52" y="118"/>
                </a:cubicBezTo>
                <a:lnTo>
                  <a:pt x="48" y="105"/>
                </a:lnTo>
                <a:close/>
                <a:moveTo>
                  <a:pt x="59" y="138"/>
                </a:moveTo>
                <a:cubicBezTo>
                  <a:pt x="55" y="138"/>
                  <a:pt x="52" y="135"/>
                  <a:pt x="52" y="131"/>
                </a:cubicBezTo>
                <a:cubicBezTo>
                  <a:pt x="52" y="128"/>
                  <a:pt x="55" y="125"/>
                  <a:pt x="59" y="125"/>
                </a:cubicBezTo>
                <a:cubicBezTo>
                  <a:pt x="63" y="125"/>
                  <a:pt x="66" y="128"/>
                  <a:pt x="66" y="131"/>
                </a:cubicBezTo>
                <a:cubicBezTo>
                  <a:pt x="66" y="135"/>
                  <a:pt x="63" y="138"/>
                  <a:pt x="59" y="138"/>
                </a:cubicBezTo>
                <a:close/>
                <a:moveTo>
                  <a:pt x="85" y="118"/>
                </a:moveTo>
                <a:cubicBezTo>
                  <a:pt x="72" y="118"/>
                  <a:pt x="72" y="118"/>
                  <a:pt x="72" y="118"/>
                </a:cubicBezTo>
                <a:cubicBezTo>
                  <a:pt x="70" y="105"/>
                  <a:pt x="70" y="105"/>
                  <a:pt x="70" y="105"/>
                </a:cubicBezTo>
                <a:cubicBezTo>
                  <a:pt x="85" y="105"/>
                  <a:pt x="85" y="105"/>
                  <a:pt x="85" y="105"/>
                </a:cubicBezTo>
                <a:lnTo>
                  <a:pt x="85" y="118"/>
                </a:lnTo>
                <a:close/>
                <a:moveTo>
                  <a:pt x="85" y="98"/>
                </a:moveTo>
                <a:cubicBezTo>
                  <a:pt x="70" y="98"/>
                  <a:pt x="70" y="98"/>
                  <a:pt x="70" y="98"/>
                </a:cubicBezTo>
                <a:cubicBezTo>
                  <a:pt x="68" y="85"/>
                  <a:pt x="68" y="85"/>
                  <a:pt x="68" y="85"/>
                </a:cubicBezTo>
                <a:cubicBezTo>
                  <a:pt x="85" y="85"/>
                  <a:pt x="85" y="85"/>
                  <a:pt x="85" y="85"/>
                </a:cubicBezTo>
                <a:lnTo>
                  <a:pt x="85" y="98"/>
                </a:lnTo>
                <a:close/>
                <a:moveTo>
                  <a:pt x="85" y="79"/>
                </a:moveTo>
                <a:cubicBezTo>
                  <a:pt x="67" y="79"/>
                  <a:pt x="67" y="79"/>
                  <a:pt x="67" y="79"/>
                </a:cubicBezTo>
                <a:cubicBezTo>
                  <a:pt x="66" y="65"/>
                  <a:pt x="66" y="65"/>
                  <a:pt x="66" y="65"/>
                </a:cubicBezTo>
                <a:cubicBezTo>
                  <a:pt x="85" y="65"/>
                  <a:pt x="85" y="65"/>
                  <a:pt x="85" y="65"/>
                </a:cubicBezTo>
                <a:lnTo>
                  <a:pt x="85" y="79"/>
                </a:lnTo>
                <a:close/>
                <a:moveTo>
                  <a:pt x="105" y="118"/>
                </a:moveTo>
                <a:cubicBezTo>
                  <a:pt x="92" y="118"/>
                  <a:pt x="92" y="118"/>
                  <a:pt x="92" y="118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107" y="105"/>
                  <a:pt x="107" y="105"/>
                  <a:pt x="107" y="105"/>
                </a:cubicBezTo>
                <a:lnTo>
                  <a:pt x="105" y="118"/>
                </a:lnTo>
                <a:close/>
                <a:moveTo>
                  <a:pt x="108" y="98"/>
                </a:moveTo>
                <a:cubicBezTo>
                  <a:pt x="92" y="98"/>
                  <a:pt x="92" y="98"/>
                  <a:pt x="92" y="98"/>
                </a:cubicBezTo>
                <a:cubicBezTo>
                  <a:pt x="92" y="85"/>
                  <a:pt x="92" y="85"/>
                  <a:pt x="92" y="85"/>
                </a:cubicBezTo>
                <a:cubicBezTo>
                  <a:pt x="109" y="85"/>
                  <a:pt x="109" y="85"/>
                  <a:pt x="109" y="85"/>
                </a:cubicBezTo>
                <a:lnTo>
                  <a:pt x="108" y="98"/>
                </a:lnTo>
                <a:close/>
                <a:moveTo>
                  <a:pt x="110" y="79"/>
                </a:moveTo>
                <a:cubicBezTo>
                  <a:pt x="92" y="79"/>
                  <a:pt x="92" y="79"/>
                  <a:pt x="92" y="79"/>
                </a:cubicBezTo>
                <a:cubicBezTo>
                  <a:pt x="92" y="65"/>
                  <a:pt x="92" y="65"/>
                  <a:pt x="92" y="65"/>
                </a:cubicBezTo>
                <a:cubicBezTo>
                  <a:pt x="111" y="65"/>
                  <a:pt x="111" y="65"/>
                  <a:pt x="111" y="65"/>
                </a:cubicBezTo>
                <a:lnTo>
                  <a:pt x="110" y="79"/>
                </a:lnTo>
                <a:close/>
                <a:moveTo>
                  <a:pt x="118" y="138"/>
                </a:moveTo>
                <a:cubicBezTo>
                  <a:pt x="115" y="138"/>
                  <a:pt x="112" y="135"/>
                  <a:pt x="112" y="131"/>
                </a:cubicBezTo>
                <a:cubicBezTo>
                  <a:pt x="112" y="128"/>
                  <a:pt x="115" y="125"/>
                  <a:pt x="118" y="125"/>
                </a:cubicBezTo>
                <a:cubicBezTo>
                  <a:pt x="122" y="125"/>
                  <a:pt x="125" y="128"/>
                  <a:pt x="125" y="131"/>
                </a:cubicBezTo>
                <a:cubicBezTo>
                  <a:pt x="125" y="135"/>
                  <a:pt x="122" y="138"/>
                  <a:pt x="118" y="138"/>
                </a:cubicBezTo>
                <a:close/>
                <a:moveTo>
                  <a:pt x="125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28" y="105"/>
                  <a:pt x="128" y="105"/>
                  <a:pt x="128" y="105"/>
                </a:cubicBezTo>
                <a:lnTo>
                  <a:pt x="125" y="118"/>
                </a:lnTo>
                <a:close/>
                <a:moveTo>
                  <a:pt x="114" y="98"/>
                </a:moveTo>
                <a:cubicBezTo>
                  <a:pt x="116" y="85"/>
                  <a:pt x="116" y="85"/>
                  <a:pt x="116" y="85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0" y="98"/>
                  <a:pt x="130" y="98"/>
                  <a:pt x="130" y="98"/>
                </a:cubicBezTo>
                <a:lnTo>
                  <a:pt x="114" y="9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4368588" y="2980053"/>
            <a:ext cx="544513" cy="541338"/>
          </a:xfrm>
          <a:custGeom>
            <a:avLst/>
            <a:gdLst>
              <a:gd name="T0" fmla="*/ 78 w 145"/>
              <a:gd name="T1" fmla="*/ 18 h 144"/>
              <a:gd name="T2" fmla="*/ 86 w 145"/>
              <a:gd name="T3" fmla="*/ 49 h 144"/>
              <a:gd name="T4" fmla="*/ 92 w 145"/>
              <a:gd name="T5" fmla="*/ 49 h 144"/>
              <a:gd name="T6" fmla="*/ 100 w 145"/>
              <a:gd name="T7" fmla="*/ 18 h 144"/>
              <a:gd name="T8" fmla="*/ 106 w 145"/>
              <a:gd name="T9" fmla="*/ 16 h 144"/>
              <a:gd name="T10" fmla="*/ 91 w 145"/>
              <a:gd name="T11" fmla="*/ 0 h 144"/>
              <a:gd name="T12" fmla="*/ 87 w 145"/>
              <a:gd name="T13" fmla="*/ 0 h 144"/>
              <a:gd name="T14" fmla="*/ 73 w 145"/>
              <a:gd name="T15" fmla="*/ 16 h 144"/>
              <a:gd name="T16" fmla="*/ 132 w 145"/>
              <a:gd name="T17" fmla="*/ 122 h 144"/>
              <a:gd name="T18" fmla="*/ 145 w 145"/>
              <a:gd name="T19" fmla="*/ 63 h 144"/>
              <a:gd name="T20" fmla="*/ 145 w 145"/>
              <a:gd name="T21" fmla="*/ 62 h 144"/>
              <a:gd name="T22" fmla="*/ 36 w 145"/>
              <a:gd name="T23" fmla="*/ 59 h 144"/>
              <a:gd name="T24" fmla="*/ 32 w 145"/>
              <a:gd name="T25" fmla="*/ 41 h 144"/>
              <a:gd name="T26" fmla="*/ 4 w 145"/>
              <a:gd name="T27" fmla="*/ 39 h 144"/>
              <a:gd name="T28" fmla="*/ 4 w 145"/>
              <a:gd name="T29" fmla="*/ 46 h 144"/>
              <a:gd name="T30" fmla="*/ 46 w 145"/>
              <a:gd name="T31" fmla="*/ 122 h 144"/>
              <a:gd name="T32" fmla="*/ 48 w 145"/>
              <a:gd name="T33" fmla="*/ 124 h 144"/>
              <a:gd name="T34" fmla="*/ 60 w 145"/>
              <a:gd name="T35" fmla="*/ 144 h 144"/>
              <a:gd name="T36" fmla="*/ 71 w 145"/>
              <a:gd name="T37" fmla="*/ 125 h 144"/>
              <a:gd name="T38" fmla="*/ 106 w 145"/>
              <a:gd name="T39" fmla="*/ 131 h 144"/>
              <a:gd name="T40" fmla="*/ 132 w 145"/>
              <a:gd name="T41" fmla="*/ 131 h 144"/>
              <a:gd name="T42" fmla="*/ 132 w 145"/>
              <a:gd name="T43" fmla="*/ 122 h 144"/>
              <a:gd name="T44" fmla="*/ 138 w 145"/>
              <a:gd name="T45" fmla="*/ 65 h 144"/>
              <a:gd name="T46" fmla="*/ 117 w 145"/>
              <a:gd name="T47" fmla="*/ 79 h 144"/>
              <a:gd name="T48" fmla="*/ 38 w 145"/>
              <a:gd name="T49" fmla="*/ 65 h 144"/>
              <a:gd name="T50" fmla="*/ 61 w 145"/>
              <a:gd name="T51" fmla="*/ 79 h 144"/>
              <a:gd name="T52" fmla="*/ 38 w 145"/>
              <a:gd name="T53" fmla="*/ 65 h 144"/>
              <a:gd name="T54" fmla="*/ 43 w 145"/>
              <a:gd name="T55" fmla="*/ 85 h 144"/>
              <a:gd name="T56" fmla="*/ 64 w 145"/>
              <a:gd name="T57" fmla="*/ 98 h 144"/>
              <a:gd name="T58" fmla="*/ 49 w 145"/>
              <a:gd name="T59" fmla="*/ 105 h 144"/>
              <a:gd name="T60" fmla="*/ 66 w 145"/>
              <a:gd name="T61" fmla="*/ 118 h 144"/>
              <a:gd name="T62" fmla="*/ 49 w 145"/>
              <a:gd name="T63" fmla="*/ 105 h 144"/>
              <a:gd name="T64" fmla="*/ 53 w 145"/>
              <a:gd name="T65" fmla="*/ 131 h 144"/>
              <a:gd name="T66" fmla="*/ 66 w 145"/>
              <a:gd name="T67" fmla="*/ 131 h 144"/>
              <a:gd name="T68" fmla="*/ 86 w 145"/>
              <a:gd name="T69" fmla="*/ 118 h 144"/>
              <a:gd name="T70" fmla="*/ 71 w 145"/>
              <a:gd name="T71" fmla="*/ 105 h 144"/>
              <a:gd name="T72" fmla="*/ 86 w 145"/>
              <a:gd name="T73" fmla="*/ 118 h 144"/>
              <a:gd name="T74" fmla="*/ 70 w 145"/>
              <a:gd name="T75" fmla="*/ 98 h 144"/>
              <a:gd name="T76" fmla="*/ 86 w 145"/>
              <a:gd name="T77" fmla="*/ 85 h 144"/>
              <a:gd name="T78" fmla="*/ 86 w 145"/>
              <a:gd name="T79" fmla="*/ 79 h 144"/>
              <a:gd name="T80" fmla="*/ 66 w 145"/>
              <a:gd name="T81" fmla="*/ 65 h 144"/>
              <a:gd name="T82" fmla="*/ 86 w 145"/>
              <a:gd name="T83" fmla="*/ 79 h 144"/>
              <a:gd name="T84" fmla="*/ 92 w 145"/>
              <a:gd name="T85" fmla="*/ 118 h 144"/>
              <a:gd name="T86" fmla="*/ 107 w 145"/>
              <a:gd name="T87" fmla="*/ 105 h 144"/>
              <a:gd name="T88" fmla="*/ 108 w 145"/>
              <a:gd name="T89" fmla="*/ 98 h 144"/>
              <a:gd name="T90" fmla="*/ 92 w 145"/>
              <a:gd name="T91" fmla="*/ 85 h 144"/>
              <a:gd name="T92" fmla="*/ 108 w 145"/>
              <a:gd name="T93" fmla="*/ 98 h 144"/>
              <a:gd name="T94" fmla="*/ 92 w 145"/>
              <a:gd name="T95" fmla="*/ 79 h 144"/>
              <a:gd name="T96" fmla="*/ 112 w 145"/>
              <a:gd name="T97" fmla="*/ 65 h 144"/>
              <a:gd name="T98" fmla="*/ 119 w 145"/>
              <a:gd name="T99" fmla="*/ 138 h 144"/>
              <a:gd name="T100" fmla="*/ 119 w 145"/>
              <a:gd name="T101" fmla="*/ 125 h 144"/>
              <a:gd name="T102" fmla="*/ 119 w 145"/>
              <a:gd name="T103" fmla="*/ 138 h 144"/>
              <a:gd name="T104" fmla="*/ 113 w 145"/>
              <a:gd name="T105" fmla="*/ 118 h 144"/>
              <a:gd name="T106" fmla="*/ 129 w 145"/>
              <a:gd name="T107" fmla="*/ 105 h 144"/>
              <a:gd name="T108" fmla="*/ 115 w 145"/>
              <a:gd name="T109" fmla="*/ 98 h 144"/>
              <a:gd name="T110" fmla="*/ 133 w 145"/>
              <a:gd name="T111" fmla="*/ 85 h 144"/>
              <a:gd name="T112" fmla="*/ 115 w 145"/>
              <a:gd name="T113" fmla="*/ 9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44">
                <a:moveTo>
                  <a:pt x="76" y="19"/>
                </a:moveTo>
                <a:cubicBezTo>
                  <a:pt x="77" y="19"/>
                  <a:pt x="78" y="19"/>
                  <a:pt x="78" y="18"/>
                </a:cubicBezTo>
                <a:cubicBezTo>
                  <a:pt x="86" y="11"/>
                  <a:pt x="86" y="11"/>
                  <a:pt x="86" y="11"/>
                </a:cubicBezTo>
                <a:cubicBezTo>
                  <a:pt x="86" y="49"/>
                  <a:pt x="86" y="49"/>
                  <a:pt x="86" y="49"/>
                </a:cubicBezTo>
                <a:cubicBezTo>
                  <a:pt x="86" y="51"/>
                  <a:pt x="87" y="52"/>
                  <a:pt x="89" y="52"/>
                </a:cubicBezTo>
                <a:cubicBezTo>
                  <a:pt x="91" y="52"/>
                  <a:pt x="92" y="51"/>
                  <a:pt x="92" y="49"/>
                </a:cubicBezTo>
                <a:cubicBezTo>
                  <a:pt x="92" y="11"/>
                  <a:pt x="92" y="11"/>
                  <a:pt x="92" y="11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1" y="19"/>
                  <a:pt x="101" y="19"/>
                  <a:pt x="102" y="19"/>
                </a:cubicBezTo>
                <a:cubicBezTo>
                  <a:pt x="104" y="19"/>
                  <a:pt x="106" y="18"/>
                  <a:pt x="106" y="16"/>
                </a:cubicBezTo>
                <a:cubicBezTo>
                  <a:pt x="106" y="15"/>
                  <a:pt x="105" y="14"/>
                  <a:pt x="105" y="14"/>
                </a:cubicBezTo>
                <a:cubicBezTo>
                  <a:pt x="91" y="0"/>
                  <a:pt x="91" y="0"/>
                  <a:pt x="91" y="0"/>
                </a:cubicBezTo>
                <a:cubicBezTo>
                  <a:pt x="91" y="0"/>
                  <a:pt x="90" y="0"/>
                  <a:pt x="89" y="0"/>
                </a:cubicBezTo>
                <a:cubicBezTo>
                  <a:pt x="88" y="0"/>
                  <a:pt x="87" y="0"/>
                  <a:pt x="87" y="0"/>
                </a:cubicBezTo>
                <a:cubicBezTo>
                  <a:pt x="74" y="14"/>
                  <a:pt x="74" y="14"/>
                  <a:pt x="74" y="14"/>
                </a:cubicBezTo>
                <a:cubicBezTo>
                  <a:pt x="73" y="14"/>
                  <a:pt x="73" y="15"/>
                  <a:pt x="73" y="16"/>
                </a:cubicBezTo>
                <a:cubicBezTo>
                  <a:pt x="73" y="18"/>
                  <a:pt x="74" y="19"/>
                  <a:pt x="76" y="19"/>
                </a:cubicBezTo>
                <a:close/>
                <a:moveTo>
                  <a:pt x="132" y="122"/>
                </a:moveTo>
                <a:cubicBezTo>
                  <a:pt x="132" y="122"/>
                  <a:pt x="132" y="122"/>
                  <a:pt x="132" y="122"/>
                </a:cubicBezTo>
                <a:cubicBezTo>
                  <a:pt x="145" y="63"/>
                  <a:pt x="145" y="63"/>
                  <a:pt x="145" y="63"/>
                </a:cubicBezTo>
                <a:cubicBezTo>
                  <a:pt x="145" y="63"/>
                  <a:pt x="145" y="63"/>
                  <a:pt x="145" y="63"/>
                </a:cubicBezTo>
                <a:cubicBezTo>
                  <a:pt x="145" y="63"/>
                  <a:pt x="145" y="62"/>
                  <a:pt x="145" y="62"/>
                </a:cubicBezTo>
                <a:cubicBezTo>
                  <a:pt x="145" y="60"/>
                  <a:pt x="144" y="59"/>
                  <a:pt x="142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1" y="40"/>
                  <a:pt x="30" y="39"/>
                  <a:pt x="28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2" y="39"/>
                  <a:pt x="0" y="41"/>
                  <a:pt x="0" y="42"/>
                </a:cubicBezTo>
                <a:cubicBezTo>
                  <a:pt x="0" y="44"/>
                  <a:pt x="2" y="46"/>
                  <a:pt x="4" y="46"/>
                </a:cubicBezTo>
                <a:cubicBezTo>
                  <a:pt x="26" y="46"/>
                  <a:pt x="26" y="46"/>
                  <a:pt x="2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47" y="123"/>
                  <a:pt x="47" y="124"/>
                  <a:pt x="48" y="124"/>
                </a:cubicBezTo>
                <a:cubicBezTo>
                  <a:pt x="47" y="126"/>
                  <a:pt x="46" y="129"/>
                  <a:pt x="46" y="131"/>
                </a:cubicBezTo>
                <a:cubicBezTo>
                  <a:pt x="46" y="139"/>
                  <a:pt x="52" y="144"/>
                  <a:pt x="60" y="144"/>
                </a:cubicBezTo>
                <a:cubicBezTo>
                  <a:pt x="67" y="144"/>
                  <a:pt x="73" y="139"/>
                  <a:pt x="73" y="131"/>
                </a:cubicBezTo>
                <a:cubicBezTo>
                  <a:pt x="73" y="129"/>
                  <a:pt x="72" y="127"/>
                  <a:pt x="71" y="125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6" y="127"/>
                  <a:pt x="106" y="129"/>
                  <a:pt x="106" y="131"/>
                </a:cubicBezTo>
                <a:cubicBezTo>
                  <a:pt x="106" y="139"/>
                  <a:pt x="112" y="144"/>
                  <a:pt x="119" y="144"/>
                </a:cubicBezTo>
                <a:cubicBezTo>
                  <a:pt x="126" y="144"/>
                  <a:pt x="132" y="139"/>
                  <a:pt x="132" y="131"/>
                </a:cubicBezTo>
                <a:cubicBezTo>
                  <a:pt x="132" y="129"/>
                  <a:pt x="131" y="126"/>
                  <a:pt x="130" y="124"/>
                </a:cubicBezTo>
                <a:cubicBezTo>
                  <a:pt x="131" y="124"/>
                  <a:pt x="132" y="123"/>
                  <a:pt x="132" y="122"/>
                </a:cubicBezTo>
                <a:close/>
                <a:moveTo>
                  <a:pt x="118" y="65"/>
                </a:moveTo>
                <a:cubicBezTo>
                  <a:pt x="138" y="65"/>
                  <a:pt x="138" y="65"/>
                  <a:pt x="138" y="65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17" y="79"/>
                  <a:pt x="117" y="79"/>
                  <a:pt x="117" y="79"/>
                </a:cubicBezTo>
                <a:lnTo>
                  <a:pt x="118" y="65"/>
                </a:lnTo>
                <a:close/>
                <a:moveTo>
                  <a:pt x="38" y="65"/>
                </a:moveTo>
                <a:cubicBezTo>
                  <a:pt x="60" y="65"/>
                  <a:pt x="60" y="65"/>
                  <a:pt x="60" y="65"/>
                </a:cubicBezTo>
                <a:cubicBezTo>
                  <a:pt x="61" y="79"/>
                  <a:pt x="61" y="79"/>
                  <a:pt x="61" y="79"/>
                </a:cubicBezTo>
                <a:cubicBezTo>
                  <a:pt x="42" y="79"/>
                  <a:pt x="42" y="79"/>
                  <a:pt x="42" y="79"/>
                </a:cubicBezTo>
                <a:lnTo>
                  <a:pt x="38" y="65"/>
                </a:lnTo>
                <a:close/>
                <a:moveTo>
                  <a:pt x="47" y="98"/>
                </a:moveTo>
                <a:cubicBezTo>
                  <a:pt x="43" y="85"/>
                  <a:pt x="43" y="85"/>
                  <a:pt x="43" y="85"/>
                </a:cubicBezTo>
                <a:cubicBezTo>
                  <a:pt x="62" y="85"/>
                  <a:pt x="62" y="85"/>
                  <a:pt x="62" y="85"/>
                </a:cubicBezTo>
                <a:cubicBezTo>
                  <a:pt x="64" y="98"/>
                  <a:pt x="64" y="98"/>
                  <a:pt x="64" y="98"/>
                </a:cubicBezTo>
                <a:lnTo>
                  <a:pt x="47" y="98"/>
                </a:lnTo>
                <a:close/>
                <a:moveTo>
                  <a:pt x="49" y="105"/>
                </a:moveTo>
                <a:cubicBezTo>
                  <a:pt x="64" y="105"/>
                  <a:pt x="64" y="105"/>
                  <a:pt x="64" y="105"/>
                </a:cubicBezTo>
                <a:cubicBezTo>
                  <a:pt x="66" y="118"/>
                  <a:pt x="66" y="118"/>
                  <a:pt x="66" y="118"/>
                </a:cubicBezTo>
                <a:cubicBezTo>
                  <a:pt x="52" y="118"/>
                  <a:pt x="52" y="118"/>
                  <a:pt x="52" y="118"/>
                </a:cubicBezTo>
                <a:lnTo>
                  <a:pt x="49" y="105"/>
                </a:lnTo>
                <a:close/>
                <a:moveTo>
                  <a:pt x="60" y="138"/>
                </a:moveTo>
                <a:cubicBezTo>
                  <a:pt x="56" y="138"/>
                  <a:pt x="53" y="135"/>
                  <a:pt x="53" y="131"/>
                </a:cubicBezTo>
                <a:cubicBezTo>
                  <a:pt x="53" y="128"/>
                  <a:pt x="56" y="125"/>
                  <a:pt x="60" y="125"/>
                </a:cubicBezTo>
                <a:cubicBezTo>
                  <a:pt x="63" y="125"/>
                  <a:pt x="66" y="128"/>
                  <a:pt x="66" y="131"/>
                </a:cubicBezTo>
                <a:cubicBezTo>
                  <a:pt x="66" y="135"/>
                  <a:pt x="63" y="138"/>
                  <a:pt x="60" y="138"/>
                </a:cubicBezTo>
                <a:close/>
                <a:moveTo>
                  <a:pt x="86" y="118"/>
                </a:moveTo>
                <a:cubicBezTo>
                  <a:pt x="72" y="118"/>
                  <a:pt x="72" y="118"/>
                  <a:pt x="72" y="118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86" y="105"/>
                  <a:pt x="86" y="105"/>
                  <a:pt x="86" y="105"/>
                </a:cubicBezTo>
                <a:lnTo>
                  <a:pt x="86" y="118"/>
                </a:lnTo>
                <a:close/>
                <a:moveTo>
                  <a:pt x="86" y="98"/>
                </a:moveTo>
                <a:cubicBezTo>
                  <a:pt x="70" y="98"/>
                  <a:pt x="70" y="98"/>
                  <a:pt x="70" y="98"/>
                </a:cubicBezTo>
                <a:cubicBezTo>
                  <a:pt x="69" y="85"/>
                  <a:pt x="69" y="85"/>
                  <a:pt x="69" y="85"/>
                </a:cubicBezTo>
                <a:cubicBezTo>
                  <a:pt x="86" y="85"/>
                  <a:pt x="86" y="85"/>
                  <a:pt x="86" y="85"/>
                </a:cubicBezTo>
                <a:lnTo>
                  <a:pt x="86" y="98"/>
                </a:lnTo>
                <a:close/>
                <a:moveTo>
                  <a:pt x="86" y="79"/>
                </a:moveTo>
                <a:cubicBezTo>
                  <a:pt x="68" y="79"/>
                  <a:pt x="68" y="79"/>
                  <a:pt x="68" y="79"/>
                </a:cubicBezTo>
                <a:cubicBezTo>
                  <a:pt x="66" y="65"/>
                  <a:pt x="66" y="65"/>
                  <a:pt x="66" y="65"/>
                </a:cubicBezTo>
                <a:cubicBezTo>
                  <a:pt x="86" y="65"/>
                  <a:pt x="86" y="65"/>
                  <a:pt x="86" y="65"/>
                </a:cubicBezTo>
                <a:lnTo>
                  <a:pt x="86" y="79"/>
                </a:lnTo>
                <a:close/>
                <a:moveTo>
                  <a:pt x="106" y="118"/>
                </a:moveTo>
                <a:cubicBezTo>
                  <a:pt x="92" y="118"/>
                  <a:pt x="92" y="118"/>
                  <a:pt x="92" y="118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107" y="105"/>
                  <a:pt x="107" y="105"/>
                  <a:pt x="107" y="105"/>
                </a:cubicBezTo>
                <a:lnTo>
                  <a:pt x="106" y="118"/>
                </a:lnTo>
                <a:close/>
                <a:moveTo>
                  <a:pt x="108" y="98"/>
                </a:moveTo>
                <a:cubicBezTo>
                  <a:pt x="92" y="98"/>
                  <a:pt x="92" y="98"/>
                  <a:pt x="92" y="98"/>
                </a:cubicBezTo>
                <a:cubicBezTo>
                  <a:pt x="92" y="85"/>
                  <a:pt x="92" y="85"/>
                  <a:pt x="92" y="85"/>
                </a:cubicBezTo>
                <a:cubicBezTo>
                  <a:pt x="110" y="85"/>
                  <a:pt x="110" y="85"/>
                  <a:pt x="110" y="85"/>
                </a:cubicBezTo>
                <a:lnTo>
                  <a:pt x="108" y="98"/>
                </a:lnTo>
                <a:close/>
                <a:moveTo>
                  <a:pt x="110" y="79"/>
                </a:moveTo>
                <a:cubicBezTo>
                  <a:pt x="92" y="79"/>
                  <a:pt x="92" y="79"/>
                  <a:pt x="92" y="79"/>
                </a:cubicBezTo>
                <a:cubicBezTo>
                  <a:pt x="92" y="65"/>
                  <a:pt x="92" y="65"/>
                  <a:pt x="92" y="65"/>
                </a:cubicBezTo>
                <a:cubicBezTo>
                  <a:pt x="112" y="65"/>
                  <a:pt x="112" y="65"/>
                  <a:pt x="112" y="65"/>
                </a:cubicBezTo>
                <a:lnTo>
                  <a:pt x="110" y="79"/>
                </a:lnTo>
                <a:close/>
                <a:moveTo>
                  <a:pt x="119" y="138"/>
                </a:moveTo>
                <a:cubicBezTo>
                  <a:pt x="115" y="138"/>
                  <a:pt x="112" y="135"/>
                  <a:pt x="112" y="131"/>
                </a:cubicBezTo>
                <a:cubicBezTo>
                  <a:pt x="112" y="128"/>
                  <a:pt x="115" y="125"/>
                  <a:pt x="119" y="125"/>
                </a:cubicBezTo>
                <a:cubicBezTo>
                  <a:pt x="122" y="125"/>
                  <a:pt x="125" y="128"/>
                  <a:pt x="125" y="131"/>
                </a:cubicBezTo>
                <a:cubicBezTo>
                  <a:pt x="125" y="135"/>
                  <a:pt x="122" y="138"/>
                  <a:pt x="119" y="138"/>
                </a:cubicBezTo>
                <a:close/>
                <a:moveTo>
                  <a:pt x="126" y="118"/>
                </a:moveTo>
                <a:cubicBezTo>
                  <a:pt x="113" y="118"/>
                  <a:pt x="113" y="118"/>
                  <a:pt x="113" y="118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29" y="105"/>
                  <a:pt x="129" y="105"/>
                  <a:pt x="129" y="105"/>
                </a:cubicBezTo>
                <a:lnTo>
                  <a:pt x="126" y="118"/>
                </a:lnTo>
                <a:close/>
                <a:moveTo>
                  <a:pt x="115" y="98"/>
                </a:moveTo>
                <a:cubicBezTo>
                  <a:pt x="116" y="85"/>
                  <a:pt x="116" y="85"/>
                  <a:pt x="116" y="85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0" y="98"/>
                  <a:pt x="130" y="98"/>
                  <a:pt x="130" y="98"/>
                </a:cubicBezTo>
                <a:lnTo>
                  <a:pt x="115" y="9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5192716" y="3020085"/>
            <a:ext cx="544513" cy="492125"/>
          </a:xfrm>
          <a:custGeom>
            <a:avLst/>
            <a:gdLst>
              <a:gd name="T0" fmla="*/ 131 w 145"/>
              <a:gd name="T1" fmla="*/ 109 h 131"/>
              <a:gd name="T2" fmla="*/ 145 w 145"/>
              <a:gd name="T3" fmla="*/ 50 h 131"/>
              <a:gd name="T4" fmla="*/ 141 w 145"/>
              <a:gd name="T5" fmla="*/ 46 h 131"/>
              <a:gd name="T6" fmla="*/ 31 w 145"/>
              <a:gd name="T7" fmla="*/ 28 h 131"/>
              <a:gd name="T8" fmla="*/ 28 w 145"/>
              <a:gd name="T9" fmla="*/ 26 h 131"/>
              <a:gd name="T10" fmla="*/ 0 w 145"/>
              <a:gd name="T11" fmla="*/ 29 h 131"/>
              <a:gd name="T12" fmla="*/ 26 w 145"/>
              <a:gd name="T13" fmla="*/ 33 h 131"/>
              <a:gd name="T14" fmla="*/ 46 w 145"/>
              <a:gd name="T15" fmla="*/ 109 h 131"/>
              <a:gd name="T16" fmla="*/ 46 w 145"/>
              <a:gd name="T17" fmla="*/ 118 h 131"/>
              <a:gd name="T18" fmla="*/ 72 w 145"/>
              <a:gd name="T19" fmla="*/ 118 h 131"/>
              <a:gd name="T20" fmla="*/ 107 w 145"/>
              <a:gd name="T21" fmla="*/ 112 h 131"/>
              <a:gd name="T22" fmla="*/ 118 w 145"/>
              <a:gd name="T23" fmla="*/ 131 h 131"/>
              <a:gd name="T24" fmla="*/ 130 w 145"/>
              <a:gd name="T25" fmla="*/ 111 h 131"/>
              <a:gd name="T26" fmla="*/ 118 w 145"/>
              <a:gd name="T27" fmla="*/ 52 h 131"/>
              <a:gd name="T28" fmla="*/ 134 w 145"/>
              <a:gd name="T29" fmla="*/ 66 h 131"/>
              <a:gd name="T30" fmla="*/ 118 w 145"/>
              <a:gd name="T31" fmla="*/ 52 h 131"/>
              <a:gd name="T32" fmla="*/ 59 w 145"/>
              <a:gd name="T33" fmla="*/ 52 h 131"/>
              <a:gd name="T34" fmla="*/ 41 w 145"/>
              <a:gd name="T35" fmla="*/ 66 h 131"/>
              <a:gd name="T36" fmla="*/ 46 w 145"/>
              <a:gd name="T37" fmla="*/ 85 h 131"/>
              <a:gd name="T38" fmla="*/ 62 w 145"/>
              <a:gd name="T39" fmla="*/ 72 h 131"/>
              <a:gd name="T40" fmla="*/ 46 w 145"/>
              <a:gd name="T41" fmla="*/ 85 h 131"/>
              <a:gd name="T42" fmla="*/ 64 w 145"/>
              <a:gd name="T43" fmla="*/ 92 h 131"/>
              <a:gd name="T44" fmla="*/ 52 w 145"/>
              <a:gd name="T45" fmla="*/ 105 h 131"/>
              <a:gd name="T46" fmla="*/ 59 w 145"/>
              <a:gd name="T47" fmla="*/ 125 h 131"/>
              <a:gd name="T48" fmla="*/ 59 w 145"/>
              <a:gd name="T49" fmla="*/ 112 h 131"/>
              <a:gd name="T50" fmla="*/ 59 w 145"/>
              <a:gd name="T51" fmla="*/ 125 h 131"/>
              <a:gd name="T52" fmla="*/ 72 w 145"/>
              <a:gd name="T53" fmla="*/ 105 h 131"/>
              <a:gd name="T54" fmla="*/ 85 w 145"/>
              <a:gd name="T55" fmla="*/ 92 h 131"/>
              <a:gd name="T56" fmla="*/ 85 w 145"/>
              <a:gd name="T57" fmla="*/ 85 h 131"/>
              <a:gd name="T58" fmla="*/ 68 w 145"/>
              <a:gd name="T59" fmla="*/ 72 h 131"/>
              <a:gd name="T60" fmla="*/ 85 w 145"/>
              <a:gd name="T61" fmla="*/ 85 h 131"/>
              <a:gd name="T62" fmla="*/ 68 w 145"/>
              <a:gd name="T63" fmla="*/ 66 h 131"/>
              <a:gd name="T64" fmla="*/ 85 w 145"/>
              <a:gd name="T65" fmla="*/ 52 h 131"/>
              <a:gd name="T66" fmla="*/ 106 w 145"/>
              <a:gd name="T67" fmla="*/ 105 h 131"/>
              <a:gd name="T68" fmla="*/ 92 w 145"/>
              <a:gd name="T69" fmla="*/ 92 h 131"/>
              <a:gd name="T70" fmla="*/ 106 w 145"/>
              <a:gd name="T71" fmla="*/ 105 h 131"/>
              <a:gd name="T72" fmla="*/ 92 w 145"/>
              <a:gd name="T73" fmla="*/ 85 h 131"/>
              <a:gd name="T74" fmla="*/ 109 w 145"/>
              <a:gd name="T75" fmla="*/ 72 h 131"/>
              <a:gd name="T76" fmla="*/ 110 w 145"/>
              <a:gd name="T77" fmla="*/ 66 h 131"/>
              <a:gd name="T78" fmla="*/ 92 w 145"/>
              <a:gd name="T79" fmla="*/ 52 h 131"/>
              <a:gd name="T80" fmla="*/ 110 w 145"/>
              <a:gd name="T81" fmla="*/ 66 h 131"/>
              <a:gd name="T82" fmla="*/ 112 w 145"/>
              <a:gd name="T83" fmla="*/ 118 h 131"/>
              <a:gd name="T84" fmla="*/ 125 w 145"/>
              <a:gd name="T85" fmla="*/ 118 h 131"/>
              <a:gd name="T86" fmla="*/ 126 w 145"/>
              <a:gd name="T87" fmla="*/ 105 h 131"/>
              <a:gd name="T88" fmla="*/ 114 w 145"/>
              <a:gd name="T89" fmla="*/ 92 h 131"/>
              <a:gd name="T90" fmla="*/ 126 w 145"/>
              <a:gd name="T91" fmla="*/ 105 h 131"/>
              <a:gd name="T92" fmla="*/ 116 w 145"/>
              <a:gd name="T93" fmla="*/ 72 h 131"/>
              <a:gd name="T94" fmla="*/ 130 w 145"/>
              <a:gd name="T95" fmla="*/ 85 h 131"/>
              <a:gd name="T96" fmla="*/ 62 w 145"/>
              <a:gd name="T97" fmla="*/ 19 h 131"/>
              <a:gd name="T98" fmla="*/ 93 w 145"/>
              <a:gd name="T99" fmla="*/ 27 h 131"/>
              <a:gd name="T100" fmla="*/ 95 w 145"/>
              <a:gd name="T101" fmla="*/ 33 h 131"/>
              <a:gd name="T102" fmla="*/ 111 w 145"/>
              <a:gd name="T103" fmla="*/ 18 h 131"/>
              <a:gd name="T104" fmla="*/ 111 w 145"/>
              <a:gd name="T105" fmla="*/ 14 h 131"/>
              <a:gd name="T106" fmla="*/ 95 w 145"/>
              <a:gd name="T107" fmla="*/ 0 h 131"/>
              <a:gd name="T108" fmla="*/ 93 w 145"/>
              <a:gd name="T109" fmla="*/ 5 h 131"/>
              <a:gd name="T110" fmla="*/ 62 w 145"/>
              <a:gd name="T111" fmla="*/ 13 h 131"/>
              <a:gd name="T112" fmla="*/ 62 w 145"/>
              <a:gd name="T11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31">
                <a:moveTo>
                  <a:pt x="131" y="109"/>
                </a:moveTo>
                <a:cubicBezTo>
                  <a:pt x="131" y="109"/>
                  <a:pt x="131" y="109"/>
                  <a:pt x="131" y="109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5" y="50"/>
                  <a:pt x="145" y="49"/>
                  <a:pt x="145" y="49"/>
                </a:cubicBezTo>
                <a:cubicBezTo>
                  <a:pt x="145" y="47"/>
                  <a:pt x="143" y="46"/>
                  <a:pt x="141" y="46"/>
                </a:cubicBezTo>
                <a:cubicBezTo>
                  <a:pt x="36" y="46"/>
                  <a:pt x="36" y="46"/>
                  <a:pt x="36" y="46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0" y="26"/>
                  <a:pt x="28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1" y="26"/>
                  <a:pt x="0" y="28"/>
                  <a:pt x="0" y="29"/>
                </a:cubicBezTo>
                <a:cubicBezTo>
                  <a:pt x="0" y="31"/>
                  <a:pt x="1" y="33"/>
                  <a:pt x="3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46" y="109"/>
                  <a:pt x="46" y="109"/>
                  <a:pt x="46" y="109"/>
                </a:cubicBezTo>
                <a:cubicBezTo>
                  <a:pt x="46" y="109"/>
                  <a:pt x="46" y="109"/>
                  <a:pt x="46" y="109"/>
                </a:cubicBezTo>
                <a:cubicBezTo>
                  <a:pt x="46" y="110"/>
                  <a:pt x="47" y="111"/>
                  <a:pt x="48" y="111"/>
                </a:cubicBezTo>
                <a:cubicBezTo>
                  <a:pt x="47" y="113"/>
                  <a:pt x="46" y="116"/>
                  <a:pt x="46" y="118"/>
                </a:cubicBezTo>
                <a:cubicBezTo>
                  <a:pt x="46" y="126"/>
                  <a:pt x="52" y="131"/>
                  <a:pt x="59" y="131"/>
                </a:cubicBezTo>
                <a:cubicBezTo>
                  <a:pt x="66" y="131"/>
                  <a:pt x="72" y="126"/>
                  <a:pt x="72" y="118"/>
                </a:cubicBezTo>
                <a:cubicBezTo>
                  <a:pt x="72" y="116"/>
                  <a:pt x="72" y="114"/>
                  <a:pt x="70" y="112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06" y="114"/>
                  <a:pt x="105" y="116"/>
                  <a:pt x="105" y="118"/>
                </a:cubicBezTo>
                <a:cubicBezTo>
                  <a:pt x="105" y="126"/>
                  <a:pt x="111" y="131"/>
                  <a:pt x="118" y="131"/>
                </a:cubicBezTo>
                <a:cubicBezTo>
                  <a:pt x="126" y="131"/>
                  <a:pt x="132" y="126"/>
                  <a:pt x="132" y="118"/>
                </a:cubicBezTo>
                <a:cubicBezTo>
                  <a:pt x="132" y="116"/>
                  <a:pt x="131" y="113"/>
                  <a:pt x="130" y="111"/>
                </a:cubicBezTo>
                <a:cubicBezTo>
                  <a:pt x="131" y="111"/>
                  <a:pt x="131" y="110"/>
                  <a:pt x="131" y="109"/>
                </a:cubicBezTo>
                <a:close/>
                <a:moveTo>
                  <a:pt x="118" y="52"/>
                </a:moveTo>
                <a:cubicBezTo>
                  <a:pt x="137" y="52"/>
                  <a:pt x="137" y="52"/>
                  <a:pt x="137" y="52"/>
                </a:cubicBezTo>
                <a:cubicBezTo>
                  <a:pt x="134" y="66"/>
                  <a:pt x="134" y="66"/>
                  <a:pt x="134" y="66"/>
                </a:cubicBezTo>
                <a:cubicBezTo>
                  <a:pt x="117" y="66"/>
                  <a:pt x="117" y="66"/>
                  <a:pt x="117" y="66"/>
                </a:cubicBezTo>
                <a:lnTo>
                  <a:pt x="118" y="52"/>
                </a:lnTo>
                <a:close/>
                <a:moveTo>
                  <a:pt x="38" y="52"/>
                </a:moveTo>
                <a:cubicBezTo>
                  <a:pt x="59" y="52"/>
                  <a:pt x="59" y="52"/>
                  <a:pt x="59" y="52"/>
                </a:cubicBezTo>
                <a:cubicBezTo>
                  <a:pt x="61" y="66"/>
                  <a:pt x="61" y="66"/>
                  <a:pt x="61" y="66"/>
                </a:cubicBezTo>
                <a:cubicBezTo>
                  <a:pt x="41" y="66"/>
                  <a:pt x="41" y="66"/>
                  <a:pt x="41" y="66"/>
                </a:cubicBezTo>
                <a:lnTo>
                  <a:pt x="38" y="52"/>
                </a:lnTo>
                <a:close/>
                <a:moveTo>
                  <a:pt x="46" y="85"/>
                </a:moveTo>
                <a:cubicBezTo>
                  <a:pt x="43" y="72"/>
                  <a:pt x="43" y="72"/>
                  <a:pt x="43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3" y="85"/>
                  <a:pt x="63" y="85"/>
                  <a:pt x="63" y="85"/>
                </a:cubicBezTo>
                <a:lnTo>
                  <a:pt x="46" y="85"/>
                </a:lnTo>
                <a:close/>
                <a:moveTo>
                  <a:pt x="48" y="92"/>
                </a:moveTo>
                <a:cubicBezTo>
                  <a:pt x="64" y="92"/>
                  <a:pt x="64" y="92"/>
                  <a:pt x="64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52" y="105"/>
                  <a:pt x="52" y="105"/>
                  <a:pt x="52" y="105"/>
                </a:cubicBezTo>
                <a:lnTo>
                  <a:pt x="48" y="92"/>
                </a:lnTo>
                <a:close/>
                <a:moveTo>
                  <a:pt x="59" y="125"/>
                </a:moveTo>
                <a:cubicBezTo>
                  <a:pt x="56" y="125"/>
                  <a:pt x="53" y="122"/>
                  <a:pt x="53" y="118"/>
                </a:cubicBezTo>
                <a:cubicBezTo>
                  <a:pt x="53" y="115"/>
                  <a:pt x="56" y="112"/>
                  <a:pt x="59" y="112"/>
                </a:cubicBezTo>
                <a:cubicBezTo>
                  <a:pt x="63" y="112"/>
                  <a:pt x="66" y="115"/>
                  <a:pt x="66" y="118"/>
                </a:cubicBezTo>
                <a:cubicBezTo>
                  <a:pt x="66" y="122"/>
                  <a:pt x="63" y="125"/>
                  <a:pt x="59" y="125"/>
                </a:cubicBezTo>
                <a:close/>
                <a:moveTo>
                  <a:pt x="85" y="105"/>
                </a:moveTo>
                <a:cubicBezTo>
                  <a:pt x="72" y="105"/>
                  <a:pt x="72" y="105"/>
                  <a:pt x="72" y="105"/>
                </a:cubicBezTo>
                <a:cubicBezTo>
                  <a:pt x="71" y="92"/>
                  <a:pt x="71" y="92"/>
                  <a:pt x="71" y="92"/>
                </a:cubicBezTo>
                <a:cubicBezTo>
                  <a:pt x="85" y="92"/>
                  <a:pt x="85" y="92"/>
                  <a:pt x="85" y="92"/>
                </a:cubicBezTo>
                <a:lnTo>
                  <a:pt x="85" y="105"/>
                </a:lnTo>
                <a:close/>
                <a:moveTo>
                  <a:pt x="85" y="85"/>
                </a:moveTo>
                <a:cubicBezTo>
                  <a:pt x="70" y="85"/>
                  <a:pt x="70" y="85"/>
                  <a:pt x="70" y="85"/>
                </a:cubicBezTo>
                <a:cubicBezTo>
                  <a:pt x="68" y="72"/>
                  <a:pt x="68" y="72"/>
                  <a:pt x="68" y="72"/>
                </a:cubicBezTo>
                <a:cubicBezTo>
                  <a:pt x="85" y="72"/>
                  <a:pt x="85" y="72"/>
                  <a:pt x="85" y="72"/>
                </a:cubicBezTo>
                <a:lnTo>
                  <a:pt x="85" y="85"/>
                </a:lnTo>
                <a:close/>
                <a:moveTo>
                  <a:pt x="85" y="66"/>
                </a:moveTo>
                <a:cubicBezTo>
                  <a:pt x="68" y="66"/>
                  <a:pt x="68" y="66"/>
                  <a:pt x="68" y="66"/>
                </a:cubicBezTo>
                <a:cubicBezTo>
                  <a:pt x="66" y="52"/>
                  <a:pt x="66" y="52"/>
                  <a:pt x="66" y="52"/>
                </a:cubicBezTo>
                <a:cubicBezTo>
                  <a:pt x="85" y="52"/>
                  <a:pt x="85" y="52"/>
                  <a:pt x="85" y="52"/>
                </a:cubicBezTo>
                <a:lnTo>
                  <a:pt x="85" y="66"/>
                </a:lnTo>
                <a:close/>
                <a:moveTo>
                  <a:pt x="106" y="105"/>
                </a:moveTo>
                <a:cubicBezTo>
                  <a:pt x="92" y="105"/>
                  <a:pt x="92" y="105"/>
                  <a:pt x="92" y="105"/>
                </a:cubicBezTo>
                <a:cubicBezTo>
                  <a:pt x="92" y="92"/>
                  <a:pt x="92" y="92"/>
                  <a:pt x="92" y="92"/>
                </a:cubicBezTo>
                <a:cubicBezTo>
                  <a:pt x="107" y="92"/>
                  <a:pt x="107" y="92"/>
                  <a:pt x="107" y="92"/>
                </a:cubicBezTo>
                <a:lnTo>
                  <a:pt x="106" y="105"/>
                </a:lnTo>
                <a:close/>
                <a:moveTo>
                  <a:pt x="108" y="85"/>
                </a:moveTo>
                <a:cubicBezTo>
                  <a:pt x="92" y="85"/>
                  <a:pt x="92" y="85"/>
                  <a:pt x="92" y="85"/>
                </a:cubicBezTo>
                <a:cubicBezTo>
                  <a:pt x="92" y="72"/>
                  <a:pt x="92" y="72"/>
                  <a:pt x="92" y="72"/>
                </a:cubicBezTo>
                <a:cubicBezTo>
                  <a:pt x="109" y="72"/>
                  <a:pt x="109" y="72"/>
                  <a:pt x="109" y="72"/>
                </a:cubicBezTo>
                <a:lnTo>
                  <a:pt x="108" y="85"/>
                </a:lnTo>
                <a:close/>
                <a:moveTo>
                  <a:pt x="110" y="66"/>
                </a:moveTo>
                <a:cubicBezTo>
                  <a:pt x="92" y="66"/>
                  <a:pt x="92" y="66"/>
                  <a:pt x="92" y="66"/>
                </a:cubicBezTo>
                <a:cubicBezTo>
                  <a:pt x="92" y="52"/>
                  <a:pt x="92" y="52"/>
                  <a:pt x="92" y="52"/>
                </a:cubicBezTo>
                <a:cubicBezTo>
                  <a:pt x="111" y="52"/>
                  <a:pt x="111" y="52"/>
                  <a:pt x="111" y="52"/>
                </a:cubicBezTo>
                <a:lnTo>
                  <a:pt x="110" y="66"/>
                </a:lnTo>
                <a:close/>
                <a:moveTo>
                  <a:pt x="118" y="125"/>
                </a:moveTo>
                <a:cubicBezTo>
                  <a:pt x="115" y="125"/>
                  <a:pt x="112" y="122"/>
                  <a:pt x="112" y="118"/>
                </a:cubicBezTo>
                <a:cubicBezTo>
                  <a:pt x="112" y="115"/>
                  <a:pt x="115" y="112"/>
                  <a:pt x="118" y="112"/>
                </a:cubicBezTo>
                <a:cubicBezTo>
                  <a:pt x="122" y="112"/>
                  <a:pt x="125" y="115"/>
                  <a:pt x="125" y="118"/>
                </a:cubicBezTo>
                <a:cubicBezTo>
                  <a:pt x="125" y="122"/>
                  <a:pt x="122" y="125"/>
                  <a:pt x="118" y="125"/>
                </a:cubicBezTo>
                <a:close/>
                <a:moveTo>
                  <a:pt x="126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29" y="92"/>
                  <a:pt x="129" y="92"/>
                  <a:pt x="129" y="92"/>
                </a:cubicBezTo>
                <a:lnTo>
                  <a:pt x="126" y="105"/>
                </a:lnTo>
                <a:close/>
                <a:moveTo>
                  <a:pt x="114" y="85"/>
                </a:moveTo>
                <a:cubicBezTo>
                  <a:pt x="116" y="72"/>
                  <a:pt x="116" y="72"/>
                  <a:pt x="116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0" y="85"/>
                  <a:pt x="130" y="85"/>
                  <a:pt x="130" y="85"/>
                </a:cubicBezTo>
                <a:lnTo>
                  <a:pt x="114" y="85"/>
                </a:lnTo>
                <a:close/>
                <a:moveTo>
                  <a:pt x="62" y="19"/>
                </a:moveTo>
                <a:cubicBezTo>
                  <a:pt x="101" y="19"/>
                  <a:pt x="101" y="19"/>
                  <a:pt x="101" y="19"/>
                </a:cubicBezTo>
                <a:cubicBezTo>
                  <a:pt x="93" y="27"/>
                  <a:pt x="93" y="27"/>
                  <a:pt x="93" y="27"/>
                </a:cubicBezTo>
                <a:cubicBezTo>
                  <a:pt x="92" y="28"/>
                  <a:pt x="92" y="28"/>
                  <a:pt x="92" y="29"/>
                </a:cubicBezTo>
                <a:cubicBezTo>
                  <a:pt x="92" y="31"/>
                  <a:pt x="94" y="33"/>
                  <a:pt x="95" y="33"/>
                </a:cubicBezTo>
                <a:cubicBezTo>
                  <a:pt x="96" y="33"/>
                  <a:pt x="97" y="32"/>
                  <a:pt x="98" y="32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1" y="18"/>
                  <a:pt x="112" y="17"/>
                  <a:pt x="112" y="16"/>
                </a:cubicBezTo>
                <a:cubicBezTo>
                  <a:pt x="112" y="15"/>
                  <a:pt x="111" y="14"/>
                  <a:pt x="111" y="14"/>
                </a:cubicBezTo>
                <a:cubicBezTo>
                  <a:pt x="98" y="1"/>
                  <a:pt x="98" y="1"/>
                  <a:pt x="98" y="1"/>
                </a:cubicBezTo>
                <a:cubicBezTo>
                  <a:pt x="97" y="0"/>
                  <a:pt x="96" y="0"/>
                  <a:pt x="95" y="0"/>
                </a:cubicBezTo>
                <a:cubicBezTo>
                  <a:pt x="94" y="0"/>
                  <a:pt x="92" y="1"/>
                  <a:pt x="92" y="3"/>
                </a:cubicBezTo>
                <a:cubicBezTo>
                  <a:pt x="92" y="4"/>
                  <a:pt x="92" y="5"/>
                  <a:pt x="93" y="5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1" y="13"/>
                  <a:pt x="59" y="14"/>
                  <a:pt x="59" y="16"/>
                </a:cubicBezTo>
                <a:cubicBezTo>
                  <a:pt x="59" y="18"/>
                  <a:pt x="61" y="19"/>
                  <a:pt x="62" y="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227766" y="3020085"/>
            <a:ext cx="544513" cy="492125"/>
          </a:xfrm>
          <a:custGeom>
            <a:avLst/>
            <a:gdLst>
              <a:gd name="T0" fmla="*/ 76 w 145"/>
              <a:gd name="T1" fmla="*/ 33 h 131"/>
              <a:gd name="T2" fmla="*/ 79 w 145"/>
              <a:gd name="T3" fmla="*/ 27 h 131"/>
              <a:gd name="T4" fmla="*/ 109 w 145"/>
              <a:gd name="T5" fmla="*/ 19 h 131"/>
              <a:gd name="T6" fmla="*/ 109 w 145"/>
              <a:gd name="T7" fmla="*/ 13 h 131"/>
              <a:gd name="T8" fmla="*/ 79 w 145"/>
              <a:gd name="T9" fmla="*/ 5 h 131"/>
              <a:gd name="T10" fmla="*/ 76 w 145"/>
              <a:gd name="T11" fmla="*/ 0 h 131"/>
              <a:gd name="T12" fmla="*/ 61 w 145"/>
              <a:gd name="T13" fmla="*/ 14 h 131"/>
              <a:gd name="T14" fmla="*/ 61 w 145"/>
              <a:gd name="T15" fmla="*/ 18 h 131"/>
              <a:gd name="T16" fmla="*/ 132 w 145"/>
              <a:gd name="T17" fmla="*/ 109 h 131"/>
              <a:gd name="T18" fmla="*/ 145 w 145"/>
              <a:gd name="T19" fmla="*/ 50 h 131"/>
              <a:gd name="T20" fmla="*/ 145 w 145"/>
              <a:gd name="T21" fmla="*/ 49 h 131"/>
              <a:gd name="T22" fmla="*/ 36 w 145"/>
              <a:gd name="T23" fmla="*/ 46 h 131"/>
              <a:gd name="T24" fmla="*/ 32 w 145"/>
              <a:gd name="T25" fmla="*/ 28 h 131"/>
              <a:gd name="T26" fmla="*/ 4 w 145"/>
              <a:gd name="T27" fmla="*/ 26 h 131"/>
              <a:gd name="T28" fmla="*/ 4 w 145"/>
              <a:gd name="T29" fmla="*/ 33 h 131"/>
              <a:gd name="T30" fmla="*/ 47 w 145"/>
              <a:gd name="T31" fmla="*/ 109 h 131"/>
              <a:gd name="T32" fmla="*/ 49 w 145"/>
              <a:gd name="T33" fmla="*/ 111 h 131"/>
              <a:gd name="T34" fmla="*/ 60 w 145"/>
              <a:gd name="T35" fmla="*/ 131 h 131"/>
              <a:gd name="T36" fmla="*/ 71 w 145"/>
              <a:gd name="T37" fmla="*/ 112 h 131"/>
              <a:gd name="T38" fmla="*/ 106 w 145"/>
              <a:gd name="T39" fmla="*/ 118 h 131"/>
              <a:gd name="T40" fmla="*/ 132 w 145"/>
              <a:gd name="T41" fmla="*/ 118 h 131"/>
              <a:gd name="T42" fmla="*/ 132 w 145"/>
              <a:gd name="T43" fmla="*/ 109 h 131"/>
              <a:gd name="T44" fmla="*/ 138 w 145"/>
              <a:gd name="T45" fmla="*/ 52 h 131"/>
              <a:gd name="T46" fmla="*/ 117 w 145"/>
              <a:gd name="T47" fmla="*/ 66 h 131"/>
              <a:gd name="T48" fmla="*/ 38 w 145"/>
              <a:gd name="T49" fmla="*/ 52 h 131"/>
              <a:gd name="T50" fmla="*/ 62 w 145"/>
              <a:gd name="T51" fmla="*/ 66 h 131"/>
              <a:gd name="T52" fmla="*/ 38 w 145"/>
              <a:gd name="T53" fmla="*/ 52 h 131"/>
              <a:gd name="T54" fmla="*/ 44 w 145"/>
              <a:gd name="T55" fmla="*/ 72 h 131"/>
              <a:gd name="T56" fmla="*/ 64 w 145"/>
              <a:gd name="T57" fmla="*/ 85 h 131"/>
              <a:gd name="T58" fmla="*/ 49 w 145"/>
              <a:gd name="T59" fmla="*/ 92 h 131"/>
              <a:gd name="T60" fmla="*/ 66 w 145"/>
              <a:gd name="T61" fmla="*/ 105 h 131"/>
              <a:gd name="T62" fmla="*/ 49 w 145"/>
              <a:gd name="T63" fmla="*/ 92 h 131"/>
              <a:gd name="T64" fmla="*/ 53 w 145"/>
              <a:gd name="T65" fmla="*/ 118 h 131"/>
              <a:gd name="T66" fmla="*/ 66 w 145"/>
              <a:gd name="T67" fmla="*/ 118 h 131"/>
              <a:gd name="T68" fmla="*/ 86 w 145"/>
              <a:gd name="T69" fmla="*/ 105 h 131"/>
              <a:gd name="T70" fmla="*/ 71 w 145"/>
              <a:gd name="T71" fmla="*/ 92 h 131"/>
              <a:gd name="T72" fmla="*/ 86 w 145"/>
              <a:gd name="T73" fmla="*/ 105 h 131"/>
              <a:gd name="T74" fmla="*/ 70 w 145"/>
              <a:gd name="T75" fmla="*/ 85 h 131"/>
              <a:gd name="T76" fmla="*/ 86 w 145"/>
              <a:gd name="T77" fmla="*/ 72 h 131"/>
              <a:gd name="T78" fmla="*/ 86 w 145"/>
              <a:gd name="T79" fmla="*/ 66 h 131"/>
              <a:gd name="T80" fmla="*/ 67 w 145"/>
              <a:gd name="T81" fmla="*/ 52 h 131"/>
              <a:gd name="T82" fmla="*/ 86 w 145"/>
              <a:gd name="T83" fmla="*/ 66 h 131"/>
              <a:gd name="T84" fmla="*/ 93 w 145"/>
              <a:gd name="T85" fmla="*/ 105 h 131"/>
              <a:gd name="T86" fmla="*/ 108 w 145"/>
              <a:gd name="T87" fmla="*/ 92 h 131"/>
              <a:gd name="T88" fmla="*/ 108 w 145"/>
              <a:gd name="T89" fmla="*/ 85 h 131"/>
              <a:gd name="T90" fmla="*/ 93 w 145"/>
              <a:gd name="T91" fmla="*/ 72 h 131"/>
              <a:gd name="T92" fmla="*/ 108 w 145"/>
              <a:gd name="T93" fmla="*/ 85 h 131"/>
              <a:gd name="T94" fmla="*/ 93 w 145"/>
              <a:gd name="T95" fmla="*/ 66 h 131"/>
              <a:gd name="T96" fmla="*/ 112 w 145"/>
              <a:gd name="T97" fmla="*/ 52 h 131"/>
              <a:gd name="T98" fmla="*/ 119 w 145"/>
              <a:gd name="T99" fmla="*/ 125 h 131"/>
              <a:gd name="T100" fmla="*/ 119 w 145"/>
              <a:gd name="T101" fmla="*/ 112 h 131"/>
              <a:gd name="T102" fmla="*/ 119 w 145"/>
              <a:gd name="T103" fmla="*/ 125 h 131"/>
              <a:gd name="T104" fmla="*/ 113 w 145"/>
              <a:gd name="T105" fmla="*/ 105 h 131"/>
              <a:gd name="T106" fmla="*/ 129 w 145"/>
              <a:gd name="T107" fmla="*/ 92 h 131"/>
              <a:gd name="T108" fmla="*/ 115 w 145"/>
              <a:gd name="T109" fmla="*/ 85 h 131"/>
              <a:gd name="T110" fmla="*/ 134 w 145"/>
              <a:gd name="T111" fmla="*/ 72 h 131"/>
              <a:gd name="T112" fmla="*/ 115 w 145"/>
              <a:gd name="T113" fmla="*/ 8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31">
                <a:moveTo>
                  <a:pt x="74" y="32"/>
                </a:moveTo>
                <a:cubicBezTo>
                  <a:pt x="74" y="32"/>
                  <a:pt x="75" y="33"/>
                  <a:pt x="76" y="33"/>
                </a:cubicBezTo>
                <a:cubicBezTo>
                  <a:pt x="78" y="33"/>
                  <a:pt x="79" y="31"/>
                  <a:pt x="79" y="29"/>
                </a:cubicBezTo>
                <a:cubicBezTo>
                  <a:pt x="79" y="28"/>
                  <a:pt x="79" y="28"/>
                  <a:pt x="79" y="27"/>
                </a:cubicBezTo>
                <a:cubicBezTo>
                  <a:pt x="71" y="19"/>
                  <a:pt x="71" y="19"/>
                  <a:pt x="71" y="19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11" y="19"/>
                  <a:pt x="112" y="18"/>
                  <a:pt x="112" y="16"/>
                </a:cubicBezTo>
                <a:cubicBezTo>
                  <a:pt x="112" y="14"/>
                  <a:pt x="111" y="13"/>
                  <a:pt x="109" y="13"/>
                </a:cubicBezTo>
                <a:cubicBezTo>
                  <a:pt x="71" y="13"/>
                  <a:pt x="71" y="13"/>
                  <a:pt x="71" y="13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4"/>
                  <a:pt x="79" y="3"/>
                </a:cubicBezTo>
                <a:cubicBezTo>
                  <a:pt x="79" y="1"/>
                  <a:pt x="78" y="0"/>
                  <a:pt x="76" y="0"/>
                </a:cubicBezTo>
                <a:cubicBezTo>
                  <a:pt x="75" y="0"/>
                  <a:pt x="74" y="0"/>
                  <a:pt x="74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60" y="14"/>
                  <a:pt x="60" y="15"/>
                  <a:pt x="60" y="16"/>
                </a:cubicBezTo>
                <a:cubicBezTo>
                  <a:pt x="60" y="17"/>
                  <a:pt x="60" y="18"/>
                  <a:pt x="61" y="18"/>
                </a:cubicBezTo>
                <a:lnTo>
                  <a:pt x="74" y="32"/>
                </a:lnTo>
                <a:close/>
                <a:moveTo>
                  <a:pt x="132" y="109"/>
                </a:moveTo>
                <a:cubicBezTo>
                  <a:pt x="132" y="109"/>
                  <a:pt x="132" y="109"/>
                  <a:pt x="132" y="109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5" y="50"/>
                  <a:pt x="145" y="49"/>
                  <a:pt x="145" y="49"/>
                </a:cubicBezTo>
                <a:cubicBezTo>
                  <a:pt x="145" y="47"/>
                  <a:pt x="144" y="46"/>
                  <a:pt x="142" y="46"/>
                </a:cubicBezTo>
                <a:cubicBezTo>
                  <a:pt x="36" y="46"/>
                  <a:pt x="36" y="46"/>
                  <a:pt x="36" y="46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1" y="27"/>
                  <a:pt x="30" y="26"/>
                  <a:pt x="29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2" y="26"/>
                  <a:pt x="0" y="28"/>
                  <a:pt x="0" y="29"/>
                </a:cubicBezTo>
                <a:cubicBezTo>
                  <a:pt x="0" y="31"/>
                  <a:pt x="2" y="33"/>
                  <a:pt x="4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47" y="110"/>
                  <a:pt x="48" y="111"/>
                  <a:pt x="49" y="111"/>
                </a:cubicBezTo>
                <a:cubicBezTo>
                  <a:pt x="47" y="113"/>
                  <a:pt x="47" y="116"/>
                  <a:pt x="47" y="118"/>
                </a:cubicBezTo>
                <a:cubicBezTo>
                  <a:pt x="47" y="126"/>
                  <a:pt x="52" y="131"/>
                  <a:pt x="60" y="131"/>
                </a:cubicBezTo>
                <a:cubicBezTo>
                  <a:pt x="67" y="131"/>
                  <a:pt x="73" y="126"/>
                  <a:pt x="73" y="118"/>
                </a:cubicBezTo>
                <a:cubicBezTo>
                  <a:pt x="73" y="116"/>
                  <a:pt x="72" y="114"/>
                  <a:pt x="71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07" y="114"/>
                  <a:pt x="106" y="116"/>
                  <a:pt x="106" y="118"/>
                </a:cubicBezTo>
                <a:cubicBezTo>
                  <a:pt x="106" y="126"/>
                  <a:pt x="112" y="131"/>
                  <a:pt x="119" y="131"/>
                </a:cubicBezTo>
                <a:cubicBezTo>
                  <a:pt x="126" y="131"/>
                  <a:pt x="132" y="126"/>
                  <a:pt x="132" y="118"/>
                </a:cubicBezTo>
                <a:cubicBezTo>
                  <a:pt x="132" y="116"/>
                  <a:pt x="131" y="113"/>
                  <a:pt x="130" y="111"/>
                </a:cubicBezTo>
                <a:cubicBezTo>
                  <a:pt x="131" y="111"/>
                  <a:pt x="132" y="110"/>
                  <a:pt x="132" y="109"/>
                </a:cubicBezTo>
                <a:close/>
                <a:moveTo>
                  <a:pt x="119" y="52"/>
                </a:moveTo>
                <a:cubicBezTo>
                  <a:pt x="138" y="52"/>
                  <a:pt x="138" y="52"/>
                  <a:pt x="138" y="52"/>
                </a:cubicBezTo>
                <a:cubicBezTo>
                  <a:pt x="135" y="66"/>
                  <a:pt x="135" y="66"/>
                  <a:pt x="135" y="66"/>
                </a:cubicBezTo>
                <a:cubicBezTo>
                  <a:pt x="117" y="66"/>
                  <a:pt x="117" y="66"/>
                  <a:pt x="117" y="66"/>
                </a:cubicBezTo>
                <a:lnTo>
                  <a:pt x="119" y="52"/>
                </a:lnTo>
                <a:close/>
                <a:moveTo>
                  <a:pt x="38" y="52"/>
                </a:moveTo>
                <a:cubicBezTo>
                  <a:pt x="60" y="52"/>
                  <a:pt x="60" y="52"/>
                  <a:pt x="60" y="52"/>
                </a:cubicBezTo>
                <a:cubicBezTo>
                  <a:pt x="62" y="66"/>
                  <a:pt x="62" y="66"/>
                  <a:pt x="62" y="66"/>
                </a:cubicBezTo>
                <a:cubicBezTo>
                  <a:pt x="42" y="66"/>
                  <a:pt x="42" y="66"/>
                  <a:pt x="42" y="66"/>
                </a:cubicBezTo>
                <a:lnTo>
                  <a:pt x="38" y="52"/>
                </a:lnTo>
                <a:close/>
                <a:moveTo>
                  <a:pt x="47" y="85"/>
                </a:moveTo>
                <a:cubicBezTo>
                  <a:pt x="44" y="72"/>
                  <a:pt x="44" y="72"/>
                  <a:pt x="44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4" y="85"/>
                  <a:pt x="64" y="85"/>
                  <a:pt x="64" y="85"/>
                </a:cubicBezTo>
                <a:lnTo>
                  <a:pt x="47" y="85"/>
                </a:lnTo>
                <a:close/>
                <a:moveTo>
                  <a:pt x="49" y="92"/>
                </a:moveTo>
                <a:cubicBezTo>
                  <a:pt x="64" y="92"/>
                  <a:pt x="64" y="92"/>
                  <a:pt x="64" y="92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52" y="105"/>
                  <a:pt x="52" y="105"/>
                  <a:pt x="52" y="105"/>
                </a:cubicBezTo>
                <a:lnTo>
                  <a:pt x="49" y="92"/>
                </a:lnTo>
                <a:close/>
                <a:moveTo>
                  <a:pt x="60" y="125"/>
                </a:moveTo>
                <a:cubicBezTo>
                  <a:pt x="56" y="125"/>
                  <a:pt x="53" y="122"/>
                  <a:pt x="53" y="118"/>
                </a:cubicBezTo>
                <a:cubicBezTo>
                  <a:pt x="53" y="115"/>
                  <a:pt x="56" y="112"/>
                  <a:pt x="60" y="112"/>
                </a:cubicBezTo>
                <a:cubicBezTo>
                  <a:pt x="63" y="112"/>
                  <a:pt x="66" y="115"/>
                  <a:pt x="66" y="118"/>
                </a:cubicBezTo>
                <a:cubicBezTo>
                  <a:pt x="66" y="122"/>
                  <a:pt x="63" y="125"/>
                  <a:pt x="60" y="125"/>
                </a:cubicBezTo>
                <a:close/>
                <a:moveTo>
                  <a:pt x="86" y="105"/>
                </a:moveTo>
                <a:cubicBezTo>
                  <a:pt x="73" y="105"/>
                  <a:pt x="73" y="105"/>
                  <a:pt x="73" y="105"/>
                </a:cubicBezTo>
                <a:cubicBezTo>
                  <a:pt x="71" y="92"/>
                  <a:pt x="71" y="92"/>
                  <a:pt x="71" y="92"/>
                </a:cubicBezTo>
                <a:cubicBezTo>
                  <a:pt x="86" y="92"/>
                  <a:pt x="86" y="92"/>
                  <a:pt x="86" y="92"/>
                </a:cubicBezTo>
                <a:lnTo>
                  <a:pt x="86" y="105"/>
                </a:lnTo>
                <a:close/>
                <a:moveTo>
                  <a:pt x="86" y="85"/>
                </a:moveTo>
                <a:cubicBezTo>
                  <a:pt x="70" y="85"/>
                  <a:pt x="70" y="85"/>
                  <a:pt x="70" y="85"/>
                </a:cubicBezTo>
                <a:cubicBezTo>
                  <a:pt x="69" y="72"/>
                  <a:pt x="69" y="72"/>
                  <a:pt x="69" y="72"/>
                </a:cubicBezTo>
                <a:cubicBezTo>
                  <a:pt x="86" y="72"/>
                  <a:pt x="86" y="72"/>
                  <a:pt x="86" y="72"/>
                </a:cubicBezTo>
                <a:lnTo>
                  <a:pt x="86" y="85"/>
                </a:lnTo>
                <a:close/>
                <a:moveTo>
                  <a:pt x="86" y="66"/>
                </a:moveTo>
                <a:cubicBezTo>
                  <a:pt x="68" y="66"/>
                  <a:pt x="68" y="66"/>
                  <a:pt x="68" y="66"/>
                </a:cubicBezTo>
                <a:cubicBezTo>
                  <a:pt x="67" y="52"/>
                  <a:pt x="67" y="52"/>
                  <a:pt x="67" y="52"/>
                </a:cubicBezTo>
                <a:cubicBezTo>
                  <a:pt x="86" y="52"/>
                  <a:pt x="86" y="52"/>
                  <a:pt x="86" y="52"/>
                </a:cubicBezTo>
                <a:lnTo>
                  <a:pt x="86" y="66"/>
                </a:lnTo>
                <a:close/>
                <a:moveTo>
                  <a:pt x="106" y="105"/>
                </a:moveTo>
                <a:cubicBezTo>
                  <a:pt x="93" y="105"/>
                  <a:pt x="93" y="105"/>
                  <a:pt x="93" y="105"/>
                </a:cubicBezTo>
                <a:cubicBezTo>
                  <a:pt x="93" y="92"/>
                  <a:pt x="93" y="92"/>
                  <a:pt x="93" y="92"/>
                </a:cubicBezTo>
                <a:cubicBezTo>
                  <a:pt x="108" y="92"/>
                  <a:pt x="108" y="92"/>
                  <a:pt x="108" y="92"/>
                </a:cubicBezTo>
                <a:lnTo>
                  <a:pt x="106" y="105"/>
                </a:lnTo>
                <a:close/>
                <a:moveTo>
                  <a:pt x="108" y="85"/>
                </a:moveTo>
                <a:cubicBezTo>
                  <a:pt x="93" y="85"/>
                  <a:pt x="93" y="85"/>
                  <a:pt x="93" y="85"/>
                </a:cubicBezTo>
                <a:cubicBezTo>
                  <a:pt x="93" y="72"/>
                  <a:pt x="93" y="72"/>
                  <a:pt x="93" y="72"/>
                </a:cubicBezTo>
                <a:cubicBezTo>
                  <a:pt x="110" y="72"/>
                  <a:pt x="110" y="72"/>
                  <a:pt x="110" y="72"/>
                </a:cubicBezTo>
                <a:lnTo>
                  <a:pt x="108" y="85"/>
                </a:lnTo>
                <a:close/>
                <a:moveTo>
                  <a:pt x="111" y="66"/>
                </a:moveTo>
                <a:cubicBezTo>
                  <a:pt x="93" y="66"/>
                  <a:pt x="93" y="66"/>
                  <a:pt x="93" y="66"/>
                </a:cubicBezTo>
                <a:cubicBezTo>
                  <a:pt x="93" y="52"/>
                  <a:pt x="93" y="52"/>
                  <a:pt x="93" y="52"/>
                </a:cubicBezTo>
                <a:cubicBezTo>
                  <a:pt x="112" y="52"/>
                  <a:pt x="112" y="52"/>
                  <a:pt x="112" y="52"/>
                </a:cubicBezTo>
                <a:lnTo>
                  <a:pt x="111" y="66"/>
                </a:lnTo>
                <a:close/>
                <a:moveTo>
                  <a:pt x="119" y="125"/>
                </a:moveTo>
                <a:cubicBezTo>
                  <a:pt x="115" y="125"/>
                  <a:pt x="112" y="122"/>
                  <a:pt x="112" y="118"/>
                </a:cubicBezTo>
                <a:cubicBezTo>
                  <a:pt x="112" y="115"/>
                  <a:pt x="115" y="112"/>
                  <a:pt x="119" y="112"/>
                </a:cubicBezTo>
                <a:cubicBezTo>
                  <a:pt x="123" y="112"/>
                  <a:pt x="126" y="115"/>
                  <a:pt x="126" y="118"/>
                </a:cubicBezTo>
                <a:cubicBezTo>
                  <a:pt x="126" y="122"/>
                  <a:pt x="123" y="125"/>
                  <a:pt x="119" y="125"/>
                </a:cubicBezTo>
                <a:close/>
                <a:moveTo>
                  <a:pt x="126" y="105"/>
                </a:moveTo>
                <a:cubicBezTo>
                  <a:pt x="113" y="105"/>
                  <a:pt x="113" y="105"/>
                  <a:pt x="113" y="105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29" y="92"/>
                  <a:pt x="129" y="92"/>
                  <a:pt x="129" y="92"/>
                </a:cubicBezTo>
                <a:lnTo>
                  <a:pt x="126" y="105"/>
                </a:lnTo>
                <a:close/>
                <a:moveTo>
                  <a:pt x="115" y="85"/>
                </a:moveTo>
                <a:cubicBezTo>
                  <a:pt x="116" y="72"/>
                  <a:pt x="116" y="72"/>
                  <a:pt x="116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1" y="85"/>
                  <a:pt x="131" y="85"/>
                  <a:pt x="131" y="85"/>
                </a:cubicBezTo>
                <a:lnTo>
                  <a:pt x="115" y="8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7269166" y="3020085"/>
            <a:ext cx="544513" cy="492125"/>
          </a:xfrm>
          <a:custGeom>
            <a:avLst/>
            <a:gdLst>
              <a:gd name="T0" fmla="*/ 132 w 145"/>
              <a:gd name="T1" fmla="*/ 109 h 131"/>
              <a:gd name="T2" fmla="*/ 145 w 145"/>
              <a:gd name="T3" fmla="*/ 50 h 131"/>
              <a:gd name="T4" fmla="*/ 142 w 145"/>
              <a:gd name="T5" fmla="*/ 46 h 131"/>
              <a:gd name="T6" fmla="*/ 31 w 145"/>
              <a:gd name="T7" fmla="*/ 28 h 131"/>
              <a:gd name="T8" fmla="*/ 28 w 145"/>
              <a:gd name="T9" fmla="*/ 26 h 131"/>
              <a:gd name="T10" fmla="*/ 0 w 145"/>
              <a:gd name="T11" fmla="*/ 29 h 131"/>
              <a:gd name="T12" fmla="*/ 26 w 145"/>
              <a:gd name="T13" fmla="*/ 33 h 131"/>
              <a:gd name="T14" fmla="*/ 46 w 145"/>
              <a:gd name="T15" fmla="*/ 109 h 131"/>
              <a:gd name="T16" fmla="*/ 46 w 145"/>
              <a:gd name="T17" fmla="*/ 118 h 131"/>
              <a:gd name="T18" fmla="*/ 73 w 145"/>
              <a:gd name="T19" fmla="*/ 118 h 131"/>
              <a:gd name="T20" fmla="*/ 107 w 145"/>
              <a:gd name="T21" fmla="*/ 112 h 131"/>
              <a:gd name="T22" fmla="*/ 119 w 145"/>
              <a:gd name="T23" fmla="*/ 131 h 131"/>
              <a:gd name="T24" fmla="*/ 130 w 145"/>
              <a:gd name="T25" fmla="*/ 111 h 131"/>
              <a:gd name="T26" fmla="*/ 118 w 145"/>
              <a:gd name="T27" fmla="*/ 52 h 131"/>
              <a:gd name="T28" fmla="*/ 135 w 145"/>
              <a:gd name="T29" fmla="*/ 66 h 131"/>
              <a:gd name="T30" fmla="*/ 118 w 145"/>
              <a:gd name="T31" fmla="*/ 52 h 131"/>
              <a:gd name="T32" fmla="*/ 60 w 145"/>
              <a:gd name="T33" fmla="*/ 52 h 131"/>
              <a:gd name="T34" fmla="*/ 41 w 145"/>
              <a:gd name="T35" fmla="*/ 66 h 131"/>
              <a:gd name="T36" fmla="*/ 47 w 145"/>
              <a:gd name="T37" fmla="*/ 85 h 131"/>
              <a:gd name="T38" fmla="*/ 62 w 145"/>
              <a:gd name="T39" fmla="*/ 72 h 131"/>
              <a:gd name="T40" fmla="*/ 47 w 145"/>
              <a:gd name="T41" fmla="*/ 85 h 131"/>
              <a:gd name="T42" fmla="*/ 64 w 145"/>
              <a:gd name="T43" fmla="*/ 92 h 131"/>
              <a:gd name="T44" fmla="*/ 52 w 145"/>
              <a:gd name="T45" fmla="*/ 105 h 131"/>
              <a:gd name="T46" fmla="*/ 59 w 145"/>
              <a:gd name="T47" fmla="*/ 125 h 131"/>
              <a:gd name="T48" fmla="*/ 59 w 145"/>
              <a:gd name="T49" fmla="*/ 112 h 131"/>
              <a:gd name="T50" fmla="*/ 59 w 145"/>
              <a:gd name="T51" fmla="*/ 125 h 131"/>
              <a:gd name="T52" fmla="*/ 72 w 145"/>
              <a:gd name="T53" fmla="*/ 105 h 131"/>
              <a:gd name="T54" fmla="*/ 86 w 145"/>
              <a:gd name="T55" fmla="*/ 92 h 131"/>
              <a:gd name="T56" fmla="*/ 86 w 145"/>
              <a:gd name="T57" fmla="*/ 85 h 131"/>
              <a:gd name="T58" fmla="*/ 69 w 145"/>
              <a:gd name="T59" fmla="*/ 72 h 131"/>
              <a:gd name="T60" fmla="*/ 86 w 145"/>
              <a:gd name="T61" fmla="*/ 85 h 131"/>
              <a:gd name="T62" fmla="*/ 68 w 145"/>
              <a:gd name="T63" fmla="*/ 66 h 131"/>
              <a:gd name="T64" fmla="*/ 86 w 145"/>
              <a:gd name="T65" fmla="*/ 52 h 131"/>
              <a:gd name="T66" fmla="*/ 106 w 145"/>
              <a:gd name="T67" fmla="*/ 105 h 131"/>
              <a:gd name="T68" fmla="*/ 92 w 145"/>
              <a:gd name="T69" fmla="*/ 92 h 131"/>
              <a:gd name="T70" fmla="*/ 106 w 145"/>
              <a:gd name="T71" fmla="*/ 105 h 131"/>
              <a:gd name="T72" fmla="*/ 92 w 145"/>
              <a:gd name="T73" fmla="*/ 85 h 131"/>
              <a:gd name="T74" fmla="*/ 109 w 145"/>
              <a:gd name="T75" fmla="*/ 72 h 131"/>
              <a:gd name="T76" fmla="*/ 110 w 145"/>
              <a:gd name="T77" fmla="*/ 66 h 131"/>
              <a:gd name="T78" fmla="*/ 92 w 145"/>
              <a:gd name="T79" fmla="*/ 52 h 131"/>
              <a:gd name="T80" fmla="*/ 110 w 145"/>
              <a:gd name="T81" fmla="*/ 66 h 131"/>
              <a:gd name="T82" fmla="*/ 112 w 145"/>
              <a:gd name="T83" fmla="*/ 118 h 131"/>
              <a:gd name="T84" fmla="*/ 125 w 145"/>
              <a:gd name="T85" fmla="*/ 118 h 131"/>
              <a:gd name="T86" fmla="*/ 126 w 145"/>
              <a:gd name="T87" fmla="*/ 105 h 131"/>
              <a:gd name="T88" fmla="*/ 114 w 145"/>
              <a:gd name="T89" fmla="*/ 92 h 131"/>
              <a:gd name="T90" fmla="*/ 126 w 145"/>
              <a:gd name="T91" fmla="*/ 105 h 131"/>
              <a:gd name="T92" fmla="*/ 116 w 145"/>
              <a:gd name="T93" fmla="*/ 72 h 131"/>
              <a:gd name="T94" fmla="*/ 130 w 145"/>
              <a:gd name="T95" fmla="*/ 85 h 131"/>
              <a:gd name="T96" fmla="*/ 73 w 145"/>
              <a:gd name="T97" fmla="*/ 23 h 131"/>
              <a:gd name="T98" fmla="*/ 86 w 145"/>
              <a:gd name="T99" fmla="*/ 36 h 131"/>
              <a:gd name="T100" fmla="*/ 92 w 145"/>
              <a:gd name="T101" fmla="*/ 36 h 131"/>
              <a:gd name="T102" fmla="*/ 105 w 145"/>
              <a:gd name="T103" fmla="*/ 23 h 131"/>
              <a:gd name="T104" fmla="*/ 105 w 145"/>
              <a:gd name="T105" fmla="*/ 16 h 131"/>
              <a:gd name="T106" fmla="*/ 92 w 145"/>
              <a:gd name="T107" fmla="*/ 3 h 131"/>
              <a:gd name="T108" fmla="*/ 86 w 145"/>
              <a:gd name="T109" fmla="*/ 3 h 131"/>
              <a:gd name="T110" fmla="*/ 73 w 145"/>
              <a:gd name="T111" fmla="*/ 16 h 131"/>
              <a:gd name="T112" fmla="*/ 73 w 145"/>
              <a:gd name="T113" fmla="*/ 2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31">
                <a:moveTo>
                  <a:pt x="132" y="109"/>
                </a:moveTo>
                <a:cubicBezTo>
                  <a:pt x="132" y="109"/>
                  <a:pt x="132" y="109"/>
                  <a:pt x="132" y="109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5" y="50"/>
                  <a:pt x="145" y="49"/>
                  <a:pt x="145" y="49"/>
                </a:cubicBezTo>
                <a:cubicBezTo>
                  <a:pt x="145" y="47"/>
                  <a:pt x="143" y="46"/>
                  <a:pt x="142" y="46"/>
                </a:cubicBezTo>
                <a:cubicBezTo>
                  <a:pt x="36" y="46"/>
                  <a:pt x="36" y="46"/>
                  <a:pt x="36" y="46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0" y="26"/>
                  <a:pt x="28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8"/>
                  <a:pt x="0" y="29"/>
                </a:cubicBezTo>
                <a:cubicBezTo>
                  <a:pt x="0" y="31"/>
                  <a:pt x="2" y="33"/>
                  <a:pt x="3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46" y="109"/>
                  <a:pt x="46" y="109"/>
                  <a:pt x="46" y="109"/>
                </a:cubicBezTo>
                <a:cubicBezTo>
                  <a:pt x="46" y="109"/>
                  <a:pt x="46" y="109"/>
                  <a:pt x="46" y="109"/>
                </a:cubicBezTo>
                <a:cubicBezTo>
                  <a:pt x="47" y="110"/>
                  <a:pt x="47" y="111"/>
                  <a:pt x="48" y="111"/>
                </a:cubicBezTo>
                <a:cubicBezTo>
                  <a:pt x="47" y="113"/>
                  <a:pt x="46" y="116"/>
                  <a:pt x="46" y="118"/>
                </a:cubicBezTo>
                <a:cubicBezTo>
                  <a:pt x="46" y="126"/>
                  <a:pt x="52" y="131"/>
                  <a:pt x="59" y="131"/>
                </a:cubicBezTo>
                <a:cubicBezTo>
                  <a:pt x="67" y="131"/>
                  <a:pt x="73" y="126"/>
                  <a:pt x="73" y="118"/>
                </a:cubicBezTo>
                <a:cubicBezTo>
                  <a:pt x="73" y="116"/>
                  <a:pt x="72" y="114"/>
                  <a:pt x="71" y="112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06" y="114"/>
                  <a:pt x="105" y="116"/>
                  <a:pt x="105" y="118"/>
                </a:cubicBezTo>
                <a:cubicBezTo>
                  <a:pt x="105" y="126"/>
                  <a:pt x="111" y="131"/>
                  <a:pt x="119" y="131"/>
                </a:cubicBezTo>
                <a:cubicBezTo>
                  <a:pt x="126" y="131"/>
                  <a:pt x="132" y="126"/>
                  <a:pt x="132" y="118"/>
                </a:cubicBezTo>
                <a:cubicBezTo>
                  <a:pt x="132" y="116"/>
                  <a:pt x="131" y="113"/>
                  <a:pt x="130" y="111"/>
                </a:cubicBezTo>
                <a:cubicBezTo>
                  <a:pt x="131" y="111"/>
                  <a:pt x="131" y="110"/>
                  <a:pt x="132" y="109"/>
                </a:cubicBezTo>
                <a:close/>
                <a:moveTo>
                  <a:pt x="118" y="52"/>
                </a:moveTo>
                <a:cubicBezTo>
                  <a:pt x="138" y="52"/>
                  <a:pt x="138" y="52"/>
                  <a:pt x="138" y="52"/>
                </a:cubicBezTo>
                <a:cubicBezTo>
                  <a:pt x="135" y="66"/>
                  <a:pt x="135" y="66"/>
                  <a:pt x="135" y="66"/>
                </a:cubicBezTo>
                <a:cubicBezTo>
                  <a:pt x="117" y="66"/>
                  <a:pt x="117" y="66"/>
                  <a:pt x="117" y="66"/>
                </a:cubicBezTo>
                <a:lnTo>
                  <a:pt x="118" y="52"/>
                </a:lnTo>
                <a:close/>
                <a:moveTo>
                  <a:pt x="38" y="52"/>
                </a:moveTo>
                <a:cubicBezTo>
                  <a:pt x="60" y="52"/>
                  <a:pt x="60" y="52"/>
                  <a:pt x="60" y="52"/>
                </a:cubicBezTo>
                <a:cubicBezTo>
                  <a:pt x="61" y="66"/>
                  <a:pt x="61" y="66"/>
                  <a:pt x="61" y="66"/>
                </a:cubicBezTo>
                <a:cubicBezTo>
                  <a:pt x="41" y="66"/>
                  <a:pt x="41" y="66"/>
                  <a:pt x="41" y="66"/>
                </a:cubicBezTo>
                <a:lnTo>
                  <a:pt x="38" y="52"/>
                </a:lnTo>
                <a:close/>
                <a:moveTo>
                  <a:pt x="47" y="85"/>
                </a:moveTo>
                <a:cubicBezTo>
                  <a:pt x="43" y="72"/>
                  <a:pt x="43" y="72"/>
                  <a:pt x="43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3" y="85"/>
                  <a:pt x="63" y="85"/>
                  <a:pt x="63" y="85"/>
                </a:cubicBezTo>
                <a:lnTo>
                  <a:pt x="47" y="85"/>
                </a:lnTo>
                <a:close/>
                <a:moveTo>
                  <a:pt x="48" y="92"/>
                </a:moveTo>
                <a:cubicBezTo>
                  <a:pt x="64" y="92"/>
                  <a:pt x="64" y="92"/>
                  <a:pt x="64" y="92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52" y="105"/>
                  <a:pt x="52" y="105"/>
                  <a:pt x="52" y="105"/>
                </a:cubicBezTo>
                <a:lnTo>
                  <a:pt x="48" y="92"/>
                </a:lnTo>
                <a:close/>
                <a:moveTo>
                  <a:pt x="59" y="125"/>
                </a:moveTo>
                <a:cubicBezTo>
                  <a:pt x="56" y="125"/>
                  <a:pt x="53" y="122"/>
                  <a:pt x="53" y="118"/>
                </a:cubicBezTo>
                <a:cubicBezTo>
                  <a:pt x="53" y="115"/>
                  <a:pt x="56" y="112"/>
                  <a:pt x="59" y="112"/>
                </a:cubicBezTo>
                <a:cubicBezTo>
                  <a:pt x="63" y="112"/>
                  <a:pt x="66" y="115"/>
                  <a:pt x="66" y="118"/>
                </a:cubicBezTo>
                <a:cubicBezTo>
                  <a:pt x="66" y="122"/>
                  <a:pt x="63" y="125"/>
                  <a:pt x="59" y="125"/>
                </a:cubicBezTo>
                <a:close/>
                <a:moveTo>
                  <a:pt x="86" y="105"/>
                </a:moveTo>
                <a:cubicBezTo>
                  <a:pt x="72" y="105"/>
                  <a:pt x="72" y="105"/>
                  <a:pt x="72" y="105"/>
                </a:cubicBezTo>
                <a:cubicBezTo>
                  <a:pt x="71" y="92"/>
                  <a:pt x="71" y="92"/>
                  <a:pt x="71" y="92"/>
                </a:cubicBezTo>
                <a:cubicBezTo>
                  <a:pt x="86" y="92"/>
                  <a:pt x="86" y="92"/>
                  <a:pt x="86" y="92"/>
                </a:cubicBezTo>
                <a:lnTo>
                  <a:pt x="86" y="105"/>
                </a:lnTo>
                <a:close/>
                <a:moveTo>
                  <a:pt x="86" y="85"/>
                </a:moveTo>
                <a:cubicBezTo>
                  <a:pt x="70" y="85"/>
                  <a:pt x="70" y="85"/>
                  <a:pt x="70" y="85"/>
                </a:cubicBezTo>
                <a:cubicBezTo>
                  <a:pt x="69" y="72"/>
                  <a:pt x="69" y="72"/>
                  <a:pt x="69" y="72"/>
                </a:cubicBezTo>
                <a:cubicBezTo>
                  <a:pt x="86" y="72"/>
                  <a:pt x="86" y="72"/>
                  <a:pt x="86" y="72"/>
                </a:cubicBezTo>
                <a:lnTo>
                  <a:pt x="86" y="85"/>
                </a:lnTo>
                <a:close/>
                <a:moveTo>
                  <a:pt x="86" y="66"/>
                </a:moveTo>
                <a:cubicBezTo>
                  <a:pt x="68" y="66"/>
                  <a:pt x="68" y="66"/>
                  <a:pt x="68" y="66"/>
                </a:cubicBezTo>
                <a:cubicBezTo>
                  <a:pt x="66" y="52"/>
                  <a:pt x="66" y="52"/>
                  <a:pt x="66" y="52"/>
                </a:cubicBezTo>
                <a:cubicBezTo>
                  <a:pt x="86" y="52"/>
                  <a:pt x="86" y="52"/>
                  <a:pt x="86" y="52"/>
                </a:cubicBezTo>
                <a:lnTo>
                  <a:pt x="86" y="66"/>
                </a:lnTo>
                <a:close/>
                <a:moveTo>
                  <a:pt x="106" y="105"/>
                </a:moveTo>
                <a:cubicBezTo>
                  <a:pt x="92" y="105"/>
                  <a:pt x="92" y="105"/>
                  <a:pt x="92" y="105"/>
                </a:cubicBezTo>
                <a:cubicBezTo>
                  <a:pt x="92" y="92"/>
                  <a:pt x="92" y="92"/>
                  <a:pt x="92" y="92"/>
                </a:cubicBezTo>
                <a:cubicBezTo>
                  <a:pt x="107" y="92"/>
                  <a:pt x="107" y="92"/>
                  <a:pt x="107" y="92"/>
                </a:cubicBezTo>
                <a:lnTo>
                  <a:pt x="106" y="105"/>
                </a:lnTo>
                <a:close/>
                <a:moveTo>
                  <a:pt x="108" y="85"/>
                </a:moveTo>
                <a:cubicBezTo>
                  <a:pt x="92" y="85"/>
                  <a:pt x="92" y="85"/>
                  <a:pt x="92" y="85"/>
                </a:cubicBezTo>
                <a:cubicBezTo>
                  <a:pt x="92" y="72"/>
                  <a:pt x="92" y="72"/>
                  <a:pt x="92" y="72"/>
                </a:cubicBezTo>
                <a:cubicBezTo>
                  <a:pt x="109" y="72"/>
                  <a:pt x="109" y="72"/>
                  <a:pt x="109" y="72"/>
                </a:cubicBezTo>
                <a:lnTo>
                  <a:pt x="108" y="85"/>
                </a:lnTo>
                <a:close/>
                <a:moveTo>
                  <a:pt x="110" y="66"/>
                </a:moveTo>
                <a:cubicBezTo>
                  <a:pt x="92" y="66"/>
                  <a:pt x="92" y="66"/>
                  <a:pt x="92" y="66"/>
                </a:cubicBezTo>
                <a:cubicBezTo>
                  <a:pt x="92" y="52"/>
                  <a:pt x="92" y="52"/>
                  <a:pt x="92" y="52"/>
                </a:cubicBezTo>
                <a:cubicBezTo>
                  <a:pt x="112" y="52"/>
                  <a:pt x="112" y="52"/>
                  <a:pt x="112" y="52"/>
                </a:cubicBezTo>
                <a:lnTo>
                  <a:pt x="110" y="66"/>
                </a:lnTo>
                <a:close/>
                <a:moveTo>
                  <a:pt x="119" y="125"/>
                </a:moveTo>
                <a:cubicBezTo>
                  <a:pt x="115" y="125"/>
                  <a:pt x="112" y="122"/>
                  <a:pt x="112" y="118"/>
                </a:cubicBezTo>
                <a:cubicBezTo>
                  <a:pt x="112" y="115"/>
                  <a:pt x="115" y="112"/>
                  <a:pt x="119" y="112"/>
                </a:cubicBezTo>
                <a:cubicBezTo>
                  <a:pt x="122" y="112"/>
                  <a:pt x="125" y="115"/>
                  <a:pt x="125" y="118"/>
                </a:cubicBezTo>
                <a:cubicBezTo>
                  <a:pt x="125" y="122"/>
                  <a:pt x="122" y="125"/>
                  <a:pt x="119" y="125"/>
                </a:cubicBezTo>
                <a:close/>
                <a:moveTo>
                  <a:pt x="126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29" y="92"/>
                  <a:pt x="129" y="92"/>
                  <a:pt x="129" y="92"/>
                </a:cubicBezTo>
                <a:lnTo>
                  <a:pt x="126" y="105"/>
                </a:lnTo>
                <a:close/>
                <a:moveTo>
                  <a:pt x="115" y="85"/>
                </a:moveTo>
                <a:cubicBezTo>
                  <a:pt x="116" y="72"/>
                  <a:pt x="116" y="72"/>
                  <a:pt x="116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0" y="85"/>
                  <a:pt x="130" y="85"/>
                  <a:pt x="130" y="85"/>
                </a:cubicBezTo>
                <a:lnTo>
                  <a:pt x="115" y="85"/>
                </a:lnTo>
                <a:close/>
                <a:moveTo>
                  <a:pt x="73" y="23"/>
                </a:moveTo>
                <a:cubicBezTo>
                  <a:pt x="86" y="23"/>
                  <a:pt x="86" y="23"/>
                  <a:pt x="86" y="23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8"/>
                  <a:pt x="87" y="39"/>
                  <a:pt x="89" y="39"/>
                </a:cubicBezTo>
                <a:cubicBezTo>
                  <a:pt x="91" y="39"/>
                  <a:pt x="92" y="38"/>
                  <a:pt x="92" y="36"/>
                </a:cubicBezTo>
                <a:cubicBezTo>
                  <a:pt x="92" y="23"/>
                  <a:pt x="92" y="23"/>
                  <a:pt x="92" y="23"/>
                </a:cubicBezTo>
                <a:cubicBezTo>
                  <a:pt x="105" y="23"/>
                  <a:pt x="105" y="23"/>
                  <a:pt x="105" y="23"/>
                </a:cubicBezTo>
                <a:cubicBezTo>
                  <a:pt x="107" y="23"/>
                  <a:pt x="109" y="21"/>
                  <a:pt x="109" y="19"/>
                </a:cubicBezTo>
                <a:cubicBezTo>
                  <a:pt x="109" y="18"/>
                  <a:pt x="107" y="16"/>
                  <a:pt x="105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3"/>
                  <a:pt x="92" y="3"/>
                  <a:pt x="92" y="3"/>
                </a:cubicBezTo>
                <a:cubicBezTo>
                  <a:pt x="92" y="1"/>
                  <a:pt x="91" y="0"/>
                  <a:pt x="89" y="0"/>
                </a:cubicBezTo>
                <a:cubicBezTo>
                  <a:pt x="87" y="0"/>
                  <a:pt x="86" y="1"/>
                  <a:pt x="86" y="3"/>
                </a:cubicBezTo>
                <a:cubicBezTo>
                  <a:pt x="86" y="16"/>
                  <a:pt x="86" y="16"/>
                  <a:pt x="86" y="16"/>
                </a:cubicBezTo>
                <a:cubicBezTo>
                  <a:pt x="73" y="16"/>
                  <a:pt x="73" y="16"/>
                  <a:pt x="73" y="16"/>
                </a:cubicBezTo>
                <a:cubicBezTo>
                  <a:pt x="71" y="16"/>
                  <a:pt x="69" y="18"/>
                  <a:pt x="69" y="19"/>
                </a:cubicBezTo>
                <a:cubicBezTo>
                  <a:pt x="69" y="21"/>
                  <a:pt x="71" y="23"/>
                  <a:pt x="73" y="2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8308979" y="3056598"/>
            <a:ext cx="544513" cy="433388"/>
          </a:xfrm>
          <a:custGeom>
            <a:avLst/>
            <a:gdLst>
              <a:gd name="T0" fmla="*/ 105 w 145"/>
              <a:gd name="T1" fmla="*/ 6 h 115"/>
              <a:gd name="T2" fmla="*/ 105 w 145"/>
              <a:gd name="T3" fmla="*/ 0 h 115"/>
              <a:gd name="T4" fmla="*/ 69 w 145"/>
              <a:gd name="T5" fmla="*/ 3 h 115"/>
              <a:gd name="T6" fmla="*/ 131 w 145"/>
              <a:gd name="T7" fmla="*/ 93 h 115"/>
              <a:gd name="T8" fmla="*/ 144 w 145"/>
              <a:gd name="T9" fmla="*/ 33 h 115"/>
              <a:gd name="T10" fmla="*/ 145 w 145"/>
              <a:gd name="T11" fmla="*/ 33 h 115"/>
              <a:gd name="T12" fmla="*/ 36 w 145"/>
              <a:gd name="T13" fmla="*/ 29 h 115"/>
              <a:gd name="T14" fmla="*/ 31 w 145"/>
              <a:gd name="T15" fmla="*/ 12 h 115"/>
              <a:gd name="T16" fmla="*/ 3 w 145"/>
              <a:gd name="T17" fmla="*/ 9 h 115"/>
              <a:gd name="T18" fmla="*/ 3 w 145"/>
              <a:gd name="T19" fmla="*/ 16 h 115"/>
              <a:gd name="T20" fmla="*/ 46 w 145"/>
              <a:gd name="T21" fmla="*/ 93 h 115"/>
              <a:gd name="T22" fmla="*/ 48 w 145"/>
              <a:gd name="T23" fmla="*/ 95 h 115"/>
              <a:gd name="T24" fmla="*/ 59 w 145"/>
              <a:gd name="T25" fmla="*/ 115 h 115"/>
              <a:gd name="T26" fmla="*/ 70 w 145"/>
              <a:gd name="T27" fmla="*/ 95 h 115"/>
              <a:gd name="T28" fmla="*/ 105 w 145"/>
              <a:gd name="T29" fmla="*/ 102 h 115"/>
              <a:gd name="T30" fmla="*/ 131 w 145"/>
              <a:gd name="T31" fmla="*/ 102 h 115"/>
              <a:gd name="T32" fmla="*/ 131 w 145"/>
              <a:gd name="T33" fmla="*/ 93 h 115"/>
              <a:gd name="T34" fmla="*/ 137 w 145"/>
              <a:gd name="T35" fmla="*/ 36 h 115"/>
              <a:gd name="T36" fmla="*/ 116 w 145"/>
              <a:gd name="T37" fmla="*/ 49 h 115"/>
              <a:gd name="T38" fmla="*/ 37 w 145"/>
              <a:gd name="T39" fmla="*/ 36 h 115"/>
              <a:gd name="T40" fmla="*/ 61 w 145"/>
              <a:gd name="T41" fmla="*/ 49 h 115"/>
              <a:gd name="T42" fmla="*/ 37 w 145"/>
              <a:gd name="T43" fmla="*/ 36 h 115"/>
              <a:gd name="T44" fmla="*/ 43 w 145"/>
              <a:gd name="T45" fmla="*/ 56 h 115"/>
              <a:gd name="T46" fmla="*/ 63 w 145"/>
              <a:gd name="T47" fmla="*/ 69 h 115"/>
              <a:gd name="T48" fmla="*/ 48 w 145"/>
              <a:gd name="T49" fmla="*/ 75 h 115"/>
              <a:gd name="T50" fmla="*/ 65 w 145"/>
              <a:gd name="T51" fmla="*/ 88 h 115"/>
              <a:gd name="T52" fmla="*/ 48 w 145"/>
              <a:gd name="T53" fmla="*/ 75 h 115"/>
              <a:gd name="T54" fmla="*/ 52 w 145"/>
              <a:gd name="T55" fmla="*/ 102 h 115"/>
              <a:gd name="T56" fmla="*/ 66 w 145"/>
              <a:gd name="T57" fmla="*/ 102 h 115"/>
              <a:gd name="T58" fmla="*/ 85 w 145"/>
              <a:gd name="T59" fmla="*/ 88 h 115"/>
              <a:gd name="T60" fmla="*/ 70 w 145"/>
              <a:gd name="T61" fmla="*/ 75 h 115"/>
              <a:gd name="T62" fmla="*/ 85 w 145"/>
              <a:gd name="T63" fmla="*/ 88 h 115"/>
              <a:gd name="T64" fmla="*/ 70 w 145"/>
              <a:gd name="T65" fmla="*/ 69 h 115"/>
              <a:gd name="T66" fmla="*/ 85 w 145"/>
              <a:gd name="T67" fmla="*/ 56 h 115"/>
              <a:gd name="T68" fmla="*/ 85 w 145"/>
              <a:gd name="T69" fmla="*/ 49 h 115"/>
              <a:gd name="T70" fmla="*/ 66 w 145"/>
              <a:gd name="T71" fmla="*/ 36 h 115"/>
              <a:gd name="T72" fmla="*/ 85 w 145"/>
              <a:gd name="T73" fmla="*/ 49 h 115"/>
              <a:gd name="T74" fmla="*/ 92 w 145"/>
              <a:gd name="T75" fmla="*/ 88 h 115"/>
              <a:gd name="T76" fmla="*/ 107 w 145"/>
              <a:gd name="T77" fmla="*/ 75 h 115"/>
              <a:gd name="T78" fmla="*/ 108 w 145"/>
              <a:gd name="T79" fmla="*/ 69 h 115"/>
              <a:gd name="T80" fmla="*/ 92 w 145"/>
              <a:gd name="T81" fmla="*/ 56 h 115"/>
              <a:gd name="T82" fmla="*/ 108 w 145"/>
              <a:gd name="T83" fmla="*/ 69 h 115"/>
              <a:gd name="T84" fmla="*/ 92 w 145"/>
              <a:gd name="T85" fmla="*/ 49 h 115"/>
              <a:gd name="T86" fmla="*/ 111 w 145"/>
              <a:gd name="T87" fmla="*/ 36 h 115"/>
              <a:gd name="T88" fmla="*/ 118 w 145"/>
              <a:gd name="T89" fmla="*/ 108 h 115"/>
              <a:gd name="T90" fmla="*/ 118 w 145"/>
              <a:gd name="T91" fmla="*/ 95 h 115"/>
              <a:gd name="T92" fmla="*/ 118 w 145"/>
              <a:gd name="T93" fmla="*/ 108 h 115"/>
              <a:gd name="T94" fmla="*/ 112 w 145"/>
              <a:gd name="T95" fmla="*/ 88 h 115"/>
              <a:gd name="T96" fmla="*/ 128 w 145"/>
              <a:gd name="T97" fmla="*/ 75 h 115"/>
              <a:gd name="T98" fmla="*/ 114 w 145"/>
              <a:gd name="T99" fmla="*/ 69 h 115"/>
              <a:gd name="T100" fmla="*/ 133 w 145"/>
              <a:gd name="T101" fmla="*/ 56 h 115"/>
              <a:gd name="T102" fmla="*/ 114 w 145"/>
              <a:gd name="T103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5" h="115">
                <a:moveTo>
                  <a:pt x="72" y="6"/>
                </a:moveTo>
                <a:cubicBezTo>
                  <a:pt x="105" y="6"/>
                  <a:pt x="105" y="6"/>
                  <a:pt x="105" y="6"/>
                </a:cubicBezTo>
                <a:cubicBezTo>
                  <a:pt x="107" y="6"/>
                  <a:pt x="108" y="5"/>
                  <a:pt x="108" y="3"/>
                </a:cubicBezTo>
                <a:cubicBezTo>
                  <a:pt x="108" y="1"/>
                  <a:pt x="107" y="0"/>
                  <a:pt x="10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0" y="0"/>
                  <a:pt x="69" y="1"/>
                  <a:pt x="69" y="3"/>
                </a:cubicBezTo>
                <a:cubicBezTo>
                  <a:pt x="69" y="5"/>
                  <a:pt x="70" y="6"/>
                  <a:pt x="72" y="6"/>
                </a:cubicBezTo>
                <a:close/>
                <a:moveTo>
                  <a:pt x="131" y="93"/>
                </a:moveTo>
                <a:cubicBezTo>
                  <a:pt x="131" y="93"/>
                  <a:pt x="131" y="93"/>
                  <a:pt x="131" y="93"/>
                </a:cubicBezTo>
                <a:cubicBezTo>
                  <a:pt x="144" y="33"/>
                  <a:pt x="144" y="33"/>
                  <a:pt x="144" y="33"/>
                </a:cubicBezTo>
                <a:cubicBezTo>
                  <a:pt x="144" y="33"/>
                  <a:pt x="144" y="33"/>
                  <a:pt x="144" y="33"/>
                </a:cubicBezTo>
                <a:cubicBezTo>
                  <a:pt x="144" y="33"/>
                  <a:pt x="145" y="33"/>
                  <a:pt x="145" y="33"/>
                </a:cubicBezTo>
                <a:cubicBezTo>
                  <a:pt x="145" y="31"/>
                  <a:pt x="143" y="29"/>
                  <a:pt x="141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29" y="9"/>
                  <a:pt x="28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3"/>
                </a:cubicBezTo>
                <a:cubicBezTo>
                  <a:pt x="0" y="15"/>
                  <a:pt x="1" y="16"/>
                  <a:pt x="3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4"/>
                  <a:pt x="47" y="94"/>
                  <a:pt x="48" y="95"/>
                </a:cubicBezTo>
                <a:cubicBezTo>
                  <a:pt x="47" y="97"/>
                  <a:pt x="46" y="99"/>
                  <a:pt x="46" y="102"/>
                </a:cubicBezTo>
                <a:cubicBezTo>
                  <a:pt x="46" y="109"/>
                  <a:pt x="52" y="115"/>
                  <a:pt x="59" y="115"/>
                </a:cubicBezTo>
                <a:cubicBezTo>
                  <a:pt x="66" y="115"/>
                  <a:pt x="72" y="109"/>
                  <a:pt x="72" y="102"/>
                </a:cubicBezTo>
                <a:cubicBezTo>
                  <a:pt x="72" y="99"/>
                  <a:pt x="71" y="97"/>
                  <a:pt x="70" y="95"/>
                </a:cubicBezTo>
                <a:cubicBezTo>
                  <a:pt x="107" y="95"/>
                  <a:pt x="107" y="95"/>
                  <a:pt x="107" y="95"/>
                </a:cubicBezTo>
                <a:cubicBezTo>
                  <a:pt x="106" y="97"/>
                  <a:pt x="105" y="99"/>
                  <a:pt x="105" y="102"/>
                </a:cubicBezTo>
                <a:cubicBezTo>
                  <a:pt x="105" y="109"/>
                  <a:pt x="111" y="115"/>
                  <a:pt x="118" y="115"/>
                </a:cubicBezTo>
                <a:cubicBezTo>
                  <a:pt x="125" y="115"/>
                  <a:pt x="131" y="109"/>
                  <a:pt x="131" y="102"/>
                </a:cubicBezTo>
                <a:cubicBezTo>
                  <a:pt x="131" y="99"/>
                  <a:pt x="131" y="97"/>
                  <a:pt x="129" y="95"/>
                </a:cubicBezTo>
                <a:cubicBezTo>
                  <a:pt x="130" y="94"/>
                  <a:pt x="131" y="94"/>
                  <a:pt x="131" y="93"/>
                </a:cubicBezTo>
                <a:close/>
                <a:moveTo>
                  <a:pt x="118" y="36"/>
                </a:moveTo>
                <a:cubicBezTo>
                  <a:pt x="137" y="36"/>
                  <a:pt x="137" y="36"/>
                  <a:pt x="137" y="36"/>
                </a:cubicBezTo>
                <a:cubicBezTo>
                  <a:pt x="134" y="49"/>
                  <a:pt x="134" y="49"/>
                  <a:pt x="134" y="49"/>
                </a:cubicBezTo>
                <a:cubicBezTo>
                  <a:pt x="116" y="49"/>
                  <a:pt x="116" y="49"/>
                  <a:pt x="116" y="49"/>
                </a:cubicBezTo>
                <a:lnTo>
                  <a:pt x="118" y="36"/>
                </a:lnTo>
                <a:close/>
                <a:moveTo>
                  <a:pt x="37" y="36"/>
                </a:moveTo>
                <a:cubicBezTo>
                  <a:pt x="59" y="36"/>
                  <a:pt x="59" y="36"/>
                  <a:pt x="59" y="36"/>
                </a:cubicBezTo>
                <a:cubicBezTo>
                  <a:pt x="61" y="49"/>
                  <a:pt x="61" y="49"/>
                  <a:pt x="61" y="49"/>
                </a:cubicBezTo>
                <a:cubicBezTo>
                  <a:pt x="41" y="49"/>
                  <a:pt x="41" y="49"/>
                  <a:pt x="41" y="49"/>
                </a:cubicBezTo>
                <a:lnTo>
                  <a:pt x="37" y="36"/>
                </a:lnTo>
                <a:close/>
                <a:moveTo>
                  <a:pt x="46" y="69"/>
                </a:moveTo>
                <a:cubicBezTo>
                  <a:pt x="43" y="56"/>
                  <a:pt x="43" y="56"/>
                  <a:pt x="43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63" y="69"/>
                  <a:pt x="63" y="69"/>
                  <a:pt x="63" y="69"/>
                </a:cubicBezTo>
                <a:lnTo>
                  <a:pt x="46" y="69"/>
                </a:lnTo>
                <a:close/>
                <a:moveTo>
                  <a:pt x="48" y="75"/>
                </a:moveTo>
                <a:cubicBezTo>
                  <a:pt x="64" y="75"/>
                  <a:pt x="64" y="75"/>
                  <a:pt x="64" y="75"/>
                </a:cubicBezTo>
                <a:cubicBezTo>
                  <a:pt x="65" y="88"/>
                  <a:pt x="65" y="88"/>
                  <a:pt x="65" y="88"/>
                </a:cubicBezTo>
                <a:cubicBezTo>
                  <a:pt x="52" y="88"/>
                  <a:pt x="52" y="88"/>
                  <a:pt x="52" y="88"/>
                </a:cubicBezTo>
                <a:lnTo>
                  <a:pt x="48" y="75"/>
                </a:lnTo>
                <a:close/>
                <a:moveTo>
                  <a:pt x="59" y="108"/>
                </a:moveTo>
                <a:cubicBezTo>
                  <a:pt x="55" y="108"/>
                  <a:pt x="52" y="105"/>
                  <a:pt x="52" y="102"/>
                </a:cubicBezTo>
                <a:cubicBezTo>
                  <a:pt x="52" y="98"/>
                  <a:pt x="55" y="95"/>
                  <a:pt x="59" y="95"/>
                </a:cubicBezTo>
                <a:cubicBezTo>
                  <a:pt x="63" y="95"/>
                  <a:pt x="66" y="98"/>
                  <a:pt x="66" y="102"/>
                </a:cubicBezTo>
                <a:cubicBezTo>
                  <a:pt x="66" y="105"/>
                  <a:pt x="63" y="108"/>
                  <a:pt x="59" y="108"/>
                </a:cubicBezTo>
                <a:close/>
                <a:moveTo>
                  <a:pt x="85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0" y="75"/>
                  <a:pt x="70" y="75"/>
                  <a:pt x="70" y="75"/>
                </a:cubicBezTo>
                <a:cubicBezTo>
                  <a:pt x="85" y="75"/>
                  <a:pt x="85" y="75"/>
                  <a:pt x="85" y="75"/>
                </a:cubicBezTo>
                <a:lnTo>
                  <a:pt x="85" y="88"/>
                </a:lnTo>
                <a:close/>
                <a:moveTo>
                  <a:pt x="85" y="69"/>
                </a:moveTo>
                <a:cubicBezTo>
                  <a:pt x="70" y="69"/>
                  <a:pt x="70" y="69"/>
                  <a:pt x="70" y="69"/>
                </a:cubicBezTo>
                <a:cubicBezTo>
                  <a:pt x="68" y="56"/>
                  <a:pt x="68" y="56"/>
                  <a:pt x="68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69"/>
                </a:lnTo>
                <a:close/>
                <a:moveTo>
                  <a:pt x="85" y="49"/>
                </a:moveTo>
                <a:cubicBezTo>
                  <a:pt x="67" y="49"/>
                  <a:pt x="67" y="49"/>
                  <a:pt x="67" y="49"/>
                </a:cubicBezTo>
                <a:cubicBezTo>
                  <a:pt x="66" y="36"/>
                  <a:pt x="66" y="36"/>
                  <a:pt x="66" y="36"/>
                </a:cubicBezTo>
                <a:cubicBezTo>
                  <a:pt x="85" y="36"/>
                  <a:pt x="85" y="36"/>
                  <a:pt x="85" y="36"/>
                </a:cubicBezTo>
                <a:lnTo>
                  <a:pt x="85" y="49"/>
                </a:lnTo>
                <a:close/>
                <a:moveTo>
                  <a:pt x="105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92" y="75"/>
                  <a:pt x="92" y="75"/>
                  <a:pt x="92" y="75"/>
                </a:cubicBezTo>
                <a:cubicBezTo>
                  <a:pt x="107" y="75"/>
                  <a:pt x="107" y="75"/>
                  <a:pt x="107" y="75"/>
                </a:cubicBezTo>
                <a:lnTo>
                  <a:pt x="105" y="88"/>
                </a:lnTo>
                <a:close/>
                <a:moveTo>
                  <a:pt x="108" y="69"/>
                </a:moveTo>
                <a:cubicBezTo>
                  <a:pt x="92" y="69"/>
                  <a:pt x="92" y="69"/>
                  <a:pt x="92" y="69"/>
                </a:cubicBezTo>
                <a:cubicBezTo>
                  <a:pt x="92" y="56"/>
                  <a:pt x="92" y="56"/>
                  <a:pt x="92" y="56"/>
                </a:cubicBezTo>
                <a:cubicBezTo>
                  <a:pt x="109" y="56"/>
                  <a:pt x="109" y="56"/>
                  <a:pt x="109" y="56"/>
                </a:cubicBezTo>
                <a:lnTo>
                  <a:pt x="108" y="69"/>
                </a:lnTo>
                <a:close/>
                <a:moveTo>
                  <a:pt x="110" y="49"/>
                </a:moveTo>
                <a:cubicBezTo>
                  <a:pt x="92" y="49"/>
                  <a:pt x="92" y="49"/>
                  <a:pt x="92" y="49"/>
                </a:cubicBezTo>
                <a:cubicBezTo>
                  <a:pt x="92" y="36"/>
                  <a:pt x="92" y="36"/>
                  <a:pt x="92" y="36"/>
                </a:cubicBezTo>
                <a:cubicBezTo>
                  <a:pt x="111" y="36"/>
                  <a:pt x="111" y="36"/>
                  <a:pt x="111" y="36"/>
                </a:cubicBezTo>
                <a:lnTo>
                  <a:pt x="110" y="49"/>
                </a:lnTo>
                <a:close/>
                <a:moveTo>
                  <a:pt x="118" y="108"/>
                </a:moveTo>
                <a:cubicBezTo>
                  <a:pt x="115" y="108"/>
                  <a:pt x="112" y="105"/>
                  <a:pt x="112" y="102"/>
                </a:cubicBezTo>
                <a:cubicBezTo>
                  <a:pt x="112" y="98"/>
                  <a:pt x="115" y="95"/>
                  <a:pt x="118" y="95"/>
                </a:cubicBezTo>
                <a:cubicBezTo>
                  <a:pt x="122" y="95"/>
                  <a:pt x="125" y="98"/>
                  <a:pt x="125" y="102"/>
                </a:cubicBezTo>
                <a:cubicBezTo>
                  <a:pt x="125" y="105"/>
                  <a:pt x="122" y="108"/>
                  <a:pt x="118" y="108"/>
                </a:cubicBezTo>
                <a:close/>
                <a:moveTo>
                  <a:pt x="125" y="88"/>
                </a:moveTo>
                <a:cubicBezTo>
                  <a:pt x="112" y="88"/>
                  <a:pt x="112" y="88"/>
                  <a:pt x="112" y="88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28" y="75"/>
                  <a:pt x="128" y="75"/>
                  <a:pt x="128" y="75"/>
                </a:cubicBezTo>
                <a:lnTo>
                  <a:pt x="125" y="88"/>
                </a:lnTo>
                <a:close/>
                <a:moveTo>
                  <a:pt x="114" y="69"/>
                </a:moveTo>
                <a:cubicBezTo>
                  <a:pt x="116" y="56"/>
                  <a:pt x="116" y="56"/>
                  <a:pt x="116" y="56"/>
                </a:cubicBezTo>
                <a:cubicBezTo>
                  <a:pt x="133" y="56"/>
                  <a:pt x="133" y="56"/>
                  <a:pt x="133" y="56"/>
                </a:cubicBezTo>
                <a:cubicBezTo>
                  <a:pt x="130" y="69"/>
                  <a:pt x="130" y="69"/>
                  <a:pt x="130" y="69"/>
                </a:cubicBezTo>
                <a:lnTo>
                  <a:pt x="114" y="6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9393241" y="2993098"/>
            <a:ext cx="447675" cy="544513"/>
          </a:xfrm>
          <a:custGeom>
            <a:avLst/>
            <a:gdLst>
              <a:gd name="T0" fmla="*/ 47 w 119"/>
              <a:gd name="T1" fmla="*/ 99 h 145"/>
              <a:gd name="T2" fmla="*/ 66 w 119"/>
              <a:gd name="T3" fmla="*/ 46 h 145"/>
              <a:gd name="T4" fmla="*/ 66 w 119"/>
              <a:gd name="T5" fmla="*/ 92 h 145"/>
              <a:gd name="T6" fmla="*/ 20 w 119"/>
              <a:gd name="T7" fmla="*/ 86 h 145"/>
              <a:gd name="T8" fmla="*/ 60 w 119"/>
              <a:gd name="T9" fmla="*/ 86 h 145"/>
              <a:gd name="T10" fmla="*/ 33 w 119"/>
              <a:gd name="T11" fmla="*/ 99 h 145"/>
              <a:gd name="T12" fmla="*/ 50 w 119"/>
              <a:gd name="T13" fmla="*/ 132 h 145"/>
              <a:gd name="T14" fmla="*/ 70 w 119"/>
              <a:gd name="T15" fmla="*/ 125 h 145"/>
              <a:gd name="T16" fmla="*/ 50 w 119"/>
              <a:gd name="T17" fmla="*/ 132 h 145"/>
              <a:gd name="T18" fmla="*/ 14 w 119"/>
              <a:gd name="T19" fmla="*/ 105 h 145"/>
              <a:gd name="T20" fmla="*/ 79 w 119"/>
              <a:gd name="T21" fmla="*/ 86 h 145"/>
              <a:gd name="T22" fmla="*/ 79 w 119"/>
              <a:gd name="T23" fmla="*/ 92 h 145"/>
              <a:gd name="T24" fmla="*/ 73 w 119"/>
              <a:gd name="T25" fmla="*/ 59 h 145"/>
              <a:gd name="T26" fmla="*/ 79 w 119"/>
              <a:gd name="T27" fmla="*/ 59 h 145"/>
              <a:gd name="T28" fmla="*/ 106 w 119"/>
              <a:gd name="T29" fmla="*/ 59 h 145"/>
              <a:gd name="T30" fmla="*/ 99 w 119"/>
              <a:gd name="T31" fmla="*/ 79 h 145"/>
              <a:gd name="T32" fmla="*/ 99 w 119"/>
              <a:gd name="T33" fmla="*/ 73 h 145"/>
              <a:gd name="T34" fmla="*/ 106 w 119"/>
              <a:gd name="T35" fmla="*/ 92 h 145"/>
              <a:gd name="T36" fmla="*/ 99 w 119"/>
              <a:gd name="T37" fmla="*/ 92 h 145"/>
              <a:gd name="T38" fmla="*/ 73 w 119"/>
              <a:gd name="T39" fmla="*/ 53 h 145"/>
              <a:gd name="T40" fmla="*/ 112 w 119"/>
              <a:gd name="T41" fmla="*/ 33 h 145"/>
              <a:gd name="T42" fmla="*/ 99 w 119"/>
              <a:gd name="T43" fmla="*/ 20 h 145"/>
              <a:gd name="T44" fmla="*/ 99 w 119"/>
              <a:gd name="T45" fmla="*/ 0 h 145"/>
              <a:gd name="T46" fmla="*/ 53 w 119"/>
              <a:gd name="T47" fmla="*/ 13 h 145"/>
              <a:gd name="T48" fmla="*/ 70 w 119"/>
              <a:gd name="T49" fmla="*/ 33 h 145"/>
              <a:gd name="T50" fmla="*/ 0 w 119"/>
              <a:gd name="T51" fmla="*/ 138 h 145"/>
              <a:gd name="T52" fmla="*/ 119 w 119"/>
              <a:gd name="T53" fmla="*/ 138 h 145"/>
              <a:gd name="T54" fmla="*/ 66 w 119"/>
              <a:gd name="T55" fmla="*/ 13 h 145"/>
              <a:gd name="T56" fmla="*/ 66 w 119"/>
              <a:gd name="T57" fmla="*/ 7 h 145"/>
              <a:gd name="T58" fmla="*/ 99 w 119"/>
              <a:gd name="T59" fmla="*/ 7 h 145"/>
              <a:gd name="T60" fmla="*/ 73 w 119"/>
              <a:gd name="T61" fmla="*/ 7 h 145"/>
              <a:gd name="T62" fmla="*/ 76 w 119"/>
              <a:gd name="T63" fmla="*/ 33 h 145"/>
              <a:gd name="T64" fmla="*/ 112 w 119"/>
              <a:gd name="T65" fmla="*/ 138 h 145"/>
              <a:gd name="T66" fmla="*/ 112 w 119"/>
              <a:gd name="T67" fmla="*/ 119 h 145"/>
              <a:gd name="T68" fmla="*/ 7 w 119"/>
              <a:gd name="T69" fmla="*/ 112 h 145"/>
              <a:gd name="T70" fmla="*/ 112 w 119"/>
              <a:gd name="T71" fmla="*/ 112 h 145"/>
              <a:gd name="T72" fmla="*/ 93 w 119"/>
              <a:gd name="T73" fmla="*/ 73 h 145"/>
              <a:gd name="T74" fmla="*/ 79 w 119"/>
              <a:gd name="T75" fmla="*/ 73 h 145"/>
              <a:gd name="T76" fmla="*/ 79 w 119"/>
              <a:gd name="T77" fmla="*/ 79 h 145"/>
              <a:gd name="T78" fmla="*/ 106 w 119"/>
              <a:gd name="T79" fmla="*/ 105 h 145"/>
              <a:gd name="T80" fmla="*/ 86 w 119"/>
              <a:gd name="T81" fmla="*/ 105 h 145"/>
              <a:gd name="T82" fmla="*/ 93 w 119"/>
              <a:gd name="T83" fmla="*/ 86 h 145"/>
              <a:gd name="T84" fmla="*/ 93 w 119"/>
              <a:gd name="T85" fmla="*/ 59 h 145"/>
              <a:gd name="T86" fmla="*/ 93 w 119"/>
              <a:gd name="T87" fmla="*/ 6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9" h="145">
                <a:moveTo>
                  <a:pt x="40" y="105"/>
                </a:moveTo>
                <a:cubicBezTo>
                  <a:pt x="47" y="105"/>
                  <a:pt x="47" y="105"/>
                  <a:pt x="47" y="105"/>
                </a:cubicBezTo>
                <a:cubicBezTo>
                  <a:pt x="47" y="99"/>
                  <a:pt x="47" y="99"/>
                  <a:pt x="47" y="99"/>
                </a:cubicBezTo>
                <a:cubicBezTo>
                  <a:pt x="40" y="99"/>
                  <a:pt x="40" y="99"/>
                  <a:pt x="40" y="99"/>
                </a:cubicBezTo>
                <a:lnTo>
                  <a:pt x="40" y="105"/>
                </a:lnTo>
                <a:close/>
                <a:moveTo>
                  <a:pt x="66" y="46"/>
                </a:moveTo>
                <a:cubicBezTo>
                  <a:pt x="14" y="46"/>
                  <a:pt x="14" y="46"/>
                  <a:pt x="14" y="46"/>
                </a:cubicBezTo>
                <a:cubicBezTo>
                  <a:pt x="14" y="92"/>
                  <a:pt x="14" y="92"/>
                  <a:pt x="14" y="92"/>
                </a:cubicBezTo>
                <a:cubicBezTo>
                  <a:pt x="66" y="92"/>
                  <a:pt x="66" y="92"/>
                  <a:pt x="66" y="92"/>
                </a:cubicBezTo>
                <a:lnTo>
                  <a:pt x="66" y="46"/>
                </a:lnTo>
                <a:close/>
                <a:moveTo>
                  <a:pt x="60" y="86"/>
                </a:moveTo>
                <a:cubicBezTo>
                  <a:pt x="20" y="86"/>
                  <a:pt x="20" y="86"/>
                  <a:pt x="20" y="86"/>
                </a:cubicBezTo>
                <a:cubicBezTo>
                  <a:pt x="20" y="53"/>
                  <a:pt x="20" y="53"/>
                  <a:pt x="20" y="53"/>
                </a:cubicBezTo>
                <a:cubicBezTo>
                  <a:pt x="60" y="53"/>
                  <a:pt x="60" y="53"/>
                  <a:pt x="60" y="53"/>
                </a:cubicBezTo>
                <a:lnTo>
                  <a:pt x="60" y="86"/>
                </a:lnTo>
                <a:close/>
                <a:moveTo>
                  <a:pt x="27" y="105"/>
                </a:moveTo>
                <a:cubicBezTo>
                  <a:pt x="33" y="105"/>
                  <a:pt x="33" y="105"/>
                  <a:pt x="33" y="105"/>
                </a:cubicBezTo>
                <a:cubicBezTo>
                  <a:pt x="33" y="99"/>
                  <a:pt x="33" y="99"/>
                  <a:pt x="33" y="99"/>
                </a:cubicBezTo>
                <a:cubicBezTo>
                  <a:pt x="27" y="99"/>
                  <a:pt x="27" y="99"/>
                  <a:pt x="27" y="99"/>
                </a:cubicBezTo>
                <a:lnTo>
                  <a:pt x="27" y="105"/>
                </a:lnTo>
                <a:close/>
                <a:moveTo>
                  <a:pt x="50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1" y="132"/>
                  <a:pt x="73" y="130"/>
                  <a:pt x="73" y="129"/>
                </a:cubicBezTo>
                <a:cubicBezTo>
                  <a:pt x="73" y="127"/>
                  <a:pt x="71" y="125"/>
                  <a:pt x="70" y="125"/>
                </a:cubicBezTo>
                <a:cubicBezTo>
                  <a:pt x="50" y="125"/>
                  <a:pt x="50" y="125"/>
                  <a:pt x="50" y="125"/>
                </a:cubicBezTo>
                <a:cubicBezTo>
                  <a:pt x="48" y="125"/>
                  <a:pt x="47" y="127"/>
                  <a:pt x="47" y="129"/>
                </a:cubicBezTo>
                <a:cubicBezTo>
                  <a:pt x="47" y="130"/>
                  <a:pt x="48" y="132"/>
                  <a:pt x="50" y="132"/>
                </a:cubicBezTo>
                <a:close/>
                <a:moveTo>
                  <a:pt x="20" y="99"/>
                </a:moveTo>
                <a:cubicBezTo>
                  <a:pt x="14" y="99"/>
                  <a:pt x="14" y="99"/>
                  <a:pt x="14" y="99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20" y="105"/>
                  <a:pt x="20" y="105"/>
                  <a:pt x="20" y="105"/>
                </a:cubicBezTo>
                <a:lnTo>
                  <a:pt x="20" y="99"/>
                </a:lnTo>
                <a:close/>
                <a:moveTo>
                  <a:pt x="79" y="86"/>
                </a:moveTo>
                <a:cubicBezTo>
                  <a:pt x="73" y="86"/>
                  <a:pt x="73" y="86"/>
                  <a:pt x="73" y="86"/>
                </a:cubicBezTo>
                <a:cubicBezTo>
                  <a:pt x="73" y="92"/>
                  <a:pt x="73" y="92"/>
                  <a:pt x="73" y="92"/>
                </a:cubicBezTo>
                <a:cubicBezTo>
                  <a:pt x="79" y="92"/>
                  <a:pt x="79" y="92"/>
                  <a:pt x="79" y="92"/>
                </a:cubicBezTo>
                <a:lnTo>
                  <a:pt x="79" y="86"/>
                </a:lnTo>
                <a:close/>
                <a:moveTo>
                  <a:pt x="79" y="59"/>
                </a:moveTo>
                <a:cubicBezTo>
                  <a:pt x="73" y="59"/>
                  <a:pt x="73" y="59"/>
                  <a:pt x="73" y="59"/>
                </a:cubicBezTo>
                <a:cubicBezTo>
                  <a:pt x="73" y="66"/>
                  <a:pt x="73" y="66"/>
                  <a:pt x="73" y="66"/>
                </a:cubicBezTo>
                <a:cubicBezTo>
                  <a:pt x="79" y="66"/>
                  <a:pt x="79" y="66"/>
                  <a:pt x="79" y="66"/>
                </a:cubicBezTo>
                <a:lnTo>
                  <a:pt x="79" y="59"/>
                </a:lnTo>
                <a:close/>
                <a:moveTo>
                  <a:pt x="99" y="66"/>
                </a:moveTo>
                <a:cubicBezTo>
                  <a:pt x="106" y="66"/>
                  <a:pt x="106" y="66"/>
                  <a:pt x="106" y="66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99" y="59"/>
                  <a:pt x="99" y="59"/>
                  <a:pt x="99" y="59"/>
                </a:cubicBezTo>
                <a:lnTo>
                  <a:pt x="99" y="66"/>
                </a:lnTo>
                <a:close/>
                <a:moveTo>
                  <a:pt x="99" y="79"/>
                </a:moveTo>
                <a:cubicBezTo>
                  <a:pt x="106" y="79"/>
                  <a:pt x="106" y="79"/>
                  <a:pt x="106" y="79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99" y="73"/>
                  <a:pt x="99" y="73"/>
                  <a:pt x="99" y="73"/>
                </a:cubicBezTo>
                <a:lnTo>
                  <a:pt x="99" y="79"/>
                </a:lnTo>
                <a:close/>
                <a:moveTo>
                  <a:pt x="99" y="92"/>
                </a:moveTo>
                <a:cubicBezTo>
                  <a:pt x="106" y="92"/>
                  <a:pt x="106" y="92"/>
                  <a:pt x="106" y="92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99" y="86"/>
                  <a:pt x="99" y="86"/>
                  <a:pt x="99" y="86"/>
                </a:cubicBezTo>
                <a:lnTo>
                  <a:pt x="99" y="92"/>
                </a:lnTo>
                <a:close/>
                <a:moveTo>
                  <a:pt x="106" y="46"/>
                </a:moveTo>
                <a:cubicBezTo>
                  <a:pt x="73" y="46"/>
                  <a:pt x="73" y="46"/>
                  <a:pt x="73" y="46"/>
                </a:cubicBezTo>
                <a:cubicBezTo>
                  <a:pt x="73" y="53"/>
                  <a:pt x="73" y="53"/>
                  <a:pt x="73" y="53"/>
                </a:cubicBezTo>
                <a:cubicBezTo>
                  <a:pt x="106" y="53"/>
                  <a:pt x="106" y="53"/>
                  <a:pt x="106" y="53"/>
                </a:cubicBezTo>
                <a:lnTo>
                  <a:pt x="106" y="46"/>
                </a:lnTo>
                <a:close/>
                <a:moveTo>
                  <a:pt x="112" y="33"/>
                </a:moveTo>
                <a:cubicBezTo>
                  <a:pt x="89" y="33"/>
                  <a:pt x="89" y="33"/>
                  <a:pt x="89" y="33"/>
                </a:cubicBezTo>
                <a:cubicBezTo>
                  <a:pt x="89" y="20"/>
                  <a:pt x="89" y="20"/>
                  <a:pt x="89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103" y="20"/>
                  <a:pt x="106" y="17"/>
                  <a:pt x="106" y="13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3"/>
                  <a:pt x="103" y="0"/>
                  <a:pt x="99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6" y="0"/>
                  <a:pt x="53" y="3"/>
                  <a:pt x="53" y="7"/>
                </a:cubicBezTo>
                <a:cubicBezTo>
                  <a:pt x="53" y="13"/>
                  <a:pt x="53" y="13"/>
                  <a:pt x="53" y="13"/>
                </a:cubicBezTo>
                <a:cubicBezTo>
                  <a:pt x="53" y="17"/>
                  <a:pt x="56" y="20"/>
                  <a:pt x="60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0" y="33"/>
                  <a:pt x="70" y="33"/>
                  <a:pt x="70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42"/>
                  <a:pt x="3" y="145"/>
                  <a:pt x="7" y="145"/>
                </a:cubicBezTo>
                <a:cubicBezTo>
                  <a:pt x="112" y="145"/>
                  <a:pt x="112" y="145"/>
                  <a:pt x="112" y="145"/>
                </a:cubicBezTo>
                <a:cubicBezTo>
                  <a:pt x="116" y="145"/>
                  <a:pt x="119" y="142"/>
                  <a:pt x="119" y="138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19" y="36"/>
                  <a:pt x="116" y="33"/>
                  <a:pt x="112" y="33"/>
                </a:cubicBezTo>
                <a:close/>
                <a:moveTo>
                  <a:pt x="66" y="13"/>
                </a:moveTo>
                <a:cubicBezTo>
                  <a:pt x="60" y="13"/>
                  <a:pt x="60" y="13"/>
                  <a:pt x="60" y="13"/>
                </a:cubicBezTo>
                <a:cubicBezTo>
                  <a:pt x="60" y="7"/>
                  <a:pt x="60" y="7"/>
                  <a:pt x="60" y="7"/>
                </a:cubicBezTo>
                <a:cubicBezTo>
                  <a:pt x="66" y="7"/>
                  <a:pt x="66" y="7"/>
                  <a:pt x="66" y="7"/>
                </a:cubicBezTo>
                <a:lnTo>
                  <a:pt x="66" y="13"/>
                </a:lnTo>
                <a:close/>
                <a:moveTo>
                  <a:pt x="73" y="7"/>
                </a:moveTo>
                <a:cubicBezTo>
                  <a:pt x="99" y="7"/>
                  <a:pt x="99" y="7"/>
                  <a:pt x="99" y="7"/>
                </a:cubicBezTo>
                <a:cubicBezTo>
                  <a:pt x="99" y="13"/>
                  <a:pt x="99" y="13"/>
                  <a:pt x="99" y="13"/>
                </a:cubicBezTo>
                <a:cubicBezTo>
                  <a:pt x="73" y="13"/>
                  <a:pt x="73" y="13"/>
                  <a:pt x="73" y="13"/>
                </a:cubicBezTo>
                <a:lnTo>
                  <a:pt x="73" y="7"/>
                </a:lnTo>
                <a:close/>
                <a:moveTo>
                  <a:pt x="83" y="20"/>
                </a:moveTo>
                <a:cubicBezTo>
                  <a:pt x="83" y="33"/>
                  <a:pt x="83" y="33"/>
                  <a:pt x="83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20"/>
                  <a:pt x="76" y="20"/>
                  <a:pt x="76" y="20"/>
                </a:cubicBezTo>
                <a:lnTo>
                  <a:pt x="83" y="20"/>
                </a:lnTo>
                <a:close/>
                <a:moveTo>
                  <a:pt x="112" y="138"/>
                </a:moveTo>
                <a:cubicBezTo>
                  <a:pt x="7" y="138"/>
                  <a:pt x="7" y="138"/>
                  <a:pt x="7" y="138"/>
                </a:cubicBezTo>
                <a:cubicBezTo>
                  <a:pt x="7" y="119"/>
                  <a:pt x="7" y="119"/>
                  <a:pt x="7" y="119"/>
                </a:cubicBezTo>
                <a:cubicBezTo>
                  <a:pt x="112" y="119"/>
                  <a:pt x="112" y="119"/>
                  <a:pt x="112" y="119"/>
                </a:cubicBezTo>
                <a:lnTo>
                  <a:pt x="112" y="138"/>
                </a:lnTo>
                <a:close/>
                <a:moveTo>
                  <a:pt x="112" y="112"/>
                </a:moveTo>
                <a:cubicBezTo>
                  <a:pt x="7" y="112"/>
                  <a:pt x="7" y="112"/>
                  <a:pt x="7" y="112"/>
                </a:cubicBezTo>
                <a:cubicBezTo>
                  <a:pt x="7" y="40"/>
                  <a:pt x="7" y="40"/>
                  <a:pt x="7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86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3" y="73"/>
                  <a:pt x="93" y="73"/>
                  <a:pt x="93" y="73"/>
                </a:cubicBezTo>
                <a:cubicBezTo>
                  <a:pt x="86" y="73"/>
                  <a:pt x="86" y="73"/>
                  <a:pt x="86" y="73"/>
                </a:cubicBezTo>
                <a:lnTo>
                  <a:pt x="86" y="79"/>
                </a:lnTo>
                <a:close/>
                <a:moveTo>
                  <a:pt x="79" y="73"/>
                </a:moveTo>
                <a:cubicBezTo>
                  <a:pt x="73" y="73"/>
                  <a:pt x="73" y="73"/>
                  <a:pt x="73" y="73"/>
                </a:cubicBezTo>
                <a:cubicBezTo>
                  <a:pt x="73" y="79"/>
                  <a:pt x="73" y="79"/>
                  <a:pt x="73" y="79"/>
                </a:cubicBezTo>
                <a:cubicBezTo>
                  <a:pt x="79" y="79"/>
                  <a:pt x="79" y="79"/>
                  <a:pt x="79" y="79"/>
                </a:cubicBezTo>
                <a:lnTo>
                  <a:pt x="79" y="73"/>
                </a:lnTo>
                <a:close/>
                <a:moveTo>
                  <a:pt x="86" y="105"/>
                </a:moveTo>
                <a:cubicBezTo>
                  <a:pt x="106" y="105"/>
                  <a:pt x="106" y="105"/>
                  <a:pt x="106" y="105"/>
                </a:cubicBezTo>
                <a:cubicBezTo>
                  <a:pt x="106" y="99"/>
                  <a:pt x="106" y="99"/>
                  <a:pt x="106" y="99"/>
                </a:cubicBezTo>
                <a:cubicBezTo>
                  <a:pt x="86" y="99"/>
                  <a:pt x="86" y="99"/>
                  <a:pt x="86" y="99"/>
                </a:cubicBezTo>
                <a:lnTo>
                  <a:pt x="86" y="105"/>
                </a:lnTo>
                <a:close/>
                <a:moveTo>
                  <a:pt x="86" y="92"/>
                </a:moveTo>
                <a:cubicBezTo>
                  <a:pt x="93" y="92"/>
                  <a:pt x="93" y="92"/>
                  <a:pt x="93" y="92"/>
                </a:cubicBezTo>
                <a:cubicBezTo>
                  <a:pt x="93" y="86"/>
                  <a:pt x="93" y="86"/>
                  <a:pt x="93" y="86"/>
                </a:cubicBezTo>
                <a:cubicBezTo>
                  <a:pt x="86" y="86"/>
                  <a:pt x="86" y="86"/>
                  <a:pt x="86" y="86"/>
                </a:cubicBezTo>
                <a:lnTo>
                  <a:pt x="86" y="92"/>
                </a:lnTo>
                <a:close/>
                <a:moveTo>
                  <a:pt x="93" y="59"/>
                </a:moveTo>
                <a:cubicBezTo>
                  <a:pt x="86" y="59"/>
                  <a:pt x="86" y="59"/>
                  <a:pt x="86" y="59"/>
                </a:cubicBezTo>
                <a:cubicBezTo>
                  <a:pt x="86" y="66"/>
                  <a:pt x="86" y="66"/>
                  <a:pt x="86" y="66"/>
                </a:cubicBezTo>
                <a:cubicBezTo>
                  <a:pt x="93" y="66"/>
                  <a:pt x="93" y="66"/>
                  <a:pt x="93" y="66"/>
                </a:cubicBezTo>
                <a:lnTo>
                  <a:pt x="93" y="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10407654" y="2993098"/>
            <a:ext cx="495300" cy="544513"/>
          </a:xfrm>
          <a:custGeom>
            <a:avLst/>
            <a:gdLst>
              <a:gd name="T0" fmla="*/ 132 w 132"/>
              <a:gd name="T1" fmla="*/ 141 h 145"/>
              <a:gd name="T2" fmla="*/ 132 w 132"/>
              <a:gd name="T3" fmla="*/ 141 h 145"/>
              <a:gd name="T4" fmla="*/ 119 w 132"/>
              <a:gd name="T5" fmla="*/ 42 h 145"/>
              <a:gd name="T6" fmla="*/ 119 w 132"/>
              <a:gd name="T7" fmla="*/ 42 h 145"/>
              <a:gd name="T8" fmla="*/ 116 w 132"/>
              <a:gd name="T9" fmla="*/ 40 h 145"/>
              <a:gd name="T10" fmla="*/ 93 w 132"/>
              <a:gd name="T11" fmla="*/ 40 h 145"/>
              <a:gd name="T12" fmla="*/ 93 w 132"/>
              <a:gd name="T13" fmla="*/ 26 h 145"/>
              <a:gd name="T14" fmla="*/ 66 w 132"/>
              <a:gd name="T15" fmla="*/ 0 h 145"/>
              <a:gd name="T16" fmla="*/ 40 w 132"/>
              <a:gd name="T17" fmla="*/ 26 h 145"/>
              <a:gd name="T18" fmla="*/ 40 w 132"/>
              <a:gd name="T19" fmla="*/ 40 h 145"/>
              <a:gd name="T20" fmla="*/ 17 w 132"/>
              <a:gd name="T21" fmla="*/ 40 h 145"/>
              <a:gd name="T22" fmla="*/ 14 w 132"/>
              <a:gd name="T23" fmla="*/ 42 h 145"/>
              <a:gd name="T24" fmla="*/ 14 w 132"/>
              <a:gd name="T25" fmla="*/ 42 h 145"/>
              <a:gd name="T26" fmla="*/ 0 w 132"/>
              <a:gd name="T27" fmla="*/ 141 h 145"/>
              <a:gd name="T28" fmla="*/ 1 w 132"/>
              <a:gd name="T29" fmla="*/ 141 h 145"/>
              <a:gd name="T30" fmla="*/ 0 w 132"/>
              <a:gd name="T31" fmla="*/ 142 h 145"/>
              <a:gd name="T32" fmla="*/ 4 w 132"/>
              <a:gd name="T33" fmla="*/ 145 h 145"/>
              <a:gd name="T34" fmla="*/ 129 w 132"/>
              <a:gd name="T35" fmla="*/ 145 h 145"/>
              <a:gd name="T36" fmla="*/ 132 w 132"/>
              <a:gd name="T37" fmla="*/ 142 h 145"/>
              <a:gd name="T38" fmla="*/ 132 w 132"/>
              <a:gd name="T39" fmla="*/ 141 h 145"/>
              <a:gd name="T40" fmla="*/ 47 w 132"/>
              <a:gd name="T41" fmla="*/ 26 h 145"/>
              <a:gd name="T42" fmla="*/ 66 w 132"/>
              <a:gd name="T43" fmla="*/ 7 h 145"/>
              <a:gd name="T44" fmla="*/ 86 w 132"/>
              <a:gd name="T45" fmla="*/ 26 h 145"/>
              <a:gd name="T46" fmla="*/ 86 w 132"/>
              <a:gd name="T47" fmla="*/ 40 h 145"/>
              <a:gd name="T48" fmla="*/ 47 w 132"/>
              <a:gd name="T49" fmla="*/ 40 h 145"/>
              <a:gd name="T50" fmla="*/ 47 w 132"/>
              <a:gd name="T51" fmla="*/ 26 h 145"/>
              <a:gd name="T52" fmla="*/ 20 w 132"/>
              <a:gd name="T53" fmla="*/ 46 h 145"/>
              <a:gd name="T54" fmla="*/ 40 w 132"/>
              <a:gd name="T55" fmla="*/ 46 h 145"/>
              <a:gd name="T56" fmla="*/ 40 w 132"/>
              <a:gd name="T57" fmla="*/ 60 h 145"/>
              <a:gd name="T58" fmla="*/ 37 w 132"/>
              <a:gd name="T59" fmla="*/ 66 h 145"/>
              <a:gd name="T60" fmla="*/ 43 w 132"/>
              <a:gd name="T61" fmla="*/ 73 h 145"/>
              <a:gd name="T62" fmla="*/ 50 w 132"/>
              <a:gd name="T63" fmla="*/ 66 h 145"/>
              <a:gd name="T64" fmla="*/ 47 w 132"/>
              <a:gd name="T65" fmla="*/ 60 h 145"/>
              <a:gd name="T66" fmla="*/ 47 w 132"/>
              <a:gd name="T67" fmla="*/ 46 h 145"/>
              <a:gd name="T68" fmla="*/ 86 w 132"/>
              <a:gd name="T69" fmla="*/ 46 h 145"/>
              <a:gd name="T70" fmla="*/ 86 w 132"/>
              <a:gd name="T71" fmla="*/ 60 h 145"/>
              <a:gd name="T72" fmla="*/ 83 w 132"/>
              <a:gd name="T73" fmla="*/ 66 h 145"/>
              <a:gd name="T74" fmla="*/ 89 w 132"/>
              <a:gd name="T75" fmla="*/ 73 h 145"/>
              <a:gd name="T76" fmla="*/ 96 w 132"/>
              <a:gd name="T77" fmla="*/ 66 h 145"/>
              <a:gd name="T78" fmla="*/ 93 w 132"/>
              <a:gd name="T79" fmla="*/ 60 h 145"/>
              <a:gd name="T80" fmla="*/ 93 w 132"/>
              <a:gd name="T81" fmla="*/ 46 h 145"/>
              <a:gd name="T82" fmla="*/ 113 w 132"/>
              <a:gd name="T83" fmla="*/ 46 h 145"/>
              <a:gd name="T84" fmla="*/ 123 w 132"/>
              <a:gd name="T85" fmla="*/ 125 h 145"/>
              <a:gd name="T86" fmla="*/ 9 w 132"/>
              <a:gd name="T87" fmla="*/ 125 h 145"/>
              <a:gd name="T88" fmla="*/ 20 w 132"/>
              <a:gd name="T89" fmla="*/ 46 h 145"/>
              <a:gd name="T90" fmla="*/ 7 w 132"/>
              <a:gd name="T91" fmla="*/ 138 h 145"/>
              <a:gd name="T92" fmla="*/ 8 w 132"/>
              <a:gd name="T93" fmla="*/ 132 h 145"/>
              <a:gd name="T94" fmla="*/ 124 w 132"/>
              <a:gd name="T95" fmla="*/ 132 h 145"/>
              <a:gd name="T96" fmla="*/ 125 w 132"/>
              <a:gd name="T97" fmla="*/ 138 h 145"/>
              <a:gd name="T98" fmla="*/ 7 w 132"/>
              <a:gd name="T99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2" h="145">
                <a:moveTo>
                  <a:pt x="132" y="141"/>
                </a:moveTo>
                <a:cubicBezTo>
                  <a:pt x="132" y="141"/>
                  <a:pt x="132" y="141"/>
                  <a:pt x="132" y="141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1"/>
                  <a:pt x="117" y="40"/>
                  <a:pt x="116" y="40"/>
                </a:cubicBezTo>
                <a:cubicBezTo>
                  <a:pt x="93" y="40"/>
                  <a:pt x="93" y="40"/>
                  <a:pt x="93" y="40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12"/>
                  <a:pt x="81" y="0"/>
                  <a:pt x="66" y="0"/>
                </a:cubicBezTo>
                <a:cubicBezTo>
                  <a:pt x="52" y="0"/>
                  <a:pt x="40" y="12"/>
                  <a:pt x="40" y="26"/>
                </a:cubicBezTo>
                <a:cubicBezTo>
                  <a:pt x="40" y="40"/>
                  <a:pt x="40" y="40"/>
                  <a:pt x="40" y="40"/>
                </a:cubicBezTo>
                <a:cubicBezTo>
                  <a:pt x="17" y="40"/>
                  <a:pt x="17" y="40"/>
                  <a:pt x="17" y="40"/>
                </a:cubicBezTo>
                <a:cubicBezTo>
                  <a:pt x="15" y="40"/>
                  <a:pt x="14" y="41"/>
                  <a:pt x="14" y="42"/>
                </a:cubicBezTo>
                <a:cubicBezTo>
                  <a:pt x="14" y="42"/>
                  <a:pt x="14" y="42"/>
                  <a:pt x="14" y="42"/>
                </a:cubicBezTo>
                <a:cubicBezTo>
                  <a:pt x="0" y="141"/>
                  <a:pt x="0" y="141"/>
                  <a:pt x="0" y="141"/>
                </a:cubicBezTo>
                <a:cubicBezTo>
                  <a:pt x="1" y="141"/>
                  <a:pt x="1" y="141"/>
                  <a:pt x="1" y="141"/>
                </a:cubicBezTo>
                <a:cubicBezTo>
                  <a:pt x="1" y="141"/>
                  <a:pt x="0" y="142"/>
                  <a:pt x="0" y="142"/>
                </a:cubicBezTo>
                <a:cubicBezTo>
                  <a:pt x="0" y="144"/>
                  <a:pt x="2" y="145"/>
                  <a:pt x="4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31" y="145"/>
                  <a:pt x="132" y="144"/>
                  <a:pt x="132" y="142"/>
                </a:cubicBezTo>
                <a:cubicBezTo>
                  <a:pt x="132" y="142"/>
                  <a:pt x="132" y="141"/>
                  <a:pt x="132" y="141"/>
                </a:cubicBezTo>
                <a:close/>
                <a:moveTo>
                  <a:pt x="47" y="26"/>
                </a:moveTo>
                <a:cubicBezTo>
                  <a:pt x="47" y="16"/>
                  <a:pt x="55" y="7"/>
                  <a:pt x="66" y="7"/>
                </a:cubicBezTo>
                <a:cubicBezTo>
                  <a:pt x="77" y="7"/>
                  <a:pt x="86" y="16"/>
                  <a:pt x="86" y="26"/>
                </a:cubicBezTo>
                <a:cubicBezTo>
                  <a:pt x="86" y="40"/>
                  <a:pt x="86" y="40"/>
                  <a:pt x="86" y="40"/>
                </a:cubicBezTo>
                <a:cubicBezTo>
                  <a:pt x="47" y="40"/>
                  <a:pt x="47" y="40"/>
                  <a:pt x="47" y="40"/>
                </a:cubicBezTo>
                <a:lnTo>
                  <a:pt x="47" y="26"/>
                </a:lnTo>
                <a:close/>
                <a:moveTo>
                  <a:pt x="20" y="46"/>
                </a:moveTo>
                <a:cubicBezTo>
                  <a:pt x="40" y="46"/>
                  <a:pt x="40" y="46"/>
                  <a:pt x="40" y="46"/>
                </a:cubicBezTo>
                <a:cubicBezTo>
                  <a:pt x="40" y="60"/>
                  <a:pt x="40" y="60"/>
                  <a:pt x="40" y="60"/>
                </a:cubicBezTo>
                <a:cubicBezTo>
                  <a:pt x="38" y="61"/>
                  <a:pt x="37" y="64"/>
                  <a:pt x="37" y="66"/>
                </a:cubicBezTo>
                <a:cubicBezTo>
                  <a:pt x="37" y="70"/>
                  <a:pt x="40" y="73"/>
                  <a:pt x="43" y="73"/>
                </a:cubicBezTo>
                <a:cubicBezTo>
                  <a:pt x="47" y="73"/>
                  <a:pt x="50" y="70"/>
                  <a:pt x="50" y="66"/>
                </a:cubicBezTo>
                <a:cubicBezTo>
                  <a:pt x="50" y="64"/>
                  <a:pt x="49" y="61"/>
                  <a:pt x="47" y="60"/>
                </a:cubicBezTo>
                <a:cubicBezTo>
                  <a:pt x="47" y="46"/>
                  <a:pt x="47" y="46"/>
                  <a:pt x="47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86" y="60"/>
                  <a:pt x="86" y="60"/>
                  <a:pt x="86" y="60"/>
                </a:cubicBezTo>
                <a:cubicBezTo>
                  <a:pt x="84" y="61"/>
                  <a:pt x="83" y="64"/>
                  <a:pt x="83" y="66"/>
                </a:cubicBezTo>
                <a:cubicBezTo>
                  <a:pt x="83" y="70"/>
                  <a:pt x="86" y="73"/>
                  <a:pt x="89" y="73"/>
                </a:cubicBezTo>
                <a:cubicBezTo>
                  <a:pt x="93" y="73"/>
                  <a:pt x="96" y="70"/>
                  <a:pt x="96" y="66"/>
                </a:cubicBezTo>
                <a:cubicBezTo>
                  <a:pt x="96" y="64"/>
                  <a:pt x="95" y="61"/>
                  <a:pt x="93" y="60"/>
                </a:cubicBezTo>
                <a:cubicBezTo>
                  <a:pt x="93" y="46"/>
                  <a:pt x="93" y="46"/>
                  <a:pt x="93" y="46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9" y="125"/>
                  <a:pt x="9" y="125"/>
                  <a:pt x="9" y="125"/>
                </a:cubicBezTo>
                <a:lnTo>
                  <a:pt x="20" y="46"/>
                </a:lnTo>
                <a:close/>
                <a:moveTo>
                  <a:pt x="7" y="138"/>
                </a:moveTo>
                <a:cubicBezTo>
                  <a:pt x="8" y="132"/>
                  <a:pt x="8" y="132"/>
                  <a:pt x="8" y="132"/>
                </a:cubicBezTo>
                <a:cubicBezTo>
                  <a:pt x="124" y="132"/>
                  <a:pt x="124" y="132"/>
                  <a:pt x="124" y="132"/>
                </a:cubicBezTo>
                <a:cubicBezTo>
                  <a:pt x="125" y="138"/>
                  <a:pt x="125" y="138"/>
                  <a:pt x="125" y="138"/>
                </a:cubicBezTo>
                <a:lnTo>
                  <a:pt x="7" y="13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11409366" y="2993098"/>
            <a:ext cx="544513" cy="544513"/>
          </a:xfrm>
          <a:custGeom>
            <a:avLst/>
            <a:gdLst>
              <a:gd name="T0" fmla="*/ 112 w 145"/>
              <a:gd name="T1" fmla="*/ 56 h 145"/>
              <a:gd name="T2" fmla="*/ 109 w 145"/>
              <a:gd name="T3" fmla="*/ 53 h 145"/>
              <a:gd name="T4" fmla="*/ 86 w 145"/>
              <a:gd name="T5" fmla="*/ 46 h 145"/>
              <a:gd name="T6" fmla="*/ 33 w 145"/>
              <a:gd name="T7" fmla="*/ 46 h 145"/>
              <a:gd name="T8" fmla="*/ 10 w 145"/>
              <a:gd name="T9" fmla="*/ 53 h 145"/>
              <a:gd name="T10" fmla="*/ 7 w 145"/>
              <a:gd name="T11" fmla="*/ 56 h 145"/>
              <a:gd name="T12" fmla="*/ 0 w 145"/>
              <a:gd name="T13" fmla="*/ 141 h 145"/>
              <a:gd name="T14" fmla="*/ 3 w 145"/>
              <a:gd name="T15" fmla="*/ 145 h 145"/>
              <a:gd name="T16" fmla="*/ 119 w 145"/>
              <a:gd name="T17" fmla="*/ 142 h 145"/>
              <a:gd name="T18" fmla="*/ 40 w 145"/>
              <a:gd name="T19" fmla="*/ 46 h 145"/>
              <a:gd name="T20" fmla="*/ 79 w 145"/>
              <a:gd name="T21" fmla="*/ 46 h 145"/>
              <a:gd name="T22" fmla="*/ 40 w 145"/>
              <a:gd name="T23" fmla="*/ 53 h 145"/>
              <a:gd name="T24" fmla="*/ 13 w 145"/>
              <a:gd name="T25" fmla="*/ 59 h 145"/>
              <a:gd name="T26" fmla="*/ 33 w 145"/>
              <a:gd name="T27" fmla="*/ 73 h 145"/>
              <a:gd name="T28" fmla="*/ 36 w 145"/>
              <a:gd name="T29" fmla="*/ 86 h 145"/>
              <a:gd name="T30" fmla="*/ 40 w 145"/>
              <a:gd name="T31" fmla="*/ 73 h 145"/>
              <a:gd name="T32" fmla="*/ 79 w 145"/>
              <a:gd name="T33" fmla="*/ 59 h 145"/>
              <a:gd name="T34" fmla="*/ 76 w 145"/>
              <a:gd name="T35" fmla="*/ 79 h 145"/>
              <a:gd name="T36" fmla="*/ 89 w 145"/>
              <a:gd name="T37" fmla="*/ 79 h 145"/>
              <a:gd name="T38" fmla="*/ 86 w 145"/>
              <a:gd name="T39" fmla="*/ 59 h 145"/>
              <a:gd name="T40" fmla="*/ 111 w 145"/>
              <a:gd name="T41" fmla="*/ 125 h 145"/>
              <a:gd name="T42" fmla="*/ 13 w 145"/>
              <a:gd name="T43" fmla="*/ 59 h 145"/>
              <a:gd name="T44" fmla="*/ 8 w 145"/>
              <a:gd name="T45" fmla="*/ 132 h 145"/>
              <a:gd name="T46" fmla="*/ 112 w 145"/>
              <a:gd name="T47" fmla="*/ 138 h 145"/>
              <a:gd name="T48" fmla="*/ 145 w 145"/>
              <a:gd name="T49" fmla="*/ 122 h 145"/>
              <a:gd name="T50" fmla="*/ 138 w 145"/>
              <a:gd name="T51" fmla="*/ 36 h 145"/>
              <a:gd name="T52" fmla="*/ 135 w 145"/>
              <a:gd name="T53" fmla="*/ 33 h 145"/>
              <a:gd name="T54" fmla="*/ 112 w 145"/>
              <a:gd name="T55" fmla="*/ 26 h 145"/>
              <a:gd name="T56" fmla="*/ 63 w 145"/>
              <a:gd name="T57" fmla="*/ 13 h 145"/>
              <a:gd name="T58" fmla="*/ 86 w 145"/>
              <a:gd name="T59" fmla="*/ 7 h 145"/>
              <a:gd name="T60" fmla="*/ 106 w 145"/>
              <a:gd name="T61" fmla="*/ 33 h 145"/>
              <a:gd name="T62" fmla="*/ 92 w 145"/>
              <a:gd name="T63" fmla="*/ 40 h 145"/>
              <a:gd name="T64" fmla="*/ 106 w 145"/>
              <a:gd name="T65" fmla="*/ 46 h 145"/>
              <a:gd name="T66" fmla="*/ 112 w 145"/>
              <a:gd name="T67" fmla="*/ 47 h 145"/>
              <a:gd name="T68" fmla="*/ 132 w 145"/>
              <a:gd name="T69" fmla="*/ 40 h 145"/>
              <a:gd name="T70" fmla="*/ 123 w 145"/>
              <a:gd name="T71" fmla="*/ 105 h 145"/>
              <a:gd name="T72" fmla="*/ 138 w 145"/>
              <a:gd name="T73" fmla="*/ 112 h 145"/>
              <a:gd name="T74" fmla="*/ 124 w 145"/>
              <a:gd name="T75" fmla="*/ 119 h 145"/>
              <a:gd name="T76" fmla="*/ 142 w 145"/>
              <a:gd name="T77" fmla="*/ 125 h 145"/>
              <a:gd name="T78" fmla="*/ 145 w 145"/>
              <a:gd name="T79" fmla="*/ 12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" h="145">
                <a:moveTo>
                  <a:pt x="119" y="141"/>
                </a:moveTo>
                <a:cubicBezTo>
                  <a:pt x="112" y="56"/>
                  <a:pt x="112" y="56"/>
                  <a:pt x="112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54"/>
                  <a:pt x="110" y="53"/>
                  <a:pt x="109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46"/>
                  <a:pt x="86" y="46"/>
                  <a:pt x="86" y="46"/>
                </a:cubicBezTo>
                <a:cubicBezTo>
                  <a:pt x="86" y="32"/>
                  <a:pt x="74" y="20"/>
                  <a:pt x="59" y="20"/>
                </a:cubicBezTo>
                <a:cubicBezTo>
                  <a:pt x="45" y="20"/>
                  <a:pt x="33" y="32"/>
                  <a:pt x="33" y="46"/>
                </a:cubicBezTo>
                <a:cubicBezTo>
                  <a:pt x="33" y="53"/>
                  <a:pt x="33" y="53"/>
                  <a:pt x="33" y="53"/>
                </a:cubicBezTo>
                <a:cubicBezTo>
                  <a:pt x="10" y="53"/>
                  <a:pt x="10" y="53"/>
                  <a:pt x="10" y="53"/>
                </a:cubicBezTo>
                <a:cubicBezTo>
                  <a:pt x="8" y="53"/>
                  <a:pt x="7" y="54"/>
                  <a:pt x="7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2"/>
                  <a:pt x="0" y="142"/>
                </a:cubicBezTo>
                <a:cubicBezTo>
                  <a:pt x="0" y="144"/>
                  <a:pt x="2" y="145"/>
                  <a:pt x="3" y="14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7" y="145"/>
                  <a:pt x="119" y="144"/>
                  <a:pt x="119" y="142"/>
                </a:cubicBezTo>
                <a:cubicBezTo>
                  <a:pt x="119" y="142"/>
                  <a:pt x="119" y="141"/>
                  <a:pt x="119" y="141"/>
                </a:cubicBezTo>
                <a:close/>
                <a:moveTo>
                  <a:pt x="40" y="46"/>
                </a:moveTo>
                <a:cubicBezTo>
                  <a:pt x="40" y="35"/>
                  <a:pt x="49" y="26"/>
                  <a:pt x="59" y="26"/>
                </a:cubicBezTo>
                <a:cubicBezTo>
                  <a:pt x="70" y="26"/>
                  <a:pt x="79" y="35"/>
                  <a:pt x="79" y="46"/>
                </a:cubicBezTo>
                <a:cubicBezTo>
                  <a:pt x="79" y="53"/>
                  <a:pt x="79" y="53"/>
                  <a:pt x="79" y="53"/>
                </a:cubicBezTo>
                <a:cubicBezTo>
                  <a:pt x="40" y="53"/>
                  <a:pt x="40" y="53"/>
                  <a:pt x="40" y="53"/>
                </a:cubicBezTo>
                <a:lnTo>
                  <a:pt x="40" y="46"/>
                </a:lnTo>
                <a:close/>
                <a:moveTo>
                  <a:pt x="13" y="59"/>
                </a:moveTo>
                <a:cubicBezTo>
                  <a:pt x="33" y="59"/>
                  <a:pt x="33" y="59"/>
                  <a:pt x="33" y="59"/>
                </a:cubicBezTo>
                <a:cubicBezTo>
                  <a:pt x="33" y="73"/>
                  <a:pt x="33" y="73"/>
                  <a:pt x="33" y="73"/>
                </a:cubicBezTo>
                <a:cubicBezTo>
                  <a:pt x="31" y="75"/>
                  <a:pt x="30" y="77"/>
                  <a:pt x="30" y="79"/>
                </a:cubicBezTo>
                <a:cubicBezTo>
                  <a:pt x="30" y="83"/>
                  <a:pt x="33" y="86"/>
                  <a:pt x="36" y="86"/>
                </a:cubicBezTo>
                <a:cubicBezTo>
                  <a:pt x="40" y="86"/>
                  <a:pt x="43" y="83"/>
                  <a:pt x="43" y="79"/>
                </a:cubicBezTo>
                <a:cubicBezTo>
                  <a:pt x="43" y="77"/>
                  <a:pt x="42" y="75"/>
                  <a:pt x="40" y="73"/>
                </a:cubicBezTo>
                <a:cubicBezTo>
                  <a:pt x="40" y="59"/>
                  <a:pt x="40" y="59"/>
                  <a:pt x="40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73"/>
                  <a:pt x="79" y="73"/>
                  <a:pt x="79" y="73"/>
                </a:cubicBezTo>
                <a:cubicBezTo>
                  <a:pt x="77" y="75"/>
                  <a:pt x="76" y="77"/>
                  <a:pt x="76" y="79"/>
                </a:cubicBezTo>
                <a:cubicBezTo>
                  <a:pt x="76" y="83"/>
                  <a:pt x="79" y="86"/>
                  <a:pt x="82" y="86"/>
                </a:cubicBezTo>
                <a:cubicBezTo>
                  <a:pt x="86" y="86"/>
                  <a:pt x="89" y="83"/>
                  <a:pt x="89" y="79"/>
                </a:cubicBezTo>
                <a:cubicBezTo>
                  <a:pt x="89" y="77"/>
                  <a:pt x="88" y="75"/>
                  <a:pt x="86" y="73"/>
                </a:cubicBezTo>
                <a:cubicBezTo>
                  <a:pt x="86" y="59"/>
                  <a:pt x="86" y="59"/>
                  <a:pt x="86" y="59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11" y="125"/>
                  <a:pt x="111" y="125"/>
                  <a:pt x="111" y="125"/>
                </a:cubicBezTo>
                <a:cubicBezTo>
                  <a:pt x="8" y="125"/>
                  <a:pt x="8" y="125"/>
                  <a:pt x="8" y="125"/>
                </a:cubicBezTo>
                <a:lnTo>
                  <a:pt x="13" y="59"/>
                </a:lnTo>
                <a:close/>
                <a:moveTo>
                  <a:pt x="7" y="138"/>
                </a:moveTo>
                <a:cubicBezTo>
                  <a:pt x="8" y="132"/>
                  <a:pt x="8" y="132"/>
                  <a:pt x="8" y="132"/>
                </a:cubicBezTo>
                <a:cubicBezTo>
                  <a:pt x="111" y="132"/>
                  <a:pt x="111" y="132"/>
                  <a:pt x="111" y="132"/>
                </a:cubicBezTo>
                <a:cubicBezTo>
                  <a:pt x="112" y="138"/>
                  <a:pt x="112" y="138"/>
                  <a:pt x="112" y="138"/>
                </a:cubicBezTo>
                <a:lnTo>
                  <a:pt x="7" y="138"/>
                </a:lnTo>
                <a:close/>
                <a:moveTo>
                  <a:pt x="145" y="122"/>
                </a:moveTo>
                <a:cubicBezTo>
                  <a:pt x="145" y="122"/>
                  <a:pt x="145" y="122"/>
                  <a:pt x="145" y="122"/>
                </a:cubicBezTo>
                <a:cubicBezTo>
                  <a:pt x="138" y="36"/>
                  <a:pt x="138" y="36"/>
                  <a:pt x="138" y="36"/>
                </a:cubicBezTo>
                <a:cubicBezTo>
                  <a:pt x="138" y="36"/>
                  <a:pt x="138" y="36"/>
                  <a:pt x="138" y="36"/>
                </a:cubicBezTo>
                <a:cubicBezTo>
                  <a:pt x="138" y="34"/>
                  <a:pt x="137" y="33"/>
                  <a:pt x="135" y="3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112" y="12"/>
                  <a:pt x="100" y="0"/>
                  <a:pt x="86" y="0"/>
                </a:cubicBezTo>
                <a:cubicBezTo>
                  <a:pt x="76" y="0"/>
                  <a:pt x="67" y="5"/>
                  <a:pt x="63" y="13"/>
                </a:cubicBezTo>
                <a:cubicBezTo>
                  <a:pt x="65" y="14"/>
                  <a:pt x="68" y="14"/>
                  <a:pt x="70" y="15"/>
                </a:cubicBezTo>
                <a:cubicBezTo>
                  <a:pt x="73" y="10"/>
                  <a:pt x="79" y="7"/>
                  <a:pt x="86" y="7"/>
                </a:cubicBezTo>
                <a:cubicBezTo>
                  <a:pt x="97" y="7"/>
                  <a:pt x="106" y="16"/>
                  <a:pt x="106" y="26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1" y="35"/>
                  <a:pt x="91" y="37"/>
                  <a:pt x="92" y="40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10" y="46"/>
                  <a:pt x="111" y="46"/>
                  <a:pt x="112" y="47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38" y="119"/>
                  <a:pt x="138" y="119"/>
                  <a:pt x="138" y="119"/>
                </a:cubicBezTo>
                <a:cubicBezTo>
                  <a:pt x="124" y="119"/>
                  <a:pt x="124" y="119"/>
                  <a:pt x="124" y="119"/>
                </a:cubicBezTo>
                <a:cubicBezTo>
                  <a:pt x="124" y="125"/>
                  <a:pt x="124" y="125"/>
                  <a:pt x="124" y="125"/>
                </a:cubicBezTo>
                <a:cubicBezTo>
                  <a:pt x="142" y="125"/>
                  <a:pt x="142" y="125"/>
                  <a:pt x="142" y="125"/>
                </a:cubicBezTo>
                <a:cubicBezTo>
                  <a:pt x="144" y="125"/>
                  <a:pt x="145" y="124"/>
                  <a:pt x="145" y="122"/>
                </a:cubicBezTo>
                <a:cubicBezTo>
                  <a:pt x="145" y="122"/>
                  <a:pt x="145" y="122"/>
                  <a:pt x="145" y="12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12446000" y="3042310"/>
            <a:ext cx="544513" cy="447675"/>
          </a:xfrm>
          <a:custGeom>
            <a:avLst/>
            <a:gdLst>
              <a:gd name="T0" fmla="*/ 129 w 145"/>
              <a:gd name="T1" fmla="*/ 40 h 119"/>
              <a:gd name="T2" fmla="*/ 75 w 145"/>
              <a:gd name="T3" fmla="*/ 1 h 119"/>
              <a:gd name="T4" fmla="*/ 70 w 145"/>
              <a:gd name="T5" fmla="*/ 1 h 119"/>
              <a:gd name="T6" fmla="*/ 16 w 145"/>
              <a:gd name="T7" fmla="*/ 40 h 119"/>
              <a:gd name="T8" fmla="*/ 0 w 145"/>
              <a:gd name="T9" fmla="*/ 46 h 119"/>
              <a:gd name="T10" fmla="*/ 7 w 145"/>
              <a:gd name="T11" fmla="*/ 60 h 119"/>
              <a:gd name="T12" fmla="*/ 20 w 145"/>
              <a:gd name="T13" fmla="*/ 116 h 119"/>
              <a:gd name="T14" fmla="*/ 23 w 145"/>
              <a:gd name="T15" fmla="*/ 119 h 119"/>
              <a:gd name="T16" fmla="*/ 125 w 145"/>
              <a:gd name="T17" fmla="*/ 116 h 119"/>
              <a:gd name="T18" fmla="*/ 137 w 145"/>
              <a:gd name="T19" fmla="*/ 60 h 119"/>
              <a:gd name="T20" fmla="*/ 145 w 145"/>
              <a:gd name="T21" fmla="*/ 53 h 119"/>
              <a:gd name="T22" fmla="*/ 138 w 145"/>
              <a:gd name="T23" fmla="*/ 40 h 119"/>
              <a:gd name="T24" fmla="*/ 118 w 145"/>
              <a:gd name="T25" fmla="*/ 40 h 119"/>
              <a:gd name="T26" fmla="*/ 72 w 145"/>
              <a:gd name="T27" fmla="*/ 8 h 119"/>
              <a:gd name="T28" fmla="*/ 37 w 145"/>
              <a:gd name="T29" fmla="*/ 60 h 119"/>
              <a:gd name="T30" fmla="*/ 17 w 145"/>
              <a:gd name="T31" fmla="*/ 73 h 119"/>
              <a:gd name="T32" fmla="*/ 19 w 145"/>
              <a:gd name="T33" fmla="*/ 79 h 119"/>
              <a:gd name="T34" fmla="*/ 43 w 145"/>
              <a:gd name="T35" fmla="*/ 92 h 119"/>
              <a:gd name="T36" fmla="*/ 19 w 145"/>
              <a:gd name="T37" fmla="*/ 79 h 119"/>
              <a:gd name="T38" fmla="*/ 23 w 145"/>
              <a:gd name="T39" fmla="*/ 99 h 119"/>
              <a:gd name="T40" fmla="*/ 46 w 145"/>
              <a:gd name="T41" fmla="*/ 112 h 119"/>
              <a:gd name="T42" fmla="*/ 69 w 145"/>
              <a:gd name="T43" fmla="*/ 112 h 119"/>
              <a:gd name="T44" fmla="*/ 50 w 145"/>
              <a:gd name="T45" fmla="*/ 99 h 119"/>
              <a:gd name="T46" fmla="*/ 69 w 145"/>
              <a:gd name="T47" fmla="*/ 112 h 119"/>
              <a:gd name="T48" fmla="*/ 49 w 145"/>
              <a:gd name="T49" fmla="*/ 92 h 119"/>
              <a:gd name="T50" fmla="*/ 69 w 145"/>
              <a:gd name="T51" fmla="*/ 79 h 119"/>
              <a:gd name="T52" fmla="*/ 69 w 145"/>
              <a:gd name="T53" fmla="*/ 73 h 119"/>
              <a:gd name="T54" fmla="*/ 44 w 145"/>
              <a:gd name="T55" fmla="*/ 60 h 119"/>
              <a:gd name="T56" fmla="*/ 69 w 145"/>
              <a:gd name="T57" fmla="*/ 73 h 119"/>
              <a:gd name="T58" fmla="*/ 76 w 145"/>
              <a:gd name="T59" fmla="*/ 112 h 119"/>
              <a:gd name="T60" fmla="*/ 95 w 145"/>
              <a:gd name="T61" fmla="*/ 99 h 119"/>
              <a:gd name="T62" fmla="*/ 96 w 145"/>
              <a:gd name="T63" fmla="*/ 92 h 119"/>
              <a:gd name="T64" fmla="*/ 76 w 145"/>
              <a:gd name="T65" fmla="*/ 79 h 119"/>
              <a:gd name="T66" fmla="*/ 96 w 145"/>
              <a:gd name="T67" fmla="*/ 92 h 119"/>
              <a:gd name="T68" fmla="*/ 76 w 145"/>
              <a:gd name="T69" fmla="*/ 60 h 119"/>
              <a:gd name="T70" fmla="*/ 99 w 145"/>
              <a:gd name="T71" fmla="*/ 73 h 119"/>
              <a:gd name="T72" fmla="*/ 119 w 145"/>
              <a:gd name="T73" fmla="*/ 112 h 119"/>
              <a:gd name="T74" fmla="*/ 101 w 145"/>
              <a:gd name="T75" fmla="*/ 99 h 119"/>
              <a:gd name="T76" fmla="*/ 119 w 145"/>
              <a:gd name="T77" fmla="*/ 112 h 119"/>
              <a:gd name="T78" fmla="*/ 102 w 145"/>
              <a:gd name="T79" fmla="*/ 92 h 119"/>
              <a:gd name="T80" fmla="*/ 126 w 145"/>
              <a:gd name="T81" fmla="*/ 79 h 119"/>
              <a:gd name="T82" fmla="*/ 128 w 145"/>
              <a:gd name="T83" fmla="*/ 73 h 119"/>
              <a:gd name="T84" fmla="*/ 108 w 145"/>
              <a:gd name="T85" fmla="*/ 60 h 119"/>
              <a:gd name="T86" fmla="*/ 128 w 145"/>
              <a:gd name="T87" fmla="*/ 73 h 119"/>
              <a:gd name="T88" fmla="*/ 7 w 145"/>
              <a:gd name="T89" fmla="*/ 53 h 119"/>
              <a:gd name="T90" fmla="*/ 138 w 145"/>
              <a:gd name="T91" fmla="*/ 4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" h="119">
                <a:moveTo>
                  <a:pt x="138" y="40"/>
                </a:moveTo>
                <a:cubicBezTo>
                  <a:pt x="129" y="40"/>
                  <a:pt x="129" y="40"/>
                  <a:pt x="129" y="40"/>
                </a:cubicBezTo>
                <a:cubicBezTo>
                  <a:pt x="75" y="1"/>
                  <a:pt x="75" y="1"/>
                  <a:pt x="75" y="1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1"/>
                  <a:pt x="73" y="0"/>
                  <a:pt x="72" y="0"/>
                </a:cubicBezTo>
                <a:cubicBezTo>
                  <a:pt x="72" y="0"/>
                  <a:pt x="71" y="1"/>
                  <a:pt x="70" y="1"/>
                </a:cubicBezTo>
                <a:cubicBezTo>
                  <a:pt x="70" y="1"/>
                  <a:pt x="70" y="1"/>
                  <a:pt x="70" y="1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7"/>
                  <a:pt x="3" y="60"/>
                  <a:pt x="7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18"/>
                  <a:pt x="22" y="119"/>
                  <a:pt x="23" y="119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9"/>
                  <a:pt x="125" y="118"/>
                  <a:pt x="125" y="116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38" y="60"/>
                  <a:pt x="138" y="60"/>
                  <a:pt x="138" y="60"/>
                </a:cubicBezTo>
                <a:cubicBezTo>
                  <a:pt x="142" y="60"/>
                  <a:pt x="145" y="57"/>
                  <a:pt x="145" y="53"/>
                </a:cubicBezTo>
                <a:cubicBezTo>
                  <a:pt x="145" y="46"/>
                  <a:pt x="145" y="46"/>
                  <a:pt x="145" y="46"/>
                </a:cubicBezTo>
                <a:cubicBezTo>
                  <a:pt x="145" y="43"/>
                  <a:pt x="142" y="40"/>
                  <a:pt x="138" y="40"/>
                </a:cubicBezTo>
                <a:close/>
                <a:moveTo>
                  <a:pt x="72" y="8"/>
                </a:moveTo>
                <a:cubicBezTo>
                  <a:pt x="118" y="40"/>
                  <a:pt x="118" y="40"/>
                  <a:pt x="118" y="40"/>
                </a:cubicBezTo>
                <a:cubicBezTo>
                  <a:pt x="27" y="40"/>
                  <a:pt x="27" y="40"/>
                  <a:pt x="27" y="40"/>
                </a:cubicBezTo>
                <a:lnTo>
                  <a:pt x="72" y="8"/>
                </a:lnTo>
                <a:close/>
                <a:moveTo>
                  <a:pt x="15" y="60"/>
                </a:moveTo>
                <a:cubicBezTo>
                  <a:pt x="37" y="60"/>
                  <a:pt x="37" y="60"/>
                  <a:pt x="37" y="60"/>
                </a:cubicBezTo>
                <a:cubicBezTo>
                  <a:pt x="39" y="73"/>
                  <a:pt x="39" y="73"/>
                  <a:pt x="39" y="73"/>
                </a:cubicBezTo>
                <a:cubicBezTo>
                  <a:pt x="17" y="73"/>
                  <a:pt x="17" y="73"/>
                  <a:pt x="17" y="73"/>
                </a:cubicBezTo>
                <a:lnTo>
                  <a:pt x="15" y="60"/>
                </a:lnTo>
                <a:close/>
                <a:moveTo>
                  <a:pt x="19" y="79"/>
                </a:moveTo>
                <a:cubicBezTo>
                  <a:pt x="40" y="79"/>
                  <a:pt x="40" y="79"/>
                  <a:pt x="40" y="79"/>
                </a:cubicBezTo>
                <a:cubicBezTo>
                  <a:pt x="43" y="92"/>
                  <a:pt x="43" y="92"/>
                  <a:pt x="43" y="92"/>
                </a:cubicBezTo>
                <a:cubicBezTo>
                  <a:pt x="22" y="92"/>
                  <a:pt x="22" y="92"/>
                  <a:pt x="22" y="92"/>
                </a:cubicBezTo>
                <a:lnTo>
                  <a:pt x="19" y="79"/>
                </a:lnTo>
                <a:close/>
                <a:moveTo>
                  <a:pt x="26" y="112"/>
                </a:moveTo>
                <a:cubicBezTo>
                  <a:pt x="23" y="99"/>
                  <a:pt x="23" y="99"/>
                  <a:pt x="23" y="99"/>
                </a:cubicBezTo>
                <a:cubicBezTo>
                  <a:pt x="44" y="99"/>
                  <a:pt x="44" y="99"/>
                  <a:pt x="44" y="99"/>
                </a:cubicBezTo>
                <a:cubicBezTo>
                  <a:pt x="46" y="112"/>
                  <a:pt x="46" y="112"/>
                  <a:pt x="46" y="112"/>
                </a:cubicBezTo>
                <a:lnTo>
                  <a:pt x="26" y="112"/>
                </a:lnTo>
                <a:close/>
                <a:moveTo>
                  <a:pt x="69" y="112"/>
                </a:moveTo>
                <a:cubicBezTo>
                  <a:pt x="52" y="112"/>
                  <a:pt x="52" y="112"/>
                  <a:pt x="52" y="112"/>
                </a:cubicBezTo>
                <a:cubicBezTo>
                  <a:pt x="50" y="99"/>
                  <a:pt x="50" y="99"/>
                  <a:pt x="50" y="99"/>
                </a:cubicBezTo>
                <a:cubicBezTo>
                  <a:pt x="69" y="99"/>
                  <a:pt x="69" y="99"/>
                  <a:pt x="69" y="99"/>
                </a:cubicBezTo>
                <a:lnTo>
                  <a:pt x="69" y="112"/>
                </a:lnTo>
                <a:close/>
                <a:moveTo>
                  <a:pt x="69" y="92"/>
                </a:moveTo>
                <a:cubicBezTo>
                  <a:pt x="49" y="92"/>
                  <a:pt x="49" y="92"/>
                  <a:pt x="49" y="92"/>
                </a:cubicBezTo>
                <a:cubicBezTo>
                  <a:pt x="47" y="79"/>
                  <a:pt x="47" y="79"/>
                  <a:pt x="47" y="79"/>
                </a:cubicBezTo>
                <a:cubicBezTo>
                  <a:pt x="69" y="79"/>
                  <a:pt x="69" y="79"/>
                  <a:pt x="69" y="79"/>
                </a:cubicBezTo>
                <a:lnTo>
                  <a:pt x="69" y="92"/>
                </a:lnTo>
                <a:close/>
                <a:moveTo>
                  <a:pt x="69" y="73"/>
                </a:moveTo>
                <a:cubicBezTo>
                  <a:pt x="46" y="73"/>
                  <a:pt x="46" y="73"/>
                  <a:pt x="46" y="73"/>
                </a:cubicBezTo>
                <a:cubicBezTo>
                  <a:pt x="44" y="60"/>
                  <a:pt x="44" y="60"/>
                  <a:pt x="44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73"/>
                </a:lnTo>
                <a:close/>
                <a:moveTo>
                  <a:pt x="93" y="112"/>
                </a:moveTo>
                <a:cubicBezTo>
                  <a:pt x="76" y="112"/>
                  <a:pt x="76" y="112"/>
                  <a:pt x="76" y="112"/>
                </a:cubicBezTo>
                <a:cubicBezTo>
                  <a:pt x="76" y="99"/>
                  <a:pt x="76" y="99"/>
                  <a:pt x="76" y="99"/>
                </a:cubicBezTo>
                <a:cubicBezTo>
                  <a:pt x="95" y="99"/>
                  <a:pt x="95" y="99"/>
                  <a:pt x="95" y="99"/>
                </a:cubicBezTo>
                <a:lnTo>
                  <a:pt x="93" y="112"/>
                </a:lnTo>
                <a:close/>
                <a:moveTo>
                  <a:pt x="96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6" y="79"/>
                  <a:pt x="76" y="79"/>
                  <a:pt x="76" y="79"/>
                </a:cubicBezTo>
                <a:cubicBezTo>
                  <a:pt x="98" y="79"/>
                  <a:pt x="98" y="79"/>
                  <a:pt x="98" y="79"/>
                </a:cubicBezTo>
                <a:lnTo>
                  <a:pt x="96" y="92"/>
                </a:lnTo>
                <a:close/>
                <a:moveTo>
                  <a:pt x="76" y="73"/>
                </a:moveTo>
                <a:cubicBezTo>
                  <a:pt x="76" y="60"/>
                  <a:pt x="76" y="60"/>
                  <a:pt x="76" y="60"/>
                </a:cubicBezTo>
                <a:cubicBezTo>
                  <a:pt x="101" y="60"/>
                  <a:pt x="101" y="60"/>
                  <a:pt x="101" y="60"/>
                </a:cubicBezTo>
                <a:cubicBezTo>
                  <a:pt x="99" y="73"/>
                  <a:pt x="99" y="73"/>
                  <a:pt x="99" y="73"/>
                </a:cubicBezTo>
                <a:lnTo>
                  <a:pt x="76" y="73"/>
                </a:lnTo>
                <a:close/>
                <a:moveTo>
                  <a:pt x="119" y="112"/>
                </a:moveTo>
                <a:cubicBezTo>
                  <a:pt x="99" y="112"/>
                  <a:pt x="99" y="112"/>
                  <a:pt x="99" y="112"/>
                </a:cubicBezTo>
                <a:cubicBezTo>
                  <a:pt x="101" y="99"/>
                  <a:pt x="101" y="99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lnTo>
                  <a:pt x="119" y="112"/>
                </a:lnTo>
                <a:close/>
                <a:moveTo>
                  <a:pt x="123" y="92"/>
                </a:moveTo>
                <a:cubicBezTo>
                  <a:pt x="102" y="92"/>
                  <a:pt x="102" y="92"/>
                  <a:pt x="102" y="92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26" y="79"/>
                  <a:pt x="126" y="79"/>
                  <a:pt x="126" y="79"/>
                </a:cubicBezTo>
                <a:lnTo>
                  <a:pt x="123" y="92"/>
                </a:lnTo>
                <a:close/>
                <a:moveTo>
                  <a:pt x="128" y="73"/>
                </a:moveTo>
                <a:cubicBezTo>
                  <a:pt x="106" y="73"/>
                  <a:pt x="106" y="73"/>
                  <a:pt x="106" y="73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30" y="60"/>
                  <a:pt x="130" y="60"/>
                  <a:pt x="130" y="60"/>
                </a:cubicBezTo>
                <a:lnTo>
                  <a:pt x="128" y="73"/>
                </a:lnTo>
                <a:close/>
                <a:moveTo>
                  <a:pt x="138" y="53"/>
                </a:moveTo>
                <a:cubicBezTo>
                  <a:pt x="7" y="53"/>
                  <a:pt x="7" y="53"/>
                  <a:pt x="7" y="53"/>
                </a:cubicBezTo>
                <a:cubicBezTo>
                  <a:pt x="7" y="46"/>
                  <a:pt x="7" y="46"/>
                  <a:pt x="7" y="46"/>
                </a:cubicBezTo>
                <a:cubicBezTo>
                  <a:pt x="138" y="46"/>
                  <a:pt x="138" y="46"/>
                  <a:pt x="138" y="46"/>
                </a:cubicBezTo>
                <a:lnTo>
                  <a:pt x="138" y="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3485812" y="3020085"/>
            <a:ext cx="544513" cy="492125"/>
          </a:xfrm>
          <a:custGeom>
            <a:avLst/>
            <a:gdLst>
              <a:gd name="T0" fmla="*/ 72 w 145"/>
              <a:gd name="T1" fmla="*/ 46 h 131"/>
              <a:gd name="T2" fmla="*/ 88 w 145"/>
              <a:gd name="T3" fmla="*/ 32 h 131"/>
              <a:gd name="T4" fmla="*/ 85 w 145"/>
              <a:gd name="T5" fmla="*/ 26 h 131"/>
              <a:gd name="T6" fmla="*/ 75 w 145"/>
              <a:gd name="T7" fmla="*/ 35 h 131"/>
              <a:gd name="T8" fmla="*/ 72 w 145"/>
              <a:gd name="T9" fmla="*/ 0 h 131"/>
              <a:gd name="T10" fmla="*/ 69 w 145"/>
              <a:gd name="T11" fmla="*/ 35 h 131"/>
              <a:gd name="T12" fmla="*/ 59 w 145"/>
              <a:gd name="T13" fmla="*/ 26 h 131"/>
              <a:gd name="T14" fmla="*/ 57 w 145"/>
              <a:gd name="T15" fmla="*/ 32 h 131"/>
              <a:gd name="T16" fmla="*/ 138 w 145"/>
              <a:gd name="T17" fmla="*/ 52 h 131"/>
              <a:gd name="T18" fmla="*/ 0 w 145"/>
              <a:gd name="T19" fmla="*/ 59 h 131"/>
              <a:gd name="T20" fmla="*/ 6 w 145"/>
              <a:gd name="T21" fmla="*/ 72 h 131"/>
              <a:gd name="T22" fmla="*/ 19 w 145"/>
              <a:gd name="T23" fmla="*/ 129 h 131"/>
              <a:gd name="T24" fmla="*/ 23 w 145"/>
              <a:gd name="T25" fmla="*/ 131 h 131"/>
              <a:gd name="T26" fmla="*/ 125 w 145"/>
              <a:gd name="T27" fmla="*/ 129 h 131"/>
              <a:gd name="T28" fmla="*/ 137 w 145"/>
              <a:gd name="T29" fmla="*/ 72 h 131"/>
              <a:gd name="T30" fmla="*/ 145 w 145"/>
              <a:gd name="T31" fmla="*/ 66 h 131"/>
              <a:gd name="T32" fmla="*/ 138 w 145"/>
              <a:gd name="T33" fmla="*/ 52 h 131"/>
              <a:gd name="T34" fmla="*/ 37 w 145"/>
              <a:gd name="T35" fmla="*/ 72 h 131"/>
              <a:gd name="T36" fmla="*/ 17 w 145"/>
              <a:gd name="T37" fmla="*/ 85 h 131"/>
              <a:gd name="T38" fmla="*/ 18 w 145"/>
              <a:gd name="T39" fmla="*/ 92 h 131"/>
              <a:gd name="T40" fmla="*/ 42 w 145"/>
              <a:gd name="T41" fmla="*/ 105 h 131"/>
              <a:gd name="T42" fmla="*/ 18 w 145"/>
              <a:gd name="T43" fmla="*/ 92 h 131"/>
              <a:gd name="T44" fmla="*/ 23 w 145"/>
              <a:gd name="T45" fmla="*/ 112 h 131"/>
              <a:gd name="T46" fmla="*/ 45 w 145"/>
              <a:gd name="T47" fmla="*/ 125 h 131"/>
              <a:gd name="T48" fmla="*/ 69 w 145"/>
              <a:gd name="T49" fmla="*/ 125 h 131"/>
              <a:gd name="T50" fmla="*/ 50 w 145"/>
              <a:gd name="T51" fmla="*/ 112 h 131"/>
              <a:gd name="T52" fmla="*/ 69 w 145"/>
              <a:gd name="T53" fmla="*/ 125 h 131"/>
              <a:gd name="T54" fmla="*/ 49 w 145"/>
              <a:gd name="T55" fmla="*/ 105 h 131"/>
              <a:gd name="T56" fmla="*/ 69 w 145"/>
              <a:gd name="T57" fmla="*/ 92 h 131"/>
              <a:gd name="T58" fmla="*/ 69 w 145"/>
              <a:gd name="T59" fmla="*/ 85 h 131"/>
              <a:gd name="T60" fmla="*/ 43 w 145"/>
              <a:gd name="T61" fmla="*/ 72 h 131"/>
              <a:gd name="T62" fmla="*/ 69 w 145"/>
              <a:gd name="T63" fmla="*/ 85 h 131"/>
              <a:gd name="T64" fmla="*/ 75 w 145"/>
              <a:gd name="T65" fmla="*/ 125 h 131"/>
              <a:gd name="T66" fmla="*/ 94 w 145"/>
              <a:gd name="T67" fmla="*/ 112 h 131"/>
              <a:gd name="T68" fmla="*/ 95 w 145"/>
              <a:gd name="T69" fmla="*/ 105 h 131"/>
              <a:gd name="T70" fmla="*/ 75 w 145"/>
              <a:gd name="T71" fmla="*/ 92 h 131"/>
              <a:gd name="T72" fmla="*/ 95 w 145"/>
              <a:gd name="T73" fmla="*/ 105 h 131"/>
              <a:gd name="T74" fmla="*/ 75 w 145"/>
              <a:gd name="T75" fmla="*/ 72 h 131"/>
              <a:gd name="T76" fmla="*/ 99 w 145"/>
              <a:gd name="T77" fmla="*/ 85 h 131"/>
              <a:gd name="T78" fmla="*/ 119 w 145"/>
              <a:gd name="T79" fmla="*/ 125 h 131"/>
              <a:gd name="T80" fmla="*/ 101 w 145"/>
              <a:gd name="T81" fmla="*/ 112 h 131"/>
              <a:gd name="T82" fmla="*/ 119 w 145"/>
              <a:gd name="T83" fmla="*/ 125 h 131"/>
              <a:gd name="T84" fmla="*/ 102 w 145"/>
              <a:gd name="T85" fmla="*/ 105 h 131"/>
              <a:gd name="T86" fmla="*/ 126 w 145"/>
              <a:gd name="T87" fmla="*/ 92 h 131"/>
              <a:gd name="T88" fmla="*/ 127 w 145"/>
              <a:gd name="T89" fmla="*/ 85 h 131"/>
              <a:gd name="T90" fmla="*/ 107 w 145"/>
              <a:gd name="T91" fmla="*/ 72 h 131"/>
              <a:gd name="T92" fmla="*/ 127 w 145"/>
              <a:gd name="T93" fmla="*/ 85 h 131"/>
              <a:gd name="T94" fmla="*/ 6 w 145"/>
              <a:gd name="T95" fmla="*/ 66 h 131"/>
              <a:gd name="T96" fmla="*/ 138 w 145"/>
              <a:gd name="T97" fmla="*/ 5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" h="131">
                <a:moveTo>
                  <a:pt x="70" y="45"/>
                </a:moveTo>
                <a:cubicBezTo>
                  <a:pt x="70" y="45"/>
                  <a:pt x="71" y="46"/>
                  <a:pt x="72" y="46"/>
                </a:cubicBezTo>
                <a:cubicBezTo>
                  <a:pt x="73" y="46"/>
                  <a:pt x="74" y="45"/>
                  <a:pt x="74" y="45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31"/>
                  <a:pt x="89" y="30"/>
                  <a:pt x="89" y="29"/>
                </a:cubicBezTo>
                <a:cubicBezTo>
                  <a:pt x="89" y="28"/>
                  <a:pt x="87" y="26"/>
                  <a:pt x="85" y="26"/>
                </a:cubicBezTo>
                <a:cubicBezTo>
                  <a:pt x="84" y="26"/>
                  <a:pt x="84" y="26"/>
                  <a:pt x="83" y="27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"/>
                  <a:pt x="75" y="3"/>
                  <a:pt x="75" y="3"/>
                </a:cubicBezTo>
                <a:cubicBezTo>
                  <a:pt x="75" y="1"/>
                  <a:pt x="74" y="0"/>
                  <a:pt x="72" y="0"/>
                </a:cubicBezTo>
                <a:cubicBezTo>
                  <a:pt x="70" y="0"/>
                  <a:pt x="69" y="1"/>
                  <a:pt x="69" y="3"/>
                </a:cubicBezTo>
                <a:cubicBezTo>
                  <a:pt x="69" y="35"/>
                  <a:pt x="69" y="35"/>
                  <a:pt x="69" y="35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6"/>
                  <a:pt x="60" y="26"/>
                  <a:pt x="59" y="26"/>
                </a:cubicBezTo>
                <a:cubicBezTo>
                  <a:pt x="57" y="26"/>
                  <a:pt x="56" y="28"/>
                  <a:pt x="56" y="29"/>
                </a:cubicBezTo>
                <a:cubicBezTo>
                  <a:pt x="56" y="30"/>
                  <a:pt x="56" y="31"/>
                  <a:pt x="57" y="32"/>
                </a:cubicBezTo>
                <a:lnTo>
                  <a:pt x="70" y="45"/>
                </a:lnTo>
                <a:close/>
                <a:moveTo>
                  <a:pt x="138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55"/>
                  <a:pt x="0" y="5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9"/>
                  <a:pt x="3" y="72"/>
                  <a:pt x="6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30"/>
                  <a:pt x="21" y="131"/>
                  <a:pt x="23" y="131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23" y="131"/>
                  <a:pt x="124" y="130"/>
                  <a:pt x="125" y="129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2" y="72"/>
                  <a:pt x="145" y="69"/>
                  <a:pt x="145" y="66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5" y="55"/>
                  <a:pt x="142" y="52"/>
                  <a:pt x="138" y="52"/>
                </a:cubicBezTo>
                <a:close/>
                <a:moveTo>
                  <a:pt x="14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9" y="85"/>
                  <a:pt x="39" y="85"/>
                  <a:pt x="39" y="85"/>
                </a:cubicBezTo>
                <a:cubicBezTo>
                  <a:pt x="17" y="85"/>
                  <a:pt x="17" y="85"/>
                  <a:pt x="17" y="85"/>
                </a:cubicBezTo>
                <a:lnTo>
                  <a:pt x="14" y="72"/>
                </a:lnTo>
                <a:close/>
                <a:moveTo>
                  <a:pt x="18" y="92"/>
                </a:moveTo>
                <a:cubicBezTo>
                  <a:pt x="40" y="92"/>
                  <a:pt x="40" y="92"/>
                  <a:pt x="40" y="92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21" y="105"/>
                  <a:pt x="21" y="105"/>
                  <a:pt x="21" y="105"/>
                </a:cubicBezTo>
                <a:lnTo>
                  <a:pt x="18" y="92"/>
                </a:lnTo>
                <a:close/>
                <a:moveTo>
                  <a:pt x="25" y="125"/>
                </a:moveTo>
                <a:cubicBezTo>
                  <a:pt x="23" y="112"/>
                  <a:pt x="23" y="112"/>
                  <a:pt x="23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5" y="125"/>
                  <a:pt x="45" y="125"/>
                  <a:pt x="45" y="125"/>
                </a:cubicBezTo>
                <a:lnTo>
                  <a:pt x="25" y="125"/>
                </a:lnTo>
                <a:close/>
                <a:moveTo>
                  <a:pt x="69" y="125"/>
                </a:moveTo>
                <a:cubicBezTo>
                  <a:pt x="52" y="125"/>
                  <a:pt x="52" y="125"/>
                  <a:pt x="52" y="125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25"/>
                </a:lnTo>
                <a:close/>
                <a:moveTo>
                  <a:pt x="69" y="105"/>
                </a:moveTo>
                <a:cubicBezTo>
                  <a:pt x="49" y="105"/>
                  <a:pt x="49" y="105"/>
                  <a:pt x="49" y="105"/>
                </a:cubicBezTo>
                <a:cubicBezTo>
                  <a:pt x="47" y="92"/>
                  <a:pt x="47" y="92"/>
                  <a:pt x="47" y="92"/>
                </a:cubicBezTo>
                <a:cubicBezTo>
                  <a:pt x="69" y="92"/>
                  <a:pt x="69" y="92"/>
                  <a:pt x="69" y="92"/>
                </a:cubicBezTo>
                <a:lnTo>
                  <a:pt x="69" y="105"/>
                </a:lnTo>
                <a:close/>
                <a:moveTo>
                  <a:pt x="69" y="85"/>
                </a:moveTo>
                <a:cubicBezTo>
                  <a:pt x="46" y="85"/>
                  <a:pt x="46" y="85"/>
                  <a:pt x="46" y="85"/>
                </a:cubicBezTo>
                <a:cubicBezTo>
                  <a:pt x="43" y="72"/>
                  <a:pt x="43" y="72"/>
                  <a:pt x="43" y="72"/>
                </a:cubicBezTo>
                <a:cubicBezTo>
                  <a:pt x="69" y="72"/>
                  <a:pt x="69" y="72"/>
                  <a:pt x="69" y="72"/>
                </a:cubicBezTo>
                <a:lnTo>
                  <a:pt x="69" y="85"/>
                </a:lnTo>
                <a:close/>
                <a:moveTo>
                  <a:pt x="92" y="125"/>
                </a:moveTo>
                <a:cubicBezTo>
                  <a:pt x="75" y="125"/>
                  <a:pt x="75" y="125"/>
                  <a:pt x="75" y="125"/>
                </a:cubicBezTo>
                <a:cubicBezTo>
                  <a:pt x="75" y="112"/>
                  <a:pt x="75" y="112"/>
                  <a:pt x="75" y="112"/>
                </a:cubicBezTo>
                <a:cubicBezTo>
                  <a:pt x="94" y="112"/>
                  <a:pt x="94" y="112"/>
                  <a:pt x="94" y="112"/>
                </a:cubicBezTo>
                <a:lnTo>
                  <a:pt x="92" y="125"/>
                </a:lnTo>
                <a:close/>
                <a:moveTo>
                  <a:pt x="95" y="105"/>
                </a:moveTo>
                <a:cubicBezTo>
                  <a:pt x="75" y="105"/>
                  <a:pt x="75" y="105"/>
                  <a:pt x="75" y="105"/>
                </a:cubicBezTo>
                <a:cubicBezTo>
                  <a:pt x="75" y="92"/>
                  <a:pt x="75" y="92"/>
                  <a:pt x="75" y="92"/>
                </a:cubicBezTo>
                <a:cubicBezTo>
                  <a:pt x="98" y="92"/>
                  <a:pt x="98" y="92"/>
                  <a:pt x="98" y="92"/>
                </a:cubicBezTo>
                <a:lnTo>
                  <a:pt x="95" y="105"/>
                </a:lnTo>
                <a:close/>
                <a:moveTo>
                  <a:pt x="75" y="85"/>
                </a:moveTo>
                <a:cubicBezTo>
                  <a:pt x="75" y="72"/>
                  <a:pt x="75" y="72"/>
                  <a:pt x="75" y="72"/>
                </a:cubicBezTo>
                <a:cubicBezTo>
                  <a:pt x="101" y="72"/>
                  <a:pt x="101" y="72"/>
                  <a:pt x="101" y="72"/>
                </a:cubicBezTo>
                <a:cubicBezTo>
                  <a:pt x="99" y="85"/>
                  <a:pt x="99" y="85"/>
                  <a:pt x="99" y="85"/>
                </a:cubicBezTo>
                <a:lnTo>
                  <a:pt x="75" y="85"/>
                </a:lnTo>
                <a:close/>
                <a:moveTo>
                  <a:pt x="119" y="125"/>
                </a:moveTo>
                <a:cubicBezTo>
                  <a:pt x="99" y="125"/>
                  <a:pt x="99" y="125"/>
                  <a:pt x="99" y="125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22" y="112"/>
                  <a:pt x="122" y="112"/>
                  <a:pt x="122" y="112"/>
                </a:cubicBezTo>
                <a:lnTo>
                  <a:pt x="119" y="125"/>
                </a:lnTo>
                <a:close/>
                <a:moveTo>
                  <a:pt x="123" y="105"/>
                </a:moveTo>
                <a:cubicBezTo>
                  <a:pt x="102" y="105"/>
                  <a:pt x="102" y="105"/>
                  <a:pt x="102" y="105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26" y="92"/>
                  <a:pt x="126" y="92"/>
                  <a:pt x="126" y="92"/>
                </a:cubicBezTo>
                <a:lnTo>
                  <a:pt x="123" y="105"/>
                </a:lnTo>
                <a:close/>
                <a:moveTo>
                  <a:pt x="127" y="85"/>
                </a:moveTo>
                <a:cubicBezTo>
                  <a:pt x="105" y="85"/>
                  <a:pt x="105" y="85"/>
                  <a:pt x="105" y="85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30" y="72"/>
                  <a:pt x="130" y="72"/>
                  <a:pt x="130" y="72"/>
                </a:cubicBezTo>
                <a:lnTo>
                  <a:pt x="127" y="85"/>
                </a:lnTo>
                <a:close/>
                <a:moveTo>
                  <a:pt x="138" y="66"/>
                </a:moveTo>
                <a:cubicBezTo>
                  <a:pt x="6" y="66"/>
                  <a:pt x="6" y="66"/>
                  <a:pt x="6" y="66"/>
                </a:cubicBezTo>
                <a:cubicBezTo>
                  <a:pt x="6" y="59"/>
                  <a:pt x="6" y="59"/>
                  <a:pt x="6" y="59"/>
                </a:cubicBezTo>
                <a:cubicBezTo>
                  <a:pt x="138" y="59"/>
                  <a:pt x="138" y="59"/>
                  <a:pt x="138" y="59"/>
                </a:cubicBezTo>
                <a:lnTo>
                  <a:pt x="138" y="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14522450" y="3020085"/>
            <a:ext cx="544513" cy="492125"/>
          </a:xfrm>
          <a:custGeom>
            <a:avLst/>
            <a:gdLst>
              <a:gd name="T0" fmla="*/ 62 w 145"/>
              <a:gd name="T1" fmla="*/ 18 h 131"/>
              <a:gd name="T2" fmla="*/ 69 w 145"/>
              <a:gd name="T3" fmla="*/ 43 h 131"/>
              <a:gd name="T4" fmla="*/ 76 w 145"/>
              <a:gd name="T5" fmla="*/ 43 h 131"/>
              <a:gd name="T6" fmla="*/ 84 w 145"/>
              <a:gd name="T7" fmla="*/ 18 h 131"/>
              <a:gd name="T8" fmla="*/ 89 w 145"/>
              <a:gd name="T9" fmla="*/ 16 h 131"/>
              <a:gd name="T10" fmla="*/ 75 w 145"/>
              <a:gd name="T11" fmla="*/ 1 h 131"/>
              <a:gd name="T12" fmla="*/ 70 w 145"/>
              <a:gd name="T13" fmla="*/ 1 h 131"/>
              <a:gd name="T14" fmla="*/ 56 w 145"/>
              <a:gd name="T15" fmla="*/ 16 h 131"/>
              <a:gd name="T16" fmla="*/ 139 w 145"/>
              <a:gd name="T17" fmla="*/ 52 h 131"/>
              <a:gd name="T18" fmla="*/ 0 w 145"/>
              <a:gd name="T19" fmla="*/ 59 h 131"/>
              <a:gd name="T20" fmla="*/ 7 w 145"/>
              <a:gd name="T21" fmla="*/ 72 h 131"/>
              <a:gd name="T22" fmla="*/ 20 w 145"/>
              <a:gd name="T23" fmla="*/ 129 h 131"/>
              <a:gd name="T24" fmla="*/ 23 w 145"/>
              <a:gd name="T25" fmla="*/ 131 h 131"/>
              <a:gd name="T26" fmla="*/ 125 w 145"/>
              <a:gd name="T27" fmla="*/ 129 h 131"/>
              <a:gd name="T28" fmla="*/ 137 w 145"/>
              <a:gd name="T29" fmla="*/ 72 h 131"/>
              <a:gd name="T30" fmla="*/ 145 w 145"/>
              <a:gd name="T31" fmla="*/ 66 h 131"/>
              <a:gd name="T32" fmla="*/ 139 w 145"/>
              <a:gd name="T33" fmla="*/ 52 h 131"/>
              <a:gd name="T34" fmla="*/ 38 w 145"/>
              <a:gd name="T35" fmla="*/ 72 h 131"/>
              <a:gd name="T36" fmla="*/ 18 w 145"/>
              <a:gd name="T37" fmla="*/ 85 h 131"/>
              <a:gd name="T38" fmla="*/ 19 w 145"/>
              <a:gd name="T39" fmla="*/ 92 h 131"/>
              <a:gd name="T40" fmla="*/ 43 w 145"/>
              <a:gd name="T41" fmla="*/ 105 h 131"/>
              <a:gd name="T42" fmla="*/ 19 w 145"/>
              <a:gd name="T43" fmla="*/ 92 h 131"/>
              <a:gd name="T44" fmla="*/ 23 w 145"/>
              <a:gd name="T45" fmla="*/ 112 h 131"/>
              <a:gd name="T46" fmla="*/ 46 w 145"/>
              <a:gd name="T47" fmla="*/ 125 h 131"/>
              <a:gd name="T48" fmla="*/ 69 w 145"/>
              <a:gd name="T49" fmla="*/ 125 h 131"/>
              <a:gd name="T50" fmla="*/ 50 w 145"/>
              <a:gd name="T51" fmla="*/ 112 h 131"/>
              <a:gd name="T52" fmla="*/ 69 w 145"/>
              <a:gd name="T53" fmla="*/ 125 h 131"/>
              <a:gd name="T54" fmla="*/ 49 w 145"/>
              <a:gd name="T55" fmla="*/ 105 h 131"/>
              <a:gd name="T56" fmla="*/ 69 w 145"/>
              <a:gd name="T57" fmla="*/ 92 h 131"/>
              <a:gd name="T58" fmla="*/ 69 w 145"/>
              <a:gd name="T59" fmla="*/ 85 h 131"/>
              <a:gd name="T60" fmla="*/ 44 w 145"/>
              <a:gd name="T61" fmla="*/ 72 h 131"/>
              <a:gd name="T62" fmla="*/ 69 w 145"/>
              <a:gd name="T63" fmla="*/ 85 h 131"/>
              <a:gd name="T64" fmla="*/ 76 w 145"/>
              <a:gd name="T65" fmla="*/ 125 h 131"/>
              <a:gd name="T66" fmla="*/ 95 w 145"/>
              <a:gd name="T67" fmla="*/ 112 h 131"/>
              <a:gd name="T68" fmla="*/ 96 w 145"/>
              <a:gd name="T69" fmla="*/ 105 h 131"/>
              <a:gd name="T70" fmla="*/ 76 w 145"/>
              <a:gd name="T71" fmla="*/ 92 h 131"/>
              <a:gd name="T72" fmla="*/ 96 w 145"/>
              <a:gd name="T73" fmla="*/ 105 h 131"/>
              <a:gd name="T74" fmla="*/ 76 w 145"/>
              <a:gd name="T75" fmla="*/ 72 h 131"/>
              <a:gd name="T76" fmla="*/ 99 w 145"/>
              <a:gd name="T77" fmla="*/ 85 h 131"/>
              <a:gd name="T78" fmla="*/ 119 w 145"/>
              <a:gd name="T79" fmla="*/ 125 h 131"/>
              <a:gd name="T80" fmla="*/ 102 w 145"/>
              <a:gd name="T81" fmla="*/ 112 h 131"/>
              <a:gd name="T82" fmla="*/ 119 w 145"/>
              <a:gd name="T83" fmla="*/ 125 h 131"/>
              <a:gd name="T84" fmla="*/ 103 w 145"/>
              <a:gd name="T85" fmla="*/ 105 h 131"/>
              <a:gd name="T86" fmla="*/ 126 w 145"/>
              <a:gd name="T87" fmla="*/ 92 h 131"/>
              <a:gd name="T88" fmla="*/ 128 w 145"/>
              <a:gd name="T89" fmla="*/ 85 h 131"/>
              <a:gd name="T90" fmla="*/ 108 w 145"/>
              <a:gd name="T91" fmla="*/ 72 h 131"/>
              <a:gd name="T92" fmla="*/ 128 w 145"/>
              <a:gd name="T93" fmla="*/ 85 h 131"/>
              <a:gd name="T94" fmla="*/ 7 w 145"/>
              <a:gd name="T95" fmla="*/ 66 h 131"/>
              <a:gd name="T96" fmla="*/ 139 w 145"/>
              <a:gd name="T97" fmla="*/ 5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" h="131">
                <a:moveTo>
                  <a:pt x="60" y="19"/>
                </a:moveTo>
                <a:cubicBezTo>
                  <a:pt x="60" y="19"/>
                  <a:pt x="61" y="19"/>
                  <a:pt x="62" y="18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43"/>
                  <a:pt x="69" y="43"/>
                  <a:pt x="69" y="43"/>
                </a:cubicBezTo>
                <a:cubicBezTo>
                  <a:pt x="69" y="44"/>
                  <a:pt x="71" y="46"/>
                  <a:pt x="73" y="46"/>
                </a:cubicBezTo>
                <a:cubicBezTo>
                  <a:pt x="75" y="46"/>
                  <a:pt x="76" y="44"/>
                  <a:pt x="76" y="43"/>
                </a:cubicBezTo>
                <a:cubicBezTo>
                  <a:pt x="76" y="11"/>
                  <a:pt x="76" y="11"/>
                  <a:pt x="76" y="11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9"/>
                  <a:pt x="85" y="19"/>
                  <a:pt x="86" y="19"/>
                </a:cubicBezTo>
                <a:cubicBezTo>
                  <a:pt x="88" y="19"/>
                  <a:pt x="89" y="18"/>
                  <a:pt x="89" y="16"/>
                </a:cubicBezTo>
                <a:cubicBezTo>
                  <a:pt x="89" y="15"/>
                  <a:pt x="89" y="14"/>
                  <a:pt x="88" y="14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4" y="0"/>
                  <a:pt x="73" y="0"/>
                </a:cubicBezTo>
                <a:cubicBezTo>
                  <a:pt x="72" y="0"/>
                  <a:pt x="71" y="0"/>
                  <a:pt x="70" y="1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4"/>
                  <a:pt x="56" y="15"/>
                  <a:pt x="56" y="16"/>
                </a:cubicBezTo>
                <a:cubicBezTo>
                  <a:pt x="56" y="18"/>
                  <a:pt x="58" y="19"/>
                  <a:pt x="60" y="19"/>
                </a:cubicBezTo>
                <a:close/>
                <a:moveTo>
                  <a:pt x="139" y="52"/>
                </a:moveTo>
                <a:cubicBezTo>
                  <a:pt x="7" y="52"/>
                  <a:pt x="7" y="52"/>
                  <a:pt x="7" y="52"/>
                </a:cubicBezTo>
                <a:cubicBezTo>
                  <a:pt x="3" y="52"/>
                  <a:pt x="0" y="55"/>
                  <a:pt x="0" y="5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9"/>
                  <a:pt x="3" y="72"/>
                  <a:pt x="7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30"/>
                  <a:pt x="22" y="131"/>
                  <a:pt x="23" y="131"/>
                </a:cubicBezTo>
                <a:cubicBezTo>
                  <a:pt x="122" y="131"/>
                  <a:pt x="122" y="131"/>
                  <a:pt x="122" y="131"/>
                </a:cubicBezTo>
                <a:cubicBezTo>
                  <a:pt x="124" y="131"/>
                  <a:pt x="125" y="130"/>
                  <a:pt x="125" y="129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2" y="72"/>
                  <a:pt x="145" y="69"/>
                  <a:pt x="145" y="66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5" y="55"/>
                  <a:pt x="142" y="52"/>
                  <a:pt x="139" y="52"/>
                </a:cubicBezTo>
                <a:close/>
                <a:moveTo>
                  <a:pt x="15" y="72"/>
                </a:moveTo>
                <a:cubicBezTo>
                  <a:pt x="38" y="72"/>
                  <a:pt x="38" y="72"/>
                  <a:pt x="38" y="72"/>
                </a:cubicBezTo>
                <a:cubicBezTo>
                  <a:pt x="40" y="85"/>
                  <a:pt x="40" y="85"/>
                  <a:pt x="40" y="85"/>
                </a:cubicBezTo>
                <a:cubicBezTo>
                  <a:pt x="18" y="85"/>
                  <a:pt x="18" y="85"/>
                  <a:pt x="18" y="85"/>
                </a:cubicBezTo>
                <a:lnTo>
                  <a:pt x="15" y="72"/>
                </a:lnTo>
                <a:close/>
                <a:moveTo>
                  <a:pt x="19" y="92"/>
                </a:moveTo>
                <a:cubicBezTo>
                  <a:pt x="41" y="92"/>
                  <a:pt x="41" y="92"/>
                  <a:pt x="41" y="92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22" y="105"/>
                  <a:pt x="22" y="105"/>
                  <a:pt x="22" y="105"/>
                </a:cubicBezTo>
                <a:lnTo>
                  <a:pt x="19" y="92"/>
                </a:lnTo>
                <a:close/>
                <a:moveTo>
                  <a:pt x="26" y="125"/>
                </a:moveTo>
                <a:cubicBezTo>
                  <a:pt x="23" y="112"/>
                  <a:pt x="23" y="112"/>
                  <a:pt x="23" y="11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6" y="125"/>
                  <a:pt x="46" y="125"/>
                  <a:pt x="46" y="125"/>
                </a:cubicBezTo>
                <a:lnTo>
                  <a:pt x="26" y="125"/>
                </a:lnTo>
                <a:close/>
                <a:moveTo>
                  <a:pt x="69" y="125"/>
                </a:moveTo>
                <a:cubicBezTo>
                  <a:pt x="52" y="125"/>
                  <a:pt x="52" y="125"/>
                  <a:pt x="52" y="125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25"/>
                </a:lnTo>
                <a:close/>
                <a:moveTo>
                  <a:pt x="69" y="105"/>
                </a:moveTo>
                <a:cubicBezTo>
                  <a:pt x="49" y="105"/>
                  <a:pt x="49" y="105"/>
                  <a:pt x="49" y="105"/>
                </a:cubicBezTo>
                <a:cubicBezTo>
                  <a:pt x="47" y="92"/>
                  <a:pt x="47" y="92"/>
                  <a:pt x="47" y="92"/>
                </a:cubicBezTo>
                <a:cubicBezTo>
                  <a:pt x="69" y="92"/>
                  <a:pt x="69" y="92"/>
                  <a:pt x="69" y="92"/>
                </a:cubicBezTo>
                <a:lnTo>
                  <a:pt x="69" y="105"/>
                </a:lnTo>
                <a:close/>
                <a:moveTo>
                  <a:pt x="69" y="85"/>
                </a:moveTo>
                <a:cubicBezTo>
                  <a:pt x="46" y="85"/>
                  <a:pt x="46" y="85"/>
                  <a:pt x="46" y="85"/>
                </a:cubicBezTo>
                <a:cubicBezTo>
                  <a:pt x="44" y="72"/>
                  <a:pt x="44" y="72"/>
                  <a:pt x="44" y="72"/>
                </a:cubicBezTo>
                <a:cubicBezTo>
                  <a:pt x="69" y="72"/>
                  <a:pt x="69" y="72"/>
                  <a:pt x="69" y="72"/>
                </a:cubicBezTo>
                <a:lnTo>
                  <a:pt x="69" y="85"/>
                </a:lnTo>
                <a:close/>
                <a:moveTo>
                  <a:pt x="93" y="125"/>
                </a:moveTo>
                <a:cubicBezTo>
                  <a:pt x="76" y="125"/>
                  <a:pt x="76" y="125"/>
                  <a:pt x="76" y="125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95" y="112"/>
                  <a:pt x="95" y="112"/>
                  <a:pt x="95" y="112"/>
                </a:cubicBezTo>
                <a:lnTo>
                  <a:pt x="93" y="125"/>
                </a:lnTo>
                <a:close/>
                <a:moveTo>
                  <a:pt x="96" y="105"/>
                </a:moveTo>
                <a:cubicBezTo>
                  <a:pt x="76" y="105"/>
                  <a:pt x="76" y="105"/>
                  <a:pt x="76" y="105"/>
                </a:cubicBezTo>
                <a:cubicBezTo>
                  <a:pt x="76" y="92"/>
                  <a:pt x="76" y="92"/>
                  <a:pt x="76" y="92"/>
                </a:cubicBezTo>
                <a:cubicBezTo>
                  <a:pt x="98" y="92"/>
                  <a:pt x="98" y="92"/>
                  <a:pt x="98" y="92"/>
                </a:cubicBezTo>
                <a:lnTo>
                  <a:pt x="96" y="105"/>
                </a:lnTo>
                <a:close/>
                <a:moveTo>
                  <a:pt x="76" y="85"/>
                </a:moveTo>
                <a:cubicBezTo>
                  <a:pt x="76" y="72"/>
                  <a:pt x="76" y="72"/>
                  <a:pt x="76" y="72"/>
                </a:cubicBezTo>
                <a:cubicBezTo>
                  <a:pt x="101" y="72"/>
                  <a:pt x="101" y="72"/>
                  <a:pt x="101" y="72"/>
                </a:cubicBezTo>
                <a:cubicBezTo>
                  <a:pt x="99" y="85"/>
                  <a:pt x="99" y="85"/>
                  <a:pt x="99" y="85"/>
                </a:cubicBezTo>
                <a:lnTo>
                  <a:pt x="76" y="85"/>
                </a:lnTo>
                <a:close/>
                <a:moveTo>
                  <a:pt x="119" y="125"/>
                </a:moveTo>
                <a:cubicBezTo>
                  <a:pt x="100" y="125"/>
                  <a:pt x="100" y="125"/>
                  <a:pt x="100" y="125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22" y="112"/>
                  <a:pt x="122" y="112"/>
                  <a:pt x="122" y="112"/>
                </a:cubicBezTo>
                <a:lnTo>
                  <a:pt x="119" y="125"/>
                </a:lnTo>
                <a:close/>
                <a:moveTo>
                  <a:pt x="124" y="105"/>
                </a:moveTo>
                <a:cubicBezTo>
                  <a:pt x="103" y="105"/>
                  <a:pt x="103" y="105"/>
                  <a:pt x="103" y="105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26" y="92"/>
                  <a:pt x="126" y="92"/>
                  <a:pt x="126" y="92"/>
                </a:cubicBezTo>
                <a:lnTo>
                  <a:pt x="124" y="105"/>
                </a:lnTo>
                <a:close/>
                <a:moveTo>
                  <a:pt x="128" y="85"/>
                </a:moveTo>
                <a:cubicBezTo>
                  <a:pt x="106" y="85"/>
                  <a:pt x="106" y="85"/>
                  <a:pt x="106" y="85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30" y="72"/>
                  <a:pt x="130" y="72"/>
                  <a:pt x="130" y="72"/>
                </a:cubicBezTo>
                <a:lnTo>
                  <a:pt x="128" y="85"/>
                </a:lnTo>
                <a:close/>
                <a:moveTo>
                  <a:pt x="139" y="66"/>
                </a:moveTo>
                <a:cubicBezTo>
                  <a:pt x="7" y="66"/>
                  <a:pt x="7" y="66"/>
                  <a:pt x="7" y="66"/>
                </a:cubicBezTo>
                <a:cubicBezTo>
                  <a:pt x="7" y="59"/>
                  <a:pt x="7" y="59"/>
                  <a:pt x="7" y="59"/>
                </a:cubicBezTo>
                <a:cubicBezTo>
                  <a:pt x="139" y="59"/>
                  <a:pt x="139" y="59"/>
                  <a:pt x="139" y="59"/>
                </a:cubicBezTo>
                <a:lnTo>
                  <a:pt x="139" y="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15755140" y="3015322"/>
            <a:ext cx="544513" cy="496888"/>
          </a:xfrm>
          <a:custGeom>
            <a:avLst/>
            <a:gdLst>
              <a:gd name="T0" fmla="*/ 50 w 145"/>
              <a:gd name="T1" fmla="*/ 19 h 132"/>
              <a:gd name="T2" fmla="*/ 66 w 145"/>
              <a:gd name="T3" fmla="*/ 33 h 132"/>
              <a:gd name="T4" fmla="*/ 68 w 145"/>
              <a:gd name="T5" fmla="*/ 28 h 132"/>
              <a:gd name="T6" fmla="*/ 92 w 145"/>
              <a:gd name="T7" fmla="*/ 20 h 132"/>
              <a:gd name="T8" fmla="*/ 92 w 145"/>
              <a:gd name="T9" fmla="*/ 13 h 132"/>
              <a:gd name="T10" fmla="*/ 68 w 145"/>
              <a:gd name="T11" fmla="*/ 6 h 132"/>
              <a:gd name="T12" fmla="*/ 66 w 145"/>
              <a:gd name="T13" fmla="*/ 0 h 132"/>
              <a:gd name="T14" fmla="*/ 50 w 145"/>
              <a:gd name="T15" fmla="*/ 14 h 132"/>
              <a:gd name="T16" fmla="*/ 49 w 145"/>
              <a:gd name="T17" fmla="*/ 17 h 132"/>
              <a:gd name="T18" fmla="*/ 138 w 145"/>
              <a:gd name="T19" fmla="*/ 53 h 132"/>
              <a:gd name="T20" fmla="*/ 0 w 145"/>
              <a:gd name="T21" fmla="*/ 60 h 132"/>
              <a:gd name="T22" fmla="*/ 6 w 145"/>
              <a:gd name="T23" fmla="*/ 73 h 132"/>
              <a:gd name="T24" fmla="*/ 20 w 145"/>
              <a:gd name="T25" fmla="*/ 130 h 132"/>
              <a:gd name="T26" fmla="*/ 23 w 145"/>
              <a:gd name="T27" fmla="*/ 132 h 132"/>
              <a:gd name="T28" fmla="*/ 125 w 145"/>
              <a:gd name="T29" fmla="*/ 129 h 132"/>
              <a:gd name="T30" fmla="*/ 137 w 145"/>
              <a:gd name="T31" fmla="*/ 73 h 132"/>
              <a:gd name="T32" fmla="*/ 145 w 145"/>
              <a:gd name="T33" fmla="*/ 66 h 132"/>
              <a:gd name="T34" fmla="*/ 138 w 145"/>
              <a:gd name="T35" fmla="*/ 53 h 132"/>
              <a:gd name="T36" fmla="*/ 37 w 145"/>
              <a:gd name="T37" fmla="*/ 73 h 132"/>
              <a:gd name="T38" fmla="*/ 17 w 145"/>
              <a:gd name="T39" fmla="*/ 86 h 132"/>
              <a:gd name="T40" fmla="*/ 19 w 145"/>
              <a:gd name="T41" fmla="*/ 92 h 132"/>
              <a:gd name="T42" fmla="*/ 42 w 145"/>
              <a:gd name="T43" fmla="*/ 106 h 132"/>
              <a:gd name="T44" fmla="*/ 19 w 145"/>
              <a:gd name="T45" fmla="*/ 92 h 132"/>
              <a:gd name="T46" fmla="*/ 23 w 145"/>
              <a:gd name="T47" fmla="*/ 112 h 132"/>
              <a:gd name="T48" fmla="*/ 45 w 145"/>
              <a:gd name="T49" fmla="*/ 125 h 132"/>
              <a:gd name="T50" fmla="*/ 69 w 145"/>
              <a:gd name="T51" fmla="*/ 125 h 132"/>
              <a:gd name="T52" fmla="*/ 50 w 145"/>
              <a:gd name="T53" fmla="*/ 112 h 132"/>
              <a:gd name="T54" fmla="*/ 69 w 145"/>
              <a:gd name="T55" fmla="*/ 125 h 132"/>
              <a:gd name="T56" fmla="*/ 49 w 145"/>
              <a:gd name="T57" fmla="*/ 106 h 132"/>
              <a:gd name="T58" fmla="*/ 69 w 145"/>
              <a:gd name="T59" fmla="*/ 92 h 132"/>
              <a:gd name="T60" fmla="*/ 69 w 145"/>
              <a:gd name="T61" fmla="*/ 86 h 132"/>
              <a:gd name="T62" fmla="*/ 44 w 145"/>
              <a:gd name="T63" fmla="*/ 73 h 132"/>
              <a:gd name="T64" fmla="*/ 69 w 145"/>
              <a:gd name="T65" fmla="*/ 86 h 132"/>
              <a:gd name="T66" fmla="*/ 76 w 145"/>
              <a:gd name="T67" fmla="*/ 125 h 132"/>
              <a:gd name="T68" fmla="*/ 95 w 145"/>
              <a:gd name="T69" fmla="*/ 112 h 132"/>
              <a:gd name="T70" fmla="*/ 96 w 145"/>
              <a:gd name="T71" fmla="*/ 106 h 132"/>
              <a:gd name="T72" fmla="*/ 76 w 145"/>
              <a:gd name="T73" fmla="*/ 92 h 132"/>
              <a:gd name="T74" fmla="*/ 96 w 145"/>
              <a:gd name="T75" fmla="*/ 106 h 132"/>
              <a:gd name="T76" fmla="*/ 76 w 145"/>
              <a:gd name="T77" fmla="*/ 73 h 132"/>
              <a:gd name="T78" fmla="*/ 99 w 145"/>
              <a:gd name="T79" fmla="*/ 86 h 132"/>
              <a:gd name="T80" fmla="*/ 119 w 145"/>
              <a:gd name="T81" fmla="*/ 125 h 132"/>
              <a:gd name="T82" fmla="*/ 101 w 145"/>
              <a:gd name="T83" fmla="*/ 112 h 132"/>
              <a:gd name="T84" fmla="*/ 119 w 145"/>
              <a:gd name="T85" fmla="*/ 125 h 132"/>
              <a:gd name="T86" fmla="*/ 102 w 145"/>
              <a:gd name="T87" fmla="*/ 106 h 132"/>
              <a:gd name="T88" fmla="*/ 126 w 145"/>
              <a:gd name="T89" fmla="*/ 92 h 132"/>
              <a:gd name="T90" fmla="*/ 127 w 145"/>
              <a:gd name="T91" fmla="*/ 86 h 132"/>
              <a:gd name="T92" fmla="*/ 107 w 145"/>
              <a:gd name="T93" fmla="*/ 73 h 132"/>
              <a:gd name="T94" fmla="*/ 127 w 145"/>
              <a:gd name="T95" fmla="*/ 86 h 132"/>
              <a:gd name="T96" fmla="*/ 6 w 145"/>
              <a:gd name="T97" fmla="*/ 66 h 132"/>
              <a:gd name="T98" fmla="*/ 138 w 145"/>
              <a:gd name="T99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5" h="132">
                <a:moveTo>
                  <a:pt x="50" y="19"/>
                </a:moveTo>
                <a:cubicBezTo>
                  <a:pt x="50" y="19"/>
                  <a:pt x="50" y="19"/>
                  <a:pt x="50" y="19"/>
                </a:cubicBezTo>
                <a:cubicBezTo>
                  <a:pt x="63" y="32"/>
                  <a:pt x="63" y="32"/>
                  <a:pt x="63" y="32"/>
                </a:cubicBezTo>
                <a:cubicBezTo>
                  <a:pt x="64" y="33"/>
                  <a:pt x="65" y="33"/>
                  <a:pt x="66" y="33"/>
                </a:cubicBezTo>
                <a:cubicBezTo>
                  <a:pt x="68" y="33"/>
                  <a:pt x="69" y="32"/>
                  <a:pt x="69" y="30"/>
                </a:cubicBezTo>
                <a:cubicBezTo>
                  <a:pt x="69" y="29"/>
                  <a:pt x="69" y="28"/>
                  <a:pt x="68" y="28"/>
                </a:cubicBezTo>
                <a:cubicBezTo>
                  <a:pt x="61" y="20"/>
                  <a:pt x="61" y="20"/>
                  <a:pt x="61" y="20"/>
                </a:cubicBezTo>
                <a:cubicBezTo>
                  <a:pt x="92" y="20"/>
                  <a:pt x="92" y="20"/>
                  <a:pt x="92" y="20"/>
                </a:cubicBezTo>
                <a:cubicBezTo>
                  <a:pt x="94" y="20"/>
                  <a:pt x="95" y="19"/>
                  <a:pt x="95" y="17"/>
                </a:cubicBezTo>
                <a:cubicBezTo>
                  <a:pt x="95" y="15"/>
                  <a:pt x="94" y="13"/>
                  <a:pt x="92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8" y="6"/>
                  <a:pt x="68" y="6"/>
                  <a:pt x="68" y="6"/>
                </a:cubicBezTo>
                <a:cubicBezTo>
                  <a:pt x="69" y="5"/>
                  <a:pt x="69" y="4"/>
                  <a:pt x="69" y="4"/>
                </a:cubicBezTo>
                <a:cubicBezTo>
                  <a:pt x="69" y="2"/>
                  <a:pt x="68" y="0"/>
                  <a:pt x="66" y="0"/>
                </a:cubicBezTo>
                <a:cubicBezTo>
                  <a:pt x="65" y="0"/>
                  <a:pt x="64" y="1"/>
                  <a:pt x="63" y="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6"/>
                  <a:pt x="49" y="17"/>
                </a:cubicBezTo>
                <a:cubicBezTo>
                  <a:pt x="49" y="18"/>
                  <a:pt x="50" y="18"/>
                  <a:pt x="50" y="19"/>
                </a:cubicBezTo>
                <a:close/>
                <a:moveTo>
                  <a:pt x="138" y="53"/>
                </a:moveTo>
                <a:cubicBezTo>
                  <a:pt x="6" y="53"/>
                  <a:pt x="6" y="53"/>
                  <a:pt x="6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0"/>
                  <a:pt x="3" y="73"/>
                  <a:pt x="6" y="73"/>
                </a:cubicBezTo>
                <a:cubicBezTo>
                  <a:pt x="8" y="73"/>
                  <a:pt x="8" y="73"/>
                  <a:pt x="8" y="73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31"/>
                  <a:pt x="21" y="132"/>
                  <a:pt x="23" y="132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3" y="132"/>
                  <a:pt x="124" y="131"/>
                  <a:pt x="125" y="129"/>
                </a:cubicBezTo>
                <a:cubicBezTo>
                  <a:pt x="125" y="130"/>
                  <a:pt x="125" y="130"/>
                  <a:pt x="125" y="130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42" y="73"/>
                  <a:pt x="145" y="70"/>
                  <a:pt x="145" y="66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45" y="56"/>
                  <a:pt x="142" y="53"/>
                  <a:pt x="138" y="53"/>
                </a:cubicBezTo>
                <a:close/>
                <a:moveTo>
                  <a:pt x="15" y="73"/>
                </a:moveTo>
                <a:cubicBezTo>
                  <a:pt x="37" y="73"/>
                  <a:pt x="37" y="73"/>
                  <a:pt x="37" y="73"/>
                </a:cubicBezTo>
                <a:cubicBezTo>
                  <a:pt x="39" y="86"/>
                  <a:pt x="39" y="86"/>
                  <a:pt x="39" y="86"/>
                </a:cubicBezTo>
                <a:cubicBezTo>
                  <a:pt x="17" y="86"/>
                  <a:pt x="17" y="86"/>
                  <a:pt x="17" y="86"/>
                </a:cubicBezTo>
                <a:lnTo>
                  <a:pt x="15" y="73"/>
                </a:lnTo>
                <a:close/>
                <a:moveTo>
                  <a:pt x="19" y="92"/>
                </a:moveTo>
                <a:cubicBezTo>
                  <a:pt x="40" y="92"/>
                  <a:pt x="40" y="92"/>
                  <a:pt x="40" y="92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21" y="106"/>
                  <a:pt x="21" y="106"/>
                  <a:pt x="21" y="106"/>
                </a:cubicBezTo>
                <a:lnTo>
                  <a:pt x="19" y="92"/>
                </a:lnTo>
                <a:close/>
                <a:moveTo>
                  <a:pt x="26" y="125"/>
                </a:moveTo>
                <a:cubicBezTo>
                  <a:pt x="23" y="112"/>
                  <a:pt x="23" y="112"/>
                  <a:pt x="23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5" y="125"/>
                  <a:pt x="45" y="125"/>
                  <a:pt x="45" y="125"/>
                </a:cubicBezTo>
                <a:lnTo>
                  <a:pt x="26" y="125"/>
                </a:lnTo>
                <a:close/>
                <a:moveTo>
                  <a:pt x="69" y="125"/>
                </a:moveTo>
                <a:cubicBezTo>
                  <a:pt x="52" y="125"/>
                  <a:pt x="52" y="125"/>
                  <a:pt x="52" y="125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25"/>
                </a:lnTo>
                <a:close/>
                <a:moveTo>
                  <a:pt x="69" y="106"/>
                </a:moveTo>
                <a:cubicBezTo>
                  <a:pt x="49" y="106"/>
                  <a:pt x="49" y="106"/>
                  <a:pt x="49" y="106"/>
                </a:cubicBezTo>
                <a:cubicBezTo>
                  <a:pt x="47" y="92"/>
                  <a:pt x="47" y="92"/>
                  <a:pt x="47" y="92"/>
                </a:cubicBezTo>
                <a:cubicBezTo>
                  <a:pt x="69" y="92"/>
                  <a:pt x="69" y="92"/>
                  <a:pt x="69" y="92"/>
                </a:cubicBezTo>
                <a:lnTo>
                  <a:pt x="69" y="106"/>
                </a:lnTo>
                <a:close/>
                <a:moveTo>
                  <a:pt x="69" y="86"/>
                </a:moveTo>
                <a:cubicBezTo>
                  <a:pt x="46" y="86"/>
                  <a:pt x="46" y="86"/>
                  <a:pt x="46" y="86"/>
                </a:cubicBezTo>
                <a:cubicBezTo>
                  <a:pt x="44" y="73"/>
                  <a:pt x="44" y="73"/>
                  <a:pt x="44" y="73"/>
                </a:cubicBezTo>
                <a:cubicBezTo>
                  <a:pt x="69" y="73"/>
                  <a:pt x="69" y="73"/>
                  <a:pt x="69" y="73"/>
                </a:cubicBezTo>
                <a:lnTo>
                  <a:pt x="69" y="86"/>
                </a:lnTo>
                <a:close/>
                <a:moveTo>
                  <a:pt x="93" y="125"/>
                </a:moveTo>
                <a:cubicBezTo>
                  <a:pt x="76" y="125"/>
                  <a:pt x="76" y="125"/>
                  <a:pt x="76" y="125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95" y="112"/>
                  <a:pt x="95" y="112"/>
                  <a:pt x="95" y="112"/>
                </a:cubicBezTo>
                <a:lnTo>
                  <a:pt x="93" y="125"/>
                </a:lnTo>
                <a:close/>
                <a:moveTo>
                  <a:pt x="96" y="106"/>
                </a:moveTo>
                <a:cubicBezTo>
                  <a:pt x="76" y="106"/>
                  <a:pt x="76" y="106"/>
                  <a:pt x="76" y="106"/>
                </a:cubicBezTo>
                <a:cubicBezTo>
                  <a:pt x="76" y="92"/>
                  <a:pt x="76" y="92"/>
                  <a:pt x="76" y="92"/>
                </a:cubicBezTo>
                <a:cubicBezTo>
                  <a:pt x="98" y="92"/>
                  <a:pt x="98" y="92"/>
                  <a:pt x="98" y="92"/>
                </a:cubicBezTo>
                <a:lnTo>
                  <a:pt x="96" y="106"/>
                </a:lnTo>
                <a:close/>
                <a:moveTo>
                  <a:pt x="76" y="86"/>
                </a:moveTo>
                <a:cubicBezTo>
                  <a:pt x="76" y="73"/>
                  <a:pt x="76" y="73"/>
                  <a:pt x="76" y="73"/>
                </a:cubicBezTo>
                <a:cubicBezTo>
                  <a:pt x="101" y="73"/>
                  <a:pt x="101" y="73"/>
                  <a:pt x="101" y="73"/>
                </a:cubicBezTo>
                <a:cubicBezTo>
                  <a:pt x="99" y="86"/>
                  <a:pt x="99" y="86"/>
                  <a:pt x="99" y="86"/>
                </a:cubicBezTo>
                <a:lnTo>
                  <a:pt x="76" y="86"/>
                </a:lnTo>
                <a:close/>
                <a:moveTo>
                  <a:pt x="119" y="125"/>
                </a:moveTo>
                <a:cubicBezTo>
                  <a:pt x="99" y="125"/>
                  <a:pt x="99" y="125"/>
                  <a:pt x="99" y="125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22" y="112"/>
                  <a:pt x="122" y="112"/>
                  <a:pt x="122" y="112"/>
                </a:cubicBezTo>
                <a:lnTo>
                  <a:pt x="119" y="125"/>
                </a:lnTo>
                <a:close/>
                <a:moveTo>
                  <a:pt x="123" y="106"/>
                </a:moveTo>
                <a:cubicBezTo>
                  <a:pt x="102" y="106"/>
                  <a:pt x="102" y="106"/>
                  <a:pt x="102" y="106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26" y="92"/>
                  <a:pt x="126" y="92"/>
                  <a:pt x="126" y="92"/>
                </a:cubicBezTo>
                <a:lnTo>
                  <a:pt x="123" y="106"/>
                </a:lnTo>
                <a:close/>
                <a:moveTo>
                  <a:pt x="127" y="86"/>
                </a:moveTo>
                <a:cubicBezTo>
                  <a:pt x="105" y="86"/>
                  <a:pt x="105" y="86"/>
                  <a:pt x="105" y="86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30" y="73"/>
                  <a:pt x="130" y="73"/>
                  <a:pt x="130" y="73"/>
                </a:cubicBezTo>
                <a:lnTo>
                  <a:pt x="127" y="86"/>
                </a:lnTo>
                <a:close/>
                <a:moveTo>
                  <a:pt x="138" y="66"/>
                </a:moveTo>
                <a:cubicBezTo>
                  <a:pt x="6" y="66"/>
                  <a:pt x="6" y="66"/>
                  <a:pt x="6" y="66"/>
                </a:cubicBezTo>
                <a:cubicBezTo>
                  <a:pt x="6" y="60"/>
                  <a:pt x="6" y="60"/>
                  <a:pt x="6" y="60"/>
                </a:cubicBezTo>
                <a:cubicBezTo>
                  <a:pt x="138" y="60"/>
                  <a:pt x="138" y="60"/>
                  <a:pt x="138" y="60"/>
                </a:cubicBezTo>
                <a:lnTo>
                  <a:pt x="138" y="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16790190" y="3015322"/>
            <a:ext cx="544513" cy="496888"/>
          </a:xfrm>
          <a:custGeom>
            <a:avLst/>
            <a:gdLst>
              <a:gd name="T0" fmla="*/ 85 w 145"/>
              <a:gd name="T1" fmla="*/ 20 h 132"/>
              <a:gd name="T2" fmla="*/ 76 w 145"/>
              <a:gd name="T3" fmla="*/ 30 h 132"/>
              <a:gd name="T4" fmla="*/ 82 w 145"/>
              <a:gd name="T5" fmla="*/ 32 h 132"/>
              <a:gd name="T6" fmla="*/ 95 w 145"/>
              <a:gd name="T7" fmla="*/ 19 h 132"/>
              <a:gd name="T8" fmla="*/ 95 w 145"/>
              <a:gd name="T9" fmla="*/ 14 h 132"/>
              <a:gd name="T10" fmla="*/ 80 w 145"/>
              <a:gd name="T11" fmla="*/ 0 h 132"/>
              <a:gd name="T12" fmla="*/ 77 w 145"/>
              <a:gd name="T13" fmla="*/ 6 h 132"/>
              <a:gd name="T14" fmla="*/ 53 w 145"/>
              <a:gd name="T15" fmla="*/ 13 h 132"/>
              <a:gd name="T16" fmla="*/ 53 w 145"/>
              <a:gd name="T17" fmla="*/ 20 h 132"/>
              <a:gd name="T18" fmla="*/ 7 w 145"/>
              <a:gd name="T19" fmla="*/ 53 h 132"/>
              <a:gd name="T20" fmla="*/ 0 w 145"/>
              <a:gd name="T21" fmla="*/ 66 h 132"/>
              <a:gd name="T22" fmla="*/ 8 w 145"/>
              <a:gd name="T23" fmla="*/ 73 h 132"/>
              <a:gd name="T24" fmla="*/ 20 w 145"/>
              <a:gd name="T25" fmla="*/ 129 h 132"/>
              <a:gd name="T26" fmla="*/ 122 w 145"/>
              <a:gd name="T27" fmla="*/ 132 h 132"/>
              <a:gd name="T28" fmla="*/ 126 w 145"/>
              <a:gd name="T29" fmla="*/ 130 h 132"/>
              <a:gd name="T30" fmla="*/ 139 w 145"/>
              <a:gd name="T31" fmla="*/ 73 h 132"/>
              <a:gd name="T32" fmla="*/ 145 w 145"/>
              <a:gd name="T33" fmla="*/ 60 h 132"/>
              <a:gd name="T34" fmla="*/ 15 w 145"/>
              <a:gd name="T35" fmla="*/ 73 h 132"/>
              <a:gd name="T36" fmla="*/ 40 w 145"/>
              <a:gd name="T37" fmla="*/ 86 h 132"/>
              <a:gd name="T38" fmla="*/ 15 w 145"/>
              <a:gd name="T39" fmla="*/ 73 h 132"/>
              <a:gd name="T40" fmla="*/ 41 w 145"/>
              <a:gd name="T41" fmla="*/ 92 h 132"/>
              <a:gd name="T42" fmla="*/ 22 w 145"/>
              <a:gd name="T43" fmla="*/ 106 h 132"/>
              <a:gd name="T44" fmla="*/ 26 w 145"/>
              <a:gd name="T45" fmla="*/ 125 h 132"/>
              <a:gd name="T46" fmla="*/ 44 w 145"/>
              <a:gd name="T47" fmla="*/ 112 h 132"/>
              <a:gd name="T48" fmla="*/ 26 w 145"/>
              <a:gd name="T49" fmla="*/ 125 h 132"/>
              <a:gd name="T50" fmla="*/ 53 w 145"/>
              <a:gd name="T51" fmla="*/ 125 h 132"/>
              <a:gd name="T52" fmla="*/ 70 w 145"/>
              <a:gd name="T53" fmla="*/ 112 h 132"/>
              <a:gd name="T54" fmla="*/ 70 w 145"/>
              <a:gd name="T55" fmla="*/ 106 h 132"/>
              <a:gd name="T56" fmla="*/ 47 w 145"/>
              <a:gd name="T57" fmla="*/ 92 h 132"/>
              <a:gd name="T58" fmla="*/ 70 w 145"/>
              <a:gd name="T59" fmla="*/ 106 h 132"/>
              <a:gd name="T60" fmla="*/ 46 w 145"/>
              <a:gd name="T61" fmla="*/ 86 h 132"/>
              <a:gd name="T62" fmla="*/ 70 w 145"/>
              <a:gd name="T63" fmla="*/ 73 h 132"/>
              <a:gd name="T64" fmla="*/ 93 w 145"/>
              <a:gd name="T65" fmla="*/ 125 h 132"/>
              <a:gd name="T66" fmla="*/ 76 w 145"/>
              <a:gd name="T67" fmla="*/ 112 h 132"/>
              <a:gd name="T68" fmla="*/ 93 w 145"/>
              <a:gd name="T69" fmla="*/ 125 h 132"/>
              <a:gd name="T70" fmla="*/ 76 w 145"/>
              <a:gd name="T71" fmla="*/ 106 h 132"/>
              <a:gd name="T72" fmla="*/ 98 w 145"/>
              <a:gd name="T73" fmla="*/ 92 h 132"/>
              <a:gd name="T74" fmla="*/ 76 w 145"/>
              <a:gd name="T75" fmla="*/ 86 h 132"/>
              <a:gd name="T76" fmla="*/ 102 w 145"/>
              <a:gd name="T77" fmla="*/ 73 h 132"/>
              <a:gd name="T78" fmla="*/ 76 w 145"/>
              <a:gd name="T79" fmla="*/ 86 h 132"/>
              <a:gd name="T80" fmla="*/ 100 w 145"/>
              <a:gd name="T81" fmla="*/ 125 h 132"/>
              <a:gd name="T82" fmla="*/ 122 w 145"/>
              <a:gd name="T83" fmla="*/ 112 h 132"/>
              <a:gd name="T84" fmla="*/ 124 w 145"/>
              <a:gd name="T85" fmla="*/ 106 h 132"/>
              <a:gd name="T86" fmla="*/ 105 w 145"/>
              <a:gd name="T87" fmla="*/ 92 h 132"/>
              <a:gd name="T88" fmla="*/ 124 w 145"/>
              <a:gd name="T89" fmla="*/ 106 h 132"/>
              <a:gd name="T90" fmla="*/ 106 w 145"/>
              <a:gd name="T91" fmla="*/ 86 h 132"/>
              <a:gd name="T92" fmla="*/ 131 w 145"/>
              <a:gd name="T93" fmla="*/ 73 h 132"/>
              <a:gd name="T94" fmla="*/ 139 w 145"/>
              <a:gd name="T95" fmla="*/ 66 h 132"/>
              <a:gd name="T96" fmla="*/ 7 w 145"/>
              <a:gd name="T97" fmla="*/ 60 h 132"/>
              <a:gd name="T98" fmla="*/ 139 w 145"/>
              <a:gd name="T99" fmla="*/ 6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5" h="132">
                <a:moveTo>
                  <a:pt x="53" y="20"/>
                </a:moveTo>
                <a:cubicBezTo>
                  <a:pt x="85" y="20"/>
                  <a:pt x="85" y="20"/>
                  <a:pt x="85" y="20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9"/>
                  <a:pt x="76" y="30"/>
                </a:cubicBezTo>
                <a:cubicBezTo>
                  <a:pt x="76" y="32"/>
                  <a:pt x="78" y="33"/>
                  <a:pt x="80" y="33"/>
                </a:cubicBezTo>
                <a:cubicBezTo>
                  <a:pt x="80" y="33"/>
                  <a:pt x="81" y="33"/>
                  <a:pt x="82" y="32"/>
                </a:cubicBezTo>
                <a:cubicBezTo>
                  <a:pt x="95" y="19"/>
                  <a:pt x="95" y="19"/>
                  <a:pt x="95" y="19"/>
                </a:cubicBezTo>
                <a:cubicBezTo>
                  <a:pt x="95" y="19"/>
                  <a:pt x="95" y="19"/>
                  <a:pt x="95" y="19"/>
                </a:cubicBezTo>
                <a:cubicBezTo>
                  <a:pt x="96" y="18"/>
                  <a:pt x="96" y="18"/>
                  <a:pt x="96" y="17"/>
                </a:cubicBezTo>
                <a:cubicBezTo>
                  <a:pt x="96" y="16"/>
                  <a:pt x="96" y="15"/>
                  <a:pt x="95" y="14"/>
                </a:cubicBezTo>
                <a:cubicBezTo>
                  <a:pt x="82" y="1"/>
                  <a:pt x="82" y="1"/>
                  <a:pt x="82" y="1"/>
                </a:cubicBezTo>
                <a:cubicBezTo>
                  <a:pt x="81" y="1"/>
                  <a:pt x="80" y="0"/>
                  <a:pt x="80" y="0"/>
                </a:cubicBezTo>
                <a:cubicBezTo>
                  <a:pt x="78" y="0"/>
                  <a:pt x="76" y="2"/>
                  <a:pt x="76" y="4"/>
                </a:cubicBezTo>
                <a:cubicBezTo>
                  <a:pt x="76" y="4"/>
                  <a:pt x="77" y="5"/>
                  <a:pt x="77" y="6"/>
                </a:cubicBezTo>
                <a:cubicBezTo>
                  <a:pt x="85" y="13"/>
                  <a:pt x="85" y="13"/>
                  <a:pt x="85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1" y="13"/>
                  <a:pt x="50" y="15"/>
                  <a:pt x="50" y="17"/>
                </a:cubicBezTo>
                <a:cubicBezTo>
                  <a:pt x="50" y="19"/>
                  <a:pt x="51" y="20"/>
                  <a:pt x="53" y="20"/>
                </a:cubicBezTo>
                <a:close/>
                <a:moveTo>
                  <a:pt x="139" y="53"/>
                </a:move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0"/>
                  <a:pt x="3" y="73"/>
                  <a:pt x="7" y="73"/>
                </a:cubicBezTo>
                <a:cubicBezTo>
                  <a:pt x="8" y="73"/>
                  <a:pt x="8" y="73"/>
                  <a:pt x="8" y="73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31"/>
                  <a:pt x="22" y="132"/>
                  <a:pt x="24" y="132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2"/>
                  <a:pt x="125" y="131"/>
                  <a:pt x="125" y="129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42" y="73"/>
                  <a:pt x="145" y="70"/>
                  <a:pt x="145" y="66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45" y="56"/>
                  <a:pt x="142" y="53"/>
                  <a:pt x="139" y="53"/>
                </a:cubicBezTo>
                <a:close/>
                <a:moveTo>
                  <a:pt x="15" y="73"/>
                </a:moveTo>
                <a:cubicBezTo>
                  <a:pt x="38" y="73"/>
                  <a:pt x="38" y="73"/>
                  <a:pt x="38" y="73"/>
                </a:cubicBezTo>
                <a:cubicBezTo>
                  <a:pt x="40" y="86"/>
                  <a:pt x="40" y="86"/>
                  <a:pt x="40" y="86"/>
                </a:cubicBezTo>
                <a:cubicBezTo>
                  <a:pt x="18" y="86"/>
                  <a:pt x="18" y="86"/>
                  <a:pt x="18" y="86"/>
                </a:cubicBezTo>
                <a:lnTo>
                  <a:pt x="15" y="73"/>
                </a:lnTo>
                <a:close/>
                <a:moveTo>
                  <a:pt x="19" y="92"/>
                </a:moveTo>
                <a:cubicBezTo>
                  <a:pt x="41" y="92"/>
                  <a:pt x="41" y="92"/>
                  <a:pt x="41" y="92"/>
                </a:cubicBezTo>
                <a:cubicBezTo>
                  <a:pt x="43" y="106"/>
                  <a:pt x="43" y="106"/>
                  <a:pt x="43" y="106"/>
                </a:cubicBezTo>
                <a:cubicBezTo>
                  <a:pt x="22" y="106"/>
                  <a:pt x="22" y="106"/>
                  <a:pt x="22" y="106"/>
                </a:cubicBezTo>
                <a:lnTo>
                  <a:pt x="19" y="92"/>
                </a:lnTo>
                <a:close/>
                <a:moveTo>
                  <a:pt x="26" y="125"/>
                </a:moveTo>
                <a:cubicBezTo>
                  <a:pt x="23" y="112"/>
                  <a:pt x="23" y="112"/>
                  <a:pt x="23" y="11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6" y="125"/>
                  <a:pt x="46" y="125"/>
                  <a:pt x="46" y="125"/>
                </a:cubicBezTo>
                <a:lnTo>
                  <a:pt x="26" y="125"/>
                </a:lnTo>
                <a:close/>
                <a:moveTo>
                  <a:pt x="70" y="125"/>
                </a:moveTo>
                <a:cubicBezTo>
                  <a:pt x="53" y="125"/>
                  <a:pt x="53" y="125"/>
                  <a:pt x="53" y="125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70" y="112"/>
                  <a:pt x="70" y="112"/>
                  <a:pt x="70" y="112"/>
                </a:cubicBezTo>
                <a:lnTo>
                  <a:pt x="70" y="125"/>
                </a:lnTo>
                <a:close/>
                <a:moveTo>
                  <a:pt x="70" y="106"/>
                </a:moveTo>
                <a:cubicBezTo>
                  <a:pt x="50" y="106"/>
                  <a:pt x="50" y="106"/>
                  <a:pt x="50" y="106"/>
                </a:cubicBezTo>
                <a:cubicBezTo>
                  <a:pt x="47" y="92"/>
                  <a:pt x="47" y="92"/>
                  <a:pt x="47" y="92"/>
                </a:cubicBezTo>
                <a:cubicBezTo>
                  <a:pt x="70" y="92"/>
                  <a:pt x="70" y="92"/>
                  <a:pt x="70" y="92"/>
                </a:cubicBezTo>
                <a:lnTo>
                  <a:pt x="70" y="106"/>
                </a:lnTo>
                <a:close/>
                <a:moveTo>
                  <a:pt x="70" y="86"/>
                </a:moveTo>
                <a:cubicBezTo>
                  <a:pt x="46" y="86"/>
                  <a:pt x="46" y="86"/>
                  <a:pt x="46" y="86"/>
                </a:cubicBezTo>
                <a:cubicBezTo>
                  <a:pt x="44" y="73"/>
                  <a:pt x="44" y="73"/>
                  <a:pt x="44" y="73"/>
                </a:cubicBezTo>
                <a:cubicBezTo>
                  <a:pt x="70" y="73"/>
                  <a:pt x="70" y="73"/>
                  <a:pt x="70" y="73"/>
                </a:cubicBezTo>
                <a:lnTo>
                  <a:pt x="70" y="86"/>
                </a:lnTo>
                <a:close/>
                <a:moveTo>
                  <a:pt x="93" y="125"/>
                </a:moveTo>
                <a:cubicBezTo>
                  <a:pt x="76" y="125"/>
                  <a:pt x="76" y="125"/>
                  <a:pt x="76" y="125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95" y="112"/>
                  <a:pt x="95" y="112"/>
                  <a:pt x="95" y="112"/>
                </a:cubicBezTo>
                <a:lnTo>
                  <a:pt x="93" y="125"/>
                </a:lnTo>
                <a:close/>
                <a:moveTo>
                  <a:pt x="96" y="106"/>
                </a:moveTo>
                <a:cubicBezTo>
                  <a:pt x="76" y="106"/>
                  <a:pt x="76" y="106"/>
                  <a:pt x="76" y="106"/>
                </a:cubicBezTo>
                <a:cubicBezTo>
                  <a:pt x="76" y="92"/>
                  <a:pt x="76" y="92"/>
                  <a:pt x="76" y="92"/>
                </a:cubicBezTo>
                <a:cubicBezTo>
                  <a:pt x="98" y="92"/>
                  <a:pt x="98" y="92"/>
                  <a:pt x="98" y="92"/>
                </a:cubicBezTo>
                <a:lnTo>
                  <a:pt x="96" y="106"/>
                </a:lnTo>
                <a:close/>
                <a:moveTo>
                  <a:pt x="76" y="86"/>
                </a:moveTo>
                <a:cubicBezTo>
                  <a:pt x="76" y="73"/>
                  <a:pt x="76" y="73"/>
                  <a:pt x="76" y="73"/>
                </a:cubicBezTo>
                <a:cubicBezTo>
                  <a:pt x="102" y="73"/>
                  <a:pt x="102" y="73"/>
                  <a:pt x="102" y="73"/>
                </a:cubicBezTo>
                <a:cubicBezTo>
                  <a:pt x="99" y="86"/>
                  <a:pt x="99" y="86"/>
                  <a:pt x="99" y="86"/>
                </a:cubicBezTo>
                <a:lnTo>
                  <a:pt x="76" y="86"/>
                </a:lnTo>
                <a:close/>
                <a:moveTo>
                  <a:pt x="120" y="125"/>
                </a:moveTo>
                <a:cubicBezTo>
                  <a:pt x="100" y="125"/>
                  <a:pt x="100" y="125"/>
                  <a:pt x="100" y="125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22" y="112"/>
                  <a:pt x="122" y="112"/>
                  <a:pt x="122" y="112"/>
                </a:cubicBezTo>
                <a:lnTo>
                  <a:pt x="120" y="125"/>
                </a:lnTo>
                <a:close/>
                <a:moveTo>
                  <a:pt x="124" y="106"/>
                </a:moveTo>
                <a:cubicBezTo>
                  <a:pt x="103" y="106"/>
                  <a:pt x="103" y="106"/>
                  <a:pt x="103" y="106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27" y="92"/>
                  <a:pt x="127" y="92"/>
                  <a:pt x="127" y="92"/>
                </a:cubicBezTo>
                <a:lnTo>
                  <a:pt x="124" y="106"/>
                </a:lnTo>
                <a:close/>
                <a:moveTo>
                  <a:pt x="128" y="86"/>
                </a:moveTo>
                <a:cubicBezTo>
                  <a:pt x="106" y="86"/>
                  <a:pt x="106" y="86"/>
                  <a:pt x="106" y="86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31" y="73"/>
                  <a:pt x="131" y="73"/>
                  <a:pt x="131" y="73"/>
                </a:cubicBezTo>
                <a:lnTo>
                  <a:pt x="128" y="86"/>
                </a:lnTo>
                <a:close/>
                <a:moveTo>
                  <a:pt x="139" y="66"/>
                </a:moveTo>
                <a:cubicBezTo>
                  <a:pt x="7" y="66"/>
                  <a:pt x="7" y="66"/>
                  <a:pt x="7" y="66"/>
                </a:cubicBezTo>
                <a:cubicBezTo>
                  <a:pt x="7" y="60"/>
                  <a:pt x="7" y="60"/>
                  <a:pt x="7" y="60"/>
                </a:cubicBezTo>
                <a:cubicBezTo>
                  <a:pt x="139" y="60"/>
                  <a:pt x="139" y="60"/>
                  <a:pt x="139" y="60"/>
                </a:cubicBezTo>
                <a:lnTo>
                  <a:pt x="139" y="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184490" y="4096066"/>
            <a:ext cx="544513" cy="496888"/>
          </a:xfrm>
          <a:custGeom>
            <a:avLst/>
            <a:gdLst>
              <a:gd name="T0" fmla="*/ 69 w 145"/>
              <a:gd name="T1" fmla="*/ 23 h 132"/>
              <a:gd name="T2" fmla="*/ 73 w 145"/>
              <a:gd name="T3" fmla="*/ 40 h 132"/>
              <a:gd name="T4" fmla="*/ 76 w 145"/>
              <a:gd name="T5" fmla="*/ 23 h 132"/>
              <a:gd name="T6" fmla="*/ 92 w 145"/>
              <a:gd name="T7" fmla="*/ 20 h 132"/>
              <a:gd name="T8" fmla="*/ 76 w 145"/>
              <a:gd name="T9" fmla="*/ 17 h 132"/>
              <a:gd name="T10" fmla="*/ 73 w 145"/>
              <a:gd name="T11" fmla="*/ 0 h 132"/>
              <a:gd name="T12" fmla="*/ 69 w 145"/>
              <a:gd name="T13" fmla="*/ 17 h 132"/>
              <a:gd name="T14" fmla="*/ 53 w 145"/>
              <a:gd name="T15" fmla="*/ 20 h 132"/>
              <a:gd name="T16" fmla="*/ 138 w 145"/>
              <a:gd name="T17" fmla="*/ 53 h 132"/>
              <a:gd name="T18" fmla="*/ 0 w 145"/>
              <a:gd name="T19" fmla="*/ 60 h 132"/>
              <a:gd name="T20" fmla="*/ 7 w 145"/>
              <a:gd name="T21" fmla="*/ 73 h 132"/>
              <a:gd name="T22" fmla="*/ 20 w 145"/>
              <a:gd name="T23" fmla="*/ 130 h 132"/>
              <a:gd name="T24" fmla="*/ 23 w 145"/>
              <a:gd name="T25" fmla="*/ 132 h 132"/>
              <a:gd name="T26" fmla="*/ 125 w 145"/>
              <a:gd name="T27" fmla="*/ 129 h 132"/>
              <a:gd name="T28" fmla="*/ 137 w 145"/>
              <a:gd name="T29" fmla="*/ 73 h 132"/>
              <a:gd name="T30" fmla="*/ 145 w 145"/>
              <a:gd name="T31" fmla="*/ 66 h 132"/>
              <a:gd name="T32" fmla="*/ 138 w 145"/>
              <a:gd name="T33" fmla="*/ 53 h 132"/>
              <a:gd name="T34" fmla="*/ 37 w 145"/>
              <a:gd name="T35" fmla="*/ 73 h 132"/>
              <a:gd name="T36" fmla="*/ 17 w 145"/>
              <a:gd name="T37" fmla="*/ 86 h 132"/>
              <a:gd name="T38" fmla="*/ 19 w 145"/>
              <a:gd name="T39" fmla="*/ 92 h 132"/>
              <a:gd name="T40" fmla="*/ 43 w 145"/>
              <a:gd name="T41" fmla="*/ 106 h 132"/>
              <a:gd name="T42" fmla="*/ 19 w 145"/>
              <a:gd name="T43" fmla="*/ 92 h 132"/>
              <a:gd name="T44" fmla="*/ 23 w 145"/>
              <a:gd name="T45" fmla="*/ 112 h 132"/>
              <a:gd name="T46" fmla="*/ 46 w 145"/>
              <a:gd name="T47" fmla="*/ 125 h 132"/>
              <a:gd name="T48" fmla="*/ 69 w 145"/>
              <a:gd name="T49" fmla="*/ 125 h 132"/>
              <a:gd name="T50" fmla="*/ 50 w 145"/>
              <a:gd name="T51" fmla="*/ 112 h 132"/>
              <a:gd name="T52" fmla="*/ 69 w 145"/>
              <a:gd name="T53" fmla="*/ 125 h 132"/>
              <a:gd name="T54" fmla="*/ 49 w 145"/>
              <a:gd name="T55" fmla="*/ 106 h 132"/>
              <a:gd name="T56" fmla="*/ 69 w 145"/>
              <a:gd name="T57" fmla="*/ 92 h 132"/>
              <a:gd name="T58" fmla="*/ 69 w 145"/>
              <a:gd name="T59" fmla="*/ 86 h 132"/>
              <a:gd name="T60" fmla="*/ 44 w 145"/>
              <a:gd name="T61" fmla="*/ 73 h 132"/>
              <a:gd name="T62" fmla="*/ 69 w 145"/>
              <a:gd name="T63" fmla="*/ 86 h 132"/>
              <a:gd name="T64" fmla="*/ 76 w 145"/>
              <a:gd name="T65" fmla="*/ 125 h 132"/>
              <a:gd name="T66" fmla="*/ 95 w 145"/>
              <a:gd name="T67" fmla="*/ 112 h 132"/>
              <a:gd name="T68" fmla="*/ 96 w 145"/>
              <a:gd name="T69" fmla="*/ 106 h 132"/>
              <a:gd name="T70" fmla="*/ 76 w 145"/>
              <a:gd name="T71" fmla="*/ 92 h 132"/>
              <a:gd name="T72" fmla="*/ 96 w 145"/>
              <a:gd name="T73" fmla="*/ 106 h 132"/>
              <a:gd name="T74" fmla="*/ 76 w 145"/>
              <a:gd name="T75" fmla="*/ 73 h 132"/>
              <a:gd name="T76" fmla="*/ 99 w 145"/>
              <a:gd name="T77" fmla="*/ 86 h 132"/>
              <a:gd name="T78" fmla="*/ 119 w 145"/>
              <a:gd name="T79" fmla="*/ 125 h 132"/>
              <a:gd name="T80" fmla="*/ 101 w 145"/>
              <a:gd name="T81" fmla="*/ 112 h 132"/>
              <a:gd name="T82" fmla="*/ 119 w 145"/>
              <a:gd name="T83" fmla="*/ 125 h 132"/>
              <a:gd name="T84" fmla="*/ 102 w 145"/>
              <a:gd name="T85" fmla="*/ 106 h 132"/>
              <a:gd name="T86" fmla="*/ 126 w 145"/>
              <a:gd name="T87" fmla="*/ 92 h 132"/>
              <a:gd name="T88" fmla="*/ 128 w 145"/>
              <a:gd name="T89" fmla="*/ 86 h 132"/>
              <a:gd name="T90" fmla="*/ 108 w 145"/>
              <a:gd name="T91" fmla="*/ 73 h 132"/>
              <a:gd name="T92" fmla="*/ 128 w 145"/>
              <a:gd name="T93" fmla="*/ 86 h 132"/>
              <a:gd name="T94" fmla="*/ 7 w 145"/>
              <a:gd name="T95" fmla="*/ 66 h 132"/>
              <a:gd name="T96" fmla="*/ 138 w 145"/>
              <a:gd name="T97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" h="132">
                <a:moveTo>
                  <a:pt x="56" y="23"/>
                </a:moveTo>
                <a:cubicBezTo>
                  <a:pt x="69" y="23"/>
                  <a:pt x="69" y="23"/>
                  <a:pt x="69" y="23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8"/>
                  <a:pt x="71" y="40"/>
                  <a:pt x="73" y="40"/>
                </a:cubicBezTo>
                <a:cubicBezTo>
                  <a:pt x="74" y="40"/>
                  <a:pt x="76" y="38"/>
                  <a:pt x="76" y="37"/>
                </a:cubicBezTo>
                <a:cubicBezTo>
                  <a:pt x="76" y="23"/>
                  <a:pt x="76" y="23"/>
                  <a:pt x="76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91" y="23"/>
                  <a:pt x="92" y="22"/>
                  <a:pt x="92" y="20"/>
                </a:cubicBezTo>
                <a:cubicBezTo>
                  <a:pt x="92" y="18"/>
                  <a:pt x="91" y="17"/>
                  <a:pt x="89" y="17"/>
                </a:cubicBezTo>
                <a:cubicBezTo>
                  <a:pt x="76" y="17"/>
                  <a:pt x="76" y="17"/>
                  <a:pt x="76" y="17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4" y="0"/>
                  <a:pt x="73" y="0"/>
                </a:cubicBezTo>
                <a:cubicBezTo>
                  <a:pt x="71" y="0"/>
                  <a:pt x="69" y="2"/>
                  <a:pt x="69" y="4"/>
                </a:cubicBezTo>
                <a:cubicBezTo>
                  <a:pt x="69" y="17"/>
                  <a:pt x="69" y="17"/>
                  <a:pt x="69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4" y="17"/>
                  <a:pt x="53" y="18"/>
                  <a:pt x="53" y="20"/>
                </a:cubicBezTo>
                <a:cubicBezTo>
                  <a:pt x="53" y="22"/>
                  <a:pt x="54" y="23"/>
                  <a:pt x="56" y="23"/>
                </a:cubicBezTo>
                <a:close/>
                <a:moveTo>
                  <a:pt x="138" y="53"/>
                </a:move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0"/>
                  <a:pt x="3" y="73"/>
                  <a:pt x="7" y="73"/>
                </a:cubicBezTo>
                <a:cubicBezTo>
                  <a:pt x="8" y="73"/>
                  <a:pt x="8" y="73"/>
                  <a:pt x="8" y="73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31"/>
                  <a:pt x="22" y="132"/>
                  <a:pt x="23" y="132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3" y="132"/>
                  <a:pt x="125" y="131"/>
                  <a:pt x="125" y="129"/>
                </a:cubicBezTo>
                <a:cubicBezTo>
                  <a:pt x="125" y="130"/>
                  <a:pt x="125" y="130"/>
                  <a:pt x="125" y="130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42" y="73"/>
                  <a:pt x="145" y="70"/>
                  <a:pt x="145" y="66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45" y="56"/>
                  <a:pt x="142" y="53"/>
                  <a:pt x="138" y="53"/>
                </a:cubicBezTo>
                <a:close/>
                <a:moveTo>
                  <a:pt x="15" y="73"/>
                </a:moveTo>
                <a:cubicBezTo>
                  <a:pt x="37" y="73"/>
                  <a:pt x="37" y="73"/>
                  <a:pt x="37" y="73"/>
                </a:cubicBezTo>
                <a:cubicBezTo>
                  <a:pt x="39" y="86"/>
                  <a:pt x="39" y="86"/>
                  <a:pt x="39" y="86"/>
                </a:cubicBezTo>
                <a:cubicBezTo>
                  <a:pt x="17" y="86"/>
                  <a:pt x="17" y="86"/>
                  <a:pt x="17" y="86"/>
                </a:cubicBezTo>
                <a:lnTo>
                  <a:pt x="15" y="73"/>
                </a:lnTo>
                <a:close/>
                <a:moveTo>
                  <a:pt x="19" y="92"/>
                </a:moveTo>
                <a:cubicBezTo>
                  <a:pt x="40" y="92"/>
                  <a:pt x="40" y="92"/>
                  <a:pt x="40" y="92"/>
                </a:cubicBezTo>
                <a:cubicBezTo>
                  <a:pt x="43" y="106"/>
                  <a:pt x="43" y="106"/>
                  <a:pt x="43" y="106"/>
                </a:cubicBezTo>
                <a:cubicBezTo>
                  <a:pt x="22" y="106"/>
                  <a:pt x="22" y="106"/>
                  <a:pt x="22" y="106"/>
                </a:cubicBezTo>
                <a:lnTo>
                  <a:pt x="19" y="92"/>
                </a:lnTo>
                <a:close/>
                <a:moveTo>
                  <a:pt x="26" y="125"/>
                </a:moveTo>
                <a:cubicBezTo>
                  <a:pt x="23" y="112"/>
                  <a:pt x="23" y="112"/>
                  <a:pt x="23" y="11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6" y="125"/>
                  <a:pt x="46" y="125"/>
                  <a:pt x="46" y="125"/>
                </a:cubicBezTo>
                <a:lnTo>
                  <a:pt x="26" y="125"/>
                </a:lnTo>
                <a:close/>
                <a:moveTo>
                  <a:pt x="69" y="125"/>
                </a:moveTo>
                <a:cubicBezTo>
                  <a:pt x="52" y="125"/>
                  <a:pt x="52" y="125"/>
                  <a:pt x="52" y="125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25"/>
                </a:lnTo>
                <a:close/>
                <a:moveTo>
                  <a:pt x="69" y="106"/>
                </a:moveTo>
                <a:cubicBezTo>
                  <a:pt x="49" y="106"/>
                  <a:pt x="49" y="106"/>
                  <a:pt x="49" y="106"/>
                </a:cubicBezTo>
                <a:cubicBezTo>
                  <a:pt x="47" y="92"/>
                  <a:pt x="47" y="92"/>
                  <a:pt x="47" y="92"/>
                </a:cubicBezTo>
                <a:cubicBezTo>
                  <a:pt x="69" y="92"/>
                  <a:pt x="69" y="92"/>
                  <a:pt x="69" y="92"/>
                </a:cubicBezTo>
                <a:lnTo>
                  <a:pt x="69" y="106"/>
                </a:lnTo>
                <a:close/>
                <a:moveTo>
                  <a:pt x="69" y="86"/>
                </a:moveTo>
                <a:cubicBezTo>
                  <a:pt x="46" y="86"/>
                  <a:pt x="46" y="86"/>
                  <a:pt x="46" y="86"/>
                </a:cubicBezTo>
                <a:cubicBezTo>
                  <a:pt x="44" y="73"/>
                  <a:pt x="44" y="73"/>
                  <a:pt x="44" y="73"/>
                </a:cubicBezTo>
                <a:cubicBezTo>
                  <a:pt x="69" y="73"/>
                  <a:pt x="69" y="73"/>
                  <a:pt x="69" y="73"/>
                </a:cubicBezTo>
                <a:lnTo>
                  <a:pt x="69" y="86"/>
                </a:lnTo>
                <a:close/>
                <a:moveTo>
                  <a:pt x="93" y="125"/>
                </a:moveTo>
                <a:cubicBezTo>
                  <a:pt x="76" y="125"/>
                  <a:pt x="76" y="125"/>
                  <a:pt x="76" y="125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95" y="112"/>
                  <a:pt x="95" y="112"/>
                  <a:pt x="95" y="112"/>
                </a:cubicBezTo>
                <a:lnTo>
                  <a:pt x="93" y="125"/>
                </a:lnTo>
                <a:close/>
                <a:moveTo>
                  <a:pt x="96" y="106"/>
                </a:moveTo>
                <a:cubicBezTo>
                  <a:pt x="76" y="106"/>
                  <a:pt x="76" y="106"/>
                  <a:pt x="76" y="106"/>
                </a:cubicBezTo>
                <a:cubicBezTo>
                  <a:pt x="76" y="92"/>
                  <a:pt x="76" y="92"/>
                  <a:pt x="76" y="92"/>
                </a:cubicBezTo>
                <a:cubicBezTo>
                  <a:pt x="98" y="92"/>
                  <a:pt x="98" y="92"/>
                  <a:pt x="98" y="92"/>
                </a:cubicBezTo>
                <a:lnTo>
                  <a:pt x="96" y="106"/>
                </a:lnTo>
                <a:close/>
                <a:moveTo>
                  <a:pt x="76" y="86"/>
                </a:moveTo>
                <a:cubicBezTo>
                  <a:pt x="76" y="73"/>
                  <a:pt x="76" y="73"/>
                  <a:pt x="76" y="73"/>
                </a:cubicBezTo>
                <a:cubicBezTo>
                  <a:pt x="101" y="73"/>
                  <a:pt x="101" y="73"/>
                  <a:pt x="101" y="73"/>
                </a:cubicBezTo>
                <a:cubicBezTo>
                  <a:pt x="99" y="86"/>
                  <a:pt x="99" y="86"/>
                  <a:pt x="99" y="86"/>
                </a:cubicBezTo>
                <a:lnTo>
                  <a:pt x="76" y="86"/>
                </a:lnTo>
                <a:close/>
                <a:moveTo>
                  <a:pt x="119" y="125"/>
                </a:moveTo>
                <a:cubicBezTo>
                  <a:pt x="99" y="125"/>
                  <a:pt x="99" y="125"/>
                  <a:pt x="99" y="125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22" y="112"/>
                  <a:pt x="122" y="112"/>
                  <a:pt x="122" y="112"/>
                </a:cubicBezTo>
                <a:lnTo>
                  <a:pt x="119" y="125"/>
                </a:lnTo>
                <a:close/>
                <a:moveTo>
                  <a:pt x="123" y="106"/>
                </a:moveTo>
                <a:cubicBezTo>
                  <a:pt x="102" y="106"/>
                  <a:pt x="102" y="106"/>
                  <a:pt x="102" y="106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26" y="92"/>
                  <a:pt x="126" y="92"/>
                  <a:pt x="126" y="92"/>
                </a:cubicBezTo>
                <a:lnTo>
                  <a:pt x="123" y="106"/>
                </a:lnTo>
                <a:close/>
                <a:moveTo>
                  <a:pt x="128" y="86"/>
                </a:moveTo>
                <a:cubicBezTo>
                  <a:pt x="106" y="86"/>
                  <a:pt x="106" y="86"/>
                  <a:pt x="106" y="86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30" y="73"/>
                  <a:pt x="130" y="73"/>
                  <a:pt x="130" y="73"/>
                </a:cubicBezTo>
                <a:lnTo>
                  <a:pt x="128" y="86"/>
                </a:lnTo>
                <a:close/>
                <a:moveTo>
                  <a:pt x="138" y="66"/>
                </a:moveTo>
                <a:cubicBezTo>
                  <a:pt x="7" y="66"/>
                  <a:pt x="7" y="66"/>
                  <a:pt x="7" y="66"/>
                </a:cubicBezTo>
                <a:cubicBezTo>
                  <a:pt x="7" y="60"/>
                  <a:pt x="7" y="60"/>
                  <a:pt x="7" y="60"/>
                </a:cubicBezTo>
                <a:cubicBezTo>
                  <a:pt x="138" y="60"/>
                  <a:pt x="138" y="60"/>
                  <a:pt x="138" y="60"/>
                </a:cubicBezTo>
                <a:lnTo>
                  <a:pt x="138" y="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2224303" y="4134166"/>
            <a:ext cx="544513" cy="431800"/>
          </a:xfrm>
          <a:custGeom>
            <a:avLst/>
            <a:gdLst>
              <a:gd name="T0" fmla="*/ 89 w 145"/>
              <a:gd name="T1" fmla="*/ 7 h 115"/>
              <a:gd name="T2" fmla="*/ 89 w 145"/>
              <a:gd name="T3" fmla="*/ 0 h 115"/>
              <a:gd name="T4" fmla="*/ 52 w 145"/>
              <a:gd name="T5" fmla="*/ 3 h 115"/>
              <a:gd name="T6" fmla="*/ 138 w 145"/>
              <a:gd name="T7" fmla="*/ 36 h 115"/>
              <a:gd name="T8" fmla="*/ 0 w 145"/>
              <a:gd name="T9" fmla="*/ 43 h 115"/>
              <a:gd name="T10" fmla="*/ 6 w 145"/>
              <a:gd name="T11" fmla="*/ 56 h 115"/>
              <a:gd name="T12" fmla="*/ 20 w 145"/>
              <a:gd name="T13" fmla="*/ 113 h 115"/>
              <a:gd name="T14" fmla="*/ 23 w 145"/>
              <a:gd name="T15" fmla="*/ 115 h 115"/>
              <a:gd name="T16" fmla="*/ 125 w 145"/>
              <a:gd name="T17" fmla="*/ 113 h 115"/>
              <a:gd name="T18" fmla="*/ 137 w 145"/>
              <a:gd name="T19" fmla="*/ 56 h 115"/>
              <a:gd name="T20" fmla="*/ 145 w 145"/>
              <a:gd name="T21" fmla="*/ 50 h 115"/>
              <a:gd name="T22" fmla="*/ 138 w 145"/>
              <a:gd name="T23" fmla="*/ 36 h 115"/>
              <a:gd name="T24" fmla="*/ 37 w 145"/>
              <a:gd name="T25" fmla="*/ 56 h 115"/>
              <a:gd name="T26" fmla="*/ 17 w 145"/>
              <a:gd name="T27" fmla="*/ 69 h 115"/>
              <a:gd name="T28" fmla="*/ 18 w 145"/>
              <a:gd name="T29" fmla="*/ 76 h 115"/>
              <a:gd name="T30" fmla="*/ 42 w 145"/>
              <a:gd name="T31" fmla="*/ 89 h 115"/>
              <a:gd name="T32" fmla="*/ 18 w 145"/>
              <a:gd name="T33" fmla="*/ 76 h 115"/>
              <a:gd name="T34" fmla="*/ 23 w 145"/>
              <a:gd name="T35" fmla="*/ 96 h 115"/>
              <a:gd name="T36" fmla="*/ 45 w 145"/>
              <a:gd name="T37" fmla="*/ 109 h 115"/>
              <a:gd name="T38" fmla="*/ 69 w 145"/>
              <a:gd name="T39" fmla="*/ 109 h 115"/>
              <a:gd name="T40" fmla="*/ 50 w 145"/>
              <a:gd name="T41" fmla="*/ 96 h 115"/>
              <a:gd name="T42" fmla="*/ 69 w 145"/>
              <a:gd name="T43" fmla="*/ 109 h 115"/>
              <a:gd name="T44" fmla="*/ 49 w 145"/>
              <a:gd name="T45" fmla="*/ 89 h 115"/>
              <a:gd name="T46" fmla="*/ 69 w 145"/>
              <a:gd name="T47" fmla="*/ 76 h 115"/>
              <a:gd name="T48" fmla="*/ 69 w 145"/>
              <a:gd name="T49" fmla="*/ 69 h 115"/>
              <a:gd name="T50" fmla="*/ 44 w 145"/>
              <a:gd name="T51" fmla="*/ 56 h 115"/>
              <a:gd name="T52" fmla="*/ 69 w 145"/>
              <a:gd name="T53" fmla="*/ 69 h 115"/>
              <a:gd name="T54" fmla="*/ 75 w 145"/>
              <a:gd name="T55" fmla="*/ 109 h 115"/>
              <a:gd name="T56" fmla="*/ 94 w 145"/>
              <a:gd name="T57" fmla="*/ 96 h 115"/>
              <a:gd name="T58" fmla="*/ 96 w 145"/>
              <a:gd name="T59" fmla="*/ 89 h 115"/>
              <a:gd name="T60" fmla="*/ 75 w 145"/>
              <a:gd name="T61" fmla="*/ 76 h 115"/>
              <a:gd name="T62" fmla="*/ 96 w 145"/>
              <a:gd name="T63" fmla="*/ 89 h 115"/>
              <a:gd name="T64" fmla="*/ 75 w 145"/>
              <a:gd name="T65" fmla="*/ 56 h 115"/>
              <a:gd name="T66" fmla="*/ 99 w 145"/>
              <a:gd name="T67" fmla="*/ 69 h 115"/>
              <a:gd name="T68" fmla="*/ 119 w 145"/>
              <a:gd name="T69" fmla="*/ 109 h 115"/>
              <a:gd name="T70" fmla="*/ 101 w 145"/>
              <a:gd name="T71" fmla="*/ 96 h 115"/>
              <a:gd name="T72" fmla="*/ 119 w 145"/>
              <a:gd name="T73" fmla="*/ 109 h 115"/>
              <a:gd name="T74" fmla="*/ 102 w 145"/>
              <a:gd name="T75" fmla="*/ 89 h 115"/>
              <a:gd name="T76" fmla="*/ 126 w 145"/>
              <a:gd name="T77" fmla="*/ 76 h 115"/>
              <a:gd name="T78" fmla="*/ 127 w 145"/>
              <a:gd name="T79" fmla="*/ 69 h 115"/>
              <a:gd name="T80" fmla="*/ 107 w 145"/>
              <a:gd name="T81" fmla="*/ 56 h 115"/>
              <a:gd name="T82" fmla="*/ 127 w 145"/>
              <a:gd name="T83" fmla="*/ 69 h 115"/>
              <a:gd name="T84" fmla="*/ 6 w 145"/>
              <a:gd name="T85" fmla="*/ 50 h 115"/>
              <a:gd name="T86" fmla="*/ 138 w 145"/>
              <a:gd name="T87" fmla="*/ 4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5" h="115">
                <a:moveTo>
                  <a:pt x="56" y="7"/>
                </a:moveTo>
                <a:cubicBezTo>
                  <a:pt x="89" y="7"/>
                  <a:pt x="89" y="7"/>
                  <a:pt x="89" y="7"/>
                </a:cubicBezTo>
                <a:cubicBezTo>
                  <a:pt x="90" y="7"/>
                  <a:pt x="92" y="5"/>
                  <a:pt x="92" y="3"/>
                </a:cubicBezTo>
                <a:cubicBezTo>
                  <a:pt x="92" y="2"/>
                  <a:pt x="90" y="0"/>
                  <a:pt x="8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4" y="0"/>
                  <a:pt x="52" y="2"/>
                  <a:pt x="52" y="3"/>
                </a:cubicBezTo>
                <a:cubicBezTo>
                  <a:pt x="52" y="5"/>
                  <a:pt x="54" y="7"/>
                  <a:pt x="56" y="7"/>
                </a:cubicBezTo>
                <a:close/>
                <a:moveTo>
                  <a:pt x="138" y="36"/>
                </a:moveTo>
                <a:cubicBezTo>
                  <a:pt x="6" y="36"/>
                  <a:pt x="6" y="36"/>
                  <a:pt x="6" y="36"/>
                </a:cubicBezTo>
                <a:cubicBezTo>
                  <a:pt x="3" y="36"/>
                  <a:pt x="0" y="39"/>
                  <a:pt x="0" y="43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20" y="114"/>
                  <a:pt x="21" y="115"/>
                  <a:pt x="23" y="115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3" y="115"/>
                  <a:pt x="124" y="114"/>
                  <a:pt x="125" y="113"/>
                </a:cubicBezTo>
                <a:cubicBezTo>
                  <a:pt x="125" y="113"/>
                  <a:pt x="125" y="113"/>
                  <a:pt x="125" y="113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42" y="56"/>
                  <a:pt x="145" y="53"/>
                  <a:pt x="145" y="50"/>
                </a:cubicBezTo>
                <a:cubicBezTo>
                  <a:pt x="145" y="43"/>
                  <a:pt x="145" y="43"/>
                  <a:pt x="145" y="43"/>
                </a:cubicBezTo>
                <a:cubicBezTo>
                  <a:pt x="145" y="39"/>
                  <a:pt x="142" y="36"/>
                  <a:pt x="138" y="36"/>
                </a:cubicBezTo>
                <a:close/>
                <a:moveTo>
                  <a:pt x="14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9" y="69"/>
                  <a:pt x="39" y="69"/>
                  <a:pt x="39" y="69"/>
                </a:cubicBezTo>
                <a:cubicBezTo>
                  <a:pt x="17" y="69"/>
                  <a:pt x="17" y="69"/>
                  <a:pt x="17" y="69"/>
                </a:cubicBezTo>
                <a:lnTo>
                  <a:pt x="14" y="56"/>
                </a:lnTo>
                <a:close/>
                <a:moveTo>
                  <a:pt x="18" y="76"/>
                </a:moveTo>
                <a:cubicBezTo>
                  <a:pt x="40" y="76"/>
                  <a:pt x="40" y="76"/>
                  <a:pt x="40" y="76"/>
                </a:cubicBezTo>
                <a:cubicBezTo>
                  <a:pt x="42" y="89"/>
                  <a:pt x="42" y="89"/>
                  <a:pt x="42" y="89"/>
                </a:cubicBezTo>
                <a:cubicBezTo>
                  <a:pt x="21" y="89"/>
                  <a:pt x="21" y="89"/>
                  <a:pt x="21" y="89"/>
                </a:cubicBezTo>
                <a:lnTo>
                  <a:pt x="18" y="76"/>
                </a:lnTo>
                <a:close/>
                <a:moveTo>
                  <a:pt x="25" y="109"/>
                </a:moveTo>
                <a:cubicBezTo>
                  <a:pt x="23" y="96"/>
                  <a:pt x="23" y="96"/>
                  <a:pt x="23" y="96"/>
                </a:cubicBezTo>
                <a:cubicBezTo>
                  <a:pt x="43" y="96"/>
                  <a:pt x="43" y="96"/>
                  <a:pt x="43" y="96"/>
                </a:cubicBezTo>
                <a:cubicBezTo>
                  <a:pt x="45" y="109"/>
                  <a:pt x="45" y="109"/>
                  <a:pt x="45" y="109"/>
                </a:cubicBezTo>
                <a:lnTo>
                  <a:pt x="25" y="109"/>
                </a:lnTo>
                <a:close/>
                <a:moveTo>
                  <a:pt x="69" y="109"/>
                </a:moveTo>
                <a:cubicBezTo>
                  <a:pt x="52" y="109"/>
                  <a:pt x="52" y="109"/>
                  <a:pt x="52" y="109"/>
                </a:cubicBezTo>
                <a:cubicBezTo>
                  <a:pt x="50" y="96"/>
                  <a:pt x="50" y="96"/>
                  <a:pt x="50" y="96"/>
                </a:cubicBezTo>
                <a:cubicBezTo>
                  <a:pt x="69" y="96"/>
                  <a:pt x="69" y="96"/>
                  <a:pt x="69" y="96"/>
                </a:cubicBezTo>
                <a:lnTo>
                  <a:pt x="69" y="109"/>
                </a:lnTo>
                <a:close/>
                <a:moveTo>
                  <a:pt x="69" y="89"/>
                </a:moveTo>
                <a:cubicBezTo>
                  <a:pt x="49" y="89"/>
                  <a:pt x="49" y="89"/>
                  <a:pt x="49" y="89"/>
                </a:cubicBezTo>
                <a:cubicBezTo>
                  <a:pt x="47" y="76"/>
                  <a:pt x="47" y="76"/>
                  <a:pt x="47" y="76"/>
                </a:cubicBezTo>
                <a:cubicBezTo>
                  <a:pt x="69" y="76"/>
                  <a:pt x="69" y="76"/>
                  <a:pt x="69" y="76"/>
                </a:cubicBezTo>
                <a:lnTo>
                  <a:pt x="69" y="89"/>
                </a:lnTo>
                <a:close/>
                <a:moveTo>
                  <a:pt x="69" y="69"/>
                </a:moveTo>
                <a:cubicBezTo>
                  <a:pt x="46" y="69"/>
                  <a:pt x="46" y="69"/>
                  <a:pt x="46" y="69"/>
                </a:cubicBezTo>
                <a:cubicBezTo>
                  <a:pt x="44" y="56"/>
                  <a:pt x="44" y="56"/>
                  <a:pt x="44" y="56"/>
                </a:cubicBezTo>
                <a:cubicBezTo>
                  <a:pt x="69" y="56"/>
                  <a:pt x="69" y="56"/>
                  <a:pt x="69" y="56"/>
                </a:cubicBezTo>
                <a:lnTo>
                  <a:pt x="69" y="69"/>
                </a:lnTo>
                <a:close/>
                <a:moveTo>
                  <a:pt x="92" y="109"/>
                </a:moveTo>
                <a:cubicBezTo>
                  <a:pt x="75" y="109"/>
                  <a:pt x="75" y="109"/>
                  <a:pt x="75" y="109"/>
                </a:cubicBezTo>
                <a:cubicBezTo>
                  <a:pt x="75" y="96"/>
                  <a:pt x="75" y="96"/>
                  <a:pt x="75" y="96"/>
                </a:cubicBezTo>
                <a:cubicBezTo>
                  <a:pt x="94" y="96"/>
                  <a:pt x="94" y="96"/>
                  <a:pt x="94" y="96"/>
                </a:cubicBezTo>
                <a:lnTo>
                  <a:pt x="92" y="109"/>
                </a:lnTo>
                <a:close/>
                <a:moveTo>
                  <a:pt x="96" y="89"/>
                </a:moveTo>
                <a:cubicBezTo>
                  <a:pt x="75" y="89"/>
                  <a:pt x="75" y="89"/>
                  <a:pt x="75" y="89"/>
                </a:cubicBezTo>
                <a:cubicBezTo>
                  <a:pt x="75" y="76"/>
                  <a:pt x="75" y="76"/>
                  <a:pt x="75" y="76"/>
                </a:cubicBezTo>
                <a:cubicBezTo>
                  <a:pt x="98" y="76"/>
                  <a:pt x="98" y="76"/>
                  <a:pt x="98" y="76"/>
                </a:cubicBezTo>
                <a:lnTo>
                  <a:pt x="96" y="89"/>
                </a:lnTo>
                <a:close/>
                <a:moveTo>
                  <a:pt x="75" y="69"/>
                </a:moveTo>
                <a:cubicBezTo>
                  <a:pt x="75" y="56"/>
                  <a:pt x="75" y="56"/>
                  <a:pt x="75" y="56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99" y="69"/>
                  <a:pt x="99" y="69"/>
                  <a:pt x="99" y="69"/>
                </a:cubicBezTo>
                <a:lnTo>
                  <a:pt x="75" y="69"/>
                </a:lnTo>
                <a:close/>
                <a:moveTo>
                  <a:pt x="119" y="109"/>
                </a:moveTo>
                <a:cubicBezTo>
                  <a:pt x="99" y="109"/>
                  <a:pt x="99" y="109"/>
                  <a:pt x="99" y="109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22" y="96"/>
                  <a:pt x="122" y="96"/>
                  <a:pt x="122" y="96"/>
                </a:cubicBezTo>
                <a:lnTo>
                  <a:pt x="119" y="109"/>
                </a:lnTo>
                <a:close/>
                <a:moveTo>
                  <a:pt x="123" y="89"/>
                </a:moveTo>
                <a:cubicBezTo>
                  <a:pt x="102" y="89"/>
                  <a:pt x="102" y="89"/>
                  <a:pt x="102" y="89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26" y="76"/>
                  <a:pt x="126" y="76"/>
                  <a:pt x="126" y="76"/>
                </a:cubicBezTo>
                <a:lnTo>
                  <a:pt x="123" y="89"/>
                </a:lnTo>
                <a:close/>
                <a:moveTo>
                  <a:pt x="127" y="69"/>
                </a:moveTo>
                <a:cubicBezTo>
                  <a:pt x="105" y="69"/>
                  <a:pt x="105" y="69"/>
                  <a:pt x="105" y="69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30" y="56"/>
                  <a:pt x="130" y="56"/>
                  <a:pt x="130" y="56"/>
                </a:cubicBezTo>
                <a:lnTo>
                  <a:pt x="127" y="69"/>
                </a:lnTo>
                <a:close/>
                <a:moveTo>
                  <a:pt x="138" y="50"/>
                </a:moveTo>
                <a:cubicBezTo>
                  <a:pt x="6" y="50"/>
                  <a:pt x="6" y="50"/>
                  <a:pt x="6" y="50"/>
                </a:cubicBezTo>
                <a:cubicBezTo>
                  <a:pt x="6" y="43"/>
                  <a:pt x="6" y="43"/>
                  <a:pt x="6" y="43"/>
                </a:cubicBezTo>
                <a:cubicBezTo>
                  <a:pt x="138" y="43"/>
                  <a:pt x="138" y="43"/>
                  <a:pt x="138" y="43"/>
                </a:cubicBezTo>
                <a:lnTo>
                  <a:pt x="138" y="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3260940" y="4065903"/>
            <a:ext cx="544513" cy="552450"/>
          </a:xfrm>
          <a:custGeom>
            <a:avLst/>
            <a:gdLst>
              <a:gd name="T0" fmla="*/ 20 w 145"/>
              <a:gd name="T1" fmla="*/ 71 h 147"/>
              <a:gd name="T2" fmla="*/ 33 w 145"/>
              <a:gd name="T3" fmla="*/ 71 h 147"/>
              <a:gd name="T4" fmla="*/ 23 w 145"/>
              <a:gd name="T5" fmla="*/ 127 h 147"/>
              <a:gd name="T6" fmla="*/ 30 w 145"/>
              <a:gd name="T7" fmla="*/ 133 h 147"/>
              <a:gd name="T8" fmla="*/ 50 w 145"/>
              <a:gd name="T9" fmla="*/ 127 h 147"/>
              <a:gd name="T10" fmla="*/ 43 w 145"/>
              <a:gd name="T11" fmla="*/ 133 h 147"/>
              <a:gd name="T12" fmla="*/ 50 w 145"/>
              <a:gd name="T13" fmla="*/ 127 h 147"/>
              <a:gd name="T14" fmla="*/ 112 w 145"/>
              <a:gd name="T15" fmla="*/ 71 h 147"/>
              <a:gd name="T16" fmla="*/ 99 w 145"/>
              <a:gd name="T17" fmla="*/ 71 h 147"/>
              <a:gd name="T18" fmla="*/ 112 w 145"/>
              <a:gd name="T19" fmla="*/ 100 h 147"/>
              <a:gd name="T20" fmla="*/ 116 w 145"/>
              <a:gd name="T21" fmla="*/ 97 h 147"/>
              <a:gd name="T22" fmla="*/ 99 w 145"/>
              <a:gd name="T23" fmla="*/ 130 h 147"/>
              <a:gd name="T24" fmla="*/ 112 w 145"/>
              <a:gd name="T25" fmla="*/ 130 h 147"/>
              <a:gd name="T26" fmla="*/ 43 w 145"/>
              <a:gd name="T27" fmla="*/ 68 h 147"/>
              <a:gd name="T28" fmla="*/ 50 w 145"/>
              <a:gd name="T29" fmla="*/ 74 h 147"/>
              <a:gd name="T30" fmla="*/ 132 w 145"/>
              <a:gd name="T31" fmla="*/ 81 h 147"/>
              <a:gd name="T32" fmla="*/ 114 w 145"/>
              <a:gd name="T33" fmla="*/ 41 h 147"/>
              <a:gd name="T34" fmla="*/ 24 w 145"/>
              <a:gd name="T35" fmla="*/ 20 h 147"/>
              <a:gd name="T36" fmla="*/ 13 w 145"/>
              <a:gd name="T37" fmla="*/ 41 h 147"/>
              <a:gd name="T38" fmla="*/ 13 w 145"/>
              <a:gd name="T39" fmla="*/ 147 h 147"/>
              <a:gd name="T40" fmla="*/ 132 w 145"/>
              <a:gd name="T41" fmla="*/ 120 h 147"/>
              <a:gd name="T42" fmla="*/ 132 w 145"/>
              <a:gd name="T43" fmla="*/ 81 h 147"/>
              <a:gd name="T44" fmla="*/ 125 w 145"/>
              <a:gd name="T45" fmla="*/ 56 h 147"/>
              <a:gd name="T46" fmla="*/ 116 w 145"/>
              <a:gd name="T47" fmla="*/ 48 h 147"/>
              <a:gd name="T48" fmla="*/ 111 w 145"/>
              <a:gd name="T49" fmla="*/ 54 h 147"/>
              <a:gd name="T50" fmla="*/ 25 w 145"/>
              <a:gd name="T51" fmla="*/ 26 h 147"/>
              <a:gd name="T52" fmla="*/ 101 w 145"/>
              <a:gd name="T53" fmla="*/ 20 h 147"/>
              <a:gd name="T54" fmla="*/ 25 w 145"/>
              <a:gd name="T55" fmla="*/ 26 h 147"/>
              <a:gd name="T56" fmla="*/ 17 w 145"/>
              <a:gd name="T57" fmla="*/ 48 h 147"/>
              <a:gd name="T58" fmla="*/ 7 w 145"/>
              <a:gd name="T59" fmla="*/ 56 h 147"/>
              <a:gd name="T60" fmla="*/ 119 w 145"/>
              <a:gd name="T61" fmla="*/ 140 h 147"/>
              <a:gd name="T62" fmla="*/ 7 w 145"/>
              <a:gd name="T63" fmla="*/ 68 h 147"/>
              <a:gd name="T64" fmla="*/ 125 w 145"/>
              <a:gd name="T65" fmla="*/ 68 h 147"/>
              <a:gd name="T66" fmla="*/ 99 w 145"/>
              <a:gd name="T67" fmla="*/ 94 h 147"/>
              <a:gd name="T68" fmla="*/ 125 w 145"/>
              <a:gd name="T69" fmla="*/ 120 h 147"/>
              <a:gd name="T70" fmla="*/ 132 w 145"/>
              <a:gd name="T71" fmla="*/ 114 h 147"/>
              <a:gd name="T72" fmla="*/ 106 w 145"/>
              <a:gd name="T73" fmla="*/ 94 h 147"/>
              <a:gd name="T74" fmla="*/ 139 w 145"/>
              <a:gd name="T75" fmla="*/ 94 h 147"/>
              <a:gd name="T76" fmla="*/ 83 w 145"/>
              <a:gd name="T77" fmla="*/ 68 h 147"/>
              <a:gd name="T78" fmla="*/ 89 w 145"/>
              <a:gd name="T79" fmla="*/ 74 h 147"/>
              <a:gd name="T80" fmla="*/ 89 w 145"/>
              <a:gd name="T81" fmla="*/ 127 h 147"/>
              <a:gd name="T82" fmla="*/ 83 w 145"/>
              <a:gd name="T83" fmla="*/ 133 h 147"/>
              <a:gd name="T84" fmla="*/ 89 w 145"/>
              <a:gd name="T85" fmla="*/ 127 h 147"/>
              <a:gd name="T86" fmla="*/ 60 w 145"/>
              <a:gd name="T87" fmla="*/ 130 h 147"/>
              <a:gd name="T88" fmla="*/ 73 w 145"/>
              <a:gd name="T89" fmla="*/ 130 h 147"/>
              <a:gd name="T90" fmla="*/ 63 w 145"/>
              <a:gd name="T91" fmla="*/ 68 h 147"/>
              <a:gd name="T92" fmla="*/ 69 w 145"/>
              <a:gd name="T93" fmla="*/ 7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5" h="147">
                <a:moveTo>
                  <a:pt x="30" y="68"/>
                </a:moveTo>
                <a:cubicBezTo>
                  <a:pt x="23" y="68"/>
                  <a:pt x="23" y="68"/>
                  <a:pt x="23" y="68"/>
                </a:cubicBezTo>
                <a:cubicBezTo>
                  <a:pt x="21" y="68"/>
                  <a:pt x="20" y="69"/>
                  <a:pt x="20" y="71"/>
                </a:cubicBezTo>
                <a:cubicBezTo>
                  <a:pt x="20" y="73"/>
                  <a:pt x="21" y="74"/>
                  <a:pt x="23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2" y="74"/>
                  <a:pt x="33" y="73"/>
                  <a:pt x="33" y="71"/>
                </a:cubicBezTo>
                <a:cubicBezTo>
                  <a:pt x="33" y="69"/>
                  <a:pt x="32" y="68"/>
                  <a:pt x="30" y="68"/>
                </a:cubicBezTo>
                <a:close/>
                <a:moveTo>
                  <a:pt x="30" y="127"/>
                </a:moveTo>
                <a:cubicBezTo>
                  <a:pt x="23" y="127"/>
                  <a:pt x="23" y="127"/>
                  <a:pt x="23" y="127"/>
                </a:cubicBezTo>
                <a:cubicBezTo>
                  <a:pt x="21" y="127"/>
                  <a:pt x="20" y="128"/>
                  <a:pt x="20" y="130"/>
                </a:cubicBezTo>
                <a:cubicBezTo>
                  <a:pt x="20" y="132"/>
                  <a:pt x="21" y="133"/>
                  <a:pt x="23" y="133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32" y="133"/>
                  <a:pt x="33" y="132"/>
                  <a:pt x="33" y="130"/>
                </a:cubicBezTo>
                <a:cubicBezTo>
                  <a:pt x="33" y="128"/>
                  <a:pt x="32" y="127"/>
                  <a:pt x="30" y="127"/>
                </a:cubicBezTo>
                <a:close/>
                <a:moveTo>
                  <a:pt x="50" y="127"/>
                </a:moveTo>
                <a:cubicBezTo>
                  <a:pt x="43" y="127"/>
                  <a:pt x="43" y="127"/>
                  <a:pt x="43" y="127"/>
                </a:cubicBezTo>
                <a:cubicBezTo>
                  <a:pt x="41" y="127"/>
                  <a:pt x="40" y="128"/>
                  <a:pt x="40" y="130"/>
                </a:cubicBezTo>
                <a:cubicBezTo>
                  <a:pt x="40" y="132"/>
                  <a:pt x="41" y="133"/>
                  <a:pt x="43" y="133"/>
                </a:cubicBezTo>
                <a:cubicBezTo>
                  <a:pt x="50" y="133"/>
                  <a:pt x="50" y="133"/>
                  <a:pt x="50" y="133"/>
                </a:cubicBezTo>
                <a:cubicBezTo>
                  <a:pt x="51" y="133"/>
                  <a:pt x="53" y="132"/>
                  <a:pt x="53" y="130"/>
                </a:cubicBezTo>
                <a:cubicBezTo>
                  <a:pt x="53" y="128"/>
                  <a:pt x="51" y="127"/>
                  <a:pt x="50" y="127"/>
                </a:cubicBezTo>
                <a:close/>
                <a:moveTo>
                  <a:pt x="102" y="74"/>
                </a:moveTo>
                <a:cubicBezTo>
                  <a:pt x="109" y="74"/>
                  <a:pt x="109" y="74"/>
                  <a:pt x="109" y="74"/>
                </a:cubicBezTo>
                <a:cubicBezTo>
                  <a:pt x="111" y="74"/>
                  <a:pt x="112" y="73"/>
                  <a:pt x="112" y="71"/>
                </a:cubicBezTo>
                <a:cubicBezTo>
                  <a:pt x="112" y="69"/>
                  <a:pt x="111" y="68"/>
                  <a:pt x="109" y="68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101" y="68"/>
                  <a:pt x="99" y="69"/>
                  <a:pt x="99" y="71"/>
                </a:cubicBezTo>
                <a:cubicBezTo>
                  <a:pt x="99" y="73"/>
                  <a:pt x="101" y="74"/>
                  <a:pt x="102" y="74"/>
                </a:cubicBezTo>
                <a:close/>
                <a:moveTo>
                  <a:pt x="116" y="97"/>
                </a:moveTo>
                <a:cubicBezTo>
                  <a:pt x="114" y="97"/>
                  <a:pt x="112" y="99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17" y="104"/>
                  <a:pt x="119" y="102"/>
                  <a:pt x="119" y="100"/>
                </a:cubicBezTo>
                <a:cubicBezTo>
                  <a:pt x="119" y="99"/>
                  <a:pt x="117" y="97"/>
                  <a:pt x="116" y="97"/>
                </a:cubicBezTo>
                <a:close/>
                <a:moveTo>
                  <a:pt x="109" y="127"/>
                </a:moveTo>
                <a:cubicBezTo>
                  <a:pt x="102" y="127"/>
                  <a:pt x="102" y="127"/>
                  <a:pt x="102" y="127"/>
                </a:cubicBezTo>
                <a:cubicBezTo>
                  <a:pt x="101" y="127"/>
                  <a:pt x="99" y="128"/>
                  <a:pt x="99" y="130"/>
                </a:cubicBezTo>
                <a:cubicBezTo>
                  <a:pt x="99" y="132"/>
                  <a:pt x="101" y="133"/>
                  <a:pt x="102" y="133"/>
                </a:cubicBezTo>
                <a:cubicBezTo>
                  <a:pt x="109" y="133"/>
                  <a:pt x="109" y="133"/>
                  <a:pt x="109" y="133"/>
                </a:cubicBezTo>
                <a:cubicBezTo>
                  <a:pt x="111" y="133"/>
                  <a:pt x="112" y="132"/>
                  <a:pt x="112" y="130"/>
                </a:cubicBezTo>
                <a:cubicBezTo>
                  <a:pt x="112" y="128"/>
                  <a:pt x="111" y="127"/>
                  <a:pt x="109" y="127"/>
                </a:cubicBezTo>
                <a:close/>
                <a:moveTo>
                  <a:pt x="50" y="68"/>
                </a:moveTo>
                <a:cubicBezTo>
                  <a:pt x="43" y="68"/>
                  <a:pt x="43" y="68"/>
                  <a:pt x="43" y="68"/>
                </a:cubicBezTo>
                <a:cubicBezTo>
                  <a:pt x="41" y="68"/>
                  <a:pt x="40" y="69"/>
                  <a:pt x="40" y="71"/>
                </a:cubicBezTo>
                <a:cubicBezTo>
                  <a:pt x="40" y="73"/>
                  <a:pt x="41" y="74"/>
                  <a:pt x="43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51" y="74"/>
                  <a:pt x="53" y="73"/>
                  <a:pt x="53" y="71"/>
                </a:cubicBezTo>
                <a:cubicBezTo>
                  <a:pt x="53" y="69"/>
                  <a:pt x="51" y="68"/>
                  <a:pt x="50" y="68"/>
                </a:cubicBezTo>
                <a:close/>
                <a:moveTo>
                  <a:pt x="132" y="81"/>
                </a:moveTo>
                <a:cubicBezTo>
                  <a:pt x="132" y="54"/>
                  <a:pt x="132" y="54"/>
                  <a:pt x="132" y="54"/>
                </a:cubicBezTo>
                <a:cubicBezTo>
                  <a:pt x="132" y="47"/>
                  <a:pt x="126" y="41"/>
                  <a:pt x="119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104" y="4"/>
                  <a:pt x="97" y="0"/>
                  <a:pt x="90" y="2"/>
                </a:cubicBezTo>
                <a:cubicBezTo>
                  <a:pt x="24" y="20"/>
                  <a:pt x="24" y="20"/>
                  <a:pt x="24" y="20"/>
                </a:cubicBezTo>
                <a:cubicBezTo>
                  <a:pt x="16" y="22"/>
                  <a:pt x="12" y="29"/>
                  <a:pt x="14" y="36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6" y="41"/>
                  <a:pt x="0" y="47"/>
                  <a:pt x="0" y="54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6" y="147"/>
                  <a:pt x="13" y="147"/>
                </a:cubicBezTo>
                <a:cubicBezTo>
                  <a:pt x="119" y="147"/>
                  <a:pt x="119" y="147"/>
                  <a:pt x="119" y="147"/>
                </a:cubicBezTo>
                <a:cubicBezTo>
                  <a:pt x="126" y="147"/>
                  <a:pt x="132" y="141"/>
                  <a:pt x="132" y="133"/>
                </a:cubicBezTo>
                <a:cubicBezTo>
                  <a:pt x="132" y="120"/>
                  <a:pt x="132" y="120"/>
                  <a:pt x="132" y="120"/>
                </a:cubicBezTo>
                <a:cubicBezTo>
                  <a:pt x="139" y="120"/>
                  <a:pt x="145" y="114"/>
                  <a:pt x="145" y="107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45" y="87"/>
                  <a:pt x="139" y="81"/>
                  <a:pt x="132" y="81"/>
                </a:cubicBezTo>
                <a:close/>
                <a:moveTo>
                  <a:pt x="119" y="48"/>
                </a:moveTo>
                <a:cubicBezTo>
                  <a:pt x="122" y="48"/>
                  <a:pt x="125" y="51"/>
                  <a:pt x="125" y="54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3" y="55"/>
                  <a:pt x="121" y="54"/>
                  <a:pt x="119" y="54"/>
                </a:cubicBezTo>
                <a:cubicBezTo>
                  <a:pt x="118" y="54"/>
                  <a:pt x="118" y="54"/>
                  <a:pt x="118" y="54"/>
                </a:cubicBezTo>
                <a:cubicBezTo>
                  <a:pt x="116" y="48"/>
                  <a:pt x="116" y="48"/>
                  <a:pt x="116" y="48"/>
                </a:cubicBezTo>
                <a:lnTo>
                  <a:pt x="119" y="48"/>
                </a:lnTo>
                <a:close/>
                <a:moveTo>
                  <a:pt x="107" y="39"/>
                </a:moveTo>
                <a:cubicBezTo>
                  <a:pt x="111" y="54"/>
                  <a:pt x="111" y="54"/>
                  <a:pt x="111" y="54"/>
                </a:cubicBezTo>
                <a:cubicBezTo>
                  <a:pt x="47" y="54"/>
                  <a:pt x="47" y="54"/>
                  <a:pt x="47" y="54"/>
                </a:cubicBezTo>
                <a:lnTo>
                  <a:pt x="107" y="39"/>
                </a:lnTo>
                <a:close/>
                <a:moveTo>
                  <a:pt x="25" y="26"/>
                </a:moveTo>
                <a:cubicBezTo>
                  <a:pt x="92" y="9"/>
                  <a:pt x="92" y="9"/>
                  <a:pt x="92" y="9"/>
                </a:cubicBezTo>
                <a:cubicBezTo>
                  <a:pt x="95" y="8"/>
                  <a:pt x="99" y="10"/>
                  <a:pt x="100" y="13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34"/>
                  <a:pt x="21" y="34"/>
                  <a:pt x="21" y="34"/>
                </a:cubicBezTo>
                <a:cubicBezTo>
                  <a:pt x="20" y="31"/>
                  <a:pt x="22" y="27"/>
                  <a:pt x="25" y="26"/>
                </a:cubicBezTo>
                <a:close/>
                <a:moveTo>
                  <a:pt x="7" y="54"/>
                </a:moveTo>
                <a:cubicBezTo>
                  <a:pt x="7" y="51"/>
                  <a:pt x="10" y="48"/>
                  <a:pt x="13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9" y="54"/>
                  <a:pt x="19" y="54"/>
                  <a:pt x="19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1" y="54"/>
                  <a:pt x="9" y="55"/>
                  <a:pt x="7" y="56"/>
                </a:cubicBezTo>
                <a:lnTo>
                  <a:pt x="7" y="54"/>
                </a:lnTo>
                <a:close/>
                <a:moveTo>
                  <a:pt x="125" y="133"/>
                </a:moveTo>
                <a:cubicBezTo>
                  <a:pt x="125" y="137"/>
                  <a:pt x="122" y="140"/>
                  <a:pt x="119" y="140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0" y="140"/>
                  <a:pt x="7" y="137"/>
                  <a:pt x="7" y="133"/>
                </a:cubicBezTo>
                <a:cubicBezTo>
                  <a:pt x="7" y="68"/>
                  <a:pt x="7" y="68"/>
                  <a:pt x="7" y="68"/>
                </a:cubicBezTo>
                <a:cubicBezTo>
                  <a:pt x="7" y="64"/>
                  <a:pt x="10" y="61"/>
                  <a:pt x="13" y="61"/>
                </a:cubicBezTo>
                <a:cubicBezTo>
                  <a:pt x="119" y="61"/>
                  <a:pt x="119" y="61"/>
                  <a:pt x="119" y="61"/>
                </a:cubicBezTo>
                <a:cubicBezTo>
                  <a:pt x="122" y="61"/>
                  <a:pt x="125" y="64"/>
                  <a:pt x="125" y="68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05" y="81"/>
                  <a:pt x="99" y="87"/>
                  <a:pt x="99" y="94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14"/>
                  <a:pt x="105" y="120"/>
                  <a:pt x="112" y="120"/>
                </a:cubicBezTo>
                <a:cubicBezTo>
                  <a:pt x="125" y="120"/>
                  <a:pt x="125" y="120"/>
                  <a:pt x="125" y="120"/>
                </a:cubicBezTo>
                <a:lnTo>
                  <a:pt x="125" y="133"/>
                </a:lnTo>
                <a:close/>
                <a:moveTo>
                  <a:pt x="139" y="107"/>
                </a:moveTo>
                <a:cubicBezTo>
                  <a:pt x="139" y="111"/>
                  <a:pt x="136" y="114"/>
                  <a:pt x="132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09" y="114"/>
                  <a:pt x="106" y="111"/>
                  <a:pt x="106" y="107"/>
                </a:cubicBezTo>
                <a:cubicBezTo>
                  <a:pt x="106" y="94"/>
                  <a:pt x="106" y="94"/>
                  <a:pt x="106" y="94"/>
                </a:cubicBezTo>
                <a:cubicBezTo>
                  <a:pt x="106" y="90"/>
                  <a:pt x="109" y="87"/>
                  <a:pt x="112" y="87"/>
                </a:cubicBezTo>
                <a:cubicBezTo>
                  <a:pt x="132" y="87"/>
                  <a:pt x="132" y="87"/>
                  <a:pt x="132" y="87"/>
                </a:cubicBezTo>
                <a:cubicBezTo>
                  <a:pt x="136" y="87"/>
                  <a:pt x="139" y="90"/>
                  <a:pt x="139" y="94"/>
                </a:cubicBezTo>
                <a:lnTo>
                  <a:pt x="139" y="107"/>
                </a:lnTo>
                <a:close/>
                <a:moveTo>
                  <a:pt x="89" y="68"/>
                </a:moveTo>
                <a:cubicBezTo>
                  <a:pt x="83" y="68"/>
                  <a:pt x="83" y="68"/>
                  <a:pt x="83" y="68"/>
                </a:cubicBezTo>
                <a:cubicBezTo>
                  <a:pt x="81" y="68"/>
                  <a:pt x="79" y="69"/>
                  <a:pt x="79" y="71"/>
                </a:cubicBezTo>
                <a:cubicBezTo>
                  <a:pt x="79" y="73"/>
                  <a:pt x="81" y="74"/>
                  <a:pt x="83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1" y="74"/>
                  <a:pt x="92" y="73"/>
                  <a:pt x="92" y="71"/>
                </a:cubicBezTo>
                <a:cubicBezTo>
                  <a:pt x="92" y="69"/>
                  <a:pt x="91" y="68"/>
                  <a:pt x="89" y="68"/>
                </a:cubicBezTo>
                <a:close/>
                <a:moveTo>
                  <a:pt x="89" y="127"/>
                </a:moveTo>
                <a:cubicBezTo>
                  <a:pt x="83" y="127"/>
                  <a:pt x="83" y="127"/>
                  <a:pt x="83" y="127"/>
                </a:cubicBezTo>
                <a:cubicBezTo>
                  <a:pt x="81" y="127"/>
                  <a:pt x="79" y="128"/>
                  <a:pt x="79" y="130"/>
                </a:cubicBezTo>
                <a:cubicBezTo>
                  <a:pt x="79" y="132"/>
                  <a:pt x="81" y="133"/>
                  <a:pt x="83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91" y="133"/>
                  <a:pt x="92" y="132"/>
                  <a:pt x="92" y="130"/>
                </a:cubicBezTo>
                <a:cubicBezTo>
                  <a:pt x="92" y="128"/>
                  <a:pt x="91" y="127"/>
                  <a:pt x="89" y="127"/>
                </a:cubicBezTo>
                <a:close/>
                <a:moveTo>
                  <a:pt x="69" y="127"/>
                </a:moveTo>
                <a:cubicBezTo>
                  <a:pt x="63" y="127"/>
                  <a:pt x="63" y="127"/>
                  <a:pt x="63" y="127"/>
                </a:cubicBezTo>
                <a:cubicBezTo>
                  <a:pt x="61" y="127"/>
                  <a:pt x="60" y="128"/>
                  <a:pt x="60" y="130"/>
                </a:cubicBezTo>
                <a:cubicBezTo>
                  <a:pt x="60" y="132"/>
                  <a:pt x="61" y="133"/>
                  <a:pt x="63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3"/>
                  <a:pt x="73" y="132"/>
                  <a:pt x="73" y="130"/>
                </a:cubicBezTo>
                <a:cubicBezTo>
                  <a:pt x="73" y="128"/>
                  <a:pt x="71" y="127"/>
                  <a:pt x="69" y="127"/>
                </a:cubicBezTo>
                <a:close/>
                <a:moveTo>
                  <a:pt x="69" y="68"/>
                </a:moveTo>
                <a:cubicBezTo>
                  <a:pt x="63" y="68"/>
                  <a:pt x="63" y="68"/>
                  <a:pt x="63" y="68"/>
                </a:cubicBezTo>
                <a:cubicBezTo>
                  <a:pt x="61" y="68"/>
                  <a:pt x="60" y="69"/>
                  <a:pt x="60" y="71"/>
                </a:cubicBezTo>
                <a:cubicBezTo>
                  <a:pt x="60" y="73"/>
                  <a:pt x="61" y="74"/>
                  <a:pt x="63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4"/>
                  <a:pt x="73" y="73"/>
                  <a:pt x="73" y="71"/>
                </a:cubicBezTo>
                <a:cubicBezTo>
                  <a:pt x="73" y="69"/>
                  <a:pt x="71" y="68"/>
                  <a:pt x="69" y="6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4300753" y="4145278"/>
            <a:ext cx="544513" cy="398463"/>
          </a:xfrm>
          <a:custGeom>
            <a:avLst/>
            <a:gdLst>
              <a:gd name="T0" fmla="*/ 43 w 145"/>
              <a:gd name="T1" fmla="*/ 86 h 106"/>
              <a:gd name="T2" fmla="*/ 43 w 145"/>
              <a:gd name="T3" fmla="*/ 93 h 106"/>
              <a:gd name="T4" fmla="*/ 53 w 145"/>
              <a:gd name="T5" fmla="*/ 89 h 106"/>
              <a:gd name="T6" fmla="*/ 29 w 145"/>
              <a:gd name="T7" fmla="*/ 27 h 106"/>
              <a:gd name="T8" fmla="*/ 20 w 145"/>
              <a:gd name="T9" fmla="*/ 30 h 106"/>
              <a:gd name="T10" fmla="*/ 29 w 145"/>
              <a:gd name="T11" fmla="*/ 33 h 106"/>
              <a:gd name="T12" fmla="*/ 29 w 145"/>
              <a:gd name="T13" fmla="*/ 27 h 106"/>
              <a:gd name="T14" fmla="*/ 43 w 145"/>
              <a:gd name="T15" fmla="*/ 27 h 106"/>
              <a:gd name="T16" fmla="*/ 43 w 145"/>
              <a:gd name="T17" fmla="*/ 33 h 106"/>
              <a:gd name="T18" fmla="*/ 53 w 145"/>
              <a:gd name="T19" fmla="*/ 30 h 106"/>
              <a:gd name="T20" fmla="*/ 102 w 145"/>
              <a:gd name="T21" fmla="*/ 33 h 106"/>
              <a:gd name="T22" fmla="*/ 112 w 145"/>
              <a:gd name="T23" fmla="*/ 30 h 106"/>
              <a:gd name="T24" fmla="*/ 102 w 145"/>
              <a:gd name="T25" fmla="*/ 27 h 106"/>
              <a:gd name="T26" fmla="*/ 102 w 145"/>
              <a:gd name="T27" fmla="*/ 33 h 106"/>
              <a:gd name="T28" fmla="*/ 23 w 145"/>
              <a:gd name="T29" fmla="*/ 86 h 106"/>
              <a:gd name="T30" fmla="*/ 23 w 145"/>
              <a:gd name="T31" fmla="*/ 93 h 106"/>
              <a:gd name="T32" fmla="*/ 33 w 145"/>
              <a:gd name="T33" fmla="*/ 89 h 106"/>
              <a:gd name="T34" fmla="*/ 109 w 145"/>
              <a:gd name="T35" fmla="*/ 86 h 106"/>
              <a:gd name="T36" fmla="*/ 99 w 145"/>
              <a:gd name="T37" fmla="*/ 89 h 106"/>
              <a:gd name="T38" fmla="*/ 109 w 145"/>
              <a:gd name="T39" fmla="*/ 93 h 106"/>
              <a:gd name="T40" fmla="*/ 109 w 145"/>
              <a:gd name="T41" fmla="*/ 86 h 106"/>
              <a:gd name="T42" fmla="*/ 62 w 145"/>
              <a:gd name="T43" fmla="*/ 86 h 106"/>
              <a:gd name="T44" fmla="*/ 62 w 145"/>
              <a:gd name="T45" fmla="*/ 93 h 106"/>
              <a:gd name="T46" fmla="*/ 72 w 145"/>
              <a:gd name="T47" fmla="*/ 89 h 106"/>
              <a:gd name="T48" fmla="*/ 115 w 145"/>
              <a:gd name="T49" fmla="*/ 56 h 106"/>
              <a:gd name="T50" fmla="*/ 115 w 145"/>
              <a:gd name="T51" fmla="*/ 63 h 106"/>
              <a:gd name="T52" fmla="*/ 115 w 145"/>
              <a:gd name="T53" fmla="*/ 56 h 106"/>
              <a:gd name="T54" fmla="*/ 132 w 145"/>
              <a:gd name="T55" fmla="*/ 14 h 106"/>
              <a:gd name="T56" fmla="*/ 13 w 145"/>
              <a:gd name="T57" fmla="*/ 0 h 106"/>
              <a:gd name="T58" fmla="*/ 0 w 145"/>
              <a:gd name="T59" fmla="*/ 93 h 106"/>
              <a:gd name="T60" fmla="*/ 118 w 145"/>
              <a:gd name="T61" fmla="*/ 106 h 106"/>
              <a:gd name="T62" fmla="*/ 132 w 145"/>
              <a:gd name="T63" fmla="*/ 79 h 106"/>
              <a:gd name="T64" fmla="*/ 145 w 145"/>
              <a:gd name="T65" fmla="*/ 53 h 106"/>
              <a:gd name="T66" fmla="*/ 6 w 145"/>
              <a:gd name="T67" fmla="*/ 14 h 106"/>
              <a:gd name="T68" fmla="*/ 118 w 145"/>
              <a:gd name="T69" fmla="*/ 7 h 106"/>
              <a:gd name="T70" fmla="*/ 125 w 145"/>
              <a:gd name="T71" fmla="*/ 15 h 106"/>
              <a:gd name="T72" fmla="*/ 13 w 145"/>
              <a:gd name="T73" fmla="*/ 14 h 106"/>
              <a:gd name="T74" fmla="*/ 6 w 145"/>
              <a:gd name="T75" fmla="*/ 14 h 106"/>
              <a:gd name="T76" fmla="*/ 118 w 145"/>
              <a:gd name="T77" fmla="*/ 99 h 106"/>
              <a:gd name="T78" fmla="*/ 6 w 145"/>
              <a:gd name="T79" fmla="*/ 93 h 106"/>
              <a:gd name="T80" fmla="*/ 13 w 145"/>
              <a:gd name="T81" fmla="*/ 20 h 106"/>
              <a:gd name="T82" fmla="*/ 125 w 145"/>
              <a:gd name="T83" fmla="*/ 27 h 106"/>
              <a:gd name="T84" fmla="*/ 112 w 145"/>
              <a:gd name="T85" fmla="*/ 40 h 106"/>
              <a:gd name="T86" fmla="*/ 99 w 145"/>
              <a:gd name="T87" fmla="*/ 66 h 106"/>
              <a:gd name="T88" fmla="*/ 125 w 145"/>
              <a:gd name="T89" fmla="*/ 79 h 106"/>
              <a:gd name="T90" fmla="*/ 138 w 145"/>
              <a:gd name="T91" fmla="*/ 66 h 106"/>
              <a:gd name="T92" fmla="*/ 112 w 145"/>
              <a:gd name="T93" fmla="*/ 73 h 106"/>
              <a:gd name="T94" fmla="*/ 105 w 145"/>
              <a:gd name="T95" fmla="*/ 53 h 106"/>
              <a:gd name="T96" fmla="*/ 132 w 145"/>
              <a:gd name="T97" fmla="*/ 47 h 106"/>
              <a:gd name="T98" fmla="*/ 138 w 145"/>
              <a:gd name="T99" fmla="*/ 66 h 106"/>
              <a:gd name="T100" fmla="*/ 82 w 145"/>
              <a:gd name="T101" fmla="*/ 27 h 106"/>
              <a:gd name="T102" fmla="*/ 82 w 145"/>
              <a:gd name="T103" fmla="*/ 33 h 106"/>
              <a:gd name="T104" fmla="*/ 92 w 145"/>
              <a:gd name="T105" fmla="*/ 30 h 106"/>
              <a:gd name="T106" fmla="*/ 69 w 145"/>
              <a:gd name="T107" fmla="*/ 27 h 106"/>
              <a:gd name="T108" fmla="*/ 59 w 145"/>
              <a:gd name="T109" fmla="*/ 30 h 106"/>
              <a:gd name="T110" fmla="*/ 69 w 145"/>
              <a:gd name="T111" fmla="*/ 33 h 106"/>
              <a:gd name="T112" fmla="*/ 69 w 145"/>
              <a:gd name="T113" fmla="*/ 27 h 106"/>
              <a:gd name="T114" fmla="*/ 82 w 145"/>
              <a:gd name="T115" fmla="*/ 86 h 106"/>
              <a:gd name="T116" fmla="*/ 82 w 145"/>
              <a:gd name="T117" fmla="*/ 93 h 106"/>
              <a:gd name="T118" fmla="*/ 92 w 145"/>
              <a:gd name="T119" fmla="*/ 8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106">
                <a:moveTo>
                  <a:pt x="49" y="86"/>
                </a:moveTo>
                <a:cubicBezTo>
                  <a:pt x="43" y="86"/>
                  <a:pt x="43" y="86"/>
                  <a:pt x="43" y="86"/>
                </a:cubicBezTo>
                <a:cubicBezTo>
                  <a:pt x="41" y="86"/>
                  <a:pt x="39" y="88"/>
                  <a:pt x="39" y="89"/>
                </a:cubicBezTo>
                <a:cubicBezTo>
                  <a:pt x="39" y="91"/>
                  <a:pt x="41" y="93"/>
                  <a:pt x="43" y="93"/>
                </a:cubicBezTo>
                <a:cubicBezTo>
                  <a:pt x="49" y="93"/>
                  <a:pt x="49" y="93"/>
                  <a:pt x="49" y="93"/>
                </a:cubicBezTo>
                <a:cubicBezTo>
                  <a:pt x="51" y="93"/>
                  <a:pt x="53" y="91"/>
                  <a:pt x="53" y="89"/>
                </a:cubicBezTo>
                <a:cubicBezTo>
                  <a:pt x="53" y="88"/>
                  <a:pt x="51" y="86"/>
                  <a:pt x="49" y="86"/>
                </a:cubicBezTo>
                <a:close/>
                <a:moveTo>
                  <a:pt x="29" y="27"/>
                </a:moveTo>
                <a:cubicBezTo>
                  <a:pt x="23" y="27"/>
                  <a:pt x="23" y="27"/>
                  <a:pt x="23" y="27"/>
                </a:cubicBezTo>
                <a:cubicBezTo>
                  <a:pt x="21" y="27"/>
                  <a:pt x="20" y="28"/>
                  <a:pt x="20" y="30"/>
                </a:cubicBezTo>
                <a:cubicBezTo>
                  <a:pt x="20" y="32"/>
                  <a:pt x="21" y="33"/>
                  <a:pt x="23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31" y="33"/>
                  <a:pt x="33" y="32"/>
                  <a:pt x="33" y="30"/>
                </a:cubicBezTo>
                <a:cubicBezTo>
                  <a:pt x="33" y="28"/>
                  <a:pt x="31" y="27"/>
                  <a:pt x="29" y="27"/>
                </a:cubicBezTo>
                <a:close/>
                <a:moveTo>
                  <a:pt x="49" y="27"/>
                </a:moveTo>
                <a:cubicBezTo>
                  <a:pt x="43" y="27"/>
                  <a:pt x="43" y="27"/>
                  <a:pt x="43" y="27"/>
                </a:cubicBezTo>
                <a:cubicBezTo>
                  <a:pt x="41" y="27"/>
                  <a:pt x="39" y="28"/>
                  <a:pt x="39" y="30"/>
                </a:cubicBezTo>
                <a:cubicBezTo>
                  <a:pt x="39" y="32"/>
                  <a:pt x="41" y="33"/>
                  <a:pt x="43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1" y="33"/>
                  <a:pt x="53" y="32"/>
                  <a:pt x="53" y="30"/>
                </a:cubicBezTo>
                <a:cubicBezTo>
                  <a:pt x="53" y="28"/>
                  <a:pt x="51" y="27"/>
                  <a:pt x="49" y="27"/>
                </a:cubicBezTo>
                <a:close/>
                <a:moveTo>
                  <a:pt x="102" y="33"/>
                </a:moveTo>
                <a:cubicBezTo>
                  <a:pt x="109" y="33"/>
                  <a:pt x="109" y="33"/>
                  <a:pt x="109" y="33"/>
                </a:cubicBezTo>
                <a:cubicBezTo>
                  <a:pt x="110" y="33"/>
                  <a:pt x="112" y="32"/>
                  <a:pt x="112" y="30"/>
                </a:cubicBezTo>
                <a:cubicBezTo>
                  <a:pt x="112" y="28"/>
                  <a:pt x="110" y="27"/>
                  <a:pt x="109" y="27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0" y="27"/>
                  <a:pt x="99" y="28"/>
                  <a:pt x="99" y="30"/>
                </a:cubicBezTo>
                <a:cubicBezTo>
                  <a:pt x="99" y="32"/>
                  <a:pt x="100" y="33"/>
                  <a:pt x="102" y="33"/>
                </a:cubicBezTo>
                <a:close/>
                <a:moveTo>
                  <a:pt x="29" y="86"/>
                </a:moveTo>
                <a:cubicBezTo>
                  <a:pt x="23" y="86"/>
                  <a:pt x="23" y="86"/>
                  <a:pt x="23" y="86"/>
                </a:cubicBezTo>
                <a:cubicBezTo>
                  <a:pt x="21" y="86"/>
                  <a:pt x="20" y="88"/>
                  <a:pt x="20" y="89"/>
                </a:cubicBezTo>
                <a:cubicBezTo>
                  <a:pt x="20" y="91"/>
                  <a:pt x="21" y="93"/>
                  <a:pt x="23" y="93"/>
                </a:cubicBezTo>
                <a:cubicBezTo>
                  <a:pt x="29" y="93"/>
                  <a:pt x="29" y="93"/>
                  <a:pt x="29" y="93"/>
                </a:cubicBezTo>
                <a:cubicBezTo>
                  <a:pt x="31" y="93"/>
                  <a:pt x="33" y="91"/>
                  <a:pt x="33" y="89"/>
                </a:cubicBezTo>
                <a:cubicBezTo>
                  <a:pt x="33" y="88"/>
                  <a:pt x="31" y="86"/>
                  <a:pt x="29" y="86"/>
                </a:cubicBezTo>
                <a:close/>
                <a:moveTo>
                  <a:pt x="109" y="86"/>
                </a:moveTo>
                <a:cubicBezTo>
                  <a:pt x="102" y="86"/>
                  <a:pt x="102" y="86"/>
                  <a:pt x="102" y="86"/>
                </a:cubicBezTo>
                <a:cubicBezTo>
                  <a:pt x="100" y="86"/>
                  <a:pt x="99" y="88"/>
                  <a:pt x="99" y="89"/>
                </a:cubicBezTo>
                <a:cubicBezTo>
                  <a:pt x="99" y="91"/>
                  <a:pt x="100" y="93"/>
                  <a:pt x="102" y="93"/>
                </a:cubicBezTo>
                <a:cubicBezTo>
                  <a:pt x="109" y="93"/>
                  <a:pt x="109" y="93"/>
                  <a:pt x="109" y="93"/>
                </a:cubicBezTo>
                <a:cubicBezTo>
                  <a:pt x="110" y="93"/>
                  <a:pt x="112" y="91"/>
                  <a:pt x="112" y="89"/>
                </a:cubicBezTo>
                <a:cubicBezTo>
                  <a:pt x="112" y="88"/>
                  <a:pt x="110" y="86"/>
                  <a:pt x="109" y="86"/>
                </a:cubicBezTo>
                <a:close/>
                <a:moveTo>
                  <a:pt x="69" y="86"/>
                </a:moveTo>
                <a:cubicBezTo>
                  <a:pt x="62" y="86"/>
                  <a:pt x="62" y="86"/>
                  <a:pt x="62" y="86"/>
                </a:cubicBezTo>
                <a:cubicBezTo>
                  <a:pt x="61" y="86"/>
                  <a:pt x="59" y="88"/>
                  <a:pt x="59" y="89"/>
                </a:cubicBezTo>
                <a:cubicBezTo>
                  <a:pt x="59" y="91"/>
                  <a:pt x="61" y="93"/>
                  <a:pt x="62" y="93"/>
                </a:cubicBezTo>
                <a:cubicBezTo>
                  <a:pt x="69" y="93"/>
                  <a:pt x="69" y="93"/>
                  <a:pt x="69" y="93"/>
                </a:cubicBezTo>
                <a:cubicBezTo>
                  <a:pt x="71" y="93"/>
                  <a:pt x="72" y="91"/>
                  <a:pt x="72" y="89"/>
                </a:cubicBezTo>
                <a:cubicBezTo>
                  <a:pt x="72" y="88"/>
                  <a:pt x="71" y="86"/>
                  <a:pt x="69" y="86"/>
                </a:cubicBezTo>
                <a:close/>
                <a:moveTo>
                  <a:pt x="115" y="56"/>
                </a:moveTo>
                <a:cubicBezTo>
                  <a:pt x="113" y="56"/>
                  <a:pt x="112" y="58"/>
                  <a:pt x="112" y="60"/>
                </a:cubicBezTo>
                <a:cubicBezTo>
                  <a:pt x="112" y="62"/>
                  <a:pt x="113" y="63"/>
                  <a:pt x="115" y="63"/>
                </a:cubicBezTo>
                <a:cubicBezTo>
                  <a:pt x="117" y="63"/>
                  <a:pt x="118" y="62"/>
                  <a:pt x="118" y="60"/>
                </a:cubicBezTo>
                <a:cubicBezTo>
                  <a:pt x="118" y="58"/>
                  <a:pt x="117" y="56"/>
                  <a:pt x="115" y="56"/>
                </a:cubicBezTo>
                <a:close/>
                <a:moveTo>
                  <a:pt x="132" y="40"/>
                </a:moveTo>
                <a:cubicBezTo>
                  <a:pt x="132" y="14"/>
                  <a:pt x="132" y="14"/>
                  <a:pt x="132" y="14"/>
                </a:cubicBezTo>
                <a:cubicBezTo>
                  <a:pt x="132" y="6"/>
                  <a:pt x="126" y="0"/>
                  <a:pt x="11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6" y="106"/>
                  <a:pt x="13" y="106"/>
                </a:cubicBezTo>
                <a:cubicBezTo>
                  <a:pt x="118" y="106"/>
                  <a:pt x="118" y="106"/>
                  <a:pt x="118" y="106"/>
                </a:cubicBezTo>
                <a:cubicBezTo>
                  <a:pt x="126" y="106"/>
                  <a:pt x="132" y="100"/>
                  <a:pt x="132" y="93"/>
                </a:cubicBezTo>
                <a:cubicBezTo>
                  <a:pt x="132" y="79"/>
                  <a:pt x="132" y="79"/>
                  <a:pt x="132" y="79"/>
                </a:cubicBezTo>
                <a:cubicBezTo>
                  <a:pt x="139" y="79"/>
                  <a:pt x="145" y="74"/>
                  <a:pt x="145" y="66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5" y="46"/>
                  <a:pt x="139" y="40"/>
                  <a:pt x="132" y="40"/>
                </a:cubicBezTo>
                <a:close/>
                <a:moveTo>
                  <a:pt x="6" y="14"/>
                </a:moveTo>
                <a:cubicBezTo>
                  <a:pt x="6" y="10"/>
                  <a:pt x="9" y="7"/>
                  <a:pt x="13" y="7"/>
                </a:cubicBezTo>
                <a:cubicBezTo>
                  <a:pt x="118" y="7"/>
                  <a:pt x="118" y="7"/>
                  <a:pt x="118" y="7"/>
                </a:cubicBezTo>
                <a:cubicBezTo>
                  <a:pt x="122" y="7"/>
                  <a:pt x="125" y="10"/>
                  <a:pt x="125" y="14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3" y="14"/>
                  <a:pt x="121" y="14"/>
                  <a:pt x="118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1" y="14"/>
                  <a:pt x="8" y="14"/>
                  <a:pt x="6" y="15"/>
                </a:cubicBezTo>
                <a:lnTo>
                  <a:pt x="6" y="14"/>
                </a:lnTo>
                <a:close/>
                <a:moveTo>
                  <a:pt x="125" y="93"/>
                </a:moveTo>
                <a:cubicBezTo>
                  <a:pt x="125" y="96"/>
                  <a:pt x="122" y="99"/>
                  <a:pt x="118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9" y="99"/>
                  <a:pt x="6" y="96"/>
                  <a:pt x="6" y="93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3"/>
                  <a:pt x="9" y="20"/>
                  <a:pt x="13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22" y="20"/>
                  <a:pt x="125" y="23"/>
                  <a:pt x="125" y="27"/>
                </a:cubicBezTo>
                <a:cubicBezTo>
                  <a:pt x="125" y="40"/>
                  <a:pt x="125" y="40"/>
                  <a:pt x="125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05" y="40"/>
                  <a:pt x="99" y="46"/>
                  <a:pt x="99" y="53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74"/>
                  <a:pt x="105" y="79"/>
                  <a:pt x="112" y="79"/>
                </a:cubicBezTo>
                <a:cubicBezTo>
                  <a:pt x="125" y="79"/>
                  <a:pt x="125" y="79"/>
                  <a:pt x="125" y="79"/>
                </a:cubicBezTo>
                <a:lnTo>
                  <a:pt x="125" y="93"/>
                </a:lnTo>
                <a:close/>
                <a:moveTo>
                  <a:pt x="138" y="66"/>
                </a:moveTo>
                <a:cubicBezTo>
                  <a:pt x="138" y="70"/>
                  <a:pt x="135" y="73"/>
                  <a:pt x="132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08" y="73"/>
                  <a:pt x="105" y="70"/>
                  <a:pt x="105" y="66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5" y="50"/>
                  <a:pt x="108" y="47"/>
                  <a:pt x="112" y="47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135" y="47"/>
                  <a:pt x="138" y="50"/>
                  <a:pt x="138" y="53"/>
                </a:cubicBezTo>
                <a:lnTo>
                  <a:pt x="138" y="66"/>
                </a:lnTo>
                <a:close/>
                <a:moveTo>
                  <a:pt x="89" y="27"/>
                </a:moveTo>
                <a:cubicBezTo>
                  <a:pt x="82" y="27"/>
                  <a:pt x="82" y="27"/>
                  <a:pt x="82" y="27"/>
                </a:cubicBezTo>
                <a:cubicBezTo>
                  <a:pt x="80" y="27"/>
                  <a:pt x="79" y="28"/>
                  <a:pt x="79" y="30"/>
                </a:cubicBezTo>
                <a:cubicBezTo>
                  <a:pt x="79" y="32"/>
                  <a:pt x="80" y="33"/>
                  <a:pt x="82" y="33"/>
                </a:cubicBezTo>
                <a:cubicBezTo>
                  <a:pt x="89" y="33"/>
                  <a:pt x="89" y="33"/>
                  <a:pt x="89" y="33"/>
                </a:cubicBezTo>
                <a:cubicBezTo>
                  <a:pt x="91" y="33"/>
                  <a:pt x="92" y="32"/>
                  <a:pt x="92" y="30"/>
                </a:cubicBezTo>
                <a:cubicBezTo>
                  <a:pt x="92" y="28"/>
                  <a:pt x="91" y="27"/>
                  <a:pt x="89" y="27"/>
                </a:cubicBezTo>
                <a:close/>
                <a:moveTo>
                  <a:pt x="69" y="27"/>
                </a:moveTo>
                <a:cubicBezTo>
                  <a:pt x="62" y="27"/>
                  <a:pt x="62" y="27"/>
                  <a:pt x="62" y="27"/>
                </a:cubicBezTo>
                <a:cubicBezTo>
                  <a:pt x="61" y="27"/>
                  <a:pt x="59" y="28"/>
                  <a:pt x="59" y="30"/>
                </a:cubicBezTo>
                <a:cubicBezTo>
                  <a:pt x="59" y="32"/>
                  <a:pt x="61" y="33"/>
                  <a:pt x="62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71" y="33"/>
                  <a:pt x="72" y="32"/>
                  <a:pt x="72" y="30"/>
                </a:cubicBezTo>
                <a:cubicBezTo>
                  <a:pt x="72" y="28"/>
                  <a:pt x="71" y="27"/>
                  <a:pt x="69" y="27"/>
                </a:cubicBezTo>
                <a:close/>
                <a:moveTo>
                  <a:pt x="89" y="86"/>
                </a:moveTo>
                <a:cubicBezTo>
                  <a:pt x="82" y="86"/>
                  <a:pt x="82" y="86"/>
                  <a:pt x="82" y="86"/>
                </a:cubicBezTo>
                <a:cubicBezTo>
                  <a:pt x="80" y="86"/>
                  <a:pt x="79" y="88"/>
                  <a:pt x="79" y="89"/>
                </a:cubicBezTo>
                <a:cubicBezTo>
                  <a:pt x="79" y="91"/>
                  <a:pt x="80" y="93"/>
                  <a:pt x="82" y="93"/>
                </a:cubicBezTo>
                <a:cubicBezTo>
                  <a:pt x="89" y="93"/>
                  <a:pt x="89" y="93"/>
                  <a:pt x="89" y="93"/>
                </a:cubicBezTo>
                <a:cubicBezTo>
                  <a:pt x="91" y="93"/>
                  <a:pt x="92" y="91"/>
                  <a:pt x="92" y="89"/>
                </a:cubicBezTo>
                <a:cubicBezTo>
                  <a:pt x="92" y="88"/>
                  <a:pt x="91" y="86"/>
                  <a:pt x="89" y="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5337390" y="4123053"/>
            <a:ext cx="542925" cy="442913"/>
          </a:xfrm>
          <a:custGeom>
            <a:avLst/>
            <a:gdLst>
              <a:gd name="T0" fmla="*/ 40 w 145"/>
              <a:gd name="T1" fmla="*/ 102 h 118"/>
              <a:gd name="T2" fmla="*/ 53 w 145"/>
              <a:gd name="T3" fmla="*/ 102 h 118"/>
              <a:gd name="T4" fmla="*/ 24 w 145"/>
              <a:gd name="T5" fmla="*/ 99 h 118"/>
              <a:gd name="T6" fmla="*/ 30 w 145"/>
              <a:gd name="T7" fmla="*/ 105 h 118"/>
              <a:gd name="T8" fmla="*/ 103 w 145"/>
              <a:gd name="T9" fmla="*/ 46 h 118"/>
              <a:gd name="T10" fmla="*/ 109 w 145"/>
              <a:gd name="T11" fmla="*/ 39 h 118"/>
              <a:gd name="T12" fmla="*/ 103 w 145"/>
              <a:gd name="T13" fmla="*/ 46 h 118"/>
              <a:gd name="T14" fmla="*/ 20 w 145"/>
              <a:gd name="T15" fmla="*/ 43 h 118"/>
              <a:gd name="T16" fmla="*/ 33 w 145"/>
              <a:gd name="T17" fmla="*/ 43 h 118"/>
              <a:gd name="T18" fmla="*/ 43 w 145"/>
              <a:gd name="T19" fmla="*/ 39 h 118"/>
              <a:gd name="T20" fmla="*/ 50 w 145"/>
              <a:gd name="T21" fmla="*/ 46 h 118"/>
              <a:gd name="T22" fmla="*/ 116 w 145"/>
              <a:gd name="T23" fmla="*/ 69 h 118"/>
              <a:gd name="T24" fmla="*/ 119 w 145"/>
              <a:gd name="T25" fmla="*/ 72 h 118"/>
              <a:gd name="T26" fmla="*/ 103 w 145"/>
              <a:gd name="T27" fmla="*/ 99 h 118"/>
              <a:gd name="T28" fmla="*/ 109 w 145"/>
              <a:gd name="T29" fmla="*/ 105 h 118"/>
              <a:gd name="T30" fmla="*/ 132 w 145"/>
              <a:gd name="T31" fmla="*/ 53 h 118"/>
              <a:gd name="T32" fmla="*/ 119 w 145"/>
              <a:gd name="T33" fmla="*/ 7 h 118"/>
              <a:gd name="T34" fmla="*/ 15 w 145"/>
              <a:gd name="T35" fmla="*/ 13 h 118"/>
              <a:gd name="T36" fmla="*/ 0 w 145"/>
              <a:gd name="T37" fmla="*/ 105 h 118"/>
              <a:gd name="T38" fmla="*/ 132 w 145"/>
              <a:gd name="T39" fmla="*/ 105 h 118"/>
              <a:gd name="T40" fmla="*/ 145 w 145"/>
              <a:gd name="T41" fmla="*/ 66 h 118"/>
              <a:gd name="T42" fmla="*/ 126 w 145"/>
              <a:gd name="T43" fmla="*/ 28 h 118"/>
              <a:gd name="T44" fmla="*/ 126 w 145"/>
              <a:gd name="T45" fmla="*/ 26 h 118"/>
              <a:gd name="T46" fmla="*/ 85 w 145"/>
              <a:gd name="T47" fmla="*/ 17 h 118"/>
              <a:gd name="T48" fmla="*/ 92 w 145"/>
              <a:gd name="T49" fmla="*/ 26 h 118"/>
              <a:gd name="T50" fmla="*/ 7 w 145"/>
              <a:gd name="T51" fmla="*/ 26 h 118"/>
              <a:gd name="T52" fmla="*/ 7 w 145"/>
              <a:gd name="T53" fmla="*/ 28 h 118"/>
              <a:gd name="T54" fmla="*/ 119 w 145"/>
              <a:gd name="T55" fmla="*/ 112 h 118"/>
              <a:gd name="T56" fmla="*/ 7 w 145"/>
              <a:gd name="T57" fmla="*/ 39 h 118"/>
              <a:gd name="T58" fmla="*/ 126 w 145"/>
              <a:gd name="T59" fmla="*/ 39 h 118"/>
              <a:gd name="T60" fmla="*/ 99 w 145"/>
              <a:gd name="T61" fmla="*/ 66 h 118"/>
              <a:gd name="T62" fmla="*/ 126 w 145"/>
              <a:gd name="T63" fmla="*/ 92 h 118"/>
              <a:gd name="T64" fmla="*/ 132 w 145"/>
              <a:gd name="T65" fmla="*/ 85 h 118"/>
              <a:gd name="T66" fmla="*/ 106 w 145"/>
              <a:gd name="T67" fmla="*/ 66 h 118"/>
              <a:gd name="T68" fmla="*/ 139 w 145"/>
              <a:gd name="T69" fmla="*/ 66 h 118"/>
              <a:gd name="T70" fmla="*/ 83 w 145"/>
              <a:gd name="T71" fmla="*/ 39 h 118"/>
              <a:gd name="T72" fmla="*/ 89 w 145"/>
              <a:gd name="T73" fmla="*/ 46 h 118"/>
              <a:gd name="T74" fmla="*/ 70 w 145"/>
              <a:gd name="T75" fmla="*/ 99 h 118"/>
              <a:gd name="T76" fmla="*/ 63 w 145"/>
              <a:gd name="T77" fmla="*/ 105 h 118"/>
              <a:gd name="T78" fmla="*/ 70 w 145"/>
              <a:gd name="T79" fmla="*/ 99 h 118"/>
              <a:gd name="T80" fmla="*/ 60 w 145"/>
              <a:gd name="T81" fmla="*/ 43 h 118"/>
              <a:gd name="T82" fmla="*/ 73 w 145"/>
              <a:gd name="T83" fmla="*/ 43 h 118"/>
              <a:gd name="T84" fmla="*/ 83 w 145"/>
              <a:gd name="T85" fmla="*/ 99 h 118"/>
              <a:gd name="T86" fmla="*/ 89 w 145"/>
              <a:gd name="T87" fmla="*/ 10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5" h="118">
                <a:moveTo>
                  <a:pt x="50" y="99"/>
                </a:moveTo>
                <a:cubicBezTo>
                  <a:pt x="43" y="99"/>
                  <a:pt x="43" y="99"/>
                  <a:pt x="43" y="99"/>
                </a:cubicBezTo>
                <a:cubicBezTo>
                  <a:pt x="41" y="99"/>
                  <a:pt x="40" y="100"/>
                  <a:pt x="40" y="102"/>
                </a:cubicBezTo>
                <a:cubicBezTo>
                  <a:pt x="40" y="104"/>
                  <a:pt x="41" y="105"/>
                  <a:pt x="43" y="105"/>
                </a:cubicBezTo>
                <a:cubicBezTo>
                  <a:pt x="50" y="105"/>
                  <a:pt x="50" y="105"/>
                  <a:pt x="50" y="105"/>
                </a:cubicBezTo>
                <a:cubicBezTo>
                  <a:pt x="52" y="105"/>
                  <a:pt x="53" y="104"/>
                  <a:pt x="53" y="102"/>
                </a:cubicBezTo>
                <a:cubicBezTo>
                  <a:pt x="53" y="100"/>
                  <a:pt x="52" y="99"/>
                  <a:pt x="50" y="99"/>
                </a:cubicBezTo>
                <a:close/>
                <a:moveTo>
                  <a:pt x="30" y="99"/>
                </a:moveTo>
                <a:cubicBezTo>
                  <a:pt x="24" y="99"/>
                  <a:pt x="24" y="99"/>
                  <a:pt x="24" y="99"/>
                </a:cubicBezTo>
                <a:cubicBezTo>
                  <a:pt x="22" y="99"/>
                  <a:pt x="20" y="100"/>
                  <a:pt x="20" y="102"/>
                </a:cubicBezTo>
                <a:cubicBezTo>
                  <a:pt x="20" y="104"/>
                  <a:pt x="22" y="105"/>
                  <a:pt x="24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2" y="105"/>
                  <a:pt x="33" y="104"/>
                  <a:pt x="33" y="102"/>
                </a:cubicBezTo>
                <a:cubicBezTo>
                  <a:pt x="33" y="100"/>
                  <a:pt x="32" y="99"/>
                  <a:pt x="30" y="99"/>
                </a:cubicBezTo>
                <a:close/>
                <a:moveTo>
                  <a:pt x="103" y="46"/>
                </a:moveTo>
                <a:cubicBezTo>
                  <a:pt x="109" y="46"/>
                  <a:pt x="109" y="46"/>
                  <a:pt x="109" y="46"/>
                </a:cubicBezTo>
                <a:cubicBezTo>
                  <a:pt x="111" y="46"/>
                  <a:pt x="112" y="45"/>
                  <a:pt x="112" y="43"/>
                </a:cubicBezTo>
                <a:cubicBezTo>
                  <a:pt x="112" y="41"/>
                  <a:pt x="111" y="39"/>
                  <a:pt x="109" y="39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1" y="39"/>
                  <a:pt x="99" y="41"/>
                  <a:pt x="99" y="43"/>
                </a:cubicBezTo>
                <a:cubicBezTo>
                  <a:pt x="99" y="45"/>
                  <a:pt x="101" y="46"/>
                  <a:pt x="103" y="46"/>
                </a:cubicBezTo>
                <a:close/>
                <a:moveTo>
                  <a:pt x="30" y="39"/>
                </a:moveTo>
                <a:cubicBezTo>
                  <a:pt x="24" y="39"/>
                  <a:pt x="24" y="39"/>
                  <a:pt x="24" y="39"/>
                </a:cubicBezTo>
                <a:cubicBezTo>
                  <a:pt x="22" y="39"/>
                  <a:pt x="20" y="41"/>
                  <a:pt x="20" y="43"/>
                </a:cubicBezTo>
                <a:cubicBezTo>
                  <a:pt x="20" y="45"/>
                  <a:pt x="22" y="46"/>
                  <a:pt x="24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32" y="46"/>
                  <a:pt x="33" y="45"/>
                  <a:pt x="33" y="43"/>
                </a:cubicBezTo>
                <a:cubicBezTo>
                  <a:pt x="33" y="41"/>
                  <a:pt x="32" y="39"/>
                  <a:pt x="30" y="39"/>
                </a:cubicBezTo>
                <a:close/>
                <a:moveTo>
                  <a:pt x="50" y="39"/>
                </a:moveTo>
                <a:cubicBezTo>
                  <a:pt x="43" y="39"/>
                  <a:pt x="43" y="39"/>
                  <a:pt x="43" y="39"/>
                </a:cubicBezTo>
                <a:cubicBezTo>
                  <a:pt x="41" y="39"/>
                  <a:pt x="40" y="41"/>
                  <a:pt x="40" y="43"/>
                </a:cubicBezTo>
                <a:cubicBezTo>
                  <a:pt x="40" y="45"/>
                  <a:pt x="41" y="46"/>
                  <a:pt x="43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6"/>
                  <a:pt x="53" y="45"/>
                  <a:pt x="53" y="43"/>
                </a:cubicBezTo>
                <a:cubicBezTo>
                  <a:pt x="53" y="41"/>
                  <a:pt x="52" y="39"/>
                  <a:pt x="50" y="39"/>
                </a:cubicBezTo>
                <a:close/>
                <a:moveTo>
                  <a:pt x="116" y="69"/>
                </a:moveTo>
                <a:cubicBezTo>
                  <a:pt x="114" y="69"/>
                  <a:pt x="112" y="71"/>
                  <a:pt x="112" y="72"/>
                </a:cubicBezTo>
                <a:cubicBezTo>
                  <a:pt x="112" y="74"/>
                  <a:pt x="114" y="76"/>
                  <a:pt x="116" y="76"/>
                </a:cubicBezTo>
                <a:cubicBezTo>
                  <a:pt x="118" y="76"/>
                  <a:pt x="119" y="74"/>
                  <a:pt x="119" y="72"/>
                </a:cubicBezTo>
                <a:cubicBezTo>
                  <a:pt x="119" y="71"/>
                  <a:pt x="118" y="69"/>
                  <a:pt x="116" y="69"/>
                </a:cubicBezTo>
                <a:close/>
                <a:moveTo>
                  <a:pt x="109" y="99"/>
                </a:moveTo>
                <a:cubicBezTo>
                  <a:pt x="103" y="99"/>
                  <a:pt x="103" y="99"/>
                  <a:pt x="103" y="99"/>
                </a:cubicBezTo>
                <a:cubicBezTo>
                  <a:pt x="101" y="99"/>
                  <a:pt x="99" y="100"/>
                  <a:pt x="99" y="102"/>
                </a:cubicBezTo>
                <a:cubicBezTo>
                  <a:pt x="99" y="104"/>
                  <a:pt x="101" y="105"/>
                  <a:pt x="103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1" y="105"/>
                  <a:pt x="112" y="104"/>
                  <a:pt x="112" y="102"/>
                </a:cubicBezTo>
                <a:cubicBezTo>
                  <a:pt x="112" y="100"/>
                  <a:pt x="111" y="99"/>
                  <a:pt x="109" y="99"/>
                </a:cubicBezTo>
                <a:close/>
                <a:moveTo>
                  <a:pt x="132" y="53"/>
                </a:moveTo>
                <a:cubicBezTo>
                  <a:pt x="132" y="26"/>
                  <a:pt x="132" y="26"/>
                  <a:pt x="132" y="26"/>
                </a:cubicBezTo>
                <a:cubicBezTo>
                  <a:pt x="132" y="19"/>
                  <a:pt x="127" y="13"/>
                  <a:pt x="120" y="13"/>
                </a:cubicBezTo>
                <a:cubicBezTo>
                  <a:pt x="119" y="7"/>
                  <a:pt x="119" y="7"/>
                  <a:pt x="119" y="7"/>
                </a:cubicBezTo>
                <a:cubicBezTo>
                  <a:pt x="68" y="13"/>
                  <a:pt x="68" y="13"/>
                  <a:pt x="68" y="13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6" y="13"/>
                  <a:pt x="0" y="19"/>
                  <a:pt x="0" y="26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3"/>
                  <a:pt x="6" y="118"/>
                  <a:pt x="14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26" y="118"/>
                  <a:pt x="132" y="113"/>
                  <a:pt x="132" y="105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9" y="92"/>
                  <a:pt x="145" y="86"/>
                  <a:pt x="145" y="79"/>
                </a:cubicBezTo>
                <a:cubicBezTo>
                  <a:pt x="145" y="66"/>
                  <a:pt x="145" y="66"/>
                  <a:pt x="145" y="66"/>
                </a:cubicBezTo>
                <a:cubicBezTo>
                  <a:pt x="145" y="58"/>
                  <a:pt x="139" y="53"/>
                  <a:pt x="132" y="53"/>
                </a:cubicBezTo>
                <a:close/>
                <a:moveTo>
                  <a:pt x="126" y="26"/>
                </a:moveTo>
                <a:cubicBezTo>
                  <a:pt x="126" y="28"/>
                  <a:pt x="126" y="28"/>
                  <a:pt x="126" y="28"/>
                </a:cubicBezTo>
                <a:cubicBezTo>
                  <a:pt x="124" y="27"/>
                  <a:pt x="123" y="27"/>
                  <a:pt x="121" y="26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3" y="20"/>
                  <a:pt x="126" y="23"/>
                  <a:pt x="126" y="26"/>
                </a:cubicBezTo>
                <a:close/>
                <a:moveTo>
                  <a:pt x="113" y="14"/>
                </a:moveTo>
                <a:cubicBezTo>
                  <a:pt x="114" y="25"/>
                  <a:pt x="114" y="25"/>
                  <a:pt x="114" y="25"/>
                </a:cubicBezTo>
                <a:cubicBezTo>
                  <a:pt x="85" y="17"/>
                  <a:pt x="85" y="17"/>
                  <a:pt x="85" y="17"/>
                </a:cubicBezTo>
                <a:lnTo>
                  <a:pt x="113" y="14"/>
                </a:lnTo>
                <a:close/>
                <a:moveTo>
                  <a:pt x="24" y="8"/>
                </a:moveTo>
                <a:cubicBezTo>
                  <a:pt x="92" y="26"/>
                  <a:pt x="92" y="26"/>
                  <a:pt x="92" y="26"/>
                </a:cubicBezTo>
                <a:cubicBezTo>
                  <a:pt x="19" y="26"/>
                  <a:pt x="19" y="26"/>
                  <a:pt x="19" y="26"/>
                </a:cubicBezTo>
                <a:lnTo>
                  <a:pt x="24" y="8"/>
                </a:lnTo>
                <a:close/>
                <a:moveTo>
                  <a:pt x="7" y="26"/>
                </a:moveTo>
                <a:cubicBezTo>
                  <a:pt x="7" y="23"/>
                  <a:pt x="10" y="20"/>
                  <a:pt x="14" y="20"/>
                </a:cubicBezTo>
                <a:cubicBezTo>
                  <a:pt x="12" y="26"/>
                  <a:pt x="12" y="26"/>
                  <a:pt x="12" y="26"/>
                </a:cubicBezTo>
                <a:cubicBezTo>
                  <a:pt x="10" y="27"/>
                  <a:pt x="8" y="27"/>
                  <a:pt x="7" y="28"/>
                </a:cubicBezTo>
                <a:lnTo>
                  <a:pt x="7" y="26"/>
                </a:lnTo>
                <a:close/>
                <a:moveTo>
                  <a:pt x="126" y="105"/>
                </a:moveTo>
                <a:cubicBezTo>
                  <a:pt x="126" y="109"/>
                  <a:pt x="123" y="112"/>
                  <a:pt x="119" y="112"/>
                </a:cubicBezTo>
                <a:cubicBezTo>
                  <a:pt x="14" y="112"/>
                  <a:pt x="14" y="112"/>
                  <a:pt x="14" y="112"/>
                </a:cubicBezTo>
                <a:cubicBezTo>
                  <a:pt x="10" y="112"/>
                  <a:pt x="7" y="109"/>
                  <a:pt x="7" y="105"/>
                </a:cubicBezTo>
                <a:cubicBezTo>
                  <a:pt x="7" y="39"/>
                  <a:pt x="7" y="39"/>
                  <a:pt x="7" y="39"/>
                </a:cubicBezTo>
                <a:cubicBezTo>
                  <a:pt x="7" y="36"/>
                  <a:pt x="10" y="33"/>
                  <a:pt x="14" y="33"/>
                </a:cubicBezTo>
                <a:cubicBezTo>
                  <a:pt x="119" y="33"/>
                  <a:pt x="119" y="33"/>
                  <a:pt x="119" y="33"/>
                </a:cubicBezTo>
                <a:cubicBezTo>
                  <a:pt x="123" y="33"/>
                  <a:pt x="126" y="36"/>
                  <a:pt x="126" y="39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05" y="53"/>
                  <a:pt x="99" y="58"/>
                  <a:pt x="99" y="66"/>
                </a:cubicBezTo>
                <a:cubicBezTo>
                  <a:pt x="99" y="79"/>
                  <a:pt x="99" y="79"/>
                  <a:pt x="99" y="79"/>
                </a:cubicBezTo>
                <a:cubicBezTo>
                  <a:pt x="99" y="86"/>
                  <a:pt x="105" y="92"/>
                  <a:pt x="112" y="92"/>
                </a:cubicBezTo>
                <a:cubicBezTo>
                  <a:pt x="126" y="92"/>
                  <a:pt x="126" y="92"/>
                  <a:pt x="126" y="92"/>
                </a:cubicBezTo>
                <a:lnTo>
                  <a:pt x="126" y="105"/>
                </a:lnTo>
                <a:close/>
                <a:moveTo>
                  <a:pt x="139" y="79"/>
                </a:moveTo>
                <a:cubicBezTo>
                  <a:pt x="139" y="83"/>
                  <a:pt x="136" y="85"/>
                  <a:pt x="132" y="85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09" y="85"/>
                  <a:pt x="106" y="83"/>
                  <a:pt x="106" y="79"/>
                </a:cubicBezTo>
                <a:cubicBezTo>
                  <a:pt x="106" y="66"/>
                  <a:pt x="106" y="66"/>
                  <a:pt x="106" y="66"/>
                </a:cubicBezTo>
                <a:cubicBezTo>
                  <a:pt x="106" y="62"/>
                  <a:pt x="109" y="59"/>
                  <a:pt x="112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6" y="59"/>
                  <a:pt x="139" y="62"/>
                  <a:pt x="139" y="66"/>
                </a:cubicBezTo>
                <a:lnTo>
                  <a:pt x="139" y="79"/>
                </a:lnTo>
                <a:close/>
                <a:moveTo>
                  <a:pt x="89" y="39"/>
                </a:moveTo>
                <a:cubicBezTo>
                  <a:pt x="83" y="39"/>
                  <a:pt x="83" y="39"/>
                  <a:pt x="83" y="39"/>
                </a:cubicBezTo>
                <a:cubicBezTo>
                  <a:pt x="81" y="39"/>
                  <a:pt x="79" y="41"/>
                  <a:pt x="79" y="43"/>
                </a:cubicBezTo>
                <a:cubicBezTo>
                  <a:pt x="79" y="45"/>
                  <a:pt x="81" y="46"/>
                  <a:pt x="83" y="46"/>
                </a:cubicBezTo>
                <a:cubicBezTo>
                  <a:pt x="89" y="46"/>
                  <a:pt x="89" y="46"/>
                  <a:pt x="89" y="46"/>
                </a:cubicBezTo>
                <a:cubicBezTo>
                  <a:pt x="91" y="46"/>
                  <a:pt x="93" y="45"/>
                  <a:pt x="93" y="43"/>
                </a:cubicBezTo>
                <a:cubicBezTo>
                  <a:pt x="93" y="41"/>
                  <a:pt x="91" y="39"/>
                  <a:pt x="89" y="39"/>
                </a:cubicBezTo>
                <a:close/>
                <a:moveTo>
                  <a:pt x="70" y="99"/>
                </a:moveTo>
                <a:cubicBezTo>
                  <a:pt x="63" y="99"/>
                  <a:pt x="63" y="99"/>
                  <a:pt x="63" y="99"/>
                </a:cubicBezTo>
                <a:cubicBezTo>
                  <a:pt x="61" y="99"/>
                  <a:pt x="60" y="100"/>
                  <a:pt x="60" y="102"/>
                </a:cubicBezTo>
                <a:cubicBezTo>
                  <a:pt x="60" y="104"/>
                  <a:pt x="61" y="105"/>
                  <a:pt x="63" y="105"/>
                </a:cubicBezTo>
                <a:cubicBezTo>
                  <a:pt x="70" y="105"/>
                  <a:pt x="70" y="105"/>
                  <a:pt x="70" y="105"/>
                </a:cubicBezTo>
                <a:cubicBezTo>
                  <a:pt x="71" y="105"/>
                  <a:pt x="73" y="104"/>
                  <a:pt x="73" y="102"/>
                </a:cubicBezTo>
                <a:cubicBezTo>
                  <a:pt x="73" y="100"/>
                  <a:pt x="71" y="99"/>
                  <a:pt x="70" y="99"/>
                </a:cubicBezTo>
                <a:close/>
                <a:moveTo>
                  <a:pt x="70" y="39"/>
                </a:moveTo>
                <a:cubicBezTo>
                  <a:pt x="63" y="39"/>
                  <a:pt x="63" y="39"/>
                  <a:pt x="63" y="39"/>
                </a:cubicBezTo>
                <a:cubicBezTo>
                  <a:pt x="61" y="39"/>
                  <a:pt x="60" y="41"/>
                  <a:pt x="60" y="43"/>
                </a:cubicBezTo>
                <a:cubicBezTo>
                  <a:pt x="60" y="45"/>
                  <a:pt x="61" y="46"/>
                  <a:pt x="63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71" y="46"/>
                  <a:pt x="73" y="45"/>
                  <a:pt x="73" y="43"/>
                </a:cubicBezTo>
                <a:cubicBezTo>
                  <a:pt x="73" y="41"/>
                  <a:pt x="71" y="39"/>
                  <a:pt x="70" y="39"/>
                </a:cubicBezTo>
                <a:close/>
                <a:moveTo>
                  <a:pt x="89" y="99"/>
                </a:moveTo>
                <a:cubicBezTo>
                  <a:pt x="83" y="99"/>
                  <a:pt x="83" y="99"/>
                  <a:pt x="83" y="99"/>
                </a:cubicBezTo>
                <a:cubicBezTo>
                  <a:pt x="81" y="99"/>
                  <a:pt x="79" y="100"/>
                  <a:pt x="79" y="102"/>
                </a:cubicBezTo>
                <a:cubicBezTo>
                  <a:pt x="79" y="104"/>
                  <a:pt x="81" y="105"/>
                  <a:pt x="83" y="105"/>
                </a:cubicBezTo>
                <a:cubicBezTo>
                  <a:pt x="89" y="105"/>
                  <a:pt x="89" y="105"/>
                  <a:pt x="89" y="105"/>
                </a:cubicBezTo>
                <a:cubicBezTo>
                  <a:pt x="91" y="105"/>
                  <a:pt x="93" y="104"/>
                  <a:pt x="93" y="102"/>
                </a:cubicBezTo>
                <a:cubicBezTo>
                  <a:pt x="93" y="100"/>
                  <a:pt x="91" y="99"/>
                  <a:pt x="89" y="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6451815" y="4073841"/>
            <a:ext cx="393700" cy="544513"/>
          </a:xfrm>
          <a:custGeom>
            <a:avLst/>
            <a:gdLst>
              <a:gd name="T0" fmla="*/ 46 w 105"/>
              <a:gd name="T1" fmla="*/ 13 h 145"/>
              <a:gd name="T2" fmla="*/ 52 w 105"/>
              <a:gd name="T3" fmla="*/ 52 h 145"/>
              <a:gd name="T4" fmla="*/ 20 w 105"/>
              <a:gd name="T5" fmla="*/ 13 h 145"/>
              <a:gd name="T6" fmla="*/ 13 w 105"/>
              <a:gd name="T7" fmla="*/ 52 h 145"/>
              <a:gd name="T8" fmla="*/ 20 w 105"/>
              <a:gd name="T9" fmla="*/ 13 h 145"/>
              <a:gd name="T10" fmla="*/ 85 w 105"/>
              <a:gd name="T11" fmla="*/ 13 h 145"/>
              <a:gd name="T12" fmla="*/ 92 w 105"/>
              <a:gd name="T13" fmla="*/ 52 h 145"/>
              <a:gd name="T14" fmla="*/ 66 w 105"/>
              <a:gd name="T15" fmla="*/ 13 h 145"/>
              <a:gd name="T16" fmla="*/ 59 w 105"/>
              <a:gd name="T17" fmla="*/ 52 h 145"/>
              <a:gd name="T18" fmla="*/ 66 w 105"/>
              <a:gd name="T19" fmla="*/ 13 h 145"/>
              <a:gd name="T20" fmla="*/ 72 w 105"/>
              <a:gd name="T21" fmla="*/ 13 h 145"/>
              <a:gd name="T22" fmla="*/ 79 w 105"/>
              <a:gd name="T23" fmla="*/ 52 h 145"/>
              <a:gd name="T24" fmla="*/ 39 w 105"/>
              <a:gd name="T25" fmla="*/ 13 h 145"/>
              <a:gd name="T26" fmla="*/ 26 w 105"/>
              <a:gd name="T27" fmla="*/ 52 h 145"/>
              <a:gd name="T28" fmla="*/ 39 w 105"/>
              <a:gd name="T29" fmla="*/ 13 h 145"/>
              <a:gd name="T30" fmla="*/ 13 w 105"/>
              <a:gd name="T31" fmla="*/ 66 h 145"/>
              <a:gd name="T32" fmla="*/ 66 w 105"/>
              <a:gd name="T33" fmla="*/ 72 h 145"/>
              <a:gd name="T34" fmla="*/ 102 w 105"/>
              <a:gd name="T35" fmla="*/ 0 h 145"/>
              <a:gd name="T36" fmla="*/ 0 w 105"/>
              <a:gd name="T37" fmla="*/ 3 h 145"/>
              <a:gd name="T38" fmla="*/ 3 w 105"/>
              <a:gd name="T39" fmla="*/ 145 h 145"/>
              <a:gd name="T40" fmla="*/ 16 w 105"/>
              <a:gd name="T41" fmla="*/ 133 h 145"/>
              <a:gd name="T42" fmla="*/ 29 w 105"/>
              <a:gd name="T43" fmla="*/ 145 h 145"/>
              <a:gd name="T44" fmla="*/ 42 w 105"/>
              <a:gd name="T45" fmla="*/ 133 h 145"/>
              <a:gd name="T46" fmla="*/ 50 w 105"/>
              <a:gd name="T47" fmla="*/ 143 h 145"/>
              <a:gd name="T48" fmla="*/ 55 w 105"/>
              <a:gd name="T49" fmla="*/ 143 h 145"/>
              <a:gd name="T50" fmla="*/ 63 w 105"/>
              <a:gd name="T51" fmla="*/ 133 h 145"/>
              <a:gd name="T52" fmla="*/ 76 w 105"/>
              <a:gd name="T53" fmla="*/ 145 h 145"/>
              <a:gd name="T54" fmla="*/ 89 w 105"/>
              <a:gd name="T55" fmla="*/ 133 h 145"/>
              <a:gd name="T56" fmla="*/ 102 w 105"/>
              <a:gd name="T57" fmla="*/ 145 h 145"/>
              <a:gd name="T58" fmla="*/ 105 w 105"/>
              <a:gd name="T59" fmla="*/ 3 h 145"/>
              <a:gd name="T60" fmla="*/ 99 w 105"/>
              <a:gd name="T61" fmla="*/ 133 h 145"/>
              <a:gd name="T62" fmla="*/ 89 w 105"/>
              <a:gd name="T63" fmla="*/ 125 h 145"/>
              <a:gd name="T64" fmla="*/ 76 w 105"/>
              <a:gd name="T65" fmla="*/ 137 h 145"/>
              <a:gd name="T66" fmla="*/ 62 w 105"/>
              <a:gd name="T67" fmla="*/ 125 h 145"/>
              <a:gd name="T68" fmla="*/ 60 w 105"/>
              <a:gd name="T69" fmla="*/ 126 h 145"/>
              <a:gd name="T70" fmla="*/ 45 w 105"/>
              <a:gd name="T71" fmla="*/ 126 h 145"/>
              <a:gd name="T72" fmla="*/ 43 w 105"/>
              <a:gd name="T73" fmla="*/ 125 h 145"/>
              <a:gd name="T74" fmla="*/ 29 w 105"/>
              <a:gd name="T75" fmla="*/ 137 h 145"/>
              <a:gd name="T76" fmla="*/ 16 w 105"/>
              <a:gd name="T77" fmla="*/ 125 h 145"/>
              <a:gd name="T78" fmla="*/ 6 w 105"/>
              <a:gd name="T79" fmla="*/ 133 h 145"/>
              <a:gd name="T80" fmla="*/ 99 w 105"/>
              <a:gd name="T81" fmla="*/ 6 h 145"/>
              <a:gd name="T82" fmla="*/ 79 w 105"/>
              <a:gd name="T83" fmla="*/ 105 h 145"/>
              <a:gd name="T84" fmla="*/ 13 w 105"/>
              <a:gd name="T85" fmla="*/ 112 h 145"/>
              <a:gd name="T86" fmla="*/ 79 w 105"/>
              <a:gd name="T87" fmla="*/ 105 h 145"/>
              <a:gd name="T88" fmla="*/ 13 w 105"/>
              <a:gd name="T89" fmla="*/ 79 h 145"/>
              <a:gd name="T90" fmla="*/ 92 w 105"/>
              <a:gd name="T91" fmla="*/ 85 h 145"/>
              <a:gd name="T92" fmla="*/ 92 w 105"/>
              <a:gd name="T93" fmla="*/ 92 h 145"/>
              <a:gd name="T94" fmla="*/ 13 w 105"/>
              <a:gd name="T95" fmla="*/ 98 h 145"/>
              <a:gd name="T96" fmla="*/ 92 w 105"/>
              <a:gd name="T97" fmla="*/ 9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" h="145">
                <a:moveTo>
                  <a:pt x="52" y="13"/>
                </a:moveTo>
                <a:cubicBezTo>
                  <a:pt x="46" y="13"/>
                  <a:pt x="46" y="13"/>
                  <a:pt x="46" y="13"/>
                </a:cubicBezTo>
                <a:cubicBezTo>
                  <a:pt x="46" y="52"/>
                  <a:pt x="46" y="52"/>
                  <a:pt x="46" y="52"/>
                </a:cubicBezTo>
                <a:cubicBezTo>
                  <a:pt x="52" y="52"/>
                  <a:pt x="52" y="52"/>
                  <a:pt x="52" y="52"/>
                </a:cubicBezTo>
                <a:lnTo>
                  <a:pt x="52" y="13"/>
                </a:lnTo>
                <a:close/>
                <a:moveTo>
                  <a:pt x="20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52"/>
                  <a:pt x="13" y="52"/>
                  <a:pt x="13" y="52"/>
                </a:cubicBezTo>
                <a:cubicBezTo>
                  <a:pt x="20" y="52"/>
                  <a:pt x="20" y="52"/>
                  <a:pt x="20" y="52"/>
                </a:cubicBezTo>
                <a:lnTo>
                  <a:pt x="20" y="13"/>
                </a:lnTo>
                <a:close/>
                <a:moveTo>
                  <a:pt x="92" y="13"/>
                </a:moveTo>
                <a:cubicBezTo>
                  <a:pt x="85" y="13"/>
                  <a:pt x="85" y="13"/>
                  <a:pt x="85" y="13"/>
                </a:cubicBezTo>
                <a:cubicBezTo>
                  <a:pt x="85" y="52"/>
                  <a:pt x="85" y="52"/>
                  <a:pt x="85" y="52"/>
                </a:cubicBezTo>
                <a:cubicBezTo>
                  <a:pt x="92" y="52"/>
                  <a:pt x="92" y="52"/>
                  <a:pt x="92" y="52"/>
                </a:cubicBezTo>
                <a:lnTo>
                  <a:pt x="92" y="13"/>
                </a:lnTo>
                <a:close/>
                <a:moveTo>
                  <a:pt x="66" y="13"/>
                </a:moveTo>
                <a:cubicBezTo>
                  <a:pt x="59" y="13"/>
                  <a:pt x="59" y="13"/>
                  <a:pt x="59" y="13"/>
                </a:cubicBezTo>
                <a:cubicBezTo>
                  <a:pt x="59" y="52"/>
                  <a:pt x="59" y="52"/>
                  <a:pt x="59" y="52"/>
                </a:cubicBezTo>
                <a:cubicBezTo>
                  <a:pt x="66" y="52"/>
                  <a:pt x="66" y="52"/>
                  <a:pt x="66" y="52"/>
                </a:cubicBezTo>
                <a:lnTo>
                  <a:pt x="66" y="13"/>
                </a:lnTo>
                <a:close/>
                <a:moveTo>
                  <a:pt x="79" y="13"/>
                </a:moveTo>
                <a:cubicBezTo>
                  <a:pt x="72" y="13"/>
                  <a:pt x="72" y="13"/>
                  <a:pt x="72" y="13"/>
                </a:cubicBezTo>
                <a:cubicBezTo>
                  <a:pt x="72" y="52"/>
                  <a:pt x="72" y="52"/>
                  <a:pt x="72" y="52"/>
                </a:cubicBezTo>
                <a:cubicBezTo>
                  <a:pt x="79" y="52"/>
                  <a:pt x="79" y="52"/>
                  <a:pt x="79" y="52"/>
                </a:cubicBezTo>
                <a:lnTo>
                  <a:pt x="79" y="13"/>
                </a:lnTo>
                <a:close/>
                <a:moveTo>
                  <a:pt x="39" y="13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52"/>
                  <a:pt x="26" y="52"/>
                  <a:pt x="26" y="52"/>
                </a:cubicBezTo>
                <a:cubicBezTo>
                  <a:pt x="39" y="52"/>
                  <a:pt x="39" y="52"/>
                  <a:pt x="39" y="52"/>
                </a:cubicBezTo>
                <a:lnTo>
                  <a:pt x="39" y="13"/>
                </a:lnTo>
                <a:close/>
                <a:moveTo>
                  <a:pt x="66" y="66"/>
                </a:moveTo>
                <a:cubicBezTo>
                  <a:pt x="13" y="66"/>
                  <a:pt x="13" y="66"/>
                  <a:pt x="13" y="66"/>
                </a:cubicBezTo>
                <a:cubicBezTo>
                  <a:pt x="13" y="72"/>
                  <a:pt x="13" y="72"/>
                  <a:pt x="13" y="72"/>
                </a:cubicBezTo>
                <a:cubicBezTo>
                  <a:pt x="66" y="72"/>
                  <a:pt x="66" y="72"/>
                  <a:pt x="66" y="72"/>
                </a:cubicBezTo>
                <a:lnTo>
                  <a:pt x="66" y="66"/>
                </a:lnTo>
                <a:close/>
                <a:moveTo>
                  <a:pt x="102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3"/>
                  <a:pt x="1" y="145"/>
                  <a:pt x="3" y="145"/>
                </a:cubicBezTo>
                <a:cubicBezTo>
                  <a:pt x="4" y="145"/>
                  <a:pt x="5" y="144"/>
                  <a:pt x="5" y="144"/>
                </a:cubicBezTo>
                <a:cubicBezTo>
                  <a:pt x="16" y="133"/>
                  <a:pt x="16" y="133"/>
                  <a:pt x="16" y="133"/>
                </a:cubicBezTo>
                <a:cubicBezTo>
                  <a:pt x="27" y="144"/>
                  <a:pt x="27" y="144"/>
                  <a:pt x="27" y="144"/>
                </a:cubicBezTo>
                <a:cubicBezTo>
                  <a:pt x="28" y="144"/>
                  <a:pt x="29" y="145"/>
                  <a:pt x="29" y="145"/>
                </a:cubicBezTo>
                <a:cubicBezTo>
                  <a:pt x="30" y="145"/>
                  <a:pt x="31" y="144"/>
                  <a:pt x="32" y="144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50" y="143"/>
                  <a:pt x="50" y="143"/>
                  <a:pt x="50" y="143"/>
                </a:cubicBezTo>
                <a:cubicBezTo>
                  <a:pt x="50" y="143"/>
                  <a:pt x="50" y="143"/>
                  <a:pt x="50" y="143"/>
                </a:cubicBezTo>
                <a:cubicBezTo>
                  <a:pt x="51" y="144"/>
                  <a:pt x="51" y="145"/>
                  <a:pt x="52" y="145"/>
                </a:cubicBezTo>
                <a:cubicBezTo>
                  <a:pt x="54" y="145"/>
                  <a:pt x="54" y="144"/>
                  <a:pt x="55" y="143"/>
                </a:cubicBezTo>
                <a:cubicBezTo>
                  <a:pt x="55" y="143"/>
                  <a:pt x="55" y="143"/>
                  <a:pt x="55" y="143"/>
                </a:cubicBezTo>
                <a:cubicBezTo>
                  <a:pt x="63" y="133"/>
                  <a:pt x="63" y="133"/>
                  <a:pt x="63" y="133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74" y="144"/>
                  <a:pt x="75" y="145"/>
                  <a:pt x="76" y="145"/>
                </a:cubicBezTo>
                <a:cubicBezTo>
                  <a:pt x="76" y="145"/>
                  <a:pt x="77" y="144"/>
                  <a:pt x="78" y="144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100" y="144"/>
                  <a:pt x="100" y="144"/>
                  <a:pt x="100" y="144"/>
                </a:cubicBezTo>
                <a:cubicBezTo>
                  <a:pt x="100" y="144"/>
                  <a:pt x="101" y="145"/>
                  <a:pt x="102" y="145"/>
                </a:cubicBezTo>
                <a:cubicBezTo>
                  <a:pt x="104" y="145"/>
                  <a:pt x="105" y="143"/>
                  <a:pt x="105" y="141"/>
                </a:cubicBezTo>
                <a:cubicBezTo>
                  <a:pt x="105" y="3"/>
                  <a:pt x="105" y="3"/>
                  <a:pt x="105" y="3"/>
                </a:cubicBezTo>
                <a:cubicBezTo>
                  <a:pt x="105" y="1"/>
                  <a:pt x="104" y="0"/>
                  <a:pt x="102" y="0"/>
                </a:cubicBezTo>
                <a:close/>
                <a:moveTo>
                  <a:pt x="99" y="133"/>
                </a:moveTo>
                <a:cubicBezTo>
                  <a:pt x="91" y="126"/>
                  <a:pt x="91" y="126"/>
                  <a:pt x="91" y="126"/>
                </a:cubicBezTo>
                <a:cubicBezTo>
                  <a:pt x="90" y="125"/>
                  <a:pt x="90" y="125"/>
                  <a:pt x="89" y="125"/>
                </a:cubicBezTo>
                <a:cubicBezTo>
                  <a:pt x="88" y="125"/>
                  <a:pt x="87" y="125"/>
                  <a:pt x="86" y="126"/>
                </a:cubicBezTo>
                <a:cubicBezTo>
                  <a:pt x="76" y="137"/>
                  <a:pt x="76" y="137"/>
                  <a:pt x="76" y="137"/>
                </a:cubicBezTo>
                <a:cubicBezTo>
                  <a:pt x="65" y="126"/>
                  <a:pt x="65" y="126"/>
                  <a:pt x="65" y="126"/>
                </a:cubicBezTo>
                <a:cubicBezTo>
                  <a:pt x="64" y="125"/>
                  <a:pt x="63" y="125"/>
                  <a:pt x="62" y="125"/>
                </a:cubicBezTo>
                <a:cubicBezTo>
                  <a:pt x="61" y="125"/>
                  <a:pt x="60" y="125"/>
                  <a:pt x="60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52" y="136"/>
                  <a:pt x="52" y="136"/>
                  <a:pt x="52" y="136"/>
                </a:cubicBezTo>
                <a:cubicBezTo>
                  <a:pt x="45" y="126"/>
                  <a:pt x="45" y="126"/>
                  <a:pt x="45" y="126"/>
                </a:cubicBezTo>
                <a:cubicBezTo>
                  <a:pt x="45" y="126"/>
                  <a:pt x="45" y="126"/>
                  <a:pt x="45" y="126"/>
                </a:cubicBezTo>
                <a:cubicBezTo>
                  <a:pt x="45" y="125"/>
                  <a:pt x="44" y="125"/>
                  <a:pt x="43" y="125"/>
                </a:cubicBezTo>
                <a:cubicBezTo>
                  <a:pt x="42" y="125"/>
                  <a:pt x="41" y="125"/>
                  <a:pt x="40" y="126"/>
                </a:cubicBezTo>
                <a:cubicBezTo>
                  <a:pt x="29" y="137"/>
                  <a:pt x="29" y="137"/>
                  <a:pt x="29" y="137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8" y="125"/>
                  <a:pt x="17" y="125"/>
                  <a:pt x="16" y="125"/>
                </a:cubicBezTo>
                <a:cubicBezTo>
                  <a:pt x="15" y="125"/>
                  <a:pt x="15" y="125"/>
                  <a:pt x="14" y="126"/>
                </a:cubicBezTo>
                <a:cubicBezTo>
                  <a:pt x="6" y="133"/>
                  <a:pt x="6" y="133"/>
                  <a:pt x="6" y="133"/>
                </a:cubicBezTo>
                <a:cubicBezTo>
                  <a:pt x="6" y="6"/>
                  <a:pt x="6" y="6"/>
                  <a:pt x="6" y="6"/>
                </a:cubicBezTo>
                <a:cubicBezTo>
                  <a:pt x="99" y="6"/>
                  <a:pt x="99" y="6"/>
                  <a:pt x="99" y="6"/>
                </a:cubicBezTo>
                <a:lnTo>
                  <a:pt x="99" y="133"/>
                </a:lnTo>
                <a:close/>
                <a:moveTo>
                  <a:pt x="79" y="105"/>
                </a:moveTo>
                <a:cubicBezTo>
                  <a:pt x="13" y="105"/>
                  <a:pt x="13" y="105"/>
                  <a:pt x="13" y="105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79" y="112"/>
                  <a:pt x="79" y="112"/>
                  <a:pt x="79" y="112"/>
                </a:cubicBezTo>
                <a:lnTo>
                  <a:pt x="79" y="105"/>
                </a:lnTo>
                <a:close/>
                <a:moveTo>
                  <a:pt x="92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85"/>
                  <a:pt x="13" y="85"/>
                  <a:pt x="13" y="85"/>
                </a:cubicBezTo>
                <a:cubicBezTo>
                  <a:pt x="92" y="85"/>
                  <a:pt x="92" y="85"/>
                  <a:pt x="92" y="85"/>
                </a:cubicBezTo>
                <a:lnTo>
                  <a:pt x="92" y="79"/>
                </a:lnTo>
                <a:close/>
                <a:moveTo>
                  <a:pt x="92" y="92"/>
                </a:moveTo>
                <a:cubicBezTo>
                  <a:pt x="13" y="92"/>
                  <a:pt x="13" y="92"/>
                  <a:pt x="13" y="92"/>
                </a:cubicBezTo>
                <a:cubicBezTo>
                  <a:pt x="13" y="98"/>
                  <a:pt x="13" y="98"/>
                  <a:pt x="13" y="98"/>
                </a:cubicBezTo>
                <a:cubicBezTo>
                  <a:pt x="92" y="98"/>
                  <a:pt x="92" y="98"/>
                  <a:pt x="92" y="98"/>
                </a:cubicBezTo>
                <a:lnTo>
                  <a:pt x="92" y="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7466228" y="4073841"/>
            <a:ext cx="442913" cy="544513"/>
          </a:xfrm>
          <a:custGeom>
            <a:avLst/>
            <a:gdLst>
              <a:gd name="T0" fmla="*/ 46 w 118"/>
              <a:gd name="T1" fmla="*/ 33 h 145"/>
              <a:gd name="T2" fmla="*/ 53 w 118"/>
              <a:gd name="T3" fmla="*/ 66 h 145"/>
              <a:gd name="T4" fmla="*/ 66 w 118"/>
              <a:gd name="T5" fmla="*/ 33 h 145"/>
              <a:gd name="T6" fmla="*/ 59 w 118"/>
              <a:gd name="T7" fmla="*/ 66 h 145"/>
              <a:gd name="T8" fmla="*/ 66 w 118"/>
              <a:gd name="T9" fmla="*/ 33 h 145"/>
              <a:gd name="T10" fmla="*/ 26 w 118"/>
              <a:gd name="T11" fmla="*/ 33 h 145"/>
              <a:gd name="T12" fmla="*/ 39 w 118"/>
              <a:gd name="T13" fmla="*/ 66 h 145"/>
              <a:gd name="T14" fmla="*/ 20 w 118"/>
              <a:gd name="T15" fmla="*/ 33 h 145"/>
              <a:gd name="T16" fmla="*/ 13 w 118"/>
              <a:gd name="T17" fmla="*/ 66 h 145"/>
              <a:gd name="T18" fmla="*/ 20 w 118"/>
              <a:gd name="T19" fmla="*/ 33 h 145"/>
              <a:gd name="T20" fmla="*/ 72 w 118"/>
              <a:gd name="T21" fmla="*/ 33 h 145"/>
              <a:gd name="T22" fmla="*/ 79 w 118"/>
              <a:gd name="T23" fmla="*/ 66 h 145"/>
              <a:gd name="T24" fmla="*/ 46 w 118"/>
              <a:gd name="T25" fmla="*/ 79 h 145"/>
              <a:gd name="T26" fmla="*/ 13 w 118"/>
              <a:gd name="T27" fmla="*/ 85 h 145"/>
              <a:gd name="T28" fmla="*/ 46 w 118"/>
              <a:gd name="T29" fmla="*/ 79 h 145"/>
              <a:gd name="T30" fmla="*/ 3 w 118"/>
              <a:gd name="T31" fmla="*/ 19 h 145"/>
              <a:gd name="T32" fmla="*/ 0 w 118"/>
              <a:gd name="T33" fmla="*/ 141 h 145"/>
              <a:gd name="T34" fmla="*/ 5 w 118"/>
              <a:gd name="T35" fmla="*/ 144 h 145"/>
              <a:gd name="T36" fmla="*/ 30 w 118"/>
              <a:gd name="T37" fmla="*/ 144 h 145"/>
              <a:gd name="T38" fmla="*/ 35 w 118"/>
              <a:gd name="T39" fmla="*/ 144 h 145"/>
              <a:gd name="T40" fmla="*/ 57 w 118"/>
              <a:gd name="T41" fmla="*/ 144 h 145"/>
              <a:gd name="T42" fmla="*/ 61 w 118"/>
              <a:gd name="T43" fmla="*/ 144 h 145"/>
              <a:gd name="T44" fmla="*/ 86 w 118"/>
              <a:gd name="T45" fmla="*/ 144 h 145"/>
              <a:gd name="T46" fmla="*/ 92 w 118"/>
              <a:gd name="T47" fmla="*/ 141 h 145"/>
              <a:gd name="T48" fmla="*/ 89 w 118"/>
              <a:gd name="T49" fmla="*/ 19 h 145"/>
              <a:gd name="T50" fmla="*/ 75 w 118"/>
              <a:gd name="T51" fmla="*/ 126 h 145"/>
              <a:gd name="T52" fmla="*/ 70 w 118"/>
              <a:gd name="T53" fmla="*/ 126 h 145"/>
              <a:gd name="T54" fmla="*/ 48 w 118"/>
              <a:gd name="T55" fmla="*/ 126 h 145"/>
              <a:gd name="T56" fmla="*/ 44 w 118"/>
              <a:gd name="T57" fmla="*/ 126 h 145"/>
              <a:gd name="T58" fmla="*/ 22 w 118"/>
              <a:gd name="T59" fmla="*/ 126 h 145"/>
              <a:gd name="T60" fmla="*/ 17 w 118"/>
              <a:gd name="T61" fmla="*/ 126 h 145"/>
              <a:gd name="T62" fmla="*/ 6 w 118"/>
              <a:gd name="T63" fmla="*/ 26 h 145"/>
              <a:gd name="T64" fmla="*/ 85 w 118"/>
              <a:gd name="T65" fmla="*/ 134 h 145"/>
              <a:gd name="T66" fmla="*/ 29 w 118"/>
              <a:gd name="T67" fmla="*/ 0 h 145"/>
              <a:gd name="T68" fmla="*/ 26 w 118"/>
              <a:gd name="T69" fmla="*/ 13 h 145"/>
              <a:gd name="T70" fmla="*/ 33 w 118"/>
              <a:gd name="T71" fmla="*/ 6 h 145"/>
              <a:gd name="T72" fmla="*/ 112 w 118"/>
              <a:gd name="T73" fmla="*/ 115 h 145"/>
              <a:gd name="T74" fmla="*/ 99 w 118"/>
              <a:gd name="T75" fmla="*/ 105 h 145"/>
              <a:gd name="T76" fmla="*/ 99 w 118"/>
              <a:gd name="T77" fmla="*/ 113 h 145"/>
              <a:gd name="T78" fmla="*/ 115 w 118"/>
              <a:gd name="T79" fmla="*/ 125 h 145"/>
              <a:gd name="T80" fmla="*/ 118 w 118"/>
              <a:gd name="T81" fmla="*/ 3 h 145"/>
              <a:gd name="T82" fmla="*/ 79 w 118"/>
              <a:gd name="T83" fmla="*/ 92 h 145"/>
              <a:gd name="T84" fmla="*/ 13 w 118"/>
              <a:gd name="T85" fmla="*/ 98 h 145"/>
              <a:gd name="T86" fmla="*/ 79 w 118"/>
              <a:gd name="T87" fmla="*/ 92 h 145"/>
              <a:gd name="T88" fmla="*/ 13 w 118"/>
              <a:gd name="T89" fmla="*/ 105 h 145"/>
              <a:gd name="T90" fmla="*/ 59 w 118"/>
              <a:gd name="T91" fmla="*/ 1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8" h="145">
                <a:moveTo>
                  <a:pt x="53" y="33"/>
                </a:moveTo>
                <a:cubicBezTo>
                  <a:pt x="46" y="33"/>
                  <a:pt x="46" y="33"/>
                  <a:pt x="46" y="33"/>
                </a:cubicBezTo>
                <a:cubicBezTo>
                  <a:pt x="46" y="66"/>
                  <a:pt x="46" y="66"/>
                  <a:pt x="46" y="66"/>
                </a:cubicBezTo>
                <a:cubicBezTo>
                  <a:pt x="53" y="66"/>
                  <a:pt x="53" y="66"/>
                  <a:pt x="53" y="66"/>
                </a:cubicBezTo>
                <a:lnTo>
                  <a:pt x="53" y="33"/>
                </a:lnTo>
                <a:close/>
                <a:moveTo>
                  <a:pt x="66" y="33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66"/>
                  <a:pt x="59" y="66"/>
                  <a:pt x="59" y="66"/>
                </a:cubicBezTo>
                <a:cubicBezTo>
                  <a:pt x="66" y="66"/>
                  <a:pt x="66" y="66"/>
                  <a:pt x="66" y="66"/>
                </a:cubicBezTo>
                <a:lnTo>
                  <a:pt x="66" y="33"/>
                </a:lnTo>
                <a:close/>
                <a:moveTo>
                  <a:pt x="39" y="33"/>
                </a:moveTo>
                <a:cubicBezTo>
                  <a:pt x="26" y="33"/>
                  <a:pt x="26" y="33"/>
                  <a:pt x="26" y="33"/>
                </a:cubicBezTo>
                <a:cubicBezTo>
                  <a:pt x="26" y="66"/>
                  <a:pt x="26" y="66"/>
                  <a:pt x="26" y="66"/>
                </a:cubicBezTo>
                <a:cubicBezTo>
                  <a:pt x="39" y="66"/>
                  <a:pt x="39" y="66"/>
                  <a:pt x="39" y="66"/>
                </a:cubicBezTo>
                <a:lnTo>
                  <a:pt x="39" y="33"/>
                </a:lnTo>
                <a:close/>
                <a:moveTo>
                  <a:pt x="20" y="33"/>
                </a:moveTo>
                <a:cubicBezTo>
                  <a:pt x="13" y="33"/>
                  <a:pt x="13" y="33"/>
                  <a:pt x="13" y="33"/>
                </a:cubicBezTo>
                <a:cubicBezTo>
                  <a:pt x="13" y="66"/>
                  <a:pt x="13" y="66"/>
                  <a:pt x="13" y="66"/>
                </a:cubicBezTo>
                <a:cubicBezTo>
                  <a:pt x="20" y="66"/>
                  <a:pt x="20" y="66"/>
                  <a:pt x="20" y="66"/>
                </a:cubicBezTo>
                <a:lnTo>
                  <a:pt x="20" y="33"/>
                </a:lnTo>
                <a:close/>
                <a:moveTo>
                  <a:pt x="79" y="33"/>
                </a:moveTo>
                <a:cubicBezTo>
                  <a:pt x="72" y="33"/>
                  <a:pt x="72" y="33"/>
                  <a:pt x="72" y="33"/>
                </a:cubicBezTo>
                <a:cubicBezTo>
                  <a:pt x="72" y="66"/>
                  <a:pt x="72" y="66"/>
                  <a:pt x="72" y="66"/>
                </a:cubicBezTo>
                <a:cubicBezTo>
                  <a:pt x="79" y="66"/>
                  <a:pt x="79" y="66"/>
                  <a:pt x="79" y="66"/>
                </a:cubicBezTo>
                <a:lnTo>
                  <a:pt x="79" y="33"/>
                </a:lnTo>
                <a:close/>
                <a:moveTo>
                  <a:pt x="46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85"/>
                  <a:pt x="13" y="85"/>
                  <a:pt x="13" y="85"/>
                </a:cubicBezTo>
                <a:cubicBezTo>
                  <a:pt x="46" y="85"/>
                  <a:pt x="46" y="85"/>
                  <a:pt x="46" y="85"/>
                </a:cubicBezTo>
                <a:lnTo>
                  <a:pt x="46" y="79"/>
                </a:lnTo>
                <a:close/>
                <a:moveTo>
                  <a:pt x="89" y="19"/>
                </a:moveTo>
                <a:cubicBezTo>
                  <a:pt x="3" y="19"/>
                  <a:pt x="3" y="19"/>
                  <a:pt x="3" y="19"/>
                </a:cubicBezTo>
                <a:cubicBezTo>
                  <a:pt x="1" y="19"/>
                  <a:pt x="0" y="21"/>
                  <a:pt x="0" y="23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3"/>
                  <a:pt x="1" y="145"/>
                  <a:pt x="3" y="145"/>
                </a:cubicBezTo>
                <a:cubicBezTo>
                  <a:pt x="4" y="145"/>
                  <a:pt x="5" y="144"/>
                  <a:pt x="5" y="144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30" y="144"/>
                  <a:pt x="30" y="144"/>
                  <a:pt x="30" y="144"/>
                </a:cubicBezTo>
                <a:cubicBezTo>
                  <a:pt x="31" y="144"/>
                  <a:pt x="32" y="145"/>
                  <a:pt x="33" y="145"/>
                </a:cubicBezTo>
                <a:cubicBezTo>
                  <a:pt x="34" y="145"/>
                  <a:pt x="34" y="144"/>
                  <a:pt x="35" y="144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57" y="144"/>
                  <a:pt x="57" y="144"/>
                  <a:pt x="57" y="144"/>
                </a:cubicBezTo>
                <a:cubicBezTo>
                  <a:pt x="57" y="144"/>
                  <a:pt x="58" y="145"/>
                  <a:pt x="59" y="145"/>
                </a:cubicBezTo>
                <a:cubicBezTo>
                  <a:pt x="60" y="145"/>
                  <a:pt x="61" y="144"/>
                  <a:pt x="61" y="144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7" y="144"/>
                  <a:pt x="88" y="145"/>
                  <a:pt x="89" y="145"/>
                </a:cubicBezTo>
                <a:cubicBezTo>
                  <a:pt x="91" y="145"/>
                  <a:pt x="92" y="143"/>
                  <a:pt x="92" y="141"/>
                </a:cubicBezTo>
                <a:cubicBezTo>
                  <a:pt x="92" y="23"/>
                  <a:pt x="92" y="23"/>
                  <a:pt x="92" y="23"/>
                </a:cubicBezTo>
                <a:cubicBezTo>
                  <a:pt x="92" y="21"/>
                  <a:pt x="91" y="19"/>
                  <a:pt x="89" y="19"/>
                </a:cubicBezTo>
                <a:close/>
                <a:moveTo>
                  <a:pt x="85" y="134"/>
                </a:moveTo>
                <a:cubicBezTo>
                  <a:pt x="75" y="126"/>
                  <a:pt x="75" y="126"/>
                  <a:pt x="75" y="126"/>
                </a:cubicBezTo>
                <a:cubicBezTo>
                  <a:pt x="74" y="125"/>
                  <a:pt x="73" y="125"/>
                  <a:pt x="72" y="125"/>
                </a:cubicBezTo>
                <a:cubicBezTo>
                  <a:pt x="71" y="125"/>
                  <a:pt x="71" y="125"/>
                  <a:pt x="70" y="126"/>
                </a:cubicBezTo>
                <a:cubicBezTo>
                  <a:pt x="59" y="137"/>
                  <a:pt x="59" y="137"/>
                  <a:pt x="59" y="137"/>
                </a:cubicBezTo>
                <a:cubicBezTo>
                  <a:pt x="48" y="126"/>
                  <a:pt x="48" y="126"/>
                  <a:pt x="48" y="126"/>
                </a:cubicBezTo>
                <a:cubicBezTo>
                  <a:pt x="48" y="125"/>
                  <a:pt x="47" y="125"/>
                  <a:pt x="46" y="125"/>
                </a:cubicBezTo>
                <a:cubicBezTo>
                  <a:pt x="45" y="125"/>
                  <a:pt x="44" y="125"/>
                  <a:pt x="44" y="126"/>
                </a:cubicBezTo>
                <a:cubicBezTo>
                  <a:pt x="33" y="137"/>
                  <a:pt x="33" y="137"/>
                  <a:pt x="33" y="137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1" y="125"/>
                  <a:pt x="20" y="125"/>
                  <a:pt x="20" y="125"/>
                </a:cubicBezTo>
                <a:cubicBezTo>
                  <a:pt x="19" y="125"/>
                  <a:pt x="18" y="125"/>
                  <a:pt x="17" y="126"/>
                </a:cubicBezTo>
                <a:cubicBezTo>
                  <a:pt x="6" y="134"/>
                  <a:pt x="6" y="134"/>
                  <a:pt x="6" y="134"/>
                </a:cubicBezTo>
                <a:cubicBezTo>
                  <a:pt x="6" y="26"/>
                  <a:pt x="6" y="26"/>
                  <a:pt x="6" y="26"/>
                </a:cubicBezTo>
                <a:cubicBezTo>
                  <a:pt x="85" y="26"/>
                  <a:pt x="85" y="26"/>
                  <a:pt x="85" y="26"/>
                </a:cubicBezTo>
                <a:lnTo>
                  <a:pt x="85" y="134"/>
                </a:lnTo>
                <a:close/>
                <a:moveTo>
                  <a:pt x="115" y="0"/>
                </a:move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6" y="1"/>
                  <a:pt x="26" y="3"/>
                </a:cubicBezTo>
                <a:cubicBezTo>
                  <a:pt x="26" y="13"/>
                  <a:pt x="26" y="13"/>
                  <a:pt x="26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6"/>
                  <a:pt x="33" y="6"/>
                  <a:pt x="33" y="6"/>
                </a:cubicBezTo>
                <a:cubicBezTo>
                  <a:pt x="112" y="6"/>
                  <a:pt x="112" y="6"/>
                  <a:pt x="112" y="6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5"/>
                  <a:pt x="100" y="105"/>
                  <a:pt x="99" y="105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113" y="124"/>
                  <a:pt x="113" y="124"/>
                  <a:pt x="113" y="124"/>
                </a:cubicBezTo>
                <a:cubicBezTo>
                  <a:pt x="113" y="124"/>
                  <a:pt x="114" y="125"/>
                  <a:pt x="115" y="125"/>
                </a:cubicBezTo>
                <a:cubicBezTo>
                  <a:pt x="117" y="125"/>
                  <a:pt x="118" y="123"/>
                  <a:pt x="118" y="122"/>
                </a:cubicBezTo>
                <a:cubicBezTo>
                  <a:pt x="118" y="3"/>
                  <a:pt x="118" y="3"/>
                  <a:pt x="118" y="3"/>
                </a:cubicBezTo>
                <a:cubicBezTo>
                  <a:pt x="118" y="1"/>
                  <a:pt x="117" y="0"/>
                  <a:pt x="115" y="0"/>
                </a:cubicBezTo>
                <a:close/>
                <a:moveTo>
                  <a:pt x="79" y="92"/>
                </a:moveTo>
                <a:cubicBezTo>
                  <a:pt x="13" y="92"/>
                  <a:pt x="13" y="92"/>
                  <a:pt x="13" y="92"/>
                </a:cubicBezTo>
                <a:cubicBezTo>
                  <a:pt x="13" y="98"/>
                  <a:pt x="13" y="98"/>
                  <a:pt x="13" y="98"/>
                </a:cubicBezTo>
                <a:cubicBezTo>
                  <a:pt x="79" y="98"/>
                  <a:pt x="79" y="98"/>
                  <a:pt x="79" y="98"/>
                </a:cubicBezTo>
                <a:lnTo>
                  <a:pt x="79" y="92"/>
                </a:lnTo>
                <a:close/>
                <a:moveTo>
                  <a:pt x="59" y="105"/>
                </a:moveTo>
                <a:cubicBezTo>
                  <a:pt x="13" y="105"/>
                  <a:pt x="13" y="105"/>
                  <a:pt x="13" y="105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59" y="112"/>
                  <a:pt x="59" y="112"/>
                  <a:pt x="59" y="112"/>
                </a:cubicBezTo>
                <a:lnTo>
                  <a:pt x="59" y="1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8453653" y="4073841"/>
            <a:ext cx="544513" cy="544513"/>
          </a:xfrm>
          <a:custGeom>
            <a:avLst/>
            <a:gdLst>
              <a:gd name="T0" fmla="*/ 73 w 145"/>
              <a:gd name="T1" fmla="*/ 72 h 145"/>
              <a:gd name="T2" fmla="*/ 63 w 145"/>
              <a:gd name="T3" fmla="*/ 82 h 145"/>
              <a:gd name="T4" fmla="*/ 73 w 145"/>
              <a:gd name="T5" fmla="*/ 92 h 145"/>
              <a:gd name="T6" fmla="*/ 83 w 145"/>
              <a:gd name="T7" fmla="*/ 82 h 145"/>
              <a:gd name="T8" fmla="*/ 73 w 145"/>
              <a:gd name="T9" fmla="*/ 72 h 145"/>
              <a:gd name="T10" fmla="*/ 73 w 145"/>
              <a:gd name="T11" fmla="*/ 85 h 145"/>
              <a:gd name="T12" fmla="*/ 69 w 145"/>
              <a:gd name="T13" fmla="*/ 82 h 145"/>
              <a:gd name="T14" fmla="*/ 73 w 145"/>
              <a:gd name="T15" fmla="*/ 79 h 145"/>
              <a:gd name="T16" fmla="*/ 76 w 145"/>
              <a:gd name="T17" fmla="*/ 82 h 145"/>
              <a:gd name="T18" fmla="*/ 73 w 145"/>
              <a:gd name="T19" fmla="*/ 85 h 145"/>
              <a:gd name="T20" fmla="*/ 125 w 145"/>
              <a:gd name="T21" fmla="*/ 52 h 145"/>
              <a:gd name="T22" fmla="*/ 117 w 145"/>
              <a:gd name="T23" fmla="*/ 52 h 145"/>
              <a:gd name="T24" fmla="*/ 73 w 145"/>
              <a:gd name="T25" fmla="*/ 0 h 145"/>
              <a:gd name="T26" fmla="*/ 28 w 145"/>
              <a:gd name="T27" fmla="*/ 52 h 145"/>
              <a:gd name="T28" fmla="*/ 20 w 145"/>
              <a:gd name="T29" fmla="*/ 52 h 145"/>
              <a:gd name="T30" fmla="*/ 0 w 145"/>
              <a:gd name="T31" fmla="*/ 72 h 145"/>
              <a:gd name="T32" fmla="*/ 1 w 145"/>
              <a:gd name="T33" fmla="*/ 78 h 145"/>
              <a:gd name="T34" fmla="*/ 21 w 145"/>
              <a:gd name="T35" fmla="*/ 137 h 145"/>
              <a:gd name="T36" fmla="*/ 33 w 145"/>
              <a:gd name="T37" fmla="*/ 145 h 145"/>
              <a:gd name="T38" fmla="*/ 112 w 145"/>
              <a:gd name="T39" fmla="*/ 145 h 145"/>
              <a:gd name="T40" fmla="*/ 125 w 145"/>
              <a:gd name="T41" fmla="*/ 135 h 145"/>
              <a:gd name="T42" fmla="*/ 144 w 145"/>
              <a:gd name="T43" fmla="*/ 78 h 145"/>
              <a:gd name="T44" fmla="*/ 145 w 145"/>
              <a:gd name="T45" fmla="*/ 72 h 145"/>
              <a:gd name="T46" fmla="*/ 125 w 145"/>
              <a:gd name="T47" fmla="*/ 52 h 145"/>
              <a:gd name="T48" fmla="*/ 73 w 145"/>
              <a:gd name="T49" fmla="*/ 6 h 145"/>
              <a:gd name="T50" fmla="*/ 110 w 145"/>
              <a:gd name="T51" fmla="*/ 52 h 145"/>
              <a:gd name="T52" fmla="*/ 35 w 145"/>
              <a:gd name="T53" fmla="*/ 52 h 145"/>
              <a:gd name="T54" fmla="*/ 73 w 145"/>
              <a:gd name="T55" fmla="*/ 6 h 145"/>
              <a:gd name="T56" fmla="*/ 119 w 145"/>
              <a:gd name="T57" fmla="*/ 133 h 145"/>
              <a:gd name="T58" fmla="*/ 112 w 145"/>
              <a:gd name="T59" fmla="*/ 138 h 145"/>
              <a:gd name="T60" fmla="*/ 33 w 145"/>
              <a:gd name="T61" fmla="*/ 138 h 145"/>
              <a:gd name="T62" fmla="*/ 27 w 145"/>
              <a:gd name="T63" fmla="*/ 133 h 145"/>
              <a:gd name="T64" fmla="*/ 15 w 145"/>
              <a:gd name="T65" fmla="*/ 98 h 145"/>
              <a:gd name="T66" fmla="*/ 74 w 145"/>
              <a:gd name="T67" fmla="*/ 112 h 145"/>
              <a:gd name="T68" fmla="*/ 130 w 145"/>
              <a:gd name="T69" fmla="*/ 100 h 145"/>
              <a:gd name="T70" fmla="*/ 119 w 145"/>
              <a:gd name="T71" fmla="*/ 133 h 145"/>
              <a:gd name="T72" fmla="*/ 138 w 145"/>
              <a:gd name="T73" fmla="*/ 77 h 145"/>
              <a:gd name="T74" fmla="*/ 133 w 145"/>
              <a:gd name="T75" fmla="*/ 92 h 145"/>
              <a:gd name="T76" fmla="*/ 74 w 145"/>
              <a:gd name="T77" fmla="*/ 105 h 145"/>
              <a:gd name="T78" fmla="*/ 12 w 145"/>
              <a:gd name="T79" fmla="*/ 89 h 145"/>
              <a:gd name="T80" fmla="*/ 8 w 145"/>
              <a:gd name="T81" fmla="*/ 77 h 145"/>
              <a:gd name="T82" fmla="*/ 7 w 145"/>
              <a:gd name="T83" fmla="*/ 72 h 145"/>
              <a:gd name="T84" fmla="*/ 20 w 145"/>
              <a:gd name="T85" fmla="*/ 59 h 145"/>
              <a:gd name="T86" fmla="*/ 125 w 145"/>
              <a:gd name="T87" fmla="*/ 59 h 145"/>
              <a:gd name="T88" fmla="*/ 139 w 145"/>
              <a:gd name="T89" fmla="*/ 72 h 145"/>
              <a:gd name="T90" fmla="*/ 138 w 145"/>
              <a:gd name="T91" fmla="*/ 7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" h="145">
                <a:moveTo>
                  <a:pt x="73" y="72"/>
                </a:moveTo>
                <a:cubicBezTo>
                  <a:pt x="67" y="72"/>
                  <a:pt x="63" y="77"/>
                  <a:pt x="63" y="82"/>
                </a:cubicBezTo>
                <a:cubicBezTo>
                  <a:pt x="63" y="87"/>
                  <a:pt x="67" y="92"/>
                  <a:pt x="73" y="92"/>
                </a:cubicBezTo>
                <a:cubicBezTo>
                  <a:pt x="78" y="92"/>
                  <a:pt x="83" y="87"/>
                  <a:pt x="83" y="82"/>
                </a:cubicBezTo>
                <a:cubicBezTo>
                  <a:pt x="83" y="77"/>
                  <a:pt x="78" y="72"/>
                  <a:pt x="73" y="72"/>
                </a:cubicBezTo>
                <a:close/>
                <a:moveTo>
                  <a:pt x="73" y="85"/>
                </a:moveTo>
                <a:cubicBezTo>
                  <a:pt x="71" y="85"/>
                  <a:pt x="69" y="84"/>
                  <a:pt x="69" y="82"/>
                </a:cubicBezTo>
                <a:cubicBezTo>
                  <a:pt x="69" y="80"/>
                  <a:pt x="71" y="79"/>
                  <a:pt x="73" y="79"/>
                </a:cubicBezTo>
                <a:cubicBezTo>
                  <a:pt x="75" y="79"/>
                  <a:pt x="76" y="80"/>
                  <a:pt x="76" y="82"/>
                </a:cubicBezTo>
                <a:cubicBezTo>
                  <a:pt x="76" y="84"/>
                  <a:pt x="75" y="85"/>
                  <a:pt x="73" y="85"/>
                </a:cubicBezTo>
                <a:close/>
                <a:moveTo>
                  <a:pt x="125" y="52"/>
                </a:moveTo>
                <a:cubicBezTo>
                  <a:pt x="117" y="52"/>
                  <a:pt x="117" y="52"/>
                  <a:pt x="117" y="52"/>
                </a:cubicBezTo>
                <a:cubicBezTo>
                  <a:pt x="111" y="22"/>
                  <a:pt x="94" y="0"/>
                  <a:pt x="73" y="0"/>
                </a:cubicBezTo>
                <a:cubicBezTo>
                  <a:pt x="52" y="0"/>
                  <a:pt x="34" y="22"/>
                  <a:pt x="28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9" y="52"/>
                  <a:pt x="0" y="61"/>
                  <a:pt x="0" y="72"/>
                </a:cubicBezTo>
                <a:cubicBezTo>
                  <a:pt x="0" y="76"/>
                  <a:pt x="1" y="78"/>
                  <a:pt x="1" y="78"/>
                </a:cubicBezTo>
                <a:cubicBezTo>
                  <a:pt x="21" y="137"/>
                  <a:pt x="21" y="137"/>
                  <a:pt x="21" y="137"/>
                </a:cubicBezTo>
                <a:cubicBezTo>
                  <a:pt x="21" y="137"/>
                  <a:pt x="23" y="145"/>
                  <a:pt x="33" y="145"/>
                </a:cubicBezTo>
                <a:cubicBezTo>
                  <a:pt x="112" y="145"/>
                  <a:pt x="112" y="145"/>
                  <a:pt x="112" y="145"/>
                </a:cubicBezTo>
                <a:cubicBezTo>
                  <a:pt x="122" y="145"/>
                  <a:pt x="125" y="135"/>
                  <a:pt x="125" y="135"/>
                </a:cubicBezTo>
                <a:cubicBezTo>
                  <a:pt x="144" y="78"/>
                  <a:pt x="144" y="78"/>
                  <a:pt x="144" y="78"/>
                </a:cubicBezTo>
                <a:cubicBezTo>
                  <a:pt x="145" y="76"/>
                  <a:pt x="145" y="74"/>
                  <a:pt x="145" y="72"/>
                </a:cubicBezTo>
                <a:cubicBezTo>
                  <a:pt x="145" y="61"/>
                  <a:pt x="136" y="52"/>
                  <a:pt x="125" y="52"/>
                </a:cubicBezTo>
                <a:close/>
                <a:moveTo>
                  <a:pt x="73" y="6"/>
                </a:moveTo>
                <a:cubicBezTo>
                  <a:pt x="90" y="6"/>
                  <a:pt x="105" y="26"/>
                  <a:pt x="110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0" y="26"/>
                  <a:pt x="55" y="6"/>
                  <a:pt x="73" y="6"/>
                </a:cubicBezTo>
                <a:close/>
                <a:moveTo>
                  <a:pt x="119" y="133"/>
                </a:moveTo>
                <a:cubicBezTo>
                  <a:pt x="119" y="133"/>
                  <a:pt x="117" y="138"/>
                  <a:pt x="112" y="138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28" y="138"/>
                  <a:pt x="27" y="133"/>
                  <a:pt x="27" y="133"/>
                </a:cubicBezTo>
                <a:cubicBezTo>
                  <a:pt x="15" y="98"/>
                  <a:pt x="15" y="98"/>
                  <a:pt x="15" y="98"/>
                </a:cubicBezTo>
                <a:cubicBezTo>
                  <a:pt x="31" y="107"/>
                  <a:pt x="52" y="112"/>
                  <a:pt x="74" y="112"/>
                </a:cubicBezTo>
                <a:cubicBezTo>
                  <a:pt x="95" y="112"/>
                  <a:pt x="114" y="107"/>
                  <a:pt x="130" y="100"/>
                </a:cubicBezTo>
                <a:lnTo>
                  <a:pt x="119" y="133"/>
                </a:lnTo>
                <a:close/>
                <a:moveTo>
                  <a:pt x="138" y="77"/>
                </a:moveTo>
                <a:cubicBezTo>
                  <a:pt x="133" y="92"/>
                  <a:pt x="133" y="92"/>
                  <a:pt x="133" y="92"/>
                </a:cubicBezTo>
                <a:cubicBezTo>
                  <a:pt x="118" y="100"/>
                  <a:pt x="97" y="105"/>
                  <a:pt x="74" y="105"/>
                </a:cubicBezTo>
                <a:cubicBezTo>
                  <a:pt x="49" y="105"/>
                  <a:pt x="27" y="99"/>
                  <a:pt x="12" y="89"/>
                </a:cubicBezTo>
                <a:cubicBezTo>
                  <a:pt x="8" y="77"/>
                  <a:pt x="8" y="77"/>
                  <a:pt x="8" y="77"/>
                </a:cubicBezTo>
                <a:cubicBezTo>
                  <a:pt x="8" y="77"/>
                  <a:pt x="7" y="75"/>
                  <a:pt x="7" y="72"/>
                </a:cubicBezTo>
                <a:cubicBezTo>
                  <a:pt x="7" y="65"/>
                  <a:pt x="13" y="59"/>
                  <a:pt x="20" y="59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33" y="59"/>
                  <a:pt x="139" y="65"/>
                  <a:pt x="139" y="72"/>
                </a:cubicBezTo>
                <a:cubicBezTo>
                  <a:pt x="139" y="75"/>
                  <a:pt x="138" y="77"/>
                  <a:pt x="138" y="7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65"/>
          <p:cNvSpPr>
            <a:spLocks noEditPoints="1"/>
          </p:cNvSpPr>
          <p:nvPr/>
        </p:nvSpPr>
        <p:spPr bwMode="auto">
          <a:xfrm>
            <a:off x="1250737" y="6692870"/>
            <a:ext cx="398463" cy="549275"/>
          </a:xfrm>
          <a:custGeom>
            <a:avLst/>
            <a:gdLst>
              <a:gd name="T0" fmla="*/ 53 w 106"/>
              <a:gd name="T1" fmla="*/ 27 h 146"/>
              <a:gd name="T2" fmla="*/ 26 w 106"/>
              <a:gd name="T3" fmla="*/ 53 h 146"/>
              <a:gd name="T4" fmla="*/ 53 w 106"/>
              <a:gd name="T5" fmla="*/ 80 h 146"/>
              <a:gd name="T6" fmla="*/ 80 w 106"/>
              <a:gd name="T7" fmla="*/ 53 h 146"/>
              <a:gd name="T8" fmla="*/ 53 w 106"/>
              <a:gd name="T9" fmla="*/ 27 h 146"/>
              <a:gd name="T10" fmla="*/ 53 w 106"/>
              <a:gd name="T11" fmla="*/ 73 h 146"/>
              <a:gd name="T12" fmla="*/ 33 w 106"/>
              <a:gd name="T13" fmla="*/ 53 h 146"/>
              <a:gd name="T14" fmla="*/ 53 w 106"/>
              <a:gd name="T15" fmla="*/ 33 h 146"/>
              <a:gd name="T16" fmla="*/ 73 w 106"/>
              <a:gd name="T17" fmla="*/ 53 h 146"/>
              <a:gd name="T18" fmla="*/ 53 w 106"/>
              <a:gd name="T19" fmla="*/ 73 h 146"/>
              <a:gd name="T20" fmla="*/ 53 w 106"/>
              <a:gd name="T21" fmla="*/ 0 h 146"/>
              <a:gd name="T22" fmla="*/ 0 w 106"/>
              <a:gd name="T23" fmla="*/ 53 h 146"/>
              <a:gd name="T24" fmla="*/ 53 w 106"/>
              <a:gd name="T25" fmla="*/ 146 h 146"/>
              <a:gd name="T26" fmla="*/ 106 w 106"/>
              <a:gd name="T27" fmla="*/ 53 h 146"/>
              <a:gd name="T28" fmla="*/ 53 w 106"/>
              <a:gd name="T29" fmla="*/ 0 h 146"/>
              <a:gd name="T30" fmla="*/ 53 w 106"/>
              <a:gd name="T31" fmla="*/ 136 h 146"/>
              <a:gd name="T32" fmla="*/ 6 w 106"/>
              <a:gd name="T33" fmla="*/ 53 h 146"/>
              <a:gd name="T34" fmla="*/ 53 w 106"/>
              <a:gd name="T35" fmla="*/ 7 h 146"/>
              <a:gd name="T36" fmla="*/ 99 w 106"/>
              <a:gd name="T37" fmla="*/ 53 h 146"/>
              <a:gd name="T38" fmla="*/ 53 w 106"/>
              <a:gd name="T39" fmla="*/ 13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146">
                <a:moveTo>
                  <a:pt x="53" y="27"/>
                </a:moveTo>
                <a:cubicBezTo>
                  <a:pt x="38" y="27"/>
                  <a:pt x="26" y="39"/>
                  <a:pt x="26" y="53"/>
                </a:cubicBezTo>
                <a:cubicBezTo>
                  <a:pt x="26" y="68"/>
                  <a:pt x="38" y="80"/>
                  <a:pt x="53" y="80"/>
                </a:cubicBezTo>
                <a:cubicBezTo>
                  <a:pt x="68" y="80"/>
                  <a:pt x="80" y="68"/>
                  <a:pt x="80" y="53"/>
                </a:cubicBezTo>
                <a:cubicBezTo>
                  <a:pt x="80" y="39"/>
                  <a:pt x="68" y="27"/>
                  <a:pt x="53" y="27"/>
                </a:cubicBezTo>
                <a:close/>
                <a:moveTo>
                  <a:pt x="53" y="73"/>
                </a:moveTo>
                <a:cubicBezTo>
                  <a:pt x="42" y="73"/>
                  <a:pt x="33" y="64"/>
                  <a:pt x="33" y="53"/>
                </a:cubicBezTo>
                <a:cubicBezTo>
                  <a:pt x="33" y="42"/>
                  <a:pt x="42" y="33"/>
                  <a:pt x="53" y="33"/>
                </a:cubicBezTo>
                <a:cubicBezTo>
                  <a:pt x="64" y="33"/>
                  <a:pt x="73" y="42"/>
                  <a:pt x="73" y="53"/>
                </a:cubicBezTo>
                <a:cubicBezTo>
                  <a:pt x="73" y="64"/>
                  <a:pt x="64" y="73"/>
                  <a:pt x="53" y="73"/>
                </a:cubicBezTo>
                <a:close/>
                <a:moveTo>
                  <a:pt x="53" y="0"/>
                </a:moveTo>
                <a:cubicBezTo>
                  <a:pt x="23" y="0"/>
                  <a:pt x="0" y="24"/>
                  <a:pt x="0" y="53"/>
                </a:cubicBezTo>
                <a:cubicBezTo>
                  <a:pt x="0" y="96"/>
                  <a:pt x="53" y="146"/>
                  <a:pt x="53" y="146"/>
                </a:cubicBezTo>
                <a:cubicBezTo>
                  <a:pt x="53" y="146"/>
                  <a:pt x="106" y="96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136"/>
                </a:moveTo>
                <a:cubicBezTo>
                  <a:pt x="53" y="136"/>
                  <a:pt x="6" y="93"/>
                  <a:pt x="6" y="53"/>
                </a:cubicBezTo>
                <a:cubicBezTo>
                  <a:pt x="6" y="27"/>
                  <a:pt x="27" y="7"/>
                  <a:pt x="53" y="7"/>
                </a:cubicBezTo>
                <a:cubicBezTo>
                  <a:pt x="79" y="7"/>
                  <a:pt x="99" y="27"/>
                  <a:pt x="99" y="53"/>
                </a:cubicBezTo>
                <a:cubicBezTo>
                  <a:pt x="99" y="93"/>
                  <a:pt x="53" y="136"/>
                  <a:pt x="53" y="13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2223874" y="6692870"/>
            <a:ext cx="550863" cy="549275"/>
          </a:xfrm>
          <a:custGeom>
            <a:avLst/>
            <a:gdLst>
              <a:gd name="T0" fmla="*/ 20 w 147"/>
              <a:gd name="T1" fmla="*/ 43 h 146"/>
              <a:gd name="T2" fmla="*/ 67 w 147"/>
              <a:gd name="T3" fmla="*/ 43 h 146"/>
              <a:gd name="T4" fmla="*/ 44 w 147"/>
              <a:gd name="T5" fmla="*/ 60 h 146"/>
              <a:gd name="T6" fmla="*/ 44 w 147"/>
              <a:gd name="T7" fmla="*/ 27 h 146"/>
              <a:gd name="T8" fmla="*/ 44 w 147"/>
              <a:gd name="T9" fmla="*/ 60 h 146"/>
              <a:gd name="T10" fmla="*/ 109 w 147"/>
              <a:gd name="T11" fmla="*/ 74 h 146"/>
              <a:gd name="T12" fmla="*/ 116 w 147"/>
              <a:gd name="T13" fmla="*/ 67 h 146"/>
              <a:gd name="T14" fmla="*/ 111 w 147"/>
              <a:gd name="T15" fmla="*/ 63 h 146"/>
              <a:gd name="T16" fmla="*/ 107 w 147"/>
              <a:gd name="T17" fmla="*/ 73 h 146"/>
              <a:gd name="T18" fmla="*/ 43 w 147"/>
              <a:gd name="T19" fmla="*/ 120 h 146"/>
              <a:gd name="T20" fmla="*/ 41 w 147"/>
              <a:gd name="T21" fmla="*/ 128 h 146"/>
              <a:gd name="T22" fmla="*/ 45 w 147"/>
              <a:gd name="T23" fmla="*/ 130 h 146"/>
              <a:gd name="T24" fmla="*/ 47 w 147"/>
              <a:gd name="T25" fmla="*/ 123 h 146"/>
              <a:gd name="T26" fmla="*/ 73 w 147"/>
              <a:gd name="T27" fmla="*/ 139 h 146"/>
              <a:gd name="T28" fmla="*/ 73 w 147"/>
              <a:gd name="T29" fmla="*/ 146 h 146"/>
              <a:gd name="T30" fmla="*/ 80 w 147"/>
              <a:gd name="T31" fmla="*/ 146 h 146"/>
              <a:gd name="T32" fmla="*/ 80 w 147"/>
              <a:gd name="T33" fmla="*/ 140 h 146"/>
              <a:gd name="T34" fmla="*/ 55 w 147"/>
              <a:gd name="T35" fmla="*/ 134 h 146"/>
              <a:gd name="T36" fmla="*/ 52 w 147"/>
              <a:gd name="T37" fmla="*/ 139 h 146"/>
              <a:gd name="T38" fmla="*/ 60 w 147"/>
              <a:gd name="T39" fmla="*/ 143 h 146"/>
              <a:gd name="T40" fmla="*/ 61 w 147"/>
              <a:gd name="T41" fmla="*/ 136 h 146"/>
              <a:gd name="T42" fmla="*/ 109 w 147"/>
              <a:gd name="T43" fmla="*/ 83 h 146"/>
              <a:gd name="T44" fmla="*/ 102 w 147"/>
              <a:gd name="T45" fmla="*/ 84 h 146"/>
              <a:gd name="T46" fmla="*/ 108 w 147"/>
              <a:gd name="T47" fmla="*/ 93 h 146"/>
              <a:gd name="T48" fmla="*/ 111 w 147"/>
              <a:gd name="T49" fmla="*/ 88 h 146"/>
              <a:gd name="T50" fmla="*/ 121 w 147"/>
              <a:gd name="T51" fmla="*/ 52 h 146"/>
              <a:gd name="T52" fmla="*/ 123 w 147"/>
              <a:gd name="T53" fmla="*/ 58 h 146"/>
              <a:gd name="T54" fmla="*/ 130 w 147"/>
              <a:gd name="T55" fmla="*/ 54 h 146"/>
              <a:gd name="T56" fmla="*/ 127 w 147"/>
              <a:gd name="T57" fmla="*/ 48 h 146"/>
              <a:gd name="T58" fmla="*/ 124 w 147"/>
              <a:gd name="T59" fmla="*/ 118 h 146"/>
              <a:gd name="T60" fmla="*/ 125 w 147"/>
              <a:gd name="T61" fmla="*/ 124 h 146"/>
              <a:gd name="T62" fmla="*/ 128 w 147"/>
              <a:gd name="T63" fmla="*/ 128 h 146"/>
              <a:gd name="T64" fmla="*/ 131 w 147"/>
              <a:gd name="T65" fmla="*/ 121 h 146"/>
              <a:gd name="T66" fmla="*/ 127 w 147"/>
              <a:gd name="T67" fmla="*/ 114 h 146"/>
              <a:gd name="T68" fmla="*/ 142 w 147"/>
              <a:gd name="T69" fmla="*/ 39 h 146"/>
              <a:gd name="T70" fmla="*/ 137 w 147"/>
              <a:gd name="T71" fmla="*/ 45 h 146"/>
              <a:gd name="T72" fmla="*/ 142 w 147"/>
              <a:gd name="T73" fmla="*/ 46 h 146"/>
              <a:gd name="T74" fmla="*/ 146 w 147"/>
              <a:gd name="T75" fmla="*/ 40 h 146"/>
              <a:gd name="T76" fmla="*/ 0 w 147"/>
              <a:gd name="T77" fmla="*/ 44 h 146"/>
              <a:gd name="T78" fmla="*/ 87 w 147"/>
              <a:gd name="T79" fmla="*/ 44 h 146"/>
              <a:gd name="T80" fmla="*/ 44 w 147"/>
              <a:gd name="T81" fmla="*/ 104 h 146"/>
              <a:gd name="T82" fmla="*/ 7 w 147"/>
              <a:gd name="T83" fmla="*/ 44 h 146"/>
              <a:gd name="T84" fmla="*/ 80 w 147"/>
              <a:gd name="T85" fmla="*/ 44 h 146"/>
              <a:gd name="T86" fmla="*/ 100 w 147"/>
              <a:gd name="T87" fmla="*/ 139 h 146"/>
              <a:gd name="T88" fmla="*/ 90 w 147"/>
              <a:gd name="T89" fmla="*/ 143 h 146"/>
              <a:gd name="T90" fmla="*/ 94 w 147"/>
              <a:gd name="T91" fmla="*/ 146 h 146"/>
              <a:gd name="T92" fmla="*/ 104 w 147"/>
              <a:gd name="T93" fmla="*/ 142 h 146"/>
              <a:gd name="T94" fmla="*/ 118 w 147"/>
              <a:gd name="T95" fmla="*/ 133 h 146"/>
              <a:gd name="T96" fmla="*/ 111 w 147"/>
              <a:gd name="T97" fmla="*/ 140 h 146"/>
              <a:gd name="T98" fmla="*/ 115 w 147"/>
              <a:gd name="T99" fmla="*/ 142 h 146"/>
              <a:gd name="T100" fmla="*/ 123 w 147"/>
              <a:gd name="T101" fmla="*/ 134 h 146"/>
              <a:gd name="T102" fmla="*/ 124 w 147"/>
              <a:gd name="T103" fmla="*/ 103 h 146"/>
              <a:gd name="T104" fmla="*/ 115 w 147"/>
              <a:gd name="T105" fmla="*/ 98 h 146"/>
              <a:gd name="T106" fmla="*/ 119 w 147"/>
              <a:gd name="T107" fmla="*/ 107 h 146"/>
              <a:gd name="T108" fmla="*/ 124 w 147"/>
              <a:gd name="T109" fmla="*/ 10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" h="146">
                <a:moveTo>
                  <a:pt x="44" y="20"/>
                </a:moveTo>
                <a:cubicBezTo>
                  <a:pt x="31" y="20"/>
                  <a:pt x="20" y="30"/>
                  <a:pt x="20" y="43"/>
                </a:cubicBezTo>
                <a:cubicBezTo>
                  <a:pt x="20" y="56"/>
                  <a:pt x="31" y="67"/>
                  <a:pt x="44" y="67"/>
                </a:cubicBezTo>
                <a:cubicBezTo>
                  <a:pt x="56" y="67"/>
                  <a:pt x="67" y="56"/>
                  <a:pt x="67" y="43"/>
                </a:cubicBezTo>
                <a:cubicBezTo>
                  <a:pt x="67" y="30"/>
                  <a:pt x="56" y="20"/>
                  <a:pt x="44" y="20"/>
                </a:cubicBezTo>
                <a:close/>
                <a:moveTo>
                  <a:pt x="44" y="60"/>
                </a:moveTo>
                <a:cubicBezTo>
                  <a:pt x="34" y="60"/>
                  <a:pt x="27" y="52"/>
                  <a:pt x="27" y="43"/>
                </a:cubicBezTo>
                <a:cubicBezTo>
                  <a:pt x="27" y="34"/>
                  <a:pt x="34" y="27"/>
                  <a:pt x="44" y="27"/>
                </a:cubicBezTo>
                <a:cubicBezTo>
                  <a:pt x="53" y="27"/>
                  <a:pt x="60" y="34"/>
                  <a:pt x="60" y="43"/>
                </a:cubicBezTo>
                <a:cubicBezTo>
                  <a:pt x="60" y="52"/>
                  <a:pt x="53" y="60"/>
                  <a:pt x="44" y="60"/>
                </a:cubicBezTo>
                <a:close/>
                <a:moveTo>
                  <a:pt x="107" y="73"/>
                </a:moveTo>
                <a:cubicBezTo>
                  <a:pt x="108" y="73"/>
                  <a:pt x="108" y="74"/>
                  <a:pt x="109" y="74"/>
                </a:cubicBezTo>
                <a:cubicBezTo>
                  <a:pt x="110" y="74"/>
                  <a:pt x="111" y="73"/>
                  <a:pt x="112" y="72"/>
                </a:cubicBezTo>
                <a:cubicBezTo>
                  <a:pt x="113" y="70"/>
                  <a:pt x="114" y="69"/>
                  <a:pt x="116" y="67"/>
                </a:cubicBezTo>
                <a:cubicBezTo>
                  <a:pt x="117" y="65"/>
                  <a:pt x="117" y="63"/>
                  <a:pt x="115" y="62"/>
                </a:cubicBezTo>
                <a:cubicBezTo>
                  <a:pt x="114" y="61"/>
                  <a:pt x="112" y="61"/>
                  <a:pt x="111" y="63"/>
                </a:cubicBezTo>
                <a:cubicBezTo>
                  <a:pt x="109" y="65"/>
                  <a:pt x="107" y="67"/>
                  <a:pt x="106" y="69"/>
                </a:cubicBezTo>
                <a:cubicBezTo>
                  <a:pt x="105" y="70"/>
                  <a:pt x="106" y="72"/>
                  <a:pt x="107" y="73"/>
                </a:cubicBezTo>
                <a:close/>
                <a:moveTo>
                  <a:pt x="47" y="123"/>
                </a:moveTo>
                <a:cubicBezTo>
                  <a:pt x="47" y="121"/>
                  <a:pt x="45" y="120"/>
                  <a:pt x="43" y="120"/>
                </a:cubicBezTo>
                <a:cubicBezTo>
                  <a:pt x="42" y="120"/>
                  <a:pt x="40" y="121"/>
                  <a:pt x="40" y="123"/>
                </a:cubicBezTo>
                <a:cubicBezTo>
                  <a:pt x="40" y="124"/>
                  <a:pt x="40" y="125"/>
                  <a:pt x="41" y="128"/>
                </a:cubicBezTo>
                <a:cubicBezTo>
                  <a:pt x="42" y="129"/>
                  <a:pt x="43" y="130"/>
                  <a:pt x="44" y="130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7" y="129"/>
                  <a:pt x="48" y="127"/>
                  <a:pt x="47" y="125"/>
                </a:cubicBezTo>
                <a:cubicBezTo>
                  <a:pt x="47" y="124"/>
                  <a:pt x="47" y="123"/>
                  <a:pt x="47" y="123"/>
                </a:cubicBezTo>
                <a:close/>
                <a:moveTo>
                  <a:pt x="80" y="140"/>
                </a:moveTo>
                <a:cubicBezTo>
                  <a:pt x="78" y="140"/>
                  <a:pt x="76" y="139"/>
                  <a:pt x="73" y="139"/>
                </a:cubicBezTo>
                <a:cubicBezTo>
                  <a:pt x="72" y="139"/>
                  <a:pt x="70" y="140"/>
                  <a:pt x="70" y="142"/>
                </a:cubicBezTo>
                <a:cubicBezTo>
                  <a:pt x="70" y="144"/>
                  <a:pt x="71" y="145"/>
                  <a:pt x="73" y="146"/>
                </a:cubicBezTo>
                <a:cubicBezTo>
                  <a:pt x="75" y="146"/>
                  <a:pt x="77" y="146"/>
                  <a:pt x="80" y="146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82" y="146"/>
                  <a:pt x="83" y="145"/>
                  <a:pt x="83" y="143"/>
                </a:cubicBezTo>
                <a:cubicBezTo>
                  <a:pt x="83" y="141"/>
                  <a:pt x="82" y="140"/>
                  <a:pt x="80" y="140"/>
                </a:cubicBezTo>
                <a:close/>
                <a:moveTo>
                  <a:pt x="61" y="136"/>
                </a:moveTo>
                <a:cubicBezTo>
                  <a:pt x="59" y="135"/>
                  <a:pt x="57" y="135"/>
                  <a:pt x="55" y="134"/>
                </a:cubicBezTo>
                <a:cubicBezTo>
                  <a:pt x="53" y="133"/>
                  <a:pt x="51" y="133"/>
                  <a:pt x="50" y="135"/>
                </a:cubicBezTo>
                <a:cubicBezTo>
                  <a:pt x="49" y="136"/>
                  <a:pt x="50" y="138"/>
                  <a:pt x="52" y="139"/>
                </a:cubicBezTo>
                <a:cubicBezTo>
                  <a:pt x="54" y="141"/>
                  <a:pt x="56" y="142"/>
                  <a:pt x="58" y="143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1" y="143"/>
                  <a:pt x="62" y="142"/>
                  <a:pt x="63" y="140"/>
                </a:cubicBezTo>
                <a:cubicBezTo>
                  <a:pt x="63" y="139"/>
                  <a:pt x="62" y="137"/>
                  <a:pt x="61" y="136"/>
                </a:cubicBezTo>
                <a:close/>
                <a:moveTo>
                  <a:pt x="111" y="88"/>
                </a:moveTo>
                <a:cubicBezTo>
                  <a:pt x="110" y="87"/>
                  <a:pt x="109" y="85"/>
                  <a:pt x="109" y="83"/>
                </a:cubicBezTo>
                <a:cubicBezTo>
                  <a:pt x="109" y="81"/>
                  <a:pt x="107" y="80"/>
                  <a:pt x="105" y="80"/>
                </a:cubicBezTo>
                <a:cubicBezTo>
                  <a:pt x="103" y="80"/>
                  <a:pt x="102" y="82"/>
                  <a:pt x="102" y="84"/>
                </a:cubicBezTo>
                <a:cubicBezTo>
                  <a:pt x="103" y="86"/>
                  <a:pt x="103" y="89"/>
                  <a:pt x="105" y="92"/>
                </a:cubicBezTo>
                <a:cubicBezTo>
                  <a:pt x="106" y="93"/>
                  <a:pt x="107" y="93"/>
                  <a:pt x="108" y="93"/>
                </a:cubicBezTo>
                <a:cubicBezTo>
                  <a:pt x="108" y="93"/>
                  <a:pt x="109" y="93"/>
                  <a:pt x="109" y="93"/>
                </a:cubicBezTo>
                <a:cubicBezTo>
                  <a:pt x="111" y="92"/>
                  <a:pt x="112" y="90"/>
                  <a:pt x="111" y="88"/>
                </a:cubicBezTo>
                <a:close/>
                <a:moveTo>
                  <a:pt x="127" y="48"/>
                </a:moveTo>
                <a:cubicBezTo>
                  <a:pt x="125" y="49"/>
                  <a:pt x="123" y="51"/>
                  <a:pt x="121" y="52"/>
                </a:cubicBezTo>
                <a:cubicBezTo>
                  <a:pt x="120" y="54"/>
                  <a:pt x="119" y="56"/>
                  <a:pt x="120" y="57"/>
                </a:cubicBezTo>
                <a:cubicBezTo>
                  <a:pt x="121" y="58"/>
                  <a:pt x="122" y="58"/>
                  <a:pt x="123" y="58"/>
                </a:cubicBezTo>
                <a:cubicBezTo>
                  <a:pt x="124" y="58"/>
                  <a:pt x="125" y="58"/>
                  <a:pt x="125" y="58"/>
                </a:cubicBezTo>
                <a:cubicBezTo>
                  <a:pt x="127" y="56"/>
                  <a:pt x="129" y="55"/>
                  <a:pt x="130" y="54"/>
                </a:cubicBezTo>
                <a:cubicBezTo>
                  <a:pt x="132" y="52"/>
                  <a:pt x="132" y="50"/>
                  <a:pt x="131" y="49"/>
                </a:cubicBezTo>
                <a:cubicBezTo>
                  <a:pt x="130" y="47"/>
                  <a:pt x="128" y="47"/>
                  <a:pt x="127" y="48"/>
                </a:cubicBezTo>
                <a:close/>
                <a:moveTo>
                  <a:pt x="127" y="114"/>
                </a:moveTo>
                <a:cubicBezTo>
                  <a:pt x="125" y="115"/>
                  <a:pt x="124" y="117"/>
                  <a:pt x="124" y="118"/>
                </a:cubicBezTo>
                <a:cubicBezTo>
                  <a:pt x="125" y="119"/>
                  <a:pt x="125" y="120"/>
                  <a:pt x="125" y="121"/>
                </a:cubicBezTo>
                <a:cubicBezTo>
                  <a:pt x="125" y="122"/>
                  <a:pt x="125" y="123"/>
                  <a:pt x="125" y="124"/>
                </a:cubicBezTo>
                <a:cubicBezTo>
                  <a:pt x="124" y="126"/>
                  <a:pt x="125" y="127"/>
                  <a:pt x="127" y="128"/>
                </a:cubicBezTo>
                <a:cubicBezTo>
                  <a:pt x="127" y="128"/>
                  <a:pt x="128" y="128"/>
                  <a:pt x="128" y="128"/>
                </a:cubicBezTo>
                <a:cubicBezTo>
                  <a:pt x="129" y="128"/>
                  <a:pt x="131" y="127"/>
                  <a:pt x="131" y="125"/>
                </a:cubicBezTo>
                <a:cubicBezTo>
                  <a:pt x="131" y="124"/>
                  <a:pt x="131" y="123"/>
                  <a:pt x="131" y="121"/>
                </a:cubicBezTo>
                <a:cubicBezTo>
                  <a:pt x="131" y="120"/>
                  <a:pt x="131" y="118"/>
                  <a:pt x="131" y="117"/>
                </a:cubicBezTo>
                <a:cubicBezTo>
                  <a:pt x="131" y="115"/>
                  <a:pt x="129" y="114"/>
                  <a:pt x="127" y="114"/>
                </a:cubicBezTo>
                <a:close/>
                <a:moveTo>
                  <a:pt x="146" y="40"/>
                </a:moveTo>
                <a:cubicBezTo>
                  <a:pt x="145" y="39"/>
                  <a:pt x="143" y="38"/>
                  <a:pt x="142" y="39"/>
                </a:cubicBezTo>
                <a:cubicBezTo>
                  <a:pt x="142" y="39"/>
                  <a:pt x="141" y="39"/>
                  <a:pt x="139" y="40"/>
                </a:cubicBezTo>
                <a:cubicBezTo>
                  <a:pt x="137" y="41"/>
                  <a:pt x="137" y="43"/>
                  <a:pt x="137" y="45"/>
                </a:cubicBezTo>
                <a:cubicBezTo>
                  <a:pt x="138" y="46"/>
                  <a:pt x="139" y="47"/>
                  <a:pt x="140" y="47"/>
                </a:cubicBezTo>
                <a:cubicBezTo>
                  <a:pt x="141" y="47"/>
                  <a:pt x="141" y="46"/>
                  <a:pt x="142" y="46"/>
                </a:cubicBezTo>
                <a:cubicBezTo>
                  <a:pt x="144" y="45"/>
                  <a:pt x="145" y="45"/>
                  <a:pt x="145" y="45"/>
                </a:cubicBezTo>
                <a:cubicBezTo>
                  <a:pt x="146" y="44"/>
                  <a:pt x="147" y="42"/>
                  <a:pt x="146" y="40"/>
                </a:cubicBezTo>
                <a:close/>
                <a:moveTo>
                  <a:pt x="44" y="0"/>
                </a:moveTo>
                <a:cubicBezTo>
                  <a:pt x="20" y="0"/>
                  <a:pt x="0" y="19"/>
                  <a:pt x="0" y="44"/>
                </a:cubicBezTo>
                <a:cubicBezTo>
                  <a:pt x="0" y="79"/>
                  <a:pt x="44" y="113"/>
                  <a:pt x="44" y="113"/>
                </a:cubicBezTo>
                <a:cubicBezTo>
                  <a:pt x="44" y="113"/>
                  <a:pt x="87" y="79"/>
                  <a:pt x="87" y="44"/>
                </a:cubicBezTo>
                <a:cubicBezTo>
                  <a:pt x="87" y="19"/>
                  <a:pt x="67" y="0"/>
                  <a:pt x="44" y="0"/>
                </a:cubicBezTo>
                <a:close/>
                <a:moveTo>
                  <a:pt x="44" y="104"/>
                </a:moveTo>
                <a:cubicBezTo>
                  <a:pt x="40" y="101"/>
                  <a:pt x="33" y="95"/>
                  <a:pt x="27" y="87"/>
                </a:cubicBezTo>
                <a:cubicBezTo>
                  <a:pt x="18" y="76"/>
                  <a:pt x="7" y="60"/>
                  <a:pt x="7" y="44"/>
                </a:cubicBezTo>
                <a:cubicBezTo>
                  <a:pt x="7" y="23"/>
                  <a:pt x="23" y="7"/>
                  <a:pt x="44" y="7"/>
                </a:cubicBezTo>
                <a:cubicBezTo>
                  <a:pt x="64" y="7"/>
                  <a:pt x="80" y="23"/>
                  <a:pt x="80" y="44"/>
                </a:cubicBezTo>
                <a:cubicBezTo>
                  <a:pt x="80" y="69"/>
                  <a:pt x="54" y="95"/>
                  <a:pt x="44" y="104"/>
                </a:cubicBezTo>
                <a:close/>
                <a:moveTo>
                  <a:pt x="100" y="139"/>
                </a:moveTo>
                <a:cubicBezTo>
                  <a:pt x="98" y="139"/>
                  <a:pt x="96" y="139"/>
                  <a:pt x="94" y="140"/>
                </a:cubicBezTo>
                <a:cubicBezTo>
                  <a:pt x="92" y="140"/>
                  <a:pt x="90" y="141"/>
                  <a:pt x="90" y="143"/>
                </a:cubicBezTo>
                <a:cubicBezTo>
                  <a:pt x="91" y="145"/>
                  <a:pt x="92" y="146"/>
                  <a:pt x="94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6" y="146"/>
                  <a:pt x="99" y="146"/>
                  <a:pt x="101" y="146"/>
                </a:cubicBezTo>
                <a:cubicBezTo>
                  <a:pt x="103" y="145"/>
                  <a:pt x="104" y="144"/>
                  <a:pt x="104" y="142"/>
                </a:cubicBezTo>
                <a:cubicBezTo>
                  <a:pt x="104" y="140"/>
                  <a:pt x="102" y="139"/>
                  <a:pt x="100" y="139"/>
                </a:cubicBezTo>
                <a:close/>
                <a:moveTo>
                  <a:pt x="118" y="133"/>
                </a:moveTo>
                <a:cubicBezTo>
                  <a:pt x="117" y="134"/>
                  <a:pt x="115" y="135"/>
                  <a:pt x="113" y="136"/>
                </a:cubicBezTo>
                <a:cubicBezTo>
                  <a:pt x="111" y="136"/>
                  <a:pt x="110" y="138"/>
                  <a:pt x="111" y="140"/>
                </a:cubicBezTo>
                <a:cubicBezTo>
                  <a:pt x="111" y="141"/>
                  <a:pt x="113" y="142"/>
                  <a:pt x="114" y="142"/>
                </a:cubicBezTo>
                <a:cubicBezTo>
                  <a:pt x="114" y="142"/>
                  <a:pt x="115" y="142"/>
                  <a:pt x="115" y="142"/>
                </a:cubicBezTo>
                <a:cubicBezTo>
                  <a:pt x="118" y="141"/>
                  <a:pt x="120" y="140"/>
                  <a:pt x="122" y="138"/>
                </a:cubicBezTo>
                <a:cubicBezTo>
                  <a:pt x="124" y="137"/>
                  <a:pt x="124" y="135"/>
                  <a:pt x="123" y="134"/>
                </a:cubicBezTo>
                <a:cubicBezTo>
                  <a:pt x="122" y="132"/>
                  <a:pt x="120" y="132"/>
                  <a:pt x="118" y="133"/>
                </a:cubicBezTo>
                <a:close/>
                <a:moveTo>
                  <a:pt x="124" y="103"/>
                </a:moveTo>
                <a:cubicBezTo>
                  <a:pt x="123" y="101"/>
                  <a:pt x="121" y="100"/>
                  <a:pt x="119" y="98"/>
                </a:cubicBezTo>
                <a:cubicBezTo>
                  <a:pt x="118" y="97"/>
                  <a:pt x="116" y="96"/>
                  <a:pt x="115" y="98"/>
                </a:cubicBezTo>
                <a:cubicBezTo>
                  <a:pt x="113" y="99"/>
                  <a:pt x="113" y="101"/>
                  <a:pt x="115" y="102"/>
                </a:cubicBezTo>
                <a:cubicBezTo>
                  <a:pt x="116" y="104"/>
                  <a:pt x="118" y="106"/>
                  <a:pt x="119" y="107"/>
                </a:cubicBezTo>
                <a:cubicBezTo>
                  <a:pt x="120" y="108"/>
                  <a:pt x="121" y="109"/>
                  <a:pt x="122" y="109"/>
                </a:cubicBezTo>
                <a:cubicBezTo>
                  <a:pt x="122" y="109"/>
                  <a:pt x="123" y="108"/>
                  <a:pt x="124" y="108"/>
                </a:cubicBezTo>
                <a:cubicBezTo>
                  <a:pt x="125" y="107"/>
                  <a:pt x="125" y="105"/>
                  <a:pt x="124" y="10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3424024" y="6692870"/>
            <a:ext cx="247650" cy="549275"/>
          </a:xfrm>
          <a:custGeom>
            <a:avLst/>
            <a:gdLst>
              <a:gd name="T0" fmla="*/ 33 w 66"/>
              <a:gd name="T1" fmla="*/ 0 h 146"/>
              <a:gd name="T2" fmla="*/ 0 w 66"/>
              <a:gd name="T3" fmla="*/ 33 h 146"/>
              <a:gd name="T4" fmla="*/ 18 w 66"/>
              <a:gd name="T5" fmla="*/ 63 h 146"/>
              <a:gd name="T6" fmla="*/ 33 w 66"/>
              <a:gd name="T7" fmla="*/ 146 h 146"/>
              <a:gd name="T8" fmla="*/ 48 w 66"/>
              <a:gd name="T9" fmla="*/ 63 h 146"/>
              <a:gd name="T10" fmla="*/ 66 w 66"/>
              <a:gd name="T11" fmla="*/ 33 h 146"/>
              <a:gd name="T12" fmla="*/ 33 w 66"/>
              <a:gd name="T13" fmla="*/ 0 h 146"/>
              <a:gd name="T14" fmla="*/ 33 w 66"/>
              <a:gd name="T15" fmla="*/ 116 h 146"/>
              <a:gd name="T16" fmla="*/ 25 w 66"/>
              <a:gd name="T17" fmla="*/ 65 h 146"/>
              <a:gd name="T18" fmla="*/ 33 w 66"/>
              <a:gd name="T19" fmla="*/ 67 h 146"/>
              <a:gd name="T20" fmla="*/ 41 w 66"/>
              <a:gd name="T21" fmla="*/ 65 h 146"/>
              <a:gd name="T22" fmla="*/ 33 w 66"/>
              <a:gd name="T23" fmla="*/ 116 h 146"/>
              <a:gd name="T24" fmla="*/ 33 w 66"/>
              <a:gd name="T25" fmla="*/ 60 h 146"/>
              <a:gd name="T26" fmla="*/ 6 w 66"/>
              <a:gd name="T27" fmla="*/ 33 h 146"/>
              <a:gd name="T28" fmla="*/ 33 w 66"/>
              <a:gd name="T29" fmla="*/ 7 h 146"/>
              <a:gd name="T30" fmla="*/ 60 w 66"/>
              <a:gd name="T31" fmla="*/ 33 h 146"/>
              <a:gd name="T32" fmla="*/ 33 w 66"/>
              <a:gd name="T33" fmla="*/ 60 h 146"/>
              <a:gd name="T34" fmla="*/ 33 w 66"/>
              <a:gd name="T35" fmla="*/ 13 h 146"/>
              <a:gd name="T36" fmla="*/ 13 w 66"/>
              <a:gd name="T37" fmla="*/ 33 h 146"/>
              <a:gd name="T38" fmla="*/ 16 w 66"/>
              <a:gd name="T39" fmla="*/ 37 h 146"/>
              <a:gd name="T40" fmla="*/ 20 w 66"/>
              <a:gd name="T41" fmla="*/ 33 h 146"/>
              <a:gd name="T42" fmla="*/ 33 w 66"/>
              <a:gd name="T43" fmla="*/ 20 h 146"/>
              <a:gd name="T44" fmla="*/ 36 w 66"/>
              <a:gd name="T45" fmla="*/ 17 h 146"/>
              <a:gd name="T46" fmla="*/ 33 w 66"/>
              <a:gd name="T47" fmla="*/ 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6" h="146">
                <a:moveTo>
                  <a:pt x="33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6"/>
                  <a:pt x="7" y="58"/>
                  <a:pt x="18" y="63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48" y="63"/>
                  <a:pt x="48" y="63"/>
                  <a:pt x="48" y="63"/>
                </a:cubicBezTo>
                <a:cubicBezTo>
                  <a:pt x="59" y="58"/>
                  <a:pt x="66" y="46"/>
                  <a:pt x="66" y="33"/>
                </a:cubicBezTo>
                <a:cubicBezTo>
                  <a:pt x="66" y="15"/>
                  <a:pt x="51" y="0"/>
                  <a:pt x="33" y="0"/>
                </a:cubicBezTo>
                <a:close/>
                <a:moveTo>
                  <a:pt x="33" y="116"/>
                </a:moveTo>
                <a:cubicBezTo>
                  <a:pt x="25" y="65"/>
                  <a:pt x="25" y="65"/>
                  <a:pt x="25" y="65"/>
                </a:cubicBezTo>
                <a:cubicBezTo>
                  <a:pt x="28" y="66"/>
                  <a:pt x="30" y="67"/>
                  <a:pt x="33" y="67"/>
                </a:cubicBezTo>
                <a:cubicBezTo>
                  <a:pt x="36" y="67"/>
                  <a:pt x="39" y="66"/>
                  <a:pt x="41" y="65"/>
                </a:cubicBezTo>
                <a:lnTo>
                  <a:pt x="33" y="116"/>
                </a:lnTo>
                <a:close/>
                <a:moveTo>
                  <a:pt x="33" y="60"/>
                </a:moveTo>
                <a:cubicBezTo>
                  <a:pt x="18" y="60"/>
                  <a:pt x="6" y="48"/>
                  <a:pt x="6" y="33"/>
                </a:cubicBezTo>
                <a:cubicBezTo>
                  <a:pt x="6" y="19"/>
                  <a:pt x="18" y="7"/>
                  <a:pt x="33" y="7"/>
                </a:cubicBezTo>
                <a:cubicBezTo>
                  <a:pt x="48" y="7"/>
                  <a:pt x="60" y="19"/>
                  <a:pt x="60" y="33"/>
                </a:cubicBezTo>
                <a:cubicBezTo>
                  <a:pt x="60" y="48"/>
                  <a:pt x="48" y="60"/>
                  <a:pt x="33" y="60"/>
                </a:cubicBezTo>
                <a:close/>
                <a:moveTo>
                  <a:pt x="33" y="13"/>
                </a:moveTo>
                <a:cubicBezTo>
                  <a:pt x="33" y="13"/>
                  <a:pt x="13" y="13"/>
                  <a:pt x="13" y="33"/>
                </a:cubicBezTo>
                <a:cubicBezTo>
                  <a:pt x="13" y="35"/>
                  <a:pt x="15" y="37"/>
                  <a:pt x="16" y="37"/>
                </a:cubicBezTo>
                <a:cubicBezTo>
                  <a:pt x="18" y="37"/>
                  <a:pt x="20" y="35"/>
                  <a:pt x="20" y="33"/>
                </a:cubicBezTo>
                <a:cubicBezTo>
                  <a:pt x="20" y="20"/>
                  <a:pt x="33" y="20"/>
                  <a:pt x="33" y="20"/>
                </a:cubicBezTo>
                <a:cubicBezTo>
                  <a:pt x="35" y="20"/>
                  <a:pt x="36" y="18"/>
                  <a:pt x="36" y="17"/>
                </a:cubicBezTo>
                <a:cubicBezTo>
                  <a:pt x="36" y="15"/>
                  <a:pt x="35" y="13"/>
                  <a:pt x="33" y="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4320962" y="6692870"/>
            <a:ext cx="552450" cy="549275"/>
          </a:xfrm>
          <a:custGeom>
            <a:avLst/>
            <a:gdLst>
              <a:gd name="T0" fmla="*/ 78 w 147"/>
              <a:gd name="T1" fmla="*/ 78 h 146"/>
              <a:gd name="T2" fmla="*/ 78 w 147"/>
              <a:gd name="T3" fmla="*/ 68 h 146"/>
              <a:gd name="T4" fmla="*/ 69 w 147"/>
              <a:gd name="T5" fmla="*/ 68 h 146"/>
              <a:gd name="T6" fmla="*/ 69 w 147"/>
              <a:gd name="T7" fmla="*/ 78 h 146"/>
              <a:gd name="T8" fmla="*/ 78 w 147"/>
              <a:gd name="T9" fmla="*/ 78 h 146"/>
              <a:gd name="T10" fmla="*/ 31 w 147"/>
              <a:gd name="T11" fmla="*/ 116 h 146"/>
              <a:gd name="T12" fmla="*/ 88 w 147"/>
              <a:gd name="T13" fmla="*/ 87 h 146"/>
              <a:gd name="T14" fmla="*/ 116 w 147"/>
              <a:gd name="T15" fmla="*/ 31 h 146"/>
              <a:gd name="T16" fmla="*/ 60 w 147"/>
              <a:gd name="T17" fmla="*/ 59 h 146"/>
              <a:gd name="T18" fmla="*/ 31 w 147"/>
              <a:gd name="T19" fmla="*/ 116 h 146"/>
              <a:gd name="T20" fmla="*/ 102 w 147"/>
              <a:gd name="T21" fmla="*/ 45 h 146"/>
              <a:gd name="T22" fmla="*/ 83 w 147"/>
              <a:gd name="T23" fmla="*/ 83 h 146"/>
              <a:gd name="T24" fmla="*/ 45 w 147"/>
              <a:gd name="T25" fmla="*/ 101 h 146"/>
              <a:gd name="T26" fmla="*/ 64 w 147"/>
              <a:gd name="T27" fmla="*/ 64 h 146"/>
              <a:gd name="T28" fmla="*/ 102 w 147"/>
              <a:gd name="T29" fmla="*/ 45 h 146"/>
              <a:gd name="T30" fmla="*/ 74 w 147"/>
              <a:gd name="T31" fmla="*/ 0 h 146"/>
              <a:gd name="T32" fmla="*/ 0 w 147"/>
              <a:gd name="T33" fmla="*/ 73 h 146"/>
              <a:gd name="T34" fmla="*/ 74 w 147"/>
              <a:gd name="T35" fmla="*/ 146 h 146"/>
              <a:gd name="T36" fmla="*/ 147 w 147"/>
              <a:gd name="T37" fmla="*/ 73 h 146"/>
              <a:gd name="T38" fmla="*/ 74 w 147"/>
              <a:gd name="T39" fmla="*/ 0 h 146"/>
              <a:gd name="T40" fmla="*/ 77 w 147"/>
              <a:gd name="T41" fmla="*/ 140 h 146"/>
              <a:gd name="T42" fmla="*/ 77 w 147"/>
              <a:gd name="T43" fmla="*/ 130 h 146"/>
              <a:gd name="T44" fmla="*/ 74 w 147"/>
              <a:gd name="T45" fmla="*/ 126 h 146"/>
              <a:gd name="T46" fmla="*/ 70 w 147"/>
              <a:gd name="T47" fmla="*/ 130 h 146"/>
              <a:gd name="T48" fmla="*/ 70 w 147"/>
              <a:gd name="T49" fmla="*/ 140 h 146"/>
              <a:gd name="T50" fmla="*/ 7 w 147"/>
              <a:gd name="T51" fmla="*/ 77 h 146"/>
              <a:gd name="T52" fmla="*/ 17 w 147"/>
              <a:gd name="T53" fmla="*/ 77 h 146"/>
              <a:gd name="T54" fmla="*/ 20 w 147"/>
              <a:gd name="T55" fmla="*/ 73 h 146"/>
              <a:gd name="T56" fmla="*/ 17 w 147"/>
              <a:gd name="T57" fmla="*/ 70 h 146"/>
              <a:gd name="T58" fmla="*/ 7 w 147"/>
              <a:gd name="T59" fmla="*/ 70 h 146"/>
              <a:gd name="T60" fmla="*/ 70 w 147"/>
              <a:gd name="T61" fmla="*/ 7 h 146"/>
              <a:gd name="T62" fmla="*/ 70 w 147"/>
              <a:gd name="T63" fmla="*/ 17 h 146"/>
              <a:gd name="T64" fmla="*/ 74 w 147"/>
              <a:gd name="T65" fmla="*/ 20 h 146"/>
              <a:gd name="T66" fmla="*/ 77 w 147"/>
              <a:gd name="T67" fmla="*/ 17 h 146"/>
              <a:gd name="T68" fmla="*/ 77 w 147"/>
              <a:gd name="T69" fmla="*/ 7 h 146"/>
              <a:gd name="T70" fmla="*/ 140 w 147"/>
              <a:gd name="T71" fmla="*/ 70 h 146"/>
              <a:gd name="T72" fmla="*/ 130 w 147"/>
              <a:gd name="T73" fmla="*/ 70 h 146"/>
              <a:gd name="T74" fmla="*/ 127 w 147"/>
              <a:gd name="T75" fmla="*/ 73 h 146"/>
              <a:gd name="T76" fmla="*/ 130 w 147"/>
              <a:gd name="T77" fmla="*/ 77 h 146"/>
              <a:gd name="T78" fmla="*/ 140 w 147"/>
              <a:gd name="T79" fmla="*/ 77 h 146"/>
              <a:gd name="T80" fmla="*/ 77 w 147"/>
              <a:gd name="T81" fmla="*/ 1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7" h="146">
                <a:moveTo>
                  <a:pt x="78" y="78"/>
                </a:moveTo>
                <a:cubicBezTo>
                  <a:pt x="81" y="75"/>
                  <a:pt x="81" y="71"/>
                  <a:pt x="78" y="68"/>
                </a:cubicBezTo>
                <a:cubicBezTo>
                  <a:pt x="76" y="66"/>
                  <a:pt x="72" y="66"/>
                  <a:pt x="69" y="68"/>
                </a:cubicBezTo>
                <a:cubicBezTo>
                  <a:pt x="66" y="71"/>
                  <a:pt x="66" y="75"/>
                  <a:pt x="69" y="78"/>
                </a:cubicBezTo>
                <a:cubicBezTo>
                  <a:pt x="72" y="81"/>
                  <a:pt x="76" y="81"/>
                  <a:pt x="78" y="78"/>
                </a:cubicBezTo>
                <a:close/>
                <a:moveTo>
                  <a:pt x="31" y="116"/>
                </a:moveTo>
                <a:cubicBezTo>
                  <a:pt x="88" y="87"/>
                  <a:pt x="88" y="87"/>
                  <a:pt x="88" y="87"/>
                </a:cubicBezTo>
                <a:cubicBezTo>
                  <a:pt x="116" y="31"/>
                  <a:pt x="116" y="31"/>
                  <a:pt x="116" y="31"/>
                </a:cubicBezTo>
                <a:cubicBezTo>
                  <a:pt x="60" y="59"/>
                  <a:pt x="60" y="59"/>
                  <a:pt x="60" y="59"/>
                </a:cubicBezTo>
                <a:lnTo>
                  <a:pt x="31" y="116"/>
                </a:lnTo>
                <a:close/>
                <a:moveTo>
                  <a:pt x="102" y="45"/>
                </a:moveTo>
                <a:cubicBezTo>
                  <a:pt x="83" y="83"/>
                  <a:pt x="83" y="83"/>
                  <a:pt x="83" y="83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64" y="64"/>
                  <a:pt x="64" y="64"/>
                  <a:pt x="64" y="64"/>
                </a:cubicBezTo>
                <a:lnTo>
                  <a:pt x="102" y="45"/>
                </a:lnTo>
                <a:close/>
                <a:moveTo>
                  <a:pt x="74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6"/>
                  <a:pt x="74" y="146"/>
                </a:cubicBezTo>
                <a:cubicBezTo>
                  <a:pt x="114" y="146"/>
                  <a:pt x="147" y="114"/>
                  <a:pt x="147" y="73"/>
                </a:cubicBezTo>
                <a:cubicBezTo>
                  <a:pt x="147" y="33"/>
                  <a:pt x="114" y="0"/>
                  <a:pt x="74" y="0"/>
                </a:cubicBezTo>
                <a:close/>
                <a:moveTo>
                  <a:pt x="77" y="140"/>
                </a:moveTo>
                <a:cubicBezTo>
                  <a:pt x="77" y="130"/>
                  <a:pt x="77" y="130"/>
                  <a:pt x="77" y="130"/>
                </a:cubicBezTo>
                <a:cubicBezTo>
                  <a:pt x="77" y="128"/>
                  <a:pt x="75" y="126"/>
                  <a:pt x="74" y="126"/>
                </a:cubicBezTo>
                <a:cubicBezTo>
                  <a:pt x="72" y="126"/>
                  <a:pt x="70" y="128"/>
                  <a:pt x="70" y="130"/>
                </a:cubicBezTo>
                <a:cubicBezTo>
                  <a:pt x="70" y="140"/>
                  <a:pt x="70" y="140"/>
                  <a:pt x="70" y="140"/>
                </a:cubicBezTo>
                <a:cubicBezTo>
                  <a:pt x="36" y="138"/>
                  <a:pt x="9" y="111"/>
                  <a:pt x="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9" y="77"/>
                  <a:pt x="20" y="75"/>
                  <a:pt x="20" y="73"/>
                </a:cubicBezTo>
                <a:cubicBezTo>
                  <a:pt x="20" y="71"/>
                  <a:pt x="19" y="70"/>
                  <a:pt x="17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9" y="36"/>
                  <a:pt x="36" y="8"/>
                  <a:pt x="70" y="7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18"/>
                  <a:pt x="72" y="20"/>
                  <a:pt x="74" y="20"/>
                </a:cubicBezTo>
                <a:cubicBezTo>
                  <a:pt x="75" y="20"/>
                  <a:pt x="77" y="18"/>
                  <a:pt x="77" y="17"/>
                </a:cubicBezTo>
                <a:cubicBezTo>
                  <a:pt x="77" y="7"/>
                  <a:pt x="77" y="7"/>
                  <a:pt x="77" y="7"/>
                </a:cubicBezTo>
                <a:cubicBezTo>
                  <a:pt x="111" y="8"/>
                  <a:pt x="138" y="36"/>
                  <a:pt x="140" y="70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28" y="70"/>
                  <a:pt x="127" y="71"/>
                  <a:pt x="127" y="73"/>
                </a:cubicBezTo>
                <a:cubicBezTo>
                  <a:pt x="127" y="75"/>
                  <a:pt x="128" y="77"/>
                  <a:pt x="130" y="77"/>
                </a:cubicBezTo>
                <a:cubicBezTo>
                  <a:pt x="140" y="77"/>
                  <a:pt x="140" y="77"/>
                  <a:pt x="140" y="77"/>
                </a:cubicBezTo>
                <a:cubicBezTo>
                  <a:pt x="138" y="111"/>
                  <a:pt x="111" y="138"/>
                  <a:pt x="77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5371887" y="6692870"/>
            <a:ext cx="549275" cy="549275"/>
          </a:xfrm>
          <a:custGeom>
            <a:avLst/>
            <a:gdLst>
              <a:gd name="T0" fmla="*/ 144 w 146"/>
              <a:gd name="T1" fmla="*/ 13 h 146"/>
              <a:gd name="T2" fmla="*/ 144 w 146"/>
              <a:gd name="T3" fmla="*/ 13 h 146"/>
              <a:gd name="T4" fmla="*/ 97 w 146"/>
              <a:gd name="T5" fmla="*/ 0 h 146"/>
              <a:gd name="T6" fmla="*/ 97 w 146"/>
              <a:gd name="T7" fmla="*/ 0 h 146"/>
              <a:gd name="T8" fmla="*/ 97 w 146"/>
              <a:gd name="T9" fmla="*/ 0 h 146"/>
              <a:gd name="T10" fmla="*/ 96 w 146"/>
              <a:gd name="T11" fmla="*/ 0 h 146"/>
              <a:gd name="T12" fmla="*/ 96 w 146"/>
              <a:gd name="T13" fmla="*/ 0 h 146"/>
              <a:gd name="T14" fmla="*/ 50 w 146"/>
              <a:gd name="T15" fmla="*/ 13 h 146"/>
              <a:gd name="T16" fmla="*/ 4 w 146"/>
              <a:gd name="T17" fmla="*/ 0 h 146"/>
              <a:gd name="T18" fmla="*/ 4 w 146"/>
              <a:gd name="T19" fmla="*/ 0 h 146"/>
              <a:gd name="T20" fmla="*/ 3 w 146"/>
              <a:gd name="T21" fmla="*/ 0 h 146"/>
              <a:gd name="T22" fmla="*/ 0 w 146"/>
              <a:gd name="T23" fmla="*/ 3 h 146"/>
              <a:gd name="T24" fmla="*/ 0 w 146"/>
              <a:gd name="T25" fmla="*/ 130 h 146"/>
              <a:gd name="T26" fmla="*/ 2 w 146"/>
              <a:gd name="T27" fmla="*/ 133 h 146"/>
              <a:gd name="T28" fmla="*/ 2 w 146"/>
              <a:gd name="T29" fmla="*/ 133 h 146"/>
              <a:gd name="T30" fmla="*/ 49 w 146"/>
              <a:gd name="T31" fmla="*/ 146 h 146"/>
              <a:gd name="T32" fmla="*/ 49 w 146"/>
              <a:gd name="T33" fmla="*/ 146 h 146"/>
              <a:gd name="T34" fmla="*/ 50 w 146"/>
              <a:gd name="T35" fmla="*/ 146 h 146"/>
              <a:gd name="T36" fmla="*/ 51 w 146"/>
              <a:gd name="T37" fmla="*/ 146 h 146"/>
              <a:gd name="T38" fmla="*/ 51 w 146"/>
              <a:gd name="T39" fmla="*/ 146 h 146"/>
              <a:gd name="T40" fmla="*/ 97 w 146"/>
              <a:gd name="T41" fmla="*/ 133 h 146"/>
              <a:gd name="T42" fmla="*/ 142 w 146"/>
              <a:gd name="T43" fmla="*/ 146 h 146"/>
              <a:gd name="T44" fmla="*/ 142 w 146"/>
              <a:gd name="T45" fmla="*/ 146 h 146"/>
              <a:gd name="T46" fmla="*/ 143 w 146"/>
              <a:gd name="T47" fmla="*/ 146 h 146"/>
              <a:gd name="T48" fmla="*/ 146 w 146"/>
              <a:gd name="T49" fmla="*/ 143 h 146"/>
              <a:gd name="T50" fmla="*/ 146 w 146"/>
              <a:gd name="T51" fmla="*/ 17 h 146"/>
              <a:gd name="T52" fmla="*/ 144 w 146"/>
              <a:gd name="T53" fmla="*/ 13 h 146"/>
              <a:gd name="T54" fmla="*/ 47 w 146"/>
              <a:gd name="T55" fmla="*/ 139 h 146"/>
              <a:gd name="T56" fmla="*/ 7 w 146"/>
              <a:gd name="T57" fmla="*/ 127 h 146"/>
              <a:gd name="T58" fmla="*/ 7 w 146"/>
              <a:gd name="T59" fmla="*/ 8 h 146"/>
              <a:gd name="T60" fmla="*/ 47 w 146"/>
              <a:gd name="T61" fmla="*/ 19 h 146"/>
              <a:gd name="T62" fmla="*/ 47 w 146"/>
              <a:gd name="T63" fmla="*/ 139 h 146"/>
              <a:gd name="T64" fmla="*/ 93 w 146"/>
              <a:gd name="T65" fmla="*/ 127 h 146"/>
              <a:gd name="T66" fmla="*/ 53 w 146"/>
              <a:gd name="T67" fmla="*/ 139 h 146"/>
              <a:gd name="T68" fmla="*/ 53 w 146"/>
              <a:gd name="T69" fmla="*/ 19 h 146"/>
              <a:gd name="T70" fmla="*/ 93 w 146"/>
              <a:gd name="T71" fmla="*/ 8 h 146"/>
              <a:gd name="T72" fmla="*/ 93 w 146"/>
              <a:gd name="T73" fmla="*/ 127 h 146"/>
              <a:gd name="T74" fmla="*/ 140 w 146"/>
              <a:gd name="T75" fmla="*/ 139 h 146"/>
              <a:gd name="T76" fmla="*/ 100 w 146"/>
              <a:gd name="T77" fmla="*/ 127 h 146"/>
              <a:gd name="T78" fmla="*/ 100 w 146"/>
              <a:gd name="T79" fmla="*/ 8 h 146"/>
              <a:gd name="T80" fmla="*/ 140 w 146"/>
              <a:gd name="T81" fmla="*/ 19 h 146"/>
              <a:gd name="T82" fmla="*/ 140 w 146"/>
              <a:gd name="T83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6" h="146">
                <a:moveTo>
                  <a:pt x="144" y="13"/>
                </a:moveTo>
                <a:cubicBezTo>
                  <a:pt x="144" y="13"/>
                  <a:pt x="144" y="13"/>
                  <a:pt x="144" y="13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50" y="13"/>
                  <a:pt x="50" y="13"/>
                  <a:pt x="50" y="13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1"/>
                  <a:pt x="1" y="133"/>
                  <a:pt x="2" y="133"/>
                </a:cubicBezTo>
                <a:cubicBezTo>
                  <a:pt x="2" y="133"/>
                  <a:pt x="2" y="133"/>
                  <a:pt x="2" y="133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49" y="146"/>
                  <a:pt x="50" y="146"/>
                  <a:pt x="50" y="146"/>
                </a:cubicBezTo>
                <a:cubicBezTo>
                  <a:pt x="50" y="146"/>
                  <a:pt x="51" y="146"/>
                  <a:pt x="51" y="146"/>
                </a:cubicBezTo>
                <a:cubicBezTo>
                  <a:pt x="51" y="146"/>
                  <a:pt x="51" y="146"/>
                  <a:pt x="51" y="146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2" y="146"/>
                  <a:pt x="143" y="146"/>
                  <a:pt x="143" y="146"/>
                </a:cubicBezTo>
                <a:cubicBezTo>
                  <a:pt x="145" y="146"/>
                  <a:pt x="146" y="145"/>
                  <a:pt x="146" y="143"/>
                </a:cubicBezTo>
                <a:cubicBezTo>
                  <a:pt x="146" y="17"/>
                  <a:pt x="146" y="17"/>
                  <a:pt x="146" y="17"/>
                </a:cubicBezTo>
                <a:cubicBezTo>
                  <a:pt x="146" y="15"/>
                  <a:pt x="145" y="14"/>
                  <a:pt x="144" y="13"/>
                </a:cubicBezTo>
                <a:close/>
                <a:moveTo>
                  <a:pt x="47" y="139"/>
                </a:moveTo>
                <a:cubicBezTo>
                  <a:pt x="7" y="127"/>
                  <a:pt x="7" y="127"/>
                  <a:pt x="7" y="127"/>
                </a:cubicBezTo>
                <a:cubicBezTo>
                  <a:pt x="7" y="8"/>
                  <a:pt x="7" y="8"/>
                  <a:pt x="7" y="8"/>
                </a:cubicBezTo>
                <a:cubicBezTo>
                  <a:pt x="47" y="19"/>
                  <a:pt x="47" y="19"/>
                  <a:pt x="47" y="19"/>
                </a:cubicBezTo>
                <a:lnTo>
                  <a:pt x="47" y="139"/>
                </a:lnTo>
                <a:close/>
                <a:moveTo>
                  <a:pt x="93" y="127"/>
                </a:moveTo>
                <a:cubicBezTo>
                  <a:pt x="53" y="139"/>
                  <a:pt x="53" y="139"/>
                  <a:pt x="53" y="139"/>
                </a:cubicBezTo>
                <a:cubicBezTo>
                  <a:pt x="53" y="19"/>
                  <a:pt x="53" y="19"/>
                  <a:pt x="53" y="19"/>
                </a:cubicBezTo>
                <a:cubicBezTo>
                  <a:pt x="93" y="8"/>
                  <a:pt x="93" y="8"/>
                  <a:pt x="93" y="8"/>
                </a:cubicBezTo>
                <a:lnTo>
                  <a:pt x="93" y="127"/>
                </a:lnTo>
                <a:close/>
                <a:moveTo>
                  <a:pt x="140" y="139"/>
                </a:moveTo>
                <a:cubicBezTo>
                  <a:pt x="100" y="127"/>
                  <a:pt x="100" y="127"/>
                  <a:pt x="100" y="127"/>
                </a:cubicBezTo>
                <a:cubicBezTo>
                  <a:pt x="100" y="8"/>
                  <a:pt x="100" y="8"/>
                  <a:pt x="100" y="8"/>
                </a:cubicBezTo>
                <a:cubicBezTo>
                  <a:pt x="140" y="19"/>
                  <a:pt x="140" y="19"/>
                  <a:pt x="140" y="19"/>
                </a:cubicBezTo>
                <a:lnTo>
                  <a:pt x="140" y="1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6424399" y="6692870"/>
            <a:ext cx="547688" cy="549275"/>
          </a:xfrm>
          <a:custGeom>
            <a:avLst/>
            <a:gdLst>
              <a:gd name="T0" fmla="*/ 28 w 146"/>
              <a:gd name="T1" fmla="*/ 79 h 146"/>
              <a:gd name="T2" fmla="*/ 31 w 146"/>
              <a:gd name="T3" fmla="*/ 87 h 146"/>
              <a:gd name="T4" fmla="*/ 83 w 146"/>
              <a:gd name="T5" fmla="*/ 53 h 146"/>
              <a:gd name="T6" fmla="*/ 83 w 146"/>
              <a:gd name="T7" fmla="*/ 40 h 146"/>
              <a:gd name="T8" fmla="*/ 83 w 146"/>
              <a:gd name="T9" fmla="*/ 53 h 146"/>
              <a:gd name="T10" fmla="*/ 67 w 146"/>
              <a:gd name="T11" fmla="*/ 51 h 146"/>
              <a:gd name="T12" fmla="*/ 66 w 146"/>
              <a:gd name="T13" fmla="*/ 60 h 146"/>
              <a:gd name="T14" fmla="*/ 42 w 146"/>
              <a:gd name="T15" fmla="*/ 75 h 146"/>
              <a:gd name="T16" fmla="*/ 33 w 146"/>
              <a:gd name="T17" fmla="*/ 73 h 146"/>
              <a:gd name="T18" fmla="*/ 42 w 146"/>
              <a:gd name="T19" fmla="*/ 75 h 146"/>
              <a:gd name="T20" fmla="*/ 33 w 146"/>
              <a:gd name="T21" fmla="*/ 100 h 146"/>
              <a:gd name="T22" fmla="*/ 20 w 146"/>
              <a:gd name="T23" fmla="*/ 100 h 146"/>
              <a:gd name="T24" fmla="*/ 144 w 146"/>
              <a:gd name="T25" fmla="*/ 13 h 146"/>
              <a:gd name="T26" fmla="*/ 97 w 146"/>
              <a:gd name="T27" fmla="*/ 0 h 146"/>
              <a:gd name="T28" fmla="*/ 96 w 146"/>
              <a:gd name="T29" fmla="*/ 0 h 146"/>
              <a:gd name="T30" fmla="*/ 95 w 146"/>
              <a:gd name="T31" fmla="*/ 0 h 146"/>
              <a:gd name="T32" fmla="*/ 4 w 146"/>
              <a:gd name="T33" fmla="*/ 0 h 146"/>
              <a:gd name="T34" fmla="*/ 3 w 146"/>
              <a:gd name="T35" fmla="*/ 0 h 146"/>
              <a:gd name="T36" fmla="*/ 0 w 146"/>
              <a:gd name="T37" fmla="*/ 130 h 146"/>
              <a:gd name="T38" fmla="*/ 2 w 146"/>
              <a:gd name="T39" fmla="*/ 133 h 146"/>
              <a:gd name="T40" fmla="*/ 49 w 146"/>
              <a:gd name="T41" fmla="*/ 146 h 146"/>
              <a:gd name="T42" fmla="*/ 50 w 146"/>
              <a:gd name="T43" fmla="*/ 146 h 146"/>
              <a:gd name="T44" fmla="*/ 96 w 146"/>
              <a:gd name="T45" fmla="*/ 133 h 146"/>
              <a:gd name="T46" fmla="*/ 142 w 146"/>
              <a:gd name="T47" fmla="*/ 146 h 146"/>
              <a:gd name="T48" fmla="*/ 146 w 146"/>
              <a:gd name="T49" fmla="*/ 143 h 146"/>
              <a:gd name="T50" fmla="*/ 144 w 146"/>
              <a:gd name="T51" fmla="*/ 13 h 146"/>
              <a:gd name="T52" fmla="*/ 6 w 146"/>
              <a:gd name="T53" fmla="*/ 127 h 146"/>
              <a:gd name="T54" fmla="*/ 46 w 146"/>
              <a:gd name="T55" fmla="*/ 19 h 146"/>
              <a:gd name="T56" fmla="*/ 93 w 146"/>
              <a:gd name="T57" fmla="*/ 127 h 146"/>
              <a:gd name="T58" fmla="*/ 53 w 146"/>
              <a:gd name="T59" fmla="*/ 63 h 146"/>
              <a:gd name="T60" fmla="*/ 62 w 146"/>
              <a:gd name="T61" fmla="*/ 65 h 146"/>
              <a:gd name="T62" fmla="*/ 53 w 146"/>
              <a:gd name="T63" fmla="*/ 63 h 146"/>
              <a:gd name="T64" fmla="*/ 93 w 146"/>
              <a:gd name="T65" fmla="*/ 8 h 146"/>
              <a:gd name="T66" fmla="*/ 139 w 146"/>
              <a:gd name="T67" fmla="*/ 139 h 146"/>
              <a:gd name="T68" fmla="*/ 99 w 146"/>
              <a:gd name="T69" fmla="*/ 52 h 146"/>
              <a:gd name="T70" fmla="*/ 107 w 146"/>
              <a:gd name="T71" fmla="*/ 49 h 146"/>
              <a:gd name="T72" fmla="*/ 99 w 146"/>
              <a:gd name="T73" fmla="*/ 49 h 146"/>
              <a:gd name="T74" fmla="*/ 139 w 146"/>
              <a:gd name="T75" fmla="*/ 19 h 146"/>
              <a:gd name="T76" fmla="*/ 111 w 146"/>
              <a:gd name="T77" fmla="*/ 63 h 146"/>
              <a:gd name="T78" fmla="*/ 117 w 146"/>
              <a:gd name="T79" fmla="*/ 59 h 146"/>
              <a:gd name="T80" fmla="*/ 113 w 146"/>
              <a:gd name="T81" fmla="*/ 54 h 146"/>
              <a:gd name="T82" fmla="*/ 111 w 146"/>
              <a:gd name="T83" fmla="*/ 63 h 146"/>
              <a:gd name="T84" fmla="*/ 124 w 146"/>
              <a:gd name="T85" fmla="*/ 71 h 146"/>
              <a:gd name="T86" fmla="*/ 115 w 146"/>
              <a:gd name="T87" fmla="*/ 68 h 146"/>
              <a:gd name="T88" fmla="*/ 118 w 146"/>
              <a:gd name="T89" fmla="*/ 94 h 146"/>
              <a:gd name="T90" fmla="*/ 113 w 146"/>
              <a:gd name="T91" fmla="*/ 96 h 146"/>
              <a:gd name="T92" fmla="*/ 118 w 146"/>
              <a:gd name="T93" fmla="*/ 103 h 146"/>
              <a:gd name="T94" fmla="*/ 113 w 146"/>
              <a:gd name="T95" fmla="*/ 110 h 146"/>
              <a:gd name="T96" fmla="*/ 118 w 146"/>
              <a:gd name="T97" fmla="*/ 112 h 146"/>
              <a:gd name="T98" fmla="*/ 127 w 146"/>
              <a:gd name="T99" fmla="*/ 112 h 146"/>
              <a:gd name="T100" fmla="*/ 133 w 146"/>
              <a:gd name="T101" fmla="*/ 110 h 146"/>
              <a:gd name="T102" fmla="*/ 127 w 146"/>
              <a:gd name="T103" fmla="*/ 103 h 146"/>
              <a:gd name="T104" fmla="*/ 133 w 146"/>
              <a:gd name="T105" fmla="*/ 96 h 146"/>
              <a:gd name="T106" fmla="*/ 127 w 146"/>
              <a:gd name="T107" fmla="*/ 94 h 146"/>
              <a:gd name="T108" fmla="*/ 118 w 146"/>
              <a:gd name="T109" fmla="*/ 94 h 146"/>
              <a:gd name="T110" fmla="*/ 125 w 146"/>
              <a:gd name="T111" fmla="*/ 86 h 146"/>
              <a:gd name="T112" fmla="*/ 119 w 146"/>
              <a:gd name="T113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" h="146">
                <a:moveTo>
                  <a:pt x="33" y="83"/>
                </a:moveTo>
                <a:cubicBezTo>
                  <a:pt x="28" y="79"/>
                  <a:pt x="28" y="79"/>
                  <a:pt x="28" y="79"/>
                </a:cubicBezTo>
                <a:cubicBezTo>
                  <a:pt x="27" y="81"/>
                  <a:pt x="25" y="83"/>
                  <a:pt x="25" y="86"/>
                </a:cubicBezTo>
                <a:cubicBezTo>
                  <a:pt x="31" y="87"/>
                  <a:pt x="31" y="87"/>
                  <a:pt x="31" y="87"/>
                </a:cubicBezTo>
                <a:cubicBezTo>
                  <a:pt x="32" y="86"/>
                  <a:pt x="32" y="84"/>
                  <a:pt x="33" y="83"/>
                </a:cubicBezTo>
                <a:close/>
                <a:moveTo>
                  <a:pt x="83" y="53"/>
                </a:moveTo>
                <a:cubicBezTo>
                  <a:pt x="86" y="53"/>
                  <a:pt x="89" y="50"/>
                  <a:pt x="89" y="47"/>
                </a:cubicBezTo>
                <a:cubicBezTo>
                  <a:pt x="89" y="43"/>
                  <a:pt x="86" y="40"/>
                  <a:pt x="83" y="40"/>
                </a:cubicBezTo>
                <a:cubicBezTo>
                  <a:pt x="79" y="40"/>
                  <a:pt x="76" y="43"/>
                  <a:pt x="76" y="47"/>
                </a:cubicBezTo>
                <a:cubicBezTo>
                  <a:pt x="76" y="50"/>
                  <a:pt x="79" y="53"/>
                  <a:pt x="83" y="53"/>
                </a:cubicBezTo>
                <a:close/>
                <a:moveTo>
                  <a:pt x="71" y="56"/>
                </a:moveTo>
                <a:cubicBezTo>
                  <a:pt x="67" y="51"/>
                  <a:pt x="67" y="51"/>
                  <a:pt x="67" y="51"/>
                </a:cubicBezTo>
                <a:cubicBezTo>
                  <a:pt x="65" y="52"/>
                  <a:pt x="63" y="54"/>
                  <a:pt x="61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68" y="58"/>
                  <a:pt x="69" y="57"/>
                  <a:pt x="71" y="56"/>
                </a:cubicBezTo>
                <a:close/>
                <a:moveTo>
                  <a:pt x="42" y="75"/>
                </a:moveTo>
                <a:cubicBezTo>
                  <a:pt x="38" y="69"/>
                  <a:pt x="38" y="69"/>
                  <a:pt x="38" y="69"/>
                </a:cubicBezTo>
                <a:cubicBezTo>
                  <a:pt x="36" y="70"/>
                  <a:pt x="35" y="72"/>
                  <a:pt x="33" y="73"/>
                </a:cubicBezTo>
                <a:cubicBezTo>
                  <a:pt x="37" y="78"/>
                  <a:pt x="37" y="78"/>
                  <a:pt x="37" y="78"/>
                </a:cubicBezTo>
                <a:cubicBezTo>
                  <a:pt x="39" y="77"/>
                  <a:pt x="40" y="76"/>
                  <a:pt x="42" y="75"/>
                </a:cubicBezTo>
                <a:close/>
                <a:moveTo>
                  <a:pt x="26" y="106"/>
                </a:moveTo>
                <a:cubicBezTo>
                  <a:pt x="30" y="106"/>
                  <a:pt x="33" y="104"/>
                  <a:pt x="33" y="100"/>
                </a:cubicBezTo>
                <a:cubicBezTo>
                  <a:pt x="33" y="96"/>
                  <a:pt x="30" y="93"/>
                  <a:pt x="26" y="93"/>
                </a:cubicBezTo>
                <a:cubicBezTo>
                  <a:pt x="23" y="93"/>
                  <a:pt x="20" y="96"/>
                  <a:pt x="20" y="100"/>
                </a:cubicBezTo>
                <a:cubicBezTo>
                  <a:pt x="20" y="104"/>
                  <a:pt x="23" y="106"/>
                  <a:pt x="26" y="106"/>
                </a:cubicBezTo>
                <a:close/>
                <a:moveTo>
                  <a:pt x="144" y="13"/>
                </a:moveTo>
                <a:cubicBezTo>
                  <a:pt x="144" y="13"/>
                  <a:pt x="144" y="13"/>
                  <a:pt x="144" y="13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6" y="0"/>
                  <a:pt x="96" y="0"/>
                </a:cubicBezTo>
                <a:cubicBezTo>
                  <a:pt x="96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49" y="13"/>
                  <a:pt x="49" y="13"/>
                  <a:pt x="49" y="13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1"/>
                  <a:pt x="1" y="133"/>
                  <a:pt x="2" y="133"/>
                </a:cubicBezTo>
                <a:cubicBezTo>
                  <a:pt x="2" y="133"/>
                  <a:pt x="2" y="133"/>
                  <a:pt x="2" y="133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2" y="146"/>
                  <a:pt x="142" y="146"/>
                  <a:pt x="143" y="146"/>
                </a:cubicBezTo>
                <a:cubicBezTo>
                  <a:pt x="145" y="146"/>
                  <a:pt x="146" y="145"/>
                  <a:pt x="146" y="143"/>
                </a:cubicBezTo>
                <a:cubicBezTo>
                  <a:pt x="146" y="17"/>
                  <a:pt x="146" y="17"/>
                  <a:pt x="146" y="17"/>
                </a:cubicBezTo>
                <a:cubicBezTo>
                  <a:pt x="146" y="15"/>
                  <a:pt x="145" y="14"/>
                  <a:pt x="144" y="13"/>
                </a:cubicBezTo>
                <a:close/>
                <a:moveTo>
                  <a:pt x="46" y="139"/>
                </a:moveTo>
                <a:cubicBezTo>
                  <a:pt x="6" y="127"/>
                  <a:pt x="6" y="127"/>
                  <a:pt x="6" y="127"/>
                </a:cubicBezTo>
                <a:cubicBezTo>
                  <a:pt x="6" y="8"/>
                  <a:pt x="6" y="8"/>
                  <a:pt x="6" y="8"/>
                </a:cubicBezTo>
                <a:cubicBezTo>
                  <a:pt x="46" y="19"/>
                  <a:pt x="46" y="19"/>
                  <a:pt x="46" y="19"/>
                </a:cubicBezTo>
                <a:lnTo>
                  <a:pt x="46" y="139"/>
                </a:lnTo>
                <a:close/>
                <a:moveTo>
                  <a:pt x="93" y="127"/>
                </a:moveTo>
                <a:cubicBezTo>
                  <a:pt x="53" y="139"/>
                  <a:pt x="53" y="139"/>
                  <a:pt x="53" y="139"/>
                </a:cubicBezTo>
                <a:cubicBezTo>
                  <a:pt x="53" y="63"/>
                  <a:pt x="53" y="63"/>
                  <a:pt x="53" y="63"/>
                </a:cubicBezTo>
                <a:cubicBezTo>
                  <a:pt x="55" y="69"/>
                  <a:pt x="55" y="69"/>
                  <a:pt x="55" y="69"/>
                </a:cubicBezTo>
                <a:cubicBezTo>
                  <a:pt x="58" y="68"/>
                  <a:pt x="60" y="67"/>
                  <a:pt x="62" y="65"/>
                </a:cubicBezTo>
                <a:cubicBezTo>
                  <a:pt x="57" y="60"/>
                  <a:pt x="57" y="60"/>
                  <a:pt x="57" y="60"/>
                </a:cubicBezTo>
                <a:cubicBezTo>
                  <a:pt x="56" y="61"/>
                  <a:pt x="54" y="62"/>
                  <a:pt x="53" y="63"/>
                </a:cubicBezTo>
                <a:cubicBezTo>
                  <a:pt x="53" y="19"/>
                  <a:pt x="53" y="19"/>
                  <a:pt x="53" y="19"/>
                </a:cubicBezTo>
                <a:cubicBezTo>
                  <a:pt x="93" y="8"/>
                  <a:pt x="93" y="8"/>
                  <a:pt x="93" y="8"/>
                </a:cubicBezTo>
                <a:lnTo>
                  <a:pt x="93" y="127"/>
                </a:lnTo>
                <a:close/>
                <a:moveTo>
                  <a:pt x="139" y="139"/>
                </a:moveTo>
                <a:cubicBezTo>
                  <a:pt x="99" y="127"/>
                  <a:pt x="99" y="127"/>
                  <a:pt x="99" y="127"/>
                </a:cubicBezTo>
                <a:cubicBezTo>
                  <a:pt x="99" y="52"/>
                  <a:pt x="99" y="52"/>
                  <a:pt x="99" y="52"/>
                </a:cubicBezTo>
                <a:cubicBezTo>
                  <a:pt x="101" y="53"/>
                  <a:pt x="102" y="54"/>
                  <a:pt x="103" y="54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6" y="48"/>
                  <a:pt x="103" y="47"/>
                  <a:pt x="101" y="46"/>
                </a:cubicBezTo>
                <a:cubicBezTo>
                  <a:pt x="99" y="49"/>
                  <a:pt x="99" y="49"/>
                  <a:pt x="99" y="49"/>
                </a:cubicBezTo>
                <a:cubicBezTo>
                  <a:pt x="99" y="8"/>
                  <a:pt x="99" y="8"/>
                  <a:pt x="99" y="8"/>
                </a:cubicBezTo>
                <a:cubicBezTo>
                  <a:pt x="139" y="19"/>
                  <a:pt x="139" y="19"/>
                  <a:pt x="139" y="19"/>
                </a:cubicBezTo>
                <a:lnTo>
                  <a:pt x="139" y="139"/>
                </a:lnTo>
                <a:close/>
                <a:moveTo>
                  <a:pt x="111" y="63"/>
                </a:moveTo>
                <a:cubicBezTo>
                  <a:pt x="112" y="64"/>
                  <a:pt x="112" y="64"/>
                  <a:pt x="112" y="64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5" y="57"/>
                  <a:pt x="114" y="56"/>
                  <a:pt x="113" y="54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08" y="60"/>
                  <a:pt x="110" y="61"/>
                  <a:pt x="111" y="63"/>
                </a:cubicBezTo>
                <a:close/>
                <a:moveTo>
                  <a:pt x="118" y="73"/>
                </a:moveTo>
                <a:cubicBezTo>
                  <a:pt x="124" y="71"/>
                  <a:pt x="124" y="71"/>
                  <a:pt x="124" y="71"/>
                </a:cubicBezTo>
                <a:cubicBezTo>
                  <a:pt x="123" y="69"/>
                  <a:pt x="122" y="67"/>
                  <a:pt x="121" y="65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16" y="70"/>
                  <a:pt x="117" y="72"/>
                  <a:pt x="118" y="73"/>
                </a:cubicBezTo>
                <a:close/>
                <a:moveTo>
                  <a:pt x="118" y="94"/>
                </a:moveTo>
                <a:cubicBezTo>
                  <a:pt x="118" y="94"/>
                  <a:pt x="117" y="93"/>
                  <a:pt x="116" y="93"/>
                </a:cubicBezTo>
                <a:cubicBezTo>
                  <a:pt x="114" y="93"/>
                  <a:pt x="113" y="95"/>
                  <a:pt x="113" y="96"/>
                </a:cubicBezTo>
                <a:cubicBezTo>
                  <a:pt x="113" y="97"/>
                  <a:pt x="113" y="98"/>
                  <a:pt x="114" y="99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4" y="107"/>
                  <a:pt x="114" y="107"/>
                  <a:pt x="114" y="107"/>
                </a:cubicBezTo>
                <a:cubicBezTo>
                  <a:pt x="113" y="108"/>
                  <a:pt x="113" y="109"/>
                  <a:pt x="113" y="110"/>
                </a:cubicBezTo>
                <a:cubicBezTo>
                  <a:pt x="113" y="112"/>
                  <a:pt x="114" y="113"/>
                  <a:pt x="116" y="113"/>
                </a:cubicBezTo>
                <a:cubicBezTo>
                  <a:pt x="117" y="113"/>
                  <a:pt x="118" y="113"/>
                  <a:pt x="118" y="112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28" y="113"/>
                  <a:pt x="128" y="113"/>
                  <a:pt x="129" y="113"/>
                </a:cubicBezTo>
                <a:cubicBezTo>
                  <a:pt x="131" y="113"/>
                  <a:pt x="133" y="112"/>
                  <a:pt x="133" y="110"/>
                </a:cubicBezTo>
                <a:cubicBezTo>
                  <a:pt x="133" y="109"/>
                  <a:pt x="132" y="108"/>
                  <a:pt x="132" y="107"/>
                </a:cubicBezTo>
                <a:cubicBezTo>
                  <a:pt x="127" y="103"/>
                  <a:pt x="127" y="103"/>
                  <a:pt x="127" y="103"/>
                </a:cubicBezTo>
                <a:cubicBezTo>
                  <a:pt x="132" y="99"/>
                  <a:pt x="132" y="99"/>
                  <a:pt x="132" y="99"/>
                </a:cubicBezTo>
                <a:cubicBezTo>
                  <a:pt x="132" y="98"/>
                  <a:pt x="133" y="97"/>
                  <a:pt x="133" y="96"/>
                </a:cubicBezTo>
                <a:cubicBezTo>
                  <a:pt x="133" y="95"/>
                  <a:pt x="131" y="93"/>
                  <a:pt x="129" y="93"/>
                </a:cubicBezTo>
                <a:cubicBezTo>
                  <a:pt x="128" y="93"/>
                  <a:pt x="128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lnTo>
                  <a:pt x="118" y="94"/>
                </a:lnTo>
                <a:close/>
                <a:moveTo>
                  <a:pt x="119" y="85"/>
                </a:moveTo>
                <a:cubicBezTo>
                  <a:pt x="125" y="86"/>
                  <a:pt x="125" y="86"/>
                  <a:pt x="125" y="86"/>
                </a:cubicBezTo>
                <a:cubicBezTo>
                  <a:pt x="125" y="83"/>
                  <a:pt x="126" y="81"/>
                  <a:pt x="125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81"/>
                  <a:pt x="119" y="83"/>
                  <a:pt x="119" y="8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Freeform 71"/>
          <p:cNvSpPr>
            <a:spLocks noEditPoints="1"/>
          </p:cNvSpPr>
          <p:nvPr/>
        </p:nvSpPr>
        <p:spPr bwMode="auto">
          <a:xfrm>
            <a:off x="7470562" y="6692870"/>
            <a:ext cx="552450" cy="549275"/>
          </a:xfrm>
          <a:custGeom>
            <a:avLst/>
            <a:gdLst>
              <a:gd name="T0" fmla="*/ 73 w 147"/>
              <a:gd name="T1" fmla="*/ 0 h 146"/>
              <a:gd name="T2" fmla="*/ 73 w 147"/>
              <a:gd name="T3" fmla="*/ 0 h 146"/>
              <a:gd name="T4" fmla="*/ 73 w 147"/>
              <a:gd name="T5" fmla="*/ 0 h 146"/>
              <a:gd name="T6" fmla="*/ 0 w 147"/>
              <a:gd name="T7" fmla="*/ 73 h 146"/>
              <a:gd name="T8" fmla="*/ 73 w 147"/>
              <a:gd name="T9" fmla="*/ 146 h 146"/>
              <a:gd name="T10" fmla="*/ 147 w 147"/>
              <a:gd name="T11" fmla="*/ 73 h 146"/>
              <a:gd name="T12" fmla="*/ 73 w 147"/>
              <a:gd name="T13" fmla="*/ 0 h 146"/>
              <a:gd name="T14" fmla="*/ 77 w 147"/>
              <a:gd name="T15" fmla="*/ 140 h 146"/>
              <a:gd name="T16" fmla="*/ 77 w 147"/>
              <a:gd name="T17" fmla="*/ 116 h 146"/>
              <a:gd name="T18" fmla="*/ 73 w 147"/>
              <a:gd name="T19" fmla="*/ 113 h 146"/>
              <a:gd name="T20" fmla="*/ 70 w 147"/>
              <a:gd name="T21" fmla="*/ 116 h 146"/>
              <a:gd name="T22" fmla="*/ 70 w 147"/>
              <a:gd name="T23" fmla="*/ 140 h 146"/>
              <a:gd name="T24" fmla="*/ 7 w 147"/>
              <a:gd name="T25" fmla="*/ 77 h 146"/>
              <a:gd name="T26" fmla="*/ 30 w 147"/>
              <a:gd name="T27" fmla="*/ 77 h 146"/>
              <a:gd name="T28" fmla="*/ 33 w 147"/>
              <a:gd name="T29" fmla="*/ 73 h 146"/>
              <a:gd name="T30" fmla="*/ 30 w 147"/>
              <a:gd name="T31" fmla="*/ 70 h 146"/>
              <a:gd name="T32" fmla="*/ 7 w 147"/>
              <a:gd name="T33" fmla="*/ 70 h 146"/>
              <a:gd name="T34" fmla="*/ 70 w 147"/>
              <a:gd name="T35" fmla="*/ 7 h 146"/>
              <a:gd name="T36" fmla="*/ 70 w 147"/>
              <a:gd name="T37" fmla="*/ 30 h 146"/>
              <a:gd name="T38" fmla="*/ 73 w 147"/>
              <a:gd name="T39" fmla="*/ 33 h 146"/>
              <a:gd name="T40" fmla="*/ 77 w 147"/>
              <a:gd name="T41" fmla="*/ 30 h 146"/>
              <a:gd name="T42" fmla="*/ 77 w 147"/>
              <a:gd name="T43" fmla="*/ 7 h 146"/>
              <a:gd name="T44" fmla="*/ 140 w 147"/>
              <a:gd name="T45" fmla="*/ 70 h 146"/>
              <a:gd name="T46" fmla="*/ 117 w 147"/>
              <a:gd name="T47" fmla="*/ 70 h 146"/>
              <a:gd name="T48" fmla="*/ 113 w 147"/>
              <a:gd name="T49" fmla="*/ 73 h 146"/>
              <a:gd name="T50" fmla="*/ 117 w 147"/>
              <a:gd name="T51" fmla="*/ 77 h 146"/>
              <a:gd name="T52" fmla="*/ 140 w 147"/>
              <a:gd name="T53" fmla="*/ 77 h 146"/>
              <a:gd name="T54" fmla="*/ 77 w 147"/>
              <a:gd name="T55" fmla="*/ 140 h 146"/>
              <a:gd name="T56" fmla="*/ 73 w 147"/>
              <a:gd name="T57" fmla="*/ 57 h 146"/>
              <a:gd name="T58" fmla="*/ 57 w 147"/>
              <a:gd name="T59" fmla="*/ 73 h 146"/>
              <a:gd name="T60" fmla="*/ 73 w 147"/>
              <a:gd name="T61" fmla="*/ 90 h 146"/>
              <a:gd name="T62" fmla="*/ 90 w 147"/>
              <a:gd name="T63" fmla="*/ 73 h 146"/>
              <a:gd name="T64" fmla="*/ 73 w 147"/>
              <a:gd name="T65" fmla="*/ 5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7" h="146">
                <a:moveTo>
                  <a:pt x="73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6"/>
                  <a:pt x="73" y="146"/>
                </a:cubicBezTo>
                <a:cubicBezTo>
                  <a:pt x="114" y="146"/>
                  <a:pt x="147" y="114"/>
                  <a:pt x="147" y="73"/>
                </a:cubicBezTo>
                <a:cubicBezTo>
                  <a:pt x="147" y="33"/>
                  <a:pt x="114" y="0"/>
                  <a:pt x="73" y="0"/>
                </a:cubicBezTo>
                <a:close/>
                <a:moveTo>
                  <a:pt x="77" y="140"/>
                </a:moveTo>
                <a:cubicBezTo>
                  <a:pt x="77" y="116"/>
                  <a:pt x="77" y="116"/>
                  <a:pt x="77" y="116"/>
                </a:cubicBezTo>
                <a:cubicBezTo>
                  <a:pt x="77" y="115"/>
                  <a:pt x="75" y="113"/>
                  <a:pt x="73" y="113"/>
                </a:cubicBezTo>
                <a:cubicBezTo>
                  <a:pt x="72" y="113"/>
                  <a:pt x="70" y="115"/>
                  <a:pt x="70" y="116"/>
                </a:cubicBezTo>
                <a:cubicBezTo>
                  <a:pt x="70" y="140"/>
                  <a:pt x="70" y="140"/>
                  <a:pt x="70" y="140"/>
                </a:cubicBezTo>
                <a:cubicBezTo>
                  <a:pt x="36" y="138"/>
                  <a:pt x="9" y="111"/>
                  <a:pt x="7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2" y="77"/>
                  <a:pt x="33" y="75"/>
                  <a:pt x="33" y="73"/>
                </a:cubicBezTo>
                <a:cubicBezTo>
                  <a:pt x="33" y="71"/>
                  <a:pt x="32" y="70"/>
                  <a:pt x="30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9" y="36"/>
                  <a:pt x="36" y="8"/>
                  <a:pt x="70" y="7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2"/>
                  <a:pt x="72" y="33"/>
                  <a:pt x="73" y="33"/>
                </a:cubicBezTo>
                <a:cubicBezTo>
                  <a:pt x="75" y="33"/>
                  <a:pt x="77" y="32"/>
                  <a:pt x="77" y="30"/>
                </a:cubicBezTo>
                <a:cubicBezTo>
                  <a:pt x="77" y="7"/>
                  <a:pt x="77" y="7"/>
                  <a:pt x="77" y="7"/>
                </a:cubicBezTo>
                <a:cubicBezTo>
                  <a:pt x="111" y="8"/>
                  <a:pt x="138" y="36"/>
                  <a:pt x="140" y="70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1"/>
                  <a:pt x="113" y="73"/>
                </a:cubicBezTo>
                <a:cubicBezTo>
                  <a:pt x="113" y="75"/>
                  <a:pt x="115" y="77"/>
                  <a:pt x="117" y="77"/>
                </a:cubicBezTo>
                <a:cubicBezTo>
                  <a:pt x="140" y="77"/>
                  <a:pt x="140" y="77"/>
                  <a:pt x="140" y="77"/>
                </a:cubicBezTo>
                <a:cubicBezTo>
                  <a:pt x="138" y="111"/>
                  <a:pt x="111" y="138"/>
                  <a:pt x="77" y="140"/>
                </a:cubicBezTo>
                <a:close/>
                <a:moveTo>
                  <a:pt x="73" y="57"/>
                </a:moveTo>
                <a:cubicBezTo>
                  <a:pt x="64" y="57"/>
                  <a:pt x="57" y="64"/>
                  <a:pt x="57" y="73"/>
                </a:cubicBezTo>
                <a:cubicBezTo>
                  <a:pt x="57" y="82"/>
                  <a:pt x="64" y="90"/>
                  <a:pt x="73" y="90"/>
                </a:cubicBezTo>
                <a:cubicBezTo>
                  <a:pt x="83" y="90"/>
                  <a:pt x="90" y="82"/>
                  <a:pt x="90" y="73"/>
                </a:cubicBezTo>
                <a:cubicBezTo>
                  <a:pt x="90" y="64"/>
                  <a:pt x="83" y="57"/>
                  <a:pt x="73" y="5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Freeform 72"/>
          <p:cNvSpPr>
            <a:spLocks noEditPoints="1"/>
          </p:cNvSpPr>
          <p:nvPr/>
        </p:nvSpPr>
        <p:spPr bwMode="auto">
          <a:xfrm>
            <a:off x="8521487" y="6692870"/>
            <a:ext cx="549275" cy="549275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70 w 146"/>
              <a:gd name="T11" fmla="*/ 140 h 146"/>
              <a:gd name="T12" fmla="*/ 7 w 146"/>
              <a:gd name="T13" fmla="*/ 77 h 146"/>
              <a:gd name="T14" fmla="*/ 20 w 146"/>
              <a:gd name="T15" fmla="*/ 77 h 146"/>
              <a:gd name="T16" fmla="*/ 27 w 146"/>
              <a:gd name="T17" fmla="*/ 83 h 146"/>
              <a:gd name="T18" fmla="*/ 70 w 146"/>
              <a:gd name="T19" fmla="*/ 120 h 146"/>
              <a:gd name="T20" fmla="*/ 70 w 146"/>
              <a:gd name="T21" fmla="*/ 140 h 146"/>
              <a:gd name="T22" fmla="*/ 70 w 146"/>
              <a:gd name="T23" fmla="*/ 113 h 146"/>
              <a:gd name="T24" fmla="*/ 34 w 146"/>
              <a:gd name="T25" fmla="*/ 82 h 146"/>
              <a:gd name="T26" fmla="*/ 39 w 146"/>
              <a:gd name="T27" fmla="*/ 77 h 146"/>
              <a:gd name="T28" fmla="*/ 57 w 146"/>
              <a:gd name="T29" fmla="*/ 77 h 146"/>
              <a:gd name="T30" fmla="*/ 70 w 146"/>
              <a:gd name="T31" fmla="*/ 90 h 146"/>
              <a:gd name="T32" fmla="*/ 70 w 146"/>
              <a:gd name="T33" fmla="*/ 113 h 146"/>
              <a:gd name="T34" fmla="*/ 70 w 146"/>
              <a:gd name="T35" fmla="*/ 57 h 146"/>
              <a:gd name="T36" fmla="*/ 57 w 146"/>
              <a:gd name="T37" fmla="*/ 70 h 146"/>
              <a:gd name="T38" fmla="*/ 39 w 146"/>
              <a:gd name="T39" fmla="*/ 70 h 146"/>
              <a:gd name="T40" fmla="*/ 34 w 146"/>
              <a:gd name="T41" fmla="*/ 64 h 146"/>
              <a:gd name="T42" fmla="*/ 70 w 146"/>
              <a:gd name="T43" fmla="*/ 33 h 146"/>
              <a:gd name="T44" fmla="*/ 70 w 146"/>
              <a:gd name="T45" fmla="*/ 57 h 146"/>
              <a:gd name="T46" fmla="*/ 70 w 146"/>
              <a:gd name="T47" fmla="*/ 27 h 146"/>
              <a:gd name="T48" fmla="*/ 27 w 146"/>
              <a:gd name="T49" fmla="*/ 64 h 146"/>
              <a:gd name="T50" fmla="*/ 20 w 146"/>
              <a:gd name="T51" fmla="*/ 70 h 146"/>
              <a:gd name="T52" fmla="*/ 7 w 146"/>
              <a:gd name="T53" fmla="*/ 70 h 146"/>
              <a:gd name="T54" fmla="*/ 70 w 146"/>
              <a:gd name="T55" fmla="*/ 7 h 146"/>
              <a:gd name="T56" fmla="*/ 70 w 146"/>
              <a:gd name="T57" fmla="*/ 27 h 146"/>
              <a:gd name="T58" fmla="*/ 76 w 146"/>
              <a:gd name="T59" fmla="*/ 7 h 146"/>
              <a:gd name="T60" fmla="*/ 139 w 146"/>
              <a:gd name="T61" fmla="*/ 70 h 146"/>
              <a:gd name="T62" fmla="*/ 119 w 146"/>
              <a:gd name="T63" fmla="*/ 70 h 146"/>
              <a:gd name="T64" fmla="*/ 112 w 146"/>
              <a:gd name="T65" fmla="*/ 48 h 146"/>
              <a:gd name="T66" fmla="*/ 113 w 146"/>
              <a:gd name="T67" fmla="*/ 43 h 146"/>
              <a:gd name="T68" fmla="*/ 103 w 146"/>
              <a:gd name="T69" fmla="*/ 33 h 146"/>
              <a:gd name="T70" fmla="*/ 98 w 146"/>
              <a:gd name="T71" fmla="*/ 34 h 146"/>
              <a:gd name="T72" fmla="*/ 76 w 146"/>
              <a:gd name="T73" fmla="*/ 27 h 146"/>
              <a:gd name="T74" fmla="*/ 76 w 146"/>
              <a:gd name="T75" fmla="*/ 7 h 146"/>
              <a:gd name="T76" fmla="*/ 76 w 146"/>
              <a:gd name="T77" fmla="*/ 33 h 146"/>
              <a:gd name="T78" fmla="*/ 94 w 146"/>
              <a:gd name="T79" fmla="*/ 39 h 146"/>
              <a:gd name="T80" fmla="*/ 93 w 146"/>
              <a:gd name="T81" fmla="*/ 43 h 146"/>
              <a:gd name="T82" fmla="*/ 103 w 146"/>
              <a:gd name="T83" fmla="*/ 53 h 146"/>
              <a:gd name="T84" fmla="*/ 107 w 146"/>
              <a:gd name="T85" fmla="*/ 52 h 146"/>
              <a:gd name="T86" fmla="*/ 113 w 146"/>
              <a:gd name="T87" fmla="*/ 70 h 146"/>
              <a:gd name="T88" fmla="*/ 89 w 146"/>
              <a:gd name="T89" fmla="*/ 70 h 146"/>
              <a:gd name="T90" fmla="*/ 76 w 146"/>
              <a:gd name="T91" fmla="*/ 57 h 146"/>
              <a:gd name="T92" fmla="*/ 76 w 146"/>
              <a:gd name="T93" fmla="*/ 33 h 146"/>
              <a:gd name="T94" fmla="*/ 76 w 146"/>
              <a:gd name="T95" fmla="*/ 90 h 146"/>
              <a:gd name="T96" fmla="*/ 89 w 146"/>
              <a:gd name="T97" fmla="*/ 77 h 146"/>
              <a:gd name="T98" fmla="*/ 113 w 146"/>
              <a:gd name="T99" fmla="*/ 77 h 146"/>
              <a:gd name="T100" fmla="*/ 76 w 146"/>
              <a:gd name="T101" fmla="*/ 113 h 146"/>
              <a:gd name="T102" fmla="*/ 76 w 146"/>
              <a:gd name="T103" fmla="*/ 90 h 146"/>
              <a:gd name="T104" fmla="*/ 76 w 146"/>
              <a:gd name="T105" fmla="*/ 140 h 146"/>
              <a:gd name="T106" fmla="*/ 76 w 146"/>
              <a:gd name="T107" fmla="*/ 120 h 146"/>
              <a:gd name="T108" fmla="*/ 119 w 146"/>
              <a:gd name="T109" fmla="*/ 77 h 146"/>
              <a:gd name="T110" fmla="*/ 139 w 146"/>
              <a:gd name="T111" fmla="*/ 77 h 146"/>
              <a:gd name="T112" fmla="*/ 76 w 146"/>
              <a:gd name="T113" fmla="*/ 1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4"/>
                  <a:pt x="33" y="146"/>
                  <a:pt x="73" y="146"/>
                </a:cubicBezTo>
                <a:cubicBezTo>
                  <a:pt x="113" y="146"/>
                  <a:pt x="146" y="114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0" y="140"/>
                </a:moveTo>
                <a:cubicBezTo>
                  <a:pt x="36" y="138"/>
                  <a:pt x="8" y="111"/>
                  <a:pt x="7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1" y="80"/>
                  <a:pt x="24" y="82"/>
                  <a:pt x="27" y="83"/>
                </a:cubicBezTo>
                <a:cubicBezTo>
                  <a:pt x="32" y="103"/>
                  <a:pt x="49" y="118"/>
                  <a:pt x="70" y="120"/>
                </a:cubicBezTo>
                <a:lnTo>
                  <a:pt x="70" y="140"/>
                </a:lnTo>
                <a:close/>
                <a:moveTo>
                  <a:pt x="70" y="113"/>
                </a:moveTo>
                <a:cubicBezTo>
                  <a:pt x="52" y="112"/>
                  <a:pt x="38" y="99"/>
                  <a:pt x="34" y="82"/>
                </a:cubicBezTo>
                <a:cubicBezTo>
                  <a:pt x="36" y="81"/>
                  <a:pt x="38" y="79"/>
                  <a:pt x="39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8" y="83"/>
                  <a:pt x="63" y="88"/>
                  <a:pt x="70" y="90"/>
                </a:cubicBezTo>
                <a:lnTo>
                  <a:pt x="70" y="113"/>
                </a:lnTo>
                <a:close/>
                <a:moveTo>
                  <a:pt x="70" y="57"/>
                </a:moveTo>
                <a:cubicBezTo>
                  <a:pt x="63" y="58"/>
                  <a:pt x="58" y="63"/>
                  <a:pt x="57" y="70"/>
                </a:cubicBezTo>
                <a:cubicBezTo>
                  <a:pt x="39" y="70"/>
                  <a:pt x="39" y="70"/>
                  <a:pt x="39" y="70"/>
                </a:cubicBezTo>
                <a:cubicBezTo>
                  <a:pt x="38" y="67"/>
                  <a:pt x="36" y="65"/>
                  <a:pt x="34" y="64"/>
                </a:cubicBezTo>
                <a:cubicBezTo>
                  <a:pt x="38" y="48"/>
                  <a:pt x="52" y="35"/>
                  <a:pt x="70" y="33"/>
                </a:cubicBezTo>
                <a:lnTo>
                  <a:pt x="70" y="57"/>
                </a:lnTo>
                <a:close/>
                <a:moveTo>
                  <a:pt x="70" y="27"/>
                </a:moveTo>
                <a:cubicBezTo>
                  <a:pt x="49" y="28"/>
                  <a:pt x="32" y="43"/>
                  <a:pt x="27" y="64"/>
                </a:cubicBezTo>
                <a:cubicBezTo>
                  <a:pt x="24" y="64"/>
                  <a:pt x="21" y="67"/>
                  <a:pt x="20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8" y="36"/>
                  <a:pt x="36" y="8"/>
                  <a:pt x="70" y="7"/>
                </a:cubicBezTo>
                <a:lnTo>
                  <a:pt x="70" y="27"/>
                </a:lnTo>
                <a:close/>
                <a:moveTo>
                  <a:pt x="76" y="7"/>
                </a:moveTo>
                <a:cubicBezTo>
                  <a:pt x="110" y="8"/>
                  <a:pt x="138" y="36"/>
                  <a:pt x="139" y="70"/>
                </a:cubicBezTo>
                <a:cubicBezTo>
                  <a:pt x="119" y="70"/>
                  <a:pt x="119" y="70"/>
                  <a:pt x="119" y="70"/>
                </a:cubicBezTo>
                <a:cubicBezTo>
                  <a:pt x="119" y="62"/>
                  <a:pt x="116" y="54"/>
                  <a:pt x="112" y="48"/>
                </a:cubicBezTo>
                <a:cubicBezTo>
                  <a:pt x="112" y="46"/>
                  <a:pt x="113" y="45"/>
                  <a:pt x="113" y="43"/>
                </a:cubicBezTo>
                <a:cubicBezTo>
                  <a:pt x="113" y="38"/>
                  <a:pt x="108" y="33"/>
                  <a:pt x="103" y="33"/>
                </a:cubicBezTo>
                <a:cubicBezTo>
                  <a:pt x="101" y="33"/>
                  <a:pt x="100" y="34"/>
                  <a:pt x="98" y="34"/>
                </a:cubicBezTo>
                <a:cubicBezTo>
                  <a:pt x="92" y="30"/>
                  <a:pt x="84" y="27"/>
                  <a:pt x="76" y="27"/>
                </a:cubicBezTo>
                <a:lnTo>
                  <a:pt x="76" y="7"/>
                </a:lnTo>
                <a:close/>
                <a:moveTo>
                  <a:pt x="76" y="33"/>
                </a:moveTo>
                <a:cubicBezTo>
                  <a:pt x="83" y="34"/>
                  <a:pt x="89" y="36"/>
                  <a:pt x="94" y="39"/>
                </a:cubicBezTo>
                <a:cubicBezTo>
                  <a:pt x="93" y="40"/>
                  <a:pt x="93" y="42"/>
                  <a:pt x="93" y="43"/>
                </a:cubicBezTo>
                <a:cubicBezTo>
                  <a:pt x="93" y="49"/>
                  <a:pt x="97" y="53"/>
                  <a:pt x="103" y="53"/>
                </a:cubicBezTo>
                <a:cubicBezTo>
                  <a:pt x="104" y="53"/>
                  <a:pt x="106" y="53"/>
                  <a:pt x="107" y="52"/>
                </a:cubicBezTo>
                <a:cubicBezTo>
                  <a:pt x="110" y="58"/>
                  <a:pt x="112" y="63"/>
                  <a:pt x="113" y="70"/>
                </a:cubicBezTo>
                <a:cubicBezTo>
                  <a:pt x="89" y="70"/>
                  <a:pt x="89" y="70"/>
                  <a:pt x="89" y="70"/>
                </a:cubicBezTo>
                <a:cubicBezTo>
                  <a:pt x="88" y="63"/>
                  <a:pt x="83" y="58"/>
                  <a:pt x="76" y="57"/>
                </a:cubicBezTo>
                <a:lnTo>
                  <a:pt x="76" y="33"/>
                </a:lnTo>
                <a:close/>
                <a:moveTo>
                  <a:pt x="76" y="90"/>
                </a:moveTo>
                <a:cubicBezTo>
                  <a:pt x="83" y="88"/>
                  <a:pt x="88" y="83"/>
                  <a:pt x="89" y="77"/>
                </a:cubicBezTo>
                <a:cubicBezTo>
                  <a:pt x="113" y="77"/>
                  <a:pt x="113" y="77"/>
                  <a:pt x="113" y="77"/>
                </a:cubicBezTo>
                <a:cubicBezTo>
                  <a:pt x="111" y="96"/>
                  <a:pt x="96" y="111"/>
                  <a:pt x="76" y="113"/>
                </a:cubicBezTo>
                <a:lnTo>
                  <a:pt x="76" y="90"/>
                </a:lnTo>
                <a:close/>
                <a:moveTo>
                  <a:pt x="76" y="140"/>
                </a:moveTo>
                <a:cubicBezTo>
                  <a:pt x="76" y="120"/>
                  <a:pt x="76" y="120"/>
                  <a:pt x="76" y="120"/>
                </a:cubicBezTo>
                <a:cubicBezTo>
                  <a:pt x="99" y="118"/>
                  <a:pt x="118" y="100"/>
                  <a:pt x="119" y="77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38" y="111"/>
                  <a:pt x="110" y="138"/>
                  <a:pt x="76" y="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3" name="Freeform 73"/>
          <p:cNvSpPr>
            <a:spLocks noEditPoints="1"/>
          </p:cNvSpPr>
          <p:nvPr/>
        </p:nvSpPr>
        <p:spPr bwMode="auto">
          <a:xfrm>
            <a:off x="9621624" y="6692870"/>
            <a:ext cx="446088" cy="549275"/>
          </a:xfrm>
          <a:custGeom>
            <a:avLst/>
            <a:gdLst>
              <a:gd name="T0" fmla="*/ 119 w 119"/>
              <a:gd name="T1" fmla="*/ 10 h 146"/>
              <a:gd name="T2" fmla="*/ 118 w 119"/>
              <a:gd name="T3" fmla="*/ 7 h 146"/>
              <a:gd name="T4" fmla="*/ 83 w 119"/>
              <a:gd name="T5" fmla="*/ 0 h 146"/>
              <a:gd name="T6" fmla="*/ 58 w 119"/>
              <a:gd name="T7" fmla="*/ 4 h 146"/>
              <a:gd name="T8" fmla="*/ 43 w 119"/>
              <a:gd name="T9" fmla="*/ 7 h 146"/>
              <a:gd name="T10" fmla="*/ 24 w 119"/>
              <a:gd name="T11" fmla="*/ 3 h 146"/>
              <a:gd name="T12" fmla="*/ 3 w 119"/>
              <a:gd name="T13" fmla="*/ 0 h 146"/>
              <a:gd name="T14" fmla="*/ 0 w 119"/>
              <a:gd name="T15" fmla="*/ 3 h 146"/>
              <a:gd name="T16" fmla="*/ 0 w 119"/>
              <a:gd name="T17" fmla="*/ 143 h 146"/>
              <a:gd name="T18" fmla="*/ 3 w 119"/>
              <a:gd name="T19" fmla="*/ 146 h 146"/>
              <a:gd name="T20" fmla="*/ 6 w 119"/>
              <a:gd name="T21" fmla="*/ 143 h 146"/>
              <a:gd name="T22" fmla="*/ 6 w 119"/>
              <a:gd name="T23" fmla="*/ 87 h 146"/>
              <a:gd name="T24" fmla="*/ 22 w 119"/>
              <a:gd name="T25" fmla="*/ 90 h 146"/>
              <a:gd name="T26" fmla="*/ 43 w 119"/>
              <a:gd name="T27" fmla="*/ 93 h 146"/>
              <a:gd name="T28" fmla="*/ 60 w 119"/>
              <a:gd name="T29" fmla="*/ 90 h 146"/>
              <a:gd name="T30" fmla="*/ 83 w 119"/>
              <a:gd name="T31" fmla="*/ 87 h 146"/>
              <a:gd name="T32" fmla="*/ 115 w 119"/>
              <a:gd name="T33" fmla="*/ 93 h 146"/>
              <a:gd name="T34" fmla="*/ 119 w 119"/>
              <a:gd name="T35" fmla="*/ 91 h 146"/>
              <a:gd name="T36" fmla="*/ 119 w 119"/>
              <a:gd name="T37" fmla="*/ 90 h 146"/>
              <a:gd name="T38" fmla="*/ 119 w 119"/>
              <a:gd name="T39" fmla="*/ 90 h 146"/>
              <a:gd name="T40" fmla="*/ 119 w 119"/>
              <a:gd name="T41" fmla="*/ 10 h 146"/>
              <a:gd name="T42" fmla="*/ 113 w 119"/>
              <a:gd name="T43" fmla="*/ 85 h 146"/>
              <a:gd name="T44" fmla="*/ 83 w 119"/>
              <a:gd name="T45" fmla="*/ 80 h 146"/>
              <a:gd name="T46" fmla="*/ 58 w 119"/>
              <a:gd name="T47" fmla="*/ 84 h 146"/>
              <a:gd name="T48" fmla="*/ 43 w 119"/>
              <a:gd name="T49" fmla="*/ 87 h 146"/>
              <a:gd name="T50" fmla="*/ 24 w 119"/>
              <a:gd name="T51" fmla="*/ 83 h 146"/>
              <a:gd name="T52" fmla="*/ 6 w 119"/>
              <a:gd name="T53" fmla="*/ 80 h 146"/>
              <a:gd name="T54" fmla="*/ 6 w 119"/>
              <a:gd name="T55" fmla="*/ 7 h 146"/>
              <a:gd name="T56" fmla="*/ 22 w 119"/>
              <a:gd name="T57" fmla="*/ 10 h 146"/>
              <a:gd name="T58" fmla="*/ 43 w 119"/>
              <a:gd name="T59" fmla="*/ 13 h 146"/>
              <a:gd name="T60" fmla="*/ 60 w 119"/>
              <a:gd name="T61" fmla="*/ 10 h 146"/>
              <a:gd name="T62" fmla="*/ 83 w 119"/>
              <a:gd name="T63" fmla="*/ 7 h 146"/>
              <a:gd name="T64" fmla="*/ 113 w 119"/>
              <a:gd name="T65" fmla="*/ 12 h 146"/>
              <a:gd name="T66" fmla="*/ 113 w 119"/>
              <a:gd name="T67" fmla="*/ 8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9" h="146">
                <a:moveTo>
                  <a:pt x="119" y="10"/>
                </a:moveTo>
                <a:cubicBezTo>
                  <a:pt x="119" y="9"/>
                  <a:pt x="119" y="8"/>
                  <a:pt x="118" y="7"/>
                </a:cubicBezTo>
                <a:cubicBezTo>
                  <a:pt x="117" y="7"/>
                  <a:pt x="103" y="0"/>
                  <a:pt x="83" y="0"/>
                </a:cubicBezTo>
                <a:cubicBezTo>
                  <a:pt x="70" y="0"/>
                  <a:pt x="63" y="2"/>
                  <a:pt x="58" y="4"/>
                </a:cubicBezTo>
                <a:cubicBezTo>
                  <a:pt x="54" y="5"/>
                  <a:pt x="50" y="7"/>
                  <a:pt x="43" y="7"/>
                </a:cubicBezTo>
                <a:cubicBezTo>
                  <a:pt x="33" y="7"/>
                  <a:pt x="29" y="5"/>
                  <a:pt x="24" y="3"/>
                </a:cubicBezTo>
                <a:cubicBezTo>
                  <a:pt x="19" y="2"/>
                  <a:pt x="1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5"/>
                  <a:pt x="1" y="146"/>
                  <a:pt x="3" y="146"/>
                </a:cubicBezTo>
                <a:cubicBezTo>
                  <a:pt x="5" y="146"/>
                  <a:pt x="6" y="145"/>
                  <a:pt x="6" y="143"/>
                </a:cubicBezTo>
                <a:cubicBezTo>
                  <a:pt x="6" y="87"/>
                  <a:pt x="6" y="87"/>
                  <a:pt x="6" y="87"/>
                </a:cubicBezTo>
                <a:cubicBezTo>
                  <a:pt x="14" y="87"/>
                  <a:pt x="18" y="88"/>
                  <a:pt x="22" y="90"/>
                </a:cubicBezTo>
                <a:cubicBezTo>
                  <a:pt x="27" y="91"/>
                  <a:pt x="32" y="93"/>
                  <a:pt x="43" y="93"/>
                </a:cubicBezTo>
                <a:cubicBezTo>
                  <a:pt x="51" y="93"/>
                  <a:pt x="56" y="92"/>
                  <a:pt x="60" y="90"/>
                </a:cubicBezTo>
                <a:cubicBezTo>
                  <a:pt x="65" y="88"/>
                  <a:pt x="71" y="87"/>
                  <a:pt x="83" y="87"/>
                </a:cubicBezTo>
                <a:cubicBezTo>
                  <a:pt x="102" y="87"/>
                  <a:pt x="114" y="93"/>
                  <a:pt x="115" y="93"/>
                </a:cubicBezTo>
                <a:cubicBezTo>
                  <a:pt x="116" y="94"/>
                  <a:pt x="118" y="93"/>
                  <a:pt x="119" y="91"/>
                </a:cubicBezTo>
                <a:cubicBezTo>
                  <a:pt x="119" y="91"/>
                  <a:pt x="119" y="90"/>
                  <a:pt x="119" y="90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10"/>
                  <a:pt x="119" y="10"/>
                  <a:pt x="119" y="10"/>
                </a:cubicBezTo>
                <a:close/>
                <a:moveTo>
                  <a:pt x="113" y="85"/>
                </a:moveTo>
                <a:cubicBezTo>
                  <a:pt x="107" y="83"/>
                  <a:pt x="96" y="80"/>
                  <a:pt x="83" y="80"/>
                </a:cubicBezTo>
                <a:cubicBezTo>
                  <a:pt x="70" y="80"/>
                  <a:pt x="63" y="82"/>
                  <a:pt x="58" y="84"/>
                </a:cubicBezTo>
                <a:cubicBezTo>
                  <a:pt x="54" y="85"/>
                  <a:pt x="50" y="87"/>
                  <a:pt x="43" y="87"/>
                </a:cubicBezTo>
                <a:cubicBezTo>
                  <a:pt x="33" y="87"/>
                  <a:pt x="29" y="85"/>
                  <a:pt x="24" y="83"/>
                </a:cubicBezTo>
                <a:cubicBezTo>
                  <a:pt x="19" y="82"/>
                  <a:pt x="15" y="80"/>
                  <a:pt x="6" y="80"/>
                </a:cubicBezTo>
                <a:cubicBezTo>
                  <a:pt x="6" y="7"/>
                  <a:pt x="6" y="7"/>
                  <a:pt x="6" y="7"/>
                </a:cubicBezTo>
                <a:cubicBezTo>
                  <a:pt x="14" y="7"/>
                  <a:pt x="18" y="8"/>
                  <a:pt x="22" y="10"/>
                </a:cubicBezTo>
                <a:cubicBezTo>
                  <a:pt x="27" y="12"/>
                  <a:pt x="32" y="13"/>
                  <a:pt x="43" y="13"/>
                </a:cubicBezTo>
                <a:cubicBezTo>
                  <a:pt x="51" y="13"/>
                  <a:pt x="56" y="12"/>
                  <a:pt x="60" y="10"/>
                </a:cubicBezTo>
                <a:cubicBezTo>
                  <a:pt x="65" y="8"/>
                  <a:pt x="71" y="7"/>
                  <a:pt x="83" y="7"/>
                </a:cubicBezTo>
                <a:cubicBezTo>
                  <a:pt x="98" y="7"/>
                  <a:pt x="109" y="10"/>
                  <a:pt x="113" y="12"/>
                </a:cubicBezTo>
                <a:lnTo>
                  <a:pt x="113" y="8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74"/>
          <p:cNvSpPr>
            <a:spLocks noEditPoints="1"/>
          </p:cNvSpPr>
          <p:nvPr/>
        </p:nvSpPr>
        <p:spPr bwMode="auto">
          <a:xfrm>
            <a:off x="10669374" y="6692870"/>
            <a:ext cx="450850" cy="549275"/>
          </a:xfrm>
          <a:custGeom>
            <a:avLst/>
            <a:gdLst>
              <a:gd name="T0" fmla="*/ 120 w 120"/>
              <a:gd name="T1" fmla="*/ 81 h 146"/>
              <a:gd name="T2" fmla="*/ 101 w 120"/>
              <a:gd name="T3" fmla="*/ 50 h 146"/>
              <a:gd name="T4" fmla="*/ 120 w 120"/>
              <a:gd name="T5" fmla="*/ 18 h 146"/>
              <a:gd name="T6" fmla="*/ 119 w 120"/>
              <a:gd name="T7" fmla="*/ 18 h 146"/>
              <a:gd name="T8" fmla="*/ 120 w 120"/>
              <a:gd name="T9" fmla="*/ 17 h 146"/>
              <a:gd name="T10" fmla="*/ 117 w 120"/>
              <a:gd name="T11" fmla="*/ 13 h 146"/>
              <a:gd name="T12" fmla="*/ 67 w 120"/>
              <a:gd name="T13" fmla="*/ 13 h 146"/>
              <a:gd name="T14" fmla="*/ 67 w 120"/>
              <a:gd name="T15" fmla="*/ 3 h 146"/>
              <a:gd name="T16" fmla="*/ 63 w 120"/>
              <a:gd name="T17" fmla="*/ 0 h 146"/>
              <a:gd name="T18" fmla="*/ 4 w 120"/>
              <a:gd name="T19" fmla="*/ 0 h 146"/>
              <a:gd name="T20" fmla="*/ 0 w 120"/>
              <a:gd name="T21" fmla="*/ 3 h 146"/>
              <a:gd name="T22" fmla="*/ 0 w 120"/>
              <a:gd name="T23" fmla="*/ 143 h 146"/>
              <a:gd name="T24" fmla="*/ 4 w 120"/>
              <a:gd name="T25" fmla="*/ 146 h 146"/>
              <a:gd name="T26" fmla="*/ 7 w 120"/>
              <a:gd name="T27" fmla="*/ 143 h 146"/>
              <a:gd name="T28" fmla="*/ 7 w 120"/>
              <a:gd name="T29" fmla="*/ 73 h 146"/>
              <a:gd name="T30" fmla="*/ 47 w 120"/>
              <a:gd name="T31" fmla="*/ 73 h 146"/>
              <a:gd name="T32" fmla="*/ 47 w 120"/>
              <a:gd name="T33" fmla="*/ 83 h 146"/>
              <a:gd name="T34" fmla="*/ 50 w 120"/>
              <a:gd name="T35" fmla="*/ 87 h 146"/>
              <a:gd name="T36" fmla="*/ 117 w 120"/>
              <a:gd name="T37" fmla="*/ 87 h 146"/>
              <a:gd name="T38" fmla="*/ 120 w 120"/>
              <a:gd name="T39" fmla="*/ 83 h 146"/>
              <a:gd name="T40" fmla="*/ 119 w 120"/>
              <a:gd name="T41" fmla="*/ 82 h 146"/>
              <a:gd name="T42" fmla="*/ 120 w 120"/>
              <a:gd name="T43" fmla="*/ 81 h 146"/>
              <a:gd name="T44" fmla="*/ 7 w 120"/>
              <a:gd name="T45" fmla="*/ 67 h 146"/>
              <a:gd name="T46" fmla="*/ 7 w 120"/>
              <a:gd name="T47" fmla="*/ 7 h 146"/>
              <a:gd name="T48" fmla="*/ 60 w 120"/>
              <a:gd name="T49" fmla="*/ 7 h 146"/>
              <a:gd name="T50" fmla="*/ 60 w 120"/>
              <a:gd name="T51" fmla="*/ 67 h 146"/>
              <a:gd name="T52" fmla="*/ 7 w 120"/>
              <a:gd name="T53" fmla="*/ 67 h 146"/>
              <a:gd name="T54" fmla="*/ 53 w 120"/>
              <a:gd name="T55" fmla="*/ 80 h 146"/>
              <a:gd name="T56" fmla="*/ 53 w 120"/>
              <a:gd name="T57" fmla="*/ 73 h 146"/>
              <a:gd name="T58" fmla="*/ 63 w 120"/>
              <a:gd name="T59" fmla="*/ 73 h 146"/>
              <a:gd name="T60" fmla="*/ 67 w 120"/>
              <a:gd name="T61" fmla="*/ 70 h 146"/>
              <a:gd name="T62" fmla="*/ 67 w 120"/>
              <a:gd name="T63" fmla="*/ 20 h 146"/>
              <a:gd name="T64" fmla="*/ 111 w 120"/>
              <a:gd name="T65" fmla="*/ 20 h 146"/>
              <a:gd name="T66" fmla="*/ 94 w 120"/>
              <a:gd name="T67" fmla="*/ 48 h 146"/>
              <a:gd name="T68" fmla="*/ 94 w 120"/>
              <a:gd name="T69" fmla="*/ 48 h 146"/>
              <a:gd name="T70" fmla="*/ 93 w 120"/>
              <a:gd name="T71" fmla="*/ 50 h 146"/>
              <a:gd name="T72" fmla="*/ 94 w 120"/>
              <a:gd name="T73" fmla="*/ 52 h 146"/>
              <a:gd name="T74" fmla="*/ 94 w 120"/>
              <a:gd name="T75" fmla="*/ 52 h 146"/>
              <a:gd name="T76" fmla="*/ 111 w 120"/>
              <a:gd name="T77" fmla="*/ 80 h 146"/>
              <a:gd name="T78" fmla="*/ 53 w 120"/>
              <a:gd name="T79" fmla="*/ 8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0" h="146">
                <a:moveTo>
                  <a:pt x="120" y="81"/>
                </a:moveTo>
                <a:cubicBezTo>
                  <a:pt x="101" y="50"/>
                  <a:pt x="101" y="50"/>
                  <a:pt x="101" y="50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20" y="18"/>
                  <a:pt x="120" y="17"/>
                  <a:pt x="120" y="17"/>
                </a:cubicBezTo>
                <a:cubicBezTo>
                  <a:pt x="120" y="15"/>
                  <a:pt x="119" y="13"/>
                  <a:pt x="11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5"/>
                  <a:pt x="2" y="146"/>
                  <a:pt x="4" y="146"/>
                </a:cubicBezTo>
                <a:cubicBezTo>
                  <a:pt x="5" y="146"/>
                  <a:pt x="7" y="145"/>
                  <a:pt x="7" y="143"/>
                </a:cubicBezTo>
                <a:cubicBezTo>
                  <a:pt x="7" y="73"/>
                  <a:pt x="7" y="73"/>
                  <a:pt x="7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83"/>
                  <a:pt x="47" y="83"/>
                  <a:pt x="47" y="83"/>
                </a:cubicBezTo>
                <a:cubicBezTo>
                  <a:pt x="47" y="85"/>
                  <a:pt x="48" y="87"/>
                  <a:pt x="50" y="87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19" y="87"/>
                  <a:pt x="120" y="85"/>
                  <a:pt x="120" y="83"/>
                </a:cubicBezTo>
                <a:cubicBezTo>
                  <a:pt x="120" y="83"/>
                  <a:pt x="120" y="82"/>
                  <a:pt x="119" y="82"/>
                </a:cubicBezTo>
                <a:lnTo>
                  <a:pt x="120" y="81"/>
                </a:lnTo>
                <a:close/>
                <a:moveTo>
                  <a:pt x="7" y="67"/>
                </a:moveTo>
                <a:cubicBezTo>
                  <a:pt x="7" y="7"/>
                  <a:pt x="7" y="7"/>
                  <a:pt x="7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67"/>
                  <a:pt x="60" y="67"/>
                  <a:pt x="60" y="67"/>
                </a:cubicBezTo>
                <a:lnTo>
                  <a:pt x="7" y="67"/>
                </a:lnTo>
                <a:close/>
                <a:moveTo>
                  <a:pt x="53" y="80"/>
                </a:moveTo>
                <a:cubicBezTo>
                  <a:pt x="53" y="73"/>
                  <a:pt x="53" y="73"/>
                  <a:pt x="53" y="73"/>
                </a:cubicBezTo>
                <a:cubicBezTo>
                  <a:pt x="63" y="73"/>
                  <a:pt x="63" y="73"/>
                  <a:pt x="63" y="73"/>
                </a:cubicBezTo>
                <a:cubicBezTo>
                  <a:pt x="65" y="73"/>
                  <a:pt x="67" y="72"/>
                  <a:pt x="67" y="70"/>
                </a:cubicBezTo>
                <a:cubicBezTo>
                  <a:pt x="67" y="20"/>
                  <a:pt x="67" y="20"/>
                  <a:pt x="67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1"/>
                  <a:pt x="94" y="51"/>
                  <a:pt x="94" y="52"/>
                </a:cubicBezTo>
                <a:cubicBezTo>
                  <a:pt x="94" y="52"/>
                  <a:pt x="94" y="52"/>
                  <a:pt x="94" y="52"/>
                </a:cubicBezTo>
                <a:cubicBezTo>
                  <a:pt x="111" y="80"/>
                  <a:pt x="111" y="80"/>
                  <a:pt x="111" y="80"/>
                </a:cubicBezTo>
                <a:lnTo>
                  <a:pt x="53" y="8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75"/>
          <p:cNvSpPr>
            <a:spLocks noEditPoints="1"/>
          </p:cNvSpPr>
          <p:nvPr/>
        </p:nvSpPr>
        <p:spPr bwMode="auto">
          <a:xfrm>
            <a:off x="11587953" y="6692870"/>
            <a:ext cx="547688" cy="549275"/>
          </a:xfrm>
          <a:custGeom>
            <a:avLst/>
            <a:gdLst>
              <a:gd name="T0" fmla="*/ 0 w 146"/>
              <a:gd name="T1" fmla="*/ 73 h 146"/>
              <a:gd name="T2" fmla="*/ 146 w 146"/>
              <a:gd name="T3" fmla="*/ 73 h 146"/>
              <a:gd name="T4" fmla="*/ 53 w 146"/>
              <a:gd name="T5" fmla="*/ 9 h 146"/>
              <a:gd name="T6" fmla="*/ 49 w 146"/>
              <a:gd name="T7" fmla="*/ 15 h 146"/>
              <a:gd name="T8" fmla="*/ 41 w 146"/>
              <a:gd name="T9" fmla="*/ 28 h 146"/>
              <a:gd name="T10" fmla="*/ 30 w 146"/>
              <a:gd name="T11" fmla="*/ 22 h 146"/>
              <a:gd name="T12" fmla="*/ 25 w 146"/>
              <a:gd name="T13" fmla="*/ 27 h 146"/>
              <a:gd name="T14" fmla="*/ 38 w 146"/>
              <a:gd name="T15" fmla="*/ 36 h 146"/>
              <a:gd name="T16" fmla="*/ 34 w 146"/>
              <a:gd name="T17" fmla="*/ 55 h 146"/>
              <a:gd name="T18" fmla="*/ 33 w 146"/>
              <a:gd name="T19" fmla="*/ 64 h 146"/>
              <a:gd name="T20" fmla="*/ 6 w 146"/>
              <a:gd name="T21" fmla="*/ 69 h 146"/>
              <a:gd name="T22" fmla="*/ 6 w 146"/>
              <a:gd name="T23" fmla="*/ 76 h 146"/>
              <a:gd name="T24" fmla="*/ 33 w 146"/>
              <a:gd name="T25" fmla="*/ 82 h 146"/>
              <a:gd name="T26" fmla="*/ 34 w 146"/>
              <a:gd name="T27" fmla="*/ 91 h 146"/>
              <a:gd name="T28" fmla="*/ 38 w 146"/>
              <a:gd name="T29" fmla="*/ 109 h 146"/>
              <a:gd name="T30" fmla="*/ 25 w 146"/>
              <a:gd name="T31" fmla="*/ 119 h 146"/>
              <a:gd name="T32" fmla="*/ 30 w 146"/>
              <a:gd name="T33" fmla="*/ 124 h 146"/>
              <a:gd name="T34" fmla="*/ 41 w 146"/>
              <a:gd name="T35" fmla="*/ 117 h 146"/>
              <a:gd name="T36" fmla="*/ 49 w 146"/>
              <a:gd name="T37" fmla="*/ 131 h 146"/>
              <a:gd name="T38" fmla="*/ 53 w 146"/>
              <a:gd name="T39" fmla="*/ 136 h 146"/>
              <a:gd name="T40" fmla="*/ 70 w 146"/>
              <a:gd name="T41" fmla="*/ 139 h 146"/>
              <a:gd name="T42" fmla="*/ 70 w 146"/>
              <a:gd name="T43" fmla="*/ 110 h 146"/>
              <a:gd name="T44" fmla="*/ 70 w 146"/>
              <a:gd name="T45" fmla="*/ 103 h 146"/>
              <a:gd name="T46" fmla="*/ 40 w 146"/>
              <a:gd name="T47" fmla="*/ 76 h 146"/>
              <a:gd name="T48" fmla="*/ 70 w 146"/>
              <a:gd name="T49" fmla="*/ 103 h 146"/>
              <a:gd name="T50" fmla="*/ 40 w 146"/>
              <a:gd name="T51" fmla="*/ 69 h 146"/>
              <a:gd name="T52" fmla="*/ 70 w 146"/>
              <a:gd name="T53" fmla="*/ 43 h 146"/>
              <a:gd name="T54" fmla="*/ 70 w 146"/>
              <a:gd name="T55" fmla="*/ 36 h 146"/>
              <a:gd name="T56" fmla="*/ 70 w 146"/>
              <a:gd name="T57" fmla="*/ 7 h 146"/>
              <a:gd name="T58" fmla="*/ 139 w 146"/>
              <a:gd name="T59" fmla="*/ 69 h 146"/>
              <a:gd name="T60" fmla="*/ 113 w 146"/>
              <a:gd name="T61" fmla="*/ 64 h 146"/>
              <a:gd name="T62" fmla="*/ 112 w 146"/>
              <a:gd name="T63" fmla="*/ 55 h 146"/>
              <a:gd name="T64" fmla="*/ 107 w 146"/>
              <a:gd name="T65" fmla="*/ 36 h 146"/>
              <a:gd name="T66" fmla="*/ 121 w 146"/>
              <a:gd name="T67" fmla="*/ 27 h 146"/>
              <a:gd name="T68" fmla="*/ 116 w 146"/>
              <a:gd name="T69" fmla="*/ 22 h 146"/>
              <a:gd name="T70" fmla="*/ 105 w 146"/>
              <a:gd name="T71" fmla="*/ 28 h 146"/>
              <a:gd name="T72" fmla="*/ 97 w 146"/>
              <a:gd name="T73" fmla="*/ 15 h 146"/>
              <a:gd name="T74" fmla="*/ 93 w 146"/>
              <a:gd name="T75" fmla="*/ 9 h 146"/>
              <a:gd name="T76" fmla="*/ 76 w 146"/>
              <a:gd name="T77" fmla="*/ 7 h 146"/>
              <a:gd name="T78" fmla="*/ 76 w 146"/>
              <a:gd name="T79" fmla="*/ 36 h 146"/>
              <a:gd name="T80" fmla="*/ 76 w 146"/>
              <a:gd name="T81" fmla="*/ 43 h 146"/>
              <a:gd name="T82" fmla="*/ 106 w 146"/>
              <a:gd name="T83" fmla="*/ 69 h 146"/>
              <a:gd name="T84" fmla="*/ 76 w 146"/>
              <a:gd name="T85" fmla="*/ 43 h 146"/>
              <a:gd name="T86" fmla="*/ 106 w 146"/>
              <a:gd name="T87" fmla="*/ 76 h 146"/>
              <a:gd name="T88" fmla="*/ 76 w 146"/>
              <a:gd name="T89" fmla="*/ 103 h 146"/>
              <a:gd name="T90" fmla="*/ 76 w 146"/>
              <a:gd name="T91" fmla="*/ 139 h 146"/>
              <a:gd name="T92" fmla="*/ 99 w 146"/>
              <a:gd name="T93" fmla="*/ 114 h 146"/>
              <a:gd name="T94" fmla="*/ 93 w 146"/>
              <a:gd name="T95" fmla="*/ 136 h 146"/>
              <a:gd name="T96" fmla="*/ 97 w 146"/>
              <a:gd name="T97" fmla="*/ 131 h 146"/>
              <a:gd name="T98" fmla="*/ 105 w 146"/>
              <a:gd name="T99" fmla="*/ 117 h 146"/>
              <a:gd name="T100" fmla="*/ 116 w 146"/>
              <a:gd name="T101" fmla="*/ 124 h 146"/>
              <a:gd name="T102" fmla="*/ 121 w 146"/>
              <a:gd name="T103" fmla="*/ 119 h 146"/>
              <a:gd name="T104" fmla="*/ 107 w 146"/>
              <a:gd name="T105" fmla="*/ 109 h 146"/>
              <a:gd name="T106" fmla="*/ 112 w 146"/>
              <a:gd name="T107" fmla="*/ 91 h 146"/>
              <a:gd name="T108" fmla="*/ 113 w 146"/>
              <a:gd name="T109" fmla="*/ 82 h 146"/>
              <a:gd name="T110" fmla="*/ 139 w 146"/>
              <a:gd name="T111" fmla="*/ 7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2" y="0"/>
                  <a:pt x="0" y="32"/>
                  <a:pt x="0" y="73"/>
                </a:cubicBezTo>
                <a:cubicBezTo>
                  <a:pt x="0" y="113"/>
                  <a:pt x="32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2"/>
                  <a:pt x="113" y="0"/>
                  <a:pt x="73" y="0"/>
                </a:cubicBezTo>
                <a:close/>
                <a:moveTo>
                  <a:pt x="53" y="9"/>
                </a:moveTo>
                <a:cubicBezTo>
                  <a:pt x="52" y="11"/>
                  <a:pt x="50" y="12"/>
                  <a:pt x="49" y="14"/>
                </a:cubicBezTo>
                <a:cubicBezTo>
                  <a:pt x="49" y="14"/>
                  <a:pt x="49" y="15"/>
                  <a:pt x="49" y="15"/>
                </a:cubicBezTo>
                <a:cubicBezTo>
                  <a:pt x="46" y="18"/>
                  <a:pt x="44" y="23"/>
                  <a:pt x="42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37" y="27"/>
                  <a:pt x="33" y="25"/>
                  <a:pt x="30" y="22"/>
                </a:cubicBezTo>
                <a:cubicBezTo>
                  <a:pt x="37" y="16"/>
                  <a:pt x="44" y="12"/>
                  <a:pt x="53" y="9"/>
                </a:cubicBezTo>
                <a:close/>
                <a:moveTo>
                  <a:pt x="25" y="27"/>
                </a:moveTo>
                <a:cubicBezTo>
                  <a:pt x="29" y="30"/>
                  <a:pt x="34" y="33"/>
                  <a:pt x="39" y="35"/>
                </a:cubicBezTo>
                <a:cubicBezTo>
                  <a:pt x="39" y="36"/>
                  <a:pt x="38" y="36"/>
                  <a:pt x="38" y="36"/>
                </a:cubicBezTo>
                <a:cubicBezTo>
                  <a:pt x="37" y="41"/>
                  <a:pt x="35" y="47"/>
                  <a:pt x="35" y="52"/>
                </a:cubicBezTo>
                <a:cubicBezTo>
                  <a:pt x="34" y="53"/>
                  <a:pt x="34" y="54"/>
                  <a:pt x="34" y="55"/>
                </a:cubicBezTo>
                <a:cubicBezTo>
                  <a:pt x="34" y="57"/>
                  <a:pt x="34" y="59"/>
                  <a:pt x="34" y="61"/>
                </a:cubicBezTo>
                <a:cubicBezTo>
                  <a:pt x="33" y="62"/>
                  <a:pt x="33" y="63"/>
                  <a:pt x="33" y="64"/>
                </a:cubicBezTo>
                <a:cubicBezTo>
                  <a:pt x="33" y="66"/>
                  <a:pt x="33" y="68"/>
                  <a:pt x="33" y="69"/>
                </a:cubicBezTo>
                <a:cubicBezTo>
                  <a:pt x="6" y="69"/>
                  <a:pt x="6" y="69"/>
                  <a:pt x="6" y="69"/>
                </a:cubicBezTo>
                <a:cubicBezTo>
                  <a:pt x="7" y="53"/>
                  <a:pt x="14" y="38"/>
                  <a:pt x="25" y="27"/>
                </a:cubicBezTo>
                <a:close/>
                <a:moveTo>
                  <a:pt x="6" y="76"/>
                </a:moveTo>
                <a:cubicBezTo>
                  <a:pt x="33" y="76"/>
                  <a:pt x="33" y="76"/>
                  <a:pt x="33" y="76"/>
                </a:cubicBezTo>
                <a:cubicBezTo>
                  <a:pt x="33" y="78"/>
                  <a:pt x="33" y="80"/>
                  <a:pt x="33" y="82"/>
                </a:cubicBezTo>
                <a:cubicBezTo>
                  <a:pt x="33" y="83"/>
                  <a:pt x="33" y="84"/>
                  <a:pt x="34" y="84"/>
                </a:cubicBezTo>
                <a:cubicBezTo>
                  <a:pt x="34" y="87"/>
                  <a:pt x="34" y="89"/>
                  <a:pt x="34" y="91"/>
                </a:cubicBezTo>
                <a:cubicBezTo>
                  <a:pt x="34" y="92"/>
                  <a:pt x="34" y="92"/>
                  <a:pt x="35" y="93"/>
                </a:cubicBezTo>
                <a:cubicBezTo>
                  <a:pt x="35" y="99"/>
                  <a:pt x="37" y="104"/>
                  <a:pt x="38" y="109"/>
                </a:cubicBezTo>
                <a:cubicBezTo>
                  <a:pt x="38" y="110"/>
                  <a:pt x="39" y="110"/>
                  <a:pt x="39" y="110"/>
                </a:cubicBezTo>
                <a:cubicBezTo>
                  <a:pt x="34" y="113"/>
                  <a:pt x="29" y="116"/>
                  <a:pt x="25" y="119"/>
                </a:cubicBezTo>
                <a:cubicBezTo>
                  <a:pt x="14" y="108"/>
                  <a:pt x="7" y="93"/>
                  <a:pt x="6" y="76"/>
                </a:cubicBezTo>
                <a:close/>
                <a:moveTo>
                  <a:pt x="30" y="124"/>
                </a:moveTo>
                <a:cubicBezTo>
                  <a:pt x="33" y="121"/>
                  <a:pt x="37" y="118"/>
                  <a:pt x="41" y="116"/>
                </a:cubicBezTo>
                <a:cubicBezTo>
                  <a:pt x="41" y="117"/>
                  <a:pt x="41" y="117"/>
                  <a:pt x="41" y="117"/>
                </a:cubicBezTo>
                <a:cubicBezTo>
                  <a:pt x="41" y="118"/>
                  <a:pt x="41" y="118"/>
                  <a:pt x="42" y="118"/>
                </a:cubicBezTo>
                <a:cubicBezTo>
                  <a:pt x="44" y="123"/>
                  <a:pt x="46" y="127"/>
                  <a:pt x="49" y="131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50" y="133"/>
                  <a:pt x="52" y="135"/>
                  <a:pt x="53" y="136"/>
                </a:cubicBezTo>
                <a:cubicBezTo>
                  <a:pt x="44" y="134"/>
                  <a:pt x="37" y="129"/>
                  <a:pt x="30" y="124"/>
                </a:cubicBezTo>
                <a:close/>
                <a:moveTo>
                  <a:pt x="70" y="139"/>
                </a:moveTo>
                <a:cubicBezTo>
                  <a:pt x="60" y="137"/>
                  <a:pt x="52" y="128"/>
                  <a:pt x="47" y="114"/>
                </a:cubicBezTo>
                <a:cubicBezTo>
                  <a:pt x="54" y="111"/>
                  <a:pt x="61" y="110"/>
                  <a:pt x="70" y="110"/>
                </a:cubicBezTo>
                <a:lnTo>
                  <a:pt x="70" y="139"/>
                </a:lnTo>
                <a:close/>
                <a:moveTo>
                  <a:pt x="70" y="103"/>
                </a:moveTo>
                <a:cubicBezTo>
                  <a:pt x="61" y="103"/>
                  <a:pt x="52" y="105"/>
                  <a:pt x="45" y="108"/>
                </a:cubicBezTo>
                <a:cubicBezTo>
                  <a:pt x="42" y="98"/>
                  <a:pt x="40" y="88"/>
                  <a:pt x="40" y="76"/>
                </a:cubicBezTo>
                <a:cubicBezTo>
                  <a:pt x="70" y="76"/>
                  <a:pt x="70" y="76"/>
                  <a:pt x="70" y="76"/>
                </a:cubicBezTo>
                <a:lnTo>
                  <a:pt x="70" y="103"/>
                </a:lnTo>
                <a:close/>
                <a:moveTo>
                  <a:pt x="70" y="69"/>
                </a:moveTo>
                <a:cubicBezTo>
                  <a:pt x="40" y="69"/>
                  <a:pt x="40" y="69"/>
                  <a:pt x="40" y="69"/>
                </a:cubicBezTo>
                <a:cubicBezTo>
                  <a:pt x="40" y="58"/>
                  <a:pt x="42" y="47"/>
                  <a:pt x="45" y="38"/>
                </a:cubicBezTo>
                <a:cubicBezTo>
                  <a:pt x="52" y="41"/>
                  <a:pt x="61" y="42"/>
                  <a:pt x="70" y="43"/>
                </a:cubicBezTo>
                <a:lnTo>
                  <a:pt x="70" y="69"/>
                </a:lnTo>
                <a:close/>
                <a:moveTo>
                  <a:pt x="70" y="36"/>
                </a:moveTo>
                <a:cubicBezTo>
                  <a:pt x="61" y="36"/>
                  <a:pt x="54" y="34"/>
                  <a:pt x="47" y="32"/>
                </a:cubicBezTo>
                <a:cubicBezTo>
                  <a:pt x="52" y="18"/>
                  <a:pt x="60" y="8"/>
                  <a:pt x="70" y="7"/>
                </a:cubicBezTo>
                <a:lnTo>
                  <a:pt x="70" y="36"/>
                </a:lnTo>
                <a:close/>
                <a:moveTo>
                  <a:pt x="139" y="69"/>
                </a:moveTo>
                <a:cubicBezTo>
                  <a:pt x="113" y="69"/>
                  <a:pt x="113" y="69"/>
                  <a:pt x="113" y="69"/>
                </a:cubicBezTo>
                <a:cubicBezTo>
                  <a:pt x="113" y="68"/>
                  <a:pt x="113" y="66"/>
                  <a:pt x="113" y="64"/>
                </a:cubicBezTo>
                <a:cubicBezTo>
                  <a:pt x="112" y="63"/>
                  <a:pt x="112" y="62"/>
                  <a:pt x="112" y="61"/>
                </a:cubicBezTo>
                <a:cubicBezTo>
                  <a:pt x="112" y="59"/>
                  <a:pt x="112" y="57"/>
                  <a:pt x="112" y="55"/>
                </a:cubicBezTo>
                <a:cubicBezTo>
                  <a:pt x="111" y="54"/>
                  <a:pt x="111" y="53"/>
                  <a:pt x="111" y="52"/>
                </a:cubicBezTo>
                <a:cubicBezTo>
                  <a:pt x="110" y="47"/>
                  <a:pt x="109" y="41"/>
                  <a:pt x="107" y="36"/>
                </a:cubicBezTo>
                <a:cubicBezTo>
                  <a:pt x="107" y="36"/>
                  <a:pt x="107" y="36"/>
                  <a:pt x="107" y="35"/>
                </a:cubicBezTo>
                <a:cubicBezTo>
                  <a:pt x="112" y="33"/>
                  <a:pt x="117" y="30"/>
                  <a:pt x="121" y="27"/>
                </a:cubicBezTo>
                <a:cubicBezTo>
                  <a:pt x="132" y="38"/>
                  <a:pt x="139" y="53"/>
                  <a:pt x="139" y="69"/>
                </a:cubicBezTo>
                <a:close/>
                <a:moveTo>
                  <a:pt x="116" y="22"/>
                </a:moveTo>
                <a:cubicBezTo>
                  <a:pt x="113" y="25"/>
                  <a:pt x="109" y="27"/>
                  <a:pt x="105" y="29"/>
                </a:cubicBezTo>
                <a:cubicBezTo>
                  <a:pt x="105" y="29"/>
                  <a:pt x="105" y="29"/>
                  <a:pt x="105" y="28"/>
                </a:cubicBezTo>
                <a:cubicBezTo>
                  <a:pt x="104" y="28"/>
                  <a:pt x="104" y="28"/>
                  <a:pt x="104" y="27"/>
                </a:cubicBezTo>
                <a:cubicBezTo>
                  <a:pt x="102" y="23"/>
                  <a:pt x="100" y="18"/>
                  <a:pt x="97" y="15"/>
                </a:cubicBezTo>
                <a:cubicBezTo>
                  <a:pt x="97" y="15"/>
                  <a:pt x="97" y="14"/>
                  <a:pt x="97" y="14"/>
                </a:cubicBezTo>
                <a:cubicBezTo>
                  <a:pt x="95" y="12"/>
                  <a:pt x="94" y="11"/>
                  <a:pt x="93" y="9"/>
                </a:cubicBezTo>
                <a:cubicBezTo>
                  <a:pt x="101" y="12"/>
                  <a:pt x="109" y="16"/>
                  <a:pt x="116" y="22"/>
                </a:cubicBezTo>
                <a:close/>
                <a:moveTo>
                  <a:pt x="76" y="7"/>
                </a:moveTo>
                <a:cubicBezTo>
                  <a:pt x="85" y="8"/>
                  <a:pt x="94" y="18"/>
                  <a:pt x="99" y="32"/>
                </a:cubicBezTo>
                <a:cubicBezTo>
                  <a:pt x="92" y="34"/>
                  <a:pt x="84" y="36"/>
                  <a:pt x="76" y="36"/>
                </a:cubicBezTo>
                <a:lnTo>
                  <a:pt x="76" y="7"/>
                </a:lnTo>
                <a:close/>
                <a:moveTo>
                  <a:pt x="76" y="43"/>
                </a:moveTo>
                <a:cubicBezTo>
                  <a:pt x="85" y="42"/>
                  <a:pt x="94" y="41"/>
                  <a:pt x="101" y="38"/>
                </a:cubicBezTo>
                <a:cubicBezTo>
                  <a:pt x="104" y="47"/>
                  <a:pt x="106" y="58"/>
                  <a:pt x="106" y="69"/>
                </a:cubicBezTo>
                <a:cubicBezTo>
                  <a:pt x="76" y="69"/>
                  <a:pt x="76" y="69"/>
                  <a:pt x="76" y="69"/>
                </a:cubicBezTo>
                <a:lnTo>
                  <a:pt x="76" y="43"/>
                </a:lnTo>
                <a:close/>
                <a:moveTo>
                  <a:pt x="76" y="76"/>
                </a:moveTo>
                <a:cubicBezTo>
                  <a:pt x="106" y="76"/>
                  <a:pt x="106" y="76"/>
                  <a:pt x="106" y="76"/>
                </a:cubicBezTo>
                <a:cubicBezTo>
                  <a:pt x="106" y="88"/>
                  <a:pt x="104" y="98"/>
                  <a:pt x="101" y="108"/>
                </a:cubicBezTo>
                <a:cubicBezTo>
                  <a:pt x="94" y="105"/>
                  <a:pt x="85" y="103"/>
                  <a:pt x="76" y="103"/>
                </a:cubicBezTo>
                <a:lnTo>
                  <a:pt x="76" y="76"/>
                </a:lnTo>
                <a:close/>
                <a:moveTo>
                  <a:pt x="76" y="139"/>
                </a:moveTo>
                <a:cubicBezTo>
                  <a:pt x="76" y="110"/>
                  <a:pt x="76" y="110"/>
                  <a:pt x="76" y="110"/>
                </a:cubicBezTo>
                <a:cubicBezTo>
                  <a:pt x="84" y="110"/>
                  <a:pt x="92" y="111"/>
                  <a:pt x="99" y="114"/>
                </a:cubicBezTo>
                <a:cubicBezTo>
                  <a:pt x="94" y="128"/>
                  <a:pt x="85" y="137"/>
                  <a:pt x="76" y="139"/>
                </a:cubicBezTo>
                <a:close/>
                <a:moveTo>
                  <a:pt x="93" y="136"/>
                </a:moveTo>
                <a:cubicBezTo>
                  <a:pt x="94" y="135"/>
                  <a:pt x="95" y="133"/>
                  <a:pt x="97" y="131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100" y="127"/>
                  <a:pt x="102" y="123"/>
                  <a:pt x="104" y="118"/>
                </a:cubicBezTo>
                <a:cubicBezTo>
                  <a:pt x="104" y="118"/>
                  <a:pt x="104" y="118"/>
                  <a:pt x="105" y="117"/>
                </a:cubicBezTo>
                <a:cubicBezTo>
                  <a:pt x="105" y="117"/>
                  <a:pt x="105" y="117"/>
                  <a:pt x="105" y="116"/>
                </a:cubicBezTo>
                <a:cubicBezTo>
                  <a:pt x="109" y="118"/>
                  <a:pt x="113" y="121"/>
                  <a:pt x="116" y="124"/>
                </a:cubicBezTo>
                <a:cubicBezTo>
                  <a:pt x="109" y="129"/>
                  <a:pt x="101" y="134"/>
                  <a:pt x="93" y="136"/>
                </a:cubicBezTo>
                <a:close/>
                <a:moveTo>
                  <a:pt x="121" y="119"/>
                </a:moveTo>
                <a:cubicBezTo>
                  <a:pt x="117" y="116"/>
                  <a:pt x="112" y="113"/>
                  <a:pt x="107" y="110"/>
                </a:cubicBezTo>
                <a:cubicBezTo>
                  <a:pt x="107" y="110"/>
                  <a:pt x="107" y="110"/>
                  <a:pt x="107" y="109"/>
                </a:cubicBezTo>
                <a:cubicBezTo>
                  <a:pt x="109" y="104"/>
                  <a:pt x="110" y="99"/>
                  <a:pt x="111" y="93"/>
                </a:cubicBezTo>
                <a:cubicBezTo>
                  <a:pt x="111" y="92"/>
                  <a:pt x="111" y="92"/>
                  <a:pt x="112" y="91"/>
                </a:cubicBezTo>
                <a:cubicBezTo>
                  <a:pt x="112" y="89"/>
                  <a:pt x="112" y="87"/>
                  <a:pt x="112" y="84"/>
                </a:cubicBezTo>
                <a:cubicBezTo>
                  <a:pt x="112" y="84"/>
                  <a:pt x="112" y="83"/>
                  <a:pt x="113" y="82"/>
                </a:cubicBezTo>
                <a:cubicBezTo>
                  <a:pt x="113" y="80"/>
                  <a:pt x="113" y="78"/>
                  <a:pt x="113" y="76"/>
                </a:cubicBezTo>
                <a:cubicBezTo>
                  <a:pt x="139" y="76"/>
                  <a:pt x="139" y="76"/>
                  <a:pt x="139" y="76"/>
                </a:cubicBezTo>
                <a:cubicBezTo>
                  <a:pt x="139" y="93"/>
                  <a:pt x="132" y="108"/>
                  <a:pt x="121" y="1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12635703" y="6692870"/>
            <a:ext cx="550863" cy="549275"/>
          </a:xfrm>
          <a:custGeom>
            <a:avLst/>
            <a:gdLst>
              <a:gd name="T0" fmla="*/ 39 w 147"/>
              <a:gd name="T1" fmla="*/ 23 h 146"/>
              <a:gd name="T2" fmla="*/ 53 w 147"/>
              <a:gd name="T3" fmla="*/ 18 h 146"/>
              <a:gd name="T4" fmla="*/ 62 w 147"/>
              <a:gd name="T5" fmla="*/ 20 h 146"/>
              <a:gd name="T6" fmla="*/ 83 w 147"/>
              <a:gd name="T7" fmla="*/ 7 h 146"/>
              <a:gd name="T8" fmla="*/ 90 w 147"/>
              <a:gd name="T9" fmla="*/ 27 h 146"/>
              <a:gd name="T10" fmla="*/ 107 w 147"/>
              <a:gd name="T11" fmla="*/ 26 h 146"/>
              <a:gd name="T12" fmla="*/ 102 w 147"/>
              <a:gd name="T13" fmla="*/ 34 h 146"/>
              <a:gd name="T14" fmla="*/ 112 w 147"/>
              <a:gd name="T15" fmla="*/ 45 h 146"/>
              <a:gd name="T16" fmla="*/ 140 w 147"/>
              <a:gd name="T17" fmla="*/ 63 h 146"/>
              <a:gd name="T18" fmla="*/ 123 w 147"/>
              <a:gd name="T19" fmla="*/ 107 h 146"/>
              <a:gd name="T20" fmla="*/ 87 w 147"/>
              <a:gd name="T21" fmla="*/ 0 h 146"/>
              <a:gd name="T22" fmla="*/ 120 w 147"/>
              <a:gd name="T23" fmla="*/ 18 h 146"/>
              <a:gd name="T24" fmla="*/ 105 w 147"/>
              <a:gd name="T25" fmla="*/ 10 h 146"/>
              <a:gd name="T26" fmla="*/ 116 w 147"/>
              <a:gd name="T27" fmla="*/ 29 h 146"/>
              <a:gd name="T28" fmla="*/ 140 w 147"/>
              <a:gd name="T29" fmla="*/ 56 h 146"/>
              <a:gd name="T30" fmla="*/ 60 w 147"/>
              <a:gd name="T31" fmla="*/ 26 h 146"/>
              <a:gd name="T32" fmla="*/ 60 w 147"/>
              <a:gd name="T33" fmla="*/ 146 h 146"/>
              <a:gd name="T34" fmla="*/ 60 w 147"/>
              <a:gd name="T35" fmla="*/ 26 h 146"/>
              <a:gd name="T36" fmla="*/ 34 w 147"/>
              <a:gd name="T37" fmla="*/ 50 h 146"/>
              <a:gd name="T38" fmla="*/ 42 w 147"/>
              <a:gd name="T39" fmla="*/ 36 h 146"/>
              <a:gd name="T40" fmla="*/ 31 w 147"/>
              <a:gd name="T41" fmla="*/ 56 h 146"/>
              <a:gd name="T42" fmla="*/ 7 w 147"/>
              <a:gd name="T43" fmla="*/ 83 h 146"/>
              <a:gd name="T44" fmla="*/ 7 w 147"/>
              <a:gd name="T45" fmla="*/ 89 h 146"/>
              <a:gd name="T46" fmla="*/ 31 w 147"/>
              <a:gd name="T47" fmla="*/ 116 h 146"/>
              <a:gd name="T48" fmla="*/ 7 w 147"/>
              <a:gd name="T49" fmla="*/ 89 h 146"/>
              <a:gd name="T50" fmla="*/ 34 w 147"/>
              <a:gd name="T51" fmla="*/ 122 h 146"/>
              <a:gd name="T52" fmla="*/ 27 w 147"/>
              <a:gd name="T53" fmla="*/ 127 h 146"/>
              <a:gd name="T54" fmla="*/ 40 w 147"/>
              <a:gd name="T55" fmla="*/ 120 h 146"/>
              <a:gd name="T56" fmla="*/ 57 w 147"/>
              <a:gd name="T57" fmla="*/ 139 h 146"/>
              <a:gd name="T58" fmla="*/ 37 w 147"/>
              <a:gd name="T59" fmla="*/ 113 h 146"/>
              <a:gd name="T60" fmla="*/ 57 w 147"/>
              <a:gd name="T61" fmla="*/ 89 h 146"/>
              <a:gd name="T62" fmla="*/ 57 w 147"/>
              <a:gd name="T63" fmla="*/ 83 h 146"/>
              <a:gd name="T64" fmla="*/ 37 w 147"/>
              <a:gd name="T65" fmla="*/ 59 h 146"/>
              <a:gd name="T66" fmla="*/ 57 w 147"/>
              <a:gd name="T67" fmla="*/ 83 h 146"/>
              <a:gd name="T68" fmla="*/ 40 w 147"/>
              <a:gd name="T69" fmla="*/ 53 h 146"/>
              <a:gd name="T70" fmla="*/ 57 w 147"/>
              <a:gd name="T71" fmla="*/ 56 h 146"/>
              <a:gd name="T72" fmla="*/ 87 w 147"/>
              <a:gd name="T73" fmla="*/ 50 h 146"/>
              <a:gd name="T74" fmla="*/ 94 w 147"/>
              <a:gd name="T75" fmla="*/ 45 h 146"/>
              <a:gd name="T76" fmla="*/ 81 w 147"/>
              <a:gd name="T77" fmla="*/ 53 h 146"/>
              <a:gd name="T78" fmla="*/ 64 w 147"/>
              <a:gd name="T79" fmla="*/ 33 h 146"/>
              <a:gd name="T80" fmla="*/ 83 w 147"/>
              <a:gd name="T81" fmla="*/ 59 h 146"/>
              <a:gd name="T82" fmla="*/ 64 w 147"/>
              <a:gd name="T83" fmla="*/ 83 h 146"/>
              <a:gd name="T84" fmla="*/ 64 w 147"/>
              <a:gd name="T85" fmla="*/ 89 h 146"/>
              <a:gd name="T86" fmla="*/ 83 w 147"/>
              <a:gd name="T87" fmla="*/ 113 h 146"/>
              <a:gd name="T88" fmla="*/ 64 w 147"/>
              <a:gd name="T89" fmla="*/ 89 h 146"/>
              <a:gd name="T90" fmla="*/ 64 w 147"/>
              <a:gd name="T91" fmla="*/ 116 h 146"/>
              <a:gd name="T92" fmla="*/ 64 w 147"/>
              <a:gd name="T93" fmla="*/ 139 h 146"/>
              <a:gd name="T94" fmla="*/ 87 w 147"/>
              <a:gd name="T95" fmla="*/ 122 h 146"/>
              <a:gd name="T96" fmla="*/ 79 w 147"/>
              <a:gd name="T97" fmla="*/ 136 h 146"/>
              <a:gd name="T98" fmla="*/ 89 w 147"/>
              <a:gd name="T99" fmla="*/ 116 h 146"/>
              <a:gd name="T100" fmla="*/ 113 w 147"/>
              <a:gd name="T101" fmla="*/ 89 h 146"/>
              <a:gd name="T102" fmla="*/ 93 w 147"/>
              <a:gd name="T103" fmla="*/ 83 h 146"/>
              <a:gd name="T104" fmla="*/ 99 w 147"/>
              <a:gd name="T105" fmla="*/ 49 h 146"/>
              <a:gd name="T106" fmla="*/ 93 w 147"/>
              <a:gd name="T107" fmla="*/ 8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7" h="146">
                <a:moveTo>
                  <a:pt x="87" y="0"/>
                </a:moveTo>
                <a:cubicBezTo>
                  <a:pt x="68" y="0"/>
                  <a:pt x="50" y="9"/>
                  <a:pt x="39" y="23"/>
                </a:cubicBezTo>
                <a:cubicBezTo>
                  <a:pt x="44" y="21"/>
                  <a:pt x="50" y="20"/>
                  <a:pt x="55" y="20"/>
                </a:cubicBezTo>
                <a:cubicBezTo>
                  <a:pt x="54" y="19"/>
                  <a:pt x="54" y="19"/>
                  <a:pt x="53" y="18"/>
                </a:cubicBezTo>
                <a:cubicBezTo>
                  <a:pt x="58" y="15"/>
                  <a:pt x="63" y="12"/>
                  <a:pt x="68" y="10"/>
                </a:cubicBezTo>
                <a:cubicBezTo>
                  <a:pt x="66" y="12"/>
                  <a:pt x="64" y="16"/>
                  <a:pt x="62" y="20"/>
                </a:cubicBezTo>
                <a:cubicBezTo>
                  <a:pt x="64" y="20"/>
                  <a:pt x="67" y="20"/>
                  <a:pt x="69" y="20"/>
                </a:cubicBezTo>
                <a:cubicBezTo>
                  <a:pt x="73" y="13"/>
                  <a:pt x="78" y="8"/>
                  <a:pt x="83" y="7"/>
                </a:cubicBezTo>
                <a:cubicBezTo>
                  <a:pt x="83" y="24"/>
                  <a:pt x="83" y="24"/>
                  <a:pt x="83" y="24"/>
                </a:cubicBezTo>
                <a:cubicBezTo>
                  <a:pt x="86" y="25"/>
                  <a:pt x="88" y="26"/>
                  <a:pt x="90" y="27"/>
                </a:cubicBezTo>
                <a:cubicBezTo>
                  <a:pt x="90" y="7"/>
                  <a:pt x="90" y="7"/>
                  <a:pt x="90" y="7"/>
                </a:cubicBezTo>
                <a:cubicBezTo>
                  <a:pt x="97" y="8"/>
                  <a:pt x="103" y="16"/>
                  <a:pt x="107" y="26"/>
                </a:cubicBezTo>
                <a:cubicBezTo>
                  <a:pt x="103" y="27"/>
                  <a:pt x="99" y="28"/>
                  <a:pt x="94" y="29"/>
                </a:cubicBezTo>
                <a:cubicBezTo>
                  <a:pt x="97" y="31"/>
                  <a:pt x="100" y="32"/>
                  <a:pt x="102" y="34"/>
                </a:cubicBezTo>
                <a:cubicBezTo>
                  <a:pt x="105" y="34"/>
                  <a:pt x="107" y="33"/>
                  <a:pt x="110" y="32"/>
                </a:cubicBezTo>
                <a:cubicBezTo>
                  <a:pt x="111" y="36"/>
                  <a:pt x="112" y="40"/>
                  <a:pt x="112" y="45"/>
                </a:cubicBezTo>
                <a:cubicBezTo>
                  <a:pt x="117" y="50"/>
                  <a:pt x="120" y="56"/>
                  <a:pt x="122" y="63"/>
                </a:cubicBezTo>
                <a:cubicBezTo>
                  <a:pt x="140" y="63"/>
                  <a:pt x="140" y="63"/>
                  <a:pt x="140" y="63"/>
                </a:cubicBezTo>
                <a:cubicBezTo>
                  <a:pt x="139" y="75"/>
                  <a:pt x="134" y="87"/>
                  <a:pt x="126" y="95"/>
                </a:cubicBezTo>
                <a:cubicBezTo>
                  <a:pt x="125" y="99"/>
                  <a:pt x="125" y="103"/>
                  <a:pt x="123" y="107"/>
                </a:cubicBezTo>
                <a:cubicBezTo>
                  <a:pt x="138" y="96"/>
                  <a:pt x="147" y="79"/>
                  <a:pt x="147" y="59"/>
                </a:cubicBezTo>
                <a:cubicBezTo>
                  <a:pt x="147" y="26"/>
                  <a:pt x="120" y="0"/>
                  <a:pt x="87" y="0"/>
                </a:cubicBezTo>
                <a:close/>
                <a:moveTo>
                  <a:pt x="105" y="10"/>
                </a:moveTo>
                <a:cubicBezTo>
                  <a:pt x="111" y="12"/>
                  <a:pt x="116" y="15"/>
                  <a:pt x="120" y="18"/>
                </a:cubicBezTo>
                <a:cubicBezTo>
                  <a:pt x="118" y="20"/>
                  <a:pt x="116" y="22"/>
                  <a:pt x="113" y="23"/>
                </a:cubicBezTo>
                <a:cubicBezTo>
                  <a:pt x="111" y="18"/>
                  <a:pt x="108" y="13"/>
                  <a:pt x="105" y="10"/>
                </a:cubicBezTo>
                <a:close/>
                <a:moveTo>
                  <a:pt x="120" y="56"/>
                </a:moveTo>
                <a:cubicBezTo>
                  <a:pt x="120" y="46"/>
                  <a:pt x="118" y="37"/>
                  <a:pt x="116" y="29"/>
                </a:cubicBezTo>
                <a:cubicBezTo>
                  <a:pt x="119" y="28"/>
                  <a:pt x="122" y="25"/>
                  <a:pt x="125" y="23"/>
                </a:cubicBezTo>
                <a:cubicBezTo>
                  <a:pt x="134" y="32"/>
                  <a:pt x="139" y="43"/>
                  <a:pt x="140" y="56"/>
                </a:cubicBezTo>
                <a:lnTo>
                  <a:pt x="120" y="56"/>
                </a:lnTo>
                <a:close/>
                <a:moveTo>
                  <a:pt x="60" y="26"/>
                </a:moveTo>
                <a:cubicBezTo>
                  <a:pt x="27" y="26"/>
                  <a:pt x="0" y="53"/>
                  <a:pt x="0" y="86"/>
                </a:cubicBezTo>
                <a:cubicBezTo>
                  <a:pt x="0" y="119"/>
                  <a:pt x="27" y="146"/>
                  <a:pt x="60" y="146"/>
                </a:cubicBezTo>
                <a:cubicBezTo>
                  <a:pt x="93" y="146"/>
                  <a:pt x="120" y="119"/>
                  <a:pt x="120" y="86"/>
                </a:cubicBezTo>
                <a:cubicBezTo>
                  <a:pt x="120" y="53"/>
                  <a:pt x="93" y="26"/>
                  <a:pt x="60" y="26"/>
                </a:cubicBezTo>
                <a:close/>
                <a:moveTo>
                  <a:pt x="42" y="36"/>
                </a:moveTo>
                <a:cubicBezTo>
                  <a:pt x="39" y="40"/>
                  <a:pt x="36" y="45"/>
                  <a:pt x="34" y="50"/>
                </a:cubicBezTo>
                <a:cubicBezTo>
                  <a:pt x="31" y="48"/>
                  <a:pt x="29" y="47"/>
                  <a:pt x="27" y="45"/>
                </a:cubicBezTo>
                <a:cubicBezTo>
                  <a:pt x="31" y="41"/>
                  <a:pt x="36" y="38"/>
                  <a:pt x="42" y="36"/>
                </a:cubicBezTo>
                <a:close/>
                <a:moveTo>
                  <a:pt x="22" y="49"/>
                </a:moveTo>
                <a:cubicBezTo>
                  <a:pt x="25" y="52"/>
                  <a:pt x="28" y="54"/>
                  <a:pt x="31" y="56"/>
                </a:cubicBezTo>
                <a:cubicBezTo>
                  <a:pt x="29" y="64"/>
                  <a:pt x="27" y="73"/>
                  <a:pt x="2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70"/>
                  <a:pt x="13" y="58"/>
                  <a:pt x="22" y="49"/>
                </a:cubicBezTo>
                <a:close/>
                <a:moveTo>
                  <a:pt x="7" y="89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99"/>
                  <a:pt x="29" y="108"/>
                  <a:pt x="31" y="116"/>
                </a:cubicBezTo>
                <a:cubicBezTo>
                  <a:pt x="28" y="118"/>
                  <a:pt x="25" y="120"/>
                  <a:pt x="22" y="123"/>
                </a:cubicBezTo>
                <a:cubicBezTo>
                  <a:pt x="13" y="114"/>
                  <a:pt x="8" y="102"/>
                  <a:pt x="7" y="89"/>
                </a:cubicBezTo>
                <a:close/>
                <a:moveTo>
                  <a:pt x="27" y="127"/>
                </a:moveTo>
                <a:cubicBezTo>
                  <a:pt x="29" y="125"/>
                  <a:pt x="31" y="124"/>
                  <a:pt x="34" y="122"/>
                </a:cubicBezTo>
                <a:cubicBezTo>
                  <a:pt x="36" y="128"/>
                  <a:pt x="39" y="132"/>
                  <a:pt x="42" y="136"/>
                </a:cubicBezTo>
                <a:cubicBezTo>
                  <a:pt x="36" y="134"/>
                  <a:pt x="31" y="131"/>
                  <a:pt x="27" y="127"/>
                </a:cubicBezTo>
                <a:close/>
                <a:moveTo>
                  <a:pt x="57" y="139"/>
                </a:moveTo>
                <a:cubicBezTo>
                  <a:pt x="50" y="137"/>
                  <a:pt x="44" y="130"/>
                  <a:pt x="40" y="120"/>
                </a:cubicBezTo>
                <a:cubicBezTo>
                  <a:pt x="45" y="118"/>
                  <a:pt x="51" y="117"/>
                  <a:pt x="57" y="116"/>
                </a:cubicBezTo>
                <a:lnTo>
                  <a:pt x="57" y="139"/>
                </a:lnTo>
                <a:close/>
                <a:moveTo>
                  <a:pt x="57" y="110"/>
                </a:moveTo>
                <a:cubicBezTo>
                  <a:pt x="50" y="110"/>
                  <a:pt x="43" y="111"/>
                  <a:pt x="37" y="113"/>
                </a:cubicBezTo>
                <a:cubicBezTo>
                  <a:pt x="35" y="106"/>
                  <a:pt x="34" y="98"/>
                  <a:pt x="34" y="89"/>
                </a:cubicBezTo>
                <a:cubicBezTo>
                  <a:pt x="57" y="89"/>
                  <a:pt x="57" y="89"/>
                  <a:pt x="57" y="89"/>
                </a:cubicBezTo>
                <a:lnTo>
                  <a:pt x="57" y="110"/>
                </a:lnTo>
                <a:close/>
                <a:moveTo>
                  <a:pt x="57" y="83"/>
                </a:moveTo>
                <a:cubicBezTo>
                  <a:pt x="34" y="83"/>
                  <a:pt x="34" y="83"/>
                  <a:pt x="34" y="83"/>
                </a:cubicBezTo>
                <a:cubicBezTo>
                  <a:pt x="34" y="74"/>
                  <a:pt x="35" y="66"/>
                  <a:pt x="37" y="59"/>
                </a:cubicBezTo>
                <a:cubicBezTo>
                  <a:pt x="43" y="61"/>
                  <a:pt x="50" y="62"/>
                  <a:pt x="57" y="63"/>
                </a:cubicBezTo>
                <a:lnTo>
                  <a:pt x="57" y="83"/>
                </a:lnTo>
                <a:close/>
                <a:moveTo>
                  <a:pt x="57" y="56"/>
                </a:moveTo>
                <a:cubicBezTo>
                  <a:pt x="51" y="56"/>
                  <a:pt x="45" y="54"/>
                  <a:pt x="40" y="53"/>
                </a:cubicBezTo>
                <a:cubicBezTo>
                  <a:pt x="44" y="42"/>
                  <a:pt x="50" y="35"/>
                  <a:pt x="57" y="33"/>
                </a:cubicBezTo>
                <a:lnTo>
                  <a:pt x="57" y="56"/>
                </a:lnTo>
                <a:close/>
                <a:moveTo>
                  <a:pt x="94" y="45"/>
                </a:moveTo>
                <a:cubicBezTo>
                  <a:pt x="92" y="47"/>
                  <a:pt x="89" y="48"/>
                  <a:pt x="87" y="50"/>
                </a:cubicBezTo>
                <a:cubicBezTo>
                  <a:pt x="84" y="45"/>
                  <a:pt x="82" y="40"/>
                  <a:pt x="79" y="36"/>
                </a:cubicBezTo>
                <a:cubicBezTo>
                  <a:pt x="84" y="38"/>
                  <a:pt x="89" y="41"/>
                  <a:pt x="94" y="45"/>
                </a:cubicBezTo>
                <a:close/>
                <a:moveTo>
                  <a:pt x="64" y="33"/>
                </a:moveTo>
                <a:cubicBezTo>
                  <a:pt x="70" y="35"/>
                  <a:pt x="77" y="42"/>
                  <a:pt x="81" y="53"/>
                </a:cubicBezTo>
                <a:cubicBezTo>
                  <a:pt x="76" y="54"/>
                  <a:pt x="70" y="56"/>
                  <a:pt x="64" y="56"/>
                </a:cubicBezTo>
                <a:lnTo>
                  <a:pt x="64" y="33"/>
                </a:lnTo>
                <a:close/>
                <a:moveTo>
                  <a:pt x="64" y="63"/>
                </a:moveTo>
                <a:cubicBezTo>
                  <a:pt x="70" y="62"/>
                  <a:pt x="77" y="61"/>
                  <a:pt x="83" y="59"/>
                </a:cubicBezTo>
                <a:cubicBezTo>
                  <a:pt x="85" y="66"/>
                  <a:pt x="86" y="74"/>
                  <a:pt x="87" y="83"/>
                </a:cubicBezTo>
                <a:cubicBezTo>
                  <a:pt x="64" y="83"/>
                  <a:pt x="64" y="83"/>
                  <a:pt x="64" y="83"/>
                </a:cubicBezTo>
                <a:lnTo>
                  <a:pt x="64" y="63"/>
                </a:lnTo>
                <a:close/>
                <a:moveTo>
                  <a:pt x="64" y="89"/>
                </a:moveTo>
                <a:cubicBezTo>
                  <a:pt x="87" y="89"/>
                  <a:pt x="87" y="89"/>
                  <a:pt x="87" y="89"/>
                </a:cubicBezTo>
                <a:cubicBezTo>
                  <a:pt x="86" y="98"/>
                  <a:pt x="85" y="106"/>
                  <a:pt x="83" y="113"/>
                </a:cubicBezTo>
                <a:cubicBezTo>
                  <a:pt x="77" y="111"/>
                  <a:pt x="70" y="110"/>
                  <a:pt x="64" y="110"/>
                </a:cubicBezTo>
                <a:lnTo>
                  <a:pt x="64" y="89"/>
                </a:lnTo>
                <a:close/>
                <a:moveTo>
                  <a:pt x="64" y="139"/>
                </a:moveTo>
                <a:cubicBezTo>
                  <a:pt x="64" y="116"/>
                  <a:pt x="64" y="116"/>
                  <a:pt x="64" y="116"/>
                </a:cubicBezTo>
                <a:cubicBezTo>
                  <a:pt x="70" y="117"/>
                  <a:pt x="76" y="118"/>
                  <a:pt x="81" y="120"/>
                </a:cubicBezTo>
                <a:cubicBezTo>
                  <a:pt x="77" y="130"/>
                  <a:pt x="70" y="137"/>
                  <a:pt x="64" y="139"/>
                </a:cubicBezTo>
                <a:close/>
                <a:moveTo>
                  <a:pt x="79" y="136"/>
                </a:moveTo>
                <a:cubicBezTo>
                  <a:pt x="82" y="132"/>
                  <a:pt x="84" y="128"/>
                  <a:pt x="87" y="122"/>
                </a:cubicBezTo>
                <a:cubicBezTo>
                  <a:pt x="89" y="124"/>
                  <a:pt x="92" y="125"/>
                  <a:pt x="94" y="127"/>
                </a:cubicBezTo>
                <a:cubicBezTo>
                  <a:pt x="89" y="131"/>
                  <a:pt x="84" y="134"/>
                  <a:pt x="79" y="136"/>
                </a:cubicBezTo>
                <a:close/>
                <a:moveTo>
                  <a:pt x="99" y="123"/>
                </a:moveTo>
                <a:cubicBezTo>
                  <a:pt x="96" y="120"/>
                  <a:pt x="93" y="118"/>
                  <a:pt x="89" y="116"/>
                </a:cubicBezTo>
                <a:cubicBezTo>
                  <a:pt x="91" y="108"/>
                  <a:pt x="93" y="99"/>
                  <a:pt x="93" y="89"/>
                </a:cubicBezTo>
                <a:cubicBezTo>
                  <a:pt x="113" y="89"/>
                  <a:pt x="113" y="89"/>
                  <a:pt x="113" y="89"/>
                </a:cubicBezTo>
                <a:cubicBezTo>
                  <a:pt x="112" y="102"/>
                  <a:pt x="107" y="114"/>
                  <a:pt x="99" y="123"/>
                </a:cubicBezTo>
                <a:close/>
                <a:moveTo>
                  <a:pt x="93" y="83"/>
                </a:moveTo>
                <a:cubicBezTo>
                  <a:pt x="93" y="73"/>
                  <a:pt x="91" y="64"/>
                  <a:pt x="89" y="56"/>
                </a:cubicBezTo>
                <a:cubicBezTo>
                  <a:pt x="93" y="54"/>
                  <a:pt x="96" y="52"/>
                  <a:pt x="99" y="49"/>
                </a:cubicBezTo>
                <a:cubicBezTo>
                  <a:pt x="107" y="58"/>
                  <a:pt x="112" y="70"/>
                  <a:pt x="113" y="83"/>
                </a:cubicBezTo>
                <a:lnTo>
                  <a:pt x="93" y="8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13686628" y="6692870"/>
            <a:ext cx="547688" cy="549275"/>
          </a:xfrm>
          <a:custGeom>
            <a:avLst/>
            <a:gdLst>
              <a:gd name="T0" fmla="*/ 66 w 146"/>
              <a:gd name="T1" fmla="*/ 79 h 146"/>
              <a:gd name="T2" fmla="*/ 62 w 146"/>
              <a:gd name="T3" fmla="*/ 110 h 146"/>
              <a:gd name="T4" fmla="*/ 73 w 146"/>
              <a:gd name="T5" fmla="*/ 123 h 146"/>
              <a:gd name="T6" fmla="*/ 81 w 146"/>
              <a:gd name="T7" fmla="*/ 87 h 146"/>
              <a:gd name="T8" fmla="*/ 70 w 146"/>
              <a:gd name="T9" fmla="*/ 53 h 146"/>
              <a:gd name="T10" fmla="*/ 69 w 146"/>
              <a:gd name="T11" fmla="*/ 39 h 146"/>
              <a:gd name="T12" fmla="*/ 63 w 146"/>
              <a:gd name="T13" fmla="*/ 38 h 146"/>
              <a:gd name="T14" fmla="*/ 55 w 146"/>
              <a:gd name="T15" fmla="*/ 31 h 146"/>
              <a:gd name="T16" fmla="*/ 34 w 146"/>
              <a:gd name="T17" fmla="*/ 27 h 146"/>
              <a:gd name="T18" fmla="*/ 25 w 146"/>
              <a:gd name="T19" fmla="*/ 65 h 146"/>
              <a:gd name="T20" fmla="*/ 47 w 146"/>
              <a:gd name="T21" fmla="*/ 78 h 146"/>
              <a:gd name="T22" fmla="*/ 51 w 146"/>
              <a:gd name="T23" fmla="*/ 68 h 146"/>
              <a:gd name="T24" fmla="*/ 110 w 146"/>
              <a:gd name="T25" fmla="*/ 87 h 146"/>
              <a:gd name="T26" fmla="*/ 117 w 146"/>
              <a:gd name="T27" fmla="*/ 93 h 146"/>
              <a:gd name="T28" fmla="*/ 133 w 146"/>
              <a:gd name="T29" fmla="*/ 67 h 146"/>
              <a:gd name="T30" fmla="*/ 132 w 146"/>
              <a:gd name="T31" fmla="*/ 62 h 146"/>
              <a:gd name="T32" fmla="*/ 131 w 146"/>
              <a:gd name="T33" fmla="*/ 56 h 146"/>
              <a:gd name="T34" fmla="*/ 128 w 146"/>
              <a:gd name="T35" fmla="*/ 50 h 146"/>
              <a:gd name="T36" fmla="*/ 126 w 146"/>
              <a:gd name="T37" fmla="*/ 45 h 146"/>
              <a:gd name="T38" fmla="*/ 124 w 146"/>
              <a:gd name="T39" fmla="*/ 41 h 146"/>
              <a:gd name="T40" fmla="*/ 121 w 146"/>
              <a:gd name="T41" fmla="*/ 37 h 146"/>
              <a:gd name="T42" fmla="*/ 113 w 146"/>
              <a:gd name="T43" fmla="*/ 28 h 146"/>
              <a:gd name="T44" fmla="*/ 109 w 146"/>
              <a:gd name="T45" fmla="*/ 25 h 146"/>
              <a:gd name="T46" fmla="*/ 88 w 146"/>
              <a:gd name="T47" fmla="*/ 24 h 146"/>
              <a:gd name="T48" fmla="*/ 91 w 146"/>
              <a:gd name="T49" fmla="*/ 39 h 146"/>
              <a:gd name="T50" fmla="*/ 110 w 146"/>
              <a:gd name="T51" fmla="*/ 46 h 146"/>
              <a:gd name="T52" fmla="*/ 119 w 146"/>
              <a:gd name="T53" fmla="*/ 82 h 146"/>
              <a:gd name="T54" fmla="*/ 132 w 146"/>
              <a:gd name="T55" fmla="*/ 86 h 146"/>
              <a:gd name="T56" fmla="*/ 132 w 146"/>
              <a:gd name="T57" fmla="*/ 80 h 146"/>
              <a:gd name="T58" fmla="*/ 133 w 146"/>
              <a:gd name="T59" fmla="*/ 73 h 146"/>
              <a:gd name="T60" fmla="*/ 73 w 146"/>
              <a:gd name="T61" fmla="*/ 0 h 146"/>
              <a:gd name="T62" fmla="*/ 73 w 146"/>
              <a:gd name="T63" fmla="*/ 146 h 146"/>
              <a:gd name="T64" fmla="*/ 73 w 146"/>
              <a:gd name="T65" fmla="*/ 0 h 146"/>
              <a:gd name="T66" fmla="*/ 6 w 146"/>
              <a:gd name="T67" fmla="*/ 73 h 146"/>
              <a:gd name="T68" fmla="*/ 140 w 146"/>
              <a:gd name="T69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6" h="146">
                <a:moveTo>
                  <a:pt x="81" y="87"/>
                </a:moveTo>
                <a:cubicBezTo>
                  <a:pt x="74" y="81"/>
                  <a:pt x="75" y="79"/>
                  <a:pt x="66" y="79"/>
                </a:cubicBezTo>
                <a:cubicBezTo>
                  <a:pt x="57" y="79"/>
                  <a:pt x="52" y="81"/>
                  <a:pt x="54" y="93"/>
                </a:cubicBezTo>
                <a:cubicBezTo>
                  <a:pt x="56" y="106"/>
                  <a:pt x="63" y="100"/>
                  <a:pt x="62" y="110"/>
                </a:cubicBezTo>
                <a:cubicBezTo>
                  <a:pt x="62" y="119"/>
                  <a:pt x="64" y="121"/>
                  <a:pt x="65" y="124"/>
                </a:cubicBezTo>
                <a:cubicBezTo>
                  <a:pt x="67" y="126"/>
                  <a:pt x="71" y="132"/>
                  <a:pt x="73" y="123"/>
                </a:cubicBezTo>
                <a:cubicBezTo>
                  <a:pt x="75" y="114"/>
                  <a:pt x="78" y="109"/>
                  <a:pt x="81" y="104"/>
                </a:cubicBezTo>
                <a:cubicBezTo>
                  <a:pt x="85" y="99"/>
                  <a:pt x="88" y="93"/>
                  <a:pt x="81" y="87"/>
                </a:cubicBezTo>
                <a:close/>
                <a:moveTo>
                  <a:pt x="57" y="65"/>
                </a:moveTo>
                <a:cubicBezTo>
                  <a:pt x="57" y="61"/>
                  <a:pt x="65" y="56"/>
                  <a:pt x="70" y="53"/>
                </a:cubicBezTo>
                <a:cubicBezTo>
                  <a:pt x="75" y="51"/>
                  <a:pt x="80" y="50"/>
                  <a:pt x="80" y="46"/>
                </a:cubicBezTo>
                <a:cubicBezTo>
                  <a:pt x="79" y="42"/>
                  <a:pt x="77" y="39"/>
                  <a:pt x="69" y="39"/>
                </a:cubicBezTo>
                <a:cubicBezTo>
                  <a:pt x="61" y="39"/>
                  <a:pt x="65" y="50"/>
                  <a:pt x="58" y="44"/>
                </a:cubicBezTo>
                <a:cubicBezTo>
                  <a:pt x="51" y="37"/>
                  <a:pt x="60" y="39"/>
                  <a:pt x="63" y="38"/>
                </a:cubicBezTo>
                <a:cubicBezTo>
                  <a:pt x="66" y="36"/>
                  <a:pt x="70" y="30"/>
                  <a:pt x="64" y="30"/>
                </a:cubicBezTo>
                <a:cubicBezTo>
                  <a:pt x="58" y="29"/>
                  <a:pt x="59" y="32"/>
                  <a:pt x="55" y="31"/>
                </a:cubicBezTo>
                <a:cubicBezTo>
                  <a:pt x="50" y="29"/>
                  <a:pt x="48" y="36"/>
                  <a:pt x="45" y="35"/>
                </a:cubicBezTo>
                <a:cubicBezTo>
                  <a:pt x="43" y="35"/>
                  <a:pt x="38" y="31"/>
                  <a:pt x="34" y="27"/>
                </a:cubicBezTo>
                <a:cubicBezTo>
                  <a:pt x="28" y="33"/>
                  <a:pt x="22" y="40"/>
                  <a:pt x="18" y="48"/>
                </a:cubicBezTo>
                <a:cubicBezTo>
                  <a:pt x="19" y="60"/>
                  <a:pt x="25" y="65"/>
                  <a:pt x="25" y="65"/>
                </a:cubicBezTo>
                <a:cubicBezTo>
                  <a:pt x="25" y="65"/>
                  <a:pt x="29" y="73"/>
                  <a:pt x="47" y="82"/>
                </a:cubicBezTo>
                <a:cubicBezTo>
                  <a:pt x="47" y="82"/>
                  <a:pt x="51" y="82"/>
                  <a:pt x="47" y="78"/>
                </a:cubicBezTo>
                <a:cubicBezTo>
                  <a:pt x="42" y="74"/>
                  <a:pt x="38" y="68"/>
                  <a:pt x="43" y="66"/>
                </a:cubicBezTo>
                <a:cubicBezTo>
                  <a:pt x="48" y="63"/>
                  <a:pt x="50" y="63"/>
                  <a:pt x="51" y="68"/>
                </a:cubicBezTo>
                <a:cubicBezTo>
                  <a:pt x="52" y="73"/>
                  <a:pt x="56" y="70"/>
                  <a:pt x="57" y="65"/>
                </a:cubicBezTo>
                <a:close/>
                <a:moveTo>
                  <a:pt x="110" y="87"/>
                </a:moveTo>
                <a:cubicBezTo>
                  <a:pt x="108" y="88"/>
                  <a:pt x="108" y="91"/>
                  <a:pt x="110" y="93"/>
                </a:cubicBezTo>
                <a:cubicBezTo>
                  <a:pt x="112" y="95"/>
                  <a:pt x="116" y="97"/>
                  <a:pt x="117" y="93"/>
                </a:cubicBezTo>
                <a:cubicBezTo>
                  <a:pt x="118" y="89"/>
                  <a:pt x="112" y="85"/>
                  <a:pt x="110" y="87"/>
                </a:cubicBezTo>
                <a:close/>
                <a:moveTo>
                  <a:pt x="133" y="67"/>
                </a:moveTo>
                <a:cubicBezTo>
                  <a:pt x="133" y="67"/>
                  <a:pt x="133" y="66"/>
                  <a:pt x="132" y="65"/>
                </a:cubicBezTo>
                <a:cubicBezTo>
                  <a:pt x="132" y="64"/>
                  <a:pt x="132" y="63"/>
                  <a:pt x="132" y="62"/>
                </a:cubicBezTo>
                <a:cubicBezTo>
                  <a:pt x="132" y="61"/>
                  <a:pt x="132" y="60"/>
                  <a:pt x="132" y="60"/>
                </a:cubicBezTo>
                <a:cubicBezTo>
                  <a:pt x="131" y="59"/>
                  <a:pt x="131" y="57"/>
                  <a:pt x="131" y="56"/>
                </a:cubicBezTo>
                <a:cubicBezTo>
                  <a:pt x="130" y="56"/>
                  <a:pt x="130" y="55"/>
                  <a:pt x="130" y="55"/>
                </a:cubicBezTo>
                <a:cubicBezTo>
                  <a:pt x="130" y="53"/>
                  <a:pt x="129" y="51"/>
                  <a:pt x="128" y="50"/>
                </a:cubicBezTo>
                <a:cubicBezTo>
                  <a:pt x="128" y="49"/>
                  <a:pt x="128" y="49"/>
                  <a:pt x="128" y="48"/>
                </a:cubicBezTo>
                <a:cubicBezTo>
                  <a:pt x="127" y="47"/>
                  <a:pt x="127" y="46"/>
                  <a:pt x="126" y="45"/>
                </a:cubicBezTo>
                <a:cubicBezTo>
                  <a:pt x="126" y="44"/>
                  <a:pt x="125" y="44"/>
                  <a:pt x="125" y="43"/>
                </a:cubicBezTo>
                <a:cubicBezTo>
                  <a:pt x="125" y="42"/>
                  <a:pt x="124" y="42"/>
                  <a:pt x="124" y="41"/>
                </a:cubicBezTo>
                <a:cubicBezTo>
                  <a:pt x="123" y="40"/>
                  <a:pt x="123" y="39"/>
                  <a:pt x="122" y="38"/>
                </a:cubicBezTo>
                <a:cubicBezTo>
                  <a:pt x="122" y="38"/>
                  <a:pt x="121" y="38"/>
                  <a:pt x="121" y="37"/>
                </a:cubicBezTo>
                <a:cubicBezTo>
                  <a:pt x="119" y="34"/>
                  <a:pt x="116" y="31"/>
                  <a:pt x="113" y="2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2" y="27"/>
                  <a:pt x="111" y="26"/>
                  <a:pt x="110" y="25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5" y="22"/>
                  <a:pt x="99" y="19"/>
                  <a:pt x="94" y="17"/>
                </a:cubicBezTo>
                <a:cubicBezTo>
                  <a:pt x="92" y="19"/>
                  <a:pt x="90" y="23"/>
                  <a:pt x="88" y="24"/>
                </a:cubicBezTo>
                <a:cubicBezTo>
                  <a:pt x="85" y="26"/>
                  <a:pt x="86" y="32"/>
                  <a:pt x="91" y="32"/>
                </a:cubicBezTo>
                <a:cubicBezTo>
                  <a:pt x="91" y="32"/>
                  <a:pt x="89" y="33"/>
                  <a:pt x="91" y="39"/>
                </a:cubicBezTo>
                <a:cubicBezTo>
                  <a:pt x="93" y="45"/>
                  <a:pt x="96" y="47"/>
                  <a:pt x="104" y="43"/>
                </a:cubicBezTo>
                <a:cubicBezTo>
                  <a:pt x="107" y="42"/>
                  <a:pt x="110" y="43"/>
                  <a:pt x="110" y="46"/>
                </a:cubicBezTo>
                <a:cubicBezTo>
                  <a:pt x="109" y="54"/>
                  <a:pt x="103" y="54"/>
                  <a:pt x="107" y="66"/>
                </a:cubicBezTo>
                <a:cubicBezTo>
                  <a:pt x="110" y="73"/>
                  <a:pt x="117" y="76"/>
                  <a:pt x="119" y="82"/>
                </a:cubicBezTo>
                <a:cubicBezTo>
                  <a:pt x="121" y="85"/>
                  <a:pt x="126" y="88"/>
                  <a:pt x="130" y="90"/>
                </a:cubicBezTo>
                <a:cubicBezTo>
                  <a:pt x="131" y="89"/>
                  <a:pt x="131" y="87"/>
                  <a:pt x="132" y="86"/>
                </a:cubicBezTo>
                <a:cubicBezTo>
                  <a:pt x="132" y="85"/>
                  <a:pt x="132" y="84"/>
                  <a:pt x="132" y="84"/>
                </a:cubicBezTo>
                <a:cubicBezTo>
                  <a:pt x="132" y="82"/>
                  <a:pt x="132" y="81"/>
                  <a:pt x="132" y="80"/>
                </a:cubicBezTo>
                <a:cubicBezTo>
                  <a:pt x="133" y="79"/>
                  <a:pt x="133" y="79"/>
                  <a:pt x="133" y="78"/>
                </a:cubicBezTo>
                <a:cubicBezTo>
                  <a:pt x="133" y="76"/>
                  <a:pt x="133" y="75"/>
                  <a:pt x="133" y="73"/>
                </a:cubicBezTo>
                <a:cubicBezTo>
                  <a:pt x="133" y="71"/>
                  <a:pt x="133" y="69"/>
                  <a:pt x="133" y="67"/>
                </a:cubicBezTo>
                <a:close/>
                <a:moveTo>
                  <a:pt x="73" y="0"/>
                </a:moveTo>
                <a:cubicBezTo>
                  <a:pt x="33" y="0"/>
                  <a:pt x="0" y="32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2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6" y="110"/>
                  <a:pt x="6" y="73"/>
                </a:cubicBezTo>
                <a:cubicBezTo>
                  <a:pt x="6" y="36"/>
                  <a:pt x="36" y="6"/>
                  <a:pt x="73" y="6"/>
                </a:cubicBezTo>
                <a:cubicBezTo>
                  <a:pt x="110" y="6"/>
                  <a:pt x="140" y="36"/>
                  <a:pt x="140" y="73"/>
                </a:cubicBezTo>
                <a:cubicBezTo>
                  <a:pt x="140" y="110"/>
                  <a:pt x="110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8" name="Freeform 78"/>
          <p:cNvSpPr>
            <a:spLocks noEditPoints="1"/>
          </p:cNvSpPr>
          <p:nvPr/>
        </p:nvSpPr>
        <p:spPr bwMode="auto">
          <a:xfrm>
            <a:off x="14732791" y="6692870"/>
            <a:ext cx="552450" cy="549275"/>
          </a:xfrm>
          <a:custGeom>
            <a:avLst/>
            <a:gdLst>
              <a:gd name="T0" fmla="*/ 140 w 147"/>
              <a:gd name="T1" fmla="*/ 30 h 146"/>
              <a:gd name="T2" fmla="*/ 146 w 147"/>
              <a:gd name="T3" fmla="*/ 5 h 146"/>
              <a:gd name="T4" fmla="*/ 141 w 147"/>
              <a:gd name="T5" fmla="*/ 1 h 146"/>
              <a:gd name="T6" fmla="*/ 117 w 147"/>
              <a:gd name="T7" fmla="*/ 6 h 146"/>
              <a:gd name="T8" fmla="*/ 117 w 147"/>
              <a:gd name="T9" fmla="*/ 33 h 146"/>
              <a:gd name="T10" fmla="*/ 7 w 147"/>
              <a:gd name="T11" fmla="*/ 30 h 146"/>
              <a:gd name="T12" fmla="*/ 34 w 147"/>
              <a:gd name="T13" fmla="*/ 30 h 146"/>
              <a:gd name="T14" fmla="*/ 27 w 147"/>
              <a:gd name="T15" fmla="*/ 10 h 146"/>
              <a:gd name="T16" fmla="*/ 4 w 147"/>
              <a:gd name="T17" fmla="*/ 0 h 146"/>
              <a:gd name="T18" fmla="*/ 22 w 147"/>
              <a:gd name="T19" fmla="*/ 26 h 146"/>
              <a:gd name="T20" fmla="*/ 74 w 147"/>
              <a:gd name="T21" fmla="*/ 113 h 146"/>
              <a:gd name="T22" fmla="*/ 58 w 147"/>
              <a:gd name="T23" fmla="*/ 43 h 146"/>
              <a:gd name="T24" fmla="*/ 58 w 147"/>
              <a:gd name="T25" fmla="*/ 43 h 146"/>
              <a:gd name="T26" fmla="*/ 50 w 147"/>
              <a:gd name="T27" fmla="*/ 69 h 146"/>
              <a:gd name="T28" fmla="*/ 41 w 147"/>
              <a:gd name="T29" fmla="*/ 76 h 146"/>
              <a:gd name="T30" fmla="*/ 48 w 147"/>
              <a:gd name="T31" fmla="*/ 94 h 146"/>
              <a:gd name="T32" fmla="*/ 55 w 147"/>
              <a:gd name="T33" fmla="*/ 97 h 146"/>
              <a:gd name="T34" fmla="*/ 70 w 147"/>
              <a:gd name="T35" fmla="*/ 105 h 146"/>
              <a:gd name="T36" fmla="*/ 70 w 147"/>
              <a:gd name="T37" fmla="*/ 105 h 146"/>
              <a:gd name="T38" fmla="*/ 57 w 147"/>
              <a:gd name="T39" fmla="*/ 76 h 146"/>
              <a:gd name="T40" fmla="*/ 70 w 147"/>
              <a:gd name="T41" fmla="*/ 69 h 146"/>
              <a:gd name="T42" fmla="*/ 70 w 147"/>
              <a:gd name="T43" fmla="*/ 59 h 146"/>
              <a:gd name="T44" fmla="*/ 61 w 147"/>
              <a:gd name="T45" fmla="*/ 51 h 146"/>
              <a:gd name="T46" fmla="*/ 107 w 147"/>
              <a:gd name="T47" fmla="*/ 69 h 146"/>
              <a:gd name="T48" fmla="*/ 99 w 147"/>
              <a:gd name="T49" fmla="*/ 52 h 146"/>
              <a:gd name="T50" fmla="*/ 92 w 147"/>
              <a:gd name="T51" fmla="*/ 49 h 146"/>
              <a:gd name="T52" fmla="*/ 77 w 147"/>
              <a:gd name="T53" fmla="*/ 40 h 146"/>
              <a:gd name="T54" fmla="*/ 77 w 147"/>
              <a:gd name="T55" fmla="*/ 40 h 146"/>
              <a:gd name="T56" fmla="*/ 90 w 147"/>
              <a:gd name="T57" fmla="*/ 69 h 146"/>
              <a:gd name="T58" fmla="*/ 77 w 147"/>
              <a:gd name="T59" fmla="*/ 105 h 146"/>
              <a:gd name="T60" fmla="*/ 77 w 147"/>
              <a:gd name="T61" fmla="*/ 105 h 146"/>
              <a:gd name="T62" fmla="*/ 90 w 147"/>
              <a:gd name="T63" fmla="*/ 76 h 146"/>
              <a:gd name="T64" fmla="*/ 89 w 147"/>
              <a:gd name="T65" fmla="*/ 102 h 146"/>
              <a:gd name="T66" fmla="*/ 89 w 147"/>
              <a:gd name="T67" fmla="*/ 102 h 146"/>
              <a:gd name="T68" fmla="*/ 97 w 147"/>
              <a:gd name="T69" fmla="*/ 76 h 146"/>
              <a:gd name="T70" fmla="*/ 125 w 147"/>
              <a:gd name="T71" fmla="*/ 119 h 146"/>
              <a:gd name="T72" fmla="*/ 137 w 147"/>
              <a:gd name="T73" fmla="*/ 113 h 146"/>
              <a:gd name="T74" fmla="*/ 114 w 147"/>
              <a:gd name="T75" fmla="*/ 136 h 146"/>
              <a:gd name="T76" fmla="*/ 120 w 147"/>
              <a:gd name="T77" fmla="*/ 124 h 146"/>
              <a:gd name="T78" fmla="*/ 147 w 147"/>
              <a:gd name="T79" fmla="*/ 143 h 146"/>
              <a:gd name="T80" fmla="*/ 30 w 147"/>
              <a:gd name="T81" fmla="*/ 113 h 146"/>
              <a:gd name="T82" fmla="*/ 10 w 147"/>
              <a:gd name="T83" fmla="*/ 119 h 146"/>
              <a:gd name="T84" fmla="*/ 0 w 147"/>
              <a:gd name="T85" fmla="*/ 143 h 146"/>
              <a:gd name="T86" fmla="*/ 27 w 147"/>
              <a:gd name="T87" fmla="*/ 124 h 146"/>
              <a:gd name="T88" fmla="*/ 34 w 147"/>
              <a:gd name="T89" fmla="*/ 13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7" h="146">
                <a:moveTo>
                  <a:pt x="117" y="33"/>
                </a:moveTo>
                <a:cubicBezTo>
                  <a:pt x="137" y="33"/>
                  <a:pt x="137" y="33"/>
                  <a:pt x="137" y="33"/>
                </a:cubicBezTo>
                <a:cubicBezTo>
                  <a:pt x="139" y="33"/>
                  <a:pt x="140" y="31"/>
                  <a:pt x="140" y="30"/>
                </a:cubicBezTo>
                <a:cubicBezTo>
                  <a:pt x="140" y="28"/>
                  <a:pt x="139" y="26"/>
                  <a:pt x="137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46" y="5"/>
                  <a:pt x="146" y="5"/>
                  <a:pt x="146" y="5"/>
                </a:cubicBezTo>
                <a:cubicBezTo>
                  <a:pt x="146" y="5"/>
                  <a:pt x="147" y="4"/>
                  <a:pt x="147" y="3"/>
                </a:cubicBezTo>
                <a:cubicBezTo>
                  <a:pt x="147" y="1"/>
                  <a:pt x="145" y="0"/>
                  <a:pt x="144" y="0"/>
                </a:cubicBezTo>
                <a:cubicBezTo>
                  <a:pt x="143" y="0"/>
                  <a:pt x="142" y="0"/>
                  <a:pt x="141" y="1"/>
                </a:cubicBezTo>
                <a:cubicBezTo>
                  <a:pt x="120" y="21"/>
                  <a:pt x="120" y="21"/>
                  <a:pt x="120" y="21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20" y="8"/>
                  <a:pt x="119" y="6"/>
                  <a:pt x="117" y="6"/>
                </a:cubicBezTo>
                <a:cubicBezTo>
                  <a:pt x="115" y="6"/>
                  <a:pt x="114" y="8"/>
                  <a:pt x="114" y="1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4" y="31"/>
                  <a:pt x="115" y="33"/>
                  <a:pt x="117" y="33"/>
                </a:cubicBezTo>
                <a:close/>
                <a:moveTo>
                  <a:pt x="22" y="26"/>
                </a:moveTo>
                <a:cubicBezTo>
                  <a:pt x="10" y="26"/>
                  <a:pt x="10" y="26"/>
                  <a:pt x="10" y="26"/>
                </a:cubicBezTo>
                <a:cubicBezTo>
                  <a:pt x="9" y="26"/>
                  <a:pt x="7" y="28"/>
                  <a:pt x="7" y="30"/>
                </a:cubicBezTo>
                <a:cubicBezTo>
                  <a:pt x="7" y="31"/>
                  <a:pt x="9" y="33"/>
                  <a:pt x="1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2" y="33"/>
                  <a:pt x="34" y="31"/>
                  <a:pt x="34" y="3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8"/>
                  <a:pt x="32" y="6"/>
                  <a:pt x="30" y="6"/>
                </a:cubicBezTo>
                <a:cubicBezTo>
                  <a:pt x="29" y="6"/>
                  <a:pt x="27" y="8"/>
                  <a:pt x="27" y="10"/>
                </a:cubicBezTo>
                <a:cubicBezTo>
                  <a:pt x="27" y="21"/>
                  <a:pt x="27" y="21"/>
                  <a:pt x="27" y="2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4"/>
                  <a:pt x="1" y="5"/>
                  <a:pt x="1" y="5"/>
                </a:cubicBezTo>
                <a:lnTo>
                  <a:pt x="22" y="26"/>
                </a:lnTo>
                <a:close/>
                <a:moveTo>
                  <a:pt x="74" y="33"/>
                </a:moveTo>
                <a:cubicBezTo>
                  <a:pt x="52" y="33"/>
                  <a:pt x="34" y="51"/>
                  <a:pt x="34" y="73"/>
                </a:cubicBezTo>
                <a:cubicBezTo>
                  <a:pt x="34" y="95"/>
                  <a:pt x="52" y="113"/>
                  <a:pt x="74" y="113"/>
                </a:cubicBezTo>
                <a:cubicBezTo>
                  <a:pt x="96" y="113"/>
                  <a:pt x="114" y="95"/>
                  <a:pt x="114" y="73"/>
                </a:cubicBezTo>
                <a:cubicBezTo>
                  <a:pt x="114" y="51"/>
                  <a:pt x="96" y="33"/>
                  <a:pt x="74" y="33"/>
                </a:cubicBezTo>
                <a:close/>
                <a:moveTo>
                  <a:pt x="58" y="43"/>
                </a:moveTo>
                <a:cubicBezTo>
                  <a:pt x="57" y="45"/>
                  <a:pt x="56" y="47"/>
                  <a:pt x="55" y="49"/>
                </a:cubicBezTo>
                <a:cubicBezTo>
                  <a:pt x="54" y="48"/>
                  <a:pt x="53" y="48"/>
                  <a:pt x="53" y="47"/>
                </a:cubicBezTo>
                <a:cubicBezTo>
                  <a:pt x="54" y="46"/>
                  <a:pt x="56" y="44"/>
                  <a:pt x="58" y="43"/>
                </a:cubicBezTo>
                <a:close/>
                <a:moveTo>
                  <a:pt x="48" y="52"/>
                </a:moveTo>
                <a:cubicBezTo>
                  <a:pt x="49" y="53"/>
                  <a:pt x="51" y="54"/>
                  <a:pt x="53" y="55"/>
                </a:cubicBezTo>
                <a:cubicBezTo>
                  <a:pt x="52" y="59"/>
                  <a:pt x="51" y="64"/>
                  <a:pt x="50" y="69"/>
                </a:cubicBezTo>
                <a:cubicBezTo>
                  <a:pt x="41" y="69"/>
                  <a:pt x="41" y="69"/>
                  <a:pt x="41" y="69"/>
                </a:cubicBezTo>
                <a:cubicBezTo>
                  <a:pt x="41" y="63"/>
                  <a:pt x="44" y="57"/>
                  <a:pt x="48" y="52"/>
                </a:cubicBezTo>
                <a:close/>
                <a:moveTo>
                  <a:pt x="41" y="76"/>
                </a:moveTo>
                <a:cubicBezTo>
                  <a:pt x="50" y="76"/>
                  <a:pt x="50" y="76"/>
                  <a:pt x="50" y="76"/>
                </a:cubicBezTo>
                <a:cubicBezTo>
                  <a:pt x="51" y="81"/>
                  <a:pt x="52" y="86"/>
                  <a:pt x="53" y="91"/>
                </a:cubicBezTo>
                <a:cubicBezTo>
                  <a:pt x="51" y="92"/>
                  <a:pt x="49" y="93"/>
                  <a:pt x="48" y="94"/>
                </a:cubicBezTo>
                <a:cubicBezTo>
                  <a:pt x="44" y="89"/>
                  <a:pt x="41" y="83"/>
                  <a:pt x="41" y="76"/>
                </a:cubicBezTo>
                <a:close/>
                <a:moveTo>
                  <a:pt x="53" y="99"/>
                </a:moveTo>
                <a:cubicBezTo>
                  <a:pt x="53" y="98"/>
                  <a:pt x="54" y="97"/>
                  <a:pt x="55" y="97"/>
                </a:cubicBezTo>
                <a:cubicBezTo>
                  <a:pt x="56" y="99"/>
                  <a:pt x="57" y="101"/>
                  <a:pt x="58" y="102"/>
                </a:cubicBezTo>
                <a:cubicBezTo>
                  <a:pt x="56" y="101"/>
                  <a:pt x="54" y="100"/>
                  <a:pt x="53" y="99"/>
                </a:cubicBezTo>
                <a:close/>
                <a:moveTo>
                  <a:pt x="70" y="105"/>
                </a:moveTo>
                <a:cubicBezTo>
                  <a:pt x="67" y="104"/>
                  <a:pt x="63" y="100"/>
                  <a:pt x="61" y="95"/>
                </a:cubicBezTo>
                <a:cubicBezTo>
                  <a:pt x="64" y="94"/>
                  <a:pt x="67" y="93"/>
                  <a:pt x="70" y="93"/>
                </a:cubicBezTo>
                <a:lnTo>
                  <a:pt x="70" y="105"/>
                </a:lnTo>
                <a:close/>
                <a:moveTo>
                  <a:pt x="70" y="86"/>
                </a:moveTo>
                <a:cubicBezTo>
                  <a:pt x="66" y="86"/>
                  <a:pt x="62" y="87"/>
                  <a:pt x="59" y="88"/>
                </a:cubicBezTo>
                <a:cubicBezTo>
                  <a:pt x="58" y="85"/>
                  <a:pt x="57" y="81"/>
                  <a:pt x="57" y="76"/>
                </a:cubicBezTo>
                <a:cubicBezTo>
                  <a:pt x="70" y="76"/>
                  <a:pt x="70" y="76"/>
                  <a:pt x="70" y="76"/>
                </a:cubicBezTo>
                <a:lnTo>
                  <a:pt x="70" y="86"/>
                </a:lnTo>
                <a:close/>
                <a:moveTo>
                  <a:pt x="70" y="69"/>
                </a:moveTo>
                <a:cubicBezTo>
                  <a:pt x="57" y="69"/>
                  <a:pt x="57" y="69"/>
                  <a:pt x="57" y="69"/>
                </a:cubicBezTo>
                <a:cubicBezTo>
                  <a:pt x="57" y="65"/>
                  <a:pt x="58" y="61"/>
                  <a:pt x="59" y="57"/>
                </a:cubicBezTo>
                <a:cubicBezTo>
                  <a:pt x="62" y="58"/>
                  <a:pt x="66" y="59"/>
                  <a:pt x="70" y="59"/>
                </a:cubicBezTo>
                <a:lnTo>
                  <a:pt x="70" y="69"/>
                </a:lnTo>
                <a:close/>
                <a:moveTo>
                  <a:pt x="70" y="53"/>
                </a:moveTo>
                <a:cubicBezTo>
                  <a:pt x="67" y="52"/>
                  <a:pt x="64" y="52"/>
                  <a:pt x="61" y="51"/>
                </a:cubicBezTo>
                <a:cubicBezTo>
                  <a:pt x="63" y="46"/>
                  <a:pt x="67" y="42"/>
                  <a:pt x="70" y="40"/>
                </a:cubicBezTo>
                <a:lnTo>
                  <a:pt x="70" y="53"/>
                </a:lnTo>
                <a:close/>
                <a:moveTo>
                  <a:pt x="107" y="69"/>
                </a:moveTo>
                <a:cubicBezTo>
                  <a:pt x="97" y="69"/>
                  <a:pt x="97" y="69"/>
                  <a:pt x="97" y="69"/>
                </a:cubicBezTo>
                <a:cubicBezTo>
                  <a:pt x="97" y="64"/>
                  <a:pt x="96" y="59"/>
                  <a:pt x="94" y="55"/>
                </a:cubicBezTo>
                <a:cubicBezTo>
                  <a:pt x="96" y="54"/>
                  <a:pt x="98" y="53"/>
                  <a:pt x="99" y="52"/>
                </a:cubicBezTo>
                <a:cubicBezTo>
                  <a:pt x="103" y="57"/>
                  <a:pt x="106" y="63"/>
                  <a:pt x="107" y="69"/>
                </a:cubicBezTo>
                <a:close/>
                <a:moveTo>
                  <a:pt x="95" y="47"/>
                </a:moveTo>
                <a:cubicBezTo>
                  <a:pt x="94" y="48"/>
                  <a:pt x="93" y="48"/>
                  <a:pt x="92" y="49"/>
                </a:cubicBezTo>
                <a:cubicBezTo>
                  <a:pt x="91" y="47"/>
                  <a:pt x="90" y="45"/>
                  <a:pt x="89" y="43"/>
                </a:cubicBezTo>
                <a:cubicBezTo>
                  <a:pt x="91" y="44"/>
                  <a:pt x="93" y="46"/>
                  <a:pt x="95" y="47"/>
                </a:cubicBezTo>
                <a:close/>
                <a:moveTo>
                  <a:pt x="77" y="40"/>
                </a:moveTo>
                <a:cubicBezTo>
                  <a:pt x="81" y="42"/>
                  <a:pt x="84" y="46"/>
                  <a:pt x="86" y="51"/>
                </a:cubicBezTo>
                <a:cubicBezTo>
                  <a:pt x="83" y="52"/>
                  <a:pt x="80" y="52"/>
                  <a:pt x="77" y="53"/>
                </a:cubicBezTo>
                <a:lnTo>
                  <a:pt x="77" y="40"/>
                </a:lnTo>
                <a:close/>
                <a:moveTo>
                  <a:pt x="77" y="59"/>
                </a:moveTo>
                <a:cubicBezTo>
                  <a:pt x="81" y="59"/>
                  <a:pt x="85" y="58"/>
                  <a:pt x="88" y="57"/>
                </a:cubicBezTo>
                <a:cubicBezTo>
                  <a:pt x="89" y="61"/>
                  <a:pt x="90" y="65"/>
                  <a:pt x="90" y="69"/>
                </a:cubicBezTo>
                <a:cubicBezTo>
                  <a:pt x="77" y="69"/>
                  <a:pt x="77" y="69"/>
                  <a:pt x="77" y="69"/>
                </a:cubicBezTo>
                <a:lnTo>
                  <a:pt x="77" y="59"/>
                </a:lnTo>
                <a:close/>
                <a:moveTo>
                  <a:pt x="77" y="105"/>
                </a:moveTo>
                <a:cubicBezTo>
                  <a:pt x="77" y="93"/>
                  <a:pt x="77" y="93"/>
                  <a:pt x="77" y="93"/>
                </a:cubicBezTo>
                <a:cubicBezTo>
                  <a:pt x="80" y="93"/>
                  <a:pt x="83" y="94"/>
                  <a:pt x="86" y="95"/>
                </a:cubicBezTo>
                <a:cubicBezTo>
                  <a:pt x="84" y="100"/>
                  <a:pt x="81" y="104"/>
                  <a:pt x="77" y="105"/>
                </a:cubicBezTo>
                <a:close/>
                <a:moveTo>
                  <a:pt x="77" y="86"/>
                </a:moveTo>
                <a:cubicBezTo>
                  <a:pt x="77" y="76"/>
                  <a:pt x="77" y="76"/>
                  <a:pt x="77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81"/>
                  <a:pt x="89" y="85"/>
                  <a:pt x="88" y="88"/>
                </a:cubicBezTo>
                <a:cubicBezTo>
                  <a:pt x="85" y="87"/>
                  <a:pt x="81" y="86"/>
                  <a:pt x="77" y="86"/>
                </a:cubicBezTo>
                <a:close/>
                <a:moveTo>
                  <a:pt x="89" y="102"/>
                </a:moveTo>
                <a:cubicBezTo>
                  <a:pt x="90" y="101"/>
                  <a:pt x="91" y="99"/>
                  <a:pt x="92" y="97"/>
                </a:cubicBezTo>
                <a:cubicBezTo>
                  <a:pt x="93" y="97"/>
                  <a:pt x="94" y="98"/>
                  <a:pt x="95" y="99"/>
                </a:cubicBezTo>
                <a:cubicBezTo>
                  <a:pt x="93" y="100"/>
                  <a:pt x="91" y="101"/>
                  <a:pt x="89" y="102"/>
                </a:cubicBezTo>
                <a:close/>
                <a:moveTo>
                  <a:pt x="99" y="94"/>
                </a:moveTo>
                <a:cubicBezTo>
                  <a:pt x="98" y="93"/>
                  <a:pt x="96" y="92"/>
                  <a:pt x="94" y="91"/>
                </a:cubicBezTo>
                <a:cubicBezTo>
                  <a:pt x="96" y="86"/>
                  <a:pt x="97" y="81"/>
                  <a:pt x="97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6" y="83"/>
                  <a:pt x="103" y="89"/>
                  <a:pt x="99" y="94"/>
                </a:cubicBezTo>
                <a:close/>
                <a:moveTo>
                  <a:pt x="125" y="119"/>
                </a:moveTo>
                <a:cubicBezTo>
                  <a:pt x="137" y="119"/>
                  <a:pt x="137" y="119"/>
                  <a:pt x="137" y="119"/>
                </a:cubicBezTo>
                <a:cubicBezTo>
                  <a:pt x="139" y="119"/>
                  <a:pt x="140" y="118"/>
                  <a:pt x="140" y="116"/>
                </a:cubicBezTo>
                <a:cubicBezTo>
                  <a:pt x="140" y="114"/>
                  <a:pt x="139" y="113"/>
                  <a:pt x="137" y="113"/>
                </a:cubicBezTo>
                <a:cubicBezTo>
                  <a:pt x="117" y="113"/>
                  <a:pt x="117" y="113"/>
                  <a:pt x="117" y="113"/>
                </a:cubicBezTo>
                <a:cubicBezTo>
                  <a:pt x="115" y="113"/>
                  <a:pt x="114" y="114"/>
                  <a:pt x="114" y="116"/>
                </a:cubicBezTo>
                <a:cubicBezTo>
                  <a:pt x="114" y="136"/>
                  <a:pt x="114" y="136"/>
                  <a:pt x="114" y="136"/>
                </a:cubicBezTo>
                <a:cubicBezTo>
                  <a:pt x="114" y="138"/>
                  <a:pt x="115" y="139"/>
                  <a:pt x="117" y="139"/>
                </a:cubicBezTo>
                <a:cubicBezTo>
                  <a:pt x="119" y="139"/>
                  <a:pt x="120" y="138"/>
                  <a:pt x="120" y="13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41" y="145"/>
                  <a:pt x="141" y="145"/>
                  <a:pt x="141" y="145"/>
                </a:cubicBezTo>
                <a:cubicBezTo>
                  <a:pt x="142" y="146"/>
                  <a:pt x="143" y="146"/>
                  <a:pt x="144" y="146"/>
                </a:cubicBezTo>
                <a:cubicBezTo>
                  <a:pt x="145" y="146"/>
                  <a:pt x="147" y="145"/>
                  <a:pt x="147" y="143"/>
                </a:cubicBezTo>
                <a:cubicBezTo>
                  <a:pt x="147" y="142"/>
                  <a:pt x="146" y="141"/>
                  <a:pt x="146" y="140"/>
                </a:cubicBezTo>
                <a:lnTo>
                  <a:pt x="125" y="119"/>
                </a:lnTo>
                <a:close/>
                <a:moveTo>
                  <a:pt x="30" y="113"/>
                </a:moveTo>
                <a:cubicBezTo>
                  <a:pt x="10" y="113"/>
                  <a:pt x="10" y="113"/>
                  <a:pt x="10" y="113"/>
                </a:cubicBezTo>
                <a:cubicBezTo>
                  <a:pt x="9" y="113"/>
                  <a:pt x="7" y="114"/>
                  <a:pt x="7" y="116"/>
                </a:cubicBezTo>
                <a:cubicBezTo>
                  <a:pt x="7" y="118"/>
                  <a:pt x="9" y="119"/>
                  <a:pt x="10" y="119"/>
                </a:cubicBezTo>
                <a:cubicBezTo>
                  <a:pt x="22" y="119"/>
                  <a:pt x="22" y="119"/>
                  <a:pt x="22" y="119"/>
                </a:cubicBezTo>
                <a:cubicBezTo>
                  <a:pt x="1" y="140"/>
                  <a:pt x="1" y="140"/>
                  <a:pt x="1" y="140"/>
                </a:cubicBezTo>
                <a:cubicBezTo>
                  <a:pt x="1" y="141"/>
                  <a:pt x="0" y="142"/>
                  <a:pt x="0" y="143"/>
                </a:cubicBezTo>
                <a:cubicBezTo>
                  <a:pt x="0" y="145"/>
                  <a:pt x="2" y="146"/>
                  <a:pt x="4" y="146"/>
                </a:cubicBezTo>
                <a:cubicBezTo>
                  <a:pt x="5" y="146"/>
                  <a:pt x="5" y="146"/>
                  <a:pt x="6" y="145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27" y="136"/>
                  <a:pt x="27" y="136"/>
                  <a:pt x="27" y="136"/>
                </a:cubicBezTo>
                <a:cubicBezTo>
                  <a:pt x="27" y="138"/>
                  <a:pt x="29" y="139"/>
                  <a:pt x="30" y="139"/>
                </a:cubicBezTo>
                <a:cubicBezTo>
                  <a:pt x="32" y="139"/>
                  <a:pt x="34" y="138"/>
                  <a:pt x="34" y="136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34" y="114"/>
                  <a:pt x="32" y="113"/>
                  <a:pt x="30" y="1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9" name="Freeform 79"/>
          <p:cNvSpPr>
            <a:spLocks noEditPoints="1"/>
          </p:cNvSpPr>
          <p:nvPr/>
        </p:nvSpPr>
        <p:spPr bwMode="auto">
          <a:xfrm>
            <a:off x="15859916" y="6692870"/>
            <a:ext cx="396875" cy="549275"/>
          </a:xfrm>
          <a:custGeom>
            <a:avLst/>
            <a:gdLst>
              <a:gd name="T0" fmla="*/ 71 w 106"/>
              <a:gd name="T1" fmla="*/ 26 h 146"/>
              <a:gd name="T2" fmla="*/ 82 w 106"/>
              <a:gd name="T3" fmla="*/ 31 h 146"/>
              <a:gd name="T4" fmla="*/ 88 w 106"/>
              <a:gd name="T5" fmla="*/ 52 h 146"/>
              <a:gd name="T6" fmla="*/ 93 w 106"/>
              <a:gd name="T7" fmla="*/ 46 h 146"/>
              <a:gd name="T8" fmla="*/ 69 w 106"/>
              <a:gd name="T9" fmla="*/ 17 h 146"/>
              <a:gd name="T10" fmla="*/ 82 w 106"/>
              <a:gd name="T11" fmla="*/ 55 h 146"/>
              <a:gd name="T12" fmla="*/ 87 w 106"/>
              <a:gd name="T13" fmla="*/ 59 h 146"/>
              <a:gd name="T14" fmla="*/ 56 w 106"/>
              <a:gd name="T15" fmla="*/ 50 h 146"/>
              <a:gd name="T16" fmla="*/ 53 w 106"/>
              <a:gd name="T17" fmla="*/ 68 h 146"/>
              <a:gd name="T18" fmla="*/ 58 w 106"/>
              <a:gd name="T19" fmla="*/ 79 h 146"/>
              <a:gd name="T20" fmla="*/ 60 w 106"/>
              <a:gd name="T21" fmla="*/ 77 h 146"/>
              <a:gd name="T22" fmla="*/ 65 w 106"/>
              <a:gd name="T23" fmla="*/ 55 h 146"/>
              <a:gd name="T24" fmla="*/ 60 w 106"/>
              <a:gd name="T25" fmla="*/ 93 h 146"/>
              <a:gd name="T26" fmla="*/ 60 w 106"/>
              <a:gd name="T27" fmla="*/ 0 h 146"/>
              <a:gd name="T28" fmla="*/ 60 w 106"/>
              <a:gd name="T29" fmla="*/ 93 h 146"/>
              <a:gd name="T30" fmla="*/ 100 w 106"/>
              <a:gd name="T31" fmla="*/ 46 h 146"/>
              <a:gd name="T32" fmla="*/ 20 w 106"/>
              <a:gd name="T33" fmla="*/ 46 h 146"/>
              <a:gd name="T34" fmla="*/ 101 w 106"/>
              <a:gd name="T35" fmla="*/ 81 h 146"/>
              <a:gd name="T36" fmla="*/ 99 w 106"/>
              <a:gd name="T37" fmla="*/ 82 h 146"/>
              <a:gd name="T38" fmla="*/ 7 w 106"/>
              <a:gd name="T39" fmla="*/ 46 h 146"/>
              <a:gd name="T40" fmla="*/ 24 w 106"/>
              <a:gd name="T41" fmla="*/ 7 h 146"/>
              <a:gd name="T42" fmla="*/ 22 w 106"/>
              <a:gd name="T43" fmla="*/ 1 h 146"/>
              <a:gd name="T44" fmla="*/ 19 w 106"/>
              <a:gd name="T45" fmla="*/ 2 h 146"/>
              <a:gd name="T46" fmla="*/ 57 w 106"/>
              <a:gd name="T47" fmla="*/ 106 h 146"/>
              <a:gd name="T48" fmla="*/ 37 w 106"/>
              <a:gd name="T49" fmla="*/ 139 h 146"/>
              <a:gd name="T50" fmla="*/ 37 w 106"/>
              <a:gd name="T51" fmla="*/ 146 h 146"/>
              <a:gd name="T52" fmla="*/ 86 w 106"/>
              <a:gd name="T53" fmla="*/ 143 h 146"/>
              <a:gd name="T54" fmla="*/ 63 w 106"/>
              <a:gd name="T55" fmla="*/ 139 h 146"/>
              <a:gd name="T56" fmla="*/ 104 w 106"/>
              <a:gd name="T57" fmla="*/ 87 h 146"/>
              <a:gd name="T58" fmla="*/ 105 w 106"/>
              <a:gd name="T59" fmla="*/ 84 h 146"/>
              <a:gd name="T60" fmla="*/ 31 w 106"/>
              <a:gd name="T61" fmla="*/ 42 h 146"/>
              <a:gd name="T62" fmla="*/ 44 w 106"/>
              <a:gd name="T63" fmla="*/ 49 h 146"/>
              <a:gd name="T64" fmla="*/ 47 w 106"/>
              <a:gd name="T65" fmla="*/ 44 h 146"/>
              <a:gd name="T66" fmla="*/ 58 w 106"/>
              <a:gd name="T67" fmla="*/ 35 h 146"/>
              <a:gd name="T68" fmla="*/ 58 w 106"/>
              <a:gd name="T69" fmla="*/ 27 h 146"/>
              <a:gd name="T70" fmla="*/ 54 w 106"/>
              <a:gd name="T71" fmla="*/ 25 h 146"/>
              <a:gd name="T72" fmla="*/ 49 w 106"/>
              <a:gd name="T73" fmla="*/ 21 h 146"/>
              <a:gd name="T74" fmla="*/ 38 w 106"/>
              <a:gd name="T75" fmla="*/ 21 h 146"/>
              <a:gd name="T76" fmla="*/ 31 w 106"/>
              <a:gd name="T77" fmla="*/ 4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146">
                <a:moveTo>
                  <a:pt x="71" y="22"/>
                </a:moveTo>
                <a:cubicBezTo>
                  <a:pt x="71" y="22"/>
                  <a:pt x="70" y="23"/>
                  <a:pt x="71" y="26"/>
                </a:cubicBezTo>
                <a:cubicBezTo>
                  <a:pt x="72" y="30"/>
                  <a:pt x="74" y="31"/>
                  <a:pt x="79" y="29"/>
                </a:cubicBezTo>
                <a:cubicBezTo>
                  <a:pt x="81" y="28"/>
                  <a:pt x="83" y="28"/>
                  <a:pt x="82" y="31"/>
                </a:cubicBezTo>
                <a:cubicBezTo>
                  <a:pt x="82" y="35"/>
                  <a:pt x="78" y="35"/>
                  <a:pt x="81" y="42"/>
                </a:cubicBezTo>
                <a:cubicBezTo>
                  <a:pt x="83" y="47"/>
                  <a:pt x="87" y="49"/>
                  <a:pt x="88" y="52"/>
                </a:cubicBezTo>
                <a:cubicBezTo>
                  <a:pt x="89" y="53"/>
                  <a:pt x="90" y="54"/>
                  <a:pt x="92" y="55"/>
                </a:cubicBezTo>
                <a:cubicBezTo>
                  <a:pt x="93" y="52"/>
                  <a:pt x="93" y="49"/>
                  <a:pt x="93" y="46"/>
                </a:cubicBezTo>
                <a:cubicBezTo>
                  <a:pt x="93" y="32"/>
                  <a:pt x="84" y="20"/>
                  <a:pt x="71" y="15"/>
                </a:cubicBezTo>
                <a:cubicBezTo>
                  <a:pt x="71" y="16"/>
                  <a:pt x="70" y="17"/>
                  <a:pt x="69" y="17"/>
                </a:cubicBezTo>
                <a:cubicBezTo>
                  <a:pt x="67" y="18"/>
                  <a:pt x="68" y="22"/>
                  <a:pt x="71" y="22"/>
                </a:cubicBezTo>
                <a:close/>
                <a:moveTo>
                  <a:pt x="82" y="55"/>
                </a:moveTo>
                <a:cubicBezTo>
                  <a:pt x="81" y="56"/>
                  <a:pt x="81" y="58"/>
                  <a:pt x="82" y="59"/>
                </a:cubicBezTo>
                <a:cubicBezTo>
                  <a:pt x="83" y="60"/>
                  <a:pt x="86" y="61"/>
                  <a:pt x="87" y="59"/>
                </a:cubicBezTo>
                <a:cubicBezTo>
                  <a:pt x="87" y="56"/>
                  <a:pt x="84" y="54"/>
                  <a:pt x="82" y="55"/>
                </a:cubicBezTo>
                <a:close/>
                <a:moveTo>
                  <a:pt x="56" y="50"/>
                </a:moveTo>
                <a:cubicBezTo>
                  <a:pt x="50" y="50"/>
                  <a:pt x="47" y="51"/>
                  <a:pt x="48" y="59"/>
                </a:cubicBezTo>
                <a:cubicBezTo>
                  <a:pt x="50" y="66"/>
                  <a:pt x="54" y="63"/>
                  <a:pt x="53" y="68"/>
                </a:cubicBezTo>
                <a:cubicBezTo>
                  <a:pt x="53" y="74"/>
                  <a:pt x="54" y="75"/>
                  <a:pt x="55" y="77"/>
                </a:cubicBezTo>
                <a:cubicBezTo>
                  <a:pt x="56" y="78"/>
                  <a:pt x="57" y="79"/>
                  <a:pt x="58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9" y="79"/>
                  <a:pt x="59" y="78"/>
                  <a:pt x="60" y="77"/>
                </a:cubicBezTo>
                <a:cubicBezTo>
                  <a:pt x="61" y="71"/>
                  <a:pt x="63" y="68"/>
                  <a:pt x="65" y="65"/>
                </a:cubicBezTo>
                <a:cubicBezTo>
                  <a:pt x="67" y="62"/>
                  <a:pt x="69" y="59"/>
                  <a:pt x="65" y="55"/>
                </a:cubicBezTo>
                <a:cubicBezTo>
                  <a:pt x="61" y="52"/>
                  <a:pt x="61" y="50"/>
                  <a:pt x="56" y="50"/>
                </a:cubicBezTo>
                <a:close/>
                <a:moveTo>
                  <a:pt x="60" y="93"/>
                </a:moveTo>
                <a:cubicBezTo>
                  <a:pt x="86" y="93"/>
                  <a:pt x="106" y="72"/>
                  <a:pt x="106" y="46"/>
                </a:cubicBezTo>
                <a:cubicBezTo>
                  <a:pt x="106" y="20"/>
                  <a:pt x="86" y="0"/>
                  <a:pt x="60" y="0"/>
                </a:cubicBezTo>
                <a:cubicBezTo>
                  <a:pt x="34" y="0"/>
                  <a:pt x="13" y="20"/>
                  <a:pt x="13" y="46"/>
                </a:cubicBezTo>
                <a:cubicBezTo>
                  <a:pt x="13" y="72"/>
                  <a:pt x="34" y="93"/>
                  <a:pt x="60" y="93"/>
                </a:cubicBezTo>
                <a:close/>
                <a:moveTo>
                  <a:pt x="60" y="6"/>
                </a:moveTo>
                <a:cubicBezTo>
                  <a:pt x="82" y="6"/>
                  <a:pt x="100" y="24"/>
                  <a:pt x="100" y="46"/>
                </a:cubicBezTo>
                <a:cubicBezTo>
                  <a:pt x="100" y="68"/>
                  <a:pt x="82" y="86"/>
                  <a:pt x="60" y="86"/>
                </a:cubicBezTo>
                <a:cubicBezTo>
                  <a:pt x="38" y="86"/>
                  <a:pt x="20" y="68"/>
                  <a:pt x="20" y="46"/>
                </a:cubicBezTo>
                <a:cubicBezTo>
                  <a:pt x="20" y="24"/>
                  <a:pt x="38" y="6"/>
                  <a:pt x="60" y="6"/>
                </a:cubicBezTo>
                <a:close/>
                <a:moveTo>
                  <a:pt x="101" y="81"/>
                </a:moveTo>
                <a:cubicBezTo>
                  <a:pt x="101" y="81"/>
                  <a:pt x="100" y="81"/>
                  <a:pt x="99" y="82"/>
                </a:cubicBezTo>
                <a:cubicBezTo>
                  <a:pt x="99" y="82"/>
                  <a:pt x="99" y="82"/>
                  <a:pt x="99" y="82"/>
                </a:cubicBezTo>
                <a:cubicBezTo>
                  <a:pt x="89" y="93"/>
                  <a:pt x="75" y="99"/>
                  <a:pt x="60" y="99"/>
                </a:cubicBezTo>
                <a:cubicBezTo>
                  <a:pt x="30" y="99"/>
                  <a:pt x="7" y="76"/>
                  <a:pt x="7" y="46"/>
                </a:cubicBezTo>
                <a:cubicBezTo>
                  <a:pt x="7" y="31"/>
                  <a:pt x="13" y="1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5" y="6"/>
                  <a:pt x="25" y="5"/>
                </a:cubicBezTo>
                <a:cubicBezTo>
                  <a:pt x="25" y="3"/>
                  <a:pt x="23" y="1"/>
                  <a:pt x="22" y="1"/>
                </a:cubicBezTo>
                <a:cubicBezTo>
                  <a:pt x="21" y="1"/>
                  <a:pt x="20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7" y="13"/>
                  <a:pt x="0" y="29"/>
                  <a:pt x="0" y="46"/>
                </a:cubicBezTo>
                <a:cubicBezTo>
                  <a:pt x="0" y="78"/>
                  <a:pt x="25" y="104"/>
                  <a:pt x="57" y="106"/>
                </a:cubicBezTo>
                <a:cubicBezTo>
                  <a:pt x="57" y="139"/>
                  <a:pt x="57" y="139"/>
                  <a:pt x="57" y="139"/>
                </a:cubicBezTo>
                <a:cubicBezTo>
                  <a:pt x="37" y="139"/>
                  <a:pt x="37" y="139"/>
                  <a:pt x="37" y="139"/>
                </a:cubicBezTo>
                <a:cubicBezTo>
                  <a:pt x="35" y="139"/>
                  <a:pt x="33" y="141"/>
                  <a:pt x="33" y="143"/>
                </a:cubicBezTo>
                <a:cubicBezTo>
                  <a:pt x="33" y="145"/>
                  <a:pt x="35" y="146"/>
                  <a:pt x="37" y="146"/>
                </a:cubicBezTo>
                <a:cubicBezTo>
                  <a:pt x="83" y="146"/>
                  <a:pt x="83" y="146"/>
                  <a:pt x="83" y="146"/>
                </a:cubicBezTo>
                <a:cubicBezTo>
                  <a:pt x="85" y="146"/>
                  <a:pt x="86" y="145"/>
                  <a:pt x="86" y="143"/>
                </a:cubicBezTo>
                <a:cubicBezTo>
                  <a:pt x="86" y="141"/>
                  <a:pt x="85" y="139"/>
                  <a:pt x="83" y="139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79" y="105"/>
                  <a:pt x="93" y="98"/>
                  <a:pt x="104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04" y="86"/>
                  <a:pt x="105" y="85"/>
                  <a:pt x="105" y="84"/>
                </a:cubicBezTo>
                <a:cubicBezTo>
                  <a:pt x="105" y="83"/>
                  <a:pt x="103" y="81"/>
                  <a:pt x="101" y="81"/>
                </a:cubicBezTo>
                <a:close/>
                <a:moveTo>
                  <a:pt x="31" y="42"/>
                </a:moveTo>
                <a:cubicBezTo>
                  <a:pt x="31" y="42"/>
                  <a:pt x="33" y="46"/>
                  <a:pt x="44" y="52"/>
                </a:cubicBezTo>
                <a:cubicBezTo>
                  <a:pt x="44" y="52"/>
                  <a:pt x="46" y="52"/>
                  <a:pt x="44" y="49"/>
                </a:cubicBezTo>
                <a:cubicBezTo>
                  <a:pt x="41" y="47"/>
                  <a:pt x="39" y="44"/>
                  <a:pt x="42" y="42"/>
                </a:cubicBezTo>
                <a:cubicBezTo>
                  <a:pt x="45" y="41"/>
                  <a:pt x="46" y="41"/>
                  <a:pt x="47" y="44"/>
                </a:cubicBezTo>
                <a:cubicBezTo>
                  <a:pt x="47" y="47"/>
                  <a:pt x="50" y="45"/>
                  <a:pt x="50" y="42"/>
                </a:cubicBezTo>
                <a:cubicBezTo>
                  <a:pt x="50" y="39"/>
                  <a:pt x="55" y="36"/>
                  <a:pt x="58" y="35"/>
                </a:cubicBezTo>
                <a:cubicBezTo>
                  <a:pt x="61" y="34"/>
                  <a:pt x="64" y="33"/>
                  <a:pt x="64" y="31"/>
                </a:cubicBezTo>
                <a:cubicBezTo>
                  <a:pt x="63" y="28"/>
                  <a:pt x="63" y="27"/>
                  <a:pt x="58" y="27"/>
                </a:cubicBezTo>
                <a:cubicBezTo>
                  <a:pt x="53" y="27"/>
                  <a:pt x="55" y="33"/>
                  <a:pt x="51" y="29"/>
                </a:cubicBezTo>
                <a:cubicBezTo>
                  <a:pt x="47" y="25"/>
                  <a:pt x="52" y="26"/>
                  <a:pt x="54" y="25"/>
                </a:cubicBezTo>
                <a:cubicBezTo>
                  <a:pt x="56" y="25"/>
                  <a:pt x="58" y="21"/>
                  <a:pt x="54" y="21"/>
                </a:cubicBezTo>
                <a:cubicBezTo>
                  <a:pt x="51" y="20"/>
                  <a:pt x="51" y="22"/>
                  <a:pt x="49" y="21"/>
                </a:cubicBezTo>
                <a:cubicBezTo>
                  <a:pt x="46" y="20"/>
                  <a:pt x="45" y="25"/>
                  <a:pt x="43" y="24"/>
                </a:cubicBezTo>
                <a:cubicBezTo>
                  <a:pt x="42" y="24"/>
                  <a:pt x="40" y="22"/>
                  <a:pt x="38" y="21"/>
                </a:cubicBezTo>
                <a:cubicBezTo>
                  <a:pt x="33" y="25"/>
                  <a:pt x="30" y="31"/>
                  <a:pt x="28" y="37"/>
                </a:cubicBezTo>
                <a:cubicBezTo>
                  <a:pt x="29" y="40"/>
                  <a:pt x="31" y="42"/>
                  <a:pt x="31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16883853" y="6692870"/>
            <a:ext cx="450850" cy="549275"/>
          </a:xfrm>
          <a:custGeom>
            <a:avLst/>
            <a:gdLst>
              <a:gd name="T0" fmla="*/ 99 w 120"/>
              <a:gd name="T1" fmla="*/ 74 h 146"/>
              <a:gd name="T2" fmla="*/ 70 w 120"/>
              <a:gd name="T3" fmla="*/ 73 h 146"/>
              <a:gd name="T4" fmla="*/ 103 w 120"/>
              <a:gd name="T5" fmla="*/ 59 h 146"/>
              <a:gd name="T6" fmla="*/ 106 w 120"/>
              <a:gd name="T7" fmla="*/ 16 h 146"/>
              <a:gd name="T8" fmla="*/ 70 w 120"/>
              <a:gd name="T9" fmla="*/ 13 h 146"/>
              <a:gd name="T10" fmla="*/ 63 w 120"/>
              <a:gd name="T11" fmla="*/ 0 h 146"/>
              <a:gd name="T12" fmla="*/ 50 w 120"/>
              <a:gd name="T13" fmla="*/ 6 h 146"/>
              <a:gd name="T14" fmla="*/ 23 w 120"/>
              <a:gd name="T15" fmla="*/ 13 h 146"/>
              <a:gd name="T16" fmla="*/ 1 w 120"/>
              <a:gd name="T17" fmla="*/ 34 h 146"/>
              <a:gd name="T18" fmla="*/ 1 w 120"/>
              <a:gd name="T19" fmla="*/ 39 h 146"/>
              <a:gd name="T20" fmla="*/ 23 w 120"/>
              <a:gd name="T21" fmla="*/ 59 h 146"/>
              <a:gd name="T22" fmla="*/ 50 w 120"/>
              <a:gd name="T23" fmla="*/ 73 h 146"/>
              <a:gd name="T24" fmla="*/ 13 w 120"/>
              <a:gd name="T25" fmla="*/ 76 h 146"/>
              <a:gd name="T26" fmla="*/ 17 w 120"/>
              <a:gd name="T27" fmla="*/ 119 h 146"/>
              <a:gd name="T28" fmla="*/ 50 w 120"/>
              <a:gd name="T29" fmla="*/ 139 h 146"/>
              <a:gd name="T30" fmla="*/ 63 w 120"/>
              <a:gd name="T31" fmla="*/ 146 h 146"/>
              <a:gd name="T32" fmla="*/ 70 w 120"/>
              <a:gd name="T33" fmla="*/ 119 h 146"/>
              <a:gd name="T34" fmla="*/ 99 w 120"/>
              <a:gd name="T35" fmla="*/ 118 h 146"/>
              <a:gd name="T36" fmla="*/ 120 w 120"/>
              <a:gd name="T37" fmla="*/ 96 h 146"/>
              <a:gd name="T38" fmla="*/ 56 w 120"/>
              <a:gd name="T39" fmla="*/ 6 h 146"/>
              <a:gd name="T40" fmla="*/ 63 w 120"/>
              <a:gd name="T41" fmla="*/ 13 h 146"/>
              <a:gd name="T42" fmla="*/ 56 w 120"/>
              <a:gd name="T43" fmla="*/ 6 h 146"/>
              <a:gd name="T44" fmla="*/ 8 w 120"/>
              <a:gd name="T45" fmla="*/ 36 h 146"/>
              <a:gd name="T46" fmla="*/ 100 w 120"/>
              <a:gd name="T47" fmla="*/ 20 h 146"/>
              <a:gd name="T48" fmla="*/ 25 w 120"/>
              <a:gd name="T49" fmla="*/ 53 h 146"/>
              <a:gd name="T50" fmla="*/ 63 w 120"/>
              <a:gd name="T51" fmla="*/ 73 h 146"/>
              <a:gd name="T52" fmla="*/ 56 w 120"/>
              <a:gd name="T53" fmla="*/ 59 h 146"/>
              <a:gd name="T54" fmla="*/ 63 w 120"/>
              <a:gd name="T55" fmla="*/ 139 h 146"/>
              <a:gd name="T56" fmla="*/ 56 w 120"/>
              <a:gd name="T57" fmla="*/ 119 h 146"/>
              <a:gd name="T58" fmla="*/ 63 w 120"/>
              <a:gd name="T59" fmla="*/ 139 h 146"/>
              <a:gd name="T60" fmla="*/ 20 w 120"/>
              <a:gd name="T61" fmla="*/ 113 h 146"/>
              <a:gd name="T62" fmla="*/ 95 w 120"/>
              <a:gd name="T63" fmla="*/ 79 h 146"/>
              <a:gd name="T64" fmla="*/ 95 w 120"/>
              <a:gd name="T65" fmla="*/ 1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146">
                <a:moveTo>
                  <a:pt x="119" y="94"/>
                </a:moveTo>
                <a:cubicBezTo>
                  <a:pt x="99" y="74"/>
                  <a:pt x="99" y="74"/>
                  <a:pt x="99" y="74"/>
                </a:cubicBezTo>
                <a:cubicBezTo>
                  <a:pt x="98" y="73"/>
                  <a:pt x="97" y="73"/>
                  <a:pt x="96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59"/>
                  <a:pt x="70" y="59"/>
                  <a:pt x="70" y="59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5" y="59"/>
                  <a:pt x="106" y="58"/>
                  <a:pt x="106" y="5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6" y="14"/>
                  <a:pt x="105" y="13"/>
                  <a:pt x="103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3"/>
                  <a:pt x="50" y="13"/>
                  <a:pt x="50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2" y="13"/>
                  <a:pt x="21" y="13"/>
                  <a:pt x="21" y="14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5"/>
                  <a:pt x="0" y="36"/>
                </a:cubicBezTo>
                <a:cubicBezTo>
                  <a:pt x="0" y="37"/>
                  <a:pt x="0" y="38"/>
                  <a:pt x="1" y="39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59"/>
                  <a:pt x="22" y="59"/>
                  <a:pt x="23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73"/>
                  <a:pt x="50" y="73"/>
                  <a:pt x="50" y="73"/>
                </a:cubicBezTo>
                <a:cubicBezTo>
                  <a:pt x="17" y="73"/>
                  <a:pt x="17" y="73"/>
                  <a:pt x="17" y="73"/>
                </a:cubicBezTo>
                <a:cubicBezTo>
                  <a:pt x="15" y="73"/>
                  <a:pt x="13" y="74"/>
                  <a:pt x="13" y="7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18"/>
                  <a:pt x="15" y="119"/>
                  <a:pt x="17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0" y="139"/>
                  <a:pt x="50" y="139"/>
                  <a:pt x="50" y="139"/>
                </a:cubicBezTo>
                <a:cubicBezTo>
                  <a:pt x="50" y="143"/>
                  <a:pt x="53" y="146"/>
                  <a:pt x="56" y="146"/>
                </a:cubicBezTo>
                <a:cubicBezTo>
                  <a:pt x="63" y="146"/>
                  <a:pt x="63" y="146"/>
                  <a:pt x="63" y="146"/>
                </a:cubicBezTo>
                <a:cubicBezTo>
                  <a:pt x="67" y="146"/>
                  <a:pt x="70" y="143"/>
                  <a:pt x="70" y="139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97" y="119"/>
                  <a:pt x="98" y="119"/>
                  <a:pt x="99" y="11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9" y="98"/>
                  <a:pt x="120" y="97"/>
                  <a:pt x="120" y="96"/>
                </a:cubicBezTo>
                <a:cubicBezTo>
                  <a:pt x="120" y="95"/>
                  <a:pt x="119" y="94"/>
                  <a:pt x="119" y="94"/>
                </a:cubicBezTo>
                <a:close/>
                <a:moveTo>
                  <a:pt x="56" y="6"/>
                </a:moveTo>
                <a:cubicBezTo>
                  <a:pt x="63" y="6"/>
                  <a:pt x="63" y="6"/>
                  <a:pt x="63" y="6"/>
                </a:cubicBezTo>
                <a:cubicBezTo>
                  <a:pt x="63" y="13"/>
                  <a:pt x="63" y="13"/>
                  <a:pt x="63" y="13"/>
                </a:cubicBezTo>
                <a:cubicBezTo>
                  <a:pt x="56" y="13"/>
                  <a:pt x="56" y="13"/>
                  <a:pt x="56" y="13"/>
                </a:cubicBezTo>
                <a:lnTo>
                  <a:pt x="56" y="6"/>
                </a:lnTo>
                <a:close/>
                <a:moveTo>
                  <a:pt x="25" y="53"/>
                </a:moveTo>
                <a:cubicBezTo>
                  <a:pt x="8" y="36"/>
                  <a:pt x="8" y="36"/>
                  <a:pt x="8" y="36"/>
                </a:cubicBezTo>
                <a:cubicBezTo>
                  <a:pt x="25" y="20"/>
                  <a:pt x="25" y="20"/>
                  <a:pt x="25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53"/>
                  <a:pt x="100" y="53"/>
                  <a:pt x="100" y="53"/>
                </a:cubicBezTo>
                <a:lnTo>
                  <a:pt x="25" y="53"/>
                </a:lnTo>
                <a:close/>
                <a:moveTo>
                  <a:pt x="63" y="59"/>
                </a:moveTo>
                <a:cubicBezTo>
                  <a:pt x="63" y="73"/>
                  <a:pt x="63" y="73"/>
                  <a:pt x="63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6" y="59"/>
                  <a:pt x="56" y="59"/>
                  <a:pt x="56" y="59"/>
                </a:cubicBezTo>
                <a:lnTo>
                  <a:pt x="63" y="59"/>
                </a:lnTo>
                <a:close/>
                <a:moveTo>
                  <a:pt x="63" y="139"/>
                </a:moveTo>
                <a:cubicBezTo>
                  <a:pt x="56" y="139"/>
                  <a:pt x="56" y="139"/>
                  <a:pt x="56" y="139"/>
                </a:cubicBezTo>
                <a:cubicBezTo>
                  <a:pt x="56" y="119"/>
                  <a:pt x="56" y="119"/>
                  <a:pt x="56" y="119"/>
                </a:cubicBezTo>
                <a:cubicBezTo>
                  <a:pt x="63" y="119"/>
                  <a:pt x="63" y="119"/>
                  <a:pt x="63" y="119"/>
                </a:cubicBezTo>
                <a:lnTo>
                  <a:pt x="63" y="139"/>
                </a:lnTo>
                <a:close/>
                <a:moveTo>
                  <a:pt x="95" y="113"/>
                </a:moveTo>
                <a:cubicBezTo>
                  <a:pt x="20" y="113"/>
                  <a:pt x="20" y="113"/>
                  <a:pt x="20" y="113"/>
                </a:cubicBezTo>
                <a:cubicBezTo>
                  <a:pt x="20" y="79"/>
                  <a:pt x="20" y="79"/>
                  <a:pt x="20" y="79"/>
                </a:cubicBezTo>
                <a:cubicBezTo>
                  <a:pt x="95" y="79"/>
                  <a:pt x="95" y="79"/>
                  <a:pt x="95" y="79"/>
                </a:cubicBezTo>
                <a:cubicBezTo>
                  <a:pt x="112" y="96"/>
                  <a:pt x="112" y="96"/>
                  <a:pt x="112" y="96"/>
                </a:cubicBezTo>
                <a:lnTo>
                  <a:pt x="95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Freeform 81"/>
          <p:cNvSpPr>
            <a:spLocks noEditPoints="1"/>
          </p:cNvSpPr>
          <p:nvPr/>
        </p:nvSpPr>
        <p:spPr bwMode="auto">
          <a:xfrm>
            <a:off x="1198350" y="7746970"/>
            <a:ext cx="450850" cy="549275"/>
          </a:xfrm>
          <a:custGeom>
            <a:avLst/>
            <a:gdLst>
              <a:gd name="T0" fmla="*/ 57 w 120"/>
              <a:gd name="T1" fmla="*/ 53 h 146"/>
              <a:gd name="T2" fmla="*/ 100 w 120"/>
              <a:gd name="T3" fmla="*/ 49 h 146"/>
              <a:gd name="T4" fmla="*/ 57 w 120"/>
              <a:gd name="T5" fmla="*/ 46 h 146"/>
              <a:gd name="T6" fmla="*/ 97 w 120"/>
              <a:gd name="T7" fmla="*/ 59 h 146"/>
              <a:gd name="T8" fmla="*/ 74 w 120"/>
              <a:gd name="T9" fmla="*/ 63 h 146"/>
              <a:gd name="T10" fmla="*/ 97 w 120"/>
              <a:gd name="T11" fmla="*/ 66 h 146"/>
              <a:gd name="T12" fmla="*/ 97 w 120"/>
              <a:gd name="T13" fmla="*/ 59 h 146"/>
              <a:gd name="T14" fmla="*/ 90 w 120"/>
              <a:gd name="T15" fmla="*/ 79 h 146"/>
              <a:gd name="T16" fmla="*/ 90 w 120"/>
              <a:gd name="T17" fmla="*/ 73 h 146"/>
              <a:gd name="T18" fmla="*/ 20 w 120"/>
              <a:gd name="T19" fmla="*/ 76 h 146"/>
              <a:gd name="T20" fmla="*/ 114 w 120"/>
              <a:gd name="T21" fmla="*/ 13 h 146"/>
              <a:gd name="T22" fmla="*/ 70 w 120"/>
              <a:gd name="T23" fmla="*/ 6 h 146"/>
              <a:gd name="T24" fmla="*/ 57 w 120"/>
              <a:gd name="T25" fmla="*/ 0 h 146"/>
              <a:gd name="T26" fmla="*/ 50 w 120"/>
              <a:gd name="T27" fmla="*/ 13 h 146"/>
              <a:gd name="T28" fmla="*/ 0 w 120"/>
              <a:gd name="T29" fmla="*/ 20 h 146"/>
              <a:gd name="T30" fmla="*/ 7 w 120"/>
              <a:gd name="T31" fmla="*/ 99 h 146"/>
              <a:gd name="T32" fmla="*/ 50 w 120"/>
              <a:gd name="T33" fmla="*/ 139 h 146"/>
              <a:gd name="T34" fmla="*/ 64 w 120"/>
              <a:gd name="T35" fmla="*/ 146 h 146"/>
              <a:gd name="T36" fmla="*/ 70 w 120"/>
              <a:gd name="T37" fmla="*/ 99 h 146"/>
              <a:gd name="T38" fmla="*/ 120 w 120"/>
              <a:gd name="T39" fmla="*/ 93 h 146"/>
              <a:gd name="T40" fmla="*/ 114 w 120"/>
              <a:gd name="T41" fmla="*/ 13 h 146"/>
              <a:gd name="T42" fmla="*/ 64 w 120"/>
              <a:gd name="T43" fmla="*/ 6 h 146"/>
              <a:gd name="T44" fmla="*/ 57 w 120"/>
              <a:gd name="T45" fmla="*/ 13 h 146"/>
              <a:gd name="T46" fmla="*/ 64 w 120"/>
              <a:gd name="T47" fmla="*/ 139 h 146"/>
              <a:gd name="T48" fmla="*/ 57 w 120"/>
              <a:gd name="T49" fmla="*/ 99 h 146"/>
              <a:gd name="T50" fmla="*/ 64 w 120"/>
              <a:gd name="T51" fmla="*/ 139 h 146"/>
              <a:gd name="T52" fmla="*/ 7 w 120"/>
              <a:gd name="T53" fmla="*/ 93 h 146"/>
              <a:gd name="T54" fmla="*/ 114 w 120"/>
              <a:gd name="T55" fmla="*/ 20 h 146"/>
              <a:gd name="T56" fmla="*/ 24 w 120"/>
              <a:gd name="T57" fmla="*/ 39 h 146"/>
              <a:gd name="T58" fmla="*/ 87 w 120"/>
              <a:gd name="T59" fmla="*/ 36 h 146"/>
              <a:gd name="T60" fmla="*/ 24 w 120"/>
              <a:gd name="T61" fmla="*/ 33 h 146"/>
              <a:gd name="T62" fmla="*/ 24 w 120"/>
              <a:gd name="T63" fmla="*/ 39 h 146"/>
              <a:gd name="T64" fmla="*/ 64 w 120"/>
              <a:gd name="T65" fmla="*/ 66 h 146"/>
              <a:gd name="T66" fmla="*/ 64 w 120"/>
              <a:gd name="T67" fmla="*/ 59 h 146"/>
              <a:gd name="T68" fmla="*/ 20 w 120"/>
              <a:gd name="T69" fmla="*/ 63 h 146"/>
              <a:gd name="T70" fmla="*/ 24 w 120"/>
              <a:gd name="T71" fmla="*/ 53 h 146"/>
              <a:gd name="T72" fmla="*/ 47 w 120"/>
              <a:gd name="T73" fmla="*/ 49 h 146"/>
              <a:gd name="T74" fmla="*/ 24 w 120"/>
              <a:gd name="T75" fmla="*/ 46 h 146"/>
              <a:gd name="T76" fmla="*/ 24 w 120"/>
              <a:gd name="T77" fmla="*/ 5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0" h="146">
                <a:moveTo>
                  <a:pt x="54" y="49"/>
                </a:moveTo>
                <a:cubicBezTo>
                  <a:pt x="54" y="51"/>
                  <a:pt x="55" y="53"/>
                  <a:pt x="57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9" y="53"/>
                  <a:pt x="100" y="51"/>
                  <a:pt x="100" y="49"/>
                </a:cubicBezTo>
                <a:cubicBezTo>
                  <a:pt x="100" y="48"/>
                  <a:pt x="99" y="46"/>
                  <a:pt x="9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55" y="46"/>
                  <a:pt x="54" y="48"/>
                  <a:pt x="54" y="49"/>
                </a:cubicBezTo>
                <a:close/>
                <a:moveTo>
                  <a:pt x="97" y="59"/>
                </a:moveTo>
                <a:cubicBezTo>
                  <a:pt x="77" y="59"/>
                  <a:pt x="77" y="59"/>
                  <a:pt x="77" y="59"/>
                </a:cubicBezTo>
                <a:cubicBezTo>
                  <a:pt x="75" y="59"/>
                  <a:pt x="74" y="61"/>
                  <a:pt x="74" y="63"/>
                </a:cubicBezTo>
                <a:cubicBezTo>
                  <a:pt x="74" y="65"/>
                  <a:pt x="75" y="66"/>
                  <a:pt x="7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9" y="66"/>
                  <a:pt x="100" y="65"/>
                  <a:pt x="100" y="63"/>
                </a:cubicBezTo>
                <a:cubicBezTo>
                  <a:pt x="100" y="61"/>
                  <a:pt x="99" y="59"/>
                  <a:pt x="97" y="59"/>
                </a:cubicBezTo>
                <a:close/>
                <a:moveTo>
                  <a:pt x="24" y="79"/>
                </a:moveTo>
                <a:cubicBezTo>
                  <a:pt x="90" y="79"/>
                  <a:pt x="90" y="79"/>
                  <a:pt x="90" y="79"/>
                </a:cubicBezTo>
                <a:cubicBezTo>
                  <a:pt x="92" y="79"/>
                  <a:pt x="94" y="78"/>
                  <a:pt x="94" y="76"/>
                </a:cubicBezTo>
                <a:cubicBezTo>
                  <a:pt x="94" y="74"/>
                  <a:pt x="92" y="73"/>
                  <a:pt x="90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2" y="73"/>
                  <a:pt x="20" y="74"/>
                  <a:pt x="20" y="76"/>
                </a:cubicBezTo>
                <a:cubicBezTo>
                  <a:pt x="20" y="78"/>
                  <a:pt x="22" y="79"/>
                  <a:pt x="24" y="79"/>
                </a:cubicBezTo>
                <a:close/>
                <a:moveTo>
                  <a:pt x="114" y="13"/>
                </a:move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3"/>
                  <a:pt x="50" y="13"/>
                  <a:pt x="50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3"/>
                  <a:pt x="0" y="16"/>
                  <a:pt x="0" y="20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6"/>
                  <a:pt x="3" y="99"/>
                  <a:pt x="7" y="99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139"/>
                  <a:pt x="50" y="139"/>
                  <a:pt x="50" y="139"/>
                </a:cubicBezTo>
                <a:cubicBezTo>
                  <a:pt x="50" y="143"/>
                  <a:pt x="53" y="146"/>
                  <a:pt x="57" y="146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7" y="146"/>
                  <a:pt x="70" y="143"/>
                  <a:pt x="70" y="139"/>
                </a:cubicBezTo>
                <a:cubicBezTo>
                  <a:pt x="70" y="99"/>
                  <a:pt x="70" y="99"/>
                  <a:pt x="70" y="99"/>
                </a:cubicBezTo>
                <a:cubicBezTo>
                  <a:pt x="114" y="99"/>
                  <a:pt x="114" y="99"/>
                  <a:pt x="114" y="99"/>
                </a:cubicBezTo>
                <a:cubicBezTo>
                  <a:pt x="117" y="99"/>
                  <a:pt x="120" y="96"/>
                  <a:pt x="120" y="93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6"/>
                  <a:pt x="117" y="13"/>
                  <a:pt x="114" y="13"/>
                </a:cubicBezTo>
                <a:close/>
                <a:moveTo>
                  <a:pt x="57" y="6"/>
                </a:moveTo>
                <a:cubicBezTo>
                  <a:pt x="64" y="6"/>
                  <a:pt x="64" y="6"/>
                  <a:pt x="64" y="6"/>
                </a:cubicBezTo>
                <a:cubicBezTo>
                  <a:pt x="64" y="13"/>
                  <a:pt x="64" y="13"/>
                  <a:pt x="64" y="13"/>
                </a:cubicBezTo>
                <a:cubicBezTo>
                  <a:pt x="57" y="13"/>
                  <a:pt x="57" y="13"/>
                  <a:pt x="57" y="13"/>
                </a:cubicBezTo>
                <a:lnTo>
                  <a:pt x="57" y="6"/>
                </a:lnTo>
                <a:close/>
                <a:moveTo>
                  <a:pt x="64" y="139"/>
                </a:moveTo>
                <a:cubicBezTo>
                  <a:pt x="57" y="139"/>
                  <a:pt x="57" y="139"/>
                  <a:pt x="57" y="139"/>
                </a:cubicBezTo>
                <a:cubicBezTo>
                  <a:pt x="57" y="99"/>
                  <a:pt x="57" y="99"/>
                  <a:pt x="57" y="99"/>
                </a:cubicBezTo>
                <a:cubicBezTo>
                  <a:pt x="64" y="99"/>
                  <a:pt x="64" y="99"/>
                  <a:pt x="64" y="99"/>
                </a:cubicBezTo>
                <a:lnTo>
                  <a:pt x="64" y="139"/>
                </a:lnTo>
                <a:close/>
                <a:moveTo>
                  <a:pt x="114" y="93"/>
                </a:moveTo>
                <a:cubicBezTo>
                  <a:pt x="7" y="93"/>
                  <a:pt x="7" y="93"/>
                  <a:pt x="7" y="93"/>
                </a:cubicBezTo>
                <a:cubicBezTo>
                  <a:pt x="7" y="20"/>
                  <a:pt x="7" y="20"/>
                  <a:pt x="7" y="20"/>
                </a:cubicBezTo>
                <a:cubicBezTo>
                  <a:pt x="114" y="20"/>
                  <a:pt x="114" y="20"/>
                  <a:pt x="114" y="20"/>
                </a:cubicBezTo>
                <a:lnTo>
                  <a:pt x="114" y="93"/>
                </a:lnTo>
                <a:close/>
                <a:moveTo>
                  <a:pt x="24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6" y="39"/>
                  <a:pt x="87" y="38"/>
                  <a:pt x="87" y="36"/>
                </a:cubicBezTo>
                <a:cubicBezTo>
                  <a:pt x="87" y="34"/>
                  <a:pt x="86" y="33"/>
                  <a:pt x="8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2" y="33"/>
                  <a:pt x="20" y="34"/>
                  <a:pt x="20" y="36"/>
                </a:cubicBezTo>
                <a:cubicBezTo>
                  <a:pt x="20" y="38"/>
                  <a:pt x="22" y="39"/>
                  <a:pt x="24" y="39"/>
                </a:cubicBezTo>
                <a:close/>
                <a:moveTo>
                  <a:pt x="24" y="66"/>
                </a:moveTo>
                <a:cubicBezTo>
                  <a:pt x="64" y="66"/>
                  <a:pt x="64" y="66"/>
                  <a:pt x="64" y="66"/>
                </a:cubicBezTo>
                <a:cubicBezTo>
                  <a:pt x="66" y="66"/>
                  <a:pt x="67" y="65"/>
                  <a:pt x="67" y="63"/>
                </a:cubicBezTo>
                <a:cubicBezTo>
                  <a:pt x="67" y="61"/>
                  <a:pt x="66" y="59"/>
                  <a:pt x="6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2" y="59"/>
                  <a:pt x="20" y="61"/>
                  <a:pt x="20" y="63"/>
                </a:cubicBezTo>
                <a:cubicBezTo>
                  <a:pt x="20" y="65"/>
                  <a:pt x="22" y="66"/>
                  <a:pt x="24" y="66"/>
                </a:cubicBezTo>
                <a:close/>
                <a:moveTo>
                  <a:pt x="24" y="53"/>
                </a:moveTo>
                <a:cubicBezTo>
                  <a:pt x="44" y="53"/>
                  <a:pt x="44" y="53"/>
                  <a:pt x="44" y="53"/>
                </a:cubicBezTo>
                <a:cubicBezTo>
                  <a:pt x="46" y="53"/>
                  <a:pt x="47" y="51"/>
                  <a:pt x="47" y="49"/>
                </a:cubicBezTo>
                <a:cubicBezTo>
                  <a:pt x="47" y="48"/>
                  <a:pt x="46" y="46"/>
                  <a:pt x="4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2" y="46"/>
                  <a:pt x="20" y="48"/>
                  <a:pt x="20" y="49"/>
                </a:cubicBezTo>
                <a:cubicBezTo>
                  <a:pt x="20" y="51"/>
                  <a:pt x="22" y="53"/>
                  <a:pt x="24" y="5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Freeform 82"/>
          <p:cNvSpPr>
            <a:spLocks noEditPoints="1"/>
          </p:cNvSpPr>
          <p:nvPr/>
        </p:nvSpPr>
        <p:spPr bwMode="auto">
          <a:xfrm>
            <a:off x="2200063" y="7796183"/>
            <a:ext cx="549275" cy="450850"/>
          </a:xfrm>
          <a:custGeom>
            <a:avLst/>
            <a:gdLst>
              <a:gd name="T0" fmla="*/ 90 w 146"/>
              <a:gd name="T1" fmla="*/ 46 h 120"/>
              <a:gd name="T2" fmla="*/ 70 w 146"/>
              <a:gd name="T3" fmla="*/ 46 h 120"/>
              <a:gd name="T4" fmla="*/ 66 w 146"/>
              <a:gd name="T5" fmla="*/ 50 h 120"/>
              <a:gd name="T6" fmla="*/ 70 w 146"/>
              <a:gd name="T7" fmla="*/ 53 h 120"/>
              <a:gd name="T8" fmla="*/ 80 w 146"/>
              <a:gd name="T9" fmla="*/ 53 h 120"/>
              <a:gd name="T10" fmla="*/ 53 w 146"/>
              <a:gd name="T11" fmla="*/ 96 h 120"/>
              <a:gd name="T12" fmla="*/ 53 w 146"/>
              <a:gd name="T13" fmla="*/ 96 h 120"/>
              <a:gd name="T14" fmla="*/ 53 w 146"/>
              <a:gd name="T15" fmla="*/ 96 h 120"/>
              <a:gd name="T16" fmla="*/ 56 w 146"/>
              <a:gd name="T17" fmla="*/ 100 h 120"/>
              <a:gd name="T18" fmla="*/ 60 w 146"/>
              <a:gd name="T19" fmla="*/ 96 h 120"/>
              <a:gd name="T20" fmla="*/ 60 w 146"/>
              <a:gd name="T21" fmla="*/ 96 h 120"/>
              <a:gd name="T22" fmla="*/ 86 w 146"/>
              <a:gd name="T23" fmla="*/ 56 h 120"/>
              <a:gd name="T24" fmla="*/ 86 w 146"/>
              <a:gd name="T25" fmla="*/ 70 h 120"/>
              <a:gd name="T26" fmla="*/ 90 w 146"/>
              <a:gd name="T27" fmla="*/ 73 h 120"/>
              <a:gd name="T28" fmla="*/ 93 w 146"/>
              <a:gd name="T29" fmla="*/ 70 h 120"/>
              <a:gd name="T30" fmla="*/ 93 w 146"/>
              <a:gd name="T31" fmla="*/ 50 h 120"/>
              <a:gd name="T32" fmla="*/ 90 w 146"/>
              <a:gd name="T33" fmla="*/ 46 h 120"/>
              <a:gd name="T34" fmla="*/ 144 w 146"/>
              <a:gd name="T35" fmla="*/ 100 h 120"/>
              <a:gd name="T36" fmla="*/ 85 w 146"/>
              <a:gd name="T37" fmla="*/ 7 h 120"/>
              <a:gd name="T38" fmla="*/ 73 w 146"/>
              <a:gd name="T39" fmla="*/ 0 h 120"/>
              <a:gd name="T40" fmla="*/ 61 w 146"/>
              <a:gd name="T41" fmla="*/ 7 h 120"/>
              <a:gd name="T42" fmla="*/ 1 w 146"/>
              <a:gd name="T43" fmla="*/ 100 h 120"/>
              <a:gd name="T44" fmla="*/ 0 w 146"/>
              <a:gd name="T45" fmla="*/ 106 h 120"/>
              <a:gd name="T46" fmla="*/ 13 w 146"/>
              <a:gd name="T47" fmla="*/ 120 h 120"/>
              <a:gd name="T48" fmla="*/ 133 w 146"/>
              <a:gd name="T49" fmla="*/ 120 h 120"/>
              <a:gd name="T50" fmla="*/ 146 w 146"/>
              <a:gd name="T51" fmla="*/ 106 h 120"/>
              <a:gd name="T52" fmla="*/ 144 w 146"/>
              <a:gd name="T53" fmla="*/ 100 h 120"/>
              <a:gd name="T54" fmla="*/ 133 w 146"/>
              <a:gd name="T55" fmla="*/ 113 h 120"/>
              <a:gd name="T56" fmla="*/ 13 w 146"/>
              <a:gd name="T57" fmla="*/ 113 h 120"/>
              <a:gd name="T58" fmla="*/ 6 w 146"/>
              <a:gd name="T59" fmla="*/ 106 h 120"/>
              <a:gd name="T60" fmla="*/ 7 w 146"/>
              <a:gd name="T61" fmla="*/ 104 h 120"/>
              <a:gd name="T62" fmla="*/ 7 w 146"/>
              <a:gd name="T63" fmla="*/ 103 h 120"/>
              <a:gd name="T64" fmla="*/ 67 w 146"/>
              <a:gd name="T65" fmla="*/ 10 h 120"/>
              <a:gd name="T66" fmla="*/ 67 w 146"/>
              <a:gd name="T67" fmla="*/ 10 h 120"/>
              <a:gd name="T68" fmla="*/ 73 w 146"/>
              <a:gd name="T69" fmla="*/ 7 h 120"/>
              <a:gd name="T70" fmla="*/ 78 w 146"/>
              <a:gd name="T71" fmla="*/ 9 h 120"/>
              <a:gd name="T72" fmla="*/ 79 w 146"/>
              <a:gd name="T73" fmla="*/ 10 h 120"/>
              <a:gd name="T74" fmla="*/ 139 w 146"/>
              <a:gd name="T75" fmla="*/ 103 h 120"/>
              <a:gd name="T76" fmla="*/ 139 w 146"/>
              <a:gd name="T77" fmla="*/ 104 h 120"/>
              <a:gd name="T78" fmla="*/ 140 w 146"/>
              <a:gd name="T79" fmla="*/ 106 h 120"/>
              <a:gd name="T80" fmla="*/ 133 w 146"/>
              <a:gd name="T81" fmla="*/ 1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6" h="120">
                <a:moveTo>
                  <a:pt x="90" y="46"/>
                </a:moveTo>
                <a:cubicBezTo>
                  <a:pt x="70" y="46"/>
                  <a:pt x="70" y="46"/>
                  <a:pt x="70" y="46"/>
                </a:cubicBezTo>
                <a:cubicBezTo>
                  <a:pt x="68" y="46"/>
                  <a:pt x="66" y="48"/>
                  <a:pt x="66" y="50"/>
                </a:cubicBezTo>
                <a:cubicBezTo>
                  <a:pt x="66" y="52"/>
                  <a:pt x="68" y="53"/>
                  <a:pt x="7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70" y="62"/>
                  <a:pt x="53" y="79"/>
                  <a:pt x="53" y="96"/>
                </a:cubicBezTo>
                <a:cubicBezTo>
                  <a:pt x="53" y="96"/>
                  <a:pt x="53" y="96"/>
                  <a:pt x="53" y="96"/>
                </a:cubicBezTo>
                <a:cubicBezTo>
                  <a:pt x="53" y="96"/>
                  <a:pt x="53" y="96"/>
                  <a:pt x="53" y="96"/>
                </a:cubicBezTo>
                <a:cubicBezTo>
                  <a:pt x="53" y="98"/>
                  <a:pt x="54" y="100"/>
                  <a:pt x="56" y="100"/>
                </a:cubicBezTo>
                <a:cubicBezTo>
                  <a:pt x="58" y="100"/>
                  <a:pt x="60" y="98"/>
                  <a:pt x="60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0"/>
                  <a:pt x="77" y="64"/>
                  <a:pt x="86" y="56"/>
                </a:cubicBezTo>
                <a:cubicBezTo>
                  <a:pt x="86" y="70"/>
                  <a:pt x="86" y="70"/>
                  <a:pt x="86" y="70"/>
                </a:cubicBezTo>
                <a:cubicBezTo>
                  <a:pt x="86" y="72"/>
                  <a:pt x="88" y="73"/>
                  <a:pt x="90" y="73"/>
                </a:cubicBezTo>
                <a:cubicBezTo>
                  <a:pt x="91" y="73"/>
                  <a:pt x="93" y="72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93" y="48"/>
                  <a:pt x="91" y="46"/>
                  <a:pt x="90" y="46"/>
                </a:cubicBezTo>
                <a:close/>
                <a:moveTo>
                  <a:pt x="144" y="100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1" y="0"/>
                  <a:pt x="73" y="0"/>
                </a:cubicBezTo>
                <a:cubicBezTo>
                  <a:pt x="65" y="0"/>
                  <a:pt x="61" y="7"/>
                  <a:pt x="61" y="7"/>
                </a:cubicBezTo>
                <a:cubicBezTo>
                  <a:pt x="1" y="100"/>
                  <a:pt x="1" y="100"/>
                  <a:pt x="1" y="100"/>
                </a:cubicBezTo>
                <a:cubicBezTo>
                  <a:pt x="1" y="100"/>
                  <a:pt x="0" y="102"/>
                  <a:pt x="0" y="106"/>
                </a:cubicBezTo>
                <a:cubicBezTo>
                  <a:pt x="0" y="114"/>
                  <a:pt x="6" y="120"/>
                  <a:pt x="13" y="120"/>
                </a:cubicBezTo>
                <a:cubicBezTo>
                  <a:pt x="133" y="120"/>
                  <a:pt x="133" y="120"/>
                  <a:pt x="133" y="120"/>
                </a:cubicBezTo>
                <a:cubicBezTo>
                  <a:pt x="140" y="120"/>
                  <a:pt x="146" y="114"/>
                  <a:pt x="146" y="106"/>
                </a:cubicBezTo>
                <a:cubicBezTo>
                  <a:pt x="146" y="102"/>
                  <a:pt x="144" y="100"/>
                  <a:pt x="144" y="100"/>
                </a:cubicBezTo>
                <a:close/>
                <a:moveTo>
                  <a:pt x="133" y="113"/>
                </a:moveTo>
                <a:cubicBezTo>
                  <a:pt x="13" y="113"/>
                  <a:pt x="13" y="113"/>
                  <a:pt x="13" y="113"/>
                </a:cubicBezTo>
                <a:cubicBezTo>
                  <a:pt x="9" y="113"/>
                  <a:pt x="6" y="110"/>
                  <a:pt x="6" y="106"/>
                </a:cubicBezTo>
                <a:cubicBezTo>
                  <a:pt x="6" y="105"/>
                  <a:pt x="7" y="104"/>
                  <a:pt x="7" y="104"/>
                </a:cubicBezTo>
                <a:cubicBezTo>
                  <a:pt x="7" y="104"/>
                  <a:pt x="7" y="104"/>
                  <a:pt x="7" y="103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9" y="7"/>
                  <a:pt x="73" y="7"/>
                </a:cubicBezTo>
                <a:cubicBezTo>
                  <a:pt x="77" y="7"/>
                  <a:pt x="78" y="9"/>
                  <a:pt x="78" y="9"/>
                </a:cubicBezTo>
                <a:cubicBezTo>
                  <a:pt x="79" y="10"/>
                  <a:pt x="79" y="10"/>
                  <a:pt x="79" y="10"/>
                </a:cubicBezTo>
                <a:cubicBezTo>
                  <a:pt x="139" y="103"/>
                  <a:pt x="139" y="103"/>
                  <a:pt x="139" y="103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40" y="105"/>
                  <a:pt x="140" y="106"/>
                </a:cubicBezTo>
                <a:cubicBezTo>
                  <a:pt x="140" y="110"/>
                  <a:pt x="137" y="113"/>
                  <a:pt x="133" y="1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3247813" y="7746970"/>
            <a:ext cx="552450" cy="549275"/>
          </a:xfrm>
          <a:custGeom>
            <a:avLst/>
            <a:gdLst>
              <a:gd name="T0" fmla="*/ 140 w 147"/>
              <a:gd name="T1" fmla="*/ 13 h 146"/>
              <a:gd name="T2" fmla="*/ 120 w 147"/>
              <a:gd name="T3" fmla="*/ 6 h 146"/>
              <a:gd name="T4" fmla="*/ 117 w 147"/>
              <a:gd name="T5" fmla="*/ 0 h 146"/>
              <a:gd name="T6" fmla="*/ 113 w 147"/>
              <a:gd name="T7" fmla="*/ 6 h 146"/>
              <a:gd name="T8" fmla="*/ 34 w 147"/>
              <a:gd name="T9" fmla="*/ 3 h 146"/>
              <a:gd name="T10" fmla="*/ 27 w 147"/>
              <a:gd name="T11" fmla="*/ 3 h 146"/>
              <a:gd name="T12" fmla="*/ 14 w 147"/>
              <a:gd name="T13" fmla="*/ 6 h 146"/>
              <a:gd name="T14" fmla="*/ 7 w 147"/>
              <a:gd name="T15" fmla="*/ 79 h 146"/>
              <a:gd name="T16" fmla="*/ 0 w 147"/>
              <a:gd name="T17" fmla="*/ 93 h 146"/>
              <a:gd name="T18" fmla="*/ 20 w 147"/>
              <a:gd name="T19" fmla="*/ 99 h 146"/>
              <a:gd name="T20" fmla="*/ 24 w 147"/>
              <a:gd name="T21" fmla="*/ 146 h 146"/>
              <a:gd name="T22" fmla="*/ 27 w 147"/>
              <a:gd name="T23" fmla="*/ 137 h 146"/>
              <a:gd name="T24" fmla="*/ 37 w 147"/>
              <a:gd name="T25" fmla="*/ 146 h 146"/>
              <a:gd name="T26" fmla="*/ 40 w 147"/>
              <a:gd name="T27" fmla="*/ 99 h 146"/>
              <a:gd name="T28" fmla="*/ 107 w 147"/>
              <a:gd name="T29" fmla="*/ 143 h 146"/>
              <a:gd name="T30" fmla="*/ 112 w 147"/>
              <a:gd name="T31" fmla="*/ 145 h 146"/>
              <a:gd name="T32" fmla="*/ 120 w 147"/>
              <a:gd name="T33" fmla="*/ 143 h 146"/>
              <a:gd name="T34" fmla="*/ 127 w 147"/>
              <a:gd name="T35" fmla="*/ 143 h 146"/>
              <a:gd name="T36" fmla="*/ 140 w 147"/>
              <a:gd name="T37" fmla="*/ 99 h 146"/>
              <a:gd name="T38" fmla="*/ 147 w 147"/>
              <a:gd name="T39" fmla="*/ 86 h 146"/>
              <a:gd name="T40" fmla="*/ 14 w 147"/>
              <a:gd name="T41" fmla="*/ 13 h 146"/>
              <a:gd name="T42" fmla="*/ 133 w 147"/>
              <a:gd name="T43" fmla="*/ 79 h 146"/>
              <a:gd name="T44" fmla="*/ 14 w 147"/>
              <a:gd name="T45" fmla="*/ 13 h 146"/>
              <a:gd name="T46" fmla="*/ 28 w 147"/>
              <a:gd name="T47" fmla="*/ 129 h 146"/>
              <a:gd name="T48" fmla="*/ 34 w 147"/>
              <a:gd name="T49" fmla="*/ 135 h 146"/>
              <a:gd name="T50" fmla="*/ 27 w 147"/>
              <a:gd name="T51" fmla="*/ 111 h 146"/>
              <a:gd name="T52" fmla="*/ 27 w 147"/>
              <a:gd name="T53" fmla="*/ 121 h 146"/>
              <a:gd name="T54" fmla="*/ 27 w 147"/>
              <a:gd name="T55" fmla="*/ 101 h 146"/>
              <a:gd name="T56" fmla="*/ 34 w 147"/>
              <a:gd name="T57" fmla="*/ 99 h 146"/>
              <a:gd name="T58" fmla="*/ 113 w 147"/>
              <a:gd name="T59" fmla="*/ 135 h 146"/>
              <a:gd name="T60" fmla="*/ 119 w 147"/>
              <a:gd name="T61" fmla="*/ 129 h 146"/>
              <a:gd name="T62" fmla="*/ 120 w 147"/>
              <a:gd name="T63" fmla="*/ 121 h 146"/>
              <a:gd name="T64" fmla="*/ 120 w 147"/>
              <a:gd name="T65" fmla="*/ 111 h 146"/>
              <a:gd name="T66" fmla="*/ 120 w 147"/>
              <a:gd name="T67" fmla="*/ 101 h 146"/>
              <a:gd name="T68" fmla="*/ 113 w 147"/>
              <a:gd name="T69" fmla="*/ 99 h 146"/>
              <a:gd name="T70" fmla="*/ 120 w 147"/>
              <a:gd name="T71" fmla="*/ 101 h 146"/>
              <a:gd name="T72" fmla="*/ 7 w 147"/>
              <a:gd name="T73" fmla="*/ 93 h 146"/>
              <a:gd name="T74" fmla="*/ 140 w 147"/>
              <a:gd name="T75" fmla="*/ 8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7" h="146">
                <a:moveTo>
                  <a:pt x="140" y="79"/>
                </a:moveTo>
                <a:cubicBezTo>
                  <a:pt x="140" y="13"/>
                  <a:pt x="140" y="13"/>
                  <a:pt x="140" y="13"/>
                </a:cubicBezTo>
                <a:cubicBezTo>
                  <a:pt x="140" y="9"/>
                  <a:pt x="137" y="6"/>
                  <a:pt x="133" y="6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20" y="3"/>
                  <a:pt x="120" y="3"/>
                </a:cubicBezTo>
                <a:cubicBezTo>
                  <a:pt x="120" y="1"/>
                  <a:pt x="119" y="0"/>
                  <a:pt x="117" y="0"/>
                </a:cubicBezTo>
                <a:cubicBezTo>
                  <a:pt x="115" y="0"/>
                  <a:pt x="113" y="1"/>
                  <a:pt x="113" y="3"/>
                </a:cubicBezTo>
                <a:cubicBezTo>
                  <a:pt x="113" y="6"/>
                  <a:pt x="113" y="6"/>
                  <a:pt x="113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1"/>
                  <a:pt x="32" y="0"/>
                  <a:pt x="30" y="0"/>
                </a:cubicBezTo>
                <a:cubicBezTo>
                  <a:pt x="28" y="0"/>
                  <a:pt x="27" y="1"/>
                  <a:pt x="27" y="3"/>
                </a:cubicBezTo>
                <a:cubicBezTo>
                  <a:pt x="27" y="6"/>
                  <a:pt x="27" y="6"/>
                  <a:pt x="27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0" y="6"/>
                  <a:pt x="7" y="9"/>
                  <a:pt x="7" y="13"/>
                </a:cubicBezTo>
                <a:cubicBezTo>
                  <a:pt x="7" y="79"/>
                  <a:pt x="7" y="79"/>
                  <a:pt x="7" y="79"/>
                </a:cubicBezTo>
                <a:cubicBezTo>
                  <a:pt x="3" y="79"/>
                  <a:pt x="0" y="82"/>
                  <a:pt x="0" y="8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6"/>
                  <a:pt x="3" y="99"/>
                  <a:pt x="7" y="99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5"/>
                  <a:pt x="22" y="146"/>
                  <a:pt x="24" y="146"/>
                </a:cubicBezTo>
                <a:cubicBezTo>
                  <a:pt x="25" y="146"/>
                  <a:pt x="27" y="145"/>
                  <a:pt x="27" y="143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35" y="145"/>
                  <a:pt x="35" y="145"/>
                  <a:pt x="35" y="145"/>
                </a:cubicBezTo>
                <a:cubicBezTo>
                  <a:pt x="35" y="146"/>
                  <a:pt x="36" y="146"/>
                  <a:pt x="37" y="146"/>
                </a:cubicBezTo>
                <a:cubicBezTo>
                  <a:pt x="39" y="146"/>
                  <a:pt x="40" y="145"/>
                  <a:pt x="40" y="143"/>
                </a:cubicBezTo>
                <a:cubicBezTo>
                  <a:pt x="40" y="99"/>
                  <a:pt x="40" y="99"/>
                  <a:pt x="40" y="99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7" y="143"/>
                  <a:pt x="107" y="143"/>
                  <a:pt x="107" y="143"/>
                </a:cubicBezTo>
                <a:cubicBezTo>
                  <a:pt x="107" y="145"/>
                  <a:pt x="108" y="146"/>
                  <a:pt x="110" y="146"/>
                </a:cubicBezTo>
                <a:cubicBezTo>
                  <a:pt x="111" y="146"/>
                  <a:pt x="112" y="146"/>
                  <a:pt x="112" y="145"/>
                </a:cubicBezTo>
                <a:cubicBezTo>
                  <a:pt x="120" y="137"/>
                  <a:pt x="120" y="137"/>
                  <a:pt x="120" y="137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0" y="145"/>
                  <a:pt x="122" y="146"/>
                  <a:pt x="123" y="146"/>
                </a:cubicBezTo>
                <a:cubicBezTo>
                  <a:pt x="125" y="146"/>
                  <a:pt x="127" y="145"/>
                  <a:pt x="127" y="143"/>
                </a:cubicBezTo>
                <a:cubicBezTo>
                  <a:pt x="127" y="99"/>
                  <a:pt x="127" y="99"/>
                  <a:pt x="127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4" y="99"/>
                  <a:pt x="147" y="96"/>
                  <a:pt x="147" y="93"/>
                </a:cubicBezTo>
                <a:cubicBezTo>
                  <a:pt x="147" y="86"/>
                  <a:pt x="147" y="86"/>
                  <a:pt x="147" y="86"/>
                </a:cubicBezTo>
                <a:cubicBezTo>
                  <a:pt x="147" y="82"/>
                  <a:pt x="144" y="79"/>
                  <a:pt x="140" y="79"/>
                </a:cubicBezTo>
                <a:close/>
                <a:moveTo>
                  <a:pt x="14" y="13"/>
                </a:moveTo>
                <a:cubicBezTo>
                  <a:pt x="133" y="13"/>
                  <a:pt x="133" y="13"/>
                  <a:pt x="133" y="13"/>
                </a:cubicBezTo>
                <a:cubicBezTo>
                  <a:pt x="133" y="79"/>
                  <a:pt x="133" y="79"/>
                  <a:pt x="133" y="79"/>
                </a:cubicBezTo>
                <a:cubicBezTo>
                  <a:pt x="14" y="79"/>
                  <a:pt x="14" y="79"/>
                  <a:pt x="14" y="79"/>
                </a:cubicBezTo>
                <a:lnTo>
                  <a:pt x="14" y="13"/>
                </a:lnTo>
                <a:close/>
                <a:moveTo>
                  <a:pt x="34" y="135"/>
                </a:moveTo>
                <a:cubicBezTo>
                  <a:pt x="28" y="129"/>
                  <a:pt x="28" y="129"/>
                  <a:pt x="28" y="129"/>
                </a:cubicBezTo>
                <a:cubicBezTo>
                  <a:pt x="34" y="124"/>
                  <a:pt x="34" y="124"/>
                  <a:pt x="34" y="124"/>
                </a:cubicBezTo>
                <a:lnTo>
                  <a:pt x="34" y="135"/>
                </a:lnTo>
                <a:close/>
                <a:moveTo>
                  <a:pt x="27" y="121"/>
                </a:moveTo>
                <a:cubicBezTo>
                  <a:pt x="27" y="111"/>
                  <a:pt x="27" y="111"/>
                  <a:pt x="27" y="111"/>
                </a:cubicBezTo>
                <a:cubicBezTo>
                  <a:pt x="32" y="116"/>
                  <a:pt x="32" y="116"/>
                  <a:pt x="32" y="116"/>
                </a:cubicBezTo>
                <a:lnTo>
                  <a:pt x="27" y="121"/>
                </a:lnTo>
                <a:close/>
                <a:moveTo>
                  <a:pt x="34" y="108"/>
                </a:moveTo>
                <a:cubicBezTo>
                  <a:pt x="27" y="101"/>
                  <a:pt x="27" y="101"/>
                  <a:pt x="27" y="101"/>
                </a:cubicBezTo>
                <a:cubicBezTo>
                  <a:pt x="27" y="99"/>
                  <a:pt x="27" y="99"/>
                  <a:pt x="27" y="99"/>
                </a:cubicBezTo>
                <a:cubicBezTo>
                  <a:pt x="34" y="99"/>
                  <a:pt x="34" y="99"/>
                  <a:pt x="34" y="99"/>
                </a:cubicBezTo>
                <a:lnTo>
                  <a:pt x="34" y="108"/>
                </a:lnTo>
                <a:close/>
                <a:moveTo>
                  <a:pt x="113" y="135"/>
                </a:moveTo>
                <a:cubicBezTo>
                  <a:pt x="113" y="124"/>
                  <a:pt x="113" y="124"/>
                  <a:pt x="113" y="124"/>
                </a:cubicBezTo>
                <a:cubicBezTo>
                  <a:pt x="119" y="129"/>
                  <a:pt x="119" y="129"/>
                  <a:pt x="119" y="129"/>
                </a:cubicBezTo>
                <a:lnTo>
                  <a:pt x="113" y="135"/>
                </a:lnTo>
                <a:close/>
                <a:moveTo>
                  <a:pt x="120" y="121"/>
                </a:moveTo>
                <a:cubicBezTo>
                  <a:pt x="115" y="116"/>
                  <a:pt x="115" y="116"/>
                  <a:pt x="115" y="116"/>
                </a:cubicBezTo>
                <a:cubicBezTo>
                  <a:pt x="120" y="111"/>
                  <a:pt x="120" y="111"/>
                  <a:pt x="120" y="111"/>
                </a:cubicBezTo>
                <a:lnTo>
                  <a:pt x="120" y="121"/>
                </a:lnTo>
                <a:close/>
                <a:moveTo>
                  <a:pt x="120" y="101"/>
                </a:moveTo>
                <a:cubicBezTo>
                  <a:pt x="113" y="108"/>
                  <a:pt x="113" y="108"/>
                  <a:pt x="113" y="108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20" y="99"/>
                  <a:pt x="120" y="99"/>
                  <a:pt x="120" y="99"/>
                </a:cubicBezTo>
                <a:lnTo>
                  <a:pt x="120" y="101"/>
                </a:lnTo>
                <a:close/>
                <a:moveTo>
                  <a:pt x="140" y="93"/>
                </a:moveTo>
                <a:cubicBezTo>
                  <a:pt x="7" y="93"/>
                  <a:pt x="7" y="93"/>
                  <a:pt x="7" y="93"/>
                </a:cubicBezTo>
                <a:cubicBezTo>
                  <a:pt x="7" y="86"/>
                  <a:pt x="7" y="86"/>
                  <a:pt x="7" y="86"/>
                </a:cubicBezTo>
                <a:cubicBezTo>
                  <a:pt x="140" y="86"/>
                  <a:pt x="140" y="86"/>
                  <a:pt x="140" y="86"/>
                </a:cubicBezTo>
                <a:lnTo>
                  <a:pt x="140" y="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4" name="Freeform 84"/>
          <p:cNvSpPr>
            <a:spLocks noEditPoints="1"/>
          </p:cNvSpPr>
          <p:nvPr/>
        </p:nvSpPr>
        <p:spPr bwMode="auto">
          <a:xfrm>
            <a:off x="4298738" y="7746970"/>
            <a:ext cx="547688" cy="549275"/>
          </a:xfrm>
          <a:custGeom>
            <a:avLst/>
            <a:gdLst>
              <a:gd name="T0" fmla="*/ 140 w 146"/>
              <a:gd name="T1" fmla="*/ 13 h 146"/>
              <a:gd name="T2" fmla="*/ 120 w 146"/>
              <a:gd name="T3" fmla="*/ 6 h 146"/>
              <a:gd name="T4" fmla="*/ 116 w 146"/>
              <a:gd name="T5" fmla="*/ 0 h 146"/>
              <a:gd name="T6" fmla="*/ 113 w 146"/>
              <a:gd name="T7" fmla="*/ 6 h 146"/>
              <a:gd name="T8" fmla="*/ 33 w 146"/>
              <a:gd name="T9" fmla="*/ 3 h 146"/>
              <a:gd name="T10" fmla="*/ 27 w 146"/>
              <a:gd name="T11" fmla="*/ 3 h 146"/>
              <a:gd name="T12" fmla="*/ 13 w 146"/>
              <a:gd name="T13" fmla="*/ 6 h 146"/>
              <a:gd name="T14" fmla="*/ 7 w 146"/>
              <a:gd name="T15" fmla="*/ 79 h 146"/>
              <a:gd name="T16" fmla="*/ 0 w 146"/>
              <a:gd name="T17" fmla="*/ 93 h 146"/>
              <a:gd name="T18" fmla="*/ 20 w 146"/>
              <a:gd name="T19" fmla="*/ 99 h 146"/>
              <a:gd name="T20" fmla="*/ 23 w 146"/>
              <a:gd name="T21" fmla="*/ 146 h 146"/>
              <a:gd name="T22" fmla="*/ 27 w 146"/>
              <a:gd name="T23" fmla="*/ 137 h 146"/>
              <a:gd name="T24" fmla="*/ 36 w 146"/>
              <a:gd name="T25" fmla="*/ 146 h 146"/>
              <a:gd name="T26" fmla="*/ 40 w 146"/>
              <a:gd name="T27" fmla="*/ 99 h 146"/>
              <a:gd name="T28" fmla="*/ 106 w 146"/>
              <a:gd name="T29" fmla="*/ 143 h 146"/>
              <a:gd name="T30" fmla="*/ 112 w 146"/>
              <a:gd name="T31" fmla="*/ 145 h 146"/>
              <a:gd name="T32" fmla="*/ 120 w 146"/>
              <a:gd name="T33" fmla="*/ 143 h 146"/>
              <a:gd name="T34" fmla="*/ 126 w 146"/>
              <a:gd name="T35" fmla="*/ 143 h 146"/>
              <a:gd name="T36" fmla="*/ 140 w 146"/>
              <a:gd name="T37" fmla="*/ 99 h 146"/>
              <a:gd name="T38" fmla="*/ 146 w 146"/>
              <a:gd name="T39" fmla="*/ 86 h 146"/>
              <a:gd name="T40" fmla="*/ 13 w 146"/>
              <a:gd name="T41" fmla="*/ 13 h 146"/>
              <a:gd name="T42" fmla="*/ 133 w 146"/>
              <a:gd name="T43" fmla="*/ 79 h 146"/>
              <a:gd name="T44" fmla="*/ 13 w 146"/>
              <a:gd name="T45" fmla="*/ 13 h 146"/>
              <a:gd name="T46" fmla="*/ 28 w 146"/>
              <a:gd name="T47" fmla="*/ 129 h 146"/>
              <a:gd name="T48" fmla="*/ 33 w 146"/>
              <a:gd name="T49" fmla="*/ 135 h 146"/>
              <a:gd name="T50" fmla="*/ 27 w 146"/>
              <a:gd name="T51" fmla="*/ 111 h 146"/>
              <a:gd name="T52" fmla="*/ 27 w 146"/>
              <a:gd name="T53" fmla="*/ 121 h 146"/>
              <a:gd name="T54" fmla="*/ 27 w 146"/>
              <a:gd name="T55" fmla="*/ 101 h 146"/>
              <a:gd name="T56" fmla="*/ 33 w 146"/>
              <a:gd name="T57" fmla="*/ 99 h 146"/>
              <a:gd name="T58" fmla="*/ 113 w 146"/>
              <a:gd name="T59" fmla="*/ 135 h 146"/>
              <a:gd name="T60" fmla="*/ 118 w 146"/>
              <a:gd name="T61" fmla="*/ 129 h 146"/>
              <a:gd name="T62" fmla="*/ 120 w 146"/>
              <a:gd name="T63" fmla="*/ 121 h 146"/>
              <a:gd name="T64" fmla="*/ 120 w 146"/>
              <a:gd name="T65" fmla="*/ 111 h 146"/>
              <a:gd name="T66" fmla="*/ 120 w 146"/>
              <a:gd name="T67" fmla="*/ 101 h 146"/>
              <a:gd name="T68" fmla="*/ 113 w 146"/>
              <a:gd name="T69" fmla="*/ 99 h 146"/>
              <a:gd name="T70" fmla="*/ 120 w 146"/>
              <a:gd name="T71" fmla="*/ 101 h 146"/>
              <a:gd name="T72" fmla="*/ 7 w 146"/>
              <a:gd name="T73" fmla="*/ 93 h 146"/>
              <a:gd name="T74" fmla="*/ 140 w 146"/>
              <a:gd name="T75" fmla="*/ 86 h 146"/>
              <a:gd name="T76" fmla="*/ 85 w 146"/>
              <a:gd name="T77" fmla="*/ 27 h 146"/>
              <a:gd name="T78" fmla="*/ 80 w 146"/>
              <a:gd name="T79" fmla="*/ 30 h 146"/>
              <a:gd name="T80" fmla="*/ 92 w 146"/>
              <a:gd name="T81" fmla="*/ 43 h 146"/>
              <a:gd name="T82" fmla="*/ 43 w 146"/>
              <a:gd name="T83" fmla="*/ 46 h 146"/>
              <a:gd name="T84" fmla="*/ 92 w 146"/>
              <a:gd name="T85" fmla="*/ 49 h 146"/>
              <a:gd name="T86" fmla="*/ 80 w 146"/>
              <a:gd name="T87" fmla="*/ 63 h 146"/>
              <a:gd name="T88" fmla="*/ 85 w 146"/>
              <a:gd name="T89" fmla="*/ 65 h 146"/>
              <a:gd name="T90" fmla="*/ 103 w 146"/>
              <a:gd name="T91" fmla="*/ 46 h 146"/>
              <a:gd name="T92" fmla="*/ 85 w 146"/>
              <a:gd name="T93" fmla="*/ 2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6" h="146">
                <a:moveTo>
                  <a:pt x="140" y="79"/>
                </a:moveTo>
                <a:cubicBezTo>
                  <a:pt x="140" y="13"/>
                  <a:pt x="140" y="13"/>
                  <a:pt x="140" y="13"/>
                </a:cubicBezTo>
                <a:cubicBezTo>
                  <a:pt x="140" y="9"/>
                  <a:pt x="137" y="6"/>
                  <a:pt x="133" y="6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20" y="3"/>
                  <a:pt x="120" y="3"/>
                </a:cubicBezTo>
                <a:cubicBezTo>
                  <a:pt x="120" y="1"/>
                  <a:pt x="118" y="0"/>
                  <a:pt x="116" y="0"/>
                </a:cubicBezTo>
                <a:cubicBezTo>
                  <a:pt x="115" y="0"/>
                  <a:pt x="113" y="1"/>
                  <a:pt x="113" y="3"/>
                </a:cubicBezTo>
                <a:cubicBezTo>
                  <a:pt x="113" y="6"/>
                  <a:pt x="113" y="6"/>
                  <a:pt x="113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1"/>
                  <a:pt x="32" y="0"/>
                  <a:pt x="30" y="0"/>
                </a:cubicBezTo>
                <a:cubicBezTo>
                  <a:pt x="28" y="0"/>
                  <a:pt x="27" y="1"/>
                  <a:pt x="27" y="3"/>
                </a:cubicBezTo>
                <a:cubicBezTo>
                  <a:pt x="27" y="6"/>
                  <a:pt x="27" y="6"/>
                  <a:pt x="27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0" y="6"/>
                  <a:pt x="7" y="9"/>
                  <a:pt x="7" y="13"/>
                </a:cubicBezTo>
                <a:cubicBezTo>
                  <a:pt x="7" y="79"/>
                  <a:pt x="7" y="79"/>
                  <a:pt x="7" y="79"/>
                </a:cubicBezTo>
                <a:cubicBezTo>
                  <a:pt x="3" y="79"/>
                  <a:pt x="0" y="82"/>
                  <a:pt x="0" y="8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6"/>
                  <a:pt x="3" y="99"/>
                  <a:pt x="7" y="99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5"/>
                  <a:pt x="21" y="146"/>
                  <a:pt x="23" y="146"/>
                </a:cubicBezTo>
                <a:cubicBezTo>
                  <a:pt x="25" y="146"/>
                  <a:pt x="27" y="145"/>
                  <a:pt x="27" y="143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34" y="145"/>
                  <a:pt x="34" y="145"/>
                  <a:pt x="34" y="145"/>
                </a:cubicBezTo>
                <a:cubicBezTo>
                  <a:pt x="35" y="146"/>
                  <a:pt x="36" y="146"/>
                  <a:pt x="36" y="146"/>
                </a:cubicBezTo>
                <a:cubicBezTo>
                  <a:pt x="38" y="146"/>
                  <a:pt x="40" y="145"/>
                  <a:pt x="40" y="143"/>
                </a:cubicBezTo>
                <a:cubicBezTo>
                  <a:pt x="40" y="99"/>
                  <a:pt x="40" y="99"/>
                  <a:pt x="40" y="99"/>
                </a:cubicBezTo>
                <a:cubicBezTo>
                  <a:pt x="106" y="99"/>
                  <a:pt x="106" y="99"/>
                  <a:pt x="106" y="99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6" y="145"/>
                  <a:pt x="108" y="146"/>
                  <a:pt x="110" y="146"/>
                </a:cubicBezTo>
                <a:cubicBezTo>
                  <a:pt x="111" y="146"/>
                  <a:pt x="111" y="146"/>
                  <a:pt x="112" y="145"/>
                </a:cubicBezTo>
                <a:cubicBezTo>
                  <a:pt x="120" y="137"/>
                  <a:pt x="120" y="137"/>
                  <a:pt x="120" y="137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0" y="145"/>
                  <a:pt x="121" y="146"/>
                  <a:pt x="123" y="146"/>
                </a:cubicBezTo>
                <a:cubicBezTo>
                  <a:pt x="125" y="146"/>
                  <a:pt x="126" y="145"/>
                  <a:pt x="126" y="143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3" y="99"/>
                  <a:pt x="146" y="96"/>
                  <a:pt x="146" y="93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2"/>
                  <a:pt x="143" y="79"/>
                  <a:pt x="140" y="79"/>
                </a:cubicBezTo>
                <a:close/>
                <a:moveTo>
                  <a:pt x="13" y="13"/>
                </a:moveTo>
                <a:cubicBezTo>
                  <a:pt x="133" y="13"/>
                  <a:pt x="133" y="13"/>
                  <a:pt x="133" y="13"/>
                </a:cubicBezTo>
                <a:cubicBezTo>
                  <a:pt x="133" y="79"/>
                  <a:pt x="133" y="79"/>
                  <a:pt x="133" y="79"/>
                </a:cubicBezTo>
                <a:cubicBezTo>
                  <a:pt x="13" y="79"/>
                  <a:pt x="13" y="79"/>
                  <a:pt x="13" y="79"/>
                </a:cubicBezTo>
                <a:lnTo>
                  <a:pt x="13" y="13"/>
                </a:lnTo>
                <a:close/>
                <a:moveTo>
                  <a:pt x="33" y="135"/>
                </a:moveTo>
                <a:cubicBezTo>
                  <a:pt x="28" y="129"/>
                  <a:pt x="28" y="129"/>
                  <a:pt x="28" y="129"/>
                </a:cubicBezTo>
                <a:cubicBezTo>
                  <a:pt x="33" y="124"/>
                  <a:pt x="33" y="124"/>
                  <a:pt x="33" y="124"/>
                </a:cubicBezTo>
                <a:lnTo>
                  <a:pt x="33" y="135"/>
                </a:lnTo>
                <a:close/>
                <a:moveTo>
                  <a:pt x="27" y="121"/>
                </a:moveTo>
                <a:cubicBezTo>
                  <a:pt x="27" y="111"/>
                  <a:pt x="27" y="111"/>
                  <a:pt x="27" y="111"/>
                </a:cubicBezTo>
                <a:cubicBezTo>
                  <a:pt x="32" y="116"/>
                  <a:pt x="32" y="116"/>
                  <a:pt x="32" y="116"/>
                </a:cubicBezTo>
                <a:lnTo>
                  <a:pt x="27" y="121"/>
                </a:lnTo>
                <a:close/>
                <a:moveTo>
                  <a:pt x="33" y="108"/>
                </a:moveTo>
                <a:cubicBezTo>
                  <a:pt x="27" y="101"/>
                  <a:pt x="27" y="101"/>
                  <a:pt x="27" y="101"/>
                </a:cubicBezTo>
                <a:cubicBezTo>
                  <a:pt x="27" y="99"/>
                  <a:pt x="27" y="99"/>
                  <a:pt x="27" y="99"/>
                </a:cubicBezTo>
                <a:cubicBezTo>
                  <a:pt x="33" y="99"/>
                  <a:pt x="33" y="99"/>
                  <a:pt x="33" y="99"/>
                </a:cubicBezTo>
                <a:lnTo>
                  <a:pt x="33" y="108"/>
                </a:lnTo>
                <a:close/>
                <a:moveTo>
                  <a:pt x="113" y="135"/>
                </a:moveTo>
                <a:cubicBezTo>
                  <a:pt x="113" y="124"/>
                  <a:pt x="113" y="124"/>
                  <a:pt x="113" y="124"/>
                </a:cubicBezTo>
                <a:cubicBezTo>
                  <a:pt x="118" y="129"/>
                  <a:pt x="118" y="129"/>
                  <a:pt x="118" y="129"/>
                </a:cubicBezTo>
                <a:lnTo>
                  <a:pt x="113" y="135"/>
                </a:lnTo>
                <a:close/>
                <a:moveTo>
                  <a:pt x="120" y="121"/>
                </a:moveTo>
                <a:cubicBezTo>
                  <a:pt x="114" y="116"/>
                  <a:pt x="114" y="116"/>
                  <a:pt x="114" y="116"/>
                </a:cubicBezTo>
                <a:cubicBezTo>
                  <a:pt x="120" y="111"/>
                  <a:pt x="120" y="111"/>
                  <a:pt x="120" y="111"/>
                </a:cubicBezTo>
                <a:lnTo>
                  <a:pt x="120" y="121"/>
                </a:lnTo>
                <a:close/>
                <a:moveTo>
                  <a:pt x="120" y="101"/>
                </a:moveTo>
                <a:cubicBezTo>
                  <a:pt x="113" y="108"/>
                  <a:pt x="113" y="108"/>
                  <a:pt x="113" y="108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20" y="99"/>
                  <a:pt x="120" y="99"/>
                  <a:pt x="120" y="99"/>
                </a:cubicBezTo>
                <a:lnTo>
                  <a:pt x="120" y="101"/>
                </a:lnTo>
                <a:close/>
                <a:moveTo>
                  <a:pt x="140" y="93"/>
                </a:moveTo>
                <a:cubicBezTo>
                  <a:pt x="7" y="93"/>
                  <a:pt x="7" y="93"/>
                  <a:pt x="7" y="93"/>
                </a:cubicBezTo>
                <a:cubicBezTo>
                  <a:pt x="7" y="86"/>
                  <a:pt x="7" y="86"/>
                  <a:pt x="7" y="86"/>
                </a:cubicBezTo>
                <a:cubicBezTo>
                  <a:pt x="140" y="86"/>
                  <a:pt x="140" y="86"/>
                  <a:pt x="140" y="86"/>
                </a:cubicBezTo>
                <a:lnTo>
                  <a:pt x="140" y="93"/>
                </a:lnTo>
                <a:close/>
                <a:moveTo>
                  <a:pt x="85" y="27"/>
                </a:moveTo>
                <a:cubicBezTo>
                  <a:pt x="85" y="27"/>
                  <a:pt x="84" y="26"/>
                  <a:pt x="83" y="26"/>
                </a:cubicBezTo>
                <a:cubicBezTo>
                  <a:pt x="81" y="26"/>
                  <a:pt x="80" y="28"/>
                  <a:pt x="80" y="30"/>
                </a:cubicBezTo>
                <a:cubicBezTo>
                  <a:pt x="80" y="30"/>
                  <a:pt x="80" y="31"/>
                  <a:pt x="81" y="32"/>
                </a:cubicBezTo>
                <a:cubicBezTo>
                  <a:pt x="92" y="43"/>
                  <a:pt x="92" y="43"/>
                  <a:pt x="92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3" y="44"/>
                  <a:pt x="43" y="46"/>
                </a:cubicBezTo>
                <a:cubicBezTo>
                  <a:pt x="43" y="48"/>
                  <a:pt x="45" y="49"/>
                  <a:pt x="46" y="49"/>
                </a:cubicBezTo>
                <a:cubicBezTo>
                  <a:pt x="92" y="49"/>
                  <a:pt x="92" y="49"/>
                  <a:pt x="92" y="49"/>
                </a:cubicBezTo>
                <a:cubicBezTo>
                  <a:pt x="81" y="60"/>
                  <a:pt x="81" y="60"/>
                  <a:pt x="81" y="60"/>
                </a:cubicBezTo>
                <a:cubicBezTo>
                  <a:pt x="80" y="61"/>
                  <a:pt x="80" y="62"/>
                  <a:pt x="80" y="63"/>
                </a:cubicBezTo>
                <a:cubicBezTo>
                  <a:pt x="80" y="65"/>
                  <a:pt x="81" y="66"/>
                  <a:pt x="83" y="66"/>
                </a:cubicBezTo>
                <a:cubicBezTo>
                  <a:pt x="84" y="66"/>
                  <a:pt x="85" y="66"/>
                  <a:pt x="85" y="65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103" y="48"/>
                  <a:pt x="103" y="47"/>
                  <a:pt x="103" y="46"/>
                </a:cubicBezTo>
                <a:cubicBezTo>
                  <a:pt x="103" y="45"/>
                  <a:pt x="103" y="44"/>
                  <a:pt x="102" y="44"/>
                </a:cubicBezTo>
                <a:lnTo>
                  <a:pt x="85" y="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5192716" y="654007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E-commerce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92716" y="5355638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278230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>
            <a:spLocks noEditPoints="1"/>
          </p:cNvSpPr>
          <p:nvPr/>
        </p:nvSpPr>
        <p:spPr bwMode="auto">
          <a:xfrm>
            <a:off x="1172524" y="3110173"/>
            <a:ext cx="393700" cy="544513"/>
          </a:xfrm>
          <a:custGeom>
            <a:avLst/>
            <a:gdLst>
              <a:gd name="T0" fmla="*/ 26 w 105"/>
              <a:gd name="T1" fmla="*/ 86 h 145"/>
              <a:gd name="T2" fmla="*/ 23 w 105"/>
              <a:gd name="T3" fmla="*/ 89 h 145"/>
              <a:gd name="T4" fmla="*/ 24 w 105"/>
              <a:gd name="T5" fmla="*/ 92 h 145"/>
              <a:gd name="T6" fmla="*/ 50 w 105"/>
              <a:gd name="T7" fmla="*/ 118 h 145"/>
              <a:gd name="T8" fmla="*/ 53 w 105"/>
              <a:gd name="T9" fmla="*/ 119 h 145"/>
              <a:gd name="T10" fmla="*/ 55 w 105"/>
              <a:gd name="T11" fmla="*/ 118 h 145"/>
              <a:gd name="T12" fmla="*/ 81 w 105"/>
              <a:gd name="T13" fmla="*/ 92 h 145"/>
              <a:gd name="T14" fmla="*/ 82 w 105"/>
              <a:gd name="T15" fmla="*/ 89 h 145"/>
              <a:gd name="T16" fmla="*/ 79 w 105"/>
              <a:gd name="T17" fmla="*/ 86 h 145"/>
              <a:gd name="T18" fmla="*/ 77 w 105"/>
              <a:gd name="T19" fmla="*/ 87 h 145"/>
              <a:gd name="T20" fmla="*/ 56 w 105"/>
              <a:gd name="T21" fmla="*/ 108 h 145"/>
              <a:gd name="T22" fmla="*/ 56 w 105"/>
              <a:gd name="T23" fmla="*/ 4 h 145"/>
              <a:gd name="T24" fmla="*/ 53 w 105"/>
              <a:gd name="T25" fmla="*/ 0 h 145"/>
              <a:gd name="T26" fmla="*/ 49 w 105"/>
              <a:gd name="T27" fmla="*/ 4 h 145"/>
              <a:gd name="T28" fmla="*/ 49 w 105"/>
              <a:gd name="T29" fmla="*/ 108 h 145"/>
              <a:gd name="T30" fmla="*/ 29 w 105"/>
              <a:gd name="T31" fmla="*/ 87 h 145"/>
              <a:gd name="T32" fmla="*/ 26 w 105"/>
              <a:gd name="T33" fmla="*/ 86 h 145"/>
              <a:gd name="T34" fmla="*/ 102 w 105"/>
              <a:gd name="T35" fmla="*/ 46 h 145"/>
              <a:gd name="T36" fmla="*/ 66 w 105"/>
              <a:gd name="T37" fmla="*/ 46 h 145"/>
              <a:gd name="T38" fmla="*/ 63 w 105"/>
              <a:gd name="T39" fmla="*/ 50 h 145"/>
              <a:gd name="T40" fmla="*/ 66 w 105"/>
              <a:gd name="T41" fmla="*/ 53 h 145"/>
              <a:gd name="T42" fmla="*/ 99 w 105"/>
              <a:gd name="T43" fmla="*/ 53 h 145"/>
              <a:gd name="T44" fmla="*/ 99 w 105"/>
              <a:gd name="T45" fmla="*/ 139 h 145"/>
              <a:gd name="T46" fmla="*/ 6 w 105"/>
              <a:gd name="T47" fmla="*/ 139 h 145"/>
              <a:gd name="T48" fmla="*/ 6 w 105"/>
              <a:gd name="T49" fmla="*/ 53 h 145"/>
              <a:gd name="T50" fmla="*/ 39 w 105"/>
              <a:gd name="T51" fmla="*/ 53 h 145"/>
              <a:gd name="T52" fmla="*/ 43 w 105"/>
              <a:gd name="T53" fmla="*/ 50 h 145"/>
              <a:gd name="T54" fmla="*/ 39 w 105"/>
              <a:gd name="T55" fmla="*/ 46 h 145"/>
              <a:gd name="T56" fmla="*/ 3 w 105"/>
              <a:gd name="T57" fmla="*/ 46 h 145"/>
              <a:gd name="T58" fmla="*/ 0 w 105"/>
              <a:gd name="T59" fmla="*/ 50 h 145"/>
              <a:gd name="T60" fmla="*/ 0 w 105"/>
              <a:gd name="T61" fmla="*/ 142 h 145"/>
              <a:gd name="T62" fmla="*/ 3 w 105"/>
              <a:gd name="T63" fmla="*/ 145 h 145"/>
              <a:gd name="T64" fmla="*/ 102 w 105"/>
              <a:gd name="T65" fmla="*/ 145 h 145"/>
              <a:gd name="T66" fmla="*/ 105 w 105"/>
              <a:gd name="T67" fmla="*/ 142 h 145"/>
              <a:gd name="T68" fmla="*/ 105 w 105"/>
              <a:gd name="T69" fmla="*/ 50 h 145"/>
              <a:gd name="T70" fmla="*/ 102 w 105"/>
              <a:gd name="T71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" h="145">
                <a:moveTo>
                  <a:pt x="26" y="86"/>
                </a:moveTo>
                <a:cubicBezTo>
                  <a:pt x="24" y="86"/>
                  <a:pt x="23" y="87"/>
                  <a:pt x="23" y="89"/>
                </a:cubicBezTo>
                <a:cubicBezTo>
                  <a:pt x="23" y="90"/>
                  <a:pt x="23" y="91"/>
                  <a:pt x="24" y="92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9"/>
                  <a:pt x="52" y="119"/>
                  <a:pt x="53" y="119"/>
                </a:cubicBezTo>
                <a:cubicBezTo>
                  <a:pt x="54" y="119"/>
                  <a:pt x="54" y="119"/>
                  <a:pt x="55" y="118"/>
                </a:cubicBezTo>
                <a:cubicBezTo>
                  <a:pt x="81" y="92"/>
                  <a:pt x="81" y="92"/>
                  <a:pt x="81" y="92"/>
                </a:cubicBezTo>
                <a:cubicBezTo>
                  <a:pt x="82" y="91"/>
                  <a:pt x="82" y="90"/>
                  <a:pt x="82" y="89"/>
                </a:cubicBezTo>
                <a:cubicBezTo>
                  <a:pt x="82" y="87"/>
                  <a:pt x="81" y="86"/>
                  <a:pt x="79" y="86"/>
                </a:cubicBezTo>
                <a:cubicBezTo>
                  <a:pt x="78" y="86"/>
                  <a:pt x="77" y="86"/>
                  <a:pt x="77" y="87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3" y="0"/>
                </a:cubicBezTo>
                <a:cubicBezTo>
                  <a:pt x="51" y="0"/>
                  <a:pt x="49" y="2"/>
                  <a:pt x="49" y="4"/>
                </a:cubicBezTo>
                <a:cubicBezTo>
                  <a:pt x="49" y="108"/>
                  <a:pt x="49" y="108"/>
                  <a:pt x="49" y="108"/>
                </a:cubicBezTo>
                <a:cubicBezTo>
                  <a:pt x="29" y="87"/>
                  <a:pt x="29" y="87"/>
                  <a:pt x="29" y="87"/>
                </a:cubicBezTo>
                <a:cubicBezTo>
                  <a:pt x="28" y="86"/>
                  <a:pt x="27" y="86"/>
                  <a:pt x="26" y="86"/>
                </a:cubicBezTo>
                <a:close/>
                <a:moveTo>
                  <a:pt x="102" y="46"/>
                </a:moveTo>
                <a:cubicBezTo>
                  <a:pt x="66" y="46"/>
                  <a:pt x="66" y="46"/>
                  <a:pt x="66" y="46"/>
                </a:cubicBezTo>
                <a:cubicBezTo>
                  <a:pt x="64" y="46"/>
                  <a:pt x="63" y="48"/>
                  <a:pt x="63" y="50"/>
                </a:cubicBezTo>
                <a:cubicBezTo>
                  <a:pt x="63" y="52"/>
                  <a:pt x="64" y="53"/>
                  <a:pt x="6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99" y="139"/>
                  <a:pt x="99" y="139"/>
                  <a:pt x="99" y="139"/>
                </a:cubicBezTo>
                <a:cubicBezTo>
                  <a:pt x="6" y="139"/>
                  <a:pt x="6" y="139"/>
                  <a:pt x="6" y="139"/>
                </a:cubicBezTo>
                <a:cubicBezTo>
                  <a:pt x="6" y="53"/>
                  <a:pt x="6" y="53"/>
                  <a:pt x="6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41" y="53"/>
                  <a:pt x="43" y="52"/>
                  <a:pt x="43" y="50"/>
                </a:cubicBezTo>
                <a:cubicBezTo>
                  <a:pt x="43" y="48"/>
                  <a:pt x="41" y="46"/>
                  <a:pt x="39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1" y="46"/>
                  <a:pt x="0" y="48"/>
                  <a:pt x="0" y="5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4"/>
                  <a:pt x="1" y="145"/>
                  <a:pt x="3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4" y="145"/>
                  <a:pt x="105" y="144"/>
                  <a:pt x="105" y="142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48"/>
                  <a:pt x="104" y="46"/>
                  <a:pt x="102" y="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2212336" y="3110173"/>
            <a:ext cx="398463" cy="544513"/>
          </a:xfrm>
          <a:custGeom>
            <a:avLst/>
            <a:gdLst>
              <a:gd name="T0" fmla="*/ 26 w 106"/>
              <a:gd name="T1" fmla="*/ 33 h 145"/>
              <a:gd name="T2" fmla="*/ 29 w 106"/>
              <a:gd name="T3" fmla="*/ 32 h 145"/>
              <a:gd name="T4" fmla="*/ 50 w 106"/>
              <a:gd name="T5" fmla="*/ 11 h 145"/>
              <a:gd name="T6" fmla="*/ 50 w 106"/>
              <a:gd name="T7" fmla="*/ 116 h 145"/>
              <a:gd name="T8" fmla="*/ 53 w 106"/>
              <a:gd name="T9" fmla="*/ 119 h 145"/>
              <a:gd name="T10" fmla="*/ 56 w 106"/>
              <a:gd name="T11" fmla="*/ 116 h 145"/>
              <a:gd name="T12" fmla="*/ 56 w 106"/>
              <a:gd name="T13" fmla="*/ 11 h 145"/>
              <a:gd name="T14" fmla="*/ 77 w 106"/>
              <a:gd name="T15" fmla="*/ 32 h 145"/>
              <a:gd name="T16" fmla="*/ 79 w 106"/>
              <a:gd name="T17" fmla="*/ 33 h 145"/>
              <a:gd name="T18" fmla="*/ 83 w 106"/>
              <a:gd name="T19" fmla="*/ 30 h 145"/>
              <a:gd name="T20" fmla="*/ 82 w 106"/>
              <a:gd name="T21" fmla="*/ 28 h 145"/>
              <a:gd name="T22" fmla="*/ 55 w 106"/>
              <a:gd name="T23" fmla="*/ 1 h 145"/>
              <a:gd name="T24" fmla="*/ 53 w 106"/>
              <a:gd name="T25" fmla="*/ 0 h 145"/>
              <a:gd name="T26" fmla="*/ 50 w 106"/>
              <a:gd name="T27" fmla="*/ 1 h 145"/>
              <a:gd name="T28" fmla="*/ 24 w 106"/>
              <a:gd name="T29" fmla="*/ 28 h 145"/>
              <a:gd name="T30" fmla="*/ 23 w 106"/>
              <a:gd name="T31" fmla="*/ 30 h 145"/>
              <a:gd name="T32" fmla="*/ 26 w 106"/>
              <a:gd name="T33" fmla="*/ 33 h 145"/>
              <a:gd name="T34" fmla="*/ 102 w 106"/>
              <a:gd name="T35" fmla="*/ 46 h 145"/>
              <a:gd name="T36" fmla="*/ 66 w 106"/>
              <a:gd name="T37" fmla="*/ 46 h 145"/>
              <a:gd name="T38" fmla="*/ 63 w 106"/>
              <a:gd name="T39" fmla="*/ 50 h 145"/>
              <a:gd name="T40" fmla="*/ 66 w 106"/>
              <a:gd name="T41" fmla="*/ 53 h 145"/>
              <a:gd name="T42" fmla="*/ 99 w 106"/>
              <a:gd name="T43" fmla="*/ 53 h 145"/>
              <a:gd name="T44" fmla="*/ 99 w 106"/>
              <a:gd name="T45" fmla="*/ 139 h 145"/>
              <a:gd name="T46" fmla="*/ 7 w 106"/>
              <a:gd name="T47" fmla="*/ 139 h 145"/>
              <a:gd name="T48" fmla="*/ 7 w 106"/>
              <a:gd name="T49" fmla="*/ 53 h 145"/>
              <a:gd name="T50" fmla="*/ 40 w 106"/>
              <a:gd name="T51" fmla="*/ 53 h 145"/>
              <a:gd name="T52" fmla="*/ 43 w 106"/>
              <a:gd name="T53" fmla="*/ 50 h 145"/>
              <a:gd name="T54" fmla="*/ 40 w 106"/>
              <a:gd name="T55" fmla="*/ 46 h 145"/>
              <a:gd name="T56" fmla="*/ 3 w 106"/>
              <a:gd name="T57" fmla="*/ 46 h 145"/>
              <a:gd name="T58" fmla="*/ 0 w 106"/>
              <a:gd name="T59" fmla="*/ 50 h 145"/>
              <a:gd name="T60" fmla="*/ 0 w 106"/>
              <a:gd name="T61" fmla="*/ 142 h 145"/>
              <a:gd name="T62" fmla="*/ 3 w 106"/>
              <a:gd name="T63" fmla="*/ 145 h 145"/>
              <a:gd name="T64" fmla="*/ 102 w 106"/>
              <a:gd name="T65" fmla="*/ 145 h 145"/>
              <a:gd name="T66" fmla="*/ 106 w 106"/>
              <a:gd name="T67" fmla="*/ 142 h 145"/>
              <a:gd name="T68" fmla="*/ 106 w 106"/>
              <a:gd name="T69" fmla="*/ 50 h 145"/>
              <a:gd name="T70" fmla="*/ 102 w 106"/>
              <a:gd name="T71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6" h="145">
                <a:moveTo>
                  <a:pt x="26" y="33"/>
                </a:moveTo>
                <a:cubicBezTo>
                  <a:pt x="27" y="33"/>
                  <a:pt x="28" y="33"/>
                  <a:pt x="29" y="32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16"/>
                  <a:pt x="50" y="116"/>
                  <a:pt x="50" y="116"/>
                </a:cubicBezTo>
                <a:cubicBezTo>
                  <a:pt x="50" y="118"/>
                  <a:pt x="51" y="119"/>
                  <a:pt x="53" y="119"/>
                </a:cubicBezTo>
                <a:cubicBezTo>
                  <a:pt x="55" y="119"/>
                  <a:pt x="56" y="118"/>
                  <a:pt x="56" y="116"/>
                </a:cubicBezTo>
                <a:cubicBezTo>
                  <a:pt x="56" y="11"/>
                  <a:pt x="56" y="11"/>
                  <a:pt x="56" y="11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33"/>
                  <a:pt x="78" y="33"/>
                  <a:pt x="79" y="33"/>
                </a:cubicBezTo>
                <a:cubicBezTo>
                  <a:pt x="81" y="33"/>
                  <a:pt x="83" y="32"/>
                  <a:pt x="83" y="30"/>
                </a:cubicBezTo>
                <a:cubicBezTo>
                  <a:pt x="83" y="29"/>
                  <a:pt x="82" y="28"/>
                  <a:pt x="82" y="28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1"/>
                  <a:pt x="54" y="0"/>
                  <a:pt x="53" y="0"/>
                </a:cubicBezTo>
                <a:cubicBezTo>
                  <a:pt x="52" y="0"/>
                  <a:pt x="51" y="1"/>
                  <a:pt x="50" y="1"/>
                </a:cubicBezTo>
                <a:cubicBezTo>
                  <a:pt x="24" y="28"/>
                  <a:pt x="24" y="28"/>
                  <a:pt x="24" y="28"/>
                </a:cubicBezTo>
                <a:cubicBezTo>
                  <a:pt x="23" y="28"/>
                  <a:pt x="23" y="29"/>
                  <a:pt x="23" y="30"/>
                </a:cubicBezTo>
                <a:cubicBezTo>
                  <a:pt x="23" y="32"/>
                  <a:pt x="25" y="33"/>
                  <a:pt x="26" y="33"/>
                </a:cubicBezTo>
                <a:close/>
                <a:moveTo>
                  <a:pt x="102" y="46"/>
                </a:moveTo>
                <a:cubicBezTo>
                  <a:pt x="66" y="46"/>
                  <a:pt x="66" y="46"/>
                  <a:pt x="66" y="46"/>
                </a:cubicBezTo>
                <a:cubicBezTo>
                  <a:pt x="64" y="46"/>
                  <a:pt x="63" y="48"/>
                  <a:pt x="63" y="50"/>
                </a:cubicBezTo>
                <a:cubicBezTo>
                  <a:pt x="63" y="52"/>
                  <a:pt x="64" y="53"/>
                  <a:pt x="6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99" y="139"/>
                  <a:pt x="99" y="139"/>
                  <a:pt x="99" y="139"/>
                </a:cubicBezTo>
                <a:cubicBezTo>
                  <a:pt x="7" y="139"/>
                  <a:pt x="7" y="139"/>
                  <a:pt x="7" y="139"/>
                </a:cubicBezTo>
                <a:cubicBezTo>
                  <a:pt x="7" y="53"/>
                  <a:pt x="7" y="53"/>
                  <a:pt x="7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1" y="53"/>
                  <a:pt x="43" y="52"/>
                  <a:pt x="43" y="50"/>
                </a:cubicBezTo>
                <a:cubicBezTo>
                  <a:pt x="43" y="48"/>
                  <a:pt x="41" y="46"/>
                  <a:pt x="40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1" y="46"/>
                  <a:pt x="0" y="48"/>
                  <a:pt x="0" y="5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4"/>
                  <a:pt x="1" y="145"/>
                  <a:pt x="3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4" y="145"/>
                  <a:pt x="106" y="144"/>
                  <a:pt x="106" y="142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48"/>
                  <a:pt x="104" y="46"/>
                  <a:pt x="102" y="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3177536" y="3110173"/>
            <a:ext cx="547688" cy="544513"/>
          </a:xfrm>
          <a:custGeom>
            <a:avLst/>
            <a:gdLst>
              <a:gd name="T0" fmla="*/ 47 w 146"/>
              <a:gd name="T1" fmla="*/ 86 h 145"/>
              <a:gd name="T2" fmla="*/ 83 w 146"/>
              <a:gd name="T3" fmla="*/ 61 h 145"/>
              <a:gd name="T4" fmla="*/ 73 w 146"/>
              <a:gd name="T5" fmla="*/ 53 h 145"/>
              <a:gd name="T6" fmla="*/ 44 w 146"/>
              <a:gd name="T7" fmla="*/ 102 h 145"/>
              <a:gd name="T8" fmla="*/ 129 w 146"/>
              <a:gd name="T9" fmla="*/ 13 h 145"/>
              <a:gd name="T10" fmla="*/ 53 w 146"/>
              <a:gd name="T11" fmla="*/ 17 h 145"/>
              <a:gd name="T12" fmla="*/ 129 w 146"/>
              <a:gd name="T13" fmla="*/ 20 h 145"/>
              <a:gd name="T14" fmla="*/ 129 w 146"/>
              <a:gd name="T15" fmla="*/ 13 h 145"/>
              <a:gd name="T16" fmla="*/ 99 w 146"/>
              <a:gd name="T17" fmla="*/ 86 h 145"/>
              <a:gd name="T18" fmla="*/ 63 w 146"/>
              <a:gd name="T19" fmla="*/ 111 h 145"/>
              <a:gd name="T20" fmla="*/ 73 w 146"/>
              <a:gd name="T21" fmla="*/ 119 h 145"/>
              <a:gd name="T22" fmla="*/ 102 w 146"/>
              <a:gd name="T23" fmla="*/ 70 h 145"/>
              <a:gd name="T24" fmla="*/ 42 w 146"/>
              <a:gd name="T25" fmla="*/ 117 h 145"/>
              <a:gd name="T26" fmla="*/ 104 w 146"/>
              <a:gd name="T27" fmla="*/ 55 h 145"/>
              <a:gd name="T28" fmla="*/ 42 w 146"/>
              <a:gd name="T29" fmla="*/ 117 h 145"/>
              <a:gd name="T30" fmla="*/ 75 w 146"/>
              <a:gd name="T31" fmla="*/ 84 h 145"/>
              <a:gd name="T32" fmla="*/ 71 w 146"/>
              <a:gd name="T33" fmla="*/ 88 h 145"/>
              <a:gd name="T34" fmla="*/ 30 w 146"/>
              <a:gd name="T35" fmla="*/ 13 h 145"/>
              <a:gd name="T36" fmla="*/ 30 w 146"/>
              <a:gd name="T37" fmla="*/ 20 h 145"/>
              <a:gd name="T38" fmla="*/ 30 w 146"/>
              <a:gd name="T39" fmla="*/ 13 h 145"/>
              <a:gd name="T40" fmla="*/ 40 w 146"/>
              <a:gd name="T41" fmla="*/ 17 h 145"/>
              <a:gd name="T42" fmla="*/ 47 w 146"/>
              <a:gd name="T43" fmla="*/ 17 h 145"/>
              <a:gd name="T44" fmla="*/ 132 w 146"/>
              <a:gd name="T45" fmla="*/ 0 h 145"/>
              <a:gd name="T46" fmla="*/ 0 w 146"/>
              <a:gd name="T47" fmla="*/ 13 h 145"/>
              <a:gd name="T48" fmla="*/ 14 w 146"/>
              <a:gd name="T49" fmla="*/ 145 h 145"/>
              <a:gd name="T50" fmla="*/ 146 w 146"/>
              <a:gd name="T51" fmla="*/ 132 h 145"/>
              <a:gd name="T52" fmla="*/ 132 w 146"/>
              <a:gd name="T53" fmla="*/ 0 h 145"/>
              <a:gd name="T54" fmla="*/ 132 w 146"/>
              <a:gd name="T55" fmla="*/ 139 h 145"/>
              <a:gd name="T56" fmla="*/ 7 w 146"/>
              <a:gd name="T57" fmla="*/ 132 h 145"/>
              <a:gd name="T58" fmla="*/ 139 w 146"/>
              <a:gd name="T59" fmla="*/ 33 h 145"/>
              <a:gd name="T60" fmla="*/ 139 w 146"/>
              <a:gd name="T61" fmla="*/ 27 h 145"/>
              <a:gd name="T62" fmla="*/ 7 w 146"/>
              <a:gd name="T63" fmla="*/ 13 h 145"/>
              <a:gd name="T64" fmla="*/ 132 w 146"/>
              <a:gd name="T65" fmla="*/ 7 h 145"/>
              <a:gd name="T66" fmla="*/ 139 w 146"/>
              <a:gd name="T67" fmla="*/ 27 h 145"/>
              <a:gd name="T68" fmla="*/ 14 w 146"/>
              <a:gd name="T69" fmla="*/ 17 h 145"/>
              <a:gd name="T70" fmla="*/ 20 w 146"/>
              <a:gd name="T71" fmla="*/ 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45">
                <a:moveTo>
                  <a:pt x="48" y="96"/>
                </a:moveTo>
                <a:cubicBezTo>
                  <a:pt x="47" y="93"/>
                  <a:pt x="47" y="89"/>
                  <a:pt x="47" y="86"/>
                </a:cubicBezTo>
                <a:cubicBezTo>
                  <a:pt x="47" y="71"/>
                  <a:pt x="58" y="60"/>
                  <a:pt x="73" y="60"/>
                </a:cubicBezTo>
                <a:cubicBezTo>
                  <a:pt x="76" y="60"/>
                  <a:pt x="80" y="60"/>
                  <a:pt x="83" y="61"/>
                </a:cubicBezTo>
                <a:cubicBezTo>
                  <a:pt x="89" y="57"/>
                  <a:pt x="89" y="57"/>
                  <a:pt x="89" y="57"/>
                </a:cubicBezTo>
                <a:cubicBezTo>
                  <a:pt x="84" y="55"/>
                  <a:pt x="79" y="53"/>
                  <a:pt x="73" y="53"/>
                </a:cubicBezTo>
                <a:cubicBezTo>
                  <a:pt x="55" y="53"/>
                  <a:pt x="40" y="68"/>
                  <a:pt x="40" y="86"/>
                </a:cubicBezTo>
                <a:cubicBezTo>
                  <a:pt x="40" y="92"/>
                  <a:pt x="42" y="97"/>
                  <a:pt x="44" y="102"/>
                </a:cubicBezTo>
                <a:lnTo>
                  <a:pt x="48" y="96"/>
                </a:lnTo>
                <a:close/>
                <a:moveTo>
                  <a:pt x="129" y="13"/>
                </a:moveTo>
                <a:cubicBezTo>
                  <a:pt x="57" y="13"/>
                  <a:pt x="57" y="13"/>
                  <a:pt x="57" y="13"/>
                </a:cubicBezTo>
                <a:cubicBezTo>
                  <a:pt x="55" y="13"/>
                  <a:pt x="53" y="15"/>
                  <a:pt x="53" y="17"/>
                </a:cubicBezTo>
                <a:cubicBezTo>
                  <a:pt x="53" y="19"/>
                  <a:pt x="55" y="20"/>
                  <a:pt x="57" y="20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31" y="20"/>
                  <a:pt x="132" y="19"/>
                  <a:pt x="132" y="17"/>
                </a:cubicBezTo>
                <a:cubicBezTo>
                  <a:pt x="132" y="15"/>
                  <a:pt x="131" y="13"/>
                  <a:pt x="129" y="13"/>
                </a:cubicBezTo>
                <a:close/>
                <a:moveTo>
                  <a:pt x="98" y="76"/>
                </a:moveTo>
                <a:cubicBezTo>
                  <a:pt x="99" y="79"/>
                  <a:pt x="99" y="83"/>
                  <a:pt x="99" y="86"/>
                </a:cubicBezTo>
                <a:cubicBezTo>
                  <a:pt x="99" y="101"/>
                  <a:pt x="88" y="112"/>
                  <a:pt x="73" y="112"/>
                </a:cubicBezTo>
                <a:cubicBezTo>
                  <a:pt x="70" y="112"/>
                  <a:pt x="66" y="112"/>
                  <a:pt x="63" y="111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2" y="117"/>
                  <a:pt x="67" y="119"/>
                  <a:pt x="73" y="119"/>
                </a:cubicBezTo>
                <a:cubicBezTo>
                  <a:pt x="91" y="119"/>
                  <a:pt x="106" y="104"/>
                  <a:pt x="106" y="86"/>
                </a:cubicBezTo>
                <a:cubicBezTo>
                  <a:pt x="106" y="80"/>
                  <a:pt x="104" y="75"/>
                  <a:pt x="102" y="70"/>
                </a:cubicBezTo>
                <a:lnTo>
                  <a:pt x="98" y="76"/>
                </a:lnTo>
                <a:close/>
                <a:moveTo>
                  <a:pt x="42" y="117"/>
                </a:moveTo>
                <a:cubicBezTo>
                  <a:pt x="80" y="93"/>
                  <a:pt x="80" y="93"/>
                  <a:pt x="80" y="93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66" y="79"/>
                  <a:pt x="66" y="79"/>
                  <a:pt x="66" y="79"/>
                </a:cubicBezTo>
                <a:lnTo>
                  <a:pt x="42" y="117"/>
                </a:lnTo>
                <a:close/>
                <a:moveTo>
                  <a:pt x="71" y="84"/>
                </a:moveTo>
                <a:cubicBezTo>
                  <a:pt x="72" y="82"/>
                  <a:pt x="74" y="82"/>
                  <a:pt x="75" y="84"/>
                </a:cubicBezTo>
                <a:cubicBezTo>
                  <a:pt x="77" y="85"/>
                  <a:pt x="77" y="87"/>
                  <a:pt x="75" y="88"/>
                </a:cubicBezTo>
                <a:cubicBezTo>
                  <a:pt x="74" y="90"/>
                  <a:pt x="72" y="90"/>
                  <a:pt x="71" y="88"/>
                </a:cubicBezTo>
                <a:cubicBezTo>
                  <a:pt x="69" y="87"/>
                  <a:pt x="69" y="85"/>
                  <a:pt x="71" y="84"/>
                </a:cubicBezTo>
                <a:close/>
                <a:moveTo>
                  <a:pt x="30" y="13"/>
                </a:moveTo>
                <a:cubicBezTo>
                  <a:pt x="28" y="13"/>
                  <a:pt x="27" y="15"/>
                  <a:pt x="27" y="17"/>
                </a:cubicBezTo>
                <a:cubicBezTo>
                  <a:pt x="27" y="19"/>
                  <a:pt x="28" y="20"/>
                  <a:pt x="30" y="20"/>
                </a:cubicBezTo>
                <a:cubicBezTo>
                  <a:pt x="32" y="20"/>
                  <a:pt x="33" y="19"/>
                  <a:pt x="33" y="17"/>
                </a:cubicBezTo>
                <a:cubicBezTo>
                  <a:pt x="33" y="15"/>
                  <a:pt x="32" y="13"/>
                  <a:pt x="30" y="13"/>
                </a:cubicBezTo>
                <a:close/>
                <a:moveTo>
                  <a:pt x="43" y="13"/>
                </a:moveTo>
                <a:cubicBezTo>
                  <a:pt x="41" y="13"/>
                  <a:pt x="40" y="15"/>
                  <a:pt x="40" y="17"/>
                </a:cubicBezTo>
                <a:cubicBezTo>
                  <a:pt x="40" y="19"/>
                  <a:pt x="41" y="20"/>
                  <a:pt x="43" y="20"/>
                </a:cubicBezTo>
                <a:cubicBezTo>
                  <a:pt x="45" y="20"/>
                  <a:pt x="47" y="19"/>
                  <a:pt x="47" y="17"/>
                </a:cubicBezTo>
                <a:cubicBezTo>
                  <a:pt x="47" y="15"/>
                  <a:pt x="45" y="13"/>
                  <a:pt x="43" y="13"/>
                </a:cubicBezTo>
                <a:close/>
                <a:moveTo>
                  <a:pt x="132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4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40" y="145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33"/>
                  <a:pt x="7" y="33"/>
                  <a:pt x="7" y="33"/>
                </a:cubicBezTo>
                <a:cubicBezTo>
                  <a:pt x="139" y="33"/>
                  <a:pt x="139" y="33"/>
                  <a:pt x="139" y="33"/>
                </a:cubicBezTo>
                <a:lnTo>
                  <a:pt x="139" y="132"/>
                </a:lnTo>
                <a:close/>
                <a:moveTo>
                  <a:pt x="139" y="27"/>
                </a:moveTo>
                <a:cubicBezTo>
                  <a:pt x="7" y="27"/>
                  <a:pt x="7" y="27"/>
                  <a:pt x="7" y="27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27"/>
                </a:lnTo>
                <a:close/>
                <a:moveTo>
                  <a:pt x="17" y="13"/>
                </a:moveTo>
                <a:cubicBezTo>
                  <a:pt x="15" y="13"/>
                  <a:pt x="14" y="15"/>
                  <a:pt x="14" y="17"/>
                </a:cubicBezTo>
                <a:cubicBezTo>
                  <a:pt x="14" y="19"/>
                  <a:pt x="15" y="20"/>
                  <a:pt x="17" y="20"/>
                </a:cubicBezTo>
                <a:cubicBezTo>
                  <a:pt x="19" y="20"/>
                  <a:pt x="20" y="19"/>
                  <a:pt x="20" y="17"/>
                </a:cubicBezTo>
                <a:cubicBezTo>
                  <a:pt x="20" y="15"/>
                  <a:pt x="19" y="13"/>
                  <a:pt x="17" y="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4220524" y="3110173"/>
            <a:ext cx="544513" cy="544513"/>
          </a:xfrm>
          <a:custGeom>
            <a:avLst/>
            <a:gdLst>
              <a:gd name="T0" fmla="*/ 16 w 145"/>
              <a:gd name="T1" fmla="*/ 13 h 145"/>
              <a:gd name="T2" fmla="*/ 13 w 145"/>
              <a:gd name="T3" fmla="*/ 17 h 145"/>
              <a:gd name="T4" fmla="*/ 16 w 145"/>
              <a:gd name="T5" fmla="*/ 20 h 145"/>
              <a:gd name="T6" fmla="*/ 19 w 145"/>
              <a:gd name="T7" fmla="*/ 17 h 145"/>
              <a:gd name="T8" fmla="*/ 16 w 145"/>
              <a:gd name="T9" fmla="*/ 13 h 145"/>
              <a:gd name="T10" fmla="*/ 29 w 145"/>
              <a:gd name="T11" fmla="*/ 13 h 145"/>
              <a:gd name="T12" fmla="*/ 26 w 145"/>
              <a:gd name="T13" fmla="*/ 17 h 145"/>
              <a:gd name="T14" fmla="*/ 29 w 145"/>
              <a:gd name="T15" fmla="*/ 20 h 145"/>
              <a:gd name="T16" fmla="*/ 33 w 145"/>
              <a:gd name="T17" fmla="*/ 17 h 145"/>
              <a:gd name="T18" fmla="*/ 29 w 145"/>
              <a:gd name="T19" fmla="*/ 13 h 145"/>
              <a:gd name="T20" fmla="*/ 132 w 145"/>
              <a:gd name="T21" fmla="*/ 0 h 145"/>
              <a:gd name="T22" fmla="*/ 13 w 145"/>
              <a:gd name="T23" fmla="*/ 0 h 145"/>
              <a:gd name="T24" fmla="*/ 0 w 145"/>
              <a:gd name="T25" fmla="*/ 13 h 145"/>
              <a:gd name="T26" fmla="*/ 0 w 145"/>
              <a:gd name="T27" fmla="*/ 132 h 145"/>
              <a:gd name="T28" fmla="*/ 13 w 145"/>
              <a:gd name="T29" fmla="*/ 145 h 145"/>
              <a:gd name="T30" fmla="*/ 132 w 145"/>
              <a:gd name="T31" fmla="*/ 145 h 145"/>
              <a:gd name="T32" fmla="*/ 145 w 145"/>
              <a:gd name="T33" fmla="*/ 132 h 145"/>
              <a:gd name="T34" fmla="*/ 145 w 145"/>
              <a:gd name="T35" fmla="*/ 13 h 145"/>
              <a:gd name="T36" fmla="*/ 132 w 145"/>
              <a:gd name="T37" fmla="*/ 0 h 145"/>
              <a:gd name="T38" fmla="*/ 138 w 145"/>
              <a:gd name="T39" fmla="*/ 132 h 145"/>
              <a:gd name="T40" fmla="*/ 132 w 145"/>
              <a:gd name="T41" fmla="*/ 139 h 145"/>
              <a:gd name="T42" fmla="*/ 13 w 145"/>
              <a:gd name="T43" fmla="*/ 139 h 145"/>
              <a:gd name="T44" fmla="*/ 6 w 145"/>
              <a:gd name="T45" fmla="*/ 132 h 145"/>
              <a:gd name="T46" fmla="*/ 6 w 145"/>
              <a:gd name="T47" fmla="*/ 33 h 145"/>
              <a:gd name="T48" fmla="*/ 138 w 145"/>
              <a:gd name="T49" fmla="*/ 33 h 145"/>
              <a:gd name="T50" fmla="*/ 138 w 145"/>
              <a:gd name="T51" fmla="*/ 132 h 145"/>
              <a:gd name="T52" fmla="*/ 138 w 145"/>
              <a:gd name="T53" fmla="*/ 27 h 145"/>
              <a:gd name="T54" fmla="*/ 6 w 145"/>
              <a:gd name="T55" fmla="*/ 27 h 145"/>
              <a:gd name="T56" fmla="*/ 6 w 145"/>
              <a:gd name="T57" fmla="*/ 13 h 145"/>
              <a:gd name="T58" fmla="*/ 13 w 145"/>
              <a:gd name="T59" fmla="*/ 7 h 145"/>
              <a:gd name="T60" fmla="*/ 132 w 145"/>
              <a:gd name="T61" fmla="*/ 7 h 145"/>
              <a:gd name="T62" fmla="*/ 138 w 145"/>
              <a:gd name="T63" fmla="*/ 13 h 145"/>
              <a:gd name="T64" fmla="*/ 138 w 145"/>
              <a:gd name="T65" fmla="*/ 27 h 145"/>
              <a:gd name="T66" fmla="*/ 43 w 145"/>
              <a:gd name="T67" fmla="*/ 13 h 145"/>
              <a:gd name="T68" fmla="*/ 39 w 145"/>
              <a:gd name="T69" fmla="*/ 17 h 145"/>
              <a:gd name="T70" fmla="*/ 43 w 145"/>
              <a:gd name="T71" fmla="*/ 20 h 145"/>
              <a:gd name="T72" fmla="*/ 46 w 145"/>
              <a:gd name="T73" fmla="*/ 17 h 145"/>
              <a:gd name="T74" fmla="*/ 43 w 145"/>
              <a:gd name="T75" fmla="*/ 13 h 145"/>
              <a:gd name="T76" fmla="*/ 128 w 145"/>
              <a:gd name="T77" fmla="*/ 13 h 145"/>
              <a:gd name="T78" fmla="*/ 56 w 145"/>
              <a:gd name="T79" fmla="*/ 13 h 145"/>
              <a:gd name="T80" fmla="*/ 52 w 145"/>
              <a:gd name="T81" fmla="*/ 17 h 145"/>
              <a:gd name="T82" fmla="*/ 56 w 145"/>
              <a:gd name="T83" fmla="*/ 20 h 145"/>
              <a:gd name="T84" fmla="*/ 128 w 145"/>
              <a:gd name="T85" fmla="*/ 20 h 145"/>
              <a:gd name="T86" fmla="*/ 132 w 145"/>
              <a:gd name="T87" fmla="*/ 17 h 145"/>
              <a:gd name="T88" fmla="*/ 128 w 145"/>
              <a:gd name="T89" fmla="*/ 1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" h="145">
                <a:moveTo>
                  <a:pt x="16" y="13"/>
                </a:moveTo>
                <a:cubicBezTo>
                  <a:pt x="14" y="13"/>
                  <a:pt x="13" y="15"/>
                  <a:pt x="13" y="17"/>
                </a:cubicBezTo>
                <a:cubicBezTo>
                  <a:pt x="13" y="19"/>
                  <a:pt x="14" y="20"/>
                  <a:pt x="16" y="20"/>
                </a:cubicBezTo>
                <a:cubicBezTo>
                  <a:pt x="18" y="20"/>
                  <a:pt x="19" y="19"/>
                  <a:pt x="19" y="17"/>
                </a:cubicBezTo>
                <a:cubicBezTo>
                  <a:pt x="19" y="15"/>
                  <a:pt x="18" y="13"/>
                  <a:pt x="16" y="13"/>
                </a:cubicBezTo>
                <a:close/>
                <a:moveTo>
                  <a:pt x="29" y="13"/>
                </a:moveTo>
                <a:cubicBezTo>
                  <a:pt x="27" y="13"/>
                  <a:pt x="26" y="15"/>
                  <a:pt x="26" y="17"/>
                </a:cubicBezTo>
                <a:cubicBezTo>
                  <a:pt x="26" y="19"/>
                  <a:pt x="27" y="20"/>
                  <a:pt x="29" y="20"/>
                </a:cubicBezTo>
                <a:cubicBezTo>
                  <a:pt x="31" y="20"/>
                  <a:pt x="33" y="19"/>
                  <a:pt x="33" y="17"/>
                </a:cubicBezTo>
                <a:cubicBezTo>
                  <a:pt x="33" y="15"/>
                  <a:pt x="31" y="13"/>
                  <a:pt x="29" y="13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40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5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33"/>
                  <a:pt x="6" y="33"/>
                  <a:pt x="6" y="33"/>
                </a:cubicBezTo>
                <a:cubicBezTo>
                  <a:pt x="138" y="33"/>
                  <a:pt x="138" y="33"/>
                  <a:pt x="138" y="33"/>
                </a:cubicBezTo>
                <a:lnTo>
                  <a:pt x="138" y="132"/>
                </a:lnTo>
                <a:close/>
                <a:moveTo>
                  <a:pt x="138" y="27"/>
                </a:moveTo>
                <a:cubicBezTo>
                  <a:pt x="6" y="27"/>
                  <a:pt x="6" y="27"/>
                  <a:pt x="6" y="27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5" y="7"/>
                  <a:pt x="138" y="10"/>
                  <a:pt x="138" y="13"/>
                </a:cubicBezTo>
                <a:lnTo>
                  <a:pt x="138" y="27"/>
                </a:lnTo>
                <a:close/>
                <a:moveTo>
                  <a:pt x="43" y="13"/>
                </a:moveTo>
                <a:cubicBezTo>
                  <a:pt x="41" y="13"/>
                  <a:pt x="39" y="15"/>
                  <a:pt x="39" y="17"/>
                </a:cubicBezTo>
                <a:cubicBezTo>
                  <a:pt x="39" y="19"/>
                  <a:pt x="41" y="20"/>
                  <a:pt x="43" y="20"/>
                </a:cubicBezTo>
                <a:cubicBezTo>
                  <a:pt x="44" y="20"/>
                  <a:pt x="46" y="19"/>
                  <a:pt x="46" y="17"/>
                </a:cubicBezTo>
                <a:cubicBezTo>
                  <a:pt x="46" y="15"/>
                  <a:pt x="44" y="13"/>
                  <a:pt x="43" y="13"/>
                </a:cubicBezTo>
                <a:close/>
                <a:moveTo>
                  <a:pt x="128" y="13"/>
                </a:moveTo>
                <a:cubicBezTo>
                  <a:pt x="56" y="13"/>
                  <a:pt x="56" y="13"/>
                  <a:pt x="56" y="13"/>
                </a:cubicBezTo>
                <a:cubicBezTo>
                  <a:pt x="54" y="13"/>
                  <a:pt x="52" y="15"/>
                  <a:pt x="52" y="17"/>
                </a:cubicBezTo>
                <a:cubicBezTo>
                  <a:pt x="52" y="19"/>
                  <a:pt x="54" y="20"/>
                  <a:pt x="56" y="20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30" y="20"/>
                  <a:pt x="132" y="19"/>
                  <a:pt x="132" y="17"/>
                </a:cubicBezTo>
                <a:cubicBezTo>
                  <a:pt x="132" y="15"/>
                  <a:pt x="130" y="13"/>
                  <a:pt x="128" y="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261924" y="3110173"/>
            <a:ext cx="542925" cy="544513"/>
          </a:xfrm>
          <a:custGeom>
            <a:avLst/>
            <a:gdLst>
              <a:gd name="T0" fmla="*/ 39 w 145"/>
              <a:gd name="T1" fmla="*/ 43 h 145"/>
              <a:gd name="T2" fmla="*/ 46 w 145"/>
              <a:gd name="T3" fmla="*/ 43 h 145"/>
              <a:gd name="T4" fmla="*/ 16 w 145"/>
              <a:gd name="T5" fmla="*/ 40 h 145"/>
              <a:gd name="T6" fmla="*/ 16 w 145"/>
              <a:gd name="T7" fmla="*/ 46 h 145"/>
              <a:gd name="T8" fmla="*/ 16 w 145"/>
              <a:gd name="T9" fmla="*/ 40 h 145"/>
              <a:gd name="T10" fmla="*/ 26 w 145"/>
              <a:gd name="T11" fmla="*/ 43 h 145"/>
              <a:gd name="T12" fmla="*/ 33 w 145"/>
              <a:gd name="T13" fmla="*/ 43 h 145"/>
              <a:gd name="T14" fmla="*/ 132 w 145"/>
              <a:gd name="T15" fmla="*/ 0 h 145"/>
              <a:gd name="T16" fmla="*/ 26 w 145"/>
              <a:gd name="T17" fmla="*/ 13 h 145"/>
              <a:gd name="T18" fmla="*/ 30 w 145"/>
              <a:gd name="T19" fmla="*/ 20 h 145"/>
              <a:gd name="T20" fmla="*/ 33 w 145"/>
              <a:gd name="T21" fmla="*/ 13 h 145"/>
              <a:gd name="T22" fmla="*/ 132 w 145"/>
              <a:gd name="T23" fmla="*/ 7 h 145"/>
              <a:gd name="T24" fmla="*/ 138 w 145"/>
              <a:gd name="T25" fmla="*/ 106 h 145"/>
              <a:gd name="T26" fmla="*/ 129 w 145"/>
              <a:gd name="T27" fmla="*/ 112 h 145"/>
              <a:gd name="T28" fmla="*/ 129 w 145"/>
              <a:gd name="T29" fmla="*/ 119 h 145"/>
              <a:gd name="T30" fmla="*/ 145 w 145"/>
              <a:gd name="T31" fmla="*/ 106 h 145"/>
              <a:gd name="T32" fmla="*/ 132 w 145"/>
              <a:gd name="T33" fmla="*/ 0 h 145"/>
              <a:gd name="T34" fmla="*/ 56 w 145"/>
              <a:gd name="T35" fmla="*/ 40 h 145"/>
              <a:gd name="T36" fmla="*/ 56 w 145"/>
              <a:gd name="T37" fmla="*/ 46 h 145"/>
              <a:gd name="T38" fmla="*/ 105 w 145"/>
              <a:gd name="T39" fmla="*/ 43 h 145"/>
              <a:gd name="T40" fmla="*/ 105 w 145"/>
              <a:gd name="T41" fmla="*/ 27 h 145"/>
              <a:gd name="T42" fmla="*/ 0 w 145"/>
              <a:gd name="T43" fmla="*/ 40 h 145"/>
              <a:gd name="T44" fmla="*/ 13 w 145"/>
              <a:gd name="T45" fmla="*/ 145 h 145"/>
              <a:gd name="T46" fmla="*/ 119 w 145"/>
              <a:gd name="T47" fmla="*/ 132 h 145"/>
              <a:gd name="T48" fmla="*/ 105 w 145"/>
              <a:gd name="T49" fmla="*/ 27 h 145"/>
              <a:gd name="T50" fmla="*/ 105 w 145"/>
              <a:gd name="T51" fmla="*/ 139 h 145"/>
              <a:gd name="T52" fmla="*/ 6 w 145"/>
              <a:gd name="T53" fmla="*/ 132 h 145"/>
              <a:gd name="T54" fmla="*/ 112 w 145"/>
              <a:gd name="T55" fmla="*/ 60 h 145"/>
              <a:gd name="T56" fmla="*/ 112 w 145"/>
              <a:gd name="T57" fmla="*/ 53 h 145"/>
              <a:gd name="T58" fmla="*/ 6 w 145"/>
              <a:gd name="T59" fmla="*/ 40 h 145"/>
              <a:gd name="T60" fmla="*/ 105 w 145"/>
              <a:gd name="T61" fmla="*/ 33 h 145"/>
              <a:gd name="T62" fmla="*/ 112 w 145"/>
              <a:gd name="T63" fmla="*/ 5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5">
                <a:moveTo>
                  <a:pt x="43" y="40"/>
                </a:moveTo>
                <a:cubicBezTo>
                  <a:pt x="41" y="40"/>
                  <a:pt x="39" y="41"/>
                  <a:pt x="39" y="43"/>
                </a:cubicBezTo>
                <a:cubicBezTo>
                  <a:pt x="39" y="45"/>
                  <a:pt x="41" y="46"/>
                  <a:pt x="43" y="46"/>
                </a:cubicBezTo>
                <a:cubicBezTo>
                  <a:pt x="45" y="46"/>
                  <a:pt x="46" y="45"/>
                  <a:pt x="46" y="43"/>
                </a:cubicBezTo>
                <a:cubicBezTo>
                  <a:pt x="46" y="41"/>
                  <a:pt x="45" y="40"/>
                  <a:pt x="43" y="40"/>
                </a:cubicBezTo>
                <a:close/>
                <a:moveTo>
                  <a:pt x="16" y="40"/>
                </a:moveTo>
                <a:cubicBezTo>
                  <a:pt x="14" y="40"/>
                  <a:pt x="13" y="41"/>
                  <a:pt x="13" y="43"/>
                </a:cubicBezTo>
                <a:cubicBezTo>
                  <a:pt x="13" y="45"/>
                  <a:pt x="14" y="46"/>
                  <a:pt x="16" y="46"/>
                </a:cubicBezTo>
                <a:cubicBezTo>
                  <a:pt x="18" y="46"/>
                  <a:pt x="20" y="45"/>
                  <a:pt x="20" y="43"/>
                </a:cubicBezTo>
                <a:cubicBezTo>
                  <a:pt x="20" y="41"/>
                  <a:pt x="18" y="40"/>
                  <a:pt x="16" y="40"/>
                </a:cubicBezTo>
                <a:close/>
                <a:moveTo>
                  <a:pt x="30" y="40"/>
                </a:moveTo>
                <a:cubicBezTo>
                  <a:pt x="28" y="40"/>
                  <a:pt x="26" y="41"/>
                  <a:pt x="26" y="43"/>
                </a:cubicBezTo>
                <a:cubicBezTo>
                  <a:pt x="26" y="45"/>
                  <a:pt x="28" y="46"/>
                  <a:pt x="30" y="46"/>
                </a:cubicBezTo>
                <a:cubicBezTo>
                  <a:pt x="31" y="46"/>
                  <a:pt x="33" y="45"/>
                  <a:pt x="33" y="43"/>
                </a:cubicBezTo>
                <a:cubicBezTo>
                  <a:pt x="33" y="41"/>
                  <a:pt x="31" y="40"/>
                  <a:pt x="30" y="40"/>
                </a:cubicBezTo>
                <a:close/>
                <a:moveTo>
                  <a:pt x="132" y="0"/>
                </a:moveTo>
                <a:cubicBezTo>
                  <a:pt x="39" y="0"/>
                  <a:pt x="39" y="0"/>
                  <a:pt x="39" y="0"/>
                </a:cubicBezTo>
                <a:cubicBezTo>
                  <a:pt x="32" y="0"/>
                  <a:pt x="26" y="6"/>
                  <a:pt x="26" y="13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9"/>
                  <a:pt x="28" y="20"/>
                  <a:pt x="30" y="20"/>
                </a:cubicBezTo>
                <a:cubicBezTo>
                  <a:pt x="31" y="20"/>
                  <a:pt x="33" y="19"/>
                  <a:pt x="33" y="17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0"/>
                  <a:pt x="36" y="7"/>
                  <a:pt x="39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5" y="7"/>
                  <a:pt x="138" y="10"/>
                  <a:pt x="138" y="13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9"/>
                  <a:pt x="135" y="112"/>
                  <a:pt x="132" y="112"/>
                </a:cubicBezTo>
                <a:cubicBezTo>
                  <a:pt x="129" y="112"/>
                  <a:pt x="129" y="112"/>
                  <a:pt x="129" y="112"/>
                </a:cubicBezTo>
                <a:cubicBezTo>
                  <a:pt x="127" y="112"/>
                  <a:pt x="125" y="114"/>
                  <a:pt x="125" y="116"/>
                </a:cubicBezTo>
                <a:cubicBezTo>
                  <a:pt x="125" y="118"/>
                  <a:pt x="127" y="119"/>
                  <a:pt x="129" y="119"/>
                </a:cubicBezTo>
                <a:cubicBezTo>
                  <a:pt x="132" y="119"/>
                  <a:pt x="132" y="119"/>
                  <a:pt x="132" y="119"/>
                </a:cubicBezTo>
                <a:cubicBezTo>
                  <a:pt x="139" y="119"/>
                  <a:pt x="145" y="113"/>
                  <a:pt x="145" y="106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02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4" y="40"/>
                  <a:pt x="53" y="41"/>
                  <a:pt x="53" y="43"/>
                </a:cubicBezTo>
                <a:cubicBezTo>
                  <a:pt x="53" y="45"/>
                  <a:pt x="54" y="46"/>
                  <a:pt x="56" y="46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04" y="46"/>
                  <a:pt x="105" y="45"/>
                  <a:pt x="105" y="43"/>
                </a:cubicBezTo>
                <a:cubicBezTo>
                  <a:pt x="105" y="41"/>
                  <a:pt x="104" y="40"/>
                  <a:pt x="102" y="40"/>
                </a:cubicBezTo>
                <a:close/>
                <a:moveTo>
                  <a:pt x="105" y="27"/>
                </a:move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33"/>
                  <a:pt x="0" y="4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13" y="145"/>
                  <a:pt x="119" y="140"/>
                  <a:pt x="119" y="132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19" y="33"/>
                  <a:pt x="113" y="27"/>
                  <a:pt x="105" y="27"/>
                </a:cubicBezTo>
                <a:close/>
                <a:moveTo>
                  <a:pt x="112" y="132"/>
                </a:moveTo>
                <a:cubicBezTo>
                  <a:pt x="112" y="136"/>
                  <a:pt x="109" y="139"/>
                  <a:pt x="105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60"/>
                  <a:pt x="6" y="60"/>
                  <a:pt x="6" y="60"/>
                </a:cubicBezTo>
                <a:cubicBezTo>
                  <a:pt x="112" y="60"/>
                  <a:pt x="112" y="60"/>
                  <a:pt x="112" y="60"/>
                </a:cubicBezTo>
                <a:lnTo>
                  <a:pt x="112" y="132"/>
                </a:lnTo>
                <a:close/>
                <a:moveTo>
                  <a:pt x="112" y="53"/>
                </a:moveTo>
                <a:cubicBezTo>
                  <a:pt x="6" y="53"/>
                  <a:pt x="6" y="53"/>
                  <a:pt x="6" y="53"/>
                </a:cubicBezTo>
                <a:cubicBezTo>
                  <a:pt x="6" y="40"/>
                  <a:pt x="6" y="40"/>
                  <a:pt x="6" y="40"/>
                </a:cubicBezTo>
                <a:cubicBezTo>
                  <a:pt x="6" y="36"/>
                  <a:pt x="9" y="33"/>
                  <a:pt x="13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9" y="33"/>
                  <a:pt x="112" y="36"/>
                  <a:pt x="112" y="40"/>
                </a:cubicBezTo>
                <a:lnTo>
                  <a:pt x="112" y="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301736" y="3186373"/>
            <a:ext cx="544513" cy="398463"/>
          </a:xfrm>
          <a:custGeom>
            <a:avLst/>
            <a:gdLst>
              <a:gd name="T0" fmla="*/ 132 w 145"/>
              <a:gd name="T1" fmla="*/ 0 h 106"/>
              <a:gd name="T2" fmla="*/ 13 w 145"/>
              <a:gd name="T3" fmla="*/ 0 h 106"/>
              <a:gd name="T4" fmla="*/ 0 w 145"/>
              <a:gd name="T5" fmla="*/ 13 h 106"/>
              <a:gd name="T6" fmla="*/ 0 w 145"/>
              <a:gd name="T7" fmla="*/ 92 h 106"/>
              <a:gd name="T8" fmla="*/ 13 w 145"/>
              <a:gd name="T9" fmla="*/ 106 h 106"/>
              <a:gd name="T10" fmla="*/ 132 w 145"/>
              <a:gd name="T11" fmla="*/ 106 h 106"/>
              <a:gd name="T12" fmla="*/ 145 w 145"/>
              <a:gd name="T13" fmla="*/ 92 h 106"/>
              <a:gd name="T14" fmla="*/ 145 w 145"/>
              <a:gd name="T15" fmla="*/ 13 h 106"/>
              <a:gd name="T16" fmla="*/ 132 w 145"/>
              <a:gd name="T17" fmla="*/ 0 h 106"/>
              <a:gd name="T18" fmla="*/ 13 w 145"/>
              <a:gd name="T19" fmla="*/ 7 h 106"/>
              <a:gd name="T20" fmla="*/ 132 w 145"/>
              <a:gd name="T21" fmla="*/ 7 h 106"/>
              <a:gd name="T22" fmla="*/ 134 w 145"/>
              <a:gd name="T23" fmla="*/ 7 h 106"/>
              <a:gd name="T24" fmla="*/ 77 w 145"/>
              <a:gd name="T25" fmla="*/ 64 h 106"/>
              <a:gd name="T26" fmla="*/ 73 w 145"/>
              <a:gd name="T27" fmla="*/ 66 h 106"/>
              <a:gd name="T28" fmla="*/ 68 w 145"/>
              <a:gd name="T29" fmla="*/ 64 h 106"/>
              <a:gd name="T30" fmla="*/ 11 w 145"/>
              <a:gd name="T31" fmla="*/ 7 h 106"/>
              <a:gd name="T32" fmla="*/ 13 w 145"/>
              <a:gd name="T33" fmla="*/ 7 h 106"/>
              <a:gd name="T34" fmla="*/ 7 w 145"/>
              <a:gd name="T35" fmla="*/ 92 h 106"/>
              <a:gd name="T36" fmla="*/ 7 w 145"/>
              <a:gd name="T37" fmla="*/ 13 h 106"/>
              <a:gd name="T38" fmla="*/ 7 w 145"/>
              <a:gd name="T39" fmla="*/ 12 h 106"/>
              <a:gd name="T40" fmla="*/ 47 w 145"/>
              <a:gd name="T41" fmla="*/ 53 h 106"/>
              <a:gd name="T42" fmla="*/ 7 w 145"/>
              <a:gd name="T43" fmla="*/ 94 h 106"/>
              <a:gd name="T44" fmla="*/ 7 w 145"/>
              <a:gd name="T45" fmla="*/ 92 h 106"/>
              <a:gd name="T46" fmla="*/ 132 w 145"/>
              <a:gd name="T47" fmla="*/ 99 h 106"/>
              <a:gd name="T48" fmla="*/ 13 w 145"/>
              <a:gd name="T49" fmla="*/ 99 h 106"/>
              <a:gd name="T50" fmla="*/ 11 w 145"/>
              <a:gd name="T51" fmla="*/ 99 h 106"/>
              <a:gd name="T52" fmla="*/ 52 w 145"/>
              <a:gd name="T53" fmla="*/ 57 h 106"/>
              <a:gd name="T54" fmla="*/ 63 w 145"/>
              <a:gd name="T55" fmla="*/ 69 h 106"/>
              <a:gd name="T56" fmla="*/ 73 w 145"/>
              <a:gd name="T57" fmla="*/ 73 h 106"/>
              <a:gd name="T58" fmla="*/ 82 w 145"/>
              <a:gd name="T59" fmla="*/ 69 h 106"/>
              <a:gd name="T60" fmla="*/ 93 w 145"/>
              <a:gd name="T61" fmla="*/ 57 h 106"/>
              <a:gd name="T62" fmla="*/ 134 w 145"/>
              <a:gd name="T63" fmla="*/ 99 h 106"/>
              <a:gd name="T64" fmla="*/ 132 w 145"/>
              <a:gd name="T65" fmla="*/ 99 h 106"/>
              <a:gd name="T66" fmla="*/ 139 w 145"/>
              <a:gd name="T67" fmla="*/ 92 h 106"/>
              <a:gd name="T68" fmla="*/ 138 w 145"/>
              <a:gd name="T69" fmla="*/ 94 h 106"/>
              <a:gd name="T70" fmla="*/ 98 w 145"/>
              <a:gd name="T71" fmla="*/ 53 h 106"/>
              <a:gd name="T72" fmla="*/ 138 w 145"/>
              <a:gd name="T73" fmla="*/ 12 h 106"/>
              <a:gd name="T74" fmla="*/ 139 w 145"/>
              <a:gd name="T75" fmla="*/ 13 h 106"/>
              <a:gd name="T76" fmla="*/ 139 w 145"/>
              <a:gd name="T77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06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00"/>
                  <a:pt x="6" y="106"/>
                  <a:pt x="13" y="106"/>
                </a:cubicBezTo>
                <a:cubicBezTo>
                  <a:pt x="132" y="106"/>
                  <a:pt x="132" y="106"/>
                  <a:pt x="132" y="106"/>
                </a:cubicBezTo>
                <a:cubicBezTo>
                  <a:pt x="139" y="106"/>
                  <a:pt x="145" y="100"/>
                  <a:pt x="145" y="9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" y="7"/>
                </a:moveTo>
                <a:cubicBezTo>
                  <a:pt x="132" y="7"/>
                  <a:pt x="132" y="7"/>
                  <a:pt x="132" y="7"/>
                </a:cubicBezTo>
                <a:cubicBezTo>
                  <a:pt x="133" y="7"/>
                  <a:pt x="134" y="7"/>
                  <a:pt x="134" y="7"/>
                </a:cubicBezTo>
                <a:cubicBezTo>
                  <a:pt x="77" y="64"/>
                  <a:pt x="77" y="64"/>
                  <a:pt x="77" y="64"/>
                </a:cubicBezTo>
                <a:cubicBezTo>
                  <a:pt x="76" y="65"/>
                  <a:pt x="74" y="66"/>
                  <a:pt x="73" y="66"/>
                </a:cubicBezTo>
                <a:cubicBezTo>
                  <a:pt x="71" y="66"/>
                  <a:pt x="69" y="65"/>
                  <a:pt x="68" y="64"/>
                </a:cubicBezTo>
                <a:cubicBezTo>
                  <a:pt x="11" y="7"/>
                  <a:pt x="11" y="7"/>
                  <a:pt x="11" y="7"/>
                </a:cubicBezTo>
                <a:cubicBezTo>
                  <a:pt x="12" y="7"/>
                  <a:pt x="12" y="7"/>
                  <a:pt x="13" y="7"/>
                </a:cubicBezTo>
                <a:close/>
                <a:moveTo>
                  <a:pt x="7" y="92"/>
                </a:move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2"/>
                  <a:pt x="7" y="12"/>
                </a:cubicBezTo>
                <a:cubicBezTo>
                  <a:pt x="47" y="53"/>
                  <a:pt x="47" y="53"/>
                  <a:pt x="47" y="53"/>
                </a:cubicBezTo>
                <a:cubicBezTo>
                  <a:pt x="7" y="94"/>
                  <a:pt x="7" y="94"/>
                  <a:pt x="7" y="94"/>
                </a:cubicBezTo>
                <a:cubicBezTo>
                  <a:pt x="7" y="93"/>
                  <a:pt x="7" y="93"/>
                  <a:pt x="7" y="92"/>
                </a:cubicBezTo>
                <a:close/>
                <a:moveTo>
                  <a:pt x="132" y="99"/>
                </a:moveTo>
                <a:cubicBezTo>
                  <a:pt x="13" y="99"/>
                  <a:pt x="13" y="99"/>
                  <a:pt x="13" y="99"/>
                </a:cubicBezTo>
                <a:cubicBezTo>
                  <a:pt x="12" y="99"/>
                  <a:pt x="12" y="99"/>
                  <a:pt x="11" y="99"/>
                </a:cubicBezTo>
                <a:cubicBezTo>
                  <a:pt x="52" y="57"/>
                  <a:pt x="52" y="57"/>
                  <a:pt x="52" y="57"/>
                </a:cubicBezTo>
                <a:cubicBezTo>
                  <a:pt x="63" y="69"/>
                  <a:pt x="63" y="69"/>
                  <a:pt x="63" y="69"/>
                </a:cubicBezTo>
                <a:cubicBezTo>
                  <a:pt x="66" y="71"/>
                  <a:pt x="69" y="73"/>
                  <a:pt x="73" y="73"/>
                </a:cubicBezTo>
                <a:cubicBezTo>
                  <a:pt x="76" y="73"/>
                  <a:pt x="79" y="71"/>
                  <a:pt x="82" y="69"/>
                </a:cubicBezTo>
                <a:cubicBezTo>
                  <a:pt x="93" y="57"/>
                  <a:pt x="93" y="57"/>
                  <a:pt x="93" y="57"/>
                </a:cubicBezTo>
                <a:cubicBezTo>
                  <a:pt x="134" y="99"/>
                  <a:pt x="134" y="99"/>
                  <a:pt x="134" y="99"/>
                </a:cubicBezTo>
                <a:cubicBezTo>
                  <a:pt x="134" y="99"/>
                  <a:pt x="133" y="99"/>
                  <a:pt x="132" y="99"/>
                </a:cubicBezTo>
                <a:close/>
                <a:moveTo>
                  <a:pt x="139" y="92"/>
                </a:moveTo>
                <a:cubicBezTo>
                  <a:pt x="139" y="93"/>
                  <a:pt x="139" y="93"/>
                  <a:pt x="138" y="94"/>
                </a:cubicBezTo>
                <a:cubicBezTo>
                  <a:pt x="98" y="53"/>
                  <a:pt x="98" y="53"/>
                  <a:pt x="98" y="53"/>
                </a:cubicBezTo>
                <a:cubicBezTo>
                  <a:pt x="138" y="12"/>
                  <a:pt x="138" y="12"/>
                  <a:pt x="138" y="12"/>
                </a:cubicBezTo>
                <a:cubicBezTo>
                  <a:pt x="139" y="12"/>
                  <a:pt x="139" y="13"/>
                  <a:pt x="139" y="13"/>
                </a:cubicBezTo>
                <a:lnTo>
                  <a:pt x="139" y="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7341549" y="3175261"/>
            <a:ext cx="544513" cy="420688"/>
          </a:xfrm>
          <a:custGeom>
            <a:avLst/>
            <a:gdLst>
              <a:gd name="T0" fmla="*/ 106 w 145"/>
              <a:gd name="T1" fmla="*/ 26 h 112"/>
              <a:gd name="T2" fmla="*/ 13 w 145"/>
              <a:gd name="T3" fmla="*/ 26 h 112"/>
              <a:gd name="T4" fmla="*/ 0 w 145"/>
              <a:gd name="T5" fmla="*/ 39 h 112"/>
              <a:gd name="T6" fmla="*/ 0 w 145"/>
              <a:gd name="T7" fmla="*/ 99 h 112"/>
              <a:gd name="T8" fmla="*/ 13 w 145"/>
              <a:gd name="T9" fmla="*/ 112 h 112"/>
              <a:gd name="T10" fmla="*/ 106 w 145"/>
              <a:gd name="T11" fmla="*/ 112 h 112"/>
              <a:gd name="T12" fmla="*/ 119 w 145"/>
              <a:gd name="T13" fmla="*/ 99 h 112"/>
              <a:gd name="T14" fmla="*/ 119 w 145"/>
              <a:gd name="T15" fmla="*/ 39 h 112"/>
              <a:gd name="T16" fmla="*/ 106 w 145"/>
              <a:gd name="T17" fmla="*/ 26 h 112"/>
              <a:gd name="T18" fmla="*/ 13 w 145"/>
              <a:gd name="T19" fmla="*/ 33 h 112"/>
              <a:gd name="T20" fmla="*/ 106 w 145"/>
              <a:gd name="T21" fmla="*/ 33 h 112"/>
              <a:gd name="T22" fmla="*/ 110 w 145"/>
              <a:gd name="T23" fmla="*/ 34 h 112"/>
              <a:gd name="T24" fmla="*/ 64 w 145"/>
              <a:gd name="T25" fmla="*/ 80 h 112"/>
              <a:gd name="T26" fmla="*/ 60 w 145"/>
              <a:gd name="T27" fmla="*/ 82 h 112"/>
              <a:gd name="T28" fmla="*/ 55 w 145"/>
              <a:gd name="T29" fmla="*/ 80 h 112"/>
              <a:gd name="T30" fmla="*/ 9 w 145"/>
              <a:gd name="T31" fmla="*/ 34 h 112"/>
              <a:gd name="T32" fmla="*/ 13 w 145"/>
              <a:gd name="T33" fmla="*/ 33 h 112"/>
              <a:gd name="T34" fmla="*/ 7 w 145"/>
              <a:gd name="T35" fmla="*/ 41 h 112"/>
              <a:gd name="T36" fmla="*/ 34 w 145"/>
              <a:gd name="T37" fmla="*/ 69 h 112"/>
              <a:gd name="T38" fmla="*/ 7 w 145"/>
              <a:gd name="T39" fmla="*/ 97 h 112"/>
              <a:gd name="T40" fmla="*/ 7 w 145"/>
              <a:gd name="T41" fmla="*/ 41 h 112"/>
              <a:gd name="T42" fmla="*/ 106 w 145"/>
              <a:gd name="T43" fmla="*/ 105 h 112"/>
              <a:gd name="T44" fmla="*/ 13 w 145"/>
              <a:gd name="T45" fmla="*/ 105 h 112"/>
              <a:gd name="T46" fmla="*/ 9 w 145"/>
              <a:gd name="T47" fmla="*/ 104 h 112"/>
              <a:gd name="T48" fmla="*/ 39 w 145"/>
              <a:gd name="T49" fmla="*/ 74 h 112"/>
              <a:gd name="T50" fmla="*/ 50 w 145"/>
              <a:gd name="T51" fmla="*/ 85 h 112"/>
              <a:gd name="T52" fmla="*/ 60 w 145"/>
              <a:gd name="T53" fmla="*/ 89 h 112"/>
              <a:gd name="T54" fmla="*/ 69 w 145"/>
              <a:gd name="T55" fmla="*/ 85 h 112"/>
              <a:gd name="T56" fmla="*/ 80 w 145"/>
              <a:gd name="T57" fmla="*/ 74 h 112"/>
              <a:gd name="T58" fmla="*/ 110 w 145"/>
              <a:gd name="T59" fmla="*/ 104 h 112"/>
              <a:gd name="T60" fmla="*/ 106 w 145"/>
              <a:gd name="T61" fmla="*/ 105 h 112"/>
              <a:gd name="T62" fmla="*/ 112 w 145"/>
              <a:gd name="T63" fmla="*/ 97 h 112"/>
              <a:gd name="T64" fmla="*/ 85 w 145"/>
              <a:gd name="T65" fmla="*/ 69 h 112"/>
              <a:gd name="T66" fmla="*/ 112 w 145"/>
              <a:gd name="T67" fmla="*/ 41 h 112"/>
              <a:gd name="T68" fmla="*/ 112 w 145"/>
              <a:gd name="T69" fmla="*/ 97 h 112"/>
              <a:gd name="T70" fmla="*/ 132 w 145"/>
              <a:gd name="T71" fmla="*/ 0 h 112"/>
              <a:gd name="T72" fmla="*/ 40 w 145"/>
              <a:gd name="T73" fmla="*/ 0 h 112"/>
              <a:gd name="T74" fmla="*/ 27 w 145"/>
              <a:gd name="T75" fmla="*/ 13 h 112"/>
              <a:gd name="T76" fmla="*/ 27 w 145"/>
              <a:gd name="T77" fmla="*/ 16 h 112"/>
              <a:gd name="T78" fmla="*/ 30 w 145"/>
              <a:gd name="T79" fmla="*/ 20 h 112"/>
              <a:gd name="T80" fmla="*/ 33 w 145"/>
              <a:gd name="T81" fmla="*/ 16 h 112"/>
              <a:gd name="T82" fmla="*/ 33 w 145"/>
              <a:gd name="T83" fmla="*/ 13 h 112"/>
              <a:gd name="T84" fmla="*/ 40 w 145"/>
              <a:gd name="T85" fmla="*/ 6 h 112"/>
              <a:gd name="T86" fmla="*/ 132 w 145"/>
              <a:gd name="T87" fmla="*/ 6 h 112"/>
              <a:gd name="T88" fmla="*/ 139 w 145"/>
              <a:gd name="T89" fmla="*/ 13 h 112"/>
              <a:gd name="T90" fmla="*/ 139 w 145"/>
              <a:gd name="T91" fmla="*/ 72 h 112"/>
              <a:gd name="T92" fmla="*/ 132 w 145"/>
              <a:gd name="T93" fmla="*/ 79 h 112"/>
              <a:gd name="T94" fmla="*/ 129 w 145"/>
              <a:gd name="T95" fmla="*/ 79 h 112"/>
              <a:gd name="T96" fmla="*/ 126 w 145"/>
              <a:gd name="T97" fmla="*/ 82 h 112"/>
              <a:gd name="T98" fmla="*/ 129 w 145"/>
              <a:gd name="T99" fmla="*/ 86 h 112"/>
              <a:gd name="T100" fmla="*/ 132 w 145"/>
              <a:gd name="T101" fmla="*/ 86 h 112"/>
              <a:gd name="T102" fmla="*/ 145 w 145"/>
              <a:gd name="T103" fmla="*/ 72 h 112"/>
              <a:gd name="T104" fmla="*/ 145 w 145"/>
              <a:gd name="T105" fmla="*/ 13 h 112"/>
              <a:gd name="T106" fmla="*/ 132 w 145"/>
              <a:gd name="T10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5" h="112">
                <a:moveTo>
                  <a:pt x="106" y="26"/>
                </a:move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32"/>
                  <a:pt x="0" y="39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6" y="112"/>
                  <a:pt x="13" y="112"/>
                </a:cubicBezTo>
                <a:cubicBezTo>
                  <a:pt x="106" y="112"/>
                  <a:pt x="106" y="112"/>
                  <a:pt x="106" y="112"/>
                </a:cubicBezTo>
                <a:cubicBezTo>
                  <a:pt x="113" y="112"/>
                  <a:pt x="119" y="106"/>
                  <a:pt x="119" y="99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2"/>
                  <a:pt x="113" y="26"/>
                  <a:pt x="106" y="26"/>
                </a:cubicBezTo>
                <a:close/>
                <a:moveTo>
                  <a:pt x="13" y="33"/>
                </a:moveTo>
                <a:cubicBezTo>
                  <a:pt x="106" y="33"/>
                  <a:pt x="106" y="33"/>
                  <a:pt x="106" y="33"/>
                </a:cubicBezTo>
                <a:cubicBezTo>
                  <a:pt x="107" y="33"/>
                  <a:pt x="109" y="33"/>
                  <a:pt x="110" y="34"/>
                </a:cubicBezTo>
                <a:cubicBezTo>
                  <a:pt x="64" y="80"/>
                  <a:pt x="64" y="80"/>
                  <a:pt x="64" y="80"/>
                </a:cubicBezTo>
                <a:cubicBezTo>
                  <a:pt x="63" y="82"/>
                  <a:pt x="61" y="82"/>
                  <a:pt x="60" y="82"/>
                </a:cubicBezTo>
                <a:cubicBezTo>
                  <a:pt x="58" y="82"/>
                  <a:pt x="56" y="82"/>
                  <a:pt x="55" y="80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3"/>
                  <a:pt x="12" y="33"/>
                  <a:pt x="13" y="33"/>
                </a:cubicBezTo>
                <a:close/>
                <a:moveTo>
                  <a:pt x="7" y="41"/>
                </a:moveTo>
                <a:cubicBezTo>
                  <a:pt x="34" y="69"/>
                  <a:pt x="34" y="69"/>
                  <a:pt x="34" y="69"/>
                </a:cubicBezTo>
                <a:cubicBezTo>
                  <a:pt x="7" y="97"/>
                  <a:pt x="7" y="97"/>
                  <a:pt x="7" y="97"/>
                </a:cubicBezTo>
                <a:lnTo>
                  <a:pt x="7" y="41"/>
                </a:lnTo>
                <a:close/>
                <a:moveTo>
                  <a:pt x="106" y="105"/>
                </a:moveTo>
                <a:cubicBezTo>
                  <a:pt x="13" y="105"/>
                  <a:pt x="13" y="105"/>
                  <a:pt x="13" y="105"/>
                </a:cubicBezTo>
                <a:cubicBezTo>
                  <a:pt x="12" y="105"/>
                  <a:pt x="10" y="105"/>
                  <a:pt x="9" y="104"/>
                </a:cubicBezTo>
                <a:cubicBezTo>
                  <a:pt x="39" y="74"/>
                  <a:pt x="39" y="74"/>
                  <a:pt x="39" y="74"/>
                </a:cubicBezTo>
                <a:cubicBezTo>
                  <a:pt x="50" y="85"/>
                  <a:pt x="50" y="85"/>
                  <a:pt x="50" y="85"/>
                </a:cubicBezTo>
                <a:cubicBezTo>
                  <a:pt x="53" y="88"/>
                  <a:pt x="56" y="89"/>
                  <a:pt x="60" y="89"/>
                </a:cubicBezTo>
                <a:cubicBezTo>
                  <a:pt x="63" y="89"/>
                  <a:pt x="66" y="88"/>
                  <a:pt x="69" y="85"/>
                </a:cubicBezTo>
                <a:cubicBezTo>
                  <a:pt x="80" y="74"/>
                  <a:pt x="80" y="74"/>
                  <a:pt x="80" y="74"/>
                </a:cubicBezTo>
                <a:cubicBezTo>
                  <a:pt x="110" y="104"/>
                  <a:pt x="110" y="104"/>
                  <a:pt x="110" y="104"/>
                </a:cubicBezTo>
                <a:cubicBezTo>
                  <a:pt x="109" y="105"/>
                  <a:pt x="107" y="105"/>
                  <a:pt x="106" y="105"/>
                </a:cubicBezTo>
                <a:close/>
                <a:moveTo>
                  <a:pt x="112" y="97"/>
                </a:moveTo>
                <a:cubicBezTo>
                  <a:pt x="85" y="69"/>
                  <a:pt x="85" y="69"/>
                  <a:pt x="85" y="69"/>
                </a:cubicBezTo>
                <a:cubicBezTo>
                  <a:pt x="112" y="41"/>
                  <a:pt x="112" y="41"/>
                  <a:pt x="112" y="41"/>
                </a:cubicBezTo>
                <a:lnTo>
                  <a:pt x="112" y="97"/>
                </a:lnTo>
                <a:close/>
                <a:moveTo>
                  <a:pt x="132" y="0"/>
                </a:moveTo>
                <a:cubicBezTo>
                  <a:pt x="40" y="0"/>
                  <a:pt x="40" y="0"/>
                  <a:pt x="40" y="0"/>
                </a:cubicBezTo>
                <a:cubicBezTo>
                  <a:pt x="33" y="0"/>
                  <a:pt x="27" y="6"/>
                  <a:pt x="27" y="13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8"/>
                  <a:pt x="28" y="20"/>
                  <a:pt x="30" y="20"/>
                </a:cubicBezTo>
                <a:cubicBezTo>
                  <a:pt x="32" y="20"/>
                  <a:pt x="33" y="18"/>
                  <a:pt x="33" y="16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9"/>
                  <a:pt x="36" y="6"/>
                  <a:pt x="40" y="6"/>
                </a:cubicBezTo>
                <a:cubicBezTo>
                  <a:pt x="132" y="6"/>
                  <a:pt x="132" y="6"/>
                  <a:pt x="132" y="6"/>
                </a:cubicBezTo>
                <a:cubicBezTo>
                  <a:pt x="136" y="6"/>
                  <a:pt x="139" y="9"/>
                  <a:pt x="139" y="13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39" y="76"/>
                  <a:pt x="136" y="79"/>
                  <a:pt x="132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7" y="79"/>
                  <a:pt x="126" y="80"/>
                  <a:pt x="126" y="82"/>
                </a:cubicBezTo>
                <a:cubicBezTo>
                  <a:pt x="126" y="84"/>
                  <a:pt x="127" y="86"/>
                  <a:pt x="129" y="86"/>
                </a:cubicBezTo>
                <a:cubicBezTo>
                  <a:pt x="132" y="86"/>
                  <a:pt x="132" y="86"/>
                  <a:pt x="132" y="86"/>
                </a:cubicBezTo>
                <a:cubicBezTo>
                  <a:pt x="139" y="86"/>
                  <a:pt x="145" y="80"/>
                  <a:pt x="145" y="7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8381361" y="3159386"/>
            <a:ext cx="547688" cy="447675"/>
          </a:xfrm>
          <a:custGeom>
            <a:avLst/>
            <a:gdLst>
              <a:gd name="T0" fmla="*/ 145 w 146"/>
              <a:gd name="T1" fmla="*/ 68 h 119"/>
              <a:gd name="T2" fmla="*/ 145 w 146"/>
              <a:gd name="T3" fmla="*/ 68 h 119"/>
              <a:gd name="T4" fmla="*/ 112 w 146"/>
              <a:gd name="T5" fmla="*/ 2 h 119"/>
              <a:gd name="T6" fmla="*/ 112 w 146"/>
              <a:gd name="T7" fmla="*/ 2 h 119"/>
              <a:gd name="T8" fmla="*/ 109 w 146"/>
              <a:gd name="T9" fmla="*/ 0 h 119"/>
              <a:gd name="T10" fmla="*/ 37 w 146"/>
              <a:gd name="T11" fmla="*/ 0 h 119"/>
              <a:gd name="T12" fmla="*/ 34 w 146"/>
              <a:gd name="T13" fmla="*/ 2 h 119"/>
              <a:gd name="T14" fmla="*/ 34 w 146"/>
              <a:gd name="T15" fmla="*/ 2 h 119"/>
              <a:gd name="T16" fmla="*/ 1 w 146"/>
              <a:gd name="T17" fmla="*/ 68 h 119"/>
              <a:gd name="T18" fmla="*/ 1 w 146"/>
              <a:gd name="T19" fmla="*/ 68 h 119"/>
              <a:gd name="T20" fmla="*/ 0 w 146"/>
              <a:gd name="T21" fmla="*/ 70 h 119"/>
              <a:gd name="T22" fmla="*/ 0 w 146"/>
              <a:gd name="T23" fmla="*/ 116 h 119"/>
              <a:gd name="T24" fmla="*/ 4 w 146"/>
              <a:gd name="T25" fmla="*/ 119 h 119"/>
              <a:gd name="T26" fmla="*/ 142 w 146"/>
              <a:gd name="T27" fmla="*/ 119 h 119"/>
              <a:gd name="T28" fmla="*/ 146 w 146"/>
              <a:gd name="T29" fmla="*/ 116 h 119"/>
              <a:gd name="T30" fmla="*/ 146 w 146"/>
              <a:gd name="T31" fmla="*/ 70 h 119"/>
              <a:gd name="T32" fmla="*/ 145 w 146"/>
              <a:gd name="T33" fmla="*/ 68 h 119"/>
              <a:gd name="T34" fmla="*/ 39 w 146"/>
              <a:gd name="T35" fmla="*/ 7 h 119"/>
              <a:gd name="T36" fmla="*/ 107 w 146"/>
              <a:gd name="T37" fmla="*/ 7 h 119"/>
              <a:gd name="T38" fmla="*/ 137 w 146"/>
              <a:gd name="T39" fmla="*/ 66 h 119"/>
              <a:gd name="T40" fmla="*/ 96 w 146"/>
              <a:gd name="T41" fmla="*/ 66 h 119"/>
              <a:gd name="T42" fmla="*/ 93 w 146"/>
              <a:gd name="T43" fmla="*/ 70 h 119"/>
              <a:gd name="T44" fmla="*/ 73 w 146"/>
              <a:gd name="T45" fmla="*/ 90 h 119"/>
              <a:gd name="T46" fmla="*/ 53 w 146"/>
              <a:gd name="T47" fmla="*/ 70 h 119"/>
              <a:gd name="T48" fmla="*/ 50 w 146"/>
              <a:gd name="T49" fmla="*/ 66 h 119"/>
              <a:gd name="T50" fmla="*/ 9 w 146"/>
              <a:gd name="T51" fmla="*/ 66 h 119"/>
              <a:gd name="T52" fmla="*/ 39 w 146"/>
              <a:gd name="T53" fmla="*/ 7 h 119"/>
              <a:gd name="T54" fmla="*/ 139 w 146"/>
              <a:gd name="T55" fmla="*/ 113 h 119"/>
              <a:gd name="T56" fmla="*/ 7 w 146"/>
              <a:gd name="T57" fmla="*/ 113 h 119"/>
              <a:gd name="T58" fmla="*/ 7 w 146"/>
              <a:gd name="T59" fmla="*/ 73 h 119"/>
              <a:gd name="T60" fmla="*/ 47 w 146"/>
              <a:gd name="T61" fmla="*/ 73 h 119"/>
              <a:gd name="T62" fmla="*/ 73 w 146"/>
              <a:gd name="T63" fmla="*/ 96 h 119"/>
              <a:gd name="T64" fmla="*/ 99 w 146"/>
              <a:gd name="T65" fmla="*/ 73 h 119"/>
              <a:gd name="T66" fmla="*/ 139 w 146"/>
              <a:gd name="T67" fmla="*/ 73 h 119"/>
              <a:gd name="T68" fmla="*/ 139 w 146"/>
              <a:gd name="T69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6" h="119">
                <a:moveTo>
                  <a:pt x="145" y="68"/>
                </a:moveTo>
                <a:cubicBezTo>
                  <a:pt x="145" y="68"/>
                  <a:pt x="145" y="68"/>
                  <a:pt x="145" y="68"/>
                </a:cubicBezTo>
                <a:cubicBezTo>
                  <a:pt x="112" y="2"/>
                  <a:pt x="112" y="2"/>
                  <a:pt x="112" y="2"/>
                </a:cubicBezTo>
                <a:cubicBezTo>
                  <a:pt x="112" y="2"/>
                  <a:pt x="112" y="2"/>
                  <a:pt x="112" y="2"/>
                </a:cubicBezTo>
                <a:cubicBezTo>
                  <a:pt x="112" y="1"/>
                  <a:pt x="111" y="0"/>
                  <a:pt x="10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5" y="0"/>
                  <a:pt x="34" y="1"/>
                  <a:pt x="34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9"/>
                  <a:pt x="0" y="69"/>
                  <a:pt x="0" y="7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8"/>
                  <a:pt x="2" y="119"/>
                  <a:pt x="4" y="119"/>
                </a:cubicBezTo>
                <a:cubicBezTo>
                  <a:pt x="142" y="119"/>
                  <a:pt x="142" y="119"/>
                  <a:pt x="142" y="119"/>
                </a:cubicBezTo>
                <a:cubicBezTo>
                  <a:pt x="144" y="119"/>
                  <a:pt x="146" y="118"/>
                  <a:pt x="146" y="116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6" y="69"/>
                  <a:pt x="145" y="69"/>
                  <a:pt x="145" y="68"/>
                </a:cubicBezTo>
                <a:close/>
                <a:moveTo>
                  <a:pt x="39" y="7"/>
                </a:moveTo>
                <a:cubicBezTo>
                  <a:pt x="107" y="7"/>
                  <a:pt x="107" y="7"/>
                  <a:pt x="107" y="7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96" y="66"/>
                  <a:pt x="96" y="66"/>
                  <a:pt x="96" y="66"/>
                </a:cubicBezTo>
                <a:cubicBezTo>
                  <a:pt x="94" y="66"/>
                  <a:pt x="93" y="68"/>
                  <a:pt x="93" y="70"/>
                </a:cubicBezTo>
                <a:cubicBezTo>
                  <a:pt x="93" y="81"/>
                  <a:pt x="84" y="90"/>
                  <a:pt x="73" y="90"/>
                </a:cubicBezTo>
                <a:cubicBezTo>
                  <a:pt x="62" y="90"/>
                  <a:pt x="53" y="81"/>
                  <a:pt x="53" y="70"/>
                </a:cubicBezTo>
                <a:cubicBezTo>
                  <a:pt x="53" y="68"/>
                  <a:pt x="52" y="66"/>
                  <a:pt x="50" y="66"/>
                </a:cubicBezTo>
                <a:cubicBezTo>
                  <a:pt x="9" y="66"/>
                  <a:pt x="9" y="66"/>
                  <a:pt x="9" y="66"/>
                </a:cubicBezTo>
                <a:lnTo>
                  <a:pt x="39" y="7"/>
                </a:lnTo>
                <a:close/>
                <a:moveTo>
                  <a:pt x="139" y="113"/>
                </a:moveTo>
                <a:cubicBezTo>
                  <a:pt x="7" y="113"/>
                  <a:pt x="7" y="113"/>
                  <a:pt x="7" y="113"/>
                </a:cubicBezTo>
                <a:cubicBezTo>
                  <a:pt x="7" y="73"/>
                  <a:pt x="7" y="73"/>
                  <a:pt x="7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8" y="86"/>
                  <a:pt x="60" y="96"/>
                  <a:pt x="73" y="96"/>
                </a:cubicBezTo>
                <a:cubicBezTo>
                  <a:pt x="86" y="96"/>
                  <a:pt x="98" y="86"/>
                  <a:pt x="99" y="73"/>
                </a:cubicBezTo>
                <a:cubicBezTo>
                  <a:pt x="139" y="73"/>
                  <a:pt x="139" y="73"/>
                  <a:pt x="139" y="73"/>
                </a:cubicBezTo>
                <a:lnTo>
                  <a:pt x="139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9424349" y="3137161"/>
            <a:ext cx="544513" cy="495300"/>
          </a:xfrm>
          <a:custGeom>
            <a:avLst/>
            <a:gdLst>
              <a:gd name="T0" fmla="*/ 144 w 145"/>
              <a:gd name="T1" fmla="*/ 81 h 132"/>
              <a:gd name="T2" fmla="*/ 144 w 145"/>
              <a:gd name="T3" fmla="*/ 81 h 132"/>
              <a:gd name="T4" fmla="*/ 111 w 145"/>
              <a:gd name="T5" fmla="*/ 15 h 132"/>
              <a:gd name="T6" fmla="*/ 111 w 145"/>
              <a:gd name="T7" fmla="*/ 15 h 132"/>
              <a:gd name="T8" fmla="*/ 109 w 145"/>
              <a:gd name="T9" fmla="*/ 13 h 132"/>
              <a:gd name="T10" fmla="*/ 85 w 145"/>
              <a:gd name="T11" fmla="*/ 13 h 132"/>
              <a:gd name="T12" fmla="*/ 82 w 145"/>
              <a:gd name="T13" fmla="*/ 16 h 132"/>
              <a:gd name="T14" fmla="*/ 85 w 145"/>
              <a:gd name="T15" fmla="*/ 20 h 132"/>
              <a:gd name="T16" fmla="*/ 106 w 145"/>
              <a:gd name="T17" fmla="*/ 20 h 132"/>
              <a:gd name="T18" fmla="*/ 136 w 145"/>
              <a:gd name="T19" fmla="*/ 79 h 132"/>
              <a:gd name="T20" fmla="*/ 95 w 145"/>
              <a:gd name="T21" fmla="*/ 79 h 132"/>
              <a:gd name="T22" fmla="*/ 92 w 145"/>
              <a:gd name="T23" fmla="*/ 82 h 132"/>
              <a:gd name="T24" fmla="*/ 72 w 145"/>
              <a:gd name="T25" fmla="*/ 102 h 132"/>
              <a:gd name="T26" fmla="*/ 52 w 145"/>
              <a:gd name="T27" fmla="*/ 82 h 132"/>
              <a:gd name="T28" fmla="*/ 49 w 145"/>
              <a:gd name="T29" fmla="*/ 79 h 132"/>
              <a:gd name="T30" fmla="*/ 8 w 145"/>
              <a:gd name="T31" fmla="*/ 79 h 132"/>
              <a:gd name="T32" fmla="*/ 38 w 145"/>
              <a:gd name="T33" fmla="*/ 20 h 132"/>
              <a:gd name="T34" fmla="*/ 59 w 145"/>
              <a:gd name="T35" fmla="*/ 20 h 132"/>
              <a:gd name="T36" fmla="*/ 62 w 145"/>
              <a:gd name="T37" fmla="*/ 16 h 132"/>
              <a:gd name="T38" fmla="*/ 59 w 145"/>
              <a:gd name="T39" fmla="*/ 13 h 132"/>
              <a:gd name="T40" fmla="*/ 36 w 145"/>
              <a:gd name="T41" fmla="*/ 13 h 132"/>
              <a:gd name="T42" fmla="*/ 33 w 145"/>
              <a:gd name="T43" fmla="*/ 15 h 132"/>
              <a:gd name="T44" fmla="*/ 33 w 145"/>
              <a:gd name="T45" fmla="*/ 15 h 132"/>
              <a:gd name="T46" fmla="*/ 0 w 145"/>
              <a:gd name="T47" fmla="*/ 81 h 132"/>
              <a:gd name="T48" fmla="*/ 0 w 145"/>
              <a:gd name="T49" fmla="*/ 81 h 132"/>
              <a:gd name="T50" fmla="*/ 0 w 145"/>
              <a:gd name="T51" fmla="*/ 82 h 132"/>
              <a:gd name="T52" fmla="*/ 0 w 145"/>
              <a:gd name="T53" fmla="*/ 129 h 132"/>
              <a:gd name="T54" fmla="*/ 3 w 145"/>
              <a:gd name="T55" fmla="*/ 132 h 132"/>
              <a:gd name="T56" fmla="*/ 142 w 145"/>
              <a:gd name="T57" fmla="*/ 132 h 132"/>
              <a:gd name="T58" fmla="*/ 145 w 145"/>
              <a:gd name="T59" fmla="*/ 129 h 132"/>
              <a:gd name="T60" fmla="*/ 145 w 145"/>
              <a:gd name="T61" fmla="*/ 82 h 132"/>
              <a:gd name="T62" fmla="*/ 144 w 145"/>
              <a:gd name="T63" fmla="*/ 81 h 132"/>
              <a:gd name="T64" fmla="*/ 138 w 145"/>
              <a:gd name="T65" fmla="*/ 125 h 132"/>
              <a:gd name="T66" fmla="*/ 6 w 145"/>
              <a:gd name="T67" fmla="*/ 125 h 132"/>
              <a:gd name="T68" fmla="*/ 6 w 145"/>
              <a:gd name="T69" fmla="*/ 86 h 132"/>
              <a:gd name="T70" fmla="*/ 46 w 145"/>
              <a:gd name="T71" fmla="*/ 86 h 132"/>
              <a:gd name="T72" fmla="*/ 72 w 145"/>
              <a:gd name="T73" fmla="*/ 109 h 132"/>
              <a:gd name="T74" fmla="*/ 98 w 145"/>
              <a:gd name="T75" fmla="*/ 86 h 132"/>
              <a:gd name="T76" fmla="*/ 138 w 145"/>
              <a:gd name="T77" fmla="*/ 86 h 132"/>
              <a:gd name="T78" fmla="*/ 138 w 145"/>
              <a:gd name="T79" fmla="*/ 125 h 132"/>
              <a:gd name="T80" fmla="*/ 52 w 145"/>
              <a:gd name="T81" fmla="*/ 53 h 132"/>
              <a:gd name="T82" fmla="*/ 49 w 145"/>
              <a:gd name="T83" fmla="*/ 56 h 132"/>
              <a:gd name="T84" fmla="*/ 50 w 145"/>
              <a:gd name="T85" fmla="*/ 58 h 132"/>
              <a:gd name="T86" fmla="*/ 70 w 145"/>
              <a:gd name="T87" fmla="*/ 78 h 132"/>
              <a:gd name="T88" fmla="*/ 72 w 145"/>
              <a:gd name="T89" fmla="*/ 79 h 132"/>
              <a:gd name="T90" fmla="*/ 75 w 145"/>
              <a:gd name="T91" fmla="*/ 78 h 132"/>
              <a:gd name="T92" fmla="*/ 94 w 145"/>
              <a:gd name="T93" fmla="*/ 58 h 132"/>
              <a:gd name="T94" fmla="*/ 95 w 145"/>
              <a:gd name="T95" fmla="*/ 56 h 132"/>
              <a:gd name="T96" fmla="*/ 92 w 145"/>
              <a:gd name="T97" fmla="*/ 53 h 132"/>
              <a:gd name="T98" fmla="*/ 90 w 145"/>
              <a:gd name="T99" fmla="*/ 54 h 132"/>
              <a:gd name="T100" fmla="*/ 76 w 145"/>
              <a:gd name="T101" fmla="*/ 68 h 132"/>
              <a:gd name="T102" fmla="*/ 76 w 145"/>
              <a:gd name="T103" fmla="*/ 3 h 132"/>
              <a:gd name="T104" fmla="*/ 72 w 145"/>
              <a:gd name="T105" fmla="*/ 0 h 132"/>
              <a:gd name="T106" fmla="*/ 69 w 145"/>
              <a:gd name="T107" fmla="*/ 3 h 132"/>
              <a:gd name="T108" fmla="*/ 69 w 145"/>
              <a:gd name="T109" fmla="*/ 68 h 132"/>
              <a:gd name="T110" fmla="*/ 55 w 145"/>
              <a:gd name="T111" fmla="*/ 54 h 132"/>
              <a:gd name="T112" fmla="*/ 52 w 145"/>
              <a:gd name="T113" fmla="*/ 5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32">
                <a:moveTo>
                  <a:pt x="144" y="81"/>
                </a:moveTo>
                <a:cubicBezTo>
                  <a:pt x="144" y="81"/>
                  <a:pt x="144" y="81"/>
                  <a:pt x="144" y="81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4"/>
                  <a:pt x="110" y="13"/>
                  <a:pt x="109" y="13"/>
                </a:cubicBezTo>
                <a:cubicBezTo>
                  <a:pt x="85" y="13"/>
                  <a:pt x="85" y="13"/>
                  <a:pt x="85" y="13"/>
                </a:cubicBezTo>
                <a:cubicBezTo>
                  <a:pt x="84" y="13"/>
                  <a:pt x="82" y="14"/>
                  <a:pt x="82" y="16"/>
                </a:cubicBezTo>
                <a:cubicBezTo>
                  <a:pt x="82" y="18"/>
                  <a:pt x="84" y="20"/>
                  <a:pt x="85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36" y="79"/>
                  <a:pt x="136" y="79"/>
                  <a:pt x="136" y="79"/>
                </a:cubicBezTo>
                <a:cubicBezTo>
                  <a:pt x="95" y="79"/>
                  <a:pt x="95" y="79"/>
                  <a:pt x="95" y="79"/>
                </a:cubicBezTo>
                <a:cubicBezTo>
                  <a:pt x="93" y="79"/>
                  <a:pt x="92" y="80"/>
                  <a:pt x="92" y="82"/>
                </a:cubicBezTo>
                <a:cubicBezTo>
                  <a:pt x="92" y="93"/>
                  <a:pt x="83" y="102"/>
                  <a:pt x="72" y="102"/>
                </a:cubicBezTo>
                <a:cubicBezTo>
                  <a:pt x="61" y="102"/>
                  <a:pt x="52" y="93"/>
                  <a:pt x="52" y="82"/>
                </a:cubicBezTo>
                <a:cubicBezTo>
                  <a:pt x="52" y="80"/>
                  <a:pt x="51" y="79"/>
                  <a:pt x="49" y="79"/>
                </a:cubicBezTo>
                <a:cubicBezTo>
                  <a:pt x="8" y="79"/>
                  <a:pt x="8" y="79"/>
                  <a:pt x="8" y="79"/>
                </a:cubicBezTo>
                <a:cubicBezTo>
                  <a:pt x="38" y="20"/>
                  <a:pt x="38" y="20"/>
                  <a:pt x="38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61" y="20"/>
                  <a:pt x="62" y="18"/>
                  <a:pt x="62" y="16"/>
                </a:cubicBezTo>
                <a:cubicBezTo>
                  <a:pt x="62" y="14"/>
                  <a:pt x="61" y="13"/>
                  <a:pt x="59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5" y="13"/>
                  <a:pt x="34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2"/>
                  <a:pt x="0" y="82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0"/>
                  <a:pt x="1" y="132"/>
                  <a:pt x="3" y="132"/>
                </a:cubicBezTo>
                <a:cubicBezTo>
                  <a:pt x="142" y="132"/>
                  <a:pt x="142" y="132"/>
                  <a:pt x="142" y="132"/>
                </a:cubicBezTo>
                <a:cubicBezTo>
                  <a:pt x="143" y="132"/>
                  <a:pt x="145" y="130"/>
                  <a:pt x="145" y="129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45" y="82"/>
                  <a:pt x="145" y="81"/>
                  <a:pt x="144" y="81"/>
                </a:cubicBezTo>
                <a:close/>
                <a:moveTo>
                  <a:pt x="138" y="125"/>
                </a:moveTo>
                <a:cubicBezTo>
                  <a:pt x="6" y="125"/>
                  <a:pt x="6" y="125"/>
                  <a:pt x="6" y="125"/>
                </a:cubicBezTo>
                <a:cubicBezTo>
                  <a:pt x="6" y="86"/>
                  <a:pt x="6" y="86"/>
                  <a:pt x="6" y="86"/>
                </a:cubicBezTo>
                <a:cubicBezTo>
                  <a:pt x="46" y="86"/>
                  <a:pt x="46" y="86"/>
                  <a:pt x="46" y="86"/>
                </a:cubicBezTo>
                <a:cubicBezTo>
                  <a:pt x="48" y="99"/>
                  <a:pt x="59" y="109"/>
                  <a:pt x="72" y="109"/>
                </a:cubicBezTo>
                <a:cubicBezTo>
                  <a:pt x="86" y="109"/>
                  <a:pt x="97" y="99"/>
                  <a:pt x="98" y="86"/>
                </a:cubicBezTo>
                <a:cubicBezTo>
                  <a:pt x="138" y="86"/>
                  <a:pt x="138" y="86"/>
                  <a:pt x="138" y="86"/>
                </a:cubicBezTo>
                <a:lnTo>
                  <a:pt x="138" y="125"/>
                </a:lnTo>
                <a:close/>
                <a:moveTo>
                  <a:pt x="52" y="53"/>
                </a:moveTo>
                <a:cubicBezTo>
                  <a:pt x="51" y="53"/>
                  <a:pt x="49" y="54"/>
                  <a:pt x="49" y="56"/>
                </a:cubicBezTo>
                <a:cubicBezTo>
                  <a:pt x="49" y="57"/>
                  <a:pt x="49" y="58"/>
                  <a:pt x="50" y="58"/>
                </a:cubicBezTo>
                <a:cubicBezTo>
                  <a:pt x="70" y="78"/>
                  <a:pt x="70" y="78"/>
                  <a:pt x="70" y="78"/>
                </a:cubicBezTo>
                <a:cubicBezTo>
                  <a:pt x="70" y="79"/>
                  <a:pt x="71" y="79"/>
                  <a:pt x="72" y="79"/>
                </a:cubicBezTo>
                <a:cubicBezTo>
                  <a:pt x="73" y="79"/>
                  <a:pt x="74" y="79"/>
                  <a:pt x="75" y="78"/>
                </a:cubicBezTo>
                <a:cubicBezTo>
                  <a:pt x="94" y="58"/>
                  <a:pt x="94" y="58"/>
                  <a:pt x="94" y="58"/>
                </a:cubicBezTo>
                <a:cubicBezTo>
                  <a:pt x="95" y="58"/>
                  <a:pt x="95" y="57"/>
                  <a:pt x="95" y="56"/>
                </a:cubicBezTo>
                <a:cubicBezTo>
                  <a:pt x="95" y="54"/>
                  <a:pt x="94" y="53"/>
                  <a:pt x="92" y="53"/>
                </a:cubicBezTo>
                <a:cubicBezTo>
                  <a:pt x="91" y="53"/>
                  <a:pt x="90" y="53"/>
                  <a:pt x="90" y="54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3"/>
                  <a:pt x="76" y="3"/>
                  <a:pt x="76" y="3"/>
                </a:cubicBezTo>
                <a:cubicBezTo>
                  <a:pt x="76" y="1"/>
                  <a:pt x="74" y="0"/>
                  <a:pt x="72" y="0"/>
                </a:cubicBezTo>
                <a:cubicBezTo>
                  <a:pt x="70" y="0"/>
                  <a:pt x="69" y="1"/>
                  <a:pt x="69" y="3"/>
                </a:cubicBezTo>
                <a:cubicBezTo>
                  <a:pt x="69" y="68"/>
                  <a:pt x="69" y="68"/>
                  <a:pt x="69" y="68"/>
                </a:cubicBezTo>
                <a:cubicBezTo>
                  <a:pt x="55" y="54"/>
                  <a:pt x="55" y="54"/>
                  <a:pt x="55" y="54"/>
                </a:cubicBezTo>
                <a:cubicBezTo>
                  <a:pt x="54" y="53"/>
                  <a:pt x="53" y="53"/>
                  <a:pt x="52" y="5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10465749" y="3137161"/>
            <a:ext cx="544513" cy="495300"/>
          </a:xfrm>
          <a:custGeom>
            <a:avLst/>
            <a:gdLst>
              <a:gd name="T0" fmla="*/ 53 w 145"/>
              <a:gd name="T1" fmla="*/ 26 h 132"/>
              <a:gd name="T2" fmla="*/ 55 w 145"/>
              <a:gd name="T3" fmla="*/ 25 h 132"/>
              <a:gd name="T4" fmla="*/ 69 w 145"/>
              <a:gd name="T5" fmla="*/ 11 h 132"/>
              <a:gd name="T6" fmla="*/ 69 w 145"/>
              <a:gd name="T7" fmla="*/ 76 h 132"/>
              <a:gd name="T8" fmla="*/ 72 w 145"/>
              <a:gd name="T9" fmla="*/ 79 h 132"/>
              <a:gd name="T10" fmla="*/ 76 w 145"/>
              <a:gd name="T11" fmla="*/ 76 h 132"/>
              <a:gd name="T12" fmla="*/ 76 w 145"/>
              <a:gd name="T13" fmla="*/ 11 h 132"/>
              <a:gd name="T14" fmla="*/ 90 w 145"/>
              <a:gd name="T15" fmla="*/ 25 h 132"/>
              <a:gd name="T16" fmla="*/ 92 w 145"/>
              <a:gd name="T17" fmla="*/ 26 h 132"/>
              <a:gd name="T18" fmla="*/ 96 w 145"/>
              <a:gd name="T19" fmla="*/ 23 h 132"/>
              <a:gd name="T20" fmla="*/ 95 w 145"/>
              <a:gd name="T21" fmla="*/ 21 h 132"/>
              <a:gd name="T22" fmla="*/ 75 w 145"/>
              <a:gd name="T23" fmla="*/ 1 h 132"/>
              <a:gd name="T24" fmla="*/ 72 w 145"/>
              <a:gd name="T25" fmla="*/ 0 h 132"/>
              <a:gd name="T26" fmla="*/ 70 w 145"/>
              <a:gd name="T27" fmla="*/ 1 h 132"/>
              <a:gd name="T28" fmla="*/ 50 w 145"/>
              <a:gd name="T29" fmla="*/ 21 h 132"/>
              <a:gd name="T30" fmla="*/ 49 w 145"/>
              <a:gd name="T31" fmla="*/ 23 h 132"/>
              <a:gd name="T32" fmla="*/ 53 w 145"/>
              <a:gd name="T33" fmla="*/ 26 h 132"/>
              <a:gd name="T34" fmla="*/ 145 w 145"/>
              <a:gd name="T35" fmla="*/ 81 h 132"/>
              <a:gd name="T36" fmla="*/ 145 w 145"/>
              <a:gd name="T37" fmla="*/ 81 h 132"/>
              <a:gd name="T38" fmla="*/ 112 w 145"/>
              <a:gd name="T39" fmla="*/ 15 h 132"/>
              <a:gd name="T40" fmla="*/ 112 w 145"/>
              <a:gd name="T41" fmla="*/ 15 h 132"/>
              <a:gd name="T42" fmla="*/ 109 w 145"/>
              <a:gd name="T43" fmla="*/ 13 h 132"/>
              <a:gd name="T44" fmla="*/ 105 w 145"/>
              <a:gd name="T45" fmla="*/ 13 h 132"/>
              <a:gd name="T46" fmla="*/ 102 w 145"/>
              <a:gd name="T47" fmla="*/ 16 h 132"/>
              <a:gd name="T48" fmla="*/ 105 w 145"/>
              <a:gd name="T49" fmla="*/ 20 h 132"/>
              <a:gd name="T50" fmla="*/ 107 w 145"/>
              <a:gd name="T51" fmla="*/ 20 h 132"/>
              <a:gd name="T52" fmla="*/ 136 w 145"/>
              <a:gd name="T53" fmla="*/ 79 h 132"/>
              <a:gd name="T54" fmla="*/ 96 w 145"/>
              <a:gd name="T55" fmla="*/ 79 h 132"/>
              <a:gd name="T56" fmla="*/ 92 w 145"/>
              <a:gd name="T57" fmla="*/ 82 h 132"/>
              <a:gd name="T58" fmla="*/ 72 w 145"/>
              <a:gd name="T59" fmla="*/ 102 h 132"/>
              <a:gd name="T60" fmla="*/ 53 w 145"/>
              <a:gd name="T61" fmla="*/ 82 h 132"/>
              <a:gd name="T62" fmla="*/ 49 w 145"/>
              <a:gd name="T63" fmla="*/ 79 h 132"/>
              <a:gd name="T64" fmla="*/ 8 w 145"/>
              <a:gd name="T65" fmla="*/ 79 h 132"/>
              <a:gd name="T66" fmla="*/ 38 w 145"/>
              <a:gd name="T67" fmla="*/ 20 h 132"/>
              <a:gd name="T68" fmla="*/ 39 w 145"/>
              <a:gd name="T69" fmla="*/ 20 h 132"/>
              <a:gd name="T70" fmla="*/ 43 w 145"/>
              <a:gd name="T71" fmla="*/ 16 h 132"/>
              <a:gd name="T72" fmla="*/ 39 w 145"/>
              <a:gd name="T73" fmla="*/ 13 h 132"/>
              <a:gd name="T74" fmla="*/ 36 w 145"/>
              <a:gd name="T75" fmla="*/ 13 h 132"/>
              <a:gd name="T76" fmla="*/ 33 w 145"/>
              <a:gd name="T77" fmla="*/ 15 h 132"/>
              <a:gd name="T78" fmla="*/ 33 w 145"/>
              <a:gd name="T79" fmla="*/ 15 h 132"/>
              <a:gd name="T80" fmla="*/ 0 w 145"/>
              <a:gd name="T81" fmla="*/ 81 h 132"/>
              <a:gd name="T82" fmla="*/ 0 w 145"/>
              <a:gd name="T83" fmla="*/ 81 h 132"/>
              <a:gd name="T84" fmla="*/ 0 w 145"/>
              <a:gd name="T85" fmla="*/ 82 h 132"/>
              <a:gd name="T86" fmla="*/ 0 w 145"/>
              <a:gd name="T87" fmla="*/ 129 h 132"/>
              <a:gd name="T88" fmla="*/ 3 w 145"/>
              <a:gd name="T89" fmla="*/ 132 h 132"/>
              <a:gd name="T90" fmla="*/ 142 w 145"/>
              <a:gd name="T91" fmla="*/ 132 h 132"/>
              <a:gd name="T92" fmla="*/ 145 w 145"/>
              <a:gd name="T93" fmla="*/ 129 h 132"/>
              <a:gd name="T94" fmla="*/ 145 w 145"/>
              <a:gd name="T95" fmla="*/ 82 h 132"/>
              <a:gd name="T96" fmla="*/ 145 w 145"/>
              <a:gd name="T97" fmla="*/ 81 h 132"/>
              <a:gd name="T98" fmla="*/ 138 w 145"/>
              <a:gd name="T99" fmla="*/ 125 h 132"/>
              <a:gd name="T100" fmla="*/ 6 w 145"/>
              <a:gd name="T101" fmla="*/ 125 h 132"/>
              <a:gd name="T102" fmla="*/ 6 w 145"/>
              <a:gd name="T103" fmla="*/ 86 h 132"/>
              <a:gd name="T104" fmla="*/ 46 w 145"/>
              <a:gd name="T105" fmla="*/ 86 h 132"/>
              <a:gd name="T106" fmla="*/ 72 w 145"/>
              <a:gd name="T107" fmla="*/ 109 h 132"/>
              <a:gd name="T108" fmla="*/ 99 w 145"/>
              <a:gd name="T109" fmla="*/ 86 h 132"/>
              <a:gd name="T110" fmla="*/ 138 w 145"/>
              <a:gd name="T111" fmla="*/ 86 h 132"/>
              <a:gd name="T112" fmla="*/ 138 w 145"/>
              <a:gd name="T113" fmla="*/ 12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32">
                <a:moveTo>
                  <a:pt x="53" y="26"/>
                </a:moveTo>
                <a:cubicBezTo>
                  <a:pt x="54" y="26"/>
                  <a:pt x="54" y="26"/>
                  <a:pt x="55" y="2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76"/>
                  <a:pt x="69" y="76"/>
                  <a:pt x="69" y="76"/>
                </a:cubicBezTo>
                <a:cubicBezTo>
                  <a:pt x="69" y="78"/>
                  <a:pt x="71" y="79"/>
                  <a:pt x="72" y="79"/>
                </a:cubicBezTo>
                <a:cubicBezTo>
                  <a:pt x="74" y="79"/>
                  <a:pt x="76" y="78"/>
                  <a:pt x="76" y="76"/>
                </a:cubicBezTo>
                <a:cubicBezTo>
                  <a:pt x="76" y="11"/>
                  <a:pt x="76" y="11"/>
                  <a:pt x="76" y="11"/>
                </a:cubicBezTo>
                <a:cubicBezTo>
                  <a:pt x="90" y="25"/>
                  <a:pt x="90" y="25"/>
                  <a:pt x="90" y="25"/>
                </a:cubicBezTo>
                <a:cubicBezTo>
                  <a:pt x="90" y="26"/>
                  <a:pt x="91" y="26"/>
                  <a:pt x="92" y="26"/>
                </a:cubicBezTo>
                <a:cubicBezTo>
                  <a:pt x="94" y="26"/>
                  <a:pt x="96" y="25"/>
                  <a:pt x="96" y="23"/>
                </a:cubicBezTo>
                <a:cubicBezTo>
                  <a:pt x="96" y="22"/>
                  <a:pt x="95" y="21"/>
                  <a:pt x="95" y="21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2" y="0"/>
                </a:cubicBezTo>
                <a:cubicBezTo>
                  <a:pt x="71" y="0"/>
                  <a:pt x="71" y="0"/>
                  <a:pt x="70" y="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49" y="22"/>
                  <a:pt x="49" y="23"/>
                </a:cubicBezTo>
                <a:cubicBezTo>
                  <a:pt x="49" y="25"/>
                  <a:pt x="51" y="26"/>
                  <a:pt x="53" y="26"/>
                </a:cubicBezTo>
                <a:close/>
                <a:moveTo>
                  <a:pt x="145" y="81"/>
                </a:moveTo>
                <a:cubicBezTo>
                  <a:pt x="145" y="81"/>
                  <a:pt x="145" y="81"/>
                  <a:pt x="145" y="81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4"/>
                  <a:pt x="110" y="13"/>
                  <a:pt x="109" y="13"/>
                </a:cubicBezTo>
                <a:cubicBezTo>
                  <a:pt x="105" y="13"/>
                  <a:pt x="105" y="13"/>
                  <a:pt x="105" y="13"/>
                </a:cubicBezTo>
                <a:cubicBezTo>
                  <a:pt x="104" y="13"/>
                  <a:pt x="102" y="14"/>
                  <a:pt x="102" y="16"/>
                </a:cubicBezTo>
                <a:cubicBezTo>
                  <a:pt x="102" y="18"/>
                  <a:pt x="104" y="20"/>
                  <a:pt x="105" y="20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36" y="79"/>
                  <a:pt x="136" y="79"/>
                  <a:pt x="136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94" y="79"/>
                  <a:pt x="92" y="80"/>
                  <a:pt x="92" y="82"/>
                </a:cubicBezTo>
                <a:cubicBezTo>
                  <a:pt x="92" y="93"/>
                  <a:pt x="83" y="102"/>
                  <a:pt x="72" y="102"/>
                </a:cubicBezTo>
                <a:cubicBezTo>
                  <a:pt x="61" y="102"/>
                  <a:pt x="53" y="93"/>
                  <a:pt x="53" y="82"/>
                </a:cubicBezTo>
                <a:cubicBezTo>
                  <a:pt x="53" y="80"/>
                  <a:pt x="51" y="79"/>
                  <a:pt x="49" y="79"/>
                </a:cubicBezTo>
                <a:cubicBezTo>
                  <a:pt x="8" y="79"/>
                  <a:pt x="8" y="79"/>
                  <a:pt x="8" y="79"/>
                </a:cubicBezTo>
                <a:cubicBezTo>
                  <a:pt x="38" y="20"/>
                  <a:pt x="38" y="20"/>
                  <a:pt x="38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41" y="20"/>
                  <a:pt x="43" y="18"/>
                  <a:pt x="43" y="16"/>
                </a:cubicBezTo>
                <a:cubicBezTo>
                  <a:pt x="43" y="14"/>
                  <a:pt x="41" y="13"/>
                  <a:pt x="39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5" y="13"/>
                  <a:pt x="34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2"/>
                  <a:pt x="0" y="82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0"/>
                  <a:pt x="1" y="132"/>
                  <a:pt x="3" y="132"/>
                </a:cubicBezTo>
                <a:cubicBezTo>
                  <a:pt x="142" y="132"/>
                  <a:pt x="142" y="132"/>
                  <a:pt x="142" y="132"/>
                </a:cubicBezTo>
                <a:cubicBezTo>
                  <a:pt x="144" y="132"/>
                  <a:pt x="145" y="130"/>
                  <a:pt x="145" y="129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45" y="82"/>
                  <a:pt x="145" y="81"/>
                  <a:pt x="145" y="81"/>
                </a:cubicBezTo>
                <a:close/>
                <a:moveTo>
                  <a:pt x="138" y="125"/>
                </a:moveTo>
                <a:cubicBezTo>
                  <a:pt x="6" y="125"/>
                  <a:pt x="6" y="125"/>
                  <a:pt x="6" y="125"/>
                </a:cubicBezTo>
                <a:cubicBezTo>
                  <a:pt x="6" y="86"/>
                  <a:pt x="6" y="86"/>
                  <a:pt x="6" y="86"/>
                </a:cubicBezTo>
                <a:cubicBezTo>
                  <a:pt x="46" y="86"/>
                  <a:pt x="46" y="86"/>
                  <a:pt x="46" y="86"/>
                </a:cubicBezTo>
                <a:cubicBezTo>
                  <a:pt x="48" y="99"/>
                  <a:pt x="59" y="109"/>
                  <a:pt x="72" y="109"/>
                </a:cubicBezTo>
                <a:cubicBezTo>
                  <a:pt x="86" y="109"/>
                  <a:pt x="97" y="99"/>
                  <a:pt x="99" y="86"/>
                </a:cubicBezTo>
                <a:cubicBezTo>
                  <a:pt x="138" y="86"/>
                  <a:pt x="138" y="86"/>
                  <a:pt x="138" y="86"/>
                </a:cubicBezTo>
                <a:lnTo>
                  <a:pt x="138" y="1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11502292" y="3189548"/>
            <a:ext cx="544513" cy="442913"/>
          </a:xfrm>
          <a:custGeom>
            <a:avLst/>
            <a:gdLst>
              <a:gd name="T0" fmla="*/ 50 w 145"/>
              <a:gd name="T1" fmla="*/ 26 h 118"/>
              <a:gd name="T2" fmla="*/ 96 w 145"/>
              <a:gd name="T3" fmla="*/ 26 h 118"/>
              <a:gd name="T4" fmla="*/ 99 w 145"/>
              <a:gd name="T5" fmla="*/ 23 h 118"/>
              <a:gd name="T6" fmla="*/ 96 w 145"/>
              <a:gd name="T7" fmla="*/ 19 h 118"/>
              <a:gd name="T8" fmla="*/ 50 w 145"/>
              <a:gd name="T9" fmla="*/ 19 h 118"/>
              <a:gd name="T10" fmla="*/ 46 w 145"/>
              <a:gd name="T11" fmla="*/ 23 h 118"/>
              <a:gd name="T12" fmla="*/ 50 w 145"/>
              <a:gd name="T13" fmla="*/ 26 h 118"/>
              <a:gd name="T14" fmla="*/ 43 w 145"/>
              <a:gd name="T15" fmla="*/ 39 h 118"/>
              <a:gd name="T16" fmla="*/ 102 w 145"/>
              <a:gd name="T17" fmla="*/ 39 h 118"/>
              <a:gd name="T18" fmla="*/ 106 w 145"/>
              <a:gd name="T19" fmla="*/ 36 h 118"/>
              <a:gd name="T20" fmla="*/ 102 w 145"/>
              <a:gd name="T21" fmla="*/ 33 h 118"/>
              <a:gd name="T22" fmla="*/ 43 w 145"/>
              <a:gd name="T23" fmla="*/ 33 h 118"/>
              <a:gd name="T24" fmla="*/ 40 w 145"/>
              <a:gd name="T25" fmla="*/ 36 h 118"/>
              <a:gd name="T26" fmla="*/ 43 w 145"/>
              <a:gd name="T27" fmla="*/ 39 h 118"/>
              <a:gd name="T28" fmla="*/ 145 w 145"/>
              <a:gd name="T29" fmla="*/ 67 h 118"/>
              <a:gd name="T30" fmla="*/ 145 w 145"/>
              <a:gd name="T31" fmla="*/ 67 h 118"/>
              <a:gd name="T32" fmla="*/ 112 w 145"/>
              <a:gd name="T33" fmla="*/ 1 h 118"/>
              <a:gd name="T34" fmla="*/ 112 w 145"/>
              <a:gd name="T35" fmla="*/ 1 h 118"/>
              <a:gd name="T36" fmla="*/ 109 w 145"/>
              <a:gd name="T37" fmla="*/ 0 h 118"/>
              <a:gd name="T38" fmla="*/ 36 w 145"/>
              <a:gd name="T39" fmla="*/ 0 h 118"/>
              <a:gd name="T40" fmla="*/ 33 w 145"/>
              <a:gd name="T41" fmla="*/ 1 h 118"/>
              <a:gd name="T42" fmla="*/ 33 w 145"/>
              <a:gd name="T43" fmla="*/ 1 h 118"/>
              <a:gd name="T44" fmla="*/ 0 w 145"/>
              <a:gd name="T45" fmla="*/ 67 h 118"/>
              <a:gd name="T46" fmla="*/ 0 w 145"/>
              <a:gd name="T47" fmla="*/ 67 h 118"/>
              <a:gd name="T48" fmla="*/ 0 w 145"/>
              <a:gd name="T49" fmla="*/ 69 h 118"/>
              <a:gd name="T50" fmla="*/ 0 w 145"/>
              <a:gd name="T51" fmla="*/ 115 h 118"/>
              <a:gd name="T52" fmla="*/ 3 w 145"/>
              <a:gd name="T53" fmla="*/ 118 h 118"/>
              <a:gd name="T54" fmla="*/ 142 w 145"/>
              <a:gd name="T55" fmla="*/ 118 h 118"/>
              <a:gd name="T56" fmla="*/ 145 w 145"/>
              <a:gd name="T57" fmla="*/ 115 h 118"/>
              <a:gd name="T58" fmla="*/ 145 w 145"/>
              <a:gd name="T59" fmla="*/ 69 h 118"/>
              <a:gd name="T60" fmla="*/ 145 w 145"/>
              <a:gd name="T61" fmla="*/ 67 h 118"/>
              <a:gd name="T62" fmla="*/ 38 w 145"/>
              <a:gd name="T63" fmla="*/ 6 h 118"/>
              <a:gd name="T64" fmla="*/ 107 w 145"/>
              <a:gd name="T65" fmla="*/ 6 h 118"/>
              <a:gd name="T66" fmla="*/ 137 w 145"/>
              <a:gd name="T67" fmla="*/ 66 h 118"/>
              <a:gd name="T68" fmla="*/ 96 w 145"/>
              <a:gd name="T69" fmla="*/ 66 h 118"/>
              <a:gd name="T70" fmla="*/ 92 w 145"/>
              <a:gd name="T71" fmla="*/ 69 h 118"/>
              <a:gd name="T72" fmla="*/ 73 w 145"/>
              <a:gd name="T73" fmla="*/ 89 h 118"/>
              <a:gd name="T74" fmla="*/ 53 w 145"/>
              <a:gd name="T75" fmla="*/ 69 h 118"/>
              <a:gd name="T76" fmla="*/ 50 w 145"/>
              <a:gd name="T77" fmla="*/ 66 h 118"/>
              <a:gd name="T78" fmla="*/ 9 w 145"/>
              <a:gd name="T79" fmla="*/ 66 h 118"/>
              <a:gd name="T80" fmla="*/ 38 w 145"/>
              <a:gd name="T81" fmla="*/ 6 h 118"/>
              <a:gd name="T82" fmla="*/ 139 w 145"/>
              <a:gd name="T83" fmla="*/ 112 h 118"/>
              <a:gd name="T84" fmla="*/ 7 w 145"/>
              <a:gd name="T85" fmla="*/ 112 h 118"/>
              <a:gd name="T86" fmla="*/ 7 w 145"/>
              <a:gd name="T87" fmla="*/ 72 h 118"/>
              <a:gd name="T88" fmla="*/ 46 w 145"/>
              <a:gd name="T89" fmla="*/ 72 h 118"/>
              <a:gd name="T90" fmla="*/ 73 w 145"/>
              <a:gd name="T91" fmla="*/ 95 h 118"/>
              <a:gd name="T92" fmla="*/ 99 w 145"/>
              <a:gd name="T93" fmla="*/ 72 h 118"/>
              <a:gd name="T94" fmla="*/ 139 w 145"/>
              <a:gd name="T95" fmla="*/ 72 h 118"/>
              <a:gd name="T96" fmla="*/ 139 w 145"/>
              <a:gd name="T97" fmla="*/ 112 h 118"/>
              <a:gd name="T98" fmla="*/ 112 w 145"/>
              <a:gd name="T99" fmla="*/ 49 h 118"/>
              <a:gd name="T100" fmla="*/ 109 w 145"/>
              <a:gd name="T101" fmla="*/ 46 h 118"/>
              <a:gd name="T102" fmla="*/ 36 w 145"/>
              <a:gd name="T103" fmla="*/ 46 h 118"/>
              <a:gd name="T104" fmla="*/ 33 w 145"/>
              <a:gd name="T105" fmla="*/ 49 h 118"/>
              <a:gd name="T106" fmla="*/ 36 w 145"/>
              <a:gd name="T107" fmla="*/ 52 h 118"/>
              <a:gd name="T108" fmla="*/ 109 w 145"/>
              <a:gd name="T109" fmla="*/ 52 h 118"/>
              <a:gd name="T110" fmla="*/ 112 w 145"/>
              <a:gd name="T111" fmla="*/ 4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118">
                <a:moveTo>
                  <a:pt x="50" y="26"/>
                </a:moveTo>
                <a:cubicBezTo>
                  <a:pt x="96" y="26"/>
                  <a:pt x="96" y="26"/>
                  <a:pt x="96" y="26"/>
                </a:cubicBezTo>
                <a:cubicBezTo>
                  <a:pt x="98" y="26"/>
                  <a:pt x="99" y="25"/>
                  <a:pt x="99" y="23"/>
                </a:cubicBezTo>
                <a:cubicBezTo>
                  <a:pt x="99" y="21"/>
                  <a:pt x="98" y="19"/>
                  <a:pt x="96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48" y="19"/>
                  <a:pt x="46" y="21"/>
                  <a:pt x="46" y="23"/>
                </a:cubicBezTo>
                <a:cubicBezTo>
                  <a:pt x="46" y="25"/>
                  <a:pt x="48" y="26"/>
                  <a:pt x="50" y="26"/>
                </a:cubicBezTo>
                <a:close/>
                <a:moveTo>
                  <a:pt x="43" y="39"/>
                </a:moveTo>
                <a:cubicBezTo>
                  <a:pt x="102" y="39"/>
                  <a:pt x="102" y="39"/>
                  <a:pt x="102" y="39"/>
                </a:cubicBezTo>
                <a:cubicBezTo>
                  <a:pt x="104" y="39"/>
                  <a:pt x="106" y="38"/>
                  <a:pt x="106" y="36"/>
                </a:cubicBezTo>
                <a:cubicBezTo>
                  <a:pt x="106" y="34"/>
                  <a:pt x="104" y="33"/>
                  <a:pt x="102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1" y="33"/>
                  <a:pt x="40" y="34"/>
                  <a:pt x="40" y="36"/>
                </a:cubicBezTo>
                <a:cubicBezTo>
                  <a:pt x="40" y="38"/>
                  <a:pt x="41" y="39"/>
                  <a:pt x="43" y="39"/>
                </a:cubicBezTo>
                <a:close/>
                <a:moveTo>
                  <a:pt x="145" y="67"/>
                </a:moveTo>
                <a:cubicBezTo>
                  <a:pt x="145" y="67"/>
                  <a:pt x="145" y="67"/>
                  <a:pt x="145" y="67"/>
                </a:cubicBezTo>
                <a:cubicBezTo>
                  <a:pt x="112" y="1"/>
                  <a:pt x="112" y="1"/>
                  <a:pt x="112" y="1"/>
                </a:cubicBezTo>
                <a:cubicBezTo>
                  <a:pt x="112" y="1"/>
                  <a:pt x="112" y="1"/>
                  <a:pt x="112" y="1"/>
                </a:cubicBezTo>
                <a:cubicBezTo>
                  <a:pt x="111" y="0"/>
                  <a:pt x="110" y="0"/>
                  <a:pt x="109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4" y="0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7"/>
                  <a:pt x="1" y="118"/>
                  <a:pt x="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4" y="118"/>
                  <a:pt x="145" y="117"/>
                  <a:pt x="145" y="115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5" y="68"/>
                  <a:pt x="145" y="68"/>
                  <a:pt x="145" y="67"/>
                </a:cubicBezTo>
                <a:close/>
                <a:moveTo>
                  <a:pt x="38" y="6"/>
                </a:moveTo>
                <a:cubicBezTo>
                  <a:pt x="107" y="6"/>
                  <a:pt x="107" y="6"/>
                  <a:pt x="107" y="6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96" y="66"/>
                  <a:pt x="96" y="66"/>
                  <a:pt x="96" y="66"/>
                </a:cubicBezTo>
                <a:cubicBezTo>
                  <a:pt x="94" y="66"/>
                  <a:pt x="92" y="67"/>
                  <a:pt x="92" y="69"/>
                </a:cubicBezTo>
                <a:cubicBezTo>
                  <a:pt x="92" y="80"/>
                  <a:pt x="84" y="89"/>
                  <a:pt x="73" y="89"/>
                </a:cubicBezTo>
                <a:cubicBezTo>
                  <a:pt x="62" y="89"/>
                  <a:pt x="53" y="80"/>
                  <a:pt x="53" y="69"/>
                </a:cubicBezTo>
                <a:cubicBezTo>
                  <a:pt x="53" y="67"/>
                  <a:pt x="51" y="66"/>
                  <a:pt x="50" y="66"/>
                </a:cubicBezTo>
                <a:cubicBezTo>
                  <a:pt x="9" y="66"/>
                  <a:pt x="9" y="66"/>
                  <a:pt x="9" y="66"/>
                </a:cubicBezTo>
                <a:lnTo>
                  <a:pt x="38" y="6"/>
                </a:lnTo>
                <a:close/>
                <a:moveTo>
                  <a:pt x="139" y="112"/>
                </a:moveTo>
                <a:cubicBezTo>
                  <a:pt x="7" y="112"/>
                  <a:pt x="7" y="112"/>
                  <a:pt x="7" y="112"/>
                </a:cubicBezTo>
                <a:cubicBezTo>
                  <a:pt x="7" y="72"/>
                  <a:pt x="7" y="72"/>
                  <a:pt x="7" y="72"/>
                </a:cubicBezTo>
                <a:cubicBezTo>
                  <a:pt x="46" y="72"/>
                  <a:pt x="46" y="72"/>
                  <a:pt x="46" y="72"/>
                </a:cubicBezTo>
                <a:cubicBezTo>
                  <a:pt x="48" y="85"/>
                  <a:pt x="59" y="95"/>
                  <a:pt x="73" y="95"/>
                </a:cubicBezTo>
                <a:cubicBezTo>
                  <a:pt x="86" y="95"/>
                  <a:pt x="97" y="85"/>
                  <a:pt x="99" y="72"/>
                </a:cubicBezTo>
                <a:cubicBezTo>
                  <a:pt x="139" y="72"/>
                  <a:pt x="139" y="72"/>
                  <a:pt x="139" y="72"/>
                </a:cubicBezTo>
                <a:lnTo>
                  <a:pt x="139" y="112"/>
                </a:lnTo>
                <a:close/>
                <a:moveTo>
                  <a:pt x="112" y="49"/>
                </a:moveTo>
                <a:cubicBezTo>
                  <a:pt x="112" y="47"/>
                  <a:pt x="111" y="46"/>
                  <a:pt x="109" y="46"/>
                </a:cubicBezTo>
                <a:cubicBezTo>
                  <a:pt x="36" y="46"/>
                  <a:pt x="36" y="46"/>
                  <a:pt x="36" y="46"/>
                </a:cubicBezTo>
                <a:cubicBezTo>
                  <a:pt x="34" y="46"/>
                  <a:pt x="33" y="47"/>
                  <a:pt x="33" y="49"/>
                </a:cubicBezTo>
                <a:cubicBezTo>
                  <a:pt x="33" y="51"/>
                  <a:pt x="34" y="52"/>
                  <a:pt x="36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11" y="52"/>
                  <a:pt x="112" y="51"/>
                  <a:pt x="112" y="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12542105" y="3137160"/>
            <a:ext cx="544513" cy="547688"/>
          </a:xfrm>
          <a:custGeom>
            <a:avLst/>
            <a:gdLst>
              <a:gd name="T0" fmla="*/ 145 w 145"/>
              <a:gd name="T1" fmla="*/ 43 h 146"/>
              <a:gd name="T2" fmla="*/ 145 w 145"/>
              <a:gd name="T3" fmla="*/ 42 h 146"/>
              <a:gd name="T4" fmla="*/ 119 w 145"/>
              <a:gd name="T5" fmla="*/ 2 h 146"/>
              <a:gd name="T6" fmla="*/ 30 w 145"/>
              <a:gd name="T7" fmla="*/ 0 h 146"/>
              <a:gd name="T8" fmla="*/ 27 w 145"/>
              <a:gd name="T9" fmla="*/ 2 h 146"/>
              <a:gd name="T10" fmla="*/ 1 w 145"/>
              <a:gd name="T11" fmla="*/ 42 h 146"/>
              <a:gd name="T12" fmla="*/ 0 w 145"/>
              <a:gd name="T13" fmla="*/ 83 h 146"/>
              <a:gd name="T14" fmla="*/ 11 w 145"/>
              <a:gd name="T15" fmla="*/ 86 h 146"/>
              <a:gd name="T16" fmla="*/ 1 w 145"/>
              <a:gd name="T17" fmla="*/ 101 h 146"/>
              <a:gd name="T18" fmla="*/ 0 w 145"/>
              <a:gd name="T19" fmla="*/ 142 h 146"/>
              <a:gd name="T20" fmla="*/ 142 w 145"/>
              <a:gd name="T21" fmla="*/ 146 h 146"/>
              <a:gd name="T22" fmla="*/ 145 w 145"/>
              <a:gd name="T23" fmla="*/ 103 h 146"/>
              <a:gd name="T24" fmla="*/ 145 w 145"/>
              <a:gd name="T25" fmla="*/ 101 h 146"/>
              <a:gd name="T26" fmla="*/ 142 w 145"/>
              <a:gd name="T27" fmla="*/ 86 h 146"/>
              <a:gd name="T28" fmla="*/ 32 w 145"/>
              <a:gd name="T29" fmla="*/ 7 h 146"/>
              <a:gd name="T30" fmla="*/ 136 w 145"/>
              <a:gd name="T31" fmla="*/ 40 h 146"/>
              <a:gd name="T32" fmla="*/ 93 w 145"/>
              <a:gd name="T33" fmla="*/ 43 h 146"/>
              <a:gd name="T34" fmla="*/ 53 w 145"/>
              <a:gd name="T35" fmla="*/ 43 h 146"/>
              <a:gd name="T36" fmla="*/ 9 w 145"/>
              <a:gd name="T37" fmla="*/ 40 h 146"/>
              <a:gd name="T38" fmla="*/ 139 w 145"/>
              <a:gd name="T39" fmla="*/ 139 h 146"/>
              <a:gd name="T40" fmla="*/ 7 w 145"/>
              <a:gd name="T41" fmla="*/ 106 h 146"/>
              <a:gd name="T42" fmla="*/ 73 w 145"/>
              <a:gd name="T43" fmla="*/ 129 h 146"/>
              <a:gd name="T44" fmla="*/ 139 w 145"/>
              <a:gd name="T45" fmla="*/ 106 h 146"/>
              <a:gd name="T46" fmla="*/ 136 w 145"/>
              <a:gd name="T47" fmla="*/ 99 h 146"/>
              <a:gd name="T48" fmla="*/ 93 w 145"/>
              <a:gd name="T49" fmla="*/ 103 h 146"/>
              <a:gd name="T50" fmla="*/ 53 w 145"/>
              <a:gd name="T51" fmla="*/ 103 h 146"/>
              <a:gd name="T52" fmla="*/ 9 w 145"/>
              <a:gd name="T53" fmla="*/ 99 h 146"/>
              <a:gd name="T54" fmla="*/ 127 w 145"/>
              <a:gd name="T55" fmla="*/ 86 h 146"/>
              <a:gd name="T56" fmla="*/ 139 w 145"/>
              <a:gd name="T57" fmla="*/ 80 h 146"/>
              <a:gd name="T58" fmla="*/ 7 w 145"/>
              <a:gd name="T59" fmla="*/ 47 h 146"/>
              <a:gd name="T60" fmla="*/ 73 w 145"/>
              <a:gd name="T61" fmla="*/ 70 h 146"/>
              <a:gd name="T62" fmla="*/ 139 w 145"/>
              <a:gd name="T63" fmla="*/ 4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6">
                <a:moveTo>
                  <a:pt x="145" y="83"/>
                </a:moveTo>
                <a:cubicBezTo>
                  <a:pt x="145" y="43"/>
                  <a:pt x="145" y="43"/>
                  <a:pt x="145" y="43"/>
                </a:cubicBezTo>
                <a:cubicBezTo>
                  <a:pt x="145" y="43"/>
                  <a:pt x="145" y="42"/>
                  <a:pt x="145" y="42"/>
                </a:cubicBezTo>
                <a:cubicBezTo>
                  <a:pt x="145" y="42"/>
                  <a:pt x="145" y="42"/>
                  <a:pt x="145" y="42"/>
                </a:cubicBezTo>
                <a:cubicBezTo>
                  <a:pt x="119" y="2"/>
                  <a:pt x="119" y="2"/>
                  <a:pt x="119" y="2"/>
                </a:cubicBezTo>
                <a:cubicBezTo>
                  <a:pt x="119" y="2"/>
                  <a:pt x="119" y="2"/>
                  <a:pt x="119" y="2"/>
                </a:cubicBezTo>
                <a:cubicBezTo>
                  <a:pt x="118" y="1"/>
                  <a:pt x="117" y="0"/>
                  <a:pt x="11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8" y="1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3"/>
                  <a:pt x="0" y="4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5"/>
                  <a:pt x="2" y="86"/>
                  <a:pt x="4" y="86"/>
                </a:cubicBezTo>
                <a:cubicBezTo>
                  <a:pt x="11" y="86"/>
                  <a:pt x="11" y="86"/>
                  <a:pt x="11" y="86"/>
                </a:cubicBezTo>
                <a:cubicBezTo>
                  <a:pt x="1" y="101"/>
                  <a:pt x="1" y="101"/>
                  <a:pt x="1" y="101"/>
                </a:cubicBezTo>
                <a:cubicBezTo>
                  <a:pt x="1" y="101"/>
                  <a:pt x="1" y="101"/>
                  <a:pt x="1" y="101"/>
                </a:cubicBezTo>
                <a:cubicBezTo>
                  <a:pt x="0" y="102"/>
                  <a:pt x="0" y="102"/>
                  <a:pt x="0" y="103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4"/>
                  <a:pt x="2" y="146"/>
                  <a:pt x="4" y="146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4" y="146"/>
                  <a:pt x="145" y="144"/>
                  <a:pt x="145" y="142"/>
                </a:cubicBezTo>
                <a:cubicBezTo>
                  <a:pt x="145" y="103"/>
                  <a:pt x="145" y="103"/>
                  <a:pt x="145" y="103"/>
                </a:cubicBezTo>
                <a:cubicBezTo>
                  <a:pt x="145" y="102"/>
                  <a:pt x="145" y="102"/>
                  <a:pt x="145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35" y="86"/>
                  <a:pt x="135" y="86"/>
                  <a:pt x="135" y="86"/>
                </a:cubicBezTo>
                <a:cubicBezTo>
                  <a:pt x="142" y="86"/>
                  <a:pt x="142" y="86"/>
                  <a:pt x="142" y="86"/>
                </a:cubicBezTo>
                <a:cubicBezTo>
                  <a:pt x="144" y="86"/>
                  <a:pt x="145" y="85"/>
                  <a:pt x="145" y="83"/>
                </a:cubicBezTo>
                <a:close/>
                <a:moveTo>
                  <a:pt x="32" y="7"/>
                </a:moveTo>
                <a:cubicBezTo>
                  <a:pt x="114" y="7"/>
                  <a:pt x="114" y="7"/>
                  <a:pt x="114" y="7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4" y="40"/>
                  <a:pt x="93" y="41"/>
                  <a:pt x="93" y="43"/>
                </a:cubicBezTo>
                <a:cubicBezTo>
                  <a:pt x="93" y="54"/>
                  <a:pt x="84" y="63"/>
                  <a:pt x="73" y="63"/>
                </a:cubicBezTo>
                <a:cubicBezTo>
                  <a:pt x="62" y="63"/>
                  <a:pt x="53" y="54"/>
                  <a:pt x="53" y="43"/>
                </a:cubicBezTo>
                <a:cubicBezTo>
                  <a:pt x="53" y="41"/>
                  <a:pt x="52" y="40"/>
                  <a:pt x="50" y="40"/>
                </a:cubicBezTo>
                <a:cubicBezTo>
                  <a:pt x="9" y="40"/>
                  <a:pt x="9" y="40"/>
                  <a:pt x="9" y="40"/>
                </a:cubicBezTo>
                <a:lnTo>
                  <a:pt x="32" y="7"/>
                </a:lnTo>
                <a:close/>
                <a:moveTo>
                  <a:pt x="139" y="139"/>
                </a:moveTo>
                <a:cubicBezTo>
                  <a:pt x="7" y="139"/>
                  <a:pt x="7" y="139"/>
                  <a:pt x="7" y="139"/>
                </a:cubicBezTo>
                <a:cubicBezTo>
                  <a:pt x="7" y="106"/>
                  <a:pt x="7" y="106"/>
                  <a:pt x="7" y="106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8" y="119"/>
                  <a:pt x="59" y="129"/>
                  <a:pt x="73" y="129"/>
                </a:cubicBezTo>
                <a:cubicBezTo>
                  <a:pt x="86" y="129"/>
                  <a:pt x="97" y="119"/>
                  <a:pt x="99" y="106"/>
                </a:cubicBezTo>
                <a:cubicBezTo>
                  <a:pt x="139" y="106"/>
                  <a:pt x="139" y="106"/>
                  <a:pt x="139" y="106"/>
                </a:cubicBezTo>
                <a:lnTo>
                  <a:pt x="139" y="139"/>
                </a:lnTo>
                <a:close/>
                <a:moveTo>
                  <a:pt x="136" y="99"/>
                </a:moveTo>
                <a:cubicBezTo>
                  <a:pt x="96" y="99"/>
                  <a:pt x="96" y="99"/>
                  <a:pt x="96" y="99"/>
                </a:cubicBezTo>
                <a:cubicBezTo>
                  <a:pt x="94" y="99"/>
                  <a:pt x="93" y="101"/>
                  <a:pt x="93" y="103"/>
                </a:cubicBezTo>
                <a:cubicBezTo>
                  <a:pt x="93" y="114"/>
                  <a:pt x="84" y="123"/>
                  <a:pt x="73" y="123"/>
                </a:cubicBezTo>
                <a:cubicBezTo>
                  <a:pt x="62" y="123"/>
                  <a:pt x="53" y="114"/>
                  <a:pt x="53" y="103"/>
                </a:cubicBezTo>
                <a:cubicBezTo>
                  <a:pt x="53" y="101"/>
                  <a:pt x="52" y="99"/>
                  <a:pt x="50" y="99"/>
                </a:cubicBezTo>
                <a:cubicBezTo>
                  <a:pt x="9" y="99"/>
                  <a:pt x="9" y="99"/>
                  <a:pt x="9" y="99"/>
                </a:cubicBezTo>
                <a:cubicBezTo>
                  <a:pt x="18" y="86"/>
                  <a:pt x="18" y="86"/>
                  <a:pt x="18" y="86"/>
                </a:cubicBezTo>
                <a:cubicBezTo>
                  <a:pt x="127" y="86"/>
                  <a:pt x="127" y="86"/>
                  <a:pt x="127" y="86"/>
                </a:cubicBezTo>
                <a:lnTo>
                  <a:pt x="136" y="99"/>
                </a:lnTo>
                <a:close/>
                <a:moveTo>
                  <a:pt x="139" y="80"/>
                </a:moveTo>
                <a:cubicBezTo>
                  <a:pt x="7" y="80"/>
                  <a:pt x="7" y="80"/>
                  <a:pt x="7" y="80"/>
                </a:cubicBezTo>
                <a:cubicBezTo>
                  <a:pt x="7" y="47"/>
                  <a:pt x="7" y="47"/>
                  <a:pt x="7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60"/>
                  <a:pt x="59" y="70"/>
                  <a:pt x="73" y="70"/>
                </a:cubicBezTo>
                <a:cubicBezTo>
                  <a:pt x="86" y="70"/>
                  <a:pt x="97" y="60"/>
                  <a:pt x="99" y="47"/>
                </a:cubicBezTo>
                <a:cubicBezTo>
                  <a:pt x="139" y="47"/>
                  <a:pt x="139" y="47"/>
                  <a:pt x="139" y="47"/>
                </a:cubicBezTo>
                <a:lnTo>
                  <a:pt x="139" y="8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3581917" y="3137160"/>
            <a:ext cx="547688" cy="547688"/>
          </a:xfrm>
          <a:custGeom>
            <a:avLst/>
            <a:gdLst>
              <a:gd name="T0" fmla="*/ 142 w 146"/>
              <a:gd name="T1" fmla="*/ 70 h 146"/>
              <a:gd name="T2" fmla="*/ 139 w 146"/>
              <a:gd name="T3" fmla="*/ 73 h 146"/>
              <a:gd name="T4" fmla="*/ 73 w 146"/>
              <a:gd name="T5" fmla="*/ 139 h 146"/>
              <a:gd name="T6" fmla="*/ 7 w 146"/>
              <a:gd name="T7" fmla="*/ 73 h 146"/>
              <a:gd name="T8" fmla="*/ 73 w 146"/>
              <a:gd name="T9" fmla="*/ 7 h 146"/>
              <a:gd name="T10" fmla="*/ 126 w 146"/>
              <a:gd name="T11" fmla="*/ 33 h 146"/>
              <a:gd name="T12" fmla="*/ 99 w 146"/>
              <a:gd name="T13" fmla="*/ 33 h 146"/>
              <a:gd name="T14" fmla="*/ 96 w 146"/>
              <a:gd name="T15" fmla="*/ 37 h 146"/>
              <a:gd name="T16" fmla="*/ 99 w 146"/>
              <a:gd name="T17" fmla="*/ 40 h 146"/>
              <a:gd name="T18" fmla="*/ 132 w 146"/>
              <a:gd name="T19" fmla="*/ 40 h 146"/>
              <a:gd name="T20" fmla="*/ 136 w 146"/>
              <a:gd name="T21" fmla="*/ 37 h 146"/>
              <a:gd name="T22" fmla="*/ 136 w 146"/>
              <a:gd name="T23" fmla="*/ 4 h 146"/>
              <a:gd name="T24" fmla="*/ 132 w 146"/>
              <a:gd name="T25" fmla="*/ 0 h 146"/>
              <a:gd name="T26" fmla="*/ 129 w 146"/>
              <a:gd name="T27" fmla="*/ 4 h 146"/>
              <a:gd name="T28" fmla="*/ 129 w 146"/>
              <a:gd name="T29" fmla="*/ 27 h 146"/>
              <a:gd name="T30" fmla="*/ 73 w 146"/>
              <a:gd name="T31" fmla="*/ 0 h 146"/>
              <a:gd name="T32" fmla="*/ 0 w 146"/>
              <a:gd name="T33" fmla="*/ 73 h 146"/>
              <a:gd name="T34" fmla="*/ 73 w 146"/>
              <a:gd name="T35" fmla="*/ 146 h 146"/>
              <a:gd name="T36" fmla="*/ 146 w 146"/>
              <a:gd name="T37" fmla="*/ 73 h 146"/>
              <a:gd name="T38" fmla="*/ 142 w 146"/>
              <a:gd name="T39" fmla="*/ 7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6" h="146">
                <a:moveTo>
                  <a:pt x="142" y="70"/>
                </a:moveTo>
                <a:cubicBezTo>
                  <a:pt x="140" y="70"/>
                  <a:pt x="139" y="71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ubicBezTo>
                  <a:pt x="37" y="139"/>
                  <a:pt x="7" y="109"/>
                  <a:pt x="7" y="73"/>
                </a:cubicBezTo>
                <a:cubicBezTo>
                  <a:pt x="7" y="37"/>
                  <a:pt x="37" y="7"/>
                  <a:pt x="73" y="7"/>
                </a:cubicBezTo>
                <a:cubicBezTo>
                  <a:pt x="95" y="7"/>
                  <a:pt x="114" y="17"/>
                  <a:pt x="126" y="33"/>
                </a:cubicBezTo>
                <a:cubicBezTo>
                  <a:pt x="99" y="33"/>
                  <a:pt x="99" y="33"/>
                  <a:pt x="99" y="33"/>
                </a:cubicBezTo>
                <a:cubicBezTo>
                  <a:pt x="98" y="33"/>
                  <a:pt x="96" y="35"/>
                  <a:pt x="96" y="37"/>
                </a:cubicBezTo>
                <a:cubicBezTo>
                  <a:pt x="96" y="39"/>
                  <a:pt x="98" y="40"/>
                  <a:pt x="99" y="40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4" y="40"/>
                  <a:pt x="136" y="39"/>
                  <a:pt x="136" y="37"/>
                </a:cubicBezTo>
                <a:cubicBezTo>
                  <a:pt x="136" y="4"/>
                  <a:pt x="136" y="4"/>
                  <a:pt x="136" y="4"/>
                </a:cubicBezTo>
                <a:cubicBezTo>
                  <a:pt x="136" y="2"/>
                  <a:pt x="134" y="0"/>
                  <a:pt x="132" y="0"/>
                </a:cubicBezTo>
                <a:cubicBezTo>
                  <a:pt x="131" y="0"/>
                  <a:pt x="129" y="2"/>
                  <a:pt x="129" y="4"/>
                </a:cubicBezTo>
                <a:cubicBezTo>
                  <a:pt x="129" y="27"/>
                  <a:pt x="129" y="27"/>
                  <a:pt x="129" y="27"/>
                </a:cubicBezTo>
                <a:cubicBezTo>
                  <a:pt x="116" y="11"/>
                  <a:pt x="96" y="0"/>
                  <a:pt x="73" y="0"/>
                </a:cubicBez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71"/>
                  <a:pt x="144" y="70"/>
                  <a:pt x="142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14624905" y="3137160"/>
            <a:ext cx="544513" cy="547688"/>
          </a:xfrm>
          <a:custGeom>
            <a:avLst/>
            <a:gdLst>
              <a:gd name="T0" fmla="*/ 72 w 145"/>
              <a:gd name="T1" fmla="*/ 7 h 146"/>
              <a:gd name="T2" fmla="*/ 125 w 145"/>
              <a:gd name="T3" fmla="*/ 33 h 146"/>
              <a:gd name="T4" fmla="*/ 99 w 145"/>
              <a:gd name="T5" fmla="*/ 33 h 146"/>
              <a:gd name="T6" fmla="*/ 95 w 145"/>
              <a:gd name="T7" fmla="*/ 37 h 146"/>
              <a:gd name="T8" fmla="*/ 99 w 145"/>
              <a:gd name="T9" fmla="*/ 40 h 146"/>
              <a:gd name="T10" fmla="*/ 132 w 145"/>
              <a:gd name="T11" fmla="*/ 40 h 146"/>
              <a:gd name="T12" fmla="*/ 135 w 145"/>
              <a:gd name="T13" fmla="*/ 37 h 146"/>
              <a:gd name="T14" fmla="*/ 135 w 145"/>
              <a:gd name="T15" fmla="*/ 4 h 146"/>
              <a:gd name="T16" fmla="*/ 132 w 145"/>
              <a:gd name="T17" fmla="*/ 0 h 146"/>
              <a:gd name="T18" fmla="*/ 128 w 145"/>
              <a:gd name="T19" fmla="*/ 4 h 146"/>
              <a:gd name="T20" fmla="*/ 128 w 145"/>
              <a:gd name="T21" fmla="*/ 27 h 146"/>
              <a:gd name="T22" fmla="*/ 72 w 145"/>
              <a:gd name="T23" fmla="*/ 0 h 146"/>
              <a:gd name="T24" fmla="*/ 0 w 145"/>
              <a:gd name="T25" fmla="*/ 73 h 146"/>
              <a:gd name="T26" fmla="*/ 3 w 145"/>
              <a:gd name="T27" fmla="*/ 76 h 146"/>
              <a:gd name="T28" fmla="*/ 6 w 145"/>
              <a:gd name="T29" fmla="*/ 73 h 146"/>
              <a:gd name="T30" fmla="*/ 72 w 145"/>
              <a:gd name="T31" fmla="*/ 7 h 146"/>
              <a:gd name="T32" fmla="*/ 142 w 145"/>
              <a:gd name="T33" fmla="*/ 70 h 146"/>
              <a:gd name="T34" fmla="*/ 138 w 145"/>
              <a:gd name="T35" fmla="*/ 73 h 146"/>
              <a:gd name="T36" fmla="*/ 72 w 145"/>
              <a:gd name="T37" fmla="*/ 139 h 146"/>
              <a:gd name="T38" fmla="*/ 19 w 145"/>
              <a:gd name="T39" fmla="*/ 113 h 146"/>
              <a:gd name="T40" fmla="*/ 46 w 145"/>
              <a:gd name="T41" fmla="*/ 113 h 146"/>
              <a:gd name="T42" fmla="*/ 49 w 145"/>
              <a:gd name="T43" fmla="*/ 109 h 146"/>
              <a:gd name="T44" fmla="*/ 46 w 145"/>
              <a:gd name="T45" fmla="*/ 106 h 146"/>
              <a:gd name="T46" fmla="*/ 13 w 145"/>
              <a:gd name="T47" fmla="*/ 106 h 146"/>
              <a:gd name="T48" fmla="*/ 10 w 145"/>
              <a:gd name="T49" fmla="*/ 109 h 146"/>
              <a:gd name="T50" fmla="*/ 10 w 145"/>
              <a:gd name="T51" fmla="*/ 142 h 146"/>
              <a:gd name="T52" fmla="*/ 13 w 145"/>
              <a:gd name="T53" fmla="*/ 146 h 146"/>
              <a:gd name="T54" fmla="*/ 16 w 145"/>
              <a:gd name="T55" fmla="*/ 142 h 146"/>
              <a:gd name="T56" fmla="*/ 16 w 145"/>
              <a:gd name="T57" fmla="*/ 119 h 146"/>
              <a:gd name="T58" fmla="*/ 72 w 145"/>
              <a:gd name="T59" fmla="*/ 146 h 146"/>
              <a:gd name="T60" fmla="*/ 145 w 145"/>
              <a:gd name="T61" fmla="*/ 73 h 146"/>
              <a:gd name="T62" fmla="*/ 142 w 145"/>
              <a:gd name="T63" fmla="*/ 7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6">
                <a:moveTo>
                  <a:pt x="72" y="7"/>
                </a:moveTo>
                <a:cubicBezTo>
                  <a:pt x="94" y="7"/>
                  <a:pt x="113" y="17"/>
                  <a:pt x="125" y="33"/>
                </a:cubicBezTo>
                <a:cubicBezTo>
                  <a:pt x="99" y="33"/>
                  <a:pt x="99" y="33"/>
                  <a:pt x="99" y="33"/>
                </a:cubicBezTo>
                <a:cubicBezTo>
                  <a:pt x="97" y="33"/>
                  <a:pt x="95" y="35"/>
                  <a:pt x="95" y="37"/>
                </a:cubicBezTo>
                <a:cubicBezTo>
                  <a:pt x="95" y="39"/>
                  <a:pt x="97" y="40"/>
                  <a:pt x="99" y="40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3" y="40"/>
                  <a:pt x="135" y="39"/>
                  <a:pt x="135" y="37"/>
                </a:cubicBezTo>
                <a:cubicBezTo>
                  <a:pt x="135" y="4"/>
                  <a:pt x="135" y="4"/>
                  <a:pt x="135" y="4"/>
                </a:cubicBezTo>
                <a:cubicBezTo>
                  <a:pt x="135" y="2"/>
                  <a:pt x="133" y="0"/>
                  <a:pt x="132" y="0"/>
                </a:cubicBezTo>
                <a:cubicBezTo>
                  <a:pt x="130" y="0"/>
                  <a:pt x="128" y="2"/>
                  <a:pt x="128" y="4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15" y="11"/>
                  <a:pt x="95" y="0"/>
                  <a:pt x="72" y="0"/>
                </a:cubicBezTo>
                <a:cubicBezTo>
                  <a:pt x="32" y="0"/>
                  <a:pt x="0" y="33"/>
                  <a:pt x="0" y="73"/>
                </a:cubicBezTo>
                <a:cubicBezTo>
                  <a:pt x="0" y="75"/>
                  <a:pt x="1" y="76"/>
                  <a:pt x="3" y="76"/>
                </a:cubicBezTo>
                <a:cubicBezTo>
                  <a:pt x="5" y="76"/>
                  <a:pt x="6" y="75"/>
                  <a:pt x="6" y="73"/>
                </a:cubicBezTo>
                <a:cubicBezTo>
                  <a:pt x="6" y="37"/>
                  <a:pt x="36" y="7"/>
                  <a:pt x="72" y="7"/>
                </a:cubicBezTo>
                <a:close/>
                <a:moveTo>
                  <a:pt x="142" y="70"/>
                </a:moveTo>
                <a:cubicBezTo>
                  <a:pt x="140" y="70"/>
                  <a:pt x="138" y="71"/>
                  <a:pt x="138" y="73"/>
                </a:cubicBezTo>
                <a:cubicBezTo>
                  <a:pt x="138" y="109"/>
                  <a:pt x="109" y="139"/>
                  <a:pt x="72" y="139"/>
                </a:cubicBezTo>
                <a:cubicBezTo>
                  <a:pt x="51" y="139"/>
                  <a:pt x="31" y="129"/>
                  <a:pt x="19" y="113"/>
                </a:cubicBezTo>
                <a:cubicBezTo>
                  <a:pt x="46" y="113"/>
                  <a:pt x="46" y="113"/>
                  <a:pt x="46" y="113"/>
                </a:cubicBezTo>
                <a:cubicBezTo>
                  <a:pt x="48" y="113"/>
                  <a:pt x="49" y="111"/>
                  <a:pt x="49" y="109"/>
                </a:cubicBezTo>
                <a:cubicBezTo>
                  <a:pt x="49" y="107"/>
                  <a:pt x="48" y="106"/>
                  <a:pt x="46" y="106"/>
                </a:cubicBezTo>
                <a:cubicBezTo>
                  <a:pt x="13" y="106"/>
                  <a:pt x="13" y="106"/>
                  <a:pt x="13" y="106"/>
                </a:cubicBezTo>
                <a:cubicBezTo>
                  <a:pt x="11" y="106"/>
                  <a:pt x="10" y="107"/>
                  <a:pt x="10" y="109"/>
                </a:cubicBezTo>
                <a:cubicBezTo>
                  <a:pt x="10" y="142"/>
                  <a:pt x="10" y="142"/>
                  <a:pt x="10" y="142"/>
                </a:cubicBezTo>
                <a:cubicBezTo>
                  <a:pt x="10" y="144"/>
                  <a:pt x="11" y="146"/>
                  <a:pt x="13" y="146"/>
                </a:cubicBezTo>
                <a:cubicBezTo>
                  <a:pt x="15" y="146"/>
                  <a:pt x="16" y="144"/>
                  <a:pt x="16" y="142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29" y="135"/>
                  <a:pt x="50" y="146"/>
                  <a:pt x="72" y="146"/>
                </a:cubicBezTo>
                <a:cubicBezTo>
                  <a:pt x="112" y="146"/>
                  <a:pt x="145" y="113"/>
                  <a:pt x="145" y="73"/>
                </a:cubicBezTo>
                <a:cubicBezTo>
                  <a:pt x="145" y="71"/>
                  <a:pt x="143" y="70"/>
                  <a:pt x="142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15650764" y="3110173"/>
            <a:ext cx="447675" cy="547688"/>
          </a:xfrm>
          <a:custGeom>
            <a:avLst/>
            <a:gdLst>
              <a:gd name="T0" fmla="*/ 116 w 119"/>
              <a:gd name="T1" fmla="*/ 83 h 146"/>
              <a:gd name="T2" fmla="*/ 112 w 119"/>
              <a:gd name="T3" fmla="*/ 86 h 146"/>
              <a:gd name="T4" fmla="*/ 59 w 119"/>
              <a:gd name="T5" fmla="*/ 139 h 146"/>
              <a:gd name="T6" fmla="*/ 7 w 119"/>
              <a:gd name="T7" fmla="*/ 86 h 146"/>
              <a:gd name="T8" fmla="*/ 59 w 119"/>
              <a:gd name="T9" fmla="*/ 33 h 146"/>
              <a:gd name="T10" fmla="*/ 59 w 119"/>
              <a:gd name="T11" fmla="*/ 57 h 146"/>
              <a:gd name="T12" fmla="*/ 63 w 119"/>
              <a:gd name="T13" fmla="*/ 60 h 146"/>
              <a:gd name="T14" fmla="*/ 64 w 119"/>
              <a:gd name="T15" fmla="*/ 59 h 146"/>
              <a:gd name="T16" fmla="*/ 65 w 119"/>
              <a:gd name="T17" fmla="*/ 59 h 146"/>
              <a:gd name="T18" fmla="*/ 104 w 119"/>
              <a:gd name="T19" fmla="*/ 33 h 146"/>
              <a:gd name="T20" fmla="*/ 104 w 119"/>
              <a:gd name="T21" fmla="*/ 33 h 146"/>
              <a:gd name="T22" fmla="*/ 106 w 119"/>
              <a:gd name="T23" fmla="*/ 30 h 146"/>
              <a:gd name="T24" fmla="*/ 104 w 119"/>
              <a:gd name="T25" fmla="*/ 27 h 146"/>
              <a:gd name="T26" fmla="*/ 104 w 119"/>
              <a:gd name="T27" fmla="*/ 27 h 146"/>
              <a:gd name="T28" fmla="*/ 65 w 119"/>
              <a:gd name="T29" fmla="*/ 1 h 146"/>
              <a:gd name="T30" fmla="*/ 64 w 119"/>
              <a:gd name="T31" fmla="*/ 1 h 146"/>
              <a:gd name="T32" fmla="*/ 63 w 119"/>
              <a:gd name="T33" fmla="*/ 0 h 146"/>
              <a:gd name="T34" fmla="*/ 59 w 119"/>
              <a:gd name="T35" fmla="*/ 4 h 146"/>
              <a:gd name="T36" fmla="*/ 59 w 119"/>
              <a:gd name="T37" fmla="*/ 27 h 146"/>
              <a:gd name="T38" fmla="*/ 0 w 119"/>
              <a:gd name="T39" fmla="*/ 86 h 146"/>
              <a:gd name="T40" fmla="*/ 59 w 119"/>
              <a:gd name="T41" fmla="*/ 146 h 146"/>
              <a:gd name="T42" fmla="*/ 119 w 119"/>
              <a:gd name="T43" fmla="*/ 86 h 146"/>
              <a:gd name="T44" fmla="*/ 116 w 119"/>
              <a:gd name="T45" fmla="*/ 83 h 146"/>
              <a:gd name="T46" fmla="*/ 66 w 119"/>
              <a:gd name="T47" fmla="*/ 10 h 146"/>
              <a:gd name="T48" fmla="*/ 96 w 119"/>
              <a:gd name="T49" fmla="*/ 30 h 146"/>
              <a:gd name="T50" fmla="*/ 66 w 119"/>
              <a:gd name="T51" fmla="*/ 50 h 146"/>
              <a:gd name="T52" fmla="*/ 66 w 119"/>
              <a:gd name="T53" fmla="*/ 1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9" h="146">
                <a:moveTo>
                  <a:pt x="116" y="83"/>
                </a:moveTo>
                <a:cubicBezTo>
                  <a:pt x="114" y="83"/>
                  <a:pt x="112" y="84"/>
                  <a:pt x="112" y="86"/>
                </a:cubicBezTo>
                <a:cubicBezTo>
                  <a:pt x="112" y="115"/>
                  <a:pt x="89" y="139"/>
                  <a:pt x="59" y="139"/>
                </a:cubicBezTo>
                <a:cubicBezTo>
                  <a:pt x="30" y="139"/>
                  <a:pt x="7" y="115"/>
                  <a:pt x="7" y="86"/>
                </a:cubicBezTo>
                <a:cubicBezTo>
                  <a:pt x="7" y="57"/>
                  <a:pt x="30" y="33"/>
                  <a:pt x="59" y="33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8"/>
                  <a:pt x="61" y="60"/>
                  <a:pt x="63" y="60"/>
                </a:cubicBezTo>
                <a:cubicBezTo>
                  <a:pt x="63" y="60"/>
                  <a:pt x="64" y="60"/>
                  <a:pt x="64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5" y="32"/>
                  <a:pt x="106" y="31"/>
                  <a:pt x="106" y="30"/>
                </a:cubicBezTo>
                <a:cubicBezTo>
                  <a:pt x="106" y="29"/>
                  <a:pt x="105" y="28"/>
                  <a:pt x="104" y="27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65" y="1"/>
                  <a:pt x="65" y="1"/>
                  <a:pt x="65" y="1"/>
                </a:cubicBezTo>
                <a:cubicBezTo>
                  <a:pt x="64" y="1"/>
                  <a:pt x="64" y="1"/>
                  <a:pt x="64" y="1"/>
                </a:cubicBezTo>
                <a:cubicBezTo>
                  <a:pt x="64" y="1"/>
                  <a:pt x="63" y="0"/>
                  <a:pt x="63" y="0"/>
                </a:cubicBezTo>
                <a:cubicBezTo>
                  <a:pt x="61" y="0"/>
                  <a:pt x="59" y="2"/>
                  <a:pt x="59" y="4"/>
                </a:cubicBezTo>
                <a:cubicBezTo>
                  <a:pt x="59" y="27"/>
                  <a:pt x="59" y="27"/>
                  <a:pt x="59" y="27"/>
                </a:cubicBezTo>
                <a:cubicBezTo>
                  <a:pt x="27" y="27"/>
                  <a:pt x="0" y="53"/>
                  <a:pt x="0" y="86"/>
                </a:cubicBezTo>
                <a:cubicBezTo>
                  <a:pt x="0" y="119"/>
                  <a:pt x="27" y="146"/>
                  <a:pt x="59" y="146"/>
                </a:cubicBezTo>
                <a:cubicBezTo>
                  <a:pt x="92" y="146"/>
                  <a:pt x="119" y="119"/>
                  <a:pt x="119" y="86"/>
                </a:cubicBezTo>
                <a:cubicBezTo>
                  <a:pt x="119" y="84"/>
                  <a:pt x="117" y="83"/>
                  <a:pt x="116" y="83"/>
                </a:cubicBezTo>
                <a:close/>
                <a:moveTo>
                  <a:pt x="66" y="10"/>
                </a:moveTo>
                <a:cubicBezTo>
                  <a:pt x="96" y="30"/>
                  <a:pt x="96" y="30"/>
                  <a:pt x="96" y="30"/>
                </a:cubicBezTo>
                <a:cubicBezTo>
                  <a:pt x="66" y="50"/>
                  <a:pt x="66" y="50"/>
                  <a:pt x="66" y="50"/>
                </a:cubicBezTo>
                <a:lnTo>
                  <a:pt x="66" y="1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6690576" y="3110173"/>
            <a:ext cx="447675" cy="547688"/>
          </a:xfrm>
          <a:custGeom>
            <a:avLst/>
            <a:gdLst>
              <a:gd name="T0" fmla="*/ 116 w 119"/>
              <a:gd name="T1" fmla="*/ 83 h 146"/>
              <a:gd name="T2" fmla="*/ 112 w 119"/>
              <a:gd name="T3" fmla="*/ 86 h 146"/>
              <a:gd name="T4" fmla="*/ 60 w 119"/>
              <a:gd name="T5" fmla="*/ 139 h 146"/>
              <a:gd name="T6" fmla="*/ 7 w 119"/>
              <a:gd name="T7" fmla="*/ 86 h 146"/>
              <a:gd name="T8" fmla="*/ 60 w 119"/>
              <a:gd name="T9" fmla="*/ 33 h 146"/>
              <a:gd name="T10" fmla="*/ 81 w 119"/>
              <a:gd name="T11" fmla="*/ 33 h 146"/>
              <a:gd name="T12" fmla="*/ 61 w 119"/>
              <a:gd name="T13" fmla="*/ 54 h 146"/>
              <a:gd name="T14" fmla="*/ 61 w 119"/>
              <a:gd name="T15" fmla="*/ 54 h 146"/>
              <a:gd name="T16" fmla="*/ 60 w 119"/>
              <a:gd name="T17" fmla="*/ 57 h 146"/>
              <a:gd name="T18" fmla="*/ 63 w 119"/>
              <a:gd name="T19" fmla="*/ 60 h 146"/>
              <a:gd name="T20" fmla="*/ 65 w 119"/>
              <a:gd name="T21" fmla="*/ 59 h 146"/>
              <a:gd name="T22" fmla="*/ 65 w 119"/>
              <a:gd name="T23" fmla="*/ 59 h 146"/>
              <a:gd name="T24" fmla="*/ 65 w 119"/>
              <a:gd name="T25" fmla="*/ 59 h 146"/>
              <a:gd name="T26" fmla="*/ 65 w 119"/>
              <a:gd name="T27" fmla="*/ 59 h 146"/>
              <a:gd name="T28" fmla="*/ 91 w 119"/>
              <a:gd name="T29" fmla="*/ 33 h 146"/>
              <a:gd name="T30" fmla="*/ 91 w 119"/>
              <a:gd name="T31" fmla="*/ 33 h 146"/>
              <a:gd name="T32" fmla="*/ 93 w 119"/>
              <a:gd name="T33" fmla="*/ 30 h 146"/>
              <a:gd name="T34" fmla="*/ 91 w 119"/>
              <a:gd name="T35" fmla="*/ 27 h 146"/>
              <a:gd name="T36" fmla="*/ 91 w 119"/>
              <a:gd name="T37" fmla="*/ 27 h 146"/>
              <a:gd name="T38" fmla="*/ 65 w 119"/>
              <a:gd name="T39" fmla="*/ 2 h 146"/>
              <a:gd name="T40" fmla="*/ 65 w 119"/>
              <a:gd name="T41" fmla="*/ 1 h 146"/>
              <a:gd name="T42" fmla="*/ 65 w 119"/>
              <a:gd name="T43" fmla="*/ 1 h 146"/>
              <a:gd name="T44" fmla="*/ 65 w 119"/>
              <a:gd name="T45" fmla="*/ 1 h 146"/>
              <a:gd name="T46" fmla="*/ 63 w 119"/>
              <a:gd name="T47" fmla="*/ 0 h 146"/>
              <a:gd name="T48" fmla="*/ 60 w 119"/>
              <a:gd name="T49" fmla="*/ 4 h 146"/>
              <a:gd name="T50" fmla="*/ 61 w 119"/>
              <a:gd name="T51" fmla="*/ 6 h 146"/>
              <a:gd name="T52" fmla="*/ 61 w 119"/>
              <a:gd name="T53" fmla="*/ 6 h 146"/>
              <a:gd name="T54" fmla="*/ 81 w 119"/>
              <a:gd name="T55" fmla="*/ 27 h 146"/>
              <a:gd name="T56" fmla="*/ 60 w 119"/>
              <a:gd name="T57" fmla="*/ 27 h 146"/>
              <a:gd name="T58" fmla="*/ 0 w 119"/>
              <a:gd name="T59" fmla="*/ 86 h 146"/>
              <a:gd name="T60" fmla="*/ 60 w 119"/>
              <a:gd name="T61" fmla="*/ 146 h 146"/>
              <a:gd name="T62" fmla="*/ 119 w 119"/>
              <a:gd name="T63" fmla="*/ 86 h 146"/>
              <a:gd name="T64" fmla="*/ 116 w 119"/>
              <a:gd name="T65" fmla="*/ 8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146">
                <a:moveTo>
                  <a:pt x="116" y="83"/>
                </a:moveTo>
                <a:cubicBezTo>
                  <a:pt x="114" y="83"/>
                  <a:pt x="112" y="84"/>
                  <a:pt x="112" y="86"/>
                </a:cubicBezTo>
                <a:cubicBezTo>
                  <a:pt x="112" y="115"/>
                  <a:pt x="89" y="139"/>
                  <a:pt x="60" y="139"/>
                </a:cubicBezTo>
                <a:cubicBezTo>
                  <a:pt x="30" y="139"/>
                  <a:pt x="7" y="115"/>
                  <a:pt x="7" y="86"/>
                </a:cubicBezTo>
                <a:cubicBezTo>
                  <a:pt x="7" y="57"/>
                  <a:pt x="30" y="33"/>
                  <a:pt x="60" y="33"/>
                </a:cubicBezTo>
                <a:cubicBezTo>
                  <a:pt x="81" y="33"/>
                  <a:pt x="81" y="33"/>
                  <a:pt x="81" y="33"/>
                </a:cubicBez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0" y="54"/>
                  <a:pt x="60" y="55"/>
                  <a:pt x="60" y="57"/>
                </a:cubicBezTo>
                <a:cubicBezTo>
                  <a:pt x="60" y="58"/>
                  <a:pt x="61" y="60"/>
                  <a:pt x="63" y="60"/>
                </a:cubicBezTo>
                <a:cubicBezTo>
                  <a:pt x="64" y="60"/>
                  <a:pt x="64" y="60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1" y="33"/>
                </a:cubicBezTo>
                <a:cubicBezTo>
                  <a:pt x="92" y="32"/>
                  <a:pt x="93" y="31"/>
                  <a:pt x="93" y="30"/>
                </a:cubicBezTo>
                <a:cubicBezTo>
                  <a:pt x="93" y="29"/>
                  <a:pt x="92" y="28"/>
                  <a:pt x="91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1"/>
                  <a:pt x="65" y="1"/>
                  <a:pt x="65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4" y="1"/>
                  <a:pt x="64" y="0"/>
                  <a:pt x="63" y="0"/>
                </a:cubicBezTo>
                <a:cubicBezTo>
                  <a:pt x="61" y="0"/>
                  <a:pt x="60" y="2"/>
                  <a:pt x="60" y="4"/>
                </a:cubicBezTo>
                <a:cubicBezTo>
                  <a:pt x="60" y="5"/>
                  <a:pt x="60" y="6"/>
                  <a:pt x="61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81" y="27"/>
                  <a:pt x="81" y="27"/>
                  <a:pt x="81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27" y="27"/>
                  <a:pt x="0" y="53"/>
                  <a:pt x="0" y="86"/>
                </a:cubicBezTo>
                <a:cubicBezTo>
                  <a:pt x="0" y="119"/>
                  <a:pt x="27" y="146"/>
                  <a:pt x="60" y="146"/>
                </a:cubicBezTo>
                <a:cubicBezTo>
                  <a:pt x="92" y="146"/>
                  <a:pt x="119" y="119"/>
                  <a:pt x="119" y="86"/>
                </a:cubicBezTo>
                <a:cubicBezTo>
                  <a:pt x="119" y="84"/>
                  <a:pt x="118" y="83"/>
                  <a:pt x="116" y="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1172523" y="4151573"/>
            <a:ext cx="544513" cy="547688"/>
          </a:xfrm>
          <a:custGeom>
            <a:avLst/>
            <a:gdLst>
              <a:gd name="T0" fmla="*/ 93 w 145"/>
              <a:gd name="T1" fmla="*/ 119 h 146"/>
              <a:gd name="T2" fmla="*/ 90 w 145"/>
              <a:gd name="T3" fmla="*/ 120 h 146"/>
              <a:gd name="T4" fmla="*/ 76 w 145"/>
              <a:gd name="T5" fmla="*/ 134 h 146"/>
              <a:gd name="T6" fmla="*/ 76 w 145"/>
              <a:gd name="T7" fmla="*/ 57 h 146"/>
              <a:gd name="T8" fmla="*/ 73 w 145"/>
              <a:gd name="T9" fmla="*/ 53 h 146"/>
              <a:gd name="T10" fmla="*/ 70 w 145"/>
              <a:gd name="T11" fmla="*/ 57 h 146"/>
              <a:gd name="T12" fmla="*/ 70 w 145"/>
              <a:gd name="T13" fmla="*/ 134 h 146"/>
              <a:gd name="T14" fmla="*/ 55 w 145"/>
              <a:gd name="T15" fmla="*/ 120 h 146"/>
              <a:gd name="T16" fmla="*/ 53 w 145"/>
              <a:gd name="T17" fmla="*/ 119 h 146"/>
              <a:gd name="T18" fmla="*/ 50 w 145"/>
              <a:gd name="T19" fmla="*/ 123 h 146"/>
              <a:gd name="T20" fmla="*/ 51 w 145"/>
              <a:gd name="T21" fmla="*/ 125 h 146"/>
              <a:gd name="T22" fmla="*/ 70 w 145"/>
              <a:gd name="T23" fmla="*/ 145 h 146"/>
              <a:gd name="T24" fmla="*/ 73 w 145"/>
              <a:gd name="T25" fmla="*/ 146 h 146"/>
              <a:gd name="T26" fmla="*/ 75 w 145"/>
              <a:gd name="T27" fmla="*/ 145 h 146"/>
              <a:gd name="T28" fmla="*/ 95 w 145"/>
              <a:gd name="T29" fmla="*/ 125 h 146"/>
              <a:gd name="T30" fmla="*/ 96 w 145"/>
              <a:gd name="T31" fmla="*/ 123 h 146"/>
              <a:gd name="T32" fmla="*/ 93 w 145"/>
              <a:gd name="T33" fmla="*/ 119 h 146"/>
              <a:gd name="T34" fmla="*/ 125 w 145"/>
              <a:gd name="T35" fmla="*/ 43 h 146"/>
              <a:gd name="T36" fmla="*/ 126 w 145"/>
              <a:gd name="T37" fmla="*/ 40 h 146"/>
              <a:gd name="T38" fmla="*/ 86 w 145"/>
              <a:gd name="T39" fmla="*/ 0 h 146"/>
              <a:gd name="T40" fmla="*/ 51 w 145"/>
              <a:gd name="T41" fmla="*/ 22 h 146"/>
              <a:gd name="T42" fmla="*/ 43 w 145"/>
              <a:gd name="T43" fmla="*/ 20 h 146"/>
              <a:gd name="T44" fmla="*/ 20 w 145"/>
              <a:gd name="T45" fmla="*/ 43 h 146"/>
              <a:gd name="T46" fmla="*/ 21 w 145"/>
              <a:gd name="T47" fmla="*/ 48 h 146"/>
              <a:gd name="T48" fmla="*/ 0 w 145"/>
              <a:gd name="T49" fmla="*/ 76 h 146"/>
              <a:gd name="T50" fmla="*/ 30 w 145"/>
              <a:gd name="T51" fmla="*/ 106 h 146"/>
              <a:gd name="T52" fmla="*/ 60 w 145"/>
              <a:gd name="T53" fmla="*/ 106 h 146"/>
              <a:gd name="T54" fmla="*/ 63 w 145"/>
              <a:gd name="T55" fmla="*/ 103 h 146"/>
              <a:gd name="T56" fmla="*/ 60 w 145"/>
              <a:gd name="T57" fmla="*/ 99 h 146"/>
              <a:gd name="T58" fmla="*/ 30 w 145"/>
              <a:gd name="T59" fmla="*/ 99 h 146"/>
              <a:gd name="T60" fmla="*/ 7 w 145"/>
              <a:gd name="T61" fmla="*/ 76 h 146"/>
              <a:gd name="T62" fmla="*/ 23 w 145"/>
              <a:gd name="T63" fmla="*/ 54 h 146"/>
              <a:gd name="T64" fmla="*/ 28 w 145"/>
              <a:gd name="T65" fmla="*/ 53 h 146"/>
              <a:gd name="T66" fmla="*/ 27 w 145"/>
              <a:gd name="T67" fmla="*/ 47 h 146"/>
              <a:gd name="T68" fmla="*/ 27 w 145"/>
              <a:gd name="T69" fmla="*/ 43 h 146"/>
              <a:gd name="T70" fmla="*/ 43 w 145"/>
              <a:gd name="T71" fmla="*/ 27 h 146"/>
              <a:gd name="T72" fmla="*/ 49 w 145"/>
              <a:gd name="T73" fmla="*/ 28 h 146"/>
              <a:gd name="T74" fmla="*/ 54 w 145"/>
              <a:gd name="T75" fmla="*/ 30 h 146"/>
              <a:gd name="T76" fmla="*/ 57 w 145"/>
              <a:gd name="T77" fmla="*/ 25 h 146"/>
              <a:gd name="T78" fmla="*/ 86 w 145"/>
              <a:gd name="T79" fmla="*/ 7 h 146"/>
              <a:gd name="T80" fmla="*/ 119 w 145"/>
              <a:gd name="T81" fmla="*/ 40 h 146"/>
              <a:gd name="T82" fmla="*/ 119 w 145"/>
              <a:gd name="T83" fmla="*/ 42 h 146"/>
              <a:gd name="T84" fmla="*/ 119 w 145"/>
              <a:gd name="T85" fmla="*/ 42 h 146"/>
              <a:gd name="T86" fmla="*/ 119 w 145"/>
              <a:gd name="T87" fmla="*/ 47 h 146"/>
              <a:gd name="T88" fmla="*/ 123 w 145"/>
              <a:gd name="T89" fmla="*/ 49 h 146"/>
              <a:gd name="T90" fmla="*/ 139 w 145"/>
              <a:gd name="T91" fmla="*/ 73 h 146"/>
              <a:gd name="T92" fmla="*/ 112 w 145"/>
              <a:gd name="T93" fmla="*/ 99 h 146"/>
              <a:gd name="T94" fmla="*/ 86 w 145"/>
              <a:gd name="T95" fmla="*/ 99 h 146"/>
              <a:gd name="T96" fmla="*/ 83 w 145"/>
              <a:gd name="T97" fmla="*/ 103 h 146"/>
              <a:gd name="T98" fmla="*/ 86 w 145"/>
              <a:gd name="T99" fmla="*/ 106 h 146"/>
              <a:gd name="T100" fmla="*/ 112 w 145"/>
              <a:gd name="T101" fmla="*/ 106 h 146"/>
              <a:gd name="T102" fmla="*/ 145 w 145"/>
              <a:gd name="T103" fmla="*/ 73 h 146"/>
              <a:gd name="T104" fmla="*/ 125 w 145"/>
              <a:gd name="T105" fmla="*/ 4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146">
                <a:moveTo>
                  <a:pt x="93" y="119"/>
                </a:moveTo>
                <a:cubicBezTo>
                  <a:pt x="92" y="119"/>
                  <a:pt x="91" y="120"/>
                  <a:pt x="90" y="120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57"/>
                  <a:pt x="76" y="57"/>
                  <a:pt x="76" y="57"/>
                </a:cubicBezTo>
                <a:cubicBezTo>
                  <a:pt x="76" y="55"/>
                  <a:pt x="75" y="53"/>
                  <a:pt x="73" y="53"/>
                </a:cubicBezTo>
                <a:cubicBezTo>
                  <a:pt x="71" y="53"/>
                  <a:pt x="70" y="55"/>
                  <a:pt x="70" y="57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5" y="120"/>
                  <a:pt x="54" y="119"/>
                  <a:pt x="53" y="119"/>
                </a:cubicBezTo>
                <a:cubicBezTo>
                  <a:pt x="51" y="119"/>
                  <a:pt x="50" y="121"/>
                  <a:pt x="50" y="123"/>
                </a:cubicBezTo>
                <a:cubicBezTo>
                  <a:pt x="50" y="123"/>
                  <a:pt x="50" y="124"/>
                  <a:pt x="51" y="125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1" y="145"/>
                  <a:pt x="72" y="146"/>
                  <a:pt x="73" y="146"/>
                </a:cubicBezTo>
                <a:cubicBezTo>
                  <a:pt x="74" y="146"/>
                  <a:pt x="75" y="145"/>
                  <a:pt x="75" y="145"/>
                </a:cubicBezTo>
                <a:cubicBezTo>
                  <a:pt x="95" y="125"/>
                  <a:pt x="95" y="125"/>
                  <a:pt x="95" y="125"/>
                </a:cubicBezTo>
                <a:cubicBezTo>
                  <a:pt x="96" y="124"/>
                  <a:pt x="96" y="123"/>
                  <a:pt x="96" y="123"/>
                </a:cubicBezTo>
                <a:cubicBezTo>
                  <a:pt x="96" y="121"/>
                  <a:pt x="94" y="119"/>
                  <a:pt x="93" y="119"/>
                </a:cubicBezTo>
                <a:close/>
                <a:moveTo>
                  <a:pt x="125" y="43"/>
                </a:moveTo>
                <a:cubicBezTo>
                  <a:pt x="126" y="42"/>
                  <a:pt x="126" y="41"/>
                  <a:pt x="126" y="40"/>
                </a:cubicBezTo>
                <a:cubicBezTo>
                  <a:pt x="126" y="18"/>
                  <a:pt x="108" y="0"/>
                  <a:pt x="86" y="0"/>
                </a:cubicBezTo>
                <a:cubicBezTo>
                  <a:pt x="71" y="0"/>
                  <a:pt x="58" y="9"/>
                  <a:pt x="51" y="22"/>
                </a:cubicBezTo>
                <a:cubicBezTo>
                  <a:pt x="48" y="21"/>
                  <a:pt x="46" y="20"/>
                  <a:pt x="43" y="20"/>
                </a:cubicBezTo>
                <a:cubicBezTo>
                  <a:pt x="30" y="20"/>
                  <a:pt x="20" y="31"/>
                  <a:pt x="20" y="43"/>
                </a:cubicBezTo>
                <a:cubicBezTo>
                  <a:pt x="20" y="45"/>
                  <a:pt x="20" y="47"/>
                  <a:pt x="21" y="48"/>
                </a:cubicBezTo>
                <a:cubicBezTo>
                  <a:pt x="9" y="52"/>
                  <a:pt x="0" y="63"/>
                  <a:pt x="0" y="76"/>
                </a:cubicBezTo>
                <a:cubicBezTo>
                  <a:pt x="0" y="93"/>
                  <a:pt x="13" y="106"/>
                  <a:pt x="30" y="106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1" y="106"/>
                  <a:pt x="63" y="105"/>
                  <a:pt x="63" y="103"/>
                </a:cubicBezTo>
                <a:cubicBezTo>
                  <a:pt x="63" y="101"/>
                  <a:pt x="61" y="99"/>
                  <a:pt x="60" y="99"/>
                </a:cubicBezTo>
                <a:cubicBezTo>
                  <a:pt x="30" y="99"/>
                  <a:pt x="30" y="99"/>
                  <a:pt x="30" y="99"/>
                </a:cubicBezTo>
                <a:cubicBezTo>
                  <a:pt x="17" y="99"/>
                  <a:pt x="7" y="89"/>
                  <a:pt x="7" y="76"/>
                </a:cubicBezTo>
                <a:cubicBezTo>
                  <a:pt x="7" y="66"/>
                  <a:pt x="13" y="58"/>
                  <a:pt x="23" y="54"/>
                </a:cubicBezTo>
                <a:cubicBezTo>
                  <a:pt x="28" y="53"/>
                  <a:pt x="28" y="53"/>
                  <a:pt x="28" y="53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6"/>
                  <a:pt x="27" y="44"/>
                  <a:pt x="27" y="43"/>
                </a:cubicBezTo>
                <a:cubicBezTo>
                  <a:pt x="27" y="34"/>
                  <a:pt x="34" y="27"/>
                  <a:pt x="43" y="27"/>
                </a:cubicBezTo>
                <a:cubicBezTo>
                  <a:pt x="45" y="27"/>
                  <a:pt x="47" y="27"/>
                  <a:pt x="49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7" y="25"/>
                  <a:pt x="57" y="25"/>
                  <a:pt x="57" y="25"/>
                </a:cubicBezTo>
                <a:cubicBezTo>
                  <a:pt x="63" y="14"/>
                  <a:pt x="74" y="7"/>
                  <a:pt x="86" y="7"/>
                </a:cubicBezTo>
                <a:cubicBezTo>
                  <a:pt x="104" y="7"/>
                  <a:pt x="119" y="22"/>
                  <a:pt x="119" y="40"/>
                </a:cubicBezTo>
                <a:cubicBezTo>
                  <a:pt x="119" y="41"/>
                  <a:pt x="119" y="41"/>
                  <a:pt x="119" y="42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7"/>
                  <a:pt x="119" y="47"/>
                  <a:pt x="119" y="47"/>
                </a:cubicBezTo>
                <a:cubicBezTo>
                  <a:pt x="123" y="49"/>
                  <a:pt x="123" y="49"/>
                  <a:pt x="123" y="49"/>
                </a:cubicBezTo>
                <a:cubicBezTo>
                  <a:pt x="133" y="53"/>
                  <a:pt x="139" y="62"/>
                  <a:pt x="139" y="73"/>
                </a:cubicBezTo>
                <a:cubicBezTo>
                  <a:pt x="139" y="88"/>
                  <a:pt x="127" y="99"/>
                  <a:pt x="112" y="99"/>
                </a:cubicBezTo>
                <a:cubicBezTo>
                  <a:pt x="86" y="99"/>
                  <a:pt x="86" y="99"/>
                  <a:pt x="86" y="99"/>
                </a:cubicBezTo>
                <a:cubicBezTo>
                  <a:pt x="84" y="99"/>
                  <a:pt x="83" y="101"/>
                  <a:pt x="83" y="103"/>
                </a:cubicBezTo>
                <a:cubicBezTo>
                  <a:pt x="83" y="105"/>
                  <a:pt x="84" y="106"/>
                  <a:pt x="86" y="106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31" y="106"/>
                  <a:pt x="145" y="91"/>
                  <a:pt x="145" y="73"/>
                </a:cubicBezTo>
                <a:cubicBezTo>
                  <a:pt x="145" y="59"/>
                  <a:pt x="137" y="48"/>
                  <a:pt x="125" y="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2212335" y="4151573"/>
            <a:ext cx="547688" cy="547688"/>
          </a:xfrm>
          <a:custGeom>
            <a:avLst/>
            <a:gdLst>
              <a:gd name="T0" fmla="*/ 93 w 146"/>
              <a:gd name="T1" fmla="*/ 80 h 146"/>
              <a:gd name="T2" fmla="*/ 96 w 146"/>
              <a:gd name="T3" fmla="*/ 76 h 146"/>
              <a:gd name="T4" fmla="*/ 95 w 146"/>
              <a:gd name="T5" fmla="*/ 74 h 146"/>
              <a:gd name="T6" fmla="*/ 75 w 146"/>
              <a:gd name="T7" fmla="*/ 54 h 146"/>
              <a:gd name="T8" fmla="*/ 73 w 146"/>
              <a:gd name="T9" fmla="*/ 53 h 146"/>
              <a:gd name="T10" fmla="*/ 71 w 146"/>
              <a:gd name="T11" fmla="*/ 54 h 146"/>
              <a:gd name="T12" fmla="*/ 51 w 146"/>
              <a:gd name="T13" fmla="*/ 74 h 146"/>
              <a:gd name="T14" fmla="*/ 50 w 146"/>
              <a:gd name="T15" fmla="*/ 76 h 146"/>
              <a:gd name="T16" fmla="*/ 53 w 146"/>
              <a:gd name="T17" fmla="*/ 80 h 146"/>
              <a:gd name="T18" fmla="*/ 56 w 146"/>
              <a:gd name="T19" fmla="*/ 79 h 146"/>
              <a:gd name="T20" fmla="*/ 70 w 146"/>
              <a:gd name="T21" fmla="*/ 64 h 146"/>
              <a:gd name="T22" fmla="*/ 70 w 146"/>
              <a:gd name="T23" fmla="*/ 142 h 146"/>
              <a:gd name="T24" fmla="*/ 73 w 146"/>
              <a:gd name="T25" fmla="*/ 146 h 146"/>
              <a:gd name="T26" fmla="*/ 76 w 146"/>
              <a:gd name="T27" fmla="*/ 142 h 146"/>
              <a:gd name="T28" fmla="*/ 76 w 146"/>
              <a:gd name="T29" fmla="*/ 64 h 146"/>
              <a:gd name="T30" fmla="*/ 90 w 146"/>
              <a:gd name="T31" fmla="*/ 79 h 146"/>
              <a:gd name="T32" fmla="*/ 93 w 146"/>
              <a:gd name="T33" fmla="*/ 80 h 146"/>
              <a:gd name="T34" fmla="*/ 126 w 146"/>
              <a:gd name="T35" fmla="*/ 43 h 146"/>
              <a:gd name="T36" fmla="*/ 126 w 146"/>
              <a:gd name="T37" fmla="*/ 40 h 146"/>
              <a:gd name="T38" fmla="*/ 86 w 146"/>
              <a:gd name="T39" fmla="*/ 0 h 146"/>
              <a:gd name="T40" fmla="*/ 51 w 146"/>
              <a:gd name="T41" fmla="*/ 22 h 146"/>
              <a:gd name="T42" fmla="*/ 43 w 146"/>
              <a:gd name="T43" fmla="*/ 20 h 146"/>
              <a:gd name="T44" fmla="*/ 20 w 146"/>
              <a:gd name="T45" fmla="*/ 43 h 146"/>
              <a:gd name="T46" fmla="*/ 21 w 146"/>
              <a:gd name="T47" fmla="*/ 48 h 146"/>
              <a:gd name="T48" fmla="*/ 0 w 146"/>
              <a:gd name="T49" fmla="*/ 76 h 146"/>
              <a:gd name="T50" fmla="*/ 30 w 146"/>
              <a:gd name="T51" fmla="*/ 106 h 146"/>
              <a:gd name="T52" fmla="*/ 60 w 146"/>
              <a:gd name="T53" fmla="*/ 106 h 146"/>
              <a:gd name="T54" fmla="*/ 63 w 146"/>
              <a:gd name="T55" fmla="*/ 103 h 146"/>
              <a:gd name="T56" fmla="*/ 60 w 146"/>
              <a:gd name="T57" fmla="*/ 99 h 146"/>
              <a:gd name="T58" fmla="*/ 30 w 146"/>
              <a:gd name="T59" fmla="*/ 99 h 146"/>
              <a:gd name="T60" fmla="*/ 7 w 146"/>
              <a:gd name="T61" fmla="*/ 76 h 146"/>
              <a:gd name="T62" fmla="*/ 23 w 146"/>
              <a:gd name="T63" fmla="*/ 54 h 146"/>
              <a:gd name="T64" fmla="*/ 28 w 146"/>
              <a:gd name="T65" fmla="*/ 53 h 146"/>
              <a:gd name="T66" fmla="*/ 27 w 146"/>
              <a:gd name="T67" fmla="*/ 47 h 146"/>
              <a:gd name="T68" fmla="*/ 27 w 146"/>
              <a:gd name="T69" fmla="*/ 43 h 146"/>
              <a:gd name="T70" fmla="*/ 43 w 146"/>
              <a:gd name="T71" fmla="*/ 27 h 146"/>
              <a:gd name="T72" fmla="*/ 49 w 146"/>
              <a:gd name="T73" fmla="*/ 28 h 146"/>
              <a:gd name="T74" fmla="*/ 54 w 146"/>
              <a:gd name="T75" fmla="*/ 30 h 146"/>
              <a:gd name="T76" fmla="*/ 57 w 146"/>
              <a:gd name="T77" fmla="*/ 25 h 146"/>
              <a:gd name="T78" fmla="*/ 86 w 146"/>
              <a:gd name="T79" fmla="*/ 7 h 146"/>
              <a:gd name="T80" fmla="*/ 119 w 146"/>
              <a:gd name="T81" fmla="*/ 40 h 146"/>
              <a:gd name="T82" fmla="*/ 119 w 146"/>
              <a:gd name="T83" fmla="*/ 42 h 146"/>
              <a:gd name="T84" fmla="*/ 119 w 146"/>
              <a:gd name="T85" fmla="*/ 42 h 146"/>
              <a:gd name="T86" fmla="*/ 119 w 146"/>
              <a:gd name="T87" fmla="*/ 47 h 146"/>
              <a:gd name="T88" fmla="*/ 123 w 146"/>
              <a:gd name="T89" fmla="*/ 49 h 146"/>
              <a:gd name="T90" fmla="*/ 139 w 146"/>
              <a:gd name="T91" fmla="*/ 73 h 146"/>
              <a:gd name="T92" fmla="*/ 113 w 146"/>
              <a:gd name="T93" fmla="*/ 99 h 146"/>
              <a:gd name="T94" fmla="*/ 86 w 146"/>
              <a:gd name="T95" fmla="*/ 99 h 146"/>
              <a:gd name="T96" fmla="*/ 83 w 146"/>
              <a:gd name="T97" fmla="*/ 103 h 146"/>
              <a:gd name="T98" fmla="*/ 86 w 146"/>
              <a:gd name="T99" fmla="*/ 106 h 146"/>
              <a:gd name="T100" fmla="*/ 113 w 146"/>
              <a:gd name="T101" fmla="*/ 106 h 146"/>
              <a:gd name="T102" fmla="*/ 146 w 146"/>
              <a:gd name="T103" fmla="*/ 73 h 146"/>
              <a:gd name="T104" fmla="*/ 126 w 146"/>
              <a:gd name="T105" fmla="*/ 4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6" h="146">
                <a:moveTo>
                  <a:pt x="93" y="80"/>
                </a:moveTo>
                <a:cubicBezTo>
                  <a:pt x="95" y="80"/>
                  <a:pt x="96" y="78"/>
                  <a:pt x="96" y="76"/>
                </a:cubicBezTo>
                <a:cubicBezTo>
                  <a:pt x="96" y="75"/>
                  <a:pt x="96" y="75"/>
                  <a:pt x="95" y="74"/>
                </a:cubicBezTo>
                <a:cubicBezTo>
                  <a:pt x="75" y="54"/>
                  <a:pt x="75" y="54"/>
                  <a:pt x="75" y="54"/>
                </a:cubicBezTo>
                <a:cubicBezTo>
                  <a:pt x="75" y="54"/>
                  <a:pt x="74" y="53"/>
                  <a:pt x="73" y="53"/>
                </a:cubicBezTo>
                <a:cubicBezTo>
                  <a:pt x="72" y="53"/>
                  <a:pt x="71" y="54"/>
                  <a:pt x="71" y="54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5"/>
                  <a:pt x="50" y="75"/>
                  <a:pt x="50" y="76"/>
                </a:cubicBezTo>
                <a:cubicBezTo>
                  <a:pt x="50" y="78"/>
                  <a:pt x="51" y="80"/>
                  <a:pt x="53" y="80"/>
                </a:cubicBezTo>
                <a:cubicBezTo>
                  <a:pt x="54" y="80"/>
                  <a:pt x="55" y="79"/>
                  <a:pt x="56" y="79"/>
                </a:cubicBezTo>
                <a:cubicBezTo>
                  <a:pt x="70" y="64"/>
                  <a:pt x="70" y="64"/>
                  <a:pt x="70" y="64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70" y="144"/>
                  <a:pt x="71" y="146"/>
                  <a:pt x="73" y="146"/>
                </a:cubicBezTo>
                <a:cubicBezTo>
                  <a:pt x="75" y="146"/>
                  <a:pt x="76" y="144"/>
                  <a:pt x="76" y="142"/>
                </a:cubicBezTo>
                <a:cubicBezTo>
                  <a:pt x="76" y="64"/>
                  <a:pt x="76" y="64"/>
                  <a:pt x="76" y="64"/>
                </a:cubicBezTo>
                <a:cubicBezTo>
                  <a:pt x="90" y="79"/>
                  <a:pt x="90" y="79"/>
                  <a:pt x="90" y="79"/>
                </a:cubicBezTo>
                <a:cubicBezTo>
                  <a:pt x="91" y="79"/>
                  <a:pt x="92" y="80"/>
                  <a:pt x="93" y="80"/>
                </a:cubicBezTo>
                <a:close/>
                <a:moveTo>
                  <a:pt x="126" y="43"/>
                </a:moveTo>
                <a:cubicBezTo>
                  <a:pt x="126" y="42"/>
                  <a:pt x="126" y="41"/>
                  <a:pt x="126" y="40"/>
                </a:cubicBezTo>
                <a:cubicBezTo>
                  <a:pt x="126" y="18"/>
                  <a:pt x="108" y="0"/>
                  <a:pt x="86" y="0"/>
                </a:cubicBezTo>
                <a:cubicBezTo>
                  <a:pt x="71" y="0"/>
                  <a:pt x="58" y="9"/>
                  <a:pt x="51" y="22"/>
                </a:cubicBezTo>
                <a:cubicBezTo>
                  <a:pt x="49" y="21"/>
                  <a:pt x="46" y="20"/>
                  <a:pt x="43" y="20"/>
                </a:cubicBezTo>
                <a:cubicBezTo>
                  <a:pt x="31" y="20"/>
                  <a:pt x="20" y="31"/>
                  <a:pt x="20" y="43"/>
                </a:cubicBezTo>
                <a:cubicBezTo>
                  <a:pt x="20" y="45"/>
                  <a:pt x="20" y="47"/>
                  <a:pt x="21" y="48"/>
                </a:cubicBezTo>
                <a:cubicBezTo>
                  <a:pt x="9" y="52"/>
                  <a:pt x="0" y="63"/>
                  <a:pt x="0" y="76"/>
                </a:cubicBezTo>
                <a:cubicBezTo>
                  <a:pt x="0" y="93"/>
                  <a:pt x="14" y="106"/>
                  <a:pt x="30" y="106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2" y="106"/>
                  <a:pt x="63" y="105"/>
                  <a:pt x="63" y="103"/>
                </a:cubicBezTo>
                <a:cubicBezTo>
                  <a:pt x="63" y="101"/>
                  <a:pt x="62" y="99"/>
                  <a:pt x="60" y="99"/>
                </a:cubicBezTo>
                <a:cubicBezTo>
                  <a:pt x="30" y="99"/>
                  <a:pt x="30" y="99"/>
                  <a:pt x="30" y="99"/>
                </a:cubicBezTo>
                <a:cubicBezTo>
                  <a:pt x="17" y="99"/>
                  <a:pt x="7" y="89"/>
                  <a:pt x="7" y="76"/>
                </a:cubicBezTo>
                <a:cubicBezTo>
                  <a:pt x="7" y="66"/>
                  <a:pt x="13" y="58"/>
                  <a:pt x="23" y="54"/>
                </a:cubicBezTo>
                <a:cubicBezTo>
                  <a:pt x="28" y="53"/>
                  <a:pt x="28" y="53"/>
                  <a:pt x="28" y="53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6"/>
                  <a:pt x="27" y="44"/>
                  <a:pt x="27" y="43"/>
                </a:cubicBezTo>
                <a:cubicBezTo>
                  <a:pt x="27" y="34"/>
                  <a:pt x="34" y="27"/>
                  <a:pt x="43" y="27"/>
                </a:cubicBezTo>
                <a:cubicBezTo>
                  <a:pt x="45" y="27"/>
                  <a:pt x="47" y="27"/>
                  <a:pt x="49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7" y="25"/>
                  <a:pt x="57" y="25"/>
                  <a:pt x="57" y="25"/>
                </a:cubicBezTo>
                <a:cubicBezTo>
                  <a:pt x="63" y="14"/>
                  <a:pt x="74" y="7"/>
                  <a:pt x="86" y="7"/>
                </a:cubicBezTo>
                <a:cubicBezTo>
                  <a:pt x="104" y="7"/>
                  <a:pt x="119" y="22"/>
                  <a:pt x="119" y="40"/>
                </a:cubicBezTo>
                <a:cubicBezTo>
                  <a:pt x="119" y="41"/>
                  <a:pt x="119" y="41"/>
                  <a:pt x="119" y="42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7"/>
                  <a:pt x="119" y="47"/>
                  <a:pt x="119" y="47"/>
                </a:cubicBezTo>
                <a:cubicBezTo>
                  <a:pt x="123" y="49"/>
                  <a:pt x="123" y="49"/>
                  <a:pt x="123" y="49"/>
                </a:cubicBezTo>
                <a:cubicBezTo>
                  <a:pt x="133" y="53"/>
                  <a:pt x="139" y="62"/>
                  <a:pt x="139" y="73"/>
                </a:cubicBezTo>
                <a:cubicBezTo>
                  <a:pt x="139" y="88"/>
                  <a:pt x="127" y="99"/>
                  <a:pt x="113" y="99"/>
                </a:cubicBezTo>
                <a:cubicBezTo>
                  <a:pt x="86" y="99"/>
                  <a:pt x="86" y="99"/>
                  <a:pt x="86" y="99"/>
                </a:cubicBezTo>
                <a:cubicBezTo>
                  <a:pt x="84" y="99"/>
                  <a:pt x="83" y="101"/>
                  <a:pt x="83" y="103"/>
                </a:cubicBezTo>
                <a:cubicBezTo>
                  <a:pt x="83" y="105"/>
                  <a:pt x="84" y="106"/>
                  <a:pt x="86" y="106"/>
                </a:cubicBezTo>
                <a:cubicBezTo>
                  <a:pt x="113" y="106"/>
                  <a:pt x="113" y="106"/>
                  <a:pt x="113" y="106"/>
                </a:cubicBezTo>
                <a:cubicBezTo>
                  <a:pt x="131" y="106"/>
                  <a:pt x="146" y="91"/>
                  <a:pt x="146" y="73"/>
                </a:cubicBezTo>
                <a:cubicBezTo>
                  <a:pt x="146" y="59"/>
                  <a:pt x="137" y="48"/>
                  <a:pt x="126" y="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3255323" y="4188086"/>
            <a:ext cx="544513" cy="473075"/>
          </a:xfrm>
          <a:custGeom>
            <a:avLst/>
            <a:gdLst>
              <a:gd name="T0" fmla="*/ 70 w 145"/>
              <a:gd name="T1" fmla="*/ 83 h 126"/>
              <a:gd name="T2" fmla="*/ 70 w 145"/>
              <a:gd name="T3" fmla="*/ 83 h 126"/>
              <a:gd name="T4" fmla="*/ 56 w 145"/>
              <a:gd name="T5" fmla="*/ 80 h 126"/>
              <a:gd name="T6" fmla="*/ 53 w 145"/>
              <a:gd name="T7" fmla="*/ 84 h 126"/>
              <a:gd name="T8" fmla="*/ 60 w 145"/>
              <a:gd name="T9" fmla="*/ 87 h 126"/>
              <a:gd name="T10" fmla="*/ 65 w 145"/>
              <a:gd name="T11" fmla="*/ 121 h 126"/>
              <a:gd name="T12" fmla="*/ 59 w 145"/>
              <a:gd name="T13" fmla="*/ 103 h 126"/>
              <a:gd name="T14" fmla="*/ 62 w 145"/>
              <a:gd name="T15" fmla="*/ 99 h 126"/>
              <a:gd name="T16" fmla="*/ 67 w 145"/>
              <a:gd name="T17" fmla="*/ 103 h 126"/>
              <a:gd name="T18" fmla="*/ 72 w 145"/>
              <a:gd name="T19" fmla="*/ 87 h 126"/>
              <a:gd name="T20" fmla="*/ 125 w 145"/>
              <a:gd name="T21" fmla="*/ 43 h 126"/>
              <a:gd name="T22" fmla="*/ 85 w 145"/>
              <a:gd name="T23" fmla="*/ 0 h 126"/>
              <a:gd name="T24" fmla="*/ 43 w 145"/>
              <a:gd name="T25" fmla="*/ 20 h 126"/>
              <a:gd name="T26" fmla="*/ 20 w 145"/>
              <a:gd name="T27" fmla="*/ 48 h 126"/>
              <a:gd name="T28" fmla="*/ 29 w 145"/>
              <a:gd name="T29" fmla="*/ 106 h 126"/>
              <a:gd name="T30" fmla="*/ 46 w 145"/>
              <a:gd name="T31" fmla="*/ 103 h 126"/>
              <a:gd name="T32" fmla="*/ 29 w 145"/>
              <a:gd name="T33" fmla="*/ 99 h 126"/>
              <a:gd name="T34" fmla="*/ 22 w 145"/>
              <a:gd name="T35" fmla="*/ 54 h 126"/>
              <a:gd name="T36" fmla="*/ 26 w 145"/>
              <a:gd name="T37" fmla="*/ 47 h 126"/>
              <a:gd name="T38" fmla="*/ 43 w 145"/>
              <a:gd name="T39" fmla="*/ 27 h 126"/>
              <a:gd name="T40" fmla="*/ 54 w 145"/>
              <a:gd name="T41" fmla="*/ 30 h 126"/>
              <a:gd name="T42" fmla="*/ 85 w 145"/>
              <a:gd name="T43" fmla="*/ 7 h 126"/>
              <a:gd name="T44" fmla="*/ 118 w 145"/>
              <a:gd name="T45" fmla="*/ 42 h 126"/>
              <a:gd name="T46" fmla="*/ 118 w 145"/>
              <a:gd name="T47" fmla="*/ 47 h 126"/>
              <a:gd name="T48" fmla="*/ 138 w 145"/>
              <a:gd name="T49" fmla="*/ 73 h 126"/>
              <a:gd name="T50" fmla="*/ 102 w 145"/>
              <a:gd name="T51" fmla="*/ 99 h 126"/>
              <a:gd name="T52" fmla="*/ 102 w 145"/>
              <a:gd name="T53" fmla="*/ 106 h 126"/>
              <a:gd name="T54" fmla="*/ 145 w 145"/>
              <a:gd name="T55" fmla="*/ 73 h 126"/>
              <a:gd name="T56" fmla="*/ 90 w 145"/>
              <a:gd name="T57" fmla="*/ 119 h 126"/>
              <a:gd name="T58" fmla="*/ 92 w 145"/>
              <a:gd name="T59" fmla="*/ 103 h 126"/>
              <a:gd name="T60" fmla="*/ 78 w 145"/>
              <a:gd name="T61" fmla="*/ 91 h 126"/>
              <a:gd name="T62" fmla="*/ 81 w 145"/>
              <a:gd name="T63" fmla="*/ 113 h 126"/>
              <a:gd name="T64" fmla="*/ 82 w 145"/>
              <a:gd name="T65" fmla="*/ 104 h 126"/>
              <a:gd name="T66" fmla="*/ 76 w 145"/>
              <a:gd name="T67" fmla="*/ 105 h 126"/>
              <a:gd name="T68" fmla="*/ 73 w 145"/>
              <a:gd name="T69" fmla="*/ 121 h 126"/>
              <a:gd name="T70" fmla="*/ 74 w 145"/>
              <a:gd name="T71" fmla="*/ 122 h 126"/>
              <a:gd name="T72" fmla="*/ 88 w 145"/>
              <a:gd name="T73" fmla="*/ 126 h 126"/>
              <a:gd name="T74" fmla="*/ 92 w 145"/>
              <a:gd name="T75" fmla="*/ 12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" h="126">
                <a:moveTo>
                  <a:pt x="72" y="85"/>
                </a:moveTo>
                <a:cubicBezTo>
                  <a:pt x="72" y="84"/>
                  <a:pt x="71" y="84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79"/>
                  <a:pt x="55" y="79"/>
                  <a:pt x="54" y="80"/>
                </a:cubicBezTo>
                <a:cubicBezTo>
                  <a:pt x="52" y="81"/>
                  <a:pt x="52" y="83"/>
                  <a:pt x="53" y="84"/>
                </a:cubicBezTo>
                <a:cubicBezTo>
                  <a:pt x="53" y="85"/>
                  <a:pt x="54" y="86"/>
                  <a:pt x="55" y="86"/>
                </a:cubicBezTo>
                <a:cubicBezTo>
                  <a:pt x="60" y="87"/>
                  <a:pt x="60" y="87"/>
                  <a:pt x="60" y="87"/>
                </a:cubicBezTo>
                <a:cubicBezTo>
                  <a:pt x="55" y="91"/>
                  <a:pt x="52" y="96"/>
                  <a:pt x="52" y="103"/>
                </a:cubicBezTo>
                <a:cubicBezTo>
                  <a:pt x="52" y="111"/>
                  <a:pt x="57" y="118"/>
                  <a:pt x="65" y="12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2" y="112"/>
                  <a:pt x="59" y="108"/>
                  <a:pt x="59" y="103"/>
                </a:cubicBezTo>
                <a:cubicBezTo>
                  <a:pt x="59" y="98"/>
                  <a:pt x="61" y="95"/>
                  <a:pt x="64" y="92"/>
                </a:cubicBezTo>
                <a:cubicBezTo>
                  <a:pt x="62" y="99"/>
                  <a:pt x="62" y="99"/>
                  <a:pt x="62" y="99"/>
                </a:cubicBezTo>
                <a:cubicBezTo>
                  <a:pt x="62" y="100"/>
                  <a:pt x="62" y="101"/>
                  <a:pt x="63" y="102"/>
                </a:cubicBezTo>
                <a:cubicBezTo>
                  <a:pt x="64" y="103"/>
                  <a:pt x="66" y="104"/>
                  <a:pt x="67" y="103"/>
                </a:cubicBezTo>
                <a:cubicBezTo>
                  <a:pt x="68" y="102"/>
                  <a:pt x="69" y="102"/>
                  <a:pt x="69" y="101"/>
                </a:cubicBezTo>
                <a:cubicBezTo>
                  <a:pt x="72" y="87"/>
                  <a:pt x="72" y="87"/>
                  <a:pt x="72" y="87"/>
                </a:cubicBezTo>
                <a:cubicBezTo>
                  <a:pt x="73" y="86"/>
                  <a:pt x="72" y="86"/>
                  <a:pt x="72" y="85"/>
                </a:cubicBezTo>
                <a:close/>
                <a:moveTo>
                  <a:pt x="125" y="43"/>
                </a:moveTo>
                <a:cubicBezTo>
                  <a:pt x="125" y="42"/>
                  <a:pt x="125" y="41"/>
                  <a:pt x="125" y="40"/>
                </a:cubicBezTo>
                <a:cubicBezTo>
                  <a:pt x="125" y="18"/>
                  <a:pt x="107" y="0"/>
                  <a:pt x="85" y="0"/>
                </a:cubicBezTo>
                <a:cubicBezTo>
                  <a:pt x="70" y="0"/>
                  <a:pt x="57" y="9"/>
                  <a:pt x="50" y="22"/>
                </a:cubicBezTo>
                <a:cubicBezTo>
                  <a:pt x="48" y="21"/>
                  <a:pt x="45" y="20"/>
                  <a:pt x="43" y="20"/>
                </a:cubicBezTo>
                <a:cubicBezTo>
                  <a:pt x="30" y="20"/>
                  <a:pt x="19" y="30"/>
                  <a:pt x="19" y="43"/>
                </a:cubicBezTo>
                <a:cubicBezTo>
                  <a:pt x="19" y="45"/>
                  <a:pt x="20" y="46"/>
                  <a:pt x="20" y="48"/>
                </a:cubicBezTo>
                <a:cubicBezTo>
                  <a:pt x="8" y="52"/>
                  <a:pt x="0" y="63"/>
                  <a:pt x="0" y="76"/>
                </a:cubicBezTo>
                <a:cubicBezTo>
                  <a:pt x="0" y="93"/>
                  <a:pt x="13" y="106"/>
                  <a:pt x="29" y="106"/>
                </a:cubicBezTo>
                <a:cubicBezTo>
                  <a:pt x="43" y="106"/>
                  <a:pt x="43" y="106"/>
                  <a:pt x="43" y="106"/>
                </a:cubicBezTo>
                <a:cubicBezTo>
                  <a:pt x="44" y="106"/>
                  <a:pt x="46" y="104"/>
                  <a:pt x="46" y="103"/>
                </a:cubicBezTo>
                <a:cubicBezTo>
                  <a:pt x="46" y="101"/>
                  <a:pt x="44" y="99"/>
                  <a:pt x="43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17" y="99"/>
                  <a:pt x="6" y="89"/>
                  <a:pt x="6" y="76"/>
                </a:cubicBezTo>
                <a:cubicBezTo>
                  <a:pt x="6" y="66"/>
                  <a:pt x="13" y="57"/>
                  <a:pt x="22" y="54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47"/>
                  <a:pt x="26" y="47"/>
                  <a:pt x="26" y="47"/>
                </a:cubicBezTo>
                <a:cubicBezTo>
                  <a:pt x="26" y="46"/>
                  <a:pt x="26" y="44"/>
                  <a:pt x="26" y="43"/>
                </a:cubicBezTo>
                <a:cubicBezTo>
                  <a:pt x="26" y="34"/>
                  <a:pt x="33" y="27"/>
                  <a:pt x="43" y="27"/>
                </a:cubicBezTo>
                <a:cubicBezTo>
                  <a:pt x="44" y="27"/>
                  <a:pt x="46" y="27"/>
                  <a:pt x="48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6" y="25"/>
                  <a:pt x="56" y="25"/>
                  <a:pt x="56" y="25"/>
                </a:cubicBezTo>
                <a:cubicBezTo>
                  <a:pt x="62" y="14"/>
                  <a:pt x="73" y="7"/>
                  <a:pt x="85" y="7"/>
                </a:cubicBezTo>
                <a:cubicBezTo>
                  <a:pt x="104" y="7"/>
                  <a:pt x="118" y="22"/>
                  <a:pt x="118" y="40"/>
                </a:cubicBezTo>
                <a:cubicBezTo>
                  <a:pt x="118" y="40"/>
                  <a:pt x="118" y="41"/>
                  <a:pt x="118" y="42"/>
                </a:cubicBezTo>
                <a:cubicBezTo>
                  <a:pt x="118" y="42"/>
                  <a:pt x="118" y="42"/>
                  <a:pt x="118" y="42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32" y="53"/>
                  <a:pt x="138" y="62"/>
                  <a:pt x="138" y="73"/>
                </a:cubicBezTo>
                <a:cubicBezTo>
                  <a:pt x="138" y="87"/>
                  <a:pt x="126" y="99"/>
                  <a:pt x="112" y="99"/>
                </a:cubicBezTo>
                <a:cubicBezTo>
                  <a:pt x="102" y="99"/>
                  <a:pt x="102" y="99"/>
                  <a:pt x="102" y="99"/>
                </a:cubicBezTo>
                <a:cubicBezTo>
                  <a:pt x="100" y="99"/>
                  <a:pt x="99" y="101"/>
                  <a:pt x="99" y="103"/>
                </a:cubicBezTo>
                <a:cubicBezTo>
                  <a:pt x="99" y="104"/>
                  <a:pt x="100" y="106"/>
                  <a:pt x="102" y="106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30" y="106"/>
                  <a:pt x="145" y="91"/>
                  <a:pt x="145" y="73"/>
                </a:cubicBezTo>
                <a:cubicBezTo>
                  <a:pt x="145" y="59"/>
                  <a:pt x="137" y="48"/>
                  <a:pt x="125" y="43"/>
                </a:cubicBezTo>
                <a:close/>
                <a:moveTo>
                  <a:pt x="90" y="119"/>
                </a:moveTo>
                <a:cubicBezTo>
                  <a:pt x="85" y="118"/>
                  <a:pt x="85" y="118"/>
                  <a:pt x="85" y="118"/>
                </a:cubicBezTo>
                <a:cubicBezTo>
                  <a:pt x="89" y="114"/>
                  <a:pt x="92" y="109"/>
                  <a:pt x="92" y="103"/>
                </a:cubicBezTo>
                <a:cubicBezTo>
                  <a:pt x="92" y="94"/>
                  <a:pt x="87" y="87"/>
                  <a:pt x="80" y="84"/>
                </a:cubicBezTo>
                <a:cubicBezTo>
                  <a:pt x="78" y="91"/>
                  <a:pt x="78" y="91"/>
                  <a:pt x="78" y="91"/>
                </a:cubicBezTo>
                <a:cubicBezTo>
                  <a:pt x="82" y="93"/>
                  <a:pt x="85" y="98"/>
                  <a:pt x="85" y="103"/>
                </a:cubicBezTo>
                <a:cubicBezTo>
                  <a:pt x="85" y="107"/>
                  <a:pt x="83" y="110"/>
                  <a:pt x="81" y="113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2" y="105"/>
                  <a:pt x="82" y="105"/>
                  <a:pt x="82" y="104"/>
                </a:cubicBezTo>
                <a:cubicBezTo>
                  <a:pt x="81" y="102"/>
                  <a:pt x="79" y="102"/>
                  <a:pt x="77" y="103"/>
                </a:cubicBezTo>
                <a:cubicBezTo>
                  <a:pt x="77" y="103"/>
                  <a:pt x="76" y="104"/>
                  <a:pt x="76" y="105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19"/>
                  <a:pt x="72" y="120"/>
                  <a:pt x="73" y="121"/>
                </a:cubicBezTo>
                <a:cubicBezTo>
                  <a:pt x="73" y="121"/>
                  <a:pt x="74" y="122"/>
                  <a:pt x="74" y="122"/>
                </a:cubicBezTo>
                <a:cubicBezTo>
                  <a:pt x="74" y="122"/>
                  <a:pt x="74" y="122"/>
                  <a:pt x="74" y="122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89" y="126"/>
                  <a:pt x="90" y="126"/>
                  <a:pt x="91" y="125"/>
                </a:cubicBezTo>
                <a:cubicBezTo>
                  <a:pt x="92" y="124"/>
                  <a:pt x="93" y="122"/>
                  <a:pt x="92" y="121"/>
                </a:cubicBezTo>
                <a:cubicBezTo>
                  <a:pt x="91" y="120"/>
                  <a:pt x="91" y="120"/>
                  <a:pt x="90" y="1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4296723" y="4151573"/>
            <a:ext cx="544513" cy="547688"/>
          </a:xfrm>
          <a:custGeom>
            <a:avLst/>
            <a:gdLst>
              <a:gd name="T0" fmla="*/ 3 w 145"/>
              <a:gd name="T1" fmla="*/ 66 h 146"/>
              <a:gd name="T2" fmla="*/ 0 w 145"/>
              <a:gd name="T3" fmla="*/ 70 h 146"/>
              <a:gd name="T4" fmla="*/ 3 w 145"/>
              <a:gd name="T5" fmla="*/ 73 h 146"/>
              <a:gd name="T6" fmla="*/ 72 w 145"/>
              <a:gd name="T7" fmla="*/ 142 h 146"/>
              <a:gd name="T8" fmla="*/ 76 w 145"/>
              <a:gd name="T9" fmla="*/ 146 h 146"/>
              <a:gd name="T10" fmla="*/ 79 w 145"/>
              <a:gd name="T11" fmla="*/ 142 h 146"/>
              <a:gd name="T12" fmla="*/ 3 w 145"/>
              <a:gd name="T13" fmla="*/ 66 h 146"/>
              <a:gd name="T14" fmla="*/ 20 w 145"/>
              <a:gd name="T15" fmla="*/ 106 h 146"/>
              <a:gd name="T16" fmla="*/ 0 w 145"/>
              <a:gd name="T17" fmla="*/ 126 h 146"/>
              <a:gd name="T18" fmla="*/ 20 w 145"/>
              <a:gd name="T19" fmla="*/ 146 h 146"/>
              <a:gd name="T20" fmla="*/ 39 w 145"/>
              <a:gd name="T21" fmla="*/ 126 h 146"/>
              <a:gd name="T22" fmla="*/ 20 w 145"/>
              <a:gd name="T23" fmla="*/ 106 h 146"/>
              <a:gd name="T24" fmla="*/ 20 w 145"/>
              <a:gd name="T25" fmla="*/ 139 h 146"/>
              <a:gd name="T26" fmla="*/ 6 w 145"/>
              <a:gd name="T27" fmla="*/ 126 h 146"/>
              <a:gd name="T28" fmla="*/ 20 w 145"/>
              <a:gd name="T29" fmla="*/ 113 h 146"/>
              <a:gd name="T30" fmla="*/ 33 w 145"/>
              <a:gd name="T31" fmla="*/ 126 h 146"/>
              <a:gd name="T32" fmla="*/ 20 w 145"/>
              <a:gd name="T33" fmla="*/ 139 h 146"/>
              <a:gd name="T34" fmla="*/ 3 w 145"/>
              <a:gd name="T35" fmla="*/ 0 h 146"/>
              <a:gd name="T36" fmla="*/ 0 w 145"/>
              <a:gd name="T37" fmla="*/ 4 h 146"/>
              <a:gd name="T38" fmla="*/ 3 w 145"/>
              <a:gd name="T39" fmla="*/ 7 h 146"/>
              <a:gd name="T40" fmla="*/ 138 w 145"/>
              <a:gd name="T41" fmla="*/ 142 h 146"/>
              <a:gd name="T42" fmla="*/ 142 w 145"/>
              <a:gd name="T43" fmla="*/ 146 h 146"/>
              <a:gd name="T44" fmla="*/ 145 w 145"/>
              <a:gd name="T45" fmla="*/ 142 h 146"/>
              <a:gd name="T46" fmla="*/ 3 w 145"/>
              <a:gd name="T47" fmla="*/ 0 h 146"/>
              <a:gd name="T48" fmla="*/ 3 w 145"/>
              <a:gd name="T49" fmla="*/ 33 h 146"/>
              <a:gd name="T50" fmla="*/ 0 w 145"/>
              <a:gd name="T51" fmla="*/ 37 h 146"/>
              <a:gd name="T52" fmla="*/ 3 w 145"/>
              <a:gd name="T53" fmla="*/ 40 h 146"/>
              <a:gd name="T54" fmla="*/ 105 w 145"/>
              <a:gd name="T55" fmla="*/ 142 h 146"/>
              <a:gd name="T56" fmla="*/ 109 w 145"/>
              <a:gd name="T57" fmla="*/ 146 h 146"/>
              <a:gd name="T58" fmla="*/ 112 w 145"/>
              <a:gd name="T59" fmla="*/ 142 h 146"/>
              <a:gd name="T60" fmla="*/ 3 w 145"/>
              <a:gd name="T61" fmla="*/ 3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146">
                <a:moveTo>
                  <a:pt x="3" y="66"/>
                </a:moveTo>
                <a:cubicBezTo>
                  <a:pt x="1" y="66"/>
                  <a:pt x="0" y="68"/>
                  <a:pt x="0" y="70"/>
                </a:cubicBezTo>
                <a:cubicBezTo>
                  <a:pt x="0" y="72"/>
                  <a:pt x="1" y="73"/>
                  <a:pt x="3" y="73"/>
                </a:cubicBezTo>
                <a:cubicBezTo>
                  <a:pt x="41" y="73"/>
                  <a:pt x="72" y="104"/>
                  <a:pt x="72" y="142"/>
                </a:cubicBezTo>
                <a:cubicBezTo>
                  <a:pt x="72" y="144"/>
                  <a:pt x="74" y="146"/>
                  <a:pt x="76" y="146"/>
                </a:cubicBezTo>
                <a:cubicBezTo>
                  <a:pt x="78" y="146"/>
                  <a:pt x="79" y="144"/>
                  <a:pt x="79" y="142"/>
                </a:cubicBezTo>
                <a:cubicBezTo>
                  <a:pt x="79" y="100"/>
                  <a:pt x="45" y="66"/>
                  <a:pt x="3" y="66"/>
                </a:cubicBezTo>
                <a:close/>
                <a:moveTo>
                  <a:pt x="20" y="106"/>
                </a:moveTo>
                <a:cubicBezTo>
                  <a:pt x="9" y="106"/>
                  <a:pt x="0" y="115"/>
                  <a:pt x="0" y="126"/>
                </a:cubicBezTo>
                <a:cubicBezTo>
                  <a:pt x="0" y="137"/>
                  <a:pt x="9" y="146"/>
                  <a:pt x="20" y="146"/>
                </a:cubicBezTo>
                <a:cubicBezTo>
                  <a:pt x="31" y="146"/>
                  <a:pt x="39" y="137"/>
                  <a:pt x="39" y="126"/>
                </a:cubicBezTo>
                <a:cubicBezTo>
                  <a:pt x="39" y="115"/>
                  <a:pt x="31" y="106"/>
                  <a:pt x="20" y="106"/>
                </a:cubicBezTo>
                <a:close/>
                <a:moveTo>
                  <a:pt x="20" y="139"/>
                </a:moveTo>
                <a:cubicBezTo>
                  <a:pt x="12" y="139"/>
                  <a:pt x="6" y="133"/>
                  <a:pt x="6" y="126"/>
                </a:cubicBezTo>
                <a:cubicBezTo>
                  <a:pt x="6" y="119"/>
                  <a:pt x="12" y="113"/>
                  <a:pt x="20" y="113"/>
                </a:cubicBezTo>
                <a:cubicBezTo>
                  <a:pt x="27" y="113"/>
                  <a:pt x="33" y="119"/>
                  <a:pt x="33" y="126"/>
                </a:cubicBezTo>
                <a:cubicBezTo>
                  <a:pt x="33" y="133"/>
                  <a:pt x="27" y="139"/>
                  <a:pt x="20" y="139"/>
                </a:cubicBezTo>
                <a:close/>
                <a:moveTo>
                  <a:pt x="3" y="0"/>
                </a:move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7"/>
                  <a:pt x="3" y="7"/>
                </a:cubicBezTo>
                <a:cubicBezTo>
                  <a:pt x="78" y="7"/>
                  <a:pt x="138" y="68"/>
                  <a:pt x="138" y="142"/>
                </a:cubicBezTo>
                <a:cubicBezTo>
                  <a:pt x="138" y="144"/>
                  <a:pt x="140" y="146"/>
                  <a:pt x="142" y="146"/>
                </a:cubicBezTo>
                <a:cubicBezTo>
                  <a:pt x="144" y="146"/>
                  <a:pt x="145" y="144"/>
                  <a:pt x="145" y="142"/>
                </a:cubicBezTo>
                <a:cubicBezTo>
                  <a:pt x="145" y="64"/>
                  <a:pt x="81" y="0"/>
                  <a:pt x="3" y="0"/>
                </a:cubicBezTo>
                <a:close/>
                <a:moveTo>
                  <a:pt x="3" y="33"/>
                </a:moveTo>
                <a:cubicBezTo>
                  <a:pt x="1" y="33"/>
                  <a:pt x="0" y="35"/>
                  <a:pt x="0" y="37"/>
                </a:cubicBezTo>
                <a:cubicBezTo>
                  <a:pt x="0" y="39"/>
                  <a:pt x="1" y="40"/>
                  <a:pt x="3" y="40"/>
                </a:cubicBezTo>
                <a:cubicBezTo>
                  <a:pt x="60" y="40"/>
                  <a:pt x="105" y="86"/>
                  <a:pt x="105" y="142"/>
                </a:cubicBezTo>
                <a:cubicBezTo>
                  <a:pt x="105" y="144"/>
                  <a:pt x="107" y="146"/>
                  <a:pt x="109" y="146"/>
                </a:cubicBezTo>
                <a:cubicBezTo>
                  <a:pt x="111" y="146"/>
                  <a:pt x="112" y="144"/>
                  <a:pt x="112" y="142"/>
                </a:cubicBezTo>
                <a:cubicBezTo>
                  <a:pt x="112" y="82"/>
                  <a:pt x="63" y="33"/>
                  <a:pt x="3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5336536" y="4156918"/>
            <a:ext cx="544513" cy="544513"/>
          </a:xfrm>
          <a:custGeom>
            <a:avLst/>
            <a:gdLst>
              <a:gd name="T0" fmla="*/ 43 w 145"/>
              <a:gd name="T1" fmla="*/ 89 h 145"/>
              <a:gd name="T2" fmla="*/ 30 w 145"/>
              <a:gd name="T3" fmla="*/ 102 h 145"/>
              <a:gd name="T4" fmla="*/ 43 w 145"/>
              <a:gd name="T5" fmla="*/ 115 h 145"/>
              <a:gd name="T6" fmla="*/ 56 w 145"/>
              <a:gd name="T7" fmla="*/ 102 h 145"/>
              <a:gd name="T8" fmla="*/ 43 w 145"/>
              <a:gd name="T9" fmla="*/ 89 h 145"/>
              <a:gd name="T10" fmla="*/ 43 w 145"/>
              <a:gd name="T11" fmla="*/ 109 h 145"/>
              <a:gd name="T12" fmla="*/ 36 w 145"/>
              <a:gd name="T13" fmla="*/ 102 h 145"/>
              <a:gd name="T14" fmla="*/ 43 w 145"/>
              <a:gd name="T15" fmla="*/ 95 h 145"/>
              <a:gd name="T16" fmla="*/ 50 w 145"/>
              <a:gd name="T17" fmla="*/ 102 h 145"/>
              <a:gd name="T18" fmla="*/ 43 w 145"/>
              <a:gd name="T19" fmla="*/ 109 h 145"/>
              <a:gd name="T20" fmla="*/ 40 w 145"/>
              <a:gd name="T21" fmla="*/ 69 h 145"/>
              <a:gd name="T22" fmla="*/ 33 w 145"/>
              <a:gd name="T23" fmla="*/ 69 h 145"/>
              <a:gd name="T24" fmla="*/ 30 w 145"/>
              <a:gd name="T25" fmla="*/ 72 h 145"/>
              <a:gd name="T26" fmla="*/ 33 w 145"/>
              <a:gd name="T27" fmla="*/ 76 h 145"/>
              <a:gd name="T28" fmla="*/ 40 w 145"/>
              <a:gd name="T29" fmla="*/ 76 h 145"/>
              <a:gd name="T30" fmla="*/ 69 w 145"/>
              <a:gd name="T31" fmla="*/ 105 h 145"/>
              <a:gd name="T32" fmla="*/ 69 w 145"/>
              <a:gd name="T33" fmla="*/ 112 h 145"/>
              <a:gd name="T34" fmla="*/ 73 w 145"/>
              <a:gd name="T35" fmla="*/ 115 h 145"/>
              <a:gd name="T36" fmla="*/ 76 w 145"/>
              <a:gd name="T37" fmla="*/ 112 h 145"/>
              <a:gd name="T38" fmla="*/ 76 w 145"/>
              <a:gd name="T39" fmla="*/ 105 h 145"/>
              <a:gd name="T40" fmla="*/ 40 w 145"/>
              <a:gd name="T41" fmla="*/ 69 h 145"/>
              <a:gd name="T42" fmla="*/ 132 w 145"/>
              <a:gd name="T43" fmla="*/ 0 h 145"/>
              <a:gd name="T44" fmla="*/ 13 w 145"/>
              <a:gd name="T45" fmla="*/ 0 h 145"/>
              <a:gd name="T46" fmla="*/ 0 w 145"/>
              <a:gd name="T47" fmla="*/ 13 h 145"/>
              <a:gd name="T48" fmla="*/ 0 w 145"/>
              <a:gd name="T49" fmla="*/ 132 h 145"/>
              <a:gd name="T50" fmla="*/ 13 w 145"/>
              <a:gd name="T51" fmla="*/ 145 h 145"/>
              <a:gd name="T52" fmla="*/ 132 w 145"/>
              <a:gd name="T53" fmla="*/ 145 h 145"/>
              <a:gd name="T54" fmla="*/ 145 w 145"/>
              <a:gd name="T55" fmla="*/ 132 h 145"/>
              <a:gd name="T56" fmla="*/ 145 w 145"/>
              <a:gd name="T57" fmla="*/ 13 h 145"/>
              <a:gd name="T58" fmla="*/ 132 w 145"/>
              <a:gd name="T59" fmla="*/ 0 h 145"/>
              <a:gd name="T60" fmla="*/ 139 w 145"/>
              <a:gd name="T61" fmla="*/ 132 h 145"/>
              <a:gd name="T62" fmla="*/ 132 w 145"/>
              <a:gd name="T63" fmla="*/ 138 h 145"/>
              <a:gd name="T64" fmla="*/ 13 w 145"/>
              <a:gd name="T65" fmla="*/ 138 h 145"/>
              <a:gd name="T66" fmla="*/ 7 w 145"/>
              <a:gd name="T67" fmla="*/ 132 h 145"/>
              <a:gd name="T68" fmla="*/ 7 w 145"/>
              <a:gd name="T69" fmla="*/ 13 h 145"/>
              <a:gd name="T70" fmla="*/ 13 w 145"/>
              <a:gd name="T71" fmla="*/ 6 h 145"/>
              <a:gd name="T72" fmla="*/ 132 w 145"/>
              <a:gd name="T73" fmla="*/ 6 h 145"/>
              <a:gd name="T74" fmla="*/ 139 w 145"/>
              <a:gd name="T75" fmla="*/ 13 h 145"/>
              <a:gd name="T76" fmla="*/ 139 w 145"/>
              <a:gd name="T77" fmla="*/ 132 h 145"/>
              <a:gd name="T78" fmla="*/ 40 w 145"/>
              <a:gd name="T79" fmla="*/ 49 h 145"/>
              <a:gd name="T80" fmla="*/ 33 w 145"/>
              <a:gd name="T81" fmla="*/ 49 h 145"/>
              <a:gd name="T82" fmla="*/ 30 w 145"/>
              <a:gd name="T83" fmla="*/ 52 h 145"/>
              <a:gd name="T84" fmla="*/ 33 w 145"/>
              <a:gd name="T85" fmla="*/ 56 h 145"/>
              <a:gd name="T86" fmla="*/ 40 w 145"/>
              <a:gd name="T87" fmla="*/ 56 h 145"/>
              <a:gd name="T88" fmla="*/ 89 w 145"/>
              <a:gd name="T89" fmla="*/ 105 h 145"/>
              <a:gd name="T90" fmla="*/ 89 w 145"/>
              <a:gd name="T91" fmla="*/ 112 h 145"/>
              <a:gd name="T92" fmla="*/ 92 w 145"/>
              <a:gd name="T93" fmla="*/ 115 h 145"/>
              <a:gd name="T94" fmla="*/ 96 w 145"/>
              <a:gd name="T95" fmla="*/ 112 h 145"/>
              <a:gd name="T96" fmla="*/ 96 w 145"/>
              <a:gd name="T97" fmla="*/ 105 h 145"/>
              <a:gd name="T98" fmla="*/ 40 w 145"/>
              <a:gd name="T99" fmla="*/ 49 h 145"/>
              <a:gd name="T100" fmla="*/ 40 w 145"/>
              <a:gd name="T101" fmla="*/ 29 h 145"/>
              <a:gd name="T102" fmla="*/ 33 w 145"/>
              <a:gd name="T103" fmla="*/ 29 h 145"/>
              <a:gd name="T104" fmla="*/ 30 w 145"/>
              <a:gd name="T105" fmla="*/ 33 h 145"/>
              <a:gd name="T106" fmla="*/ 33 w 145"/>
              <a:gd name="T107" fmla="*/ 36 h 145"/>
              <a:gd name="T108" fmla="*/ 40 w 145"/>
              <a:gd name="T109" fmla="*/ 36 h 145"/>
              <a:gd name="T110" fmla="*/ 109 w 145"/>
              <a:gd name="T111" fmla="*/ 105 h 145"/>
              <a:gd name="T112" fmla="*/ 109 w 145"/>
              <a:gd name="T113" fmla="*/ 112 h 145"/>
              <a:gd name="T114" fmla="*/ 112 w 145"/>
              <a:gd name="T115" fmla="*/ 115 h 145"/>
              <a:gd name="T116" fmla="*/ 116 w 145"/>
              <a:gd name="T117" fmla="*/ 112 h 145"/>
              <a:gd name="T118" fmla="*/ 116 w 145"/>
              <a:gd name="T119" fmla="*/ 105 h 145"/>
              <a:gd name="T120" fmla="*/ 40 w 145"/>
              <a:gd name="T121" fmla="*/ 2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5">
                <a:moveTo>
                  <a:pt x="43" y="89"/>
                </a:moveTo>
                <a:cubicBezTo>
                  <a:pt x="36" y="89"/>
                  <a:pt x="30" y="95"/>
                  <a:pt x="30" y="102"/>
                </a:cubicBezTo>
                <a:cubicBezTo>
                  <a:pt x="30" y="109"/>
                  <a:pt x="36" y="115"/>
                  <a:pt x="43" y="115"/>
                </a:cubicBezTo>
                <a:cubicBezTo>
                  <a:pt x="50" y="115"/>
                  <a:pt x="56" y="109"/>
                  <a:pt x="56" y="102"/>
                </a:cubicBezTo>
                <a:cubicBezTo>
                  <a:pt x="56" y="95"/>
                  <a:pt x="50" y="89"/>
                  <a:pt x="43" y="89"/>
                </a:cubicBezTo>
                <a:close/>
                <a:moveTo>
                  <a:pt x="43" y="109"/>
                </a:moveTo>
                <a:cubicBezTo>
                  <a:pt x="39" y="109"/>
                  <a:pt x="36" y="106"/>
                  <a:pt x="36" y="102"/>
                </a:cubicBezTo>
                <a:cubicBezTo>
                  <a:pt x="36" y="98"/>
                  <a:pt x="39" y="95"/>
                  <a:pt x="43" y="95"/>
                </a:cubicBezTo>
                <a:cubicBezTo>
                  <a:pt x="47" y="95"/>
                  <a:pt x="50" y="98"/>
                  <a:pt x="50" y="102"/>
                </a:cubicBezTo>
                <a:cubicBezTo>
                  <a:pt x="50" y="106"/>
                  <a:pt x="47" y="109"/>
                  <a:pt x="43" y="109"/>
                </a:cubicBezTo>
                <a:close/>
                <a:moveTo>
                  <a:pt x="40" y="69"/>
                </a:moveTo>
                <a:cubicBezTo>
                  <a:pt x="37" y="69"/>
                  <a:pt x="33" y="69"/>
                  <a:pt x="33" y="69"/>
                </a:cubicBezTo>
                <a:cubicBezTo>
                  <a:pt x="31" y="69"/>
                  <a:pt x="30" y="70"/>
                  <a:pt x="30" y="72"/>
                </a:cubicBezTo>
                <a:cubicBezTo>
                  <a:pt x="30" y="74"/>
                  <a:pt x="31" y="76"/>
                  <a:pt x="33" y="76"/>
                </a:cubicBezTo>
                <a:cubicBezTo>
                  <a:pt x="33" y="76"/>
                  <a:pt x="37" y="76"/>
                  <a:pt x="40" y="76"/>
                </a:cubicBezTo>
                <a:cubicBezTo>
                  <a:pt x="56" y="76"/>
                  <a:pt x="69" y="89"/>
                  <a:pt x="69" y="105"/>
                </a:cubicBezTo>
                <a:cubicBezTo>
                  <a:pt x="69" y="107"/>
                  <a:pt x="69" y="112"/>
                  <a:pt x="69" y="112"/>
                </a:cubicBezTo>
                <a:cubicBezTo>
                  <a:pt x="69" y="114"/>
                  <a:pt x="71" y="115"/>
                  <a:pt x="73" y="115"/>
                </a:cubicBezTo>
                <a:cubicBezTo>
                  <a:pt x="74" y="115"/>
                  <a:pt x="76" y="114"/>
                  <a:pt x="76" y="112"/>
                </a:cubicBezTo>
                <a:cubicBezTo>
                  <a:pt x="76" y="112"/>
                  <a:pt x="76" y="107"/>
                  <a:pt x="76" y="105"/>
                </a:cubicBezTo>
                <a:cubicBezTo>
                  <a:pt x="76" y="85"/>
                  <a:pt x="60" y="69"/>
                  <a:pt x="40" y="69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5"/>
                  <a:pt x="136" y="138"/>
                  <a:pt x="132" y="138"/>
                </a:cubicBezTo>
                <a:cubicBezTo>
                  <a:pt x="13" y="138"/>
                  <a:pt x="13" y="138"/>
                  <a:pt x="13" y="138"/>
                </a:cubicBezTo>
                <a:cubicBezTo>
                  <a:pt x="10" y="138"/>
                  <a:pt x="7" y="135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132" y="6"/>
                  <a:pt x="132" y="6"/>
                  <a:pt x="132" y="6"/>
                </a:cubicBezTo>
                <a:cubicBezTo>
                  <a:pt x="136" y="6"/>
                  <a:pt x="139" y="9"/>
                  <a:pt x="139" y="13"/>
                </a:cubicBezTo>
                <a:lnTo>
                  <a:pt x="139" y="132"/>
                </a:lnTo>
                <a:close/>
                <a:moveTo>
                  <a:pt x="40" y="49"/>
                </a:moveTo>
                <a:cubicBezTo>
                  <a:pt x="37" y="49"/>
                  <a:pt x="33" y="49"/>
                  <a:pt x="33" y="49"/>
                </a:cubicBezTo>
                <a:cubicBezTo>
                  <a:pt x="31" y="49"/>
                  <a:pt x="30" y="51"/>
                  <a:pt x="30" y="52"/>
                </a:cubicBezTo>
                <a:cubicBezTo>
                  <a:pt x="30" y="54"/>
                  <a:pt x="31" y="56"/>
                  <a:pt x="33" y="56"/>
                </a:cubicBezTo>
                <a:cubicBezTo>
                  <a:pt x="33" y="56"/>
                  <a:pt x="37" y="56"/>
                  <a:pt x="40" y="56"/>
                </a:cubicBezTo>
                <a:cubicBezTo>
                  <a:pt x="67" y="56"/>
                  <a:pt x="89" y="78"/>
                  <a:pt x="89" y="105"/>
                </a:cubicBezTo>
                <a:cubicBezTo>
                  <a:pt x="89" y="107"/>
                  <a:pt x="89" y="112"/>
                  <a:pt x="89" y="112"/>
                </a:cubicBezTo>
                <a:cubicBezTo>
                  <a:pt x="89" y="114"/>
                  <a:pt x="91" y="115"/>
                  <a:pt x="92" y="115"/>
                </a:cubicBezTo>
                <a:cubicBezTo>
                  <a:pt x="94" y="115"/>
                  <a:pt x="96" y="114"/>
                  <a:pt x="96" y="112"/>
                </a:cubicBezTo>
                <a:cubicBezTo>
                  <a:pt x="96" y="112"/>
                  <a:pt x="96" y="107"/>
                  <a:pt x="96" y="105"/>
                </a:cubicBezTo>
                <a:cubicBezTo>
                  <a:pt x="96" y="74"/>
                  <a:pt x="71" y="49"/>
                  <a:pt x="40" y="49"/>
                </a:cubicBezTo>
                <a:close/>
                <a:moveTo>
                  <a:pt x="40" y="29"/>
                </a:moveTo>
                <a:cubicBezTo>
                  <a:pt x="37" y="29"/>
                  <a:pt x="33" y="29"/>
                  <a:pt x="33" y="29"/>
                </a:cubicBezTo>
                <a:cubicBezTo>
                  <a:pt x="31" y="29"/>
                  <a:pt x="30" y="31"/>
                  <a:pt x="30" y="33"/>
                </a:cubicBezTo>
                <a:cubicBezTo>
                  <a:pt x="30" y="34"/>
                  <a:pt x="31" y="36"/>
                  <a:pt x="33" y="36"/>
                </a:cubicBezTo>
                <a:cubicBezTo>
                  <a:pt x="33" y="36"/>
                  <a:pt x="37" y="36"/>
                  <a:pt x="40" y="36"/>
                </a:cubicBezTo>
                <a:cubicBezTo>
                  <a:pt x="78" y="36"/>
                  <a:pt x="109" y="67"/>
                  <a:pt x="109" y="105"/>
                </a:cubicBezTo>
                <a:cubicBezTo>
                  <a:pt x="109" y="107"/>
                  <a:pt x="109" y="112"/>
                  <a:pt x="109" y="112"/>
                </a:cubicBezTo>
                <a:cubicBezTo>
                  <a:pt x="109" y="114"/>
                  <a:pt x="110" y="115"/>
                  <a:pt x="112" y="115"/>
                </a:cubicBezTo>
                <a:cubicBezTo>
                  <a:pt x="114" y="115"/>
                  <a:pt x="116" y="114"/>
                  <a:pt x="116" y="112"/>
                </a:cubicBezTo>
                <a:cubicBezTo>
                  <a:pt x="116" y="112"/>
                  <a:pt x="116" y="107"/>
                  <a:pt x="116" y="105"/>
                </a:cubicBezTo>
                <a:cubicBezTo>
                  <a:pt x="116" y="63"/>
                  <a:pt x="82" y="29"/>
                  <a:pt x="40" y="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6401749" y="4156918"/>
            <a:ext cx="495300" cy="544513"/>
          </a:xfrm>
          <a:custGeom>
            <a:avLst/>
            <a:gdLst>
              <a:gd name="T0" fmla="*/ 66 w 132"/>
              <a:gd name="T1" fmla="*/ 82 h 145"/>
              <a:gd name="T2" fmla="*/ 46 w 132"/>
              <a:gd name="T3" fmla="*/ 102 h 145"/>
              <a:gd name="T4" fmla="*/ 53 w 132"/>
              <a:gd name="T5" fmla="*/ 138 h 145"/>
              <a:gd name="T6" fmla="*/ 59 w 132"/>
              <a:gd name="T7" fmla="*/ 145 h 145"/>
              <a:gd name="T8" fmla="*/ 72 w 132"/>
              <a:gd name="T9" fmla="*/ 145 h 145"/>
              <a:gd name="T10" fmla="*/ 79 w 132"/>
              <a:gd name="T11" fmla="*/ 138 h 145"/>
              <a:gd name="T12" fmla="*/ 86 w 132"/>
              <a:gd name="T13" fmla="*/ 102 h 145"/>
              <a:gd name="T14" fmla="*/ 66 w 132"/>
              <a:gd name="T15" fmla="*/ 82 h 145"/>
              <a:gd name="T16" fmla="*/ 73 w 132"/>
              <a:gd name="T17" fmla="*/ 135 h 145"/>
              <a:gd name="T18" fmla="*/ 71 w 132"/>
              <a:gd name="T19" fmla="*/ 138 h 145"/>
              <a:gd name="T20" fmla="*/ 60 w 132"/>
              <a:gd name="T21" fmla="*/ 138 h 145"/>
              <a:gd name="T22" fmla="*/ 59 w 132"/>
              <a:gd name="T23" fmla="*/ 135 h 145"/>
              <a:gd name="T24" fmla="*/ 53 w 132"/>
              <a:gd name="T25" fmla="*/ 102 h 145"/>
              <a:gd name="T26" fmla="*/ 66 w 132"/>
              <a:gd name="T27" fmla="*/ 89 h 145"/>
              <a:gd name="T28" fmla="*/ 79 w 132"/>
              <a:gd name="T29" fmla="*/ 102 h 145"/>
              <a:gd name="T30" fmla="*/ 73 w 132"/>
              <a:gd name="T31" fmla="*/ 135 h 145"/>
              <a:gd name="T32" fmla="*/ 66 w 132"/>
              <a:gd name="T33" fmla="*/ 0 h 145"/>
              <a:gd name="T34" fmla="*/ 0 w 132"/>
              <a:gd name="T35" fmla="*/ 66 h 145"/>
              <a:gd name="T36" fmla="*/ 42 w 132"/>
              <a:gd name="T37" fmla="*/ 127 h 145"/>
              <a:gd name="T38" fmla="*/ 41 w 132"/>
              <a:gd name="T39" fmla="*/ 120 h 145"/>
              <a:gd name="T40" fmla="*/ 6 w 132"/>
              <a:gd name="T41" fmla="*/ 66 h 145"/>
              <a:gd name="T42" fmla="*/ 66 w 132"/>
              <a:gd name="T43" fmla="*/ 6 h 145"/>
              <a:gd name="T44" fmla="*/ 125 w 132"/>
              <a:gd name="T45" fmla="*/ 66 h 145"/>
              <a:gd name="T46" fmla="*/ 91 w 132"/>
              <a:gd name="T47" fmla="*/ 119 h 145"/>
              <a:gd name="T48" fmla="*/ 89 w 132"/>
              <a:gd name="T49" fmla="*/ 127 h 145"/>
              <a:gd name="T50" fmla="*/ 132 w 132"/>
              <a:gd name="T51" fmla="*/ 66 h 145"/>
              <a:gd name="T52" fmla="*/ 66 w 132"/>
              <a:gd name="T53" fmla="*/ 0 h 145"/>
              <a:gd name="T54" fmla="*/ 87 w 132"/>
              <a:gd name="T55" fmla="*/ 84 h 145"/>
              <a:gd name="T56" fmla="*/ 90 w 132"/>
              <a:gd name="T57" fmla="*/ 90 h 145"/>
              <a:gd name="T58" fmla="*/ 105 w 132"/>
              <a:gd name="T59" fmla="*/ 59 h 145"/>
              <a:gd name="T60" fmla="*/ 66 w 132"/>
              <a:gd name="T61" fmla="*/ 19 h 145"/>
              <a:gd name="T62" fmla="*/ 26 w 132"/>
              <a:gd name="T63" fmla="*/ 59 h 145"/>
              <a:gd name="T64" fmla="*/ 41 w 132"/>
              <a:gd name="T65" fmla="*/ 90 h 145"/>
              <a:gd name="T66" fmla="*/ 45 w 132"/>
              <a:gd name="T67" fmla="*/ 84 h 145"/>
              <a:gd name="T68" fmla="*/ 33 w 132"/>
              <a:gd name="T69" fmla="*/ 59 h 145"/>
              <a:gd name="T70" fmla="*/ 66 w 132"/>
              <a:gd name="T71" fmla="*/ 26 h 145"/>
              <a:gd name="T72" fmla="*/ 99 w 132"/>
              <a:gd name="T73" fmla="*/ 59 h 145"/>
              <a:gd name="T74" fmla="*/ 87 w 132"/>
              <a:gd name="T75" fmla="*/ 84 h 145"/>
              <a:gd name="T76" fmla="*/ 66 w 132"/>
              <a:gd name="T77" fmla="*/ 76 h 145"/>
              <a:gd name="T78" fmla="*/ 82 w 132"/>
              <a:gd name="T79" fmla="*/ 59 h 145"/>
              <a:gd name="T80" fmla="*/ 66 w 132"/>
              <a:gd name="T81" fmla="*/ 43 h 145"/>
              <a:gd name="T82" fmla="*/ 49 w 132"/>
              <a:gd name="T83" fmla="*/ 59 h 145"/>
              <a:gd name="T84" fmla="*/ 66 w 132"/>
              <a:gd name="T85" fmla="*/ 76 h 145"/>
              <a:gd name="T86" fmla="*/ 66 w 132"/>
              <a:gd name="T87" fmla="*/ 49 h 145"/>
              <a:gd name="T88" fmla="*/ 76 w 132"/>
              <a:gd name="T89" fmla="*/ 59 h 145"/>
              <a:gd name="T90" fmla="*/ 66 w 132"/>
              <a:gd name="T91" fmla="*/ 69 h 145"/>
              <a:gd name="T92" fmla="*/ 56 w 132"/>
              <a:gd name="T93" fmla="*/ 59 h 145"/>
              <a:gd name="T94" fmla="*/ 66 w 132"/>
              <a:gd name="T95" fmla="*/ 4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2" h="145">
                <a:moveTo>
                  <a:pt x="66" y="82"/>
                </a:moveTo>
                <a:cubicBezTo>
                  <a:pt x="49" y="82"/>
                  <a:pt x="46" y="92"/>
                  <a:pt x="46" y="102"/>
                </a:cubicBezTo>
                <a:cubicBezTo>
                  <a:pt x="46" y="112"/>
                  <a:pt x="49" y="132"/>
                  <a:pt x="53" y="138"/>
                </a:cubicBezTo>
                <a:cubicBezTo>
                  <a:pt x="56" y="145"/>
                  <a:pt x="59" y="145"/>
                  <a:pt x="59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2" y="145"/>
                  <a:pt x="76" y="145"/>
                  <a:pt x="79" y="138"/>
                </a:cubicBezTo>
                <a:cubicBezTo>
                  <a:pt x="82" y="132"/>
                  <a:pt x="86" y="112"/>
                  <a:pt x="86" y="102"/>
                </a:cubicBezTo>
                <a:cubicBezTo>
                  <a:pt x="86" y="92"/>
                  <a:pt x="82" y="82"/>
                  <a:pt x="66" y="82"/>
                </a:cubicBezTo>
                <a:close/>
                <a:moveTo>
                  <a:pt x="73" y="135"/>
                </a:moveTo>
                <a:cubicBezTo>
                  <a:pt x="72" y="137"/>
                  <a:pt x="72" y="138"/>
                  <a:pt x="71" y="138"/>
                </a:cubicBezTo>
                <a:cubicBezTo>
                  <a:pt x="60" y="138"/>
                  <a:pt x="60" y="138"/>
                  <a:pt x="60" y="138"/>
                </a:cubicBezTo>
                <a:cubicBezTo>
                  <a:pt x="60" y="138"/>
                  <a:pt x="59" y="137"/>
                  <a:pt x="59" y="135"/>
                </a:cubicBezTo>
                <a:cubicBezTo>
                  <a:pt x="56" y="130"/>
                  <a:pt x="53" y="111"/>
                  <a:pt x="53" y="102"/>
                </a:cubicBezTo>
                <a:cubicBezTo>
                  <a:pt x="53" y="92"/>
                  <a:pt x="56" y="89"/>
                  <a:pt x="66" y="89"/>
                </a:cubicBezTo>
                <a:cubicBezTo>
                  <a:pt x="76" y="89"/>
                  <a:pt x="79" y="92"/>
                  <a:pt x="79" y="102"/>
                </a:cubicBezTo>
                <a:cubicBezTo>
                  <a:pt x="79" y="111"/>
                  <a:pt x="76" y="130"/>
                  <a:pt x="73" y="135"/>
                </a:cubicBezTo>
                <a:close/>
                <a:moveTo>
                  <a:pt x="66" y="0"/>
                </a:moveTo>
                <a:cubicBezTo>
                  <a:pt x="29" y="0"/>
                  <a:pt x="0" y="29"/>
                  <a:pt x="0" y="66"/>
                </a:cubicBezTo>
                <a:cubicBezTo>
                  <a:pt x="0" y="94"/>
                  <a:pt x="17" y="118"/>
                  <a:pt x="42" y="127"/>
                </a:cubicBezTo>
                <a:cubicBezTo>
                  <a:pt x="42" y="125"/>
                  <a:pt x="41" y="122"/>
                  <a:pt x="41" y="120"/>
                </a:cubicBezTo>
                <a:cubicBezTo>
                  <a:pt x="21" y="110"/>
                  <a:pt x="6" y="90"/>
                  <a:pt x="6" y="66"/>
                </a:cubicBezTo>
                <a:cubicBezTo>
                  <a:pt x="6" y="33"/>
                  <a:pt x="33" y="6"/>
                  <a:pt x="66" y="6"/>
                </a:cubicBezTo>
                <a:cubicBezTo>
                  <a:pt x="99" y="6"/>
                  <a:pt x="125" y="33"/>
                  <a:pt x="125" y="66"/>
                </a:cubicBezTo>
                <a:cubicBezTo>
                  <a:pt x="125" y="90"/>
                  <a:pt x="111" y="110"/>
                  <a:pt x="91" y="119"/>
                </a:cubicBezTo>
                <a:cubicBezTo>
                  <a:pt x="90" y="122"/>
                  <a:pt x="90" y="125"/>
                  <a:pt x="89" y="127"/>
                </a:cubicBezTo>
                <a:cubicBezTo>
                  <a:pt x="114" y="118"/>
                  <a:pt x="132" y="94"/>
                  <a:pt x="132" y="66"/>
                </a:cubicBezTo>
                <a:cubicBezTo>
                  <a:pt x="132" y="29"/>
                  <a:pt x="102" y="0"/>
                  <a:pt x="66" y="0"/>
                </a:cubicBezTo>
                <a:close/>
                <a:moveTo>
                  <a:pt x="87" y="84"/>
                </a:moveTo>
                <a:cubicBezTo>
                  <a:pt x="88" y="86"/>
                  <a:pt x="89" y="88"/>
                  <a:pt x="90" y="90"/>
                </a:cubicBezTo>
                <a:cubicBezTo>
                  <a:pt x="99" y="83"/>
                  <a:pt x="105" y="72"/>
                  <a:pt x="105" y="59"/>
                </a:cubicBezTo>
                <a:cubicBezTo>
                  <a:pt x="105" y="37"/>
                  <a:pt x="88" y="19"/>
                  <a:pt x="66" y="19"/>
                </a:cubicBezTo>
                <a:cubicBezTo>
                  <a:pt x="44" y="19"/>
                  <a:pt x="26" y="37"/>
                  <a:pt x="26" y="59"/>
                </a:cubicBezTo>
                <a:cubicBezTo>
                  <a:pt x="26" y="72"/>
                  <a:pt x="32" y="83"/>
                  <a:pt x="41" y="90"/>
                </a:cubicBezTo>
                <a:cubicBezTo>
                  <a:pt x="42" y="88"/>
                  <a:pt x="43" y="86"/>
                  <a:pt x="45" y="84"/>
                </a:cubicBezTo>
                <a:cubicBezTo>
                  <a:pt x="37" y="78"/>
                  <a:pt x="33" y="69"/>
                  <a:pt x="33" y="59"/>
                </a:cubicBezTo>
                <a:cubicBezTo>
                  <a:pt x="33" y="41"/>
                  <a:pt x="48" y="26"/>
                  <a:pt x="66" y="26"/>
                </a:cubicBezTo>
                <a:cubicBezTo>
                  <a:pt x="84" y="26"/>
                  <a:pt x="99" y="41"/>
                  <a:pt x="99" y="59"/>
                </a:cubicBezTo>
                <a:cubicBezTo>
                  <a:pt x="99" y="69"/>
                  <a:pt x="94" y="78"/>
                  <a:pt x="87" y="84"/>
                </a:cubicBezTo>
                <a:close/>
                <a:moveTo>
                  <a:pt x="66" y="76"/>
                </a:moveTo>
                <a:cubicBezTo>
                  <a:pt x="75" y="76"/>
                  <a:pt x="82" y="68"/>
                  <a:pt x="82" y="59"/>
                </a:cubicBezTo>
                <a:cubicBezTo>
                  <a:pt x="82" y="50"/>
                  <a:pt x="75" y="43"/>
                  <a:pt x="66" y="43"/>
                </a:cubicBezTo>
                <a:cubicBezTo>
                  <a:pt x="57" y="43"/>
                  <a:pt x="49" y="50"/>
                  <a:pt x="49" y="59"/>
                </a:cubicBezTo>
                <a:cubicBezTo>
                  <a:pt x="49" y="68"/>
                  <a:pt x="57" y="76"/>
                  <a:pt x="66" y="76"/>
                </a:cubicBezTo>
                <a:close/>
                <a:moveTo>
                  <a:pt x="66" y="49"/>
                </a:moveTo>
                <a:cubicBezTo>
                  <a:pt x="71" y="49"/>
                  <a:pt x="76" y="54"/>
                  <a:pt x="76" y="59"/>
                </a:cubicBezTo>
                <a:cubicBezTo>
                  <a:pt x="76" y="64"/>
                  <a:pt x="71" y="69"/>
                  <a:pt x="66" y="69"/>
                </a:cubicBezTo>
                <a:cubicBezTo>
                  <a:pt x="60" y="69"/>
                  <a:pt x="56" y="64"/>
                  <a:pt x="56" y="59"/>
                </a:cubicBezTo>
                <a:cubicBezTo>
                  <a:pt x="56" y="54"/>
                  <a:pt x="60" y="49"/>
                  <a:pt x="66" y="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7468549" y="4156918"/>
            <a:ext cx="442913" cy="544513"/>
          </a:xfrm>
          <a:custGeom>
            <a:avLst/>
            <a:gdLst>
              <a:gd name="T0" fmla="*/ 59 w 118"/>
              <a:gd name="T1" fmla="*/ 79 h 145"/>
              <a:gd name="T2" fmla="*/ 39 w 118"/>
              <a:gd name="T3" fmla="*/ 99 h 145"/>
              <a:gd name="T4" fmla="*/ 46 w 118"/>
              <a:gd name="T5" fmla="*/ 138 h 145"/>
              <a:gd name="T6" fmla="*/ 52 w 118"/>
              <a:gd name="T7" fmla="*/ 145 h 145"/>
              <a:gd name="T8" fmla="*/ 66 w 118"/>
              <a:gd name="T9" fmla="*/ 145 h 145"/>
              <a:gd name="T10" fmla="*/ 72 w 118"/>
              <a:gd name="T11" fmla="*/ 138 h 145"/>
              <a:gd name="T12" fmla="*/ 79 w 118"/>
              <a:gd name="T13" fmla="*/ 99 h 145"/>
              <a:gd name="T14" fmla="*/ 59 w 118"/>
              <a:gd name="T15" fmla="*/ 79 h 145"/>
              <a:gd name="T16" fmla="*/ 66 w 118"/>
              <a:gd name="T17" fmla="*/ 135 h 145"/>
              <a:gd name="T18" fmla="*/ 64 w 118"/>
              <a:gd name="T19" fmla="*/ 138 h 145"/>
              <a:gd name="T20" fmla="*/ 54 w 118"/>
              <a:gd name="T21" fmla="*/ 138 h 145"/>
              <a:gd name="T22" fmla="*/ 52 w 118"/>
              <a:gd name="T23" fmla="*/ 135 h 145"/>
              <a:gd name="T24" fmla="*/ 46 w 118"/>
              <a:gd name="T25" fmla="*/ 99 h 145"/>
              <a:gd name="T26" fmla="*/ 59 w 118"/>
              <a:gd name="T27" fmla="*/ 85 h 145"/>
              <a:gd name="T28" fmla="*/ 72 w 118"/>
              <a:gd name="T29" fmla="*/ 99 h 145"/>
              <a:gd name="T30" fmla="*/ 66 w 118"/>
              <a:gd name="T31" fmla="*/ 135 h 145"/>
              <a:gd name="T32" fmla="*/ 72 w 118"/>
              <a:gd name="T33" fmla="*/ 59 h 145"/>
              <a:gd name="T34" fmla="*/ 59 w 118"/>
              <a:gd name="T35" fmla="*/ 46 h 145"/>
              <a:gd name="T36" fmla="*/ 46 w 118"/>
              <a:gd name="T37" fmla="*/ 59 h 145"/>
              <a:gd name="T38" fmla="*/ 59 w 118"/>
              <a:gd name="T39" fmla="*/ 72 h 145"/>
              <a:gd name="T40" fmla="*/ 72 w 118"/>
              <a:gd name="T41" fmla="*/ 59 h 145"/>
              <a:gd name="T42" fmla="*/ 52 w 118"/>
              <a:gd name="T43" fmla="*/ 59 h 145"/>
              <a:gd name="T44" fmla="*/ 59 w 118"/>
              <a:gd name="T45" fmla="*/ 52 h 145"/>
              <a:gd name="T46" fmla="*/ 66 w 118"/>
              <a:gd name="T47" fmla="*/ 59 h 145"/>
              <a:gd name="T48" fmla="*/ 59 w 118"/>
              <a:gd name="T49" fmla="*/ 66 h 145"/>
              <a:gd name="T50" fmla="*/ 52 w 118"/>
              <a:gd name="T51" fmla="*/ 59 h 145"/>
              <a:gd name="T52" fmla="*/ 95 w 118"/>
              <a:gd name="T53" fmla="*/ 59 h 145"/>
              <a:gd name="T54" fmla="*/ 59 w 118"/>
              <a:gd name="T55" fmla="*/ 23 h 145"/>
              <a:gd name="T56" fmla="*/ 23 w 118"/>
              <a:gd name="T57" fmla="*/ 59 h 145"/>
              <a:gd name="T58" fmla="*/ 35 w 118"/>
              <a:gd name="T59" fmla="*/ 86 h 145"/>
              <a:gd name="T60" fmla="*/ 38 w 118"/>
              <a:gd name="T61" fmla="*/ 80 h 145"/>
              <a:gd name="T62" fmla="*/ 29 w 118"/>
              <a:gd name="T63" fmla="*/ 59 h 145"/>
              <a:gd name="T64" fmla="*/ 59 w 118"/>
              <a:gd name="T65" fmla="*/ 29 h 145"/>
              <a:gd name="T66" fmla="*/ 89 w 118"/>
              <a:gd name="T67" fmla="*/ 59 h 145"/>
              <a:gd name="T68" fmla="*/ 79 w 118"/>
              <a:gd name="T69" fmla="*/ 80 h 145"/>
              <a:gd name="T70" fmla="*/ 83 w 118"/>
              <a:gd name="T71" fmla="*/ 86 h 145"/>
              <a:gd name="T72" fmla="*/ 95 w 118"/>
              <a:gd name="T73" fmla="*/ 59 h 145"/>
              <a:gd name="T74" fmla="*/ 59 w 118"/>
              <a:gd name="T75" fmla="*/ 0 h 145"/>
              <a:gd name="T76" fmla="*/ 0 w 118"/>
              <a:gd name="T77" fmla="*/ 59 h 145"/>
              <a:gd name="T78" fmla="*/ 34 w 118"/>
              <a:gd name="T79" fmla="*/ 113 h 145"/>
              <a:gd name="T80" fmla="*/ 33 w 118"/>
              <a:gd name="T81" fmla="*/ 105 h 145"/>
              <a:gd name="T82" fmla="*/ 6 w 118"/>
              <a:gd name="T83" fmla="*/ 59 h 145"/>
              <a:gd name="T84" fmla="*/ 59 w 118"/>
              <a:gd name="T85" fmla="*/ 6 h 145"/>
              <a:gd name="T86" fmla="*/ 112 w 118"/>
              <a:gd name="T87" fmla="*/ 59 h 145"/>
              <a:gd name="T88" fmla="*/ 85 w 118"/>
              <a:gd name="T89" fmla="*/ 105 h 145"/>
              <a:gd name="T90" fmla="*/ 84 w 118"/>
              <a:gd name="T91" fmla="*/ 113 h 145"/>
              <a:gd name="T92" fmla="*/ 118 w 118"/>
              <a:gd name="T93" fmla="*/ 59 h 145"/>
              <a:gd name="T94" fmla="*/ 59 w 118"/>
              <a:gd name="T95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8" h="145">
                <a:moveTo>
                  <a:pt x="59" y="79"/>
                </a:moveTo>
                <a:cubicBezTo>
                  <a:pt x="43" y="79"/>
                  <a:pt x="39" y="89"/>
                  <a:pt x="39" y="99"/>
                </a:cubicBezTo>
                <a:cubicBezTo>
                  <a:pt x="39" y="109"/>
                  <a:pt x="43" y="132"/>
                  <a:pt x="46" y="138"/>
                </a:cubicBezTo>
                <a:cubicBezTo>
                  <a:pt x="49" y="145"/>
                  <a:pt x="52" y="145"/>
                  <a:pt x="52" y="145"/>
                </a:cubicBezTo>
                <a:cubicBezTo>
                  <a:pt x="66" y="145"/>
                  <a:pt x="66" y="145"/>
                  <a:pt x="66" y="145"/>
                </a:cubicBezTo>
                <a:cubicBezTo>
                  <a:pt x="66" y="145"/>
                  <a:pt x="69" y="145"/>
                  <a:pt x="72" y="138"/>
                </a:cubicBezTo>
                <a:cubicBezTo>
                  <a:pt x="76" y="132"/>
                  <a:pt x="79" y="109"/>
                  <a:pt x="79" y="99"/>
                </a:cubicBezTo>
                <a:cubicBezTo>
                  <a:pt x="79" y="89"/>
                  <a:pt x="76" y="79"/>
                  <a:pt x="59" y="79"/>
                </a:cubicBezTo>
                <a:close/>
                <a:moveTo>
                  <a:pt x="66" y="135"/>
                </a:moveTo>
                <a:cubicBezTo>
                  <a:pt x="65" y="137"/>
                  <a:pt x="65" y="138"/>
                  <a:pt x="64" y="138"/>
                </a:cubicBezTo>
                <a:cubicBezTo>
                  <a:pt x="54" y="138"/>
                  <a:pt x="54" y="138"/>
                  <a:pt x="54" y="138"/>
                </a:cubicBezTo>
                <a:cubicBezTo>
                  <a:pt x="53" y="138"/>
                  <a:pt x="53" y="137"/>
                  <a:pt x="52" y="135"/>
                </a:cubicBezTo>
                <a:cubicBezTo>
                  <a:pt x="49" y="130"/>
                  <a:pt x="46" y="109"/>
                  <a:pt x="46" y="99"/>
                </a:cubicBezTo>
                <a:cubicBezTo>
                  <a:pt x="46" y="89"/>
                  <a:pt x="49" y="85"/>
                  <a:pt x="59" y="85"/>
                </a:cubicBezTo>
                <a:cubicBezTo>
                  <a:pt x="69" y="85"/>
                  <a:pt x="72" y="89"/>
                  <a:pt x="72" y="99"/>
                </a:cubicBezTo>
                <a:cubicBezTo>
                  <a:pt x="72" y="109"/>
                  <a:pt x="69" y="130"/>
                  <a:pt x="66" y="135"/>
                </a:cubicBezTo>
                <a:close/>
                <a:moveTo>
                  <a:pt x="72" y="59"/>
                </a:moveTo>
                <a:cubicBezTo>
                  <a:pt x="72" y="52"/>
                  <a:pt x="66" y="46"/>
                  <a:pt x="59" y="46"/>
                </a:cubicBezTo>
                <a:cubicBezTo>
                  <a:pt x="52" y="46"/>
                  <a:pt x="46" y="52"/>
                  <a:pt x="46" y="59"/>
                </a:cubicBezTo>
                <a:cubicBezTo>
                  <a:pt x="46" y="66"/>
                  <a:pt x="52" y="72"/>
                  <a:pt x="59" y="72"/>
                </a:cubicBezTo>
                <a:cubicBezTo>
                  <a:pt x="66" y="72"/>
                  <a:pt x="72" y="66"/>
                  <a:pt x="72" y="59"/>
                </a:cubicBezTo>
                <a:close/>
                <a:moveTo>
                  <a:pt x="52" y="59"/>
                </a:moveTo>
                <a:cubicBezTo>
                  <a:pt x="52" y="55"/>
                  <a:pt x="55" y="52"/>
                  <a:pt x="59" y="52"/>
                </a:cubicBezTo>
                <a:cubicBezTo>
                  <a:pt x="63" y="52"/>
                  <a:pt x="66" y="55"/>
                  <a:pt x="66" y="59"/>
                </a:cubicBezTo>
                <a:cubicBezTo>
                  <a:pt x="66" y="63"/>
                  <a:pt x="63" y="66"/>
                  <a:pt x="59" y="66"/>
                </a:cubicBezTo>
                <a:cubicBezTo>
                  <a:pt x="55" y="66"/>
                  <a:pt x="52" y="63"/>
                  <a:pt x="52" y="59"/>
                </a:cubicBezTo>
                <a:close/>
                <a:moveTo>
                  <a:pt x="95" y="59"/>
                </a:moveTo>
                <a:cubicBezTo>
                  <a:pt x="95" y="39"/>
                  <a:pt x="79" y="23"/>
                  <a:pt x="59" y="23"/>
                </a:cubicBezTo>
                <a:cubicBezTo>
                  <a:pt x="39" y="23"/>
                  <a:pt x="23" y="39"/>
                  <a:pt x="23" y="59"/>
                </a:cubicBezTo>
                <a:cubicBezTo>
                  <a:pt x="23" y="70"/>
                  <a:pt x="27" y="79"/>
                  <a:pt x="35" y="86"/>
                </a:cubicBezTo>
                <a:cubicBezTo>
                  <a:pt x="36" y="84"/>
                  <a:pt x="37" y="82"/>
                  <a:pt x="38" y="80"/>
                </a:cubicBezTo>
                <a:cubicBezTo>
                  <a:pt x="33" y="75"/>
                  <a:pt x="29" y="67"/>
                  <a:pt x="29" y="59"/>
                </a:cubicBezTo>
                <a:cubicBezTo>
                  <a:pt x="29" y="43"/>
                  <a:pt x="43" y="29"/>
                  <a:pt x="59" y="29"/>
                </a:cubicBezTo>
                <a:cubicBezTo>
                  <a:pt x="75" y="29"/>
                  <a:pt x="89" y="43"/>
                  <a:pt x="89" y="59"/>
                </a:cubicBezTo>
                <a:cubicBezTo>
                  <a:pt x="89" y="67"/>
                  <a:pt x="85" y="75"/>
                  <a:pt x="79" y="80"/>
                </a:cubicBezTo>
                <a:cubicBezTo>
                  <a:pt x="81" y="82"/>
                  <a:pt x="82" y="84"/>
                  <a:pt x="83" y="86"/>
                </a:cubicBezTo>
                <a:cubicBezTo>
                  <a:pt x="91" y="80"/>
                  <a:pt x="95" y="70"/>
                  <a:pt x="95" y="59"/>
                </a:cubicBezTo>
                <a:close/>
                <a:moveTo>
                  <a:pt x="59" y="0"/>
                </a:moveTo>
                <a:cubicBezTo>
                  <a:pt x="26" y="0"/>
                  <a:pt x="0" y="26"/>
                  <a:pt x="0" y="59"/>
                </a:cubicBezTo>
                <a:cubicBezTo>
                  <a:pt x="0" y="83"/>
                  <a:pt x="14" y="103"/>
                  <a:pt x="34" y="113"/>
                </a:cubicBezTo>
                <a:cubicBezTo>
                  <a:pt x="33" y="110"/>
                  <a:pt x="33" y="107"/>
                  <a:pt x="33" y="105"/>
                </a:cubicBezTo>
                <a:cubicBezTo>
                  <a:pt x="17" y="96"/>
                  <a:pt x="6" y="79"/>
                  <a:pt x="6" y="59"/>
                </a:cubicBezTo>
                <a:cubicBezTo>
                  <a:pt x="6" y="30"/>
                  <a:pt x="30" y="6"/>
                  <a:pt x="59" y="6"/>
                </a:cubicBezTo>
                <a:cubicBezTo>
                  <a:pt x="88" y="6"/>
                  <a:pt x="112" y="30"/>
                  <a:pt x="112" y="59"/>
                </a:cubicBezTo>
                <a:cubicBezTo>
                  <a:pt x="112" y="79"/>
                  <a:pt x="101" y="96"/>
                  <a:pt x="85" y="105"/>
                </a:cubicBezTo>
                <a:cubicBezTo>
                  <a:pt x="85" y="107"/>
                  <a:pt x="85" y="110"/>
                  <a:pt x="84" y="113"/>
                </a:cubicBezTo>
                <a:cubicBezTo>
                  <a:pt x="105" y="103"/>
                  <a:pt x="118" y="83"/>
                  <a:pt x="118" y="59"/>
                </a:cubicBezTo>
                <a:cubicBezTo>
                  <a:pt x="118" y="26"/>
                  <a:pt x="92" y="0"/>
                  <a:pt x="5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8459149" y="4156918"/>
            <a:ext cx="544513" cy="544513"/>
          </a:xfrm>
          <a:custGeom>
            <a:avLst/>
            <a:gdLst>
              <a:gd name="T0" fmla="*/ 128 w 145"/>
              <a:gd name="T1" fmla="*/ 0 h 145"/>
              <a:gd name="T2" fmla="*/ 112 w 145"/>
              <a:gd name="T3" fmla="*/ 16 h 145"/>
              <a:gd name="T4" fmla="*/ 125 w 145"/>
              <a:gd name="T5" fmla="*/ 32 h 145"/>
              <a:gd name="T6" fmla="*/ 125 w 145"/>
              <a:gd name="T7" fmla="*/ 69 h 145"/>
              <a:gd name="T8" fmla="*/ 88 w 145"/>
              <a:gd name="T9" fmla="*/ 69 h 145"/>
              <a:gd name="T10" fmla="*/ 72 w 145"/>
              <a:gd name="T11" fmla="*/ 56 h 145"/>
              <a:gd name="T12" fmla="*/ 56 w 145"/>
              <a:gd name="T13" fmla="*/ 69 h 145"/>
              <a:gd name="T14" fmla="*/ 16 w 145"/>
              <a:gd name="T15" fmla="*/ 69 h 145"/>
              <a:gd name="T16" fmla="*/ 13 w 145"/>
              <a:gd name="T17" fmla="*/ 72 h 145"/>
              <a:gd name="T18" fmla="*/ 13 w 145"/>
              <a:gd name="T19" fmla="*/ 112 h 145"/>
              <a:gd name="T20" fmla="*/ 0 w 145"/>
              <a:gd name="T21" fmla="*/ 128 h 145"/>
              <a:gd name="T22" fmla="*/ 16 w 145"/>
              <a:gd name="T23" fmla="*/ 145 h 145"/>
              <a:gd name="T24" fmla="*/ 33 w 145"/>
              <a:gd name="T25" fmla="*/ 128 h 145"/>
              <a:gd name="T26" fmla="*/ 19 w 145"/>
              <a:gd name="T27" fmla="*/ 112 h 145"/>
              <a:gd name="T28" fmla="*/ 19 w 145"/>
              <a:gd name="T29" fmla="*/ 75 h 145"/>
              <a:gd name="T30" fmla="*/ 56 w 145"/>
              <a:gd name="T31" fmla="*/ 75 h 145"/>
              <a:gd name="T32" fmla="*/ 72 w 145"/>
              <a:gd name="T33" fmla="*/ 89 h 145"/>
              <a:gd name="T34" fmla="*/ 88 w 145"/>
              <a:gd name="T35" fmla="*/ 75 h 145"/>
              <a:gd name="T36" fmla="*/ 128 w 145"/>
              <a:gd name="T37" fmla="*/ 75 h 145"/>
              <a:gd name="T38" fmla="*/ 132 w 145"/>
              <a:gd name="T39" fmla="*/ 72 h 145"/>
              <a:gd name="T40" fmla="*/ 132 w 145"/>
              <a:gd name="T41" fmla="*/ 32 h 145"/>
              <a:gd name="T42" fmla="*/ 145 w 145"/>
              <a:gd name="T43" fmla="*/ 16 h 145"/>
              <a:gd name="T44" fmla="*/ 128 w 145"/>
              <a:gd name="T45" fmla="*/ 0 h 145"/>
              <a:gd name="T46" fmla="*/ 26 w 145"/>
              <a:gd name="T47" fmla="*/ 128 h 145"/>
              <a:gd name="T48" fmla="*/ 16 w 145"/>
              <a:gd name="T49" fmla="*/ 138 h 145"/>
              <a:gd name="T50" fmla="*/ 6 w 145"/>
              <a:gd name="T51" fmla="*/ 128 h 145"/>
              <a:gd name="T52" fmla="*/ 16 w 145"/>
              <a:gd name="T53" fmla="*/ 118 h 145"/>
              <a:gd name="T54" fmla="*/ 26 w 145"/>
              <a:gd name="T55" fmla="*/ 128 h 145"/>
              <a:gd name="T56" fmla="*/ 72 w 145"/>
              <a:gd name="T57" fmla="*/ 82 h 145"/>
              <a:gd name="T58" fmla="*/ 62 w 145"/>
              <a:gd name="T59" fmla="*/ 72 h 145"/>
              <a:gd name="T60" fmla="*/ 72 w 145"/>
              <a:gd name="T61" fmla="*/ 62 h 145"/>
              <a:gd name="T62" fmla="*/ 82 w 145"/>
              <a:gd name="T63" fmla="*/ 72 h 145"/>
              <a:gd name="T64" fmla="*/ 72 w 145"/>
              <a:gd name="T65" fmla="*/ 82 h 145"/>
              <a:gd name="T66" fmla="*/ 128 w 145"/>
              <a:gd name="T67" fmla="*/ 26 h 145"/>
              <a:gd name="T68" fmla="*/ 118 w 145"/>
              <a:gd name="T69" fmla="*/ 16 h 145"/>
              <a:gd name="T70" fmla="*/ 128 w 145"/>
              <a:gd name="T71" fmla="*/ 6 h 145"/>
              <a:gd name="T72" fmla="*/ 138 w 145"/>
              <a:gd name="T73" fmla="*/ 16 h 145"/>
              <a:gd name="T74" fmla="*/ 128 w 145"/>
              <a:gd name="T75" fmla="*/ 2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" h="145">
                <a:moveTo>
                  <a:pt x="128" y="0"/>
                </a:moveTo>
                <a:cubicBezTo>
                  <a:pt x="119" y="0"/>
                  <a:pt x="112" y="7"/>
                  <a:pt x="112" y="16"/>
                </a:cubicBezTo>
                <a:cubicBezTo>
                  <a:pt x="112" y="24"/>
                  <a:pt x="117" y="31"/>
                  <a:pt x="125" y="32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1"/>
                  <a:pt x="80" y="56"/>
                  <a:pt x="72" y="56"/>
                </a:cubicBezTo>
                <a:cubicBezTo>
                  <a:pt x="64" y="56"/>
                  <a:pt x="58" y="61"/>
                  <a:pt x="5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4" y="69"/>
                  <a:pt x="13" y="70"/>
                  <a:pt x="13" y="7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5" y="114"/>
                  <a:pt x="0" y="120"/>
                  <a:pt x="0" y="128"/>
                </a:cubicBezTo>
                <a:cubicBezTo>
                  <a:pt x="0" y="137"/>
                  <a:pt x="7" y="145"/>
                  <a:pt x="16" y="145"/>
                </a:cubicBezTo>
                <a:cubicBezTo>
                  <a:pt x="25" y="145"/>
                  <a:pt x="33" y="137"/>
                  <a:pt x="33" y="128"/>
                </a:cubicBezTo>
                <a:cubicBezTo>
                  <a:pt x="33" y="120"/>
                  <a:pt x="27" y="114"/>
                  <a:pt x="19" y="112"/>
                </a:cubicBezTo>
                <a:cubicBezTo>
                  <a:pt x="19" y="75"/>
                  <a:pt x="19" y="75"/>
                  <a:pt x="19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8" y="83"/>
                  <a:pt x="64" y="89"/>
                  <a:pt x="72" y="89"/>
                </a:cubicBezTo>
                <a:cubicBezTo>
                  <a:pt x="80" y="89"/>
                  <a:pt x="87" y="83"/>
                  <a:pt x="88" y="75"/>
                </a:cubicBezTo>
                <a:cubicBezTo>
                  <a:pt x="128" y="75"/>
                  <a:pt x="128" y="75"/>
                  <a:pt x="128" y="75"/>
                </a:cubicBezTo>
                <a:cubicBezTo>
                  <a:pt x="130" y="75"/>
                  <a:pt x="132" y="74"/>
                  <a:pt x="132" y="7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9" y="31"/>
                  <a:pt x="145" y="24"/>
                  <a:pt x="145" y="16"/>
                </a:cubicBezTo>
                <a:cubicBezTo>
                  <a:pt x="145" y="7"/>
                  <a:pt x="137" y="0"/>
                  <a:pt x="128" y="0"/>
                </a:cubicBezTo>
                <a:close/>
                <a:moveTo>
                  <a:pt x="26" y="128"/>
                </a:moveTo>
                <a:cubicBezTo>
                  <a:pt x="26" y="134"/>
                  <a:pt x="22" y="138"/>
                  <a:pt x="16" y="138"/>
                </a:cubicBezTo>
                <a:cubicBezTo>
                  <a:pt x="11" y="138"/>
                  <a:pt x="6" y="134"/>
                  <a:pt x="6" y="128"/>
                </a:cubicBezTo>
                <a:cubicBezTo>
                  <a:pt x="6" y="123"/>
                  <a:pt x="11" y="118"/>
                  <a:pt x="16" y="118"/>
                </a:cubicBezTo>
                <a:cubicBezTo>
                  <a:pt x="22" y="118"/>
                  <a:pt x="26" y="123"/>
                  <a:pt x="26" y="128"/>
                </a:cubicBezTo>
                <a:close/>
                <a:moveTo>
                  <a:pt x="72" y="82"/>
                </a:moveTo>
                <a:cubicBezTo>
                  <a:pt x="67" y="82"/>
                  <a:pt x="62" y="78"/>
                  <a:pt x="62" y="72"/>
                </a:cubicBezTo>
                <a:cubicBezTo>
                  <a:pt x="62" y="67"/>
                  <a:pt x="67" y="62"/>
                  <a:pt x="72" y="62"/>
                </a:cubicBezTo>
                <a:cubicBezTo>
                  <a:pt x="78" y="62"/>
                  <a:pt x="82" y="67"/>
                  <a:pt x="82" y="72"/>
                </a:cubicBezTo>
                <a:cubicBezTo>
                  <a:pt x="82" y="78"/>
                  <a:pt x="78" y="82"/>
                  <a:pt x="72" y="82"/>
                </a:cubicBezTo>
                <a:close/>
                <a:moveTo>
                  <a:pt x="128" y="26"/>
                </a:moveTo>
                <a:cubicBezTo>
                  <a:pt x="123" y="26"/>
                  <a:pt x="118" y="22"/>
                  <a:pt x="118" y="16"/>
                </a:cubicBezTo>
                <a:cubicBezTo>
                  <a:pt x="118" y="11"/>
                  <a:pt x="123" y="6"/>
                  <a:pt x="128" y="6"/>
                </a:cubicBezTo>
                <a:cubicBezTo>
                  <a:pt x="134" y="6"/>
                  <a:pt x="138" y="11"/>
                  <a:pt x="138" y="16"/>
                </a:cubicBezTo>
                <a:cubicBezTo>
                  <a:pt x="138" y="22"/>
                  <a:pt x="134" y="26"/>
                  <a:pt x="128" y="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9522774" y="4156918"/>
            <a:ext cx="495300" cy="544513"/>
          </a:xfrm>
          <a:custGeom>
            <a:avLst/>
            <a:gdLst>
              <a:gd name="T0" fmla="*/ 116 w 132"/>
              <a:gd name="T1" fmla="*/ 112 h 145"/>
              <a:gd name="T2" fmla="*/ 104 w 132"/>
              <a:gd name="T3" fmla="*/ 118 h 145"/>
              <a:gd name="T4" fmla="*/ 33 w 132"/>
              <a:gd name="T5" fmla="*/ 77 h 145"/>
              <a:gd name="T6" fmla="*/ 33 w 132"/>
              <a:gd name="T7" fmla="*/ 72 h 145"/>
              <a:gd name="T8" fmla="*/ 33 w 132"/>
              <a:gd name="T9" fmla="*/ 67 h 145"/>
              <a:gd name="T10" fmla="*/ 104 w 132"/>
              <a:gd name="T11" fmla="*/ 27 h 145"/>
              <a:gd name="T12" fmla="*/ 116 w 132"/>
              <a:gd name="T13" fmla="*/ 33 h 145"/>
              <a:gd name="T14" fmla="*/ 132 w 132"/>
              <a:gd name="T15" fmla="*/ 16 h 145"/>
              <a:gd name="T16" fmla="*/ 116 w 132"/>
              <a:gd name="T17" fmla="*/ 0 h 145"/>
              <a:gd name="T18" fmla="*/ 99 w 132"/>
              <a:gd name="T19" fmla="*/ 16 h 145"/>
              <a:gd name="T20" fmla="*/ 100 w 132"/>
              <a:gd name="T21" fmla="*/ 21 h 145"/>
              <a:gd name="T22" fmla="*/ 29 w 132"/>
              <a:gd name="T23" fmla="*/ 61 h 145"/>
              <a:gd name="T24" fmla="*/ 17 w 132"/>
              <a:gd name="T25" fmla="*/ 56 h 145"/>
              <a:gd name="T26" fmla="*/ 0 w 132"/>
              <a:gd name="T27" fmla="*/ 72 h 145"/>
              <a:gd name="T28" fmla="*/ 17 w 132"/>
              <a:gd name="T29" fmla="*/ 89 h 145"/>
              <a:gd name="T30" fmla="*/ 29 w 132"/>
              <a:gd name="T31" fmla="*/ 83 h 145"/>
              <a:gd name="T32" fmla="*/ 100 w 132"/>
              <a:gd name="T33" fmla="*/ 123 h 145"/>
              <a:gd name="T34" fmla="*/ 99 w 132"/>
              <a:gd name="T35" fmla="*/ 128 h 145"/>
              <a:gd name="T36" fmla="*/ 116 w 132"/>
              <a:gd name="T37" fmla="*/ 145 h 145"/>
              <a:gd name="T38" fmla="*/ 132 w 132"/>
              <a:gd name="T39" fmla="*/ 128 h 145"/>
              <a:gd name="T40" fmla="*/ 116 w 132"/>
              <a:gd name="T41" fmla="*/ 112 h 145"/>
              <a:gd name="T42" fmla="*/ 116 w 132"/>
              <a:gd name="T43" fmla="*/ 6 h 145"/>
              <a:gd name="T44" fmla="*/ 126 w 132"/>
              <a:gd name="T45" fmla="*/ 16 h 145"/>
              <a:gd name="T46" fmla="*/ 116 w 132"/>
              <a:gd name="T47" fmla="*/ 26 h 145"/>
              <a:gd name="T48" fmla="*/ 106 w 132"/>
              <a:gd name="T49" fmla="*/ 16 h 145"/>
              <a:gd name="T50" fmla="*/ 116 w 132"/>
              <a:gd name="T51" fmla="*/ 6 h 145"/>
              <a:gd name="T52" fmla="*/ 17 w 132"/>
              <a:gd name="T53" fmla="*/ 82 h 145"/>
              <a:gd name="T54" fmla="*/ 7 w 132"/>
              <a:gd name="T55" fmla="*/ 72 h 145"/>
              <a:gd name="T56" fmla="*/ 17 w 132"/>
              <a:gd name="T57" fmla="*/ 62 h 145"/>
              <a:gd name="T58" fmla="*/ 27 w 132"/>
              <a:gd name="T59" fmla="*/ 72 h 145"/>
              <a:gd name="T60" fmla="*/ 17 w 132"/>
              <a:gd name="T61" fmla="*/ 82 h 145"/>
              <a:gd name="T62" fmla="*/ 116 w 132"/>
              <a:gd name="T63" fmla="*/ 138 h 145"/>
              <a:gd name="T64" fmla="*/ 106 w 132"/>
              <a:gd name="T65" fmla="*/ 128 h 145"/>
              <a:gd name="T66" fmla="*/ 116 w 132"/>
              <a:gd name="T67" fmla="*/ 118 h 145"/>
              <a:gd name="T68" fmla="*/ 126 w 132"/>
              <a:gd name="T69" fmla="*/ 128 h 145"/>
              <a:gd name="T70" fmla="*/ 116 w 132"/>
              <a:gd name="T71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2" h="145">
                <a:moveTo>
                  <a:pt x="116" y="112"/>
                </a:moveTo>
                <a:cubicBezTo>
                  <a:pt x="111" y="112"/>
                  <a:pt x="107" y="114"/>
                  <a:pt x="104" y="118"/>
                </a:cubicBezTo>
                <a:cubicBezTo>
                  <a:pt x="33" y="77"/>
                  <a:pt x="33" y="77"/>
                  <a:pt x="33" y="77"/>
                </a:cubicBezTo>
                <a:cubicBezTo>
                  <a:pt x="33" y="76"/>
                  <a:pt x="33" y="74"/>
                  <a:pt x="33" y="72"/>
                </a:cubicBezTo>
                <a:cubicBezTo>
                  <a:pt x="33" y="70"/>
                  <a:pt x="33" y="69"/>
                  <a:pt x="33" y="67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7" y="30"/>
                  <a:pt x="111" y="33"/>
                  <a:pt x="116" y="33"/>
                </a:cubicBezTo>
                <a:cubicBezTo>
                  <a:pt x="125" y="33"/>
                  <a:pt x="132" y="25"/>
                  <a:pt x="132" y="16"/>
                </a:cubicBezTo>
                <a:cubicBezTo>
                  <a:pt x="132" y="7"/>
                  <a:pt x="125" y="0"/>
                  <a:pt x="116" y="0"/>
                </a:cubicBezTo>
                <a:cubicBezTo>
                  <a:pt x="107" y="0"/>
                  <a:pt x="99" y="7"/>
                  <a:pt x="99" y="16"/>
                </a:cubicBezTo>
                <a:cubicBezTo>
                  <a:pt x="99" y="18"/>
                  <a:pt x="100" y="20"/>
                  <a:pt x="100" y="21"/>
                </a:cubicBezTo>
                <a:cubicBezTo>
                  <a:pt x="29" y="61"/>
                  <a:pt x="29" y="61"/>
                  <a:pt x="29" y="61"/>
                </a:cubicBezTo>
                <a:cubicBezTo>
                  <a:pt x="26" y="58"/>
                  <a:pt x="22" y="56"/>
                  <a:pt x="17" y="56"/>
                </a:cubicBezTo>
                <a:cubicBezTo>
                  <a:pt x="8" y="56"/>
                  <a:pt x="0" y="63"/>
                  <a:pt x="0" y="72"/>
                </a:cubicBezTo>
                <a:cubicBezTo>
                  <a:pt x="0" y="81"/>
                  <a:pt x="8" y="89"/>
                  <a:pt x="17" y="89"/>
                </a:cubicBezTo>
                <a:cubicBezTo>
                  <a:pt x="22" y="89"/>
                  <a:pt x="26" y="86"/>
                  <a:pt x="29" y="83"/>
                </a:cubicBezTo>
                <a:cubicBezTo>
                  <a:pt x="100" y="123"/>
                  <a:pt x="100" y="123"/>
                  <a:pt x="100" y="123"/>
                </a:cubicBezTo>
                <a:cubicBezTo>
                  <a:pt x="100" y="125"/>
                  <a:pt x="99" y="127"/>
                  <a:pt x="99" y="128"/>
                </a:cubicBezTo>
                <a:cubicBezTo>
                  <a:pt x="99" y="137"/>
                  <a:pt x="107" y="145"/>
                  <a:pt x="116" y="145"/>
                </a:cubicBezTo>
                <a:cubicBezTo>
                  <a:pt x="125" y="145"/>
                  <a:pt x="132" y="137"/>
                  <a:pt x="132" y="128"/>
                </a:cubicBezTo>
                <a:cubicBezTo>
                  <a:pt x="132" y="119"/>
                  <a:pt x="125" y="112"/>
                  <a:pt x="116" y="112"/>
                </a:cubicBezTo>
                <a:close/>
                <a:moveTo>
                  <a:pt x="116" y="6"/>
                </a:moveTo>
                <a:cubicBezTo>
                  <a:pt x="121" y="6"/>
                  <a:pt x="126" y="11"/>
                  <a:pt x="126" y="16"/>
                </a:cubicBezTo>
                <a:cubicBezTo>
                  <a:pt x="126" y="22"/>
                  <a:pt x="121" y="26"/>
                  <a:pt x="116" y="26"/>
                </a:cubicBezTo>
                <a:cubicBezTo>
                  <a:pt x="110" y="26"/>
                  <a:pt x="106" y="22"/>
                  <a:pt x="106" y="16"/>
                </a:cubicBezTo>
                <a:cubicBezTo>
                  <a:pt x="106" y="11"/>
                  <a:pt x="110" y="6"/>
                  <a:pt x="116" y="6"/>
                </a:cubicBezTo>
                <a:close/>
                <a:moveTo>
                  <a:pt x="17" y="82"/>
                </a:moveTo>
                <a:cubicBezTo>
                  <a:pt x="11" y="82"/>
                  <a:pt x="7" y="78"/>
                  <a:pt x="7" y="72"/>
                </a:cubicBezTo>
                <a:cubicBezTo>
                  <a:pt x="7" y="67"/>
                  <a:pt x="11" y="62"/>
                  <a:pt x="17" y="62"/>
                </a:cubicBezTo>
                <a:cubicBezTo>
                  <a:pt x="22" y="62"/>
                  <a:pt x="27" y="67"/>
                  <a:pt x="27" y="72"/>
                </a:cubicBezTo>
                <a:cubicBezTo>
                  <a:pt x="27" y="78"/>
                  <a:pt x="22" y="82"/>
                  <a:pt x="17" y="82"/>
                </a:cubicBezTo>
                <a:close/>
                <a:moveTo>
                  <a:pt x="116" y="138"/>
                </a:moveTo>
                <a:cubicBezTo>
                  <a:pt x="110" y="138"/>
                  <a:pt x="106" y="134"/>
                  <a:pt x="106" y="128"/>
                </a:cubicBezTo>
                <a:cubicBezTo>
                  <a:pt x="106" y="123"/>
                  <a:pt x="110" y="118"/>
                  <a:pt x="116" y="118"/>
                </a:cubicBezTo>
                <a:cubicBezTo>
                  <a:pt x="121" y="118"/>
                  <a:pt x="126" y="123"/>
                  <a:pt x="126" y="128"/>
                </a:cubicBezTo>
                <a:cubicBezTo>
                  <a:pt x="126" y="134"/>
                  <a:pt x="121" y="138"/>
                  <a:pt x="116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10540361" y="4156918"/>
            <a:ext cx="544513" cy="544513"/>
          </a:xfrm>
          <a:custGeom>
            <a:avLst/>
            <a:gdLst>
              <a:gd name="T0" fmla="*/ 125 w 145"/>
              <a:gd name="T1" fmla="*/ 120 h 145"/>
              <a:gd name="T2" fmla="*/ 95 w 145"/>
              <a:gd name="T3" fmla="*/ 136 h 145"/>
              <a:gd name="T4" fmla="*/ 50 w 145"/>
              <a:gd name="T5" fmla="*/ 134 h 145"/>
              <a:gd name="T6" fmla="*/ 12 w 145"/>
              <a:gd name="T7" fmla="*/ 101 h 145"/>
              <a:gd name="T8" fmla="*/ 12 w 145"/>
              <a:gd name="T9" fmla="*/ 46 h 145"/>
              <a:gd name="T10" fmla="*/ 49 w 145"/>
              <a:gd name="T11" fmla="*/ 11 h 145"/>
              <a:gd name="T12" fmla="*/ 101 w 145"/>
              <a:gd name="T13" fmla="*/ 10 h 145"/>
              <a:gd name="T14" fmla="*/ 134 w 145"/>
              <a:gd name="T15" fmla="*/ 38 h 145"/>
              <a:gd name="T16" fmla="*/ 135 w 145"/>
              <a:gd name="T17" fmla="*/ 80 h 145"/>
              <a:gd name="T18" fmla="*/ 112 w 145"/>
              <a:gd name="T19" fmla="*/ 106 h 145"/>
              <a:gd name="T20" fmla="*/ 94 w 145"/>
              <a:gd name="T21" fmla="*/ 109 h 145"/>
              <a:gd name="T22" fmla="*/ 93 w 145"/>
              <a:gd name="T23" fmla="*/ 99 h 145"/>
              <a:gd name="T24" fmla="*/ 119 w 145"/>
              <a:gd name="T25" fmla="*/ 32 h 145"/>
              <a:gd name="T26" fmla="*/ 108 w 145"/>
              <a:gd name="T27" fmla="*/ 44 h 145"/>
              <a:gd name="T28" fmla="*/ 79 w 145"/>
              <a:gd name="T29" fmla="*/ 28 h 145"/>
              <a:gd name="T30" fmla="*/ 42 w 145"/>
              <a:gd name="T31" fmla="*/ 48 h 145"/>
              <a:gd name="T32" fmla="*/ 28 w 145"/>
              <a:gd name="T33" fmla="*/ 87 h 145"/>
              <a:gd name="T34" fmla="*/ 37 w 145"/>
              <a:gd name="T35" fmla="*/ 108 h 145"/>
              <a:gd name="T36" fmla="*/ 73 w 145"/>
              <a:gd name="T37" fmla="*/ 114 h 145"/>
              <a:gd name="T38" fmla="*/ 89 w 145"/>
              <a:gd name="T39" fmla="*/ 113 h 145"/>
              <a:gd name="T40" fmla="*/ 115 w 145"/>
              <a:gd name="T41" fmla="*/ 112 h 145"/>
              <a:gd name="T42" fmla="*/ 141 w 145"/>
              <a:gd name="T43" fmla="*/ 82 h 145"/>
              <a:gd name="T44" fmla="*/ 140 w 145"/>
              <a:gd name="T45" fmla="*/ 35 h 145"/>
              <a:gd name="T46" fmla="*/ 103 w 145"/>
              <a:gd name="T47" fmla="*/ 4 h 145"/>
              <a:gd name="T48" fmla="*/ 47 w 145"/>
              <a:gd name="T49" fmla="*/ 5 h 145"/>
              <a:gd name="T50" fmla="*/ 6 w 145"/>
              <a:gd name="T51" fmla="*/ 43 h 145"/>
              <a:gd name="T52" fmla="*/ 7 w 145"/>
              <a:gd name="T53" fmla="*/ 105 h 145"/>
              <a:gd name="T54" fmla="*/ 49 w 145"/>
              <a:gd name="T55" fmla="*/ 141 h 145"/>
              <a:gd name="T56" fmla="*/ 96 w 145"/>
              <a:gd name="T57" fmla="*/ 142 h 145"/>
              <a:gd name="T58" fmla="*/ 130 w 145"/>
              <a:gd name="T59" fmla="*/ 124 h 145"/>
              <a:gd name="T60" fmla="*/ 144 w 145"/>
              <a:gd name="T61" fmla="*/ 107 h 145"/>
              <a:gd name="T62" fmla="*/ 136 w 145"/>
              <a:gd name="T63" fmla="*/ 108 h 145"/>
              <a:gd name="T64" fmla="*/ 75 w 145"/>
              <a:gd name="T65" fmla="*/ 106 h 145"/>
              <a:gd name="T66" fmla="*/ 49 w 145"/>
              <a:gd name="T67" fmla="*/ 108 h 145"/>
              <a:gd name="T68" fmla="*/ 37 w 145"/>
              <a:gd name="T69" fmla="*/ 96 h 145"/>
              <a:gd name="T70" fmla="*/ 38 w 145"/>
              <a:gd name="T71" fmla="*/ 70 h 145"/>
              <a:gd name="T72" fmla="*/ 61 w 145"/>
              <a:gd name="T73" fmla="*/ 40 h 145"/>
              <a:gd name="T74" fmla="*/ 86 w 145"/>
              <a:gd name="T75" fmla="*/ 36 h 145"/>
              <a:gd name="T76" fmla="*/ 100 w 145"/>
              <a:gd name="T77" fmla="*/ 44 h 145"/>
              <a:gd name="T78" fmla="*/ 90 w 145"/>
              <a:gd name="T79" fmla="*/ 8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" h="145">
                <a:moveTo>
                  <a:pt x="136" y="108"/>
                </a:moveTo>
                <a:cubicBezTo>
                  <a:pt x="133" y="112"/>
                  <a:pt x="129" y="116"/>
                  <a:pt x="125" y="120"/>
                </a:cubicBezTo>
                <a:cubicBezTo>
                  <a:pt x="121" y="124"/>
                  <a:pt x="116" y="127"/>
                  <a:pt x="111" y="130"/>
                </a:cubicBezTo>
                <a:cubicBezTo>
                  <a:pt x="106" y="133"/>
                  <a:pt x="100" y="135"/>
                  <a:pt x="95" y="136"/>
                </a:cubicBezTo>
                <a:cubicBezTo>
                  <a:pt x="89" y="138"/>
                  <a:pt x="83" y="139"/>
                  <a:pt x="77" y="139"/>
                </a:cubicBezTo>
                <a:cubicBezTo>
                  <a:pt x="67" y="139"/>
                  <a:pt x="58" y="137"/>
                  <a:pt x="50" y="134"/>
                </a:cubicBezTo>
                <a:cubicBezTo>
                  <a:pt x="41" y="131"/>
                  <a:pt x="34" y="127"/>
                  <a:pt x="27" y="122"/>
                </a:cubicBezTo>
                <a:cubicBezTo>
                  <a:pt x="21" y="116"/>
                  <a:pt x="16" y="109"/>
                  <a:pt x="12" y="101"/>
                </a:cubicBezTo>
                <a:cubicBezTo>
                  <a:pt x="9" y="92"/>
                  <a:pt x="7" y="83"/>
                  <a:pt x="7" y="72"/>
                </a:cubicBezTo>
                <a:cubicBezTo>
                  <a:pt x="7" y="63"/>
                  <a:pt x="8" y="54"/>
                  <a:pt x="12" y="46"/>
                </a:cubicBezTo>
                <a:cubicBezTo>
                  <a:pt x="15" y="38"/>
                  <a:pt x="20" y="31"/>
                  <a:pt x="27" y="25"/>
                </a:cubicBezTo>
                <a:cubicBezTo>
                  <a:pt x="33" y="19"/>
                  <a:pt x="40" y="15"/>
                  <a:pt x="49" y="11"/>
                </a:cubicBezTo>
                <a:cubicBezTo>
                  <a:pt x="57" y="8"/>
                  <a:pt x="67" y="6"/>
                  <a:pt x="77" y="6"/>
                </a:cubicBezTo>
                <a:cubicBezTo>
                  <a:pt x="85" y="6"/>
                  <a:pt x="94" y="7"/>
                  <a:pt x="101" y="10"/>
                </a:cubicBezTo>
                <a:cubicBezTo>
                  <a:pt x="109" y="13"/>
                  <a:pt x="116" y="16"/>
                  <a:pt x="121" y="21"/>
                </a:cubicBezTo>
                <a:cubicBezTo>
                  <a:pt x="126" y="26"/>
                  <a:pt x="131" y="32"/>
                  <a:pt x="134" y="38"/>
                </a:cubicBezTo>
                <a:cubicBezTo>
                  <a:pt x="137" y="45"/>
                  <a:pt x="139" y="52"/>
                  <a:pt x="139" y="60"/>
                </a:cubicBezTo>
                <a:cubicBezTo>
                  <a:pt x="139" y="67"/>
                  <a:pt x="137" y="74"/>
                  <a:pt x="135" y="80"/>
                </a:cubicBezTo>
                <a:cubicBezTo>
                  <a:pt x="132" y="86"/>
                  <a:pt x="129" y="91"/>
                  <a:pt x="125" y="96"/>
                </a:cubicBezTo>
                <a:cubicBezTo>
                  <a:pt x="121" y="100"/>
                  <a:pt x="117" y="104"/>
                  <a:pt x="112" y="106"/>
                </a:cubicBezTo>
                <a:cubicBezTo>
                  <a:pt x="108" y="109"/>
                  <a:pt x="104" y="110"/>
                  <a:pt x="99" y="110"/>
                </a:cubicBezTo>
                <a:cubicBezTo>
                  <a:pt x="97" y="110"/>
                  <a:pt x="95" y="110"/>
                  <a:pt x="94" y="109"/>
                </a:cubicBezTo>
                <a:cubicBezTo>
                  <a:pt x="93" y="108"/>
                  <a:pt x="92" y="107"/>
                  <a:pt x="92" y="105"/>
                </a:cubicBezTo>
                <a:cubicBezTo>
                  <a:pt x="92" y="103"/>
                  <a:pt x="92" y="101"/>
                  <a:pt x="93" y="99"/>
                </a:cubicBezTo>
                <a:cubicBezTo>
                  <a:pt x="93" y="96"/>
                  <a:pt x="94" y="94"/>
                  <a:pt x="95" y="91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8" y="44"/>
                  <a:pt x="108" y="44"/>
                  <a:pt x="108" y="44"/>
                </a:cubicBezTo>
                <a:cubicBezTo>
                  <a:pt x="106" y="39"/>
                  <a:pt x="102" y="36"/>
                  <a:pt x="98" y="33"/>
                </a:cubicBezTo>
                <a:cubicBezTo>
                  <a:pt x="92" y="30"/>
                  <a:pt x="86" y="28"/>
                  <a:pt x="79" y="28"/>
                </a:cubicBezTo>
                <a:cubicBezTo>
                  <a:pt x="72" y="28"/>
                  <a:pt x="65" y="30"/>
                  <a:pt x="58" y="34"/>
                </a:cubicBezTo>
                <a:cubicBezTo>
                  <a:pt x="52" y="38"/>
                  <a:pt x="47" y="43"/>
                  <a:pt x="42" y="48"/>
                </a:cubicBezTo>
                <a:cubicBezTo>
                  <a:pt x="38" y="54"/>
                  <a:pt x="34" y="60"/>
                  <a:pt x="32" y="67"/>
                </a:cubicBezTo>
                <a:cubicBezTo>
                  <a:pt x="30" y="74"/>
                  <a:pt x="28" y="80"/>
                  <a:pt x="28" y="87"/>
                </a:cubicBezTo>
                <a:cubicBezTo>
                  <a:pt x="28" y="91"/>
                  <a:pt x="29" y="95"/>
                  <a:pt x="31" y="98"/>
                </a:cubicBezTo>
                <a:cubicBezTo>
                  <a:pt x="32" y="102"/>
                  <a:pt x="34" y="105"/>
                  <a:pt x="37" y="108"/>
                </a:cubicBezTo>
                <a:cubicBezTo>
                  <a:pt x="40" y="111"/>
                  <a:pt x="43" y="113"/>
                  <a:pt x="46" y="114"/>
                </a:cubicBezTo>
                <a:cubicBezTo>
                  <a:pt x="54" y="118"/>
                  <a:pt x="64" y="117"/>
                  <a:pt x="73" y="114"/>
                </a:cubicBezTo>
                <a:cubicBezTo>
                  <a:pt x="78" y="113"/>
                  <a:pt x="82" y="110"/>
                  <a:pt x="85" y="106"/>
                </a:cubicBezTo>
                <a:cubicBezTo>
                  <a:pt x="85" y="109"/>
                  <a:pt x="87" y="111"/>
                  <a:pt x="89" y="113"/>
                </a:cubicBezTo>
                <a:cubicBezTo>
                  <a:pt x="91" y="115"/>
                  <a:pt x="95" y="117"/>
                  <a:pt x="99" y="117"/>
                </a:cubicBezTo>
                <a:cubicBezTo>
                  <a:pt x="104" y="117"/>
                  <a:pt x="110" y="115"/>
                  <a:pt x="115" y="112"/>
                </a:cubicBezTo>
                <a:cubicBezTo>
                  <a:pt x="121" y="109"/>
                  <a:pt x="126" y="105"/>
                  <a:pt x="130" y="100"/>
                </a:cubicBezTo>
                <a:cubicBezTo>
                  <a:pt x="134" y="95"/>
                  <a:pt x="138" y="89"/>
                  <a:pt x="141" y="82"/>
                </a:cubicBezTo>
                <a:cubicBezTo>
                  <a:pt x="144" y="75"/>
                  <a:pt x="145" y="68"/>
                  <a:pt x="145" y="60"/>
                </a:cubicBezTo>
                <a:cubicBezTo>
                  <a:pt x="145" y="51"/>
                  <a:pt x="143" y="43"/>
                  <a:pt x="140" y="35"/>
                </a:cubicBezTo>
                <a:cubicBezTo>
                  <a:pt x="136" y="28"/>
                  <a:pt x="131" y="21"/>
                  <a:pt x="125" y="16"/>
                </a:cubicBezTo>
                <a:cubicBezTo>
                  <a:pt x="119" y="11"/>
                  <a:pt x="111" y="7"/>
                  <a:pt x="103" y="4"/>
                </a:cubicBezTo>
                <a:cubicBezTo>
                  <a:pt x="95" y="1"/>
                  <a:pt x="86" y="0"/>
                  <a:pt x="77" y="0"/>
                </a:cubicBezTo>
                <a:cubicBezTo>
                  <a:pt x="66" y="0"/>
                  <a:pt x="56" y="1"/>
                  <a:pt x="47" y="5"/>
                </a:cubicBezTo>
                <a:cubicBezTo>
                  <a:pt x="38" y="9"/>
                  <a:pt x="29" y="14"/>
                  <a:pt x="23" y="20"/>
                </a:cubicBezTo>
                <a:cubicBezTo>
                  <a:pt x="16" y="26"/>
                  <a:pt x="10" y="34"/>
                  <a:pt x="6" y="43"/>
                </a:cubicBezTo>
                <a:cubicBezTo>
                  <a:pt x="2" y="52"/>
                  <a:pt x="0" y="61"/>
                  <a:pt x="0" y="72"/>
                </a:cubicBezTo>
                <a:cubicBezTo>
                  <a:pt x="0" y="84"/>
                  <a:pt x="2" y="95"/>
                  <a:pt x="7" y="105"/>
                </a:cubicBezTo>
                <a:cubicBezTo>
                  <a:pt x="11" y="114"/>
                  <a:pt x="17" y="122"/>
                  <a:pt x="24" y="127"/>
                </a:cubicBezTo>
                <a:cubicBezTo>
                  <a:pt x="31" y="133"/>
                  <a:pt x="40" y="138"/>
                  <a:pt x="49" y="141"/>
                </a:cubicBezTo>
                <a:cubicBezTo>
                  <a:pt x="58" y="143"/>
                  <a:pt x="67" y="145"/>
                  <a:pt x="77" y="145"/>
                </a:cubicBezTo>
                <a:cubicBezTo>
                  <a:pt x="83" y="145"/>
                  <a:pt x="90" y="144"/>
                  <a:pt x="96" y="142"/>
                </a:cubicBezTo>
                <a:cubicBezTo>
                  <a:pt x="102" y="141"/>
                  <a:pt x="108" y="138"/>
                  <a:pt x="114" y="135"/>
                </a:cubicBezTo>
                <a:cubicBezTo>
                  <a:pt x="120" y="132"/>
                  <a:pt x="125" y="128"/>
                  <a:pt x="130" y="124"/>
                </a:cubicBezTo>
                <a:cubicBezTo>
                  <a:pt x="135" y="120"/>
                  <a:pt x="139" y="115"/>
                  <a:pt x="143" y="109"/>
                </a:cubicBezTo>
                <a:cubicBezTo>
                  <a:pt x="144" y="107"/>
                  <a:pt x="144" y="107"/>
                  <a:pt x="144" y="107"/>
                </a:cubicBezTo>
                <a:cubicBezTo>
                  <a:pt x="136" y="107"/>
                  <a:pt x="136" y="107"/>
                  <a:pt x="136" y="107"/>
                </a:cubicBezTo>
                <a:lnTo>
                  <a:pt x="136" y="108"/>
                </a:lnTo>
                <a:close/>
                <a:moveTo>
                  <a:pt x="83" y="99"/>
                </a:moveTo>
                <a:cubicBezTo>
                  <a:pt x="81" y="102"/>
                  <a:pt x="78" y="104"/>
                  <a:pt x="75" y="106"/>
                </a:cubicBezTo>
                <a:cubicBezTo>
                  <a:pt x="73" y="107"/>
                  <a:pt x="70" y="109"/>
                  <a:pt x="67" y="109"/>
                </a:cubicBezTo>
                <a:cubicBezTo>
                  <a:pt x="61" y="111"/>
                  <a:pt x="54" y="110"/>
                  <a:pt x="49" y="108"/>
                </a:cubicBezTo>
                <a:cubicBezTo>
                  <a:pt x="46" y="107"/>
                  <a:pt x="44" y="106"/>
                  <a:pt x="42" y="103"/>
                </a:cubicBezTo>
                <a:cubicBezTo>
                  <a:pt x="40" y="101"/>
                  <a:pt x="38" y="99"/>
                  <a:pt x="37" y="96"/>
                </a:cubicBezTo>
                <a:cubicBezTo>
                  <a:pt x="36" y="93"/>
                  <a:pt x="35" y="90"/>
                  <a:pt x="35" y="87"/>
                </a:cubicBezTo>
                <a:cubicBezTo>
                  <a:pt x="35" y="81"/>
                  <a:pt x="36" y="76"/>
                  <a:pt x="38" y="70"/>
                </a:cubicBezTo>
                <a:cubicBezTo>
                  <a:pt x="40" y="64"/>
                  <a:pt x="43" y="58"/>
                  <a:pt x="47" y="53"/>
                </a:cubicBezTo>
                <a:cubicBezTo>
                  <a:pt x="51" y="48"/>
                  <a:pt x="56" y="43"/>
                  <a:pt x="61" y="40"/>
                </a:cubicBezTo>
                <a:cubicBezTo>
                  <a:pt x="66" y="37"/>
                  <a:pt x="72" y="35"/>
                  <a:pt x="78" y="35"/>
                </a:cubicBezTo>
                <a:cubicBezTo>
                  <a:pt x="81" y="35"/>
                  <a:pt x="83" y="35"/>
                  <a:pt x="86" y="36"/>
                </a:cubicBezTo>
                <a:cubicBezTo>
                  <a:pt x="89" y="36"/>
                  <a:pt x="92" y="37"/>
                  <a:pt x="94" y="39"/>
                </a:cubicBezTo>
                <a:cubicBezTo>
                  <a:pt x="96" y="40"/>
                  <a:pt x="99" y="42"/>
                  <a:pt x="100" y="44"/>
                </a:cubicBezTo>
                <a:cubicBezTo>
                  <a:pt x="102" y="46"/>
                  <a:pt x="103" y="48"/>
                  <a:pt x="104" y="51"/>
                </a:cubicBezTo>
                <a:cubicBezTo>
                  <a:pt x="90" y="87"/>
                  <a:pt x="90" y="87"/>
                  <a:pt x="90" y="87"/>
                </a:cubicBezTo>
                <a:cubicBezTo>
                  <a:pt x="88" y="92"/>
                  <a:pt x="86" y="96"/>
                  <a:pt x="83" y="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11580174" y="4156918"/>
            <a:ext cx="544513" cy="544513"/>
          </a:xfrm>
          <a:custGeom>
            <a:avLst/>
            <a:gdLst>
              <a:gd name="T0" fmla="*/ 0 w 145"/>
              <a:gd name="T1" fmla="*/ 72 h 145"/>
              <a:gd name="T2" fmla="*/ 145 w 145"/>
              <a:gd name="T3" fmla="*/ 72 h 145"/>
              <a:gd name="T4" fmla="*/ 109 w 145"/>
              <a:gd name="T5" fmla="*/ 17 h 145"/>
              <a:gd name="T6" fmla="*/ 107 w 145"/>
              <a:gd name="T7" fmla="*/ 39 h 145"/>
              <a:gd name="T8" fmla="*/ 102 w 145"/>
              <a:gd name="T9" fmla="*/ 56 h 145"/>
              <a:gd name="T10" fmla="*/ 71 w 145"/>
              <a:gd name="T11" fmla="*/ 21 h 145"/>
              <a:gd name="T12" fmla="*/ 109 w 145"/>
              <a:gd name="T13" fmla="*/ 17 h 145"/>
              <a:gd name="T14" fmla="*/ 114 w 145"/>
              <a:gd name="T15" fmla="*/ 97 h 145"/>
              <a:gd name="T16" fmla="*/ 83 w 145"/>
              <a:gd name="T17" fmla="*/ 98 h 145"/>
              <a:gd name="T18" fmla="*/ 95 w 145"/>
              <a:gd name="T19" fmla="*/ 82 h 145"/>
              <a:gd name="T20" fmla="*/ 84 w 145"/>
              <a:gd name="T21" fmla="*/ 7 h 145"/>
              <a:gd name="T22" fmla="*/ 70 w 145"/>
              <a:gd name="T23" fmla="*/ 6 h 145"/>
              <a:gd name="T24" fmla="*/ 90 w 145"/>
              <a:gd name="T25" fmla="*/ 77 h 145"/>
              <a:gd name="T26" fmla="*/ 73 w 145"/>
              <a:gd name="T27" fmla="*/ 89 h 145"/>
              <a:gd name="T28" fmla="*/ 27 w 145"/>
              <a:gd name="T29" fmla="*/ 80 h 145"/>
              <a:gd name="T30" fmla="*/ 43 w 145"/>
              <a:gd name="T31" fmla="*/ 49 h 145"/>
              <a:gd name="T32" fmla="*/ 52 w 145"/>
              <a:gd name="T33" fmla="*/ 35 h 145"/>
              <a:gd name="T34" fmla="*/ 90 w 145"/>
              <a:gd name="T35" fmla="*/ 77 h 145"/>
              <a:gd name="T36" fmla="*/ 7 w 145"/>
              <a:gd name="T37" fmla="*/ 74 h 145"/>
              <a:gd name="T38" fmla="*/ 17 w 145"/>
              <a:gd name="T39" fmla="*/ 105 h 145"/>
              <a:gd name="T40" fmla="*/ 21 w 145"/>
              <a:gd name="T41" fmla="*/ 76 h 145"/>
              <a:gd name="T42" fmla="*/ 63 w 145"/>
              <a:gd name="T43" fmla="*/ 7 h 145"/>
              <a:gd name="T44" fmla="*/ 48 w 145"/>
              <a:gd name="T45" fmla="*/ 31 h 145"/>
              <a:gd name="T46" fmla="*/ 33 w 145"/>
              <a:gd name="T47" fmla="*/ 39 h 145"/>
              <a:gd name="T48" fmla="*/ 21 w 145"/>
              <a:gd name="T49" fmla="*/ 76 h 145"/>
              <a:gd name="T50" fmla="*/ 23 w 145"/>
              <a:gd name="T51" fmla="*/ 105 h 145"/>
              <a:gd name="T52" fmla="*/ 64 w 145"/>
              <a:gd name="T53" fmla="*/ 102 h 145"/>
              <a:gd name="T54" fmla="*/ 25 w 145"/>
              <a:gd name="T55" fmla="*/ 117 h 145"/>
              <a:gd name="T56" fmla="*/ 73 w 145"/>
              <a:gd name="T57" fmla="*/ 138 h 145"/>
              <a:gd name="T58" fmla="*/ 68 w 145"/>
              <a:gd name="T59" fmla="*/ 107 h 145"/>
              <a:gd name="T60" fmla="*/ 81 w 145"/>
              <a:gd name="T61" fmla="*/ 105 h 145"/>
              <a:gd name="T62" fmla="*/ 123 w 145"/>
              <a:gd name="T63" fmla="*/ 101 h 145"/>
              <a:gd name="T64" fmla="*/ 73 w 145"/>
              <a:gd name="T65" fmla="*/ 138 h 145"/>
              <a:gd name="T66" fmla="*/ 99 w 145"/>
              <a:gd name="T67" fmla="*/ 77 h 145"/>
              <a:gd name="T68" fmla="*/ 109 w 145"/>
              <a:gd name="T69" fmla="*/ 59 h 145"/>
              <a:gd name="T70" fmla="*/ 114 w 145"/>
              <a:gd name="T71" fmla="*/ 40 h 145"/>
              <a:gd name="T72" fmla="*/ 139 w 145"/>
              <a:gd name="T73" fmla="*/ 72 h 145"/>
              <a:gd name="T74" fmla="*/ 124 w 145"/>
              <a:gd name="T75" fmla="*/ 9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" h="145"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109" y="17"/>
                </a:moveTo>
                <a:cubicBezTo>
                  <a:pt x="109" y="18"/>
                  <a:pt x="109" y="19"/>
                  <a:pt x="109" y="19"/>
                </a:cubicBezTo>
                <a:cubicBezTo>
                  <a:pt x="109" y="26"/>
                  <a:pt x="108" y="33"/>
                  <a:pt x="107" y="39"/>
                </a:cubicBezTo>
                <a:cubicBezTo>
                  <a:pt x="103" y="40"/>
                  <a:pt x="99" y="44"/>
                  <a:pt x="99" y="49"/>
                </a:cubicBezTo>
                <a:cubicBezTo>
                  <a:pt x="99" y="52"/>
                  <a:pt x="100" y="54"/>
                  <a:pt x="102" y="56"/>
                </a:cubicBezTo>
                <a:cubicBezTo>
                  <a:pt x="100" y="61"/>
                  <a:pt x="97" y="67"/>
                  <a:pt x="94" y="72"/>
                </a:cubicBezTo>
                <a:cubicBezTo>
                  <a:pt x="82" y="58"/>
                  <a:pt x="73" y="40"/>
                  <a:pt x="71" y="21"/>
                </a:cubicBezTo>
                <a:cubicBezTo>
                  <a:pt x="78" y="16"/>
                  <a:pt x="86" y="13"/>
                  <a:pt x="95" y="10"/>
                </a:cubicBezTo>
                <a:cubicBezTo>
                  <a:pt x="100" y="12"/>
                  <a:pt x="105" y="14"/>
                  <a:pt x="109" y="17"/>
                </a:cubicBezTo>
                <a:close/>
                <a:moveTo>
                  <a:pt x="95" y="82"/>
                </a:moveTo>
                <a:cubicBezTo>
                  <a:pt x="101" y="88"/>
                  <a:pt x="107" y="93"/>
                  <a:pt x="114" y="97"/>
                </a:cubicBezTo>
                <a:cubicBezTo>
                  <a:pt x="107" y="98"/>
                  <a:pt x="100" y="99"/>
                  <a:pt x="93" y="99"/>
                </a:cubicBezTo>
                <a:cubicBezTo>
                  <a:pt x="89" y="99"/>
                  <a:pt x="86" y="98"/>
                  <a:pt x="83" y="98"/>
                </a:cubicBezTo>
                <a:cubicBezTo>
                  <a:pt x="83" y="98"/>
                  <a:pt x="83" y="97"/>
                  <a:pt x="82" y="96"/>
                </a:cubicBezTo>
                <a:cubicBezTo>
                  <a:pt x="87" y="92"/>
                  <a:pt x="91" y="87"/>
                  <a:pt x="95" y="82"/>
                </a:cubicBezTo>
                <a:close/>
                <a:moveTo>
                  <a:pt x="73" y="6"/>
                </a:moveTo>
                <a:cubicBezTo>
                  <a:pt x="76" y="6"/>
                  <a:pt x="80" y="7"/>
                  <a:pt x="84" y="7"/>
                </a:cubicBezTo>
                <a:cubicBezTo>
                  <a:pt x="79" y="9"/>
                  <a:pt x="74" y="11"/>
                  <a:pt x="70" y="14"/>
                </a:cubicBezTo>
                <a:cubicBezTo>
                  <a:pt x="70" y="11"/>
                  <a:pt x="70" y="9"/>
                  <a:pt x="70" y="6"/>
                </a:cubicBezTo>
                <a:cubicBezTo>
                  <a:pt x="71" y="6"/>
                  <a:pt x="72" y="6"/>
                  <a:pt x="73" y="6"/>
                </a:cubicBezTo>
                <a:close/>
                <a:moveTo>
                  <a:pt x="90" y="77"/>
                </a:moveTo>
                <a:cubicBezTo>
                  <a:pt x="87" y="82"/>
                  <a:pt x="83" y="87"/>
                  <a:pt x="79" y="91"/>
                </a:cubicBezTo>
                <a:cubicBezTo>
                  <a:pt x="77" y="89"/>
                  <a:pt x="75" y="89"/>
                  <a:pt x="73" y="89"/>
                </a:cubicBezTo>
                <a:cubicBezTo>
                  <a:pt x="69" y="89"/>
                  <a:pt x="65" y="91"/>
                  <a:pt x="64" y="95"/>
                </a:cubicBezTo>
                <a:cubicBezTo>
                  <a:pt x="50" y="92"/>
                  <a:pt x="38" y="87"/>
                  <a:pt x="27" y="80"/>
                </a:cubicBezTo>
                <a:cubicBezTo>
                  <a:pt x="30" y="69"/>
                  <a:pt x="34" y="58"/>
                  <a:pt x="41" y="49"/>
                </a:cubicBezTo>
                <a:cubicBezTo>
                  <a:pt x="42" y="49"/>
                  <a:pt x="42" y="49"/>
                  <a:pt x="43" y="49"/>
                </a:cubicBezTo>
                <a:cubicBezTo>
                  <a:pt x="49" y="49"/>
                  <a:pt x="53" y="45"/>
                  <a:pt x="53" y="39"/>
                </a:cubicBezTo>
                <a:cubicBezTo>
                  <a:pt x="53" y="38"/>
                  <a:pt x="53" y="37"/>
                  <a:pt x="52" y="35"/>
                </a:cubicBezTo>
                <a:cubicBezTo>
                  <a:pt x="56" y="32"/>
                  <a:pt x="60" y="28"/>
                  <a:pt x="65" y="25"/>
                </a:cubicBezTo>
                <a:cubicBezTo>
                  <a:pt x="68" y="45"/>
                  <a:pt x="77" y="63"/>
                  <a:pt x="90" y="77"/>
                </a:cubicBezTo>
                <a:close/>
                <a:moveTo>
                  <a:pt x="17" y="107"/>
                </a:moveTo>
                <a:cubicBezTo>
                  <a:pt x="11" y="97"/>
                  <a:pt x="7" y="86"/>
                  <a:pt x="7" y="74"/>
                </a:cubicBezTo>
                <a:cubicBezTo>
                  <a:pt x="11" y="77"/>
                  <a:pt x="15" y="80"/>
                  <a:pt x="19" y="83"/>
                </a:cubicBezTo>
                <a:cubicBezTo>
                  <a:pt x="18" y="90"/>
                  <a:pt x="17" y="98"/>
                  <a:pt x="17" y="105"/>
                </a:cubicBezTo>
                <a:cubicBezTo>
                  <a:pt x="17" y="106"/>
                  <a:pt x="17" y="106"/>
                  <a:pt x="17" y="107"/>
                </a:cubicBezTo>
                <a:close/>
                <a:moveTo>
                  <a:pt x="21" y="76"/>
                </a:moveTo>
                <a:cubicBezTo>
                  <a:pt x="16" y="73"/>
                  <a:pt x="12" y="69"/>
                  <a:pt x="7" y="65"/>
                </a:cubicBezTo>
                <a:cubicBezTo>
                  <a:pt x="10" y="35"/>
                  <a:pt x="34" y="11"/>
                  <a:pt x="63" y="7"/>
                </a:cubicBezTo>
                <a:cubicBezTo>
                  <a:pt x="63" y="11"/>
                  <a:pt x="63" y="14"/>
                  <a:pt x="64" y="17"/>
                </a:cubicBezTo>
                <a:cubicBezTo>
                  <a:pt x="58" y="21"/>
                  <a:pt x="53" y="26"/>
                  <a:pt x="48" y="31"/>
                </a:cubicBezTo>
                <a:cubicBezTo>
                  <a:pt x="46" y="30"/>
                  <a:pt x="45" y="29"/>
                  <a:pt x="43" y="29"/>
                </a:cubicBezTo>
                <a:cubicBezTo>
                  <a:pt x="38" y="29"/>
                  <a:pt x="33" y="34"/>
                  <a:pt x="33" y="39"/>
                </a:cubicBezTo>
                <a:cubicBezTo>
                  <a:pt x="33" y="42"/>
                  <a:pt x="34" y="44"/>
                  <a:pt x="35" y="45"/>
                </a:cubicBezTo>
                <a:cubicBezTo>
                  <a:pt x="29" y="55"/>
                  <a:pt x="24" y="65"/>
                  <a:pt x="21" y="76"/>
                </a:cubicBezTo>
                <a:close/>
                <a:moveTo>
                  <a:pt x="24" y="117"/>
                </a:moveTo>
                <a:cubicBezTo>
                  <a:pt x="24" y="113"/>
                  <a:pt x="23" y="109"/>
                  <a:pt x="23" y="105"/>
                </a:cubicBezTo>
                <a:cubicBezTo>
                  <a:pt x="23" y="99"/>
                  <a:pt x="24" y="93"/>
                  <a:pt x="25" y="87"/>
                </a:cubicBezTo>
                <a:cubicBezTo>
                  <a:pt x="37" y="94"/>
                  <a:pt x="50" y="99"/>
                  <a:pt x="64" y="102"/>
                </a:cubicBezTo>
                <a:cubicBezTo>
                  <a:pt x="64" y="102"/>
                  <a:pt x="64" y="102"/>
                  <a:pt x="64" y="103"/>
                </a:cubicBezTo>
                <a:cubicBezTo>
                  <a:pt x="52" y="110"/>
                  <a:pt x="39" y="115"/>
                  <a:pt x="25" y="117"/>
                </a:cubicBezTo>
                <a:cubicBezTo>
                  <a:pt x="24" y="117"/>
                  <a:pt x="24" y="117"/>
                  <a:pt x="24" y="117"/>
                </a:cubicBezTo>
                <a:close/>
                <a:moveTo>
                  <a:pt x="73" y="138"/>
                </a:moveTo>
                <a:cubicBezTo>
                  <a:pt x="57" y="138"/>
                  <a:pt x="42" y="132"/>
                  <a:pt x="31" y="123"/>
                </a:cubicBezTo>
                <a:cubicBezTo>
                  <a:pt x="44" y="120"/>
                  <a:pt x="57" y="115"/>
                  <a:pt x="68" y="107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6" y="109"/>
                  <a:pt x="79" y="107"/>
                  <a:pt x="81" y="105"/>
                </a:cubicBezTo>
                <a:cubicBezTo>
                  <a:pt x="85" y="105"/>
                  <a:pt x="89" y="105"/>
                  <a:pt x="93" y="105"/>
                </a:cubicBezTo>
                <a:cubicBezTo>
                  <a:pt x="103" y="105"/>
                  <a:pt x="113" y="104"/>
                  <a:pt x="123" y="101"/>
                </a:cubicBezTo>
                <a:cubicBezTo>
                  <a:pt x="126" y="103"/>
                  <a:pt x="128" y="104"/>
                  <a:pt x="130" y="105"/>
                </a:cubicBezTo>
                <a:cubicBezTo>
                  <a:pt x="119" y="125"/>
                  <a:pt x="97" y="138"/>
                  <a:pt x="73" y="138"/>
                </a:cubicBezTo>
                <a:close/>
                <a:moveTo>
                  <a:pt x="124" y="95"/>
                </a:moveTo>
                <a:cubicBezTo>
                  <a:pt x="115" y="90"/>
                  <a:pt x="106" y="84"/>
                  <a:pt x="99" y="77"/>
                </a:cubicBezTo>
                <a:cubicBezTo>
                  <a:pt x="102" y="71"/>
                  <a:pt x="105" y="65"/>
                  <a:pt x="108" y="59"/>
                </a:cubicBezTo>
                <a:cubicBezTo>
                  <a:pt x="108" y="59"/>
                  <a:pt x="109" y="59"/>
                  <a:pt x="109" y="59"/>
                </a:cubicBezTo>
                <a:cubicBezTo>
                  <a:pt x="115" y="59"/>
                  <a:pt x="119" y="55"/>
                  <a:pt x="119" y="49"/>
                </a:cubicBezTo>
                <a:cubicBezTo>
                  <a:pt x="119" y="45"/>
                  <a:pt x="117" y="42"/>
                  <a:pt x="114" y="40"/>
                </a:cubicBezTo>
                <a:cubicBezTo>
                  <a:pt x="115" y="34"/>
                  <a:pt x="115" y="28"/>
                  <a:pt x="116" y="22"/>
                </a:cubicBezTo>
                <a:cubicBezTo>
                  <a:pt x="130" y="34"/>
                  <a:pt x="139" y="52"/>
                  <a:pt x="139" y="72"/>
                </a:cubicBezTo>
                <a:cubicBezTo>
                  <a:pt x="139" y="79"/>
                  <a:pt x="138" y="85"/>
                  <a:pt x="136" y="91"/>
                </a:cubicBezTo>
                <a:cubicBezTo>
                  <a:pt x="132" y="92"/>
                  <a:pt x="128" y="94"/>
                  <a:pt x="124" y="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12672374" y="4156918"/>
            <a:ext cx="442913" cy="544513"/>
          </a:xfrm>
          <a:custGeom>
            <a:avLst/>
            <a:gdLst>
              <a:gd name="T0" fmla="*/ 118 w 118"/>
              <a:gd name="T1" fmla="*/ 19 h 145"/>
              <a:gd name="T2" fmla="*/ 59 w 118"/>
              <a:gd name="T3" fmla="*/ 0 h 145"/>
              <a:gd name="T4" fmla="*/ 0 w 118"/>
              <a:gd name="T5" fmla="*/ 19 h 145"/>
              <a:gd name="T6" fmla="*/ 0 w 118"/>
              <a:gd name="T7" fmla="*/ 46 h 145"/>
              <a:gd name="T8" fmla="*/ 3 w 118"/>
              <a:gd name="T9" fmla="*/ 52 h 145"/>
              <a:gd name="T10" fmla="*/ 0 w 118"/>
              <a:gd name="T11" fmla="*/ 59 h 145"/>
              <a:gd name="T12" fmla="*/ 0 w 118"/>
              <a:gd name="T13" fmla="*/ 85 h 145"/>
              <a:gd name="T14" fmla="*/ 3 w 118"/>
              <a:gd name="T15" fmla="*/ 92 h 145"/>
              <a:gd name="T16" fmla="*/ 0 w 118"/>
              <a:gd name="T17" fmla="*/ 99 h 145"/>
              <a:gd name="T18" fmla="*/ 0 w 118"/>
              <a:gd name="T19" fmla="*/ 125 h 145"/>
              <a:gd name="T20" fmla="*/ 59 w 118"/>
              <a:gd name="T21" fmla="*/ 145 h 145"/>
              <a:gd name="T22" fmla="*/ 118 w 118"/>
              <a:gd name="T23" fmla="*/ 125 h 145"/>
              <a:gd name="T24" fmla="*/ 118 w 118"/>
              <a:gd name="T25" fmla="*/ 99 h 145"/>
              <a:gd name="T26" fmla="*/ 115 w 118"/>
              <a:gd name="T27" fmla="*/ 92 h 145"/>
              <a:gd name="T28" fmla="*/ 118 w 118"/>
              <a:gd name="T29" fmla="*/ 85 h 145"/>
              <a:gd name="T30" fmla="*/ 118 w 118"/>
              <a:gd name="T31" fmla="*/ 59 h 145"/>
              <a:gd name="T32" fmla="*/ 115 w 118"/>
              <a:gd name="T33" fmla="*/ 52 h 145"/>
              <a:gd name="T34" fmla="*/ 118 w 118"/>
              <a:gd name="T35" fmla="*/ 46 h 145"/>
              <a:gd name="T36" fmla="*/ 118 w 118"/>
              <a:gd name="T37" fmla="*/ 19 h 145"/>
              <a:gd name="T38" fmla="*/ 112 w 118"/>
              <a:gd name="T39" fmla="*/ 125 h 145"/>
              <a:gd name="T40" fmla="*/ 59 w 118"/>
              <a:gd name="T41" fmla="*/ 138 h 145"/>
              <a:gd name="T42" fmla="*/ 6 w 118"/>
              <a:gd name="T43" fmla="*/ 125 h 145"/>
              <a:gd name="T44" fmla="*/ 6 w 118"/>
              <a:gd name="T45" fmla="*/ 108 h 145"/>
              <a:gd name="T46" fmla="*/ 59 w 118"/>
              <a:gd name="T47" fmla="*/ 118 h 145"/>
              <a:gd name="T48" fmla="*/ 112 w 118"/>
              <a:gd name="T49" fmla="*/ 108 h 145"/>
              <a:gd name="T50" fmla="*/ 112 w 118"/>
              <a:gd name="T51" fmla="*/ 125 h 145"/>
              <a:gd name="T52" fmla="*/ 59 w 118"/>
              <a:gd name="T53" fmla="*/ 112 h 145"/>
              <a:gd name="T54" fmla="*/ 6 w 118"/>
              <a:gd name="T55" fmla="*/ 99 h 145"/>
              <a:gd name="T56" fmla="*/ 8 w 118"/>
              <a:gd name="T57" fmla="*/ 95 h 145"/>
              <a:gd name="T58" fmla="*/ 59 w 118"/>
              <a:gd name="T59" fmla="*/ 105 h 145"/>
              <a:gd name="T60" fmla="*/ 110 w 118"/>
              <a:gd name="T61" fmla="*/ 95 h 145"/>
              <a:gd name="T62" fmla="*/ 112 w 118"/>
              <a:gd name="T63" fmla="*/ 99 h 145"/>
              <a:gd name="T64" fmla="*/ 59 w 118"/>
              <a:gd name="T65" fmla="*/ 112 h 145"/>
              <a:gd name="T66" fmla="*/ 112 w 118"/>
              <a:gd name="T67" fmla="*/ 85 h 145"/>
              <a:gd name="T68" fmla="*/ 59 w 118"/>
              <a:gd name="T69" fmla="*/ 99 h 145"/>
              <a:gd name="T70" fmla="*/ 6 w 118"/>
              <a:gd name="T71" fmla="*/ 85 h 145"/>
              <a:gd name="T72" fmla="*/ 6 w 118"/>
              <a:gd name="T73" fmla="*/ 68 h 145"/>
              <a:gd name="T74" fmla="*/ 59 w 118"/>
              <a:gd name="T75" fmla="*/ 79 h 145"/>
              <a:gd name="T76" fmla="*/ 112 w 118"/>
              <a:gd name="T77" fmla="*/ 68 h 145"/>
              <a:gd name="T78" fmla="*/ 112 w 118"/>
              <a:gd name="T79" fmla="*/ 85 h 145"/>
              <a:gd name="T80" fmla="*/ 59 w 118"/>
              <a:gd name="T81" fmla="*/ 72 h 145"/>
              <a:gd name="T82" fmla="*/ 6 w 118"/>
              <a:gd name="T83" fmla="*/ 59 h 145"/>
              <a:gd name="T84" fmla="*/ 8 w 118"/>
              <a:gd name="T85" fmla="*/ 56 h 145"/>
              <a:gd name="T86" fmla="*/ 59 w 118"/>
              <a:gd name="T87" fmla="*/ 66 h 145"/>
              <a:gd name="T88" fmla="*/ 110 w 118"/>
              <a:gd name="T89" fmla="*/ 56 h 145"/>
              <a:gd name="T90" fmla="*/ 112 w 118"/>
              <a:gd name="T91" fmla="*/ 59 h 145"/>
              <a:gd name="T92" fmla="*/ 59 w 118"/>
              <a:gd name="T93" fmla="*/ 72 h 145"/>
              <a:gd name="T94" fmla="*/ 112 w 118"/>
              <a:gd name="T95" fmla="*/ 46 h 145"/>
              <a:gd name="T96" fmla="*/ 59 w 118"/>
              <a:gd name="T97" fmla="*/ 59 h 145"/>
              <a:gd name="T98" fmla="*/ 6 w 118"/>
              <a:gd name="T99" fmla="*/ 46 h 145"/>
              <a:gd name="T100" fmla="*/ 6 w 118"/>
              <a:gd name="T101" fmla="*/ 28 h 145"/>
              <a:gd name="T102" fmla="*/ 59 w 118"/>
              <a:gd name="T103" fmla="*/ 39 h 145"/>
              <a:gd name="T104" fmla="*/ 112 w 118"/>
              <a:gd name="T105" fmla="*/ 28 h 145"/>
              <a:gd name="T106" fmla="*/ 112 w 118"/>
              <a:gd name="T107" fmla="*/ 46 h 145"/>
              <a:gd name="T108" fmla="*/ 59 w 118"/>
              <a:gd name="T109" fmla="*/ 33 h 145"/>
              <a:gd name="T110" fmla="*/ 6 w 118"/>
              <a:gd name="T111" fmla="*/ 19 h 145"/>
              <a:gd name="T112" fmla="*/ 59 w 118"/>
              <a:gd name="T113" fmla="*/ 6 h 145"/>
              <a:gd name="T114" fmla="*/ 112 w 118"/>
              <a:gd name="T115" fmla="*/ 19 h 145"/>
              <a:gd name="T116" fmla="*/ 59 w 118"/>
              <a:gd name="T117" fmla="*/ 3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8" h="145">
                <a:moveTo>
                  <a:pt x="118" y="19"/>
                </a:moveTo>
                <a:cubicBezTo>
                  <a:pt x="118" y="8"/>
                  <a:pt x="92" y="0"/>
                  <a:pt x="59" y="0"/>
                </a:cubicBezTo>
                <a:cubicBezTo>
                  <a:pt x="26" y="0"/>
                  <a:pt x="0" y="8"/>
                  <a:pt x="0" y="19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8"/>
                  <a:pt x="1" y="50"/>
                  <a:pt x="3" y="52"/>
                </a:cubicBezTo>
                <a:cubicBezTo>
                  <a:pt x="1" y="54"/>
                  <a:pt x="0" y="57"/>
                  <a:pt x="0" y="59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1" y="90"/>
                  <a:pt x="3" y="92"/>
                </a:cubicBezTo>
                <a:cubicBezTo>
                  <a:pt x="1" y="94"/>
                  <a:pt x="0" y="96"/>
                  <a:pt x="0" y="99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6"/>
                  <a:pt x="26" y="145"/>
                  <a:pt x="59" y="145"/>
                </a:cubicBezTo>
                <a:cubicBezTo>
                  <a:pt x="92" y="145"/>
                  <a:pt x="118" y="136"/>
                  <a:pt x="118" y="125"/>
                </a:cubicBezTo>
                <a:cubicBezTo>
                  <a:pt x="118" y="99"/>
                  <a:pt x="118" y="99"/>
                  <a:pt x="118" y="99"/>
                </a:cubicBezTo>
                <a:cubicBezTo>
                  <a:pt x="118" y="96"/>
                  <a:pt x="117" y="94"/>
                  <a:pt x="115" y="92"/>
                </a:cubicBezTo>
                <a:cubicBezTo>
                  <a:pt x="117" y="90"/>
                  <a:pt x="118" y="88"/>
                  <a:pt x="118" y="85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57"/>
                  <a:pt x="117" y="54"/>
                  <a:pt x="115" y="52"/>
                </a:cubicBezTo>
                <a:cubicBezTo>
                  <a:pt x="117" y="50"/>
                  <a:pt x="118" y="48"/>
                  <a:pt x="118" y="46"/>
                </a:cubicBezTo>
                <a:lnTo>
                  <a:pt x="118" y="19"/>
                </a:lnTo>
                <a:close/>
                <a:moveTo>
                  <a:pt x="112" y="125"/>
                </a:moveTo>
                <a:cubicBezTo>
                  <a:pt x="112" y="132"/>
                  <a:pt x="88" y="138"/>
                  <a:pt x="59" y="138"/>
                </a:cubicBezTo>
                <a:cubicBezTo>
                  <a:pt x="30" y="138"/>
                  <a:pt x="6" y="132"/>
                  <a:pt x="6" y="125"/>
                </a:cubicBezTo>
                <a:cubicBezTo>
                  <a:pt x="6" y="108"/>
                  <a:pt x="6" y="108"/>
                  <a:pt x="6" y="108"/>
                </a:cubicBezTo>
                <a:cubicBezTo>
                  <a:pt x="16" y="114"/>
                  <a:pt x="36" y="118"/>
                  <a:pt x="59" y="118"/>
                </a:cubicBezTo>
                <a:cubicBezTo>
                  <a:pt x="82" y="118"/>
                  <a:pt x="102" y="114"/>
                  <a:pt x="112" y="108"/>
                </a:cubicBezTo>
                <a:lnTo>
                  <a:pt x="112" y="125"/>
                </a:lnTo>
                <a:close/>
                <a:moveTo>
                  <a:pt x="59" y="112"/>
                </a:moveTo>
                <a:cubicBezTo>
                  <a:pt x="30" y="112"/>
                  <a:pt x="6" y="106"/>
                  <a:pt x="6" y="99"/>
                </a:cubicBezTo>
                <a:cubicBezTo>
                  <a:pt x="6" y="98"/>
                  <a:pt x="7" y="96"/>
                  <a:pt x="8" y="95"/>
                </a:cubicBezTo>
                <a:cubicBezTo>
                  <a:pt x="18" y="101"/>
                  <a:pt x="37" y="105"/>
                  <a:pt x="59" y="105"/>
                </a:cubicBezTo>
                <a:cubicBezTo>
                  <a:pt x="81" y="105"/>
                  <a:pt x="100" y="101"/>
                  <a:pt x="110" y="95"/>
                </a:cubicBezTo>
                <a:cubicBezTo>
                  <a:pt x="111" y="96"/>
                  <a:pt x="112" y="98"/>
                  <a:pt x="112" y="99"/>
                </a:cubicBezTo>
                <a:cubicBezTo>
                  <a:pt x="112" y="106"/>
                  <a:pt x="88" y="112"/>
                  <a:pt x="59" y="112"/>
                </a:cubicBezTo>
                <a:close/>
                <a:moveTo>
                  <a:pt x="112" y="85"/>
                </a:moveTo>
                <a:cubicBezTo>
                  <a:pt x="112" y="93"/>
                  <a:pt x="88" y="99"/>
                  <a:pt x="59" y="99"/>
                </a:cubicBezTo>
                <a:cubicBezTo>
                  <a:pt x="30" y="99"/>
                  <a:pt x="6" y="93"/>
                  <a:pt x="6" y="85"/>
                </a:cubicBezTo>
                <a:cubicBezTo>
                  <a:pt x="6" y="68"/>
                  <a:pt x="6" y="68"/>
                  <a:pt x="6" y="68"/>
                </a:cubicBezTo>
                <a:cubicBezTo>
                  <a:pt x="16" y="74"/>
                  <a:pt x="36" y="79"/>
                  <a:pt x="59" y="79"/>
                </a:cubicBezTo>
                <a:cubicBezTo>
                  <a:pt x="82" y="79"/>
                  <a:pt x="102" y="74"/>
                  <a:pt x="112" y="68"/>
                </a:cubicBezTo>
                <a:lnTo>
                  <a:pt x="112" y="85"/>
                </a:lnTo>
                <a:close/>
                <a:moveTo>
                  <a:pt x="59" y="72"/>
                </a:moveTo>
                <a:cubicBezTo>
                  <a:pt x="30" y="72"/>
                  <a:pt x="6" y="66"/>
                  <a:pt x="6" y="59"/>
                </a:cubicBezTo>
                <a:cubicBezTo>
                  <a:pt x="6" y="58"/>
                  <a:pt x="7" y="57"/>
                  <a:pt x="8" y="56"/>
                </a:cubicBezTo>
                <a:cubicBezTo>
                  <a:pt x="18" y="62"/>
                  <a:pt x="37" y="66"/>
                  <a:pt x="59" y="66"/>
                </a:cubicBezTo>
                <a:cubicBezTo>
                  <a:pt x="81" y="66"/>
                  <a:pt x="100" y="62"/>
                  <a:pt x="110" y="56"/>
                </a:cubicBezTo>
                <a:cubicBezTo>
                  <a:pt x="111" y="57"/>
                  <a:pt x="112" y="58"/>
                  <a:pt x="112" y="59"/>
                </a:cubicBezTo>
                <a:cubicBezTo>
                  <a:pt x="112" y="66"/>
                  <a:pt x="88" y="72"/>
                  <a:pt x="59" y="72"/>
                </a:cubicBezTo>
                <a:close/>
                <a:moveTo>
                  <a:pt x="112" y="46"/>
                </a:moveTo>
                <a:cubicBezTo>
                  <a:pt x="112" y="53"/>
                  <a:pt x="88" y="59"/>
                  <a:pt x="59" y="59"/>
                </a:cubicBezTo>
                <a:cubicBezTo>
                  <a:pt x="30" y="59"/>
                  <a:pt x="6" y="53"/>
                  <a:pt x="6" y="46"/>
                </a:cubicBezTo>
                <a:cubicBezTo>
                  <a:pt x="6" y="28"/>
                  <a:pt x="6" y="28"/>
                  <a:pt x="6" y="28"/>
                </a:cubicBezTo>
                <a:cubicBezTo>
                  <a:pt x="16" y="35"/>
                  <a:pt x="36" y="39"/>
                  <a:pt x="59" y="39"/>
                </a:cubicBezTo>
                <a:cubicBezTo>
                  <a:pt x="82" y="39"/>
                  <a:pt x="102" y="35"/>
                  <a:pt x="112" y="28"/>
                </a:cubicBezTo>
                <a:lnTo>
                  <a:pt x="112" y="46"/>
                </a:lnTo>
                <a:close/>
                <a:moveTo>
                  <a:pt x="59" y="33"/>
                </a:moveTo>
                <a:cubicBezTo>
                  <a:pt x="30" y="33"/>
                  <a:pt x="6" y="27"/>
                  <a:pt x="6" y="19"/>
                </a:cubicBezTo>
                <a:cubicBezTo>
                  <a:pt x="6" y="12"/>
                  <a:pt x="30" y="6"/>
                  <a:pt x="59" y="6"/>
                </a:cubicBezTo>
                <a:cubicBezTo>
                  <a:pt x="88" y="6"/>
                  <a:pt x="112" y="12"/>
                  <a:pt x="112" y="19"/>
                </a:cubicBezTo>
                <a:cubicBezTo>
                  <a:pt x="112" y="27"/>
                  <a:pt x="88" y="33"/>
                  <a:pt x="59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13662974" y="4156918"/>
            <a:ext cx="544513" cy="544513"/>
          </a:xfrm>
          <a:custGeom>
            <a:avLst/>
            <a:gdLst>
              <a:gd name="T0" fmla="*/ 107 w 145"/>
              <a:gd name="T1" fmla="*/ 47 h 145"/>
              <a:gd name="T2" fmla="*/ 98 w 145"/>
              <a:gd name="T3" fmla="*/ 50 h 145"/>
              <a:gd name="T4" fmla="*/ 88 w 145"/>
              <a:gd name="T5" fmla="*/ 46 h 145"/>
              <a:gd name="T6" fmla="*/ 75 w 145"/>
              <a:gd name="T7" fmla="*/ 59 h 145"/>
              <a:gd name="T8" fmla="*/ 75 w 145"/>
              <a:gd name="T9" fmla="*/ 62 h 145"/>
              <a:gd name="T10" fmla="*/ 47 w 145"/>
              <a:gd name="T11" fmla="*/ 48 h 145"/>
              <a:gd name="T12" fmla="*/ 45 w 145"/>
              <a:gd name="T13" fmla="*/ 55 h 145"/>
              <a:gd name="T14" fmla="*/ 51 w 145"/>
              <a:gd name="T15" fmla="*/ 66 h 145"/>
              <a:gd name="T16" fmla="*/ 45 w 145"/>
              <a:gd name="T17" fmla="*/ 64 h 145"/>
              <a:gd name="T18" fmla="*/ 45 w 145"/>
              <a:gd name="T19" fmla="*/ 65 h 145"/>
              <a:gd name="T20" fmla="*/ 56 w 145"/>
              <a:gd name="T21" fmla="*/ 78 h 145"/>
              <a:gd name="T22" fmla="*/ 52 w 145"/>
              <a:gd name="T23" fmla="*/ 78 h 145"/>
              <a:gd name="T24" fmla="*/ 50 w 145"/>
              <a:gd name="T25" fmla="*/ 78 h 145"/>
              <a:gd name="T26" fmla="*/ 63 w 145"/>
              <a:gd name="T27" fmla="*/ 87 h 145"/>
              <a:gd name="T28" fmla="*/ 46 w 145"/>
              <a:gd name="T29" fmla="*/ 93 h 145"/>
              <a:gd name="T30" fmla="*/ 43 w 145"/>
              <a:gd name="T31" fmla="*/ 93 h 145"/>
              <a:gd name="T32" fmla="*/ 63 w 145"/>
              <a:gd name="T33" fmla="*/ 99 h 145"/>
              <a:gd name="T34" fmla="*/ 102 w 145"/>
              <a:gd name="T35" fmla="*/ 61 h 145"/>
              <a:gd name="T36" fmla="*/ 102 w 145"/>
              <a:gd name="T37" fmla="*/ 59 h 145"/>
              <a:gd name="T38" fmla="*/ 109 w 145"/>
              <a:gd name="T39" fmla="*/ 52 h 145"/>
              <a:gd name="T40" fmla="*/ 101 w 145"/>
              <a:gd name="T41" fmla="*/ 54 h 145"/>
              <a:gd name="T42" fmla="*/ 107 w 145"/>
              <a:gd name="T43" fmla="*/ 47 h 145"/>
              <a:gd name="T44" fmla="*/ 72 w 145"/>
              <a:gd name="T45" fmla="*/ 0 h 145"/>
              <a:gd name="T46" fmla="*/ 0 w 145"/>
              <a:gd name="T47" fmla="*/ 72 h 145"/>
              <a:gd name="T48" fmla="*/ 72 w 145"/>
              <a:gd name="T49" fmla="*/ 145 h 145"/>
              <a:gd name="T50" fmla="*/ 145 w 145"/>
              <a:gd name="T51" fmla="*/ 72 h 145"/>
              <a:gd name="T52" fmla="*/ 72 w 145"/>
              <a:gd name="T53" fmla="*/ 0 h 145"/>
              <a:gd name="T54" fmla="*/ 72 w 145"/>
              <a:gd name="T55" fmla="*/ 138 h 145"/>
              <a:gd name="T56" fmla="*/ 6 w 145"/>
              <a:gd name="T57" fmla="*/ 72 h 145"/>
              <a:gd name="T58" fmla="*/ 72 w 145"/>
              <a:gd name="T59" fmla="*/ 6 h 145"/>
              <a:gd name="T60" fmla="*/ 138 w 145"/>
              <a:gd name="T61" fmla="*/ 72 h 145"/>
              <a:gd name="T62" fmla="*/ 72 w 145"/>
              <a:gd name="T63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5">
                <a:moveTo>
                  <a:pt x="107" y="47"/>
                </a:moveTo>
                <a:cubicBezTo>
                  <a:pt x="104" y="48"/>
                  <a:pt x="101" y="49"/>
                  <a:pt x="98" y="50"/>
                </a:cubicBezTo>
                <a:cubicBezTo>
                  <a:pt x="96" y="47"/>
                  <a:pt x="92" y="46"/>
                  <a:pt x="88" y="46"/>
                </a:cubicBezTo>
                <a:cubicBezTo>
                  <a:pt x="81" y="46"/>
                  <a:pt x="75" y="52"/>
                  <a:pt x="75" y="59"/>
                </a:cubicBezTo>
                <a:cubicBezTo>
                  <a:pt x="75" y="60"/>
                  <a:pt x="75" y="61"/>
                  <a:pt x="75" y="62"/>
                </a:cubicBezTo>
                <a:cubicBezTo>
                  <a:pt x="64" y="62"/>
                  <a:pt x="54" y="56"/>
                  <a:pt x="47" y="48"/>
                </a:cubicBezTo>
                <a:cubicBezTo>
                  <a:pt x="46" y="50"/>
                  <a:pt x="45" y="53"/>
                  <a:pt x="45" y="55"/>
                </a:cubicBezTo>
                <a:cubicBezTo>
                  <a:pt x="45" y="60"/>
                  <a:pt x="48" y="64"/>
                  <a:pt x="51" y="66"/>
                </a:cubicBezTo>
                <a:cubicBezTo>
                  <a:pt x="49" y="66"/>
                  <a:pt x="47" y="65"/>
                  <a:pt x="45" y="64"/>
                </a:cubicBezTo>
                <a:cubicBezTo>
                  <a:pt x="45" y="64"/>
                  <a:pt x="45" y="64"/>
                  <a:pt x="45" y="65"/>
                </a:cubicBezTo>
                <a:cubicBezTo>
                  <a:pt x="45" y="71"/>
                  <a:pt x="50" y="76"/>
                  <a:pt x="56" y="78"/>
                </a:cubicBezTo>
                <a:cubicBezTo>
                  <a:pt x="55" y="78"/>
                  <a:pt x="54" y="78"/>
                  <a:pt x="52" y="78"/>
                </a:cubicBezTo>
                <a:cubicBezTo>
                  <a:pt x="52" y="78"/>
                  <a:pt x="51" y="78"/>
                  <a:pt x="50" y="78"/>
                </a:cubicBezTo>
                <a:cubicBezTo>
                  <a:pt x="52" y="83"/>
                  <a:pt x="57" y="87"/>
                  <a:pt x="63" y="87"/>
                </a:cubicBezTo>
                <a:cubicBezTo>
                  <a:pt x="58" y="91"/>
                  <a:pt x="52" y="93"/>
                  <a:pt x="46" y="93"/>
                </a:cubicBezTo>
                <a:cubicBezTo>
                  <a:pt x="45" y="93"/>
                  <a:pt x="44" y="93"/>
                  <a:pt x="43" y="93"/>
                </a:cubicBezTo>
                <a:cubicBezTo>
                  <a:pt x="48" y="96"/>
                  <a:pt x="56" y="99"/>
                  <a:pt x="63" y="99"/>
                </a:cubicBezTo>
                <a:cubicBezTo>
                  <a:pt x="88" y="99"/>
                  <a:pt x="102" y="78"/>
                  <a:pt x="102" y="61"/>
                </a:cubicBezTo>
                <a:cubicBezTo>
                  <a:pt x="102" y="60"/>
                  <a:pt x="102" y="60"/>
                  <a:pt x="102" y="59"/>
                </a:cubicBezTo>
                <a:cubicBezTo>
                  <a:pt x="104" y="57"/>
                  <a:pt x="107" y="55"/>
                  <a:pt x="109" y="52"/>
                </a:cubicBezTo>
                <a:cubicBezTo>
                  <a:pt x="106" y="53"/>
                  <a:pt x="103" y="54"/>
                  <a:pt x="101" y="54"/>
                </a:cubicBezTo>
                <a:cubicBezTo>
                  <a:pt x="104" y="53"/>
                  <a:pt x="106" y="50"/>
                  <a:pt x="107" y="47"/>
                </a:cubicBezTo>
                <a:close/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2" y="145"/>
                </a:cubicBezTo>
                <a:cubicBezTo>
                  <a:pt x="112" y="145"/>
                  <a:pt x="145" y="11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lose/>
                <a:moveTo>
                  <a:pt x="72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2" y="6"/>
                </a:cubicBezTo>
                <a:cubicBezTo>
                  <a:pt x="109" y="6"/>
                  <a:pt x="138" y="36"/>
                  <a:pt x="138" y="72"/>
                </a:cubicBezTo>
                <a:cubicBezTo>
                  <a:pt x="138" y="109"/>
                  <a:pt x="109" y="138"/>
                  <a:pt x="72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14704374" y="4156918"/>
            <a:ext cx="544513" cy="544513"/>
          </a:xfrm>
          <a:custGeom>
            <a:avLst/>
            <a:gdLst>
              <a:gd name="T0" fmla="*/ 79 w 145"/>
              <a:gd name="T1" fmla="*/ 57 h 145"/>
              <a:gd name="T2" fmla="*/ 83 w 145"/>
              <a:gd name="T3" fmla="*/ 52 h 145"/>
              <a:gd name="T4" fmla="*/ 89 w 145"/>
              <a:gd name="T5" fmla="*/ 52 h 145"/>
              <a:gd name="T6" fmla="*/ 89 w 145"/>
              <a:gd name="T7" fmla="*/ 43 h 145"/>
              <a:gd name="T8" fmla="*/ 80 w 145"/>
              <a:gd name="T9" fmla="*/ 43 h 145"/>
              <a:gd name="T10" fmla="*/ 66 w 145"/>
              <a:gd name="T11" fmla="*/ 56 h 145"/>
              <a:gd name="T12" fmla="*/ 66 w 145"/>
              <a:gd name="T13" fmla="*/ 62 h 145"/>
              <a:gd name="T14" fmla="*/ 59 w 145"/>
              <a:gd name="T15" fmla="*/ 62 h 145"/>
              <a:gd name="T16" fmla="*/ 59 w 145"/>
              <a:gd name="T17" fmla="*/ 72 h 145"/>
              <a:gd name="T18" fmla="*/ 66 w 145"/>
              <a:gd name="T19" fmla="*/ 72 h 145"/>
              <a:gd name="T20" fmla="*/ 66 w 145"/>
              <a:gd name="T21" fmla="*/ 102 h 145"/>
              <a:gd name="T22" fmla="*/ 79 w 145"/>
              <a:gd name="T23" fmla="*/ 102 h 145"/>
              <a:gd name="T24" fmla="*/ 79 w 145"/>
              <a:gd name="T25" fmla="*/ 72 h 145"/>
              <a:gd name="T26" fmla="*/ 88 w 145"/>
              <a:gd name="T27" fmla="*/ 72 h 145"/>
              <a:gd name="T28" fmla="*/ 89 w 145"/>
              <a:gd name="T29" fmla="*/ 62 h 145"/>
              <a:gd name="T30" fmla="*/ 79 w 145"/>
              <a:gd name="T31" fmla="*/ 62 h 145"/>
              <a:gd name="T32" fmla="*/ 79 w 145"/>
              <a:gd name="T33" fmla="*/ 57 h 145"/>
              <a:gd name="T34" fmla="*/ 72 w 145"/>
              <a:gd name="T35" fmla="*/ 0 h 145"/>
              <a:gd name="T36" fmla="*/ 0 w 145"/>
              <a:gd name="T37" fmla="*/ 72 h 145"/>
              <a:gd name="T38" fmla="*/ 72 w 145"/>
              <a:gd name="T39" fmla="*/ 145 h 145"/>
              <a:gd name="T40" fmla="*/ 145 w 145"/>
              <a:gd name="T41" fmla="*/ 72 h 145"/>
              <a:gd name="T42" fmla="*/ 72 w 145"/>
              <a:gd name="T43" fmla="*/ 0 h 145"/>
              <a:gd name="T44" fmla="*/ 72 w 145"/>
              <a:gd name="T45" fmla="*/ 138 h 145"/>
              <a:gd name="T46" fmla="*/ 6 w 145"/>
              <a:gd name="T47" fmla="*/ 72 h 145"/>
              <a:gd name="T48" fmla="*/ 72 w 145"/>
              <a:gd name="T49" fmla="*/ 6 h 145"/>
              <a:gd name="T50" fmla="*/ 138 w 145"/>
              <a:gd name="T51" fmla="*/ 72 h 145"/>
              <a:gd name="T52" fmla="*/ 72 w 145"/>
              <a:gd name="T53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5" h="145">
                <a:moveTo>
                  <a:pt x="79" y="57"/>
                </a:moveTo>
                <a:cubicBezTo>
                  <a:pt x="79" y="54"/>
                  <a:pt x="79" y="52"/>
                  <a:pt x="83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43"/>
                  <a:pt x="89" y="43"/>
                  <a:pt x="89" y="43"/>
                </a:cubicBezTo>
                <a:cubicBezTo>
                  <a:pt x="80" y="43"/>
                  <a:pt x="80" y="43"/>
                  <a:pt x="80" y="43"/>
                </a:cubicBezTo>
                <a:cubicBezTo>
                  <a:pt x="69" y="43"/>
                  <a:pt x="66" y="47"/>
                  <a:pt x="66" y="56"/>
                </a:cubicBezTo>
                <a:cubicBezTo>
                  <a:pt x="66" y="62"/>
                  <a:pt x="66" y="62"/>
                  <a:pt x="66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72"/>
                  <a:pt x="59" y="72"/>
                  <a:pt x="59" y="72"/>
                </a:cubicBezTo>
                <a:cubicBezTo>
                  <a:pt x="66" y="72"/>
                  <a:pt x="66" y="72"/>
                  <a:pt x="66" y="72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79" y="72"/>
                  <a:pt x="79" y="72"/>
                  <a:pt x="79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9" y="62"/>
                  <a:pt x="89" y="62"/>
                  <a:pt x="89" y="62"/>
                </a:cubicBezTo>
                <a:cubicBezTo>
                  <a:pt x="79" y="62"/>
                  <a:pt x="79" y="62"/>
                  <a:pt x="79" y="62"/>
                </a:cubicBezTo>
                <a:lnTo>
                  <a:pt x="79" y="57"/>
                </a:lnTo>
                <a:close/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2" y="145"/>
                </a:cubicBezTo>
                <a:cubicBezTo>
                  <a:pt x="112" y="145"/>
                  <a:pt x="145" y="11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lose/>
                <a:moveTo>
                  <a:pt x="72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2" y="6"/>
                </a:cubicBezTo>
                <a:cubicBezTo>
                  <a:pt x="109" y="6"/>
                  <a:pt x="138" y="36"/>
                  <a:pt x="138" y="72"/>
                </a:cubicBezTo>
                <a:cubicBezTo>
                  <a:pt x="138" y="109"/>
                  <a:pt x="109" y="138"/>
                  <a:pt x="72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15650764" y="4116648"/>
            <a:ext cx="544513" cy="544513"/>
          </a:xfrm>
          <a:custGeom>
            <a:avLst/>
            <a:gdLst>
              <a:gd name="T0" fmla="*/ 71 w 145"/>
              <a:gd name="T1" fmla="*/ 59 h 145"/>
              <a:gd name="T2" fmla="*/ 77 w 145"/>
              <a:gd name="T3" fmla="*/ 45 h 145"/>
              <a:gd name="T4" fmla="*/ 70 w 145"/>
              <a:gd name="T5" fmla="*/ 39 h 145"/>
              <a:gd name="T6" fmla="*/ 64 w 145"/>
              <a:gd name="T7" fmla="*/ 54 h 145"/>
              <a:gd name="T8" fmla="*/ 68 w 145"/>
              <a:gd name="T9" fmla="*/ 44 h 145"/>
              <a:gd name="T10" fmla="*/ 72 w 145"/>
              <a:gd name="T11" fmla="*/ 44 h 145"/>
              <a:gd name="T12" fmla="*/ 70 w 145"/>
              <a:gd name="T13" fmla="*/ 56 h 145"/>
              <a:gd name="T14" fmla="*/ 68 w 145"/>
              <a:gd name="T15" fmla="*/ 44 h 145"/>
              <a:gd name="T16" fmla="*/ 94 w 145"/>
              <a:gd name="T17" fmla="*/ 83 h 145"/>
              <a:gd name="T18" fmla="*/ 98 w 145"/>
              <a:gd name="T19" fmla="*/ 86 h 145"/>
              <a:gd name="T20" fmla="*/ 96 w 145"/>
              <a:gd name="T21" fmla="*/ 81 h 145"/>
              <a:gd name="T22" fmla="*/ 88 w 145"/>
              <a:gd name="T23" fmla="*/ 57 h 145"/>
              <a:gd name="T24" fmla="*/ 93 w 145"/>
              <a:gd name="T25" fmla="*/ 59 h 145"/>
              <a:gd name="T26" fmla="*/ 88 w 145"/>
              <a:gd name="T27" fmla="*/ 39 h 145"/>
              <a:gd name="T28" fmla="*/ 86 w 145"/>
              <a:gd name="T29" fmla="*/ 56 h 145"/>
              <a:gd name="T30" fmla="*/ 84 w 145"/>
              <a:gd name="T31" fmla="*/ 39 h 145"/>
              <a:gd name="T32" fmla="*/ 80 w 145"/>
              <a:gd name="T33" fmla="*/ 56 h 145"/>
              <a:gd name="T34" fmla="*/ 81 w 145"/>
              <a:gd name="T35" fmla="*/ 81 h 145"/>
              <a:gd name="T36" fmla="*/ 79 w 145"/>
              <a:gd name="T37" fmla="*/ 96 h 145"/>
              <a:gd name="T38" fmla="*/ 83 w 145"/>
              <a:gd name="T39" fmla="*/ 94 h 145"/>
              <a:gd name="T40" fmla="*/ 81 w 145"/>
              <a:gd name="T41" fmla="*/ 81 h 145"/>
              <a:gd name="T42" fmla="*/ 73 w 145"/>
              <a:gd name="T43" fmla="*/ 63 h 145"/>
              <a:gd name="T44" fmla="*/ 37 w 145"/>
              <a:gd name="T45" fmla="*/ 73 h 145"/>
              <a:gd name="T46" fmla="*/ 37 w 145"/>
              <a:gd name="T47" fmla="*/ 98 h 145"/>
              <a:gd name="T48" fmla="*/ 73 w 145"/>
              <a:gd name="T49" fmla="*/ 109 h 145"/>
              <a:gd name="T50" fmla="*/ 108 w 145"/>
              <a:gd name="T51" fmla="*/ 98 h 145"/>
              <a:gd name="T52" fmla="*/ 108 w 145"/>
              <a:gd name="T53" fmla="*/ 73 h 145"/>
              <a:gd name="T54" fmla="*/ 58 w 145"/>
              <a:gd name="T55" fmla="*/ 74 h 145"/>
              <a:gd name="T56" fmla="*/ 53 w 145"/>
              <a:gd name="T57" fmla="*/ 100 h 145"/>
              <a:gd name="T58" fmla="*/ 48 w 145"/>
              <a:gd name="T59" fmla="*/ 74 h 145"/>
              <a:gd name="T60" fmla="*/ 43 w 145"/>
              <a:gd name="T61" fmla="*/ 70 h 145"/>
              <a:gd name="T62" fmla="*/ 58 w 145"/>
              <a:gd name="T63" fmla="*/ 74 h 145"/>
              <a:gd name="T64" fmla="*/ 67 w 145"/>
              <a:gd name="T65" fmla="*/ 100 h 145"/>
              <a:gd name="T66" fmla="*/ 62 w 145"/>
              <a:gd name="T67" fmla="*/ 100 h 145"/>
              <a:gd name="T68" fmla="*/ 58 w 145"/>
              <a:gd name="T69" fmla="*/ 78 h 145"/>
              <a:gd name="T70" fmla="*/ 63 w 145"/>
              <a:gd name="T71" fmla="*/ 96 h 145"/>
              <a:gd name="T72" fmla="*/ 67 w 145"/>
              <a:gd name="T73" fmla="*/ 96 h 145"/>
              <a:gd name="T74" fmla="*/ 71 w 145"/>
              <a:gd name="T75" fmla="*/ 78 h 145"/>
              <a:gd name="T76" fmla="*/ 87 w 145"/>
              <a:gd name="T77" fmla="*/ 95 h 145"/>
              <a:gd name="T78" fmla="*/ 79 w 145"/>
              <a:gd name="T79" fmla="*/ 98 h 145"/>
              <a:gd name="T80" fmla="*/ 74 w 145"/>
              <a:gd name="T81" fmla="*/ 100 h 145"/>
              <a:gd name="T82" fmla="*/ 79 w 145"/>
              <a:gd name="T83" fmla="*/ 70 h 145"/>
              <a:gd name="T84" fmla="*/ 83 w 145"/>
              <a:gd name="T85" fmla="*/ 78 h 145"/>
              <a:gd name="T86" fmla="*/ 87 w 145"/>
              <a:gd name="T87" fmla="*/ 95 h 145"/>
              <a:gd name="T88" fmla="*/ 103 w 145"/>
              <a:gd name="T89" fmla="*/ 90 h 145"/>
              <a:gd name="T90" fmla="*/ 94 w 145"/>
              <a:gd name="T91" fmla="*/ 94 h 145"/>
              <a:gd name="T92" fmla="*/ 98 w 145"/>
              <a:gd name="T93" fmla="*/ 94 h 145"/>
              <a:gd name="T94" fmla="*/ 103 w 145"/>
              <a:gd name="T95" fmla="*/ 92 h 145"/>
              <a:gd name="T96" fmla="*/ 97 w 145"/>
              <a:gd name="T97" fmla="*/ 100 h 145"/>
              <a:gd name="T98" fmla="*/ 90 w 145"/>
              <a:gd name="T99" fmla="*/ 83 h 145"/>
              <a:gd name="T100" fmla="*/ 103 w 145"/>
              <a:gd name="T101" fmla="*/ 83 h 145"/>
              <a:gd name="T102" fmla="*/ 58 w 145"/>
              <a:gd name="T103" fmla="*/ 59 h 145"/>
              <a:gd name="T104" fmla="*/ 64 w 145"/>
              <a:gd name="T105" fmla="*/ 33 h 145"/>
              <a:gd name="T106" fmla="*/ 56 w 145"/>
              <a:gd name="T107" fmla="*/ 43 h 145"/>
              <a:gd name="T108" fmla="*/ 48 w 145"/>
              <a:gd name="T109" fmla="*/ 33 h 145"/>
              <a:gd name="T110" fmla="*/ 54 w 145"/>
              <a:gd name="T111" fmla="*/ 59 h 145"/>
              <a:gd name="T112" fmla="*/ 0 w 145"/>
              <a:gd name="T113" fmla="*/ 72 h 145"/>
              <a:gd name="T114" fmla="*/ 145 w 145"/>
              <a:gd name="T115" fmla="*/ 72 h 145"/>
              <a:gd name="T116" fmla="*/ 73 w 145"/>
              <a:gd name="T117" fmla="*/ 138 h 145"/>
              <a:gd name="T118" fmla="*/ 73 w 145"/>
              <a:gd name="T119" fmla="*/ 6 h 145"/>
              <a:gd name="T120" fmla="*/ 73 w 145"/>
              <a:gd name="T121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5">
                <a:moveTo>
                  <a:pt x="70" y="59"/>
                </a:moveTo>
                <a:cubicBezTo>
                  <a:pt x="71" y="59"/>
                  <a:pt x="71" y="59"/>
                  <a:pt x="71" y="59"/>
                </a:cubicBezTo>
                <a:cubicBezTo>
                  <a:pt x="74" y="59"/>
                  <a:pt x="77" y="57"/>
                  <a:pt x="77" y="54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2"/>
                  <a:pt x="74" y="39"/>
                  <a:pt x="71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67" y="39"/>
                  <a:pt x="64" y="42"/>
                  <a:pt x="64" y="45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7"/>
                  <a:pt x="67" y="59"/>
                  <a:pt x="70" y="59"/>
                </a:cubicBezTo>
                <a:close/>
                <a:moveTo>
                  <a:pt x="68" y="44"/>
                </a:moveTo>
                <a:cubicBezTo>
                  <a:pt x="68" y="43"/>
                  <a:pt x="69" y="42"/>
                  <a:pt x="70" y="42"/>
                </a:cubicBezTo>
                <a:cubicBezTo>
                  <a:pt x="72" y="42"/>
                  <a:pt x="72" y="43"/>
                  <a:pt x="72" y="4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5"/>
                  <a:pt x="72" y="56"/>
                  <a:pt x="70" y="56"/>
                </a:cubicBezTo>
                <a:cubicBezTo>
                  <a:pt x="69" y="56"/>
                  <a:pt x="68" y="55"/>
                  <a:pt x="68" y="54"/>
                </a:cubicBezTo>
                <a:lnTo>
                  <a:pt x="68" y="44"/>
                </a:lnTo>
                <a:close/>
                <a:moveTo>
                  <a:pt x="96" y="81"/>
                </a:moveTo>
                <a:cubicBezTo>
                  <a:pt x="94" y="81"/>
                  <a:pt x="94" y="83"/>
                  <a:pt x="94" y="83"/>
                </a:cubicBezTo>
                <a:cubicBezTo>
                  <a:pt x="94" y="86"/>
                  <a:pt x="94" y="86"/>
                  <a:pt x="94" y="86"/>
                </a:cubicBezTo>
                <a:cubicBezTo>
                  <a:pt x="98" y="86"/>
                  <a:pt x="98" y="86"/>
                  <a:pt x="98" y="86"/>
                </a:cubicBezTo>
                <a:cubicBezTo>
                  <a:pt x="98" y="83"/>
                  <a:pt x="98" y="83"/>
                  <a:pt x="98" y="83"/>
                </a:cubicBezTo>
                <a:cubicBezTo>
                  <a:pt x="98" y="83"/>
                  <a:pt x="98" y="81"/>
                  <a:pt x="96" y="81"/>
                </a:cubicBezTo>
                <a:close/>
                <a:moveTo>
                  <a:pt x="83" y="59"/>
                </a:moveTo>
                <a:cubicBezTo>
                  <a:pt x="86" y="59"/>
                  <a:pt x="88" y="57"/>
                  <a:pt x="88" y="57"/>
                </a:cubicBezTo>
                <a:cubicBezTo>
                  <a:pt x="88" y="59"/>
                  <a:pt x="88" y="59"/>
                  <a:pt x="88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39"/>
                  <a:pt x="93" y="39"/>
                  <a:pt x="93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7" y="56"/>
                  <a:pt x="86" y="56"/>
                </a:cubicBezTo>
                <a:cubicBezTo>
                  <a:pt x="84" y="56"/>
                  <a:pt x="84" y="55"/>
                  <a:pt x="84" y="55"/>
                </a:cubicBezTo>
                <a:cubicBezTo>
                  <a:pt x="84" y="39"/>
                  <a:pt x="84" y="39"/>
                  <a:pt x="84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81" y="59"/>
                  <a:pt x="83" y="59"/>
                </a:cubicBezTo>
                <a:close/>
                <a:moveTo>
                  <a:pt x="81" y="81"/>
                </a:moveTo>
                <a:cubicBezTo>
                  <a:pt x="80" y="81"/>
                  <a:pt x="79" y="82"/>
                  <a:pt x="79" y="82"/>
                </a:cubicBezTo>
                <a:cubicBezTo>
                  <a:pt x="79" y="96"/>
                  <a:pt x="79" y="96"/>
                  <a:pt x="79" y="96"/>
                </a:cubicBezTo>
                <a:cubicBezTo>
                  <a:pt x="79" y="96"/>
                  <a:pt x="80" y="97"/>
                  <a:pt x="81" y="97"/>
                </a:cubicBezTo>
                <a:cubicBezTo>
                  <a:pt x="83" y="97"/>
                  <a:pt x="83" y="94"/>
                  <a:pt x="83" y="94"/>
                </a:cubicBezTo>
                <a:cubicBezTo>
                  <a:pt x="83" y="83"/>
                  <a:pt x="83" y="83"/>
                  <a:pt x="83" y="83"/>
                </a:cubicBezTo>
                <a:cubicBezTo>
                  <a:pt x="83" y="83"/>
                  <a:pt x="82" y="81"/>
                  <a:pt x="81" y="81"/>
                </a:cubicBezTo>
                <a:close/>
                <a:moveTo>
                  <a:pt x="98" y="63"/>
                </a:moveTo>
                <a:cubicBezTo>
                  <a:pt x="98" y="63"/>
                  <a:pt x="85" y="63"/>
                  <a:pt x="73" y="63"/>
                </a:cubicBezTo>
                <a:cubicBezTo>
                  <a:pt x="60" y="63"/>
                  <a:pt x="48" y="63"/>
                  <a:pt x="48" y="63"/>
                </a:cubicBezTo>
                <a:cubicBezTo>
                  <a:pt x="42" y="63"/>
                  <a:pt x="37" y="68"/>
                  <a:pt x="37" y="73"/>
                </a:cubicBezTo>
                <a:cubicBezTo>
                  <a:pt x="37" y="73"/>
                  <a:pt x="36" y="79"/>
                  <a:pt x="36" y="86"/>
                </a:cubicBezTo>
                <a:cubicBezTo>
                  <a:pt x="36" y="92"/>
                  <a:pt x="37" y="98"/>
                  <a:pt x="37" y="98"/>
                </a:cubicBezTo>
                <a:cubicBezTo>
                  <a:pt x="37" y="104"/>
                  <a:pt x="42" y="108"/>
                  <a:pt x="48" y="108"/>
                </a:cubicBezTo>
                <a:cubicBezTo>
                  <a:pt x="48" y="108"/>
                  <a:pt x="60" y="109"/>
                  <a:pt x="73" y="109"/>
                </a:cubicBezTo>
                <a:cubicBezTo>
                  <a:pt x="85" y="109"/>
                  <a:pt x="98" y="108"/>
                  <a:pt x="98" y="108"/>
                </a:cubicBezTo>
                <a:cubicBezTo>
                  <a:pt x="103" y="108"/>
                  <a:pt x="108" y="104"/>
                  <a:pt x="108" y="98"/>
                </a:cubicBezTo>
                <a:cubicBezTo>
                  <a:pt x="108" y="98"/>
                  <a:pt x="109" y="92"/>
                  <a:pt x="109" y="86"/>
                </a:cubicBezTo>
                <a:cubicBezTo>
                  <a:pt x="109" y="79"/>
                  <a:pt x="108" y="73"/>
                  <a:pt x="108" y="73"/>
                </a:cubicBezTo>
                <a:cubicBezTo>
                  <a:pt x="108" y="68"/>
                  <a:pt x="103" y="63"/>
                  <a:pt x="98" y="63"/>
                </a:cubicBezTo>
                <a:close/>
                <a:moveTo>
                  <a:pt x="58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74"/>
                  <a:pt x="48" y="74"/>
                  <a:pt x="48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43" y="70"/>
                  <a:pt x="43" y="70"/>
                  <a:pt x="43" y="70"/>
                </a:cubicBezTo>
                <a:cubicBezTo>
                  <a:pt x="58" y="70"/>
                  <a:pt x="58" y="70"/>
                  <a:pt x="58" y="70"/>
                </a:cubicBezTo>
                <a:lnTo>
                  <a:pt x="58" y="74"/>
                </a:lnTo>
                <a:close/>
                <a:moveTo>
                  <a:pt x="71" y="100"/>
                </a:moveTo>
                <a:cubicBezTo>
                  <a:pt x="67" y="100"/>
                  <a:pt x="67" y="100"/>
                  <a:pt x="67" y="100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98"/>
                  <a:pt x="64" y="100"/>
                  <a:pt x="62" y="100"/>
                </a:cubicBezTo>
                <a:cubicBezTo>
                  <a:pt x="59" y="100"/>
                  <a:pt x="58" y="98"/>
                  <a:pt x="58" y="98"/>
                </a:cubicBezTo>
                <a:cubicBezTo>
                  <a:pt x="58" y="78"/>
                  <a:pt x="58" y="78"/>
                  <a:pt x="58" y="78"/>
                </a:cubicBezTo>
                <a:cubicBezTo>
                  <a:pt x="63" y="78"/>
                  <a:pt x="63" y="78"/>
                  <a:pt x="63" y="78"/>
                </a:cubicBezTo>
                <a:cubicBezTo>
                  <a:pt x="63" y="96"/>
                  <a:pt x="63" y="96"/>
                  <a:pt x="63" y="96"/>
                </a:cubicBezTo>
                <a:cubicBezTo>
                  <a:pt x="63" y="96"/>
                  <a:pt x="63" y="97"/>
                  <a:pt x="64" y="97"/>
                </a:cubicBezTo>
                <a:cubicBezTo>
                  <a:pt x="65" y="97"/>
                  <a:pt x="67" y="96"/>
                  <a:pt x="67" y="96"/>
                </a:cubicBezTo>
                <a:cubicBezTo>
                  <a:pt x="67" y="78"/>
                  <a:pt x="67" y="78"/>
                  <a:pt x="67" y="78"/>
                </a:cubicBezTo>
                <a:cubicBezTo>
                  <a:pt x="71" y="78"/>
                  <a:pt x="71" y="78"/>
                  <a:pt x="71" y="78"/>
                </a:cubicBezTo>
                <a:lnTo>
                  <a:pt x="71" y="100"/>
                </a:lnTo>
                <a:close/>
                <a:moveTo>
                  <a:pt x="87" y="95"/>
                </a:moveTo>
                <a:cubicBezTo>
                  <a:pt x="87" y="95"/>
                  <a:pt x="87" y="100"/>
                  <a:pt x="83" y="100"/>
                </a:cubicBezTo>
                <a:cubicBezTo>
                  <a:pt x="81" y="100"/>
                  <a:pt x="79" y="99"/>
                  <a:pt x="79" y="98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74" y="70"/>
                  <a:pt x="74" y="70"/>
                  <a:pt x="74" y="70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80"/>
                  <a:pt x="79" y="80"/>
                  <a:pt x="79" y="80"/>
                </a:cubicBezTo>
                <a:cubicBezTo>
                  <a:pt x="79" y="79"/>
                  <a:pt x="81" y="78"/>
                  <a:pt x="83" y="78"/>
                </a:cubicBezTo>
                <a:cubicBezTo>
                  <a:pt x="86" y="78"/>
                  <a:pt x="87" y="80"/>
                  <a:pt x="87" y="83"/>
                </a:cubicBezTo>
                <a:cubicBezTo>
                  <a:pt x="87" y="86"/>
                  <a:pt x="87" y="95"/>
                  <a:pt x="87" y="95"/>
                </a:cubicBezTo>
                <a:close/>
                <a:moveTo>
                  <a:pt x="103" y="83"/>
                </a:moveTo>
                <a:cubicBezTo>
                  <a:pt x="103" y="90"/>
                  <a:pt x="103" y="90"/>
                  <a:pt x="103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4"/>
                  <a:pt x="94" y="94"/>
                  <a:pt x="94" y="94"/>
                </a:cubicBezTo>
                <a:cubicBezTo>
                  <a:pt x="94" y="94"/>
                  <a:pt x="94" y="97"/>
                  <a:pt x="96" y="97"/>
                </a:cubicBezTo>
                <a:cubicBezTo>
                  <a:pt x="98" y="97"/>
                  <a:pt x="98" y="94"/>
                  <a:pt x="98" y="94"/>
                </a:cubicBezTo>
                <a:cubicBezTo>
                  <a:pt x="98" y="92"/>
                  <a:pt x="98" y="92"/>
                  <a:pt x="98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03" y="96"/>
                  <a:pt x="102" y="100"/>
                  <a:pt x="97" y="100"/>
                </a:cubicBezTo>
                <a:cubicBezTo>
                  <a:pt x="91" y="100"/>
                  <a:pt x="90" y="96"/>
                  <a:pt x="90" y="96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83"/>
                  <a:pt x="90" y="78"/>
                  <a:pt x="97" y="78"/>
                </a:cubicBezTo>
                <a:cubicBezTo>
                  <a:pt x="103" y="78"/>
                  <a:pt x="103" y="83"/>
                  <a:pt x="103" y="83"/>
                </a:cubicBezTo>
                <a:close/>
                <a:moveTo>
                  <a:pt x="54" y="59"/>
                </a:moveTo>
                <a:cubicBezTo>
                  <a:pt x="58" y="59"/>
                  <a:pt x="58" y="59"/>
                  <a:pt x="58" y="59"/>
                </a:cubicBezTo>
                <a:cubicBezTo>
                  <a:pt x="58" y="48"/>
                  <a:pt x="58" y="48"/>
                  <a:pt x="58" y="48"/>
                </a:cubicBezTo>
                <a:cubicBezTo>
                  <a:pt x="64" y="33"/>
                  <a:pt x="64" y="33"/>
                  <a:pt x="64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6" y="43"/>
                  <a:pt x="56" y="43"/>
                  <a:pt x="56" y="43"/>
                </a:cubicBezTo>
                <a:cubicBezTo>
                  <a:pt x="53" y="33"/>
                  <a:pt x="53" y="33"/>
                  <a:pt x="53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54" y="48"/>
                  <a:pt x="54" y="48"/>
                  <a:pt x="54" y="48"/>
                </a:cubicBezTo>
                <a:lnTo>
                  <a:pt x="54" y="59"/>
                </a:lnTo>
                <a:close/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3"/>
                  <a:pt x="33" y="145"/>
                  <a:pt x="73" y="145"/>
                </a:cubicBezTo>
                <a:cubicBezTo>
                  <a:pt x="113" y="145"/>
                  <a:pt x="145" y="113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6" y="138"/>
                  <a:pt x="7" y="109"/>
                  <a:pt x="7" y="72"/>
                </a:cubicBezTo>
                <a:cubicBezTo>
                  <a:pt x="7" y="36"/>
                  <a:pt x="36" y="6"/>
                  <a:pt x="73" y="6"/>
                </a:cubicBezTo>
                <a:cubicBezTo>
                  <a:pt x="109" y="6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16690577" y="4116648"/>
            <a:ext cx="544513" cy="544513"/>
          </a:xfrm>
          <a:custGeom>
            <a:avLst/>
            <a:gdLst>
              <a:gd name="T0" fmla="*/ 73 w 145"/>
              <a:gd name="T1" fmla="*/ 0 h 145"/>
              <a:gd name="T2" fmla="*/ 0 w 145"/>
              <a:gd name="T3" fmla="*/ 72 h 145"/>
              <a:gd name="T4" fmla="*/ 73 w 145"/>
              <a:gd name="T5" fmla="*/ 145 h 145"/>
              <a:gd name="T6" fmla="*/ 145 w 145"/>
              <a:gd name="T7" fmla="*/ 72 h 145"/>
              <a:gd name="T8" fmla="*/ 73 w 145"/>
              <a:gd name="T9" fmla="*/ 0 h 145"/>
              <a:gd name="T10" fmla="*/ 73 w 145"/>
              <a:gd name="T11" fmla="*/ 138 h 145"/>
              <a:gd name="T12" fmla="*/ 7 w 145"/>
              <a:gd name="T13" fmla="*/ 72 h 145"/>
              <a:gd name="T14" fmla="*/ 73 w 145"/>
              <a:gd name="T15" fmla="*/ 6 h 145"/>
              <a:gd name="T16" fmla="*/ 139 w 145"/>
              <a:gd name="T17" fmla="*/ 72 h 145"/>
              <a:gd name="T18" fmla="*/ 73 w 145"/>
              <a:gd name="T19" fmla="*/ 138 h 145"/>
              <a:gd name="T20" fmla="*/ 72 w 145"/>
              <a:gd name="T21" fmla="*/ 43 h 145"/>
              <a:gd name="T22" fmla="*/ 68 w 145"/>
              <a:gd name="T23" fmla="*/ 43 h 145"/>
              <a:gd name="T24" fmla="*/ 60 w 145"/>
              <a:gd name="T25" fmla="*/ 46 h 145"/>
              <a:gd name="T26" fmla="*/ 48 w 145"/>
              <a:gd name="T27" fmla="*/ 59 h 145"/>
              <a:gd name="T28" fmla="*/ 47 w 145"/>
              <a:gd name="T29" fmla="*/ 63 h 145"/>
              <a:gd name="T30" fmla="*/ 53 w 145"/>
              <a:gd name="T31" fmla="*/ 80 h 145"/>
              <a:gd name="T32" fmla="*/ 56 w 145"/>
              <a:gd name="T33" fmla="*/ 80 h 145"/>
              <a:gd name="T34" fmla="*/ 57 w 145"/>
              <a:gd name="T35" fmla="*/ 78 h 145"/>
              <a:gd name="T36" fmla="*/ 57 w 145"/>
              <a:gd name="T37" fmla="*/ 76 h 145"/>
              <a:gd name="T38" fmla="*/ 56 w 145"/>
              <a:gd name="T39" fmla="*/ 73 h 145"/>
              <a:gd name="T40" fmla="*/ 54 w 145"/>
              <a:gd name="T41" fmla="*/ 68 h 145"/>
              <a:gd name="T42" fmla="*/ 54 w 145"/>
              <a:gd name="T43" fmla="*/ 67 h 145"/>
              <a:gd name="T44" fmla="*/ 56 w 145"/>
              <a:gd name="T45" fmla="*/ 60 h 145"/>
              <a:gd name="T46" fmla="*/ 68 w 145"/>
              <a:gd name="T47" fmla="*/ 50 h 145"/>
              <a:gd name="T48" fmla="*/ 75 w 145"/>
              <a:gd name="T49" fmla="*/ 49 h 145"/>
              <a:gd name="T50" fmla="*/ 79 w 145"/>
              <a:gd name="T51" fmla="*/ 50 h 145"/>
              <a:gd name="T52" fmla="*/ 88 w 145"/>
              <a:gd name="T53" fmla="*/ 58 h 145"/>
              <a:gd name="T54" fmla="*/ 89 w 145"/>
              <a:gd name="T55" fmla="*/ 68 h 145"/>
              <a:gd name="T56" fmla="*/ 88 w 145"/>
              <a:gd name="T57" fmla="*/ 73 h 145"/>
              <a:gd name="T58" fmla="*/ 79 w 145"/>
              <a:gd name="T59" fmla="*/ 84 h 145"/>
              <a:gd name="T60" fmla="*/ 71 w 145"/>
              <a:gd name="T61" fmla="*/ 80 h 145"/>
              <a:gd name="T62" fmla="*/ 71 w 145"/>
              <a:gd name="T63" fmla="*/ 77 h 145"/>
              <a:gd name="T64" fmla="*/ 74 w 145"/>
              <a:gd name="T65" fmla="*/ 65 h 145"/>
              <a:gd name="T66" fmla="*/ 70 w 145"/>
              <a:gd name="T67" fmla="*/ 57 h 145"/>
              <a:gd name="T68" fmla="*/ 63 w 145"/>
              <a:gd name="T69" fmla="*/ 62 h 145"/>
              <a:gd name="T70" fmla="*/ 62 w 145"/>
              <a:gd name="T71" fmla="*/ 70 h 145"/>
              <a:gd name="T72" fmla="*/ 63 w 145"/>
              <a:gd name="T73" fmla="*/ 74 h 145"/>
              <a:gd name="T74" fmla="*/ 60 w 145"/>
              <a:gd name="T75" fmla="*/ 83 h 145"/>
              <a:gd name="T76" fmla="*/ 58 w 145"/>
              <a:gd name="T77" fmla="*/ 93 h 145"/>
              <a:gd name="T78" fmla="*/ 57 w 145"/>
              <a:gd name="T79" fmla="*/ 98 h 145"/>
              <a:gd name="T80" fmla="*/ 57 w 145"/>
              <a:gd name="T81" fmla="*/ 100 h 145"/>
              <a:gd name="T82" fmla="*/ 57 w 145"/>
              <a:gd name="T83" fmla="*/ 105 h 145"/>
              <a:gd name="T84" fmla="*/ 58 w 145"/>
              <a:gd name="T85" fmla="*/ 108 h 145"/>
              <a:gd name="T86" fmla="*/ 58 w 145"/>
              <a:gd name="T87" fmla="*/ 109 h 145"/>
              <a:gd name="T88" fmla="*/ 62 w 145"/>
              <a:gd name="T89" fmla="*/ 104 h 145"/>
              <a:gd name="T90" fmla="*/ 65 w 145"/>
              <a:gd name="T91" fmla="*/ 98 h 145"/>
              <a:gd name="T92" fmla="*/ 67 w 145"/>
              <a:gd name="T93" fmla="*/ 91 h 145"/>
              <a:gd name="T94" fmla="*/ 68 w 145"/>
              <a:gd name="T95" fmla="*/ 86 h 145"/>
              <a:gd name="T96" fmla="*/ 69 w 145"/>
              <a:gd name="T97" fmla="*/ 86 h 145"/>
              <a:gd name="T98" fmla="*/ 71 w 145"/>
              <a:gd name="T99" fmla="*/ 88 h 145"/>
              <a:gd name="T100" fmla="*/ 82 w 145"/>
              <a:gd name="T101" fmla="*/ 90 h 145"/>
              <a:gd name="T102" fmla="*/ 93 w 145"/>
              <a:gd name="T103" fmla="*/ 83 h 145"/>
              <a:gd name="T104" fmla="*/ 98 w 145"/>
              <a:gd name="T105" fmla="*/ 74 h 145"/>
              <a:gd name="T106" fmla="*/ 99 w 145"/>
              <a:gd name="T107" fmla="*/ 69 h 145"/>
              <a:gd name="T108" fmla="*/ 97 w 145"/>
              <a:gd name="T109" fmla="*/ 56 h 145"/>
              <a:gd name="T110" fmla="*/ 72 w 145"/>
              <a:gd name="T111" fmla="*/ 4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145"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3"/>
                  <a:pt x="33" y="145"/>
                  <a:pt x="73" y="145"/>
                </a:cubicBezTo>
                <a:cubicBezTo>
                  <a:pt x="113" y="145"/>
                  <a:pt x="145" y="113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6" y="138"/>
                  <a:pt x="7" y="109"/>
                  <a:pt x="7" y="72"/>
                </a:cubicBezTo>
                <a:cubicBezTo>
                  <a:pt x="7" y="36"/>
                  <a:pt x="36" y="6"/>
                  <a:pt x="73" y="6"/>
                </a:cubicBezTo>
                <a:cubicBezTo>
                  <a:pt x="109" y="6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  <a:moveTo>
                  <a:pt x="72" y="43"/>
                </a:moveTo>
                <a:cubicBezTo>
                  <a:pt x="71" y="43"/>
                  <a:pt x="69" y="43"/>
                  <a:pt x="68" y="43"/>
                </a:cubicBezTo>
                <a:cubicBezTo>
                  <a:pt x="65" y="44"/>
                  <a:pt x="62" y="45"/>
                  <a:pt x="60" y="46"/>
                </a:cubicBezTo>
                <a:cubicBezTo>
                  <a:pt x="54" y="49"/>
                  <a:pt x="50" y="53"/>
                  <a:pt x="48" y="59"/>
                </a:cubicBezTo>
                <a:cubicBezTo>
                  <a:pt x="47" y="60"/>
                  <a:pt x="47" y="61"/>
                  <a:pt x="47" y="63"/>
                </a:cubicBezTo>
                <a:cubicBezTo>
                  <a:pt x="45" y="70"/>
                  <a:pt x="49" y="78"/>
                  <a:pt x="53" y="80"/>
                </a:cubicBezTo>
                <a:cubicBezTo>
                  <a:pt x="54" y="81"/>
                  <a:pt x="56" y="82"/>
                  <a:pt x="56" y="80"/>
                </a:cubicBezTo>
                <a:cubicBezTo>
                  <a:pt x="57" y="80"/>
                  <a:pt x="57" y="79"/>
                  <a:pt x="57" y="78"/>
                </a:cubicBezTo>
                <a:cubicBezTo>
                  <a:pt x="57" y="78"/>
                  <a:pt x="58" y="77"/>
                  <a:pt x="57" y="76"/>
                </a:cubicBezTo>
                <a:cubicBezTo>
                  <a:pt x="57" y="75"/>
                  <a:pt x="56" y="74"/>
                  <a:pt x="56" y="73"/>
                </a:cubicBezTo>
                <a:cubicBezTo>
                  <a:pt x="55" y="72"/>
                  <a:pt x="55" y="70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4" y="64"/>
                  <a:pt x="55" y="62"/>
                  <a:pt x="56" y="60"/>
                </a:cubicBezTo>
                <a:cubicBezTo>
                  <a:pt x="58" y="55"/>
                  <a:pt x="62" y="52"/>
                  <a:pt x="68" y="50"/>
                </a:cubicBezTo>
                <a:cubicBezTo>
                  <a:pt x="69" y="49"/>
                  <a:pt x="73" y="49"/>
                  <a:pt x="75" y="49"/>
                </a:cubicBezTo>
                <a:cubicBezTo>
                  <a:pt x="77" y="49"/>
                  <a:pt x="78" y="50"/>
                  <a:pt x="79" y="50"/>
                </a:cubicBezTo>
                <a:cubicBezTo>
                  <a:pt x="84" y="51"/>
                  <a:pt x="87" y="54"/>
                  <a:pt x="88" y="58"/>
                </a:cubicBezTo>
                <a:cubicBezTo>
                  <a:pt x="90" y="60"/>
                  <a:pt x="90" y="65"/>
                  <a:pt x="89" y="68"/>
                </a:cubicBezTo>
                <a:cubicBezTo>
                  <a:pt x="89" y="70"/>
                  <a:pt x="89" y="71"/>
                  <a:pt x="88" y="73"/>
                </a:cubicBezTo>
                <a:cubicBezTo>
                  <a:pt x="87" y="78"/>
                  <a:pt x="84" y="82"/>
                  <a:pt x="79" y="84"/>
                </a:cubicBezTo>
                <a:cubicBezTo>
                  <a:pt x="75" y="85"/>
                  <a:pt x="72" y="82"/>
                  <a:pt x="71" y="80"/>
                </a:cubicBezTo>
                <a:cubicBezTo>
                  <a:pt x="71" y="79"/>
                  <a:pt x="71" y="78"/>
                  <a:pt x="71" y="77"/>
                </a:cubicBezTo>
                <a:cubicBezTo>
                  <a:pt x="72" y="73"/>
                  <a:pt x="73" y="69"/>
                  <a:pt x="74" y="65"/>
                </a:cubicBezTo>
                <a:cubicBezTo>
                  <a:pt x="75" y="61"/>
                  <a:pt x="73" y="58"/>
                  <a:pt x="70" y="57"/>
                </a:cubicBezTo>
                <a:cubicBezTo>
                  <a:pt x="66" y="57"/>
                  <a:pt x="64" y="60"/>
                  <a:pt x="63" y="62"/>
                </a:cubicBezTo>
                <a:cubicBezTo>
                  <a:pt x="62" y="64"/>
                  <a:pt x="61" y="68"/>
                  <a:pt x="62" y="70"/>
                </a:cubicBezTo>
                <a:cubicBezTo>
                  <a:pt x="62" y="71"/>
                  <a:pt x="63" y="73"/>
                  <a:pt x="63" y="74"/>
                </a:cubicBezTo>
                <a:cubicBezTo>
                  <a:pt x="62" y="77"/>
                  <a:pt x="61" y="80"/>
                  <a:pt x="60" y="83"/>
                </a:cubicBezTo>
                <a:cubicBezTo>
                  <a:pt x="59" y="87"/>
                  <a:pt x="59" y="90"/>
                  <a:pt x="58" y="93"/>
                </a:cubicBezTo>
                <a:cubicBezTo>
                  <a:pt x="58" y="95"/>
                  <a:pt x="58" y="96"/>
                  <a:pt x="57" y="98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1"/>
                  <a:pt x="57" y="104"/>
                  <a:pt x="57" y="105"/>
                </a:cubicBezTo>
                <a:cubicBezTo>
                  <a:pt x="58" y="106"/>
                  <a:pt x="57" y="107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9" y="109"/>
                  <a:pt x="61" y="105"/>
                  <a:pt x="62" y="104"/>
                </a:cubicBezTo>
                <a:cubicBezTo>
                  <a:pt x="63" y="102"/>
                  <a:pt x="64" y="100"/>
                  <a:pt x="65" y="98"/>
                </a:cubicBezTo>
                <a:cubicBezTo>
                  <a:pt x="66" y="96"/>
                  <a:pt x="66" y="93"/>
                  <a:pt x="67" y="91"/>
                </a:cubicBezTo>
                <a:cubicBezTo>
                  <a:pt x="68" y="89"/>
                  <a:pt x="68" y="88"/>
                  <a:pt x="68" y="86"/>
                </a:cubicBezTo>
                <a:cubicBezTo>
                  <a:pt x="69" y="86"/>
                  <a:pt x="69" y="86"/>
                  <a:pt x="69" y="86"/>
                </a:cubicBezTo>
                <a:cubicBezTo>
                  <a:pt x="69" y="87"/>
                  <a:pt x="70" y="87"/>
                  <a:pt x="71" y="88"/>
                </a:cubicBezTo>
                <a:cubicBezTo>
                  <a:pt x="73" y="90"/>
                  <a:pt x="77" y="91"/>
                  <a:pt x="82" y="90"/>
                </a:cubicBezTo>
                <a:cubicBezTo>
                  <a:pt x="87" y="89"/>
                  <a:pt x="91" y="87"/>
                  <a:pt x="93" y="83"/>
                </a:cubicBezTo>
                <a:cubicBezTo>
                  <a:pt x="95" y="81"/>
                  <a:pt x="97" y="78"/>
                  <a:pt x="98" y="74"/>
                </a:cubicBezTo>
                <a:cubicBezTo>
                  <a:pt x="98" y="73"/>
                  <a:pt x="98" y="71"/>
                  <a:pt x="99" y="69"/>
                </a:cubicBezTo>
                <a:cubicBezTo>
                  <a:pt x="100" y="65"/>
                  <a:pt x="99" y="59"/>
                  <a:pt x="97" y="56"/>
                </a:cubicBezTo>
                <a:cubicBezTo>
                  <a:pt x="93" y="48"/>
                  <a:pt x="85" y="43"/>
                  <a:pt x="72" y="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1163947" y="5227898"/>
            <a:ext cx="547688" cy="544513"/>
          </a:xfrm>
          <a:custGeom>
            <a:avLst/>
            <a:gdLst>
              <a:gd name="T0" fmla="*/ 96 w 146"/>
              <a:gd name="T1" fmla="*/ 46 h 145"/>
              <a:gd name="T2" fmla="*/ 78 w 146"/>
              <a:gd name="T3" fmla="*/ 60 h 145"/>
              <a:gd name="T4" fmla="*/ 83 w 146"/>
              <a:gd name="T5" fmla="*/ 59 h 145"/>
              <a:gd name="T6" fmla="*/ 87 w 146"/>
              <a:gd name="T7" fmla="*/ 65 h 145"/>
              <a:gd name="T8" fmla="*/ 83 w 146"/>
              <a:gd name="T9" fmla="*/ 74 h 145"/>
              <a:gd name="T10" fmla="*/ 76 w 146"/>
              <a:gd name="T11" fmla="*/ 80 h 145"/>
              <a:gd name="T12" fmla="*/ 72 w 146"/>
              <a:gd name="T13" fmla="*/ 70 h 145"/>
              <a:gd name="T14" fmla="*/ 69 w 146"/>
              <a:gd name="T15" fmla="*/ 56 h 145"/>
              <a:gd name="T16" fmla="*/ 59 w 146"/>
              <a:gd name="T17" fmla="*/ 47 h 145"/>
              <a:gd name="T18" fmla="*/ 50 w 146"/>
              <a:gd name="T19" fmla="*/ 52 h 145"/>
              <a:gd name="T20" fmla="*/ 40 w 146"/>
              <a:gd name="T21" fmla="*/ 60 h 145"/>
              <a:gd name="T22" fmla="*/ 43 w 146"/>
              <a:gd name="T23" fmla="*/ 64 h 145"/>
              <a:gd name="T24" fmla="*/ 48 w 146"/>
              <a:gd name="T25" fmla="*/ 61 h 145"/>
              <a:gd name="T26" fmla="*/ 55 w 146"/>
              <a:gd name="T27" fmla="*/ 71 h 145"/>
              <a:gd name="T28" fmla="*/ 60 w 146"/>
              <a:gd name="T29" fmla="*/ 89 h 145"/>
              <a:gd name="T30" fmla="*/ 70 w 146"/>
              <a:gd name="T31" fmla="*/ 99 h 145"/>
              <a:gd name="T32" fmla="*/ 93 w 146"/>
              <a:gd name="T33" fmla="*/ 83 h 145"/>
              <a:gd name="T34" fmla="*/ 106 w 146"/>
              <a:gd name="T35" fmla="*/ 58 h 145"/>
              <a:gd name="T36" fmla="*/ 96 w 146"/>
              <a:gd name="T37" fmla="*/ 46 h 145"/>
              <a:gd name="T38" fmla="*/ 73 w 146"/>
              <a:gd name="T39" fmla="*/ 0 h 145"/>
              <a:gd name="T40" fmla="*/ 0 w 146"/>
              <a:gd name="T41" fmla="*/ 72 h 145"/>
              <a:gd name="T42" fmla="*/ 73 w 146"/>
              <a:gd name="T43" fmla="*/ 145 h 145"/>
              <a:gd name="T44" fmla="*/ 146 w 146"/>
              <a:gd name="T45" fmla="*/ 72 h 145"/>
              <a:gd name="T46" fmla="*/ 73 w 146"/>
              <a:gd name="T47" fmla="*/ 0 h 145"/>
              <a:gd name="T48" fmla="*/ 73 w 146"/>
              <a:gd name="T49" fmla="*/ 138 h 145"/>
              <a:gd name="T50" fmla="*/ 7 w 146"/>
              <a:gd name="T51" fmla="*/ 72 h 145"/>
              <a:gd name="T52" fmla="*/ 73 w 146"/>
              <a:gd name="T53" fmla="*/ 6 h 145"/>
              <a:gd name="T54" fmla="*/ 139 w 146"/>
              <a:gd name="T55" fmla="*/ 72 h 145"/>
              <a:gd name="T56" fmla="*/ 73 w 146"/>
              <a:gd name="T57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6" h="145">
                <a:moveTo>
                  <a:pt x="96" y="46"/>
                </a:moveTo>
                <a:cubicBezTo>
                  <a:pt x="87" y="46"/>
                  <a:pt x="81" y="50"/>
                  <a:pt x="78" y="60"/>
                </a:cubicBezTo>
                <a:cubicBezTo>
                  <a:pt x="79" y="60"/>
                  <a:pt x="81" y="59"/>
                  <a:pt x="83" y="59"/>
                </a:cubicBezTo>
                <a:cubicBezTo>
                  <a:pt x="86" y="59"/>
                  <a:pt x="87" y="61"/>
                  <a:pt x="87" y="65"/>
                </a:cubicBezTo>
                <a:cubicBezTo>
                  <a:pt x="87" y="67"/>
                  <a:pt x="85" y="70"/>
                  <a:pt x="83" y="74"/>
                </a:cubicBezTo>
                <a:cubicBezTo>
                  <a:pt x="80" y="78"/>
                  <a:pt x="78" y="80"/>
                  <a:pt x="76" y="80"/>
                </a:cubicBezTo>
                <a:cubicBezTo>
                  <a:pt x="75" y="80"/>
                  <a:pt x="73" y="77"/>
                  <a:pt x="72" y="70"/>
                </a:cubicBezTo>
                <a:cubicBezTo>
                  <a:pt x="71" y="69"/>
                  <a:pt x="70" y="64"/>
                  <a:pt x="69" y="56"/>
                </a:cubicBezTo>
                <a:cubicBezTo>
                  <a:pt x="68" y="49"/>
                  <a:pt x="65" y="46"/>
                  <a:pt x="59" y="47"/>
                </a:cubicBezTo>
                <a:cubicBezTo>
                  <a:pt x="57" y="47"/>
                  <a:pt x="54" y="49"/>
                  <a:pt x="50" y="52"/>
                </a:cubicBezTo>
                <a:cubicBezTo>
                  <a:pt x="46" y="55"/>
                  <a:pt x="43" y="57"/>
                  <a:pt x="40" y="60"/>
                </a:cubicBezTo>
                <a:cubicBezTo>
                  <a:pt x="43" y="64"/>
                  <a:pt x="43" y="64"/>
                  <a:pt x="43" y="64"/>
                </a:cubicBezTo>
                <a:cubicBezTo>
                  <a:pt x="46" y="62"/>
                  <a:pt x="48" y="61"/>
                  <a:pt x="48" y="61"/>
                </a:cubicBezTo>
                <a:cubicBezTo>
                  <a:pt x="51" y="61"/>
                  <a:pt x="53" y="64"/>
                  <a:pt x="55" y="71"/>
                </a:cubicBezTo>
                <a:cubicBezTo>
                  <a:pt x="56" y="77"/>
                  <a:pt x="58" y="83"/>
                  <a:pt x="60" y="89"/>
                </a:cubicBezTo>
                <a:cubicBezTo>
                  <a:pt x="63" y="95"/>
                  <a:pt x="66" y="99"/>
                  <a:pt x="70" y="99"/>
                </a:cubicBezTo>
                <a:cubicBezTo>
                  <a:pt x="76" y="99"/>
                  <a:pt x="84" y="93"/>
                  <a:pt x="93" y="83"/>
                </a:cubicBezTo>
                <a:cubicBezTo>
                  <a:pt x="101" y="72"/>
                  <a:pt x="106" y="64"/>
                  <a:pt x="106" y="58"/>
                </a:cubicBezTo>
                <a:cubicBezTo>
                  <a:pt x="106" y="50"/>
                  <a:pt x="103" y="46"/>
                  <a:pt x="96" y="46"/>
                </a:cubicBezTo>
                <a:close/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3"/>
                  <a:pt x="33" y="145"/>
                  <a:pt x="73" y="145"/>
                </a:cubicBezTo>
                <a:cubicBezTo>
                  <a:pt x="113" y="145"/>
                  <a:pt x="146" y="113"/>
                  <a:pt x="146" y="72"/>
                </a:cubicBezTo>
                <a:cubicBezTo>
                  <a:pt x="146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7" y="138"/>
                  <a:pt x="7" y="109"/>
                  <a:pt x="7" y="72"/>
                </a:cubicBezTo>
                <a:cubicBezTo>
                  <a:pt x="7" y="36"/>
                  <a:pt x="37" y="6"/>
                  <a:pt x="73" y="6"/>
                </a:cubicBezTo>
                <a:cubicBezTo>
                  <a:pt x="109" y="6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2206935" y="5227898"/>
            <a:ext cx="544513" cy="544513"/>
          </a:xfrm>
          <a:custGeom>
            <a:avLst/>
            <a:gdLst>
              <a:gd name="T0" fmla="*/ 99 w 145"/>
              <a:gd name="T1" fmla="*/ 49 h 145"/>
              <a:gd name="T2" fmla="*/ 92 w 145"/>
              <a:gd name="T3" fmla="*/ 49 h 145"/>
              <a:gd name="T4" fmla="*/ 92 w 145"/>
              <a:gd name="T5" fmla="*/ 59 h 145"/>
              <a:gd name="T6" fmla="*/ 82 w 145"/>
              <a:gd name="T7" fmla="*/ 59 h 145"/>
              <a:gd name="T8" fmla="*/ 82 w 145"/>
              <a:gd name="T9" fmla="*/ 66 h 145"/>
              <a:gd name="T10" fmla="*/ 92 w 145"/>
              <a:gd name="T11" fmla="*/ 66 h 145"/>
              <a:gd name="T12" fmla="*/ 92 w 145"/>
              <a:gd name="T13" fmla="*/ 76 h 145"/>
              <a:gd name="T14" fmla="*/ 99 w 145"/>
              <a:gd name="T15" fmla="*/ 76 h 145"/>
              <a:gd name="T16" fmla="*/ 99 w 145"/>
              <a:gd name="T17" fmla="*/ 66 h 145"/>
              <a:gd name="T18" fmla="*/ 109 w 145"/>
              <a:gd name="T19" fmla="*/ 66 h 145"/>
              <a:gd name="T20" fmla="*/ 109 w 145"/>
              <a:gd name="T21" fmla="*/ 59 h 145"/>
              <a:gd name="T22" fmla="*/ 99 w 145"/>
              <a:gd name="T23" fmla="*/ 59 h 145"/>
              <a:gd name="T24" fmla="*/ 99 w 145"/>
              <a:gd name="T25" fmla="*/ 49 h 145"/>
              <a:gd name="T26" fmla="*/ 72 w 145"/>
              <a:gd name="T27" fmla="*/ 0 h 145"/>
              <a:gd name="T28" fmla="*/ 0 w 145"/>
              <a:gd name="T29" fmla="*/ 72 h 145"/>
              <a:gd name="T30" fmla="*/ 72 w 145"/>
              <a:gd name="T31" fmla="*/ 145 h 145"/>
              <a:gd name="T32" fmla="*/ 145 w 145"/>
              <a:gd name="T33" fmla="*/ 72 h 145"/>
              <a:gd name="T34" fmla="*/ 72 w 145"/>
              <a:gd name="T35" fmla="*/ 0 h 145"/>
              <a:gd name="T36" fmla="*/ 72 w 145"/>
              <a:gd name="T37" fmla="*/ 138 h 145"/>
              <a:gd name="T38" fmla="*/ 6 w 145"/>
              <a:gd name="T39" fmla="*/ 72 h 145"/>
              <a:gd name="T40" fmla="*/ 72 w 145"/>
              <a:gd name="T41" fmla="*/ 6 h 145"/>
              <a:gd name="T42" fmla="*/ 138 w 145"/>
              <a:gd name="T43" fmla="*/ 72 h 145"/>
              <a:gd name="T44" fmla="*/ 72 w 145"/>
              <a:gd name="T45" fmla="*/ 138 h 145"/>
              <a:gd name="T46" fmla="*/ 72 w 145"/>
              <a:gd name="T47" fmla="*/ 75 h 145"/>
              <a:gd name="T48" fmla="*/ 69 w 145"/>
              <a:gd name="T49" fmla="*/ 71 h 145"/>
              <a:gd name="T50" fmla="*/ 71 w 145"/>
              <a:gd name="T51" fmla="*/ 68 h 145"/>
              <a:gd name="T52" fmla="*/ 76 w 145"/>
              <a:gd name="T53" fmla="*/ 59 h 145"/>
              <a:gd name="T54" fmla="*/ 74 w 145"/>
              <a:gd name="T55" fmla="*/ 51 h 145"/>
              <a:gd name="T56" fmla="*/ 75 w 145"/>
              <a:gd name="T57" fmla="*/ 51 h 145"/>
              <a:gd name="T58" fmla="*/ 82 w 145"/>
              <a:gd name="T59" fmla="*/ 46 h 145"/>
              <a:gd name="T60" fmla="*/ 63 w 145"/>
              <a:gd name="T61" fmla="*/ 46 h 145"/>
              <a:gd name="T62" fmla="*/ 49 w 145"/>
              <a:gd name="T63" fmla="*/ 59 h 145"/>
              <a:gd name="T64" fmla="*/ 61 w 145"/>
              <a:gd name="T65" fmla="*/ 71 h 145"/>
              <a:gd name="T66" fmla="*/ 61 w 145"/>
              <a:gd name="T67" fmla="*/ 73 h 145"/>
              <a:gd name="T68" fmla="*/ 62 w 145"/>
              <a:gd name="T69" fmla="*/ 76 h 145"/>
              <a:gd name="T70" fmla="*/ 46 w 145"/>
              <a:gd name="T71" fmla="*/ 88 h 145"/>
              <a:gd name="T72" fmla="*/ 62 w 145"/>
              <a:gd name="T73" fmla="*/ 99 h 145"/>
              <a:gd name="T74" fmla="*/ 78 w 145"/>
              <a:gd name="T75" fmla="*/ 86 h 145"/>
              <a:gd name="T76" fmla="*/ 72 w 145"/>
              <a:gd name="T77" fmla="*/ 75 h 145"/>
              <a:gd name="T78" fmla="*/ 57 w 145"/>
              <a:gd name="T79" fmla="*/ 59 h 145"/>
              <a:gd name="T80" fmla="*/ 58 w 145"/>
              <a:gd name="T81" fmla="*/ 52 h 145"/>
              <a:gd name="T82" fmla="*/ 61 w 145"/>
              <a:gd name="T83" fmla="*/ 51 h 145"/>
              <a:gd name="T84" fmla="*/ 61 w 145"/>
              <a:gd name="T85" fmla="*/ 50 h 145"/>
              <a:gd name="T86" fmla="*/ 61 w 145"/>
              <a:gd name="T87" fmla="*/ 50 h 145"/>
              <a:gd name="T88" fmla="*/ 61 w 145"/>
              <a:gd name="T89" fmla="*/ 51 h 145"/>
              <a:gd name="T90" fmla="*/ 68 w 145"/>
              <a:gd name="T91" fmla="*/ 59 h 145"/>
              <a:gd name="T92" fmla="*/ 67 w 145"/>
              <a:gd name="T93" fmla="*/ 66 h 145"/>
              <a:gd name="T94" fmla="*/ 64 w 145"/>
              <a:gd name="T95" fmla="*/ 67 h 145"/>
              <a:gd name="T96" fmla="*/ 64 w 145"/>
              <a:gd name="T97" fmla="*/ 67 h 145"/>
              <a:gd name="T98" fmla="*/ 57 w 145"/>
              <a:gd name="T99" fmla="*/ 59 h 145"/>
              <a:gd name="T100" fmla="*/ 62 w 145"/>
              <a:gd name="T101" fmla="*/ 94 h 145"/>
              <a:gd name="T102" fmla="*/ 54 w 145"/>
              <a:gd name="T103" fmla="*/ 87 h 145"/>
              <a:gd name="T104" fmla="*/ 63 w 145"/>
              <a:gd name="T105" fmla="*/ 80 h 145"/>
              <a:gd name="T106" fmla="*/ 63 w 145"/>
              <a:gd name="T107" fmla="*/ 79 h 145"/>
              <a:gd name="T108" fmla="*/ 63 w 145"/>
              <a:gd name="T109" fmla="*/ 79 h 145"/>
              <a:gd name="T110" fmla="*/ 63 w 145"/>
              <a:gd name="T111" fmla="*/ 80 h 145"/>
              <a:gd name="T112" fmla="*/ 66 w 145"/>
              <a:gd name="T113" fmla="*/ 80 h 145"/>
              <a:gd name="T114" fmla="*/ 67 w 145"/>
              <a:gd name="T115" fmla="*/ 81 h 145"/>
              <a:gd name="T116" fmla="*/ 71 w 145"/>
              <a:gd name="T117" fmla="*/ 86 h 145"/>
              <a:gd name="T118" fmla="*/ 72 w 145"/>
              <a:gd name="T119" fmla="*/ 87 h 145"/>
              <a:gd name="T120" fmla="*/ 62 w 145"/>
              <a:gd name="T121" fmla="*/ 9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5">
                <a:moveTo>
                  <a:pt x="99" y="49"/>
                </a:moveTo>
                <a:cubicBezTo>
                  <a:pt x="92" y="49"/>
                  <a:pt x="92" y="49"/>
                  <a:pt x="92" y="49"/>
                </a:cubicBezTo>
                <a:cubicBezTo>
                  <a:pt x="92" y="59"/>
                  <a:pt x="92" y="59"/>
                  <a:pt x="92" y="59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6"/>
                  <a:pt x="82" y="66"/>
                  <a:pt x="8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76"/>
                  <a:pt x="92" y="76"/>
                  <a:pt x="92" y="76"/>
                </a:cubicBezTo>
                <a:cubicBezTo>
                  <a:pt x="99" y="76"/>
                  <a:pt x="99" y="76"/>
                  <a:pt x="99" y="76"/>
                </a:cubicBezTo>
                <a:cubicBezTo>
                  <a:pt x="99" y="66"/>
                  <a:pt x="99" y="66"/>
                  <a:pt x="9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99" y="59"/>
                  <a:pt x="99" y="59"/>
                  <a:pt x="99" y="59"/>
                </a:cubicBezTo>
                <a:lnTo>
                  <a:pt x="99" y="49"/>
                </a:lnTo>
                <a:close/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3"/>
                  <a:pt x="32" y="145"/>
                  <a:pt x="72" y="145"/>
                </a:cubicBezTo>
                <a:cubicBezTo>
                  <a:pt x="112" y="145"/>
                  <a:pt x="145" y="113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lose/>
                <a:moveTo>
                  <a:pt x="72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2" y="6"/>
                </a:cubicBezTo>
                <a:cubicBezTo>
                  <a:pt x="109" y="6"/>
                  <a:pt x="138" y="36"/>
                  <a:pt x="138" y="72"/>
                </a:cubicBezTo>
                <a:cubicBezTo>
                  <a:pt x="138" y="109"/>
                  <a:pt x="109" y="138"/>
                  <a:pt x="72" y="138"/>
                </a:cubicBezTo>
                <a:close/>
                <a:moveTo>
                  <a:pt x="72" y="75"/>
                </a:moveTo>
                <a:cubicBezTo>
                  <a:pt x="71" y="74"/>
                  <a:pt x="69" y="72"/>
                  <a:pt x="69" y="71"/>
                </a:cubicBezTo>
                <a:cubicBezTo>
                  <a:pt x="69" y="70"/>
                  <a:pt x="69" y="70"/>
                  <a:pt x="71" y="68"/>
                </a:cubicBezTo>
                <a:cubicBezTo>
                  <a:pt x="74" y="66"/>
                  <a:pt x="76" y="62"/>
                  <a:pt x="76" y="59"/>
                </a:cubicBezTo>
                <a:cubicBezTo>
                  <a:pt x="76" y="56"/>
                  <a:pt x="75" y="53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56" y="46"/>
                  <a:pt x="49" y="52"/>
                  <a:pt x="49" y="59"/>
                </a:cubicBezTo>
                <a:cubicBezTo>
                  <a:pt x="49" y="66"/>
                  <a:pt x="54" y="71"/>
                  <a:pt x="61" y="71"/>
                </a:cubicBezTo>
                <a:cubicBezTo>
                  <a:pt x="61" y="72"/>
                  <a:pt x="61" y="72"/>
                  <a:pt x="61" y="73"/>
                </a:cubicBezTo>
                <a:cubicBezTo>
                  <a:pt x="61" y="74"/>
                  <a:pt x="61" y="75"/>
                  <a:pt x="62" y="76"/>
                </a:cubicBezTo>
                <a:cubicBezTo>
                  <a:pt x="53" y="76"/>
                  <a:pt x="46" y="82"/>
                  <a:pt x="46" y="88"/>
                </a:cubicBezTo>
                <a:cubicBezTo>
                  <a:pt x="46" y="94"/>
                  <a:pt x="53" y="99"/>
                  <a:pt x="62" y="99"/>
                </a:cubicBezTo>
                <a:cubicBezTo>
                  <a:pt x="73" y="99"/>
                  <a:pt x="78" y="92"/>
                  <a:pt x="78" y="86"/>
                </a:cubicBezTo>
                <a:cubicBezTo>
                  <a:pt x="78" y="81"/>
                  <a:pt x="77" y="78"/>
                  <a:pt x="72" y="75"/>
                </a:cubicBezTo>
                <a:close/>
                <a:moveTo>
                  <a:pt x="57" y="59"/>
                </a:moveTo>
                <a:cubicBezTo>
                  <a:pt x="57" y="56"/>
                  <a:pt x="57" y="54"/>
                  <a:pt x="58" y="52"/>
                </a:cubicBezTo>
                <a:cubicBezTo>
                  <a:pt x="59" y="51"/>
                  <a:pt x="60" y="51"/>
                  <a:pt x="61" y="51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1"/>
                  <a:pt x="61" y="51"/>
                  <a:pt x="61" y="51"/>
                </a:cubicBezTo>
                <a:cubicBezTo>
                  <a:pt x="64" y="51"/>
                  <a:pt x="68" y="55"/>
                  <a:pt x="68" y="59"/>
                </a:cubicBezTo>
                <a:cubicBezTo>
                  <a:pt x="68" y="62"/>
                  <a:pt x="68" y="64"/>
                  <a:pt x="67" y="66"/>
                </a:cubicBezTo>
                <a:cubicBezTo>
                  <a:pt x="66" y="67"/>
                  <a:pt x="65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1" y="67"/>
                  <a:pt x="58" y="63"/>
                  <a:pt x="57" y="59"/>
                </a:cubicBezTo>
                <a:close/>
                <a:moveTo>
                  <a:pt x="62" y="94"/>
                </a:moveTo>
                <a:cubicBezTo>
                  <a:pt x="58" y="94"/>
                  <a:pt x="54" y="91"/>
                  <a:pt x="54" y="87"/>
                </a:cubicBezTo>
                <a:cubicBezTo>
                  <a:pt x="54" y="83"/>
                  <a:pt x="58" y="80"/>
                  <a:pt x="63" y="80"/>
                </a:cubicBezTo>
                <a:cubicBezTo>
                  <a:pt x="63" y="79"/>
                  <a:pt x="63" y="79"/>
                  <a:pt x="63" y="79"/>
                </a:cubicBezTo>
                <a:cubicBezTo>
                  <a:pt x="63" y="79"/>
                  <a:pt x="63" y="79"/>
                  <a:pt x="63" y="79"/>
                </a:cubicBezTo>
                <a:cubicBezTo>
                  <a:pt x="63" y="80"/>
                  <a:pt x="63" y="80"/>
                  <a:pt x="63" y="80"/>
                </a:cubicBezTo>
                <a:cubicBezTo>
                  <a:pt x="64" y="80"/>
                  <a:pt x="65" y="80"/>
                  <a:pt x="66" y="80"/>
                </a:cubicBezTo>
                <a:cubicBezTo>
                  <a:pt x="67" y="81"/>
                  <a:pt x="67" y="81"/>
                  <a:pt x="67" y="81"/>
                </a:cubicBezTo>
                <a:cubicBezTo>
                  <a:pt x="70" y="83"/>
                  <a:pt x="71" y="84"/>
                  <a:pt x="71" y="86"/>
                </a:cubicBezTo>
                <a:cubicBezTo>
                  <a:pt x="72" y="86"/>
                  <a:pt x="72" y="86"/>
                  <a:pt x="72" y="87"/>
                </a:cubicBezTo>
                <a:cubicBezTo>
                  <a:pt x="72" y="91"/>
                  <a:pt x="68" y="94"/>
                  <a:pt x="62" y="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3248335" y="5227898"/>
            <a:ext cx="542925" cy="544513"/>
          </a:xfrm>
          <a:custGeom>
            <a:avLst/>
            <a:gdLst>
              <a:gd name="T0" fmla="*/ 53 w 145"/>
              <a:gd name="T1" fmla="*/ 46 h 145"/>
              <a:gd name="T2" fmla="*/ 46 w 145"/>
              <a:gd name="T3" fmla="*/ 53 h 145"/>
              <a:gd name="T4" fmla="*/ 53 w 145"/>
              <a:gd name="T5" fmla="*/ 59 h 145"/>
              <a:gd name="T6" fmla="*/ 59 w 145"/>
              <a:gd name="T7" fmla="*/ 53 h 145"/>
              <a:gd name="T8" fmla="*/ 53 w 145"/>
              <a:gd name="T9" fmla="*/ 46 h 145"/>
              <a:gd name="T10" fmla="*/ 46 w 145"/>
              <a:gd name="T11" fmla="*/ 99 h 145"/>
              <a:gd name="T12" fmla="*/ 59 w 145"/>
              <a:gd name="T13" fmla="*/ 99 h 145"/>
              <a:gd name="T14" fmla="*/ 59 w 145"/>
              <a:gd name="T15" fmla="*/ 62 h 145"/>
              <a:gd name="T16" fmla="*/ 46 w 145"/>
              <a:gd name="T17" fmla="*/ 62 h 145"/>
              <a:gd name="T18" fmla="*/ 46 w 145"/>
              <a:gd name="T19" fmla="*/ 99 h 145"/>
              <a:gd name="T20" fmla="*/ 90 w 145"/>
              <a:gd name="T21" fmla="*/ 62 h 145"/>
              <a:gd name="T22" fmla="*/ 79 w 145"/>
              <a:gd name="T23" fmla="*/ 68 h 145"/>
              <a:gd name="T24" fmla="*/ 79 w 145"/>
              <a:gd name="T25" fmla="*/ 63 h 145"/>
              <a:gd name="T26" fmla="*/ 66 w 145"/>
              <a:gd name="T27" fmla="*/ 63 h 145"/>
              <a:gd name="T28" fmla="*/ 66 w 145"/>
              <a:gd name="T29" fmla="*/ 99 h 145"/>
              <a:gd name="T30" fmla="*/ 79 w 145"/>
              <a:gd name="T31" fmla="*/ 99 h 145"/>
              <a:gd name="T32" fmla="*/ 79 w 145"/>
              <a:gd name="T33" fmla="*/ 79 h 145"/>
              <a:gd name="T34" fmla="*/ 85 w 145"/>
              <a:gd name="T35" fmla="*/ 72 h 145"/>
              <a:gd name="T36" fmla="*/ 89 w 145"/>
              <a:gd name="T37" fmla="*/ 79 h 145"/>
              <a:gd name="T38" fmla="*/ 89 w 145"/>
              <a:gd name="T39" fmla="*/ 99 h 145"/>
              <a:gd name="T40" fmla="*/ 102 w 145"/>
              <a:gd name="T41" fmla="*/ 99 h 145"/>
              <a:gd name="T42" fmla="*/ 102 w 145"/>
              <a:gd name="T43" fmla="*/ 79 h 145"/>
              <a:gd name="T44" fmla="*/ 90 w 145"/>
              <a:gd name="T45" fmla="*/ 62 h 145"/>
              <a:gd name="T46" fmla="*/ 72 w 145"/>
              <a:gd name="T47" fmla="*/ 0 h 145"/>
              <a:gd name="T48" fmla="*/ 0 w 145"/>
              <a:gd name="T49" fmla="*/ 72 h 145"/>
              <a:gd name="T50" fmla="*/ 72 w 145"/>
              <a:gd name="T51" fmla="*/ 145 h 145"/>
              <a:gd name="T52" fmla="*/ 145 w 145"/>
              <a:gd name="T53" fmla="*/ 72 h 145"/>
              <a:gd name="T54" fmla="*/ 72 w 145"/>
              <a:gd name="T55" fmla="*/ 0 h 145"/>
              <a:gd name="T56" fmla="*/ 72 w 145"/>
              <a:gd name="T57" fmla="*/ 138 h 145"/>
              <a:gd name="T58" fmla="*/ 6 w 145"/>
              <a:gd name="T59" fmla="*/ 72 h 145"/>
              <a:gd name="T60" fmla="*/ 72 w 145"/>
              <a:gd name="T61" fmla="*/ 6 h 145"/>
              <a:gd name="T62" fmla="*/ 138 w 145"/>
              <a:gd name="T63" fmla="*/ 72 h 145"/>
              <a:gd name="T64" fmla="*/ 72 w 145"/>
              <a:gd name="T65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" h="145">
                <a:moveTo>
                  <a:pt x="53" y="46"/>
                </a:moveTo>
                <a:cubicBezTo>
                  <a:pt x="49" y="46"/>
                  <a:pt x="46" y="49"/>
                  <a:pt x="46" y="53"/>
                </a:cubicBezTo>
                <a:cubicBezTo>
                  <a:pt x="46" y="56"/>
                  <a:pt x="49" y="59"/>
                  <a:pt x="53" y="59"/>
                </a:cubicBezTo>
                <a:cubicBezTo>
                  <a:pt x="56" y="59"/>
                  <a:pt x="59" y="56"/>
                  <a:pt x="59" y="53"/>
                </a:cubicBezTo>
                <a:cubicBezTo>
                  <a:pt x="59" y="49"/>
                  <a:pt x="56" y="46"/>
                  <a:pt x="53" y="46"/>
                </a:cubicBezTo>
                <a:close/>
                <a:moveTo>
                  <a:pt x="46" y="99"/>
                </a:moveTo>
                <a:cubicBezTo>
                  <a:pt x="59" y="99"/>
                  <a:pt x="59" y="99"/>
                  <a:pt x="59" y="99"/>
                </a:cubicBezTo>
                <a:cubicBezTo>
                  <a:pt x="59" y="62"/>
                  <a:pt x="59" y="62"/>
                  <a:pt x="59" y="62"/>
                </a:cubicBezTo>
                <a:cubicBezTo>
                  <a:pt x="46" y="62"/>
                  <a:pt x="46" y="62"/>
                  <a:pt x="46" y="62"/>
                </a:cubicBezTo>
                <a:lnTo>
                  <a:pt x="46" y="99"/>
                </a:lnTo>
                <a:close/>
                <a:moveTo>
                  <a:pt x="90" y="62"/>
                </a:moveTo>
                <a:cubicBezTo>
                  <a:pt x="80" y="62"/>
                  <a:pt x="79" y="68"/>
                  <a:pt x="79" y="68"/>
                </a:cubicBezTo>
                <a:cubicBezTo>
                  <a:pt x="79" y="63"/>
                  <a:pt x="79" y="63"/>
                  <a:pt x="79" y="63"/>
                </a:cubicBezTo>
                <a:cubicBezTo>
                  <a:pt x="66" y="63"/>
                  <a:pt x="66" y="63"/>
                  <a:pt x="66" y="63"/>
                </a:cubicBezTo>
                <a:cubicBezTo>
                  <a:pt x="66" y="99"/>
                  <a:pt x="66" y="99"/>
                  <a:pt x="66" y="99"/>
                </a:cubicBezTo>
                <a:cubicBezTo>
                  <a:pt x="79" y="99"/>
                  <a:pt x="79" y="99"/>
                  <a:pt x="79" y="99"/>
                </a:cubicBezTo>
                <a:cubicBezTo>
                  <a:pt x="79" y="79"/>
                  <a:pt x="79" y="79"/>
                  <a:pt x="79" y="79"/>
                </a:cubicBezTo>
                <a:cubicBezTo>
                  <a:pt x="79" y="79"/>
                  <a:pt x="79" y="72"/>
                  <a:pt x="85" y="72"/>
                </a:cubicBezTo>
                <a:cubicBezTo>
                  <a:pt x="88" y="72"/>
                  <a:pt x="89" y="75"/>
                  <a:pt x="89" y="79"/>
                </a:cubicBezTo>
                <a:cubicBezTo>
                  <a:pt x="89" y="99"/>
                  <a:pt x="89" y="99"/>
                  <a:pt x="89" y="99"/>
                </a:cubicBezTo>
                <a:cubicBezTo>
                  <a:pt x="102" y="99"/>
                  <a:pt x="102" y="99"/>
                  <a:pt x="102" y="9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69"/>
                  <a:pt x="98" y="62"/>
                  <a:pt x="90" y="62"/>
                </a:cubicBezTo>
                <a:close/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3"/>
                  <a:pt x="32" y="145"/>
                  <a:pt x="72" y="145"/>
                </a:cubicBezTo>
                <a:cubicBezTo>
                  <a:pt x="112" y="145"/>
                  <a:pt x="145" y="113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lose/>
                <a:moveTo>
                  <a:pt x="72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2" y="6"/>
                </a:cubicBezTo>
                <a:cubicBezTo>
                  <a:pt x="109" y="6"/>
                  <a:pt x="138" y="36"/>
                  <a:pt x="138" y="72"/>
                </a:cubicBezTo>
                <a:cubicBezTo>
                  <a:pt x="138" y="109"/>
                  <a:pt x="109" y="138"/>
                  <a:pt x="72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4288147" y="5227898"/>
            <a:ext cx="544513" cy="544513"/>
          </a:xfrm>
          <a:custGeom>
            <a:avLst/>
            <a:gdLst>
              <a:gd name="T0" fmla="*/ 78 w 145"/>
              <a:gd name="T1" fmla="*/ 89 h 145"/>
              <a:gd name="T2" fmla="*/ 76 w 145"/>
              <a:gd name="T3" fmla="*/ 87 h 145"/>
              <a:gd name="T4" fmla="*/ 76 w 145"/>
              <a:gd name="T5" fmla="*/ 69 h 145"/>
              <a:gd name="T6" fmla="*/ 89 w 145"/>
              <a:gd name="T7" fmla="*/ 69 h 145"/>
              <a:gd name="T8" fmla="*/ 89 w 145"/>
              <a:gd name="T9" fmla="*/ 59 h 145"/>
              <a:gd name="T10" fmla="*/ 76 w 145"/>
              <a:gd name="T11" fmla="*/ 59 h 145"/>
              <a:gd name="T12" fmla="*/ 76 w 145"/>
              <a:gd name="T13" fmla="*/ 46 h 145"/>
              <a:gd name="T14" fmla="*/ 68 w 145"/>
              <a:gd name="T15" fmla="*/ 46 h 145"/>
              <a:gd name="T16" fmla="*/ 66 w 145"/>
              <a:gd name="T17" fmla="*/ 53 h 145"/>
              <a:gd name="T18" fmla="*/ 62 w 145"/>
              <a:gd name="T19" fmla="*/ 57 h 145"/>
              <a:gd name="T20" fmla="*/ 56 w 145"/>
              <a:gd name="T21" fmla="*/ 60 h 145"/>
              <a:gd name="T22" fmla="*/ 56 w 145"/>
              <a:gd name="T23" fmla="*/ 69 h 145"/>
              <a:gd name="T24" fmla="*/ 63 w 145"/>
              <a:gd name="T25" fmla="*/ 69 h 145"/>
              <a:gd name="T26" fmla="*/ 63 w 145"/>
              <a:gd name="T27" fmla="*/ 86 h 145"/>
              <a:gd name="T28" fmla="*/ 64 w 145"/>
              <a:gd name="T29" fmla="*/ 92 h 145"/>
              <a:gd name="T30" fmla="*/ 66 w 145"/>
              <a:gd name="T31" fmla="*/ 95 h 145"/>
              <a:gd name="T32" fmla="*/ 71 w 145"/>
              <a:gd name="T33" fmla="*/ 98 h 145"/>
              <a:gd name="T34" fmla="*/ 78 w 145"/>
              <a:gd name="T35" fmla="*/ 99 h 145"/>
              <a:gd name="T36" fmla="*/ 84 w 145"/>
              <a:gd name="T37" fmla="*/ 98 h 145"/>
              <a:gd name="T38" fmla="*/ 91 w 145"/>
              <a:gd name="T39" fmla="*/ 96 h 145"/>
              <a:gd name="T40" fmla="*/ 91 w 145"/>
              <a:gd name="T41" fmla="*/ 88 h 145"/>
              <a:gd name="T42" fmla="*/ 82 w 145"/>
              <a:gd name="T43" fmla="*/ 90 h 145"/>
              <a:gd name="T44" fmla="*/ 78 w 145"/>
              <a:gd name="T45" fmla="*/ 89 h 145"/>
              <a:gd name="T46" fmla="*/ 73 w 145"/>
              <a:gd name="T47" fmla="*/ 0 h 145"/>
              <a:gd name="T48" fmla="*/ 0 w 145"/>
              <a:gd name="T49" fmla="*/ 72 h 145"/>
              <a:gd name="T50" fmla="*/ 73 w 145"/>
              <a:gd name="T51" fmla="*/ 145 h 145"/>
              <a:gd name="T52" fmla="*/ 145 w 145"/>
              <a:gd name="T53" fmla="*/ 72 h 145"/>
              <a:gd name="T54" fmla="*/ 73 w 145"/>
              <a:gd name="T55" fmla="*/ 0 h 145"/>
              <a:gd name="T56" fmla="*/ 73 w 145"/>
              <a:gd name="T57" fmla="*/ 138 h 145"/>
              <a:gd name="T58" fmla="*/ 7 w 145"/>
              <a:gd name="T59" fmla="*/ 72 h 145"/>
              <a:gd name="T60" fmla="*/ 73 w 145"/>
              <a:gd name="T61" fmla="*/ 6 h 145"/>
              <a:gd name="T62" fmla="*/ 139 w 145"/>
              <a:gd name="T63" fmla="*/ 72 h 145"/>
              <a:gd name="T64" fmla="*/ 73 w 145"/>
              <a:gd name="T65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" h="145">
                <a:moveTo>
                  <a:pt x="78" y="89"/>
                </a:moveTo>
                <a:cubicBezTo>
                  <a:pt x="77" y="89"/>
                  <a:pt x="76" y="88"/>
                  <a:pt x="76" y="87"/>
                </a:cubicBezTo>
                <a:cubicBezTo>
                  <a:pt x="76" y="87"/>
                  <a:pt x="76" y="69"/>
                  <a:pt x="76" y="69"/>
                </a:cubicBezTo>
                <a:cubicBezTo>
                  <a:pt x="89" y="69"/>
                  <a:pt x="89" y="69"/>
                  <a:pt x="89" y="69"/>
                </a:cubicBezTo>
                <a:cubicBezTo>
                  <a:pt x="89" y="59"/>
                  <a:pt x="89" y="59"/>
                  <a:pt x="89" y="59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46"/>
                  <a:pt x="76" y="46"/>
                  <a:pt x="76" y="46"/>
                </a:cubicBezTo>
                <a:cubicBezTo>
                  <a:pt x="68" y="46"/>
                  <a:pt x="68" y="46"/>
                  <a:pt x="68" y="46"/>
                </a:cubicBezTo>
                <a:cubicBezTo>
                  <a:pt x="67" y="49"/>
                  <a:pt x="66" y="51"/>
                  <a:pt x="66" y="53"/>
                </a:cubicBezTo>
                <a:cubicBezTo>
                  <a:pt x="65" y="55"/>
                  <a:pt x="63" y="56"/>
                  <a:pt x="62" y="57"/>
                </a:cubicBezTo>
                <a:cubicBezTo>
                  <a:pt x="60" y="59"/>
                  <a:pt x="58" y="60"/>
                  <a:pt x="56" y="60"/>
                </a:cubicBezTo>
                <a:cubicBezTo>
                  <a:pt x="56" y="69"/>
                  <a:pt x="56" y="69"/>
                  <a:pt x="56" y="69"/>
                </a:cubicBezTo>
                <a:cubicBezTo>
                  <a:pt x="63" y="69"/>
                  <a:pt x="63" y="69"/>
                  <a:pt x="6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89"/>
                  <a:pt x="63" y="90"/>
                  <a:pt x="64" y="92"/>
                </a:cubicBezTo>
                <a:cubicBezTo>
                  <a:pt x="64" y="93"/>
                  <a:pt x="65" y="94"/>
                  <a:pt x="66" y="95"/>
                </a:cubicBezTo>
                <a:cubicBezTo>
                  <a:pt x="68" y="96"/>
                  <a:pt x="69" y="97"/>
                  <a:pt x="71" y="98"/>
                </a:cubicBezTo>
                <a:cubicBezTo>
                  <a:pt x="73" y="98"/>
                  <a:pt x="76" y="99"/>
                  <a:pt x="78" y="99"/>
                </a:cubicBezTo>
                <a:cubicBezTo>
                  <a:pt x="80" y="99"/>
                  <a:pt x="82" y="99"/>
                  <a:pt x="84" y="98"/>
                </a:cubicBezTo>
                <a:cubicBezTo>
                  <a:pt x="86" y="98"/>
                  <a:pt x="89" y="97"/>
                  <a:pt x="91" y="96"/>
                </a:cubicBezTo>
                <a:cubicBezTo>
                  <a:pt x="91" y="88"/>
                  <a:pt x="91" y="88"/>
                  <a:pt x="91" y="88"/>
                </a:cubicBezTo>
                <a:cubicBezTo>
                  <a:pt x="88" y="90"/>
                  <a:pt x="85" y="90"/>
                  <a:pt x="82" y="90"/>
                </a:cubicBezTo>
                <a:cubicBezTo>
                  <a:pt x="81" y="90"/>
                  <a:pt x="79" y="90"/>
                  <a:pt x="78" y="89"/>
                </a:cubicBezTo>
                <a:close/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3"/>
                  <a:pt x="33" y="145"/>
                  <a:pt x="73" y="145"/>
                </a:cubicBezTo>
                <a:cubicBezTo>
                  <a:pt x="113" y="145"/>
                  <a:pt x="145" y="113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6" y="138"/>
                  <a:pt x="7" y="109"/>
                  <a:pt x="7" y="72"/>
                </a:cubicBezTo>
                <a:cubicBezTo>
                  <a:pt x="7" y="36"/>
                  <a:pt x="36" y="6"/>
                  <a:pt x="73" y="6"/>
                </a:cubicBezTo>
                <a:cubicBezTo>
                  <a:pt x="109" y="6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5327960" y="5227898"/>
            <a:ext cx="544513" cy="544513"/>
          </a:xfrm>
          <a:custGeom>
            <a:avLst/>
            <a:gdLst>
              <a:gd name="T0" fmla="*/ 88 w 145"/>
              <a:gd name="T1" fmla="*/ 46 h 145"/>
              <a:gd name="T2" fmla="*/ 87 w 145"/>
              <a:gd name="T3" fmla="*/ 46 h 145"/>
              <a:gd name="T4" fmla="*/ 87 w 145"/>
              <a:gd name="T5" fmla="*/ 46 h 145"/>
              <a:gd name="T6" fmla="*/ 81 w 145"/>
              <a:gd name="T7" fmla="*/ 46 h 145"/>
              <a:gd name="T8" fmla="*/ 80 w 145"/>
              <a:gd name="T9" fmla="*/ 46 h 145"/>
              <a:gd name="T10" fmla="*/ 67 w 145"/>
              <a:gd name="T11" fmla="*/ 68 h 145"/>
              <a:gd name="T12" fmla="*/ 54 w 145"/>
              <a:gd name="T13" fmla="*/ 46 h 145"/>
              <a:gd name="T14" fmla="*/ 54 w 145"/>
              <a:gd name="T15" fmla="*/ 46 h 145"/>
              <a:gd name="T16" fmla="*/ 48 w 145"/>
              <a:gd name="T17" fmla="*/ 46 h 145"/>
              <a:gd name="T18" fmla="*/ 46 w 145"/>
              <a:gd name="T19" fmla="*/ 46 h 145"/>
              <a:gd name="T20" fmla="*/ 64 w 145"/>
              <a:gd name="T21" fmla="*/ 76 h 145"/>
              <a:gd name="T22" fmla="*/ 63 w 145"/>
              <a:gd name="T23" fmla="*/ 98 h 145"/>
              <a:gd name="T24" fmla="*/ 63 w 145"/>
              <a:gd name="T25" fmla="*/ 99 h 145"/>
              <a:gd name="T26" fmla="*/ 64 w 145"/>
              <a:gd name="T27" fmla="*/ 99 h 145"/>
              <a:gd name="T28" fmla="*/ 64 w 145"/>
              <a:gd name="T29" fmla="*/ 99 h 145"/>
              <a:gd name="T30" fmla="*/ 70 w 145"/>
              <a:gd name="T31" fmla="*/ 99 h 145"/>
              <a:gd name="T32" fmla="*/ 71 w 145"/>
              <a:gd name="T33" fmla="*/ 99 h 145"/>
              <a:gd name="T34" fmla="*/ 71 w 145"/>
              <a:gd name="T35" fmla="*/ 76 h 145"/>
              <a:gd name="T36" fmla="*/ 79 w 145"/>
              <a:gd name="T37" fmla="*/ 62 h 145"/>
              <a:gd name="T38" fmla="*/ 88 w 145"/>
              <a:gd name="T39" fmla="*/ 47 h 145"/>
              <a:gd name="T40" fmla="*/ 88 w 145"/>
              <a:gd name="T41" fmla="*/ 46 h 145"/>
              <a:gd name="T42" fmla="*/ 89 w 145"/>
              <a:gd name="T43" fmla="*/ 91 h 145"/>
              <a:gd name="T44" fmla="*/ 85 w 145"/>
              <a:gd name="T45" fmla="*/ 94 h 145"/>
              <a:gd name="T46" fmla="*/ 85 w 145"/>
              <a:gd name="T47" fmla="*/ 97 h 145"/>
              <a:gd name="T48" fmla="*/ 87 w 145"/>
              <a:gd name="T49" fmla="*/ 99 h 145"/>
              <a:gd name="T50" fmla="*/ 89 w 145"/>
              <a:gd name="T51" fmla="*/ 99 h 145"/>
              <a:gd name="T52" fmla="*/ 92 w 145"/>
              <a:gd name="T53" fmla="*/ 96 h 145"/>
              <a:gd name="T54" fmla="*/ 92 w 145"/>
              <a:gd name="T55" fmla="*/ 93 h 145"/>
              <a:gd name="T56" fmla="*/ 89 w 145"/>
              <a:gd name="T57" fmla="*/ 91 h 145"/>
              <a:gd name="T58" fmla="*/ 73 w 145"/>
              <a:gd name="T59" fmla="*/ 0 h 145"/>
              <a:gd name="T60" fmla="*/ 0 w 145"/>
              <a:gd name="T61" fmla="*/ 72 h 145"/>
              <a:gd name="T62" fmla="*/ 73 w 145"/>
              <a:gd name="T63" fmla="*/ 145 h 145"/>
              <a:gd name="T64" fmla="*/ 145 w 145"/>
              <a:gd name="T65" fmla="*/ 72 h 145"/>
              <a:gd name="T66" fmla="*/ 73 w 145"/>
              <a:gd name="T67" fmla="*/ 0 h 145"/>
              <a:gd name="T68" fmla="*/ 73 w 145"/>
              <a:gd name="T69" fmla="*/ 138 h 145"/>
              <a:gd name="T70" fmla="*/ 7 w 145"/>
              <a:gd name="T71" fmla="*/ 72 h 145"/>
              <a:gd name="T72" fmla="*/ 73 w 145"/>
              <a:gd name="T73" fmla="*/ 6 h 145"/>
              <a:gd name="T74" fmla="*/ 139 w 145"/>
              <a:gd name="T75" fmla="*/ 72 h 145"/>
              <a:gd name="T76" fmla="*/ 73 w 145"/>
              <a:gd name="T77" fmla="*/ 138 h 145"/>
              <a:gd name="T78" fmla="*/ 96 w 145"/>
              <a:gd name="T79" fmla="*/ 47 h 145"/>
              <a:gd name="T80" fmla="*/ 95 w 145"/>
              <a:gd name="T81" fmla="*/ 47 h 145"/>
              <a:gd name="T82" fmla="*/ 91 w 145"/>
              <a:gd name="T83" fmla="*/ 50 h 145"/>
              <a:gd name="T84" fmla="*/ 88 w 145"/>
              <a:gd name="T85" fmla="*/ 87 h 145"/>
              <a:gd name="T86" fmla="*/ 88 w 145"/>
              <a:gd name="T87" fmla="*/ 87 h 145"/>
              <a:gd name="T88" fmla="*/ 89 w 145"/>
              <a:gd name="T89" fmla="*/ 87 h 145"/>
              <a:gd name="T90" fmla="*/ 89 w 145"/>
              <a:gd name="T91" fmla="*/ 87 h 145"/>
              <a:gd name="T92" fmla="*/ 91 w 145"/>
              <a:gd name="T93" fmla="*/ 88 h 145"/>
              <a:gd name="T94" fmla="*/ 91 w 145"/>
              <a:gd name="T95" fmla="*/ 88 h 145"/>
              <a:gd name="T96" fmla="*/ 92 w 145"/>
              <a:gd name="T97" fmla="*/ 87 h 145"/>
              <a:gd name="T98" fmla="*/ 98 w 145"/>
              <a:gd name="T99" fmla="*/ 57 h 145"/>
              <a:gd name="T100" fmla="*/ 99 w 145"/>
              <a:gd name="T101" fmla="*/ 52 h 145"/>
              <a:gd name="T102" fmla="*/ 99 w 145"/>
              <a:gd name="T103" fmla="*/ 48 h 145"/>
              <a:gd name="T104" fmla="*/ 96 w 145"/>
              <a:gd name="T105" fmla="*/ 4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145">
                <a:moveTo>
                  <a:pt x="88" y="46"/>
                </a:move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7"/>
                  <a:pt x="83" y="47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67" y="68"/>
                  <a:pt x="67" y="68"/>
                  <a:pt x="67" y="6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4" y="46"/>
                </a:cubicBezTo>
                <a:cubicBezTo>
                  <a:pt x="52" y="47"/>
                  <a:pt x="50" y="47"/>
                  <a:pt x="48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9"/>
                  <a:pt x="63" y="99"/>
                  <a:pt x="63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6" y="98"/>
                  <a:pt x="69" y="98"/>
                  <a:pt x="70" y="99"/>
                </a:cubicBezTo>
                <a:cubicBezTo>
                  <a:pt x="71" y="99"/>
                  <a:pt x="71" y="99"/>
                  <a:pt x="71" y="99"/>
                </a:cubicBezTo>
                <a:cubicBezTo>
                  <a:pt x="71" y="76"/>
                  <a:pt x="71" y="76"/>
                  <a:pt x="71" y="76"/>
                </a:cubicBezTo>
                <a:cubicBezTo>
                  <a:pt x="71" y="75"/>
                  <a:pt x="75" y="68"/>
                  <a:pt x="79" y="62"/>
                </a:cubicBezTo>
                <a:cubicBezTo>
                  <a:pt x="83" y="54"/>
                  <a:pt x="88" y="47"/>
                  <a:pt x="88" y="47"/>
                </a:cubicBezTo>
                <a:lnTo>
                  <a:pt x="88" y="46"/>
                </a:lnTo>
                <a:close/>
                <a:moveTo>
                  <a:pt x="89" y="91"/>
                </a:moveTo>
                <a:cubicBezTo>
                  <a:pt x="87" y="91"/>
                  <a:pt x="85" y="92"/>
                  <a:pt x="85" y="94"/>
                </a:cubicBezTo>
                <a:cubicBezTo>
                  <a:pt x="84" y="95"/>
                  <a:pt x="85" y="96"/>
                  <a:pt x="85" y="97"/>
                </a:cubicBezTo>
                <a:cubicBezTo>
                  <a:pt x="86" y="98"/>
                  <a:pt x="86" y="98"/>
                  <a:pt x="87" y="99"/>
                </a:cubicBezTo>
                <a:cubicBezTo>
                  <a:pt x="88" y="99"/>
                  <a:pt x="88" y="99"/>
                  <a:pt x="89" y="99"/>
                </a:cubicBezTo>
                <a:cubicBezTo>
                  <a:pt x="91" y="99"/>
                  <a:pt x="92" y="98"/>
                  <a:pt x="92" y="96"/>
                </a:cubicBezTo>
                <a:cubicBezTo>
                  <a:pt x="93" y="95"/>
                  <a:pt x="92" y="94"/>
                  <a:pt x="92" y="93"/>
                </a:cubicBezTo>
                <a:cubicBezTo>
                  <a:pt x="91" y="92"/>
                  <a:pt x="91" y="92"/>
                  <a:pt x="89" y="91"/>
                </a:cubicBezTo>
                <a:close/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3"/>
                  <a:pt x="33" y="145"/>
                  <a:pt x="73" y="145"/>
                </a:cubicBezTo>
                <a:cubicBezTo>
                  <a:pt x="113" y="145"/>
                  <a:pt x="145" y="113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6" y="138"/>
                  <a:pt x="7" y="109"/>
                  <a:pt x="7" y="72"/>
                </a:cubicBezTo>
                <a:cubicBezTo>
                  <a:pt x="7" y="36"/>
                  <a:pt x="36" y="6"/>
                  <a:pt x="73" y="6"/>
                </a:cubicBezTo>
                <a:cubicBezTo>
                  <a:pt x="109" y="6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  <a:moveTo>
                  <a:pt x="96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3" y="47"/>
                  <a:pt x="92" y="48"/>
                  <a:pt x="91" y="50"/>
                </a:cubicBezTo>
                <a:cubicBezTo>
                  <a:pt x="89" y="78"/>
                  <a:pt x="88" y="87"/>
                  <a:pt x="88" y="87"/>
                </a:cubicBezTo>
                <a:cubicBezTo>
                  <a:pt x="88" y="87"/>
                  <a:pt x="88" y="87"/>
                  <a:pt x="88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7"/>
                  <a:pt x="90" y="88"/>
                  <a:pt x="91" y="88"/>
                </a:cubicBezTo>
                <a:cubicBezTo>
                  <a:pt x="91" y="88"/>
                  <a:pt x="91" y="88"/>
                  <a:pt x="91" y="88"/>
                </a:cubicBezTo>
                <a:cubicBezTo>
                  <a:pt x="92" y="87"/>
                  <a:pt x="92" y="87"/>
                  <a:pt x="92" y="87"/>
                </a:cubicBezTo>
                <a:cubicBezTo>
                  <a:pt x="93" y="77"/>
                  <a:pt x="96" y="64"/>
                  <a:pt x="98" y="57"/>
                </a:cubicBezTo>
                <a:cubicBezTo>
                  <a:pt x="98" y="54"/>
                  <a:pt x="99" y="53"/>
                  <a:pt x="99" y="52"/>
                </a:cubicBezTo>
                <a:cubicBezTo>
                  <a:pt x="99" y="50"/>
                  <a:pt x="99" y="49"/>
                  <a:pt x="99" y="48"/>
                </a:cubicBezTo>
                <a:cubicBezTo>
                  <a:pt x="98" y="47"/>
                  <a:pt x="97" y="47"/>
                  <a:pt x="96" y="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367772" y="5227898"/>
            <a:ext cx="547688" cy="544513"/>
          </a:xfrm>
          <a:custGeom>
            <a:avLst/>
            <a:gdLst>
              <a:gd name="T0" fmla="*/ 94 w 146"/>
              <a:gd name="T1" fmla="*/ 65 h 145"/>
              <a:gd name="T2" fmla="*/ 94 w 146"/>
              <a:gd name="T3" fmla="*/ 65 h 145"/>
              <a:gd name="T4" fmla="*/ 94 w 146"/>
              <a:gd name="T5" fmla="*/ 65 h 145"/>
              <a:gd name="T6" fmla="*/ 94 w 146"/>
              <a:gd name="T7" fmla="*/ 65 h 145"/>
              <a:gd name="T8" fmla="*/ 52 w 146"/>
              <a:gd name="T9" fmla="*/ 65 h 145"/>
              <a:gd name="T10" fmla="*/ 37 w 146"/>
              <a:gd name="T11" fmla="*/ 78 h 145"/>
              <a:gd name="T12" fmla="*/ 50 w 146"/>
              <a:gd name="T13" fmla="*/ 85 h 145"/>
              <a:gd name="T14" fmla="*/ 50 w 146"/>
              <a:gd name="T15" fmla="*/ 85 h 145"/>
              <a:gd name="T16" fmla="*/ 53 w 146"/>
              <a:gd name="T17" fmla="*/ 87 h 145"/>
              <a:gd name="T18" fmla="*/ 58 w 146"/>
              <a:gd name="T19" fmla="*/ 91 h 145"/>
              <a:gd name="T20" fmla="*/ 68 w 146"/>
              <a:gd name="T21" fmla="*/ 83 h 145"/>
              <a:gd name="T22" fmla="*/ 73 w 146"/>
              <a:gd name="T23" fmla="*/ 80 h 145"/>
              <a:gd name="T24" fmla="*/ 73 w 146"/>
              <a:gd name="T25" fmla="*/ 80 h 145"/>
              <a:gd name="T26" fmla="*/ 73 w 146"/>
              <a:gd name="T27" fmla="*/ 80 h 145"/>
              <a:gd name="T28" fmla="*/ 73 w 146"/>
              <a:gd name="T29" fmla="*/ 80 h 145"/>
              <a:gd name="T30" fmla="*/ 73 w 146"/>
              <a:gd name="T31" fmla="*/ 80 h 145"/>
              <a:gd name="T32" fmla="*/ 84 w 146"/>
              <a:gd name="T33" fmla="*/ 88 h 145"/>
              <a:gd name="T34" fmla="*/ 88 w 146"/>
              <a:gd name="T35" fmla="*/ 91 h 145"/>
              <a:gd name="T36" fmla="*/ 109 w 146"/>
              <a:gd name="T37" fmla="*/ 78 h 145"/>
              <a:gd name="T38" fmla="*/ 94 w 146"/>
              <a:gd name="T39" fmla="*/ 65 h 145"/>
              <a:gd name="T40" fmla="*/ 73 w 146"/>
              <a:gd name="T41" fmla="*/ 79 h 145"/>
              <a:gd name="T42" fmla="*/ 52 w 146"/>
              <a:gd name="T43" fmla="*/ 65 h 145"/>
              <a:gd name="T44" fmla="*/ 88 w 146"/>
              <a:gd name="T45" fmla="*/ 99 h 145"/>
              <a:gd name="T46" fmla="*/ 88 w 146"/>
              <a:gd name="T47" fmla="*/ 99 h 145"/>
              <a:gd name="T48" fmla="*/ 73 w 146"/>
              <a:gd name="T49" fmla="*/ 88 h 145"/>
              <a:gd name="T50" fmla="*/ 59 w 146"/>
              <a:gd name="T51" fmla="*/ 99 h 145"/>
              <a:gd name="T52" fmla="*/ 59 w 146"/>
              <a:gd name="T53" fmla="*/ 99 h 145"/>
              <a:gd name="T54" fmla="*/ 51 w 146"/>
              <a:gd name="T55" fmla="*/ 94 h 145"/>
              <a:gd name="T56" fmla="*/ 51 w 146"/>
              <a:gd name="T57" fmla="*/ 98 h 145"/>
              <a:gd name="T58" fmla="*/ 73 w 146"/>
              <a:gd name="T59" fmla="*/ 112 h 145"/>
              <a:gd name="T60" fmla="*/ 95 w 146"/>
              <a:gd name="T61" fmla="*/ 98 h 145"/>
              <a:gd name="T62" fmla="*/ 95 w 146"/>
              <a:gd name="T63" fmla="*/ 94 h 145"/>
              <a:gd name="T64" fmla="*/ 88 w 146"/>
              <a:gd name="T65" fmla="*/ 99 h 145"/>
              <a:gd name="T66" fmla="*/ 37 w 146"/>
              <a:gd name="T67" fmla="*/ 54 h 145"/>
              <a:gd name="T68" fmla="*/ 52 w 146"/>
              <a:gd name="T69" fmla="*/ 65 h 145"/>
              <a:gd name="T70" fmla="*/ 73 w 146"/>
              <a:gd name="T71" fmla="*/ 52 h 145"/>
              <a:gd name="T72" fmla="*/ 58 w 146"/>
              <a:gd name="T73" fmla="*/ 39 h 145"/>
              <a:gd name="T74" fmla="*/ 37 w 146"/>
              <a:gd name="T75" fmla="*/ 54 h 145"/>
              <a:gd name="T76" fmla="*/ 73 w 146"/>
              <a:gd name="T77" fmla="*/ 0 h 145"/>
              <a:gd name="T78" fmla="*/ 0 w 146"/>
              <a:gd name="T79" fmla="*/ 72 h 145"/>
              <a:gd name="T80" fmla="*/ 73 w 146"/>
              <a:gd name="T81" fmla="*/ 145 h 145"/>
              <a:gd name="T82" fmla="*/ 146 w 146"/>
              <a:gd name="T83" fmla="*/ 72 h 145"/>
              <a:gd name="T84" fmla="*/ 73 w 146"/>
              <a:gd name="T85" fmla="*/ 0 h 145"/>
              <a:gd name="T86" fmla="*/ 73 w 146"/>
              <a:gd name="T87" fmla="*/ 138 h 145"/>
              <a:gd name="T88" fmla="*/ 7 w 146"/>
              <a:gd name="T89" fmla="*/ 72 h 145"/>
              <a:gd name="T90" fmla="*/ 73 w 146"/>
              <a:gd name="T91" fmla="*/ 6 h 145"/>
              <a:gd name="T92" fmla="*/ 139 w 146"/>
              <a:gd name="T93" fmla="*/ 72 h 145"/>
              <a:gd name="T94" fmla="*/ 73 w 146"/>
              <a:gd name="T95" fmla="*/ 138 h 145"/>
              <a:gd name="T96" fmla="*/ 88 w 146"/>
              <a:gd name="T97" fmla="*/ 39 h 145"/>
              <a:gd name="T98" fmla="*/ 73 w 146"/>
              <a:gd name="T99" fmla="*/ 52 h 145"/>
              <a:gd name="T100" fmla="*/ 94 w 146"/>
              <a:gd name="T101" fmla="*/ 65 h 145"/>
              <a:gd name="T102" fmla="*/ 109 w 146"/>
              <a:gd name="T103" fmla="*/ 53 h 145"/>
              <a:gd name="T104" fmla="*/ 88 w 146"/>
              <a:gd name="T105" fmla="*/ 3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6" h="145">
                <a:moveTo>
                  <a:pt x="94" y="65"/>
                </a:moveTo>
                <a:cubicBezTo>
                  <a:pt x="94" y="65"/>
                  <a:pt x="94" y="65"/>
                  <a:pt x="94" y="65"/>
                </a:cubicBezTo>
                <a:cubicBezTo>
                  <a:pt x="94" y="65"/>
                  <a:pt x="94" y="65"/>
                  <a:pt x="94" y="65"/>
                </a:cubicBezTo>
                <a:cubicBezTo>
                  <a:pt x="94" y="65"/>
                  <a:pt x="94" y="65"/>
                  <a:pt x="94" y="65"/>
                </a:cubicBezTo>
                <a:close/>
                <a:moveTo>
                  <a:pt x="52" y="65"/>
                </a:moveTo>
                <a:cubicBezTo>
                  <a:pt x="37" y="78"/>
                  <a:pt x="37" y="78"/>
                  <a:pt x="37" y="78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3" y="87"/>
                  <a:pt x="53" y="87"/>
                  <a:pt x="53" y="87"/>
                </a:cubicBezTo>
                <a:cubicBezTo>
                  <a:pt x="58" y="91"/>
                  <a:pt x="58" y="91"/>
                  <a:pt x="58" y="91"/>
                </a:cubicBezTo>
                <a:cubicBezTo>
                  <a:pt x="68" y="83"/>
                  <a:pt x="68" y="83"/>
                  <a:pt x="68" y="83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84" y="88"/>
                  <a:pt x="84" y="88"/>
                  <a:pt x="84" y="88"/>
                </a:cubicBezTo>
                <a:cubicBezTo>
                  <a:pt x="88" y="91"/>
                  <a:pt x="88" y="91"/>
                  <a:pt x="88" y="91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94" y="65"/>
                  <a:pt x="94" y="65"/>
                  <a:pt x="94" y="65"/>
                </a:cubicBezTo>
                <a:cubicBezTo>
                  <a:pt x="73" y="79"/>
                  <a:pt x="73" y="79"/>
                  <a:pt x="73" y="79"/>
                </a:cubicBezTo>
                <a:lnTo>
                  <a:pt x="52" y="65"/>
                </a:lnTo>
                <a:close/>
                <a:moveTo>
                  <a:pt x="88" y="99"/>
                </a:moveTo>
                <a:cubicBezTo>
                  <a:pt x="88" y="99"/>
                  <a:pt x="88" y="99"/>
                  <a:pt x="88" y="99"/>
                </a:cubicBezTo>
                <a:cubicBezTo>
                  <a:pt x="73" y="88"/>
                  <a:pt x="73" y="88"/>
                  <a:pt x="73" y="88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1" y="94"/>
                  <a:pt x="51" y="94"/>
                  <a:pt x="51" y="94"/>
                </a:cubicBezTo>
                <a:cubicBezTo>
                  <a:pt x="51" y="98"/>
                  <a:pt x="51" y="98"/>
                  <a:pt x="51" y="98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95" y="98"/>
                  <a:pt x="95" y="98"/>
                  <a:pt x="95" y="98"/>
                </a:cubicBezTo>
                <a:cubicBezTo>
                  <a:pt x="95" y="94"/>
                  <a:pt x="95" y="94"/>
                  <a:pt x="95" y="94"/>
                </a:cubicBezTo>
                <a:cubicBezTo>
                  <a:pt x="88" y="99"/>
                  <a:pt x="88" y="99"/>
                  <a:pt x="88" y="99"/>
                </a:cubicBezTo>
                <a:close/>
                <a:moveTo>
                  <a:pt x="37" y="54"/>
                </a:moveTo>
                <a:cubicBezTo>
                  <a:pt x="52" y="65"/>
                  <a:pt x="52" y="65"/>
                  <a:pt x="52" y="65"/>
                </a:cubicBezTo>
                <a:cubicBezTo>
                  <a:pt x="73" y="52"/>
                  <a:pt x="73" y="52"/>
                  <a:pt x="73" y="52"/>
                </a:cubicBezTo>
                <a:cubicBezTo>
                  <a:pt x="58" y="39"/>
                  <a:pt x="58" y="39"/>
                  <a:pt x="58" y="39"/>
                </a:cubicBezTo>
                <a:lnTo>
                  <a:pt x="37" y="54"/>
                </a:lnTo>
                <a:close/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3"/>
                  <a:pt x="33" y="145"/>
                  <a:pt x="73" y="145"/>
                </a:cubicBezTo>
                <a:cubicBezTo>
                  <a:pt x="113" y="145"/>
                  <a:pt x="146" y="113"/>
                  <a:pt x="146" y="72"/>
                </a:cubicBezTo>
                <a:cubicBezTo>
                  <a:pt x="146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7" y="138"/>
                  <a:pt x="7" y="109"/>
                  <a:pt x="7" y="72"/>
                </a:cubicBezTo>
                <a:cubicBezTo>
                  <a:pt x="7" y="36"/>
                  <a:pt x="37" y="6"/>
                  <a:pt x="73" y="6"/>
                </a:cubicBezTo>
                <a:cubicBezTo>
                  <a:pt x="109" y="6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  <a:moveTo>
                  <a:pt x="88" y="39"/>
                </a:moveTo>
                <a:cubicBezTo>
                  <a:pt x="73" y="52"/>
                  <a:pt x="73" y="52"/>
                  <a:pt x="73" y="52"/>
                </a:cubicBezTo>
                <a:cubicBezTo>
                  <a:pt x="94" y="65"/>
                  <a:pt x="94" y="65"/>
                  <a:pt x="94" y="65"/>
                </a:cubicBezTo>
                <a:cubicBezTo>
                  <a:pt x="109" y="53"/>
                  <a:pt x="109" y="53"/>
                  <a:pt x="109" y="53"/>
                </a:cubicBezTo>
                <a:lnTo>
                  <a:pt x="88" y="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7410760" y="5227898"/>
            <a:ext cx="544513" cy="544513"/>
          </a:xfrm>
          <a:custGeom>
            <a:avLst/>
            <a:gdLst>
              <a:gd name="T0" fmla="*/ 92 w 145"/>
              <a:gd name="T1" fmla="*/ 39 h 145"/>
              <a:gd name="T2" fmla="*/ 52 w 145"/>
              <a:gd name="T3" fmla="*/ 39 h 145"/>
              <a:gd name="T4" fmla="*/ 39 w 145"/>
              <a:gd name="T5" fmla="*/ 53 h 145"/>
              <a:gd name="T6" fmla="*/ 39 w 145"/>
              <a:gd name="T7" fmla="*/ 92 h 145"/>
              <a:gd name="T8" fmla="*/ 52 w 145"/>
              <a:gd name="T9" fmla="*/ 105 h 145"/>
              <a:gd name="T10" fmla="*/ 92 w 145"/>
              <a:gd name="T11" fmla="*/ 105 h 145"/>
              <a:gd name="T12" fmla="*/ 105 w 145"/>
              <a:gd name="T13" fmla="*/ 92 h 145"/>
              <a:gd name="T14" fmla="*/ 105 w 145"/>
              <a:gd name="T15" fmla="*/ 53 h 145"/>
              <a:gd name="T16" fmla="*/ 92 w 145"/>
              <a:gd name="T17" fmla="*/ 39 h 145"/>
              <a:gd name="T18" fmla="*/ 85 w 145"/>
              <a:gd name="T19" fmla="*/ 49 h 145"/>
              <a:gd name="T20" fmla="*/ 95 w 145"/>
              <a:gd name="T21" fmla="*/ 49 h 145"/>
              <a:gd name="T22" fmla="*/ 95 w 145"/>
              <a:gd name="T23" fmla="*/ 59 h 145"/>
              <a:gd name="T24" fmla="*/ 85 w 145"/>
              <a:gd name="T25" fmla="*/ 59 h 145"/>
              <a:gd name="T26" fmla="*/ 85 w 145"/>
              <a:gd name="T27" fmla="*/ 49 h 145"/>
              <a:gd name="T28" fmla="*/ 72 w 145"/>
              <a:gd name="T29" fmla="*/ 59 h 145"/>
              <a:gd name="T30" fmla="*/ 85 w 145"/>
              <a:gd name="T31" fmla="*/ 72 h 145"/>
              <a:gd name="T32" fmla="*/ 72 w 145"/>
              <a:gd name="T33" fmla="*/ 86 h 145"/>
              <a:gd name="T34" fmla="*/ 59 w 145"/>
              <a:gd name="T35" fmla="*/ 72 h 145"/>
              <a:gd name="T36" fmla="*/ 72 w 145"/>
              <a:gd name="T37" fmla="*/ 59 h 145"/>
              <a:gd name="T38" fmla="*/ 99 w 145"/>
              <a:gd name="T39" fmla="*/ 92 h 145"/>
              <a:gd name="T40" fmla="*/ 92 w 145"/>
              <a:gd name="T41" fmla="*/ 99 h 145"/>
              <a:gd name="T42" fmla="*/ 52 w 145"/>
              <a:gd name="T43" fmla="*/ 99 h 145"/>
              <a:gd name="T44" fmla="*/ 46 w 145"/>
              <a:gd name="T45" fmla="*/ 92 h 145"/>
              <a:gd name="T46" fmla="*/ 46 w 145"/>
              <a:gd name="T47" fmla="*/ 69 h 145"/>
              <a:gd name="T48" fmla="*/ 53 w 145"/>
              <a:gd name="T49" fmla="*/ 69 h 145"/>
              <a:gd name="T50" fmla="*/ 52 w 145"/>
              <a:gd name="T51" fmla="*/ 72 h 145"/>
              <a:gd name="T52" fmla="*/ 72 w 145"/>
              <a:gd name="T53" fmla="*/ 92 h 145"/>
              <a:gd name="T54" fmla="*/ 92 w 145"/>
              <a:gd name="T55" fmla="*/ 72 h 145"/>
              <a:gd name="T56" fmla="*/ 92 w 145"/>
              <a:gd name="T57" fmla="*/ 69 h 145"/>
              <a:gd name="T58" fmla="*/ 99 w 145"/>
              <a:gd name="T59" fmla="*/ 69 h 145"/>
              <a:gd name="T60" fmla="*/ 99 w 145"/>
              <a:gd name="T61" fmla="*/ 92 h 145"/>
              <a:gd name="T62" fmla="*/ 72 w 145"/>
              <a:gd name="T63" fmla="*/ 0 h 145"/>
              <a:gd name="T64" fmla="*/ 0 w 145"/>
              <a:gd name="T65" fmla="*/ 72 h 145"/>
              <a:gd name="T66" fmla="*/ 72 w 145"/>
              <a:gd name="T67" fmla="*/ 145 h 145"/>
              <a:gd name="T68" fmla="*/ 145 w 145"/>
              <a:gd name="T69" fmla="*/ 72 h 145"/>
              <a:gd name="T70" fmla="*/ 72 w 145"/>
              <a:gd name="T71" fmla="*/ 0 h 145"/>
              <a:gd name="T72" fmla="*/ 72 w 145"/>
              <a:gd name="T73" fmla="*/ 138 h 145"/>
              <a:gd name="T74" fmla="*/ 6 w 145"/>
              <a:gd name="T75" fmla="*/ 72 h 145"/>
              <a:gd name="T76" fmla="*/ 72 w 145"/>
              <a:gd name="T77" fmla="*/ 6 h 145"/>
              <a:gd name="T78" fmla="*/ 138 w 145"/>
              <a:gd name="T79" fmla="*/ 72 h 145"/>
              <a:gd name="T80" fmla="*/ 72 w 145"/>
              <a:gd name="T81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45">
                <a:moveTo>
                  <a:pt x="92" y="39"/>
                </a:moveTo>
                <a:cubicBezTo>
                  <a:pt x="52" y="39"/>
                  <a:pt x="52" y="39"/>
                  <a:pt x="52" y="39"/>
                </a:cubicBezTo>
                <a:cubicBezTo>
                  <a:pt x="45" y="39"/>
                  <a:pt x="39" y="45"/>
                  <a:pt x="39" y="53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100"/>
                  <a:pt x="45" y="105"/>
                  <a:pt x="52" y="105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99" y="105"/>
                  <a:pt x="105" y="100"/>
                  <a:pt x="105" y="92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5" y="45"/>
                  <a:pt x="99" y="39"/>
                  <a:pt x="92" y="39"/>
                </a:cubicBezTo>
                <a:close/>
                <a:moveTo>
                  <a:pt x="85" y="49"/>
                </a:moveTo>
                <a:cubicBezTo>
                  <a:pt x="95" y="49"/>
                  <a:pt x="95" y="49"/>
                  <a:pt x="95" y="49"/>
                </a:cubicBezTo>
                <a:cubicBezTo>
                  <a:pt x="95" y="59"/>
                  <a:pt x="95" y="59"/>
                  <a:pt x="95" y="59"/>
                </a:cubicBezTo>
                <a:cubicBezTo>
                  <a:pt x="85" y="59"/>
                  <a:pt x="85" y="59"/>
                  <a:pt x="85" y="59"/>
                </a:cubicBezTo>
                <a:lnTo>
                  <a:pt x="85" y="49"/>
                </a:lnTo>
                <a:close/>
                <a:moveTo>
                  <a:pt x="72" y="59"/>
                </a:moveTo>
                <a:cubicBezTo>
                  <a:pt x="79" y="59"/>
                  <a:pt x="85" y="65"/>
                  <a:pt x="85" y="72"/>
                </a:cubicBezTo>
                <a:cubicBezTo>
                  <a:pt x="85" y="80"/>
                  <a:pt x="79" y="86"/>
                  <a:pt x="72" y="86"/>
                </a:cubicBezTo>
                <a:cubicBezTo>
                  <a:pt x="65" y="86"/>
                  <a:pt x="59" y="80"/>
                  <a:pt x="59" y="72"/>
                </a:cubicBezTo>
                <a:cubicBezTo>
                  <a:pt x="59" y="65"/>
                  <a:pt x="65" y="59"/>
                  <a:pt x="72" y="59"/>
                </a:cubicBezTo>
                <a:close/>
                <a:moveTo>
                  <a:pt x="99" y="92"/>
                </a:moveTo>
                <a:cubicBezTo>
                  <a:pt x="99" y="96"/>
                  <a:pt x="96" y="99"/>
                  <a:pt x="92" y="99"/>
                </a:cubicBezTo>
                <a:cubicBezTo>
                  <a:pt x="52" y="99"/>
                  <a:pt x="52" y="99"/>
                  <a:pt x="52" y="99"/>
                </a:cubicBezTo>
                <a:cubicBezTo>
                  <a:pt x="49" y="99"/>
                  <a:pt x="46" y="96"/>
                  <a:pt x="46" y="92"/>
                </a:cubicBezTo>
                <a:cubicBezTo>
                  <a:pt x="46" y="69"/>
                  <a:pt x="46" y="69"/>
                  <a:pt x="46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70"/>
                  <a:pt x="52" y="71"/>
                  <a:pt x="52" y="72"/>
                </a:cubicBezTo>
                <a:cubicBezTo>
                  <a:pt x="52" y="83"/>
                  <a:pt x="61" y="92"/>
                  <a:pt x="72" y="92"/>
                </a:cubicBezTo>
                <a:cubicBezTo>
                  <a:pt x="83" y="92"/>
                  <a:pt x="92" y="83"/>
                  <a:pt x="92" y="72"/>
                </a:cubicBezTo>
                <a:cubicBezTo>
                  <a:pt x="92" y="71"/>
                  <a:pt x="92" y="70"/>
                  <a:pt x="92" y="69"/>
                </a:cubicBezTo>
                <a:cubicBezTo>
                  <a:pt x="99" y="69"/>
                  <a:pt x="99" y="69"/>
                  <a:pt x="99" y="69"/>
                </a:cubicBezTo>
                <a:lnTo>
                  <a:pt x="99" y="92"/>
                </a:lnTo>
                <a:close/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3"/>
                  <a:pt x="32" y="145"/>
                  <a:pt x="72" y="145"/>
                </a:cubicBezTo>
                <a:cubicBezTo>
                  <a:pt x="112" y="145"/>
                  <a:pt x="145" y="113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lose/>
                <a:moveTo>
                  <a:pt x="72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2" y="6"/>
                </a:cubicBezTo>
                <a:cubicBezTo>
                  <a:pt x="109" y="6"/>
                  <a:pt x="138" y="36"/>
                  <a:pt x="138" y="72"/>
                </a:cubicBezTo>
                <a:cubicBezTo>
                  <a:pt x="138" y="109"/>
                  <a:pt x="109" y="138"/>
                  <a:pt x="72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8452160" y="5227898"/>
            <a:ext cx="544513" cy="544513"/>
          </a:xfrm>
          <a:custGeom>
            <a:avLst/>
            <a:gdLst>
              <a:gd name="T0" fmla="*/ 72 w 145"/>
              <a:gd name="T1" fmla="*/ 0 h 145"/>
              <a:gd name="T2" fmla="*/ 0 w 145"/>
              <a:gd name="T3" fmla="*/ 72 h 145"/>
              <a:gd name="T4" fmla="*/ 72 w 145"/>
              <a:gd name="T5" fmla="*/ 145 h 145"/>
              <a:gd name="T6" fmla="*/ 145 w 145"/>
              <a:gd name="T7" fmla="*/ 72 h 145"/>
              <a:gd name="T8" fmla="*/ 72 w 145"/>
              <a:gd name="T9" fmla="*/ 0 h 145"/>
              <a:gd name="T10" fmla="*/ 72 w 145"/>
              <a:gd name="T11" fmla="*/ 138 h 145"/>
              <a:gd name="T12" fmla="*/ 6 w 145"/>
              <a:gd name="T13" fmla="*/ 72 h 145"/>
              <a:gd name="T14" fmla="*/ 72 w 145"/>
              <a:gd name="T15" fmla="*/ 6 h 145"/>
              <a:gd name="T16" fmla="*/ 138 w 145"/>
              <a:gd name="T17" fmla="*/ 72 h 145"/>
              <a:gd name="T18" fmla="*/ 72 w 145"/>
              <a:gd name="T19" fmla="*/ 138 h 145"/>
              <a:gd name="T20" fmla="*/ 72 w 145"/>
              <a:gd name="T21" fmla="*/ 33 h 145"/>
              <a:gd name="T22" fmla="*/ 33 w 145"/>
              <a:gd name="T23" fmla="*/ 72 h 145"/>
              <a:gd name="T24" fmla="*/ 72 w 145"/>
              <a:gd name="T25" fmla="*/ 112 h 145"/>
              <a:gd name="T26" fmla="*/ 112 w 145"/>
              <a:gd name="T27" fmla="*/ 72 h 145"/>
              <a:gd name="T28" fmla="*/ 72 w 145"/>
              <a:gd name="T29" fmla="*/ 33 h 145"/>
              <a:gd name="T30" fmla="*/ 39 w 145"/>
              <a:gd name="T31" fmla="*/ 72 h 145"/>
              <a:gd name="T32" fmla="*/ 42 w 145"/>
              <a:gd name="T33" fmla="*/ 60 h 145"/>
              <a:gd name="T34" fmla="*/ 57 w 145"/>
              <a:gd name="T35" fmla="*/ 102 h 145"/>
              <a:gd name="T36" fmla="*/ 39 w 145"/>
              <a:gd name="T37" fmla="*/ 72 h 145"/>
              <a:gd name="T38" fmla="*/ 72 w 145"/>
              <a:gd name="T39" fmla="*/ 105 h 145"/>
              <a:gd name="T40" fmla="*/ 63 w 145"/>
              <a:gd name="T41" fmla="*/ 104 h 145"/>
              <a:gd name="T42" fmla="*/ 73 w 145"/>
              <a:gd name="T43" fmla="*/ 75 h 145"/>
              <a:gd name="T44" fmla="*/ 83 w 145"/>
              <a:gd name="T45" fmla="*/ 104 h 145"/>
              <a:gd name="T46" fmla="*/ 72 w 145"/>
              <a:gd name="T47" fmla="*/ 105 h 145"/>
              <a:gd name="T48" fmla="*/ 77 w 145"/>
              <a:gd name="T49" fmla="*/ 57 h 145"/>
              <a:gd name="T50" fmla="*/ 81 w 145"/>
              <a:gd name="T51" fmla="*/ 56 h 145"/>
              <a:gd name="T52" fmla="*/ 81 w 145"/>
              <a:gd name="T53" fmla="*/ 54 h 145"/>
              <a:gd name="T54" fmla="*/ 72 w 145"/>
              <a:gd name="T55" fmla="*/ 54 h 145"/>
              <a:gd name="T56" fmla="*/ 63 w 145"/>
              <a:gd name="T57" fmla="*/ 54 h 145"/>
              <a:gd name="T58" fmla="*/ 63 w 145"/>
              <a:gd name="T59" fmla="*/ 56 h 145"/>
              <a:gd name="T60" fmla="*/ 66 w 145"/>
              <a:gd name="T61" fmla="*/ 57 h 145"/>
              <a:gd name="T62" fmla="*/ 71 w 145"/>
              <a:gd name="T63" fmla="*/ 71 h 145"/>
              <a:gd name="T64" fmla="*/ 64 w 145"/>
              <a:gd name="T65" fmla="*/ 93 h 145"/>
              <a:gd name="T66" fmla="*/ 52 w 145"/>
              <a:gd name="T67" fmla="*/ 57 h 145"/>
              <a:gd name="T68" fmla="*/ 56 w 145"/>
              <a:gd name="T69" fmla="*/ 56 h 145"/>
              <a:gd name="T70" fmla="*/ 55 w 145"/>
              <a:gd name="T71" fmla="*/ 54 h 145"/>
              <a:gd name="T72" fmla="*/ 47 w 145"/>
              <a:gd name="T73" fmla="*/ 54 h 145"/>
              <a:gd name="T74" fmla="*/ 45 w 145"/>
              <a:gd name="T75" fmla="*/ 54 h 145"/>
              <a:gd name="T76" fmla="*/ 72 w 145"/>
              <a:gd name="T77" fmla="*/ 39 h 145"/>
              <a:gd name="T78" fmla="*/ 94 w 145"/>
              <a:gd name="T79" fmla="*/ 48 h 145"/>
              <a:gd name="T80" fmla="*/ 89 w 145"/>
              <a:gd name="T81" fmla="*/ 54 h 145"/>
              <a:gd name="T82" fmla="*/ 92 w 145"/>
              <a:gd name="T83" fmla="*/ 61 h 145"/>
              <a:gd name="T84" fmla="*/ 95 w 145"/>
              <a:gd name="T85" fmla="*/ 71 h 145"/>
              <a:gd name="T86" fmla="*/ 92 w 145"/>
              <a:gd name="T87" fmla="*/ 82 h 145"/>
              <a:gd name="T88" fmla="*/ 89 w 145"/>
              <a:gd name="T89" fmla="*/ 93 h 145"/>
              <a:gd name="T90" fmla="*/ 77 w 145"/>
              <a:gd name="T91" fmla="*/ 57 h 145"/>
              <a:gd name="T92" fmla="*/ 105 w 145"/>
              <a:gd name="T93" fmla="*/ 72 h 145"/>
              <a:gd name="T94" fmla="*/ 90 w 145"/>
              <a:gd name="T95" fmla="*/ 101 h 145"/>
              <a:gd name="T96" fmla="*/ 100 w 145"/>
              <a:gd name="T97" fmla="*/ 72 h 145"/>
              <a:gd name="T98" fmla="*/ 102 w 145"/>
              <a:gd name="T99" fmla="*/ 60 h 145"/>
              <a:gd name="T100" fmla="*/ 102 w 145"/>
              <a:gd name="T101" fmla="*/ 58 h 145"/>
              <a:gd name="T102" fmla="*/ 105 w 145"/>
              <a:gd name="T103" fmla="*/ 7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5" h="145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3"/>
                  <a:pt x="32" y="145"/>
                  <a:pt x="72" y="145"/>
                </a:cubicBezTo>
                <a:cubicBezTo>
                  <a:pt x="112" y="145"/>
                  <a:pt x="145" y="113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lose/>
                <a:moveTo>
                  <a:pt x="72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2" y="6"/>
                </a:cubicBezTo>
                <a:cubicBezTo>
                  <a:pt x="109" y="6"/>
                  <a:pt x="138" y="36"/>
                  <a:pt x="138" y="72"/>
                </a:cubicBezTo>
                <a:cubicBezTo>
                  <a:pt x="138" y="109"/>
                  <a:pt x="109" y="138"/>
                  <a:pt x="72" y="138"/>
                </a:cubicBezTo>
                <a:close/>
                <a:moveTo>
                  <a:pt x="72" y="33"/>
                </a:moveTo>
                <a:cubicBezTo>
                  <a:pt x="51" y="33"/>
                  <a:pt x="33" y="51"/>
                  <a:pt x="33" y="72"/>
                </a:cubicBezTo>
                <a:cubicBezTo>
                  <a:pt x="33" y="94"/>
                  <a:pt x="51" y="112"/>
                  <a:pt x="72" y="112"/>
                </a:cubicBezTo>
                <a:cubicBezTo>
                  <a:pt x="94" y="112"/>
                  <a:pt x="112" y="94"/>
                  <a:pt x="112" y="72"/>
                </a:cubicBezTo>
                <a:cubicBezTo>
                  <a:pt x="112" y="51"/>
                  <a:pt x="94" y="33"/>
                  <a:pt x="72" y="33"/>
                </a:cubicBezTo>
                <a:close/>
                <a:moveTo>
                  <a:pt x="39" y="72"/>
                </a:moveTo>
                <a:cubicBezTo>
                  <a:pt x="39" y="68"/>
                  <a:pt x="40" y="63"/>
                  <a:pt x="42" y="60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47" y="96"/>
                  <a:pt x="39" y="85"/>
                  <a:pt x="39" y="72"/>
                </a:cubicBezTo>
                <a:close/>
                <a:moveTo>
                  <a:pt x="72" y="105"/>
                </a:moveTo>
                <a:cubicBezTo>
                  <a:pt x="69" y="105"/>
                  <a:pt x="66" y="105"/>
                  <a:pt x="63" y="104"/>
                </a:cubicBezTo>
                <a:cubicBezTo>
                  <a:pt x="73" y="75"/>
                  <a:pt x="73" y="75"/>
                  <a:pt x="73" y="75"/>
                </a:cubicBezTo>
                <a:cubicBezTo>
                  <a:pt x="73" y="75"/>
                  <a:pt x="82" y="100"/>
                  <a:pt x="83" y="104"/>
                </a:cubicBezTo>
                <a:cubicBezTo>
                  <a:pt x="80" y="105"/>
                  <a:pt x="76" y="105"/>
                  <a:pt x="72" y="105"/>
                </a:cubicBezTo>
                <a:close/>
                <a:moveTo>
                  <a:pt x="77" y="57"/>
                </a:moveTo>
                <a:cubicBezTo>
                  <a:pt x="79" y="57"/>
                  <a:pt x="81" y="56"/>
                  <a:pt x="81" y="56"/>
                </a:cubicBezTo>
                <a:cubicBezTo>
                  <a:pt x="83" y="56"/>
                  <a:pt x="82" y="53"/>
                  <a:pt x="81" y="54"/>
                </a:cubicBezTo>
                <a:cubicBezTo>
                  <a:pt x="81" y="54"/>
                  <a:pt x="75" y="54"/>
                  <a:pt x="72" y="54"/>
                </a:cubicBezTo>
                <a:cubicBezTo>
                  <a:pt x="68" y="54"/>
                  <a:pt x="63" y="54"/>
                  <a:pt x="63" y="54"/>
                </a:cubicBezTo>
                <a:cubicBezTo>
                  <a:pt x="61" y="53"/>
                  <a:pt x="61" y="56"/>
                  <a:pt x="63" y="56"/>
                </a:cubicBezTo>
                <a:cubicBezTo>
                  <a:pt x="63" y="56"/>
                  <a:pt x="64" y="57"/>
                  <a:pt x="66" y="57"/>
                </a:cubicBezTo>
                <a:cubicBezTo>
                  <a:pt x="71" y="71"/>
                  <a:pt x="71" y="71"/>
                  <a:pt x="71" y="71"/>
                </a:cubicBezTo>
                <a:cubicBezTo>
                  <a:pt x="64" y="93"/>
                  <a:pt x="64" y="93"/>
                  <a:pt x="64" y="93"/>
                </a:cubicBezTo>
                <a:cubicBezTo>
                  <a:pt x="52" y="57"/>
                  <a:pt x="52" y="57"/>
                  <a:pt x="52" y="57"/>
                </a:cubicBezTo>
                <a:cubicBezTo>
                  <a:pt x="54" y="57"/>
                  <a:pt x="56" y="56"/>
                  <a:pt x="56" y="56"/>
                </a:cubicBezTo>
                <a:cubicBezTo>
                  <a:pt x="57" y="56"/>
                  <a:pt x="57" y="53"/>
                  <a:pt x="55" y="54"/>
                </a:cubicBezTo>
                <a:cubicBezTo>
                  <a:pt x="55" y="54"/>
                  <a:pt x="50" y="54"/>
                  <a:pt x="47" y="54"/>
                </a:cubicBezTo>
                <a:cubicBezTo>
                  <a:pt x="46" y="54"/>
                  <a:pt x="46" y="54"/>
                  <a:pt x="45" y="54"/>
                </a:cubicBezTo>
                <a:cubicBezTo>
                  <a:pt x="51" y="45"/>
                  <a:pt x="61" y="39"/>
                  <a:pt x="72" y="39"/>
                </a:cubicBezTo>
                <a:cubicBezTo>
                  <a:pt x="81" y="39"/>
                  <a:pt x="88" y="43"/>
                  <a:pt x="94" y="48"/>
                </a:cubicBezTo>
                <a:cubicBezTo>
                  <a:pt x="91" y="48"/>
                  <a:pt x="89" y="51"/>
                  <a:pt x="89" y="54"/>
                </a:cubicBezTo>
                <a:cubicBezTo>
                  <a:pt x="89" y="56"/>
                  <a:pt x="91" y="59"/>
                  <a:pt x="92" y="61"/>
                </a:cubicBezTo>
                <a:cubicBezTo>
                  <a:pt x="94" y="64"/>
                  <a:pt x="95" y="67"/>
                  <a:pt x="95" y="71"/>
                </a:cubicBezTo>
                <a:cubicBezTo>
                  <a:pt x="95" y="74"/>
                  <a:pt x="94" y="77"/>
                  <a:pt x="92" y="82"/>
                </a:cubicBezTo>
                <a:cubicBezTo>
                  <a:pt x="89" y="93"/>
                  <a:pt x="89" y="93"/>
                  <a:pt x="89" y="93"/>
                </a:cubicBezTo>
                <a:lnTo>
                  <a:pt x="77" y="57"/>
                </a:lnTo>
                <a:close/>
                <a:moveTo>
                  <a:pt x="105" y="72"/>
                </a:moveTo>
                <a:cubicBezTo>
                  <a:pt x="105" y="84"/>
                  <a:pt x="99" y="95"/>
                  <a:pt x="90" y="101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1" y="67"/>
                  <a:pt x="102" y="63"/>
                  <a:pt x="102" y="60"/>
                </a:cubicBezTo>
                <a:cubicBezTo>
                  <a:pt x="102" y="59"/>
                  <a:pt x="102" y="58"/>
                  <a:pt x="102" y="58"/>
                </a:cubicBezTo>
                <a:cubicBezTo>
                  <a:pt x="104" y="62"/>
                  <a:pt x="105" y="67"/>
                  <a:pt x="105" y="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9424349" y="5234247"/>
            <a:ext cx="544513" cy="544513"/>
          </a:xfrm>
          <a:custGeom>
            <a:avLst/>
            <a:gdLst>
              <a:gd name="T0" fmla="*/ 73 w 145"/>
              <a:gd name="T1" fmla="*/ 0 h 145"/>
              <a:gd name="T2" fmla="*/ 0 w 145"/>
              <a:gd name="T3" fmla="*/ 73 h 145"/>
              <a:gd name="T4" fmla="*/ 73 w 145"/>
              <a:gd name="T5" fmla="*/ 145 h 145"/>
              <a:gd name="T6" fmla="*/ 145 w 145"/>
              <a:gd name="T7" fmla="*/ 73 h 145"/>
              <a:gd name="T8" fmla="*/ 73 w 145"/>
              <a:gd name="T9" fmla="*/ 0 h 145"/>
              <a:gd name="T10" fmla="*/ 73 w 145"/>
              <a:gd name="T11" fmla="*/ 139 h 145"/>
              <a:gd name="T12" fmla="*/ 7 w 145"/>
              <a:gd name="T13" fmla="*/ 73 h 145"/>
              <a:gd name="T14" fmla="*/ 73 w 145"/>
              <a:gd name="T15" fmla="*/ 7 h 145"/>
              <a:gd name="T16" fmla="*/ 139 w 145"/>
              <a:gd name="T17" fmla="*/ 73 h 145"/>
              <a:gd name="T18" fmla="*/ 73 w 145"/>
              <a:gd name="T19" fmla="*/ 139 h 145"/>
              <a:gd name="T20" fmla="*/ 73 w 145"/>
              <a:gd name="T21" fmla="*/ 33 h 145"/>
              <a:gd name="T22" fmla="*/ 33 w 145"/>
              <a:gd name="T23" fmla="*/ 73 h 145"/>
              <a:gd name="T24" fmla="*/ 73 w 145"/>
              <a:gd name="T25" fmla="*/ 112 h 145"/>
              <a:gd name="T26" fmla="*/ 112 w 145"/>
              <a:gd name="T27" fmla="*/ 73 h 145"/>
              <a:gd name="T28" fmla="*/ 73 w 145"/>
              <a:gd name="T29" fmla="*/ 33 h 145"/>
              <a:gd name="T30" fmla="*/ 73 w 145"/>
              <a:gd name="T31" fmla="*/ 40 h 145"/>
              <a:gd name="T32" fmla="*/ 93 w 145"/>
              <a:gd name="T33" fmla="*/ 47 h 145"/>
              <a:gd name="T34" fmla="*/ 76 w 145"/>
              <a:gd name="T35" fmla="*/ 58 h 145"/>
              <a:gd name="T36" fmla="*/ 63 w 145"/>
              <a:gd name="T37" fmla="*/ 41 h 145"/>
              <a:gd name="T38" fmla="*/ 73 w 145"/>
              <a:gd name="T39" fmla="*/ 40 h 145"/>
              <a:gd name="T40" fmla="*/ 56 w 145"/>
              <a:gd name="T41" fmla="*/ 44 h 145"/>
              <a:gd name="T42" fmla="*/ 70 w 145"/>
              <a:gd name="T43" fmla="*/ 61 h 145"/>
              <a:gd name="T44" fmla="*/ 40 w 145"/>
              <a:gd name="T45" fmla="*/ 66 h 145"/>
              <a:gd name="T46" fmla="*/ 56 w 145"/>
              <a:gd name="T47" fmla="*/ 44 h 145"/>
              <a:gd name="T48" fmla="*/ 40 w 145"/>
              <a:gd name="T49" fmla="*/ 73 h 145"/>
              <a:gd name="T50" fmla="*/ 73 w 145"/>
              <a:gd name="T51" fmla="*/ 66 h 145"/>
              <a:gd name="T52" fmla="*/ 76 w 145"/>
              <a:gd name="T53" fmla="*/ 73 h 145"/>
              <a:gd name="T54" fmla="*/ 49 w 145"/>
              <a:gd name="T55" fmla="*/ 95 h 145"/>
              <a:gd name="T56" fmla="*/ 40 w 145"/>
              <a:gd name="T57" fmla="*/ 73 h 145"/>
              <a:gd name="T58" fmla="*/ 73 w 145"/>
              <a:gd name="T59" fmla="*/ 106 h 145"/>
              <a:gd name="T60" fmla="*/ 54 w 145"/>
              <a:gd name="T61" fmla="*/ 100 h 145"/>
              <a:gd name="T62" fmla="*/ 78 w 145"/>
              <a:gd name="T63" fmla="*/ 79 h 145"/>
              <a:gd name="T64" fmla="*/ 82 w 145"/>
              <a:gd name="T65" fmla="*/ 104 h 145"/>
              <a:gd name="T66" fmla="*/ 73 w 145"/>
              <a:gd name="T67" fmla="*/ 106 h 145"/>
              <a:gd name="T68" fmla="*/ 89 w 145"/>
              <a:gd name="T69" fmla="*/ 101 h 145"/>
              <a:gd name="T70" fmla="*/ 85 w 145"/>
              <a:gd name="T71" fmla="*/ 77 h 145"/>
              <a:gd name="T72" fmla="*/ 96 w 145"/>
              <a:gd name="T73" fmla="*/ 76 h 145"/>
              <a:gd name="T74" fmla="*/ 105 w 145"/>
              <a:gd name="T75" fmla="*/ 77 h 145"/>
              <a:gd name="T76" fmla="*/ 89 w 145"/>
              <a:gd name="T77" fmla="*/ 101 h 145"/>
              <a:gd name="T78" fmla="*/ 96 w 145"/>
              <a:gd name="T79" fmla="*/ 69 h 145"/>
              <a:gd name="T80" fmla="*/ 82 w 145"/>
              <a:gd name="T81" fmla="*/ 71 h 145"/>
              <a:gd name="T82" fmla="*/ 79 w 145"/>
              <a:gd name="T83" fmla="*/ 64 h 145"/>
              <a:gd name="T84" fmla="*/ 98 w 145"/>
              <a:gd name="T85" fmla="*/ 52 h 145"/>
              <a:gd name="T86" fmla="*/ 105 w 145"/>
              <a:gd name="T87" fmla="*/ 70 h 145"/>
              <a:gd name="T88" fmla="*/ 96 w 145"/>
              <a:gd name="T89" fmla="*/ 6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" h="145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5"/>
                  <a:pt x="73" y="145"/>
                </a:cubicBezTo>
                <a:cubicBezTo>
                  <a:pt x="113" y="145"/>
                  <a:pt x="145" y="113"/>
                  <a:pt x="145" y="73"/>
                </a:cubicBezTo>
                <a:cubicBezTo>
                  <a:pt x="145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lose/>
                <a:moveTo>
                  <a:pt x="73" y="33"/>
                </a:moveTo>
                <a:cubicBezTo>
                  <a:pt x="51" y="33"/>
                  <a:pt x="33" y="51"/>
                  <a:pt x="33" y="73"/>
                </a:cubicBezTo>
                <a:cubicBezTo>
                  <a:pt x="33" y="94"/>
                  <a:pt x="51" y="112"/>
                  <a:pt x="73" y="112"/>
                </a:cubicBezTo>
                <a:cubicBezTo>
                  <a:pt x="94" y="112"/>
                  <a:pt x="112" y="94"/>
                  <a:pt x="112" y="73"/>
                </a:cubicBezTo>
                <a:cubicBezTo>
                  <a:pt x="112" y="51"/>
                  <a:pt x="94" y="33"/>
                  <a:pt x="73" y="33"/>
                </a:cubicBezTo>
                <a:close/>
                <a:moveTo>
                  <a:pt x="73" y="40"/>
                </a:moveTo>
                <a:cubicBezTo>
                  <a:pt x="80" y="40"/>
                  <a:pt x="88" y="42"/>
                  <a:pt x="93" y="47"/>
                </a:cubicBezTo>
                <a:cubicBezTo>
                  <a:pt x="88" y="51"/>
                  <a:pt x="82" y="55"/>
                  <a:pt x="76" y="58"/>
                </a:cubicBezTo>
                <a:cubicBezTo>
                  <a:pt x="72" y="52"/>
                  <a:pt x="68" y="46"/>
                  <a:pt x="63" y="41"/>
                </a:cubicBezTo>
                <a:cubicBezTo>
                  <a:pt x="66" y="40"/>
                  <a:pt x="69" y="40"/>
                  <a:pt x="73" y="40"/>
                </a:cubicBezTo>
                <a:close/>
                <a:moveTo>
                  <a:pt x="56" y="44"/>
                </a:moveTo>
                <a:cubicBezTo>
                  <a:pt x="61" y="49"/>
                  <a:pt x="66" y="54"/>
                  <a:pt x="70" y="61"/>
                </a:cubicBezTo>
                <a:cubicBezTo>
                  <a:pt x="60" y="64"/>
                  <a:pt x="51" y="66"/>
                  <a:pt x="40" y="66"/>
                </a:cubicBezTo>
                <a:cubicBezTo>
                  <a:pt x="42" y="57"/>
                  <a:pt x="48" y="49"/>
                  <a:pt x="56" y="44"/>
                </a:cubicBezTo>
                <a:close/>
                <a:moveTo>
                  <a:pt x="40" y="73"/>
                </a:moveTo>
                <a:cubicBezTo>
                  <a:pt x="51" y="73"/>
                  <a:pt x="63" y="70"/>
                  <a:pt x="73" y="66"/>
                </a:cubicBezTo>
                <a:cubicBezTo>
                  <a:pt x="74" y="69"/>
                  <a:pt x="75" y="71"/>
                  <a:pt x="76" y="73"/>
                </a:cubicBezTo>
                <a:cubicBezTo>
                  <a:pt x="65" y="77"/>
                  <a:pt x="55" y="85"/>
                  <a:pt x="49" y="95"/>
                </a:cubicBezTo>
                <a:cubicBezTo>
                  <a:pt x="43" y="89"/>
                  <a:pt x="40" y="81"/>
                  <a:pt x="40" y="73"/>
                </a:cubicBezTo>
                <a:close/>
                <a:moveTo>
                  <a:pt x="73" y="106"/>
                </a:moveTo>
                <a:cubicBezTo>
                  <a:pt x="66" y="106"/>
                  <a:pt x="59" y="103"/>
                  <a:pt x="54" y="100"/>
                </a:cubicBezTo>
                <a:cubicBezTo>
                  <a:pt x="59" y="90"/>
                  <a:pt x="68" y="83"/>
                  <a:pt x="78" y="79"/>
                </a:cubicBezTo>
                <a:cubicBezTo>
                  <a:pt x="81" y="87"/>
                  <a:pt x="82" y="95"/>
                  <a:pt x="82" y="104"/>
                </a:cubicBezTo>
                <a:cubicBezTo>
                  <a:pt x="79" y="105"/>
                  <a:pt x="76" y="106"/>
                  <a:pt x="73" y="106"/>
                </a:cubicBezTo>
                <a:close/>
                <a:moveTo>
                  <a:pt x="89" y="101"/>
                </a:moveTo>
                <a:cubicBezTo>
                  <a:pt x="89" y="93"/>
                  <a:pt x="87" y="85"/>
                  <a:pt x="85" y="77"/>
                </a:cubicBezTo>
                <a:cubicBezTo>
                  <a:pt x="88" y="76"/>
                  <a:pt x="92" y="76"/>
                  <a:pt x="96" y="76"/>
                </a:cubicBezTo>
                <a:cubicBezTo>
                  <a:pt x="99" y="76"/>
                  <a:pt x="102" y="76"/>
                  <a:pt x="105" y="77"/>
                </a:cubicBezTo>
                <a:cubicBezTo>
                  <a:pt x="104" y="87"/>
                  <a:pt x="98" y="96"/>
                  <a:pt x="89" y="101"/>
                </a:cubicBezTo>
                <a:close/>
                <a:moveTo>
                  <a:pt x="96" y="69"/>
                </a:moveTo>
                <a:cubicBezTo>
                  <a:pt x="91" y="69"/>
                  <a:pt x="87" y="70"/>
                  <a:pt x="82" y="71"/>
                </a:cubicBezTo>
                <a:cubicBezTo>
                  <a:pt x="81" y="69"/>
                  <a:pt x="80" y="66"/>
                  <a:pt x="79" y="64"/>
                </a:cubicBezTo>
                <a:cubicBezTo>
                  <a:pt x="86" y="61"/>
                  <a:pt x="92" y="56"/>
                  <a:pt x="98" y="52"/>
                </a:cubicBezTo>
                <a:cubicBezTo>
                  <a:pt x="102" y="57"/>
                  <a:pt x="105" y="63"/>
                  <a:pt x="105" y="70"/>
                </a:cubicBezTo>
                <a:cubicBezTo>
                  <a:pt x="102" y="70"/>
                  <a:pt x="99" y="69"/>
                  <a:pt x="96" y="6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10464162" y="5234247"/>
            <a:ext cx="544513" cy="544513"/>
          </a:xfrm>
          <a:custGeom>
            <a:avLst/>
            <a:gdLst>
              <a:gd name="T0" fmla="*/ 107 w 145"/>
              <a:gd name="T1" fmla="*/ 47 h 145"/>
              <a:gd name="T2" fmla="*/ 99 w 145"/>
              <a:gd name="T3" fmla="*/ 50 h 145"/>
              <a:gd name="T4" fmla="*/ 89 w 145"/>
              <a:gd name="T5" fmla="*/ 46 h 145"/>
              <a:gd name="T6" fmla="*/ 75 w 145"/>
              <a:gd name="T7" fmla="*/ 60 h 145"/>
              <a:gd name="T8" fmla="*/ 76 w 145"/>
              <a:gd name="T9" fmla="*/ 63 h 145"/>
              <a:gd name="T10" fmla="*/ 48 w 145"/>
              <a:gd name="T11" fmla="*/ 49 h 145"/>
              <a:gd name="T12" fmla="*/ 46 w 145"/>
              <a:gd name="T13" fmla="*/ 55 h 145"/>
              <a:gd name="T14" fmla="*/ 52 w 145"/>
              <a:gd name="T15" fmla="*/ 66 h 145"/>
              <a:gd name="T16" fmla="*/ 46 w 145"/>
              <a:gd name="T17" fmla="*/ 65 h 145"/>
              <a:gd name="T18" fmla="*/ 46 w 145"/>
              <a:gd name="T19" fmla="*/ 65 h 145"/>
              <a:gd name="T20" fmla="*/ 57 w 145"/>
              <a:gd name="T21" fmla="*/ 78 h 145"/>
              <a:gd name="T22" fmla="*/ 53 w 145"/>
              <a:gd name="T23" fmla="*/ 78 h 145"/>
              <a:gd name="T24" fmla="*/ 50 w 145"/>
              <a:gd name="T25" fmla="*/ 78 h 145"/>
              <a:gd name="T26" fmla="*/ 63 w 145"/>
              <a:gd name="T27" fmla="*/ 88 h 145"/>
              <a:gd name="T28" fmla="*/ 46 w 145"/>
              <a:gd name="T29" fmla="*/ 93 h 145"/>
              <a:gd name="T30" fmla="*/ 43 w 145"/>
              <a:gd name="T31" fmla="*/ 93 h 145"/>
              <a:gd name="T32" fmla="*/ 64 w 145"/>
              <a:gd name="T33" fmla="*/ 99 h 145"/>
              <a:gd name="T34" fmla="*/ 102 w 145"/>
              <a:gd name="T35" fmla="*/ 61 h 145"/>
              <a:gd name="T36" fmla="*/ 102 w 145"/>
              <a:gd name="T37" fmla="*/ 59 h 145"/>
              <a:gd name="T38" fmla="*/ 109 w 145"/>
              <a:gd name="T39" fmla="*/ 52 h 145"/>
              <a:gd name="T40" fmla="*/ 101 w 145"/>
              <a:gd name="T41" fmla="*/ 55 h 145"/>
              <a:gd name="T42" fmla="*/ 107 w 145"/>
              <a:gd name="T43" fmla="*/ 47 h 145"/>
              <a:gd name="T44" fmla="*/ 132 w 145"/>
              <a:gd name="T45" fmla="*/ 0 h 145"/>
              <a:gd name="T46" fmla="*/ 13 w 145"/>
              <a:gd name="T47" fmla="*/ 0 h 145"/>
              <a:gd name="T48" fmla="*/ 0 w 145"/>
              <a:gd name="T49" fmla="*/ 13 h 145"/>
              <a:gd name="T50" fmla="*/ 0 w 145"/>
              <a:gd name="T51" fmla="*/ 132 h 145"/>
              <a:gd name="T52" fmla="*/ 13 w 145"/>
              <a:gd name="T53" fmla="*/ 145 h 145"/>
              <a:gd name="T54" fmla="*/ 132 w 145"/>
              <a:gd name="T55" fmla="*/ 145 h 145"/>
              <a:gd name="T56" fmla="*/ 145 w 145"/>
              <a:gd name="T57" fmla="*/ 132 h 145"/>
              <a:gd name="T58" fmla="*/ 145 w 145"/>
              <a:gd name="T59" fmla="*/ 13 h 145"/>
              <a:gd name="T60" fmla="*/ 132 w 145"/>
              <a:gd name="T61" fmla="*/ 0 h 145"/>
              <a:gd name="T62" fmla="*/ 139 w 145"/>
              <a:gd name="T63" fmla="*/ 132 h 145"/>
              <a:gd name="T64" fmla="*/ 132 w 145"/>
              <a:gd name="T65" fmla="*/ 139 h 145"/>
              <a:gd name="T66" fmla="*/ 13 w 145"/>
              <a:gd name="T67" fmla="*/ 139 h 145"/>
              <a:gd name="T68" fmla="*/ 7 w 145"/>
              <a:gd name="T69" fmla="*/ 132 h 145"/>
              <a:gd name="T70" fmla="*/ 7 w 145"/>
              <a:gd name="T71" fmla="*/ 13 h 145"/>
              <a:gd name="T72" fmla="*/ 13 w 145"/>
              <a:gd name="T73" fmla="*/ 7 h 145"/>
              <a:gd name="T74" fmla="*/ 132 w 145"/>
              <a:gd name="T75" fmla="*/ 7 h 145"/>
              <a:gd name="T76" fmla="*/ 139 w 145"/>
              <a:gd name="T77" fmla="*/ 13 h 145"/>
              <a:gd name="T78" fmla="*/ 139 w 145"/>
              <a:gd name="T79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" h="145">
                <a:moveTo>
                  <a:pt x="107" y="47"/>
                </a:moveTo>
                <a:cubicBezTo>
                  <a:pt x="105" y="49"/>
                  <a:pt x="102" y="50"/>
                  <a:pt x="99" y="50"/>
                </a:cubicBezTo>
                <a:cubicBezTo>
                  <a:pt x="96" y="48"/>
                  <a:pt x="93" y="46"/>
                  <a:pt x="89" y="46"/>
                </a:cubicBezTo>
                <a:cubicBezTo>
                  <a:pt x="81" y="46"/>
                  <a:pt x="75" y="52"/>
                  <a:pt x="75" y="60"/>
                </a:cubicBezTo>
                <a:cubicBezTo>
                  <a:pt x="75" y="61"/>
                  <a:pt x="75" y="62"/>
                  <a:pt x="76" y="63"/>
                </a:cubicBezTo>
                <a:cubicBezTo>
                  <a:pt x="64" y="62"/>
                  <a:pt x="54" y="57"/>
                  <a:pt x="48" y="49"/>
                </a:cubicBezTo>
                <a:cubicBezTo>
                  <a:pt x="47" y="51"/>
                  <a:pt x="46" y="53"/>
                  <a:pt x="46" y="55"/>
                </a:cubicBezTo>
                <a:cubicBezTo>
                  <a:pt x="46" y="60"/>
                  <a:pt x="48" y="64"/>
                  <a:pt x="52" y="66"/>
                </a:cubicBezTo>
                <a:cubicBezTo>
                  <a:pt x="50" y="66"/>
                  <a:pt x="48" y="66"/>
                  <a:pt x="46" y="65"/>
                </a:cubicBezTo>
                <a:cubicBezTo>
                  <a:pt x="46" y="65"/>
                  <a:pt x="46" y="65"/>
                  <a:pt x="46" y="65"/>
                </a:cubicBezTo>
                <a:cubicBezTo>
                  <a:pt x="46" y="71"/>
                  <a:pt x="50" y="77"/>
                  <a:pt x="57" y="78"/>
                </a:cubicBezTo>
                <a:cubicBezTo>
                  <a:pt x="55" y="78"/>
                  <a:pt x="54" y="78"/>
                  <a:pt x="53" y="78"/>
                </a:cubicBezTo>
                <a:cubicBezTo>
                  <a:pt x="52" y="78"/>
                  <a:pt x="51" y="78"/>
                  <a:pt x="50" y="78"/>
                </a:cubicBezTo>
                <a:cubicBezTo>
                  <a:pt x="52" y="84"/>
                  <a:pt x="57" y="87"/>
                  <a:pt x="63" y="88"/>
                </a:cubicBezTo>
                <a:cubicBezTo>
                  <a:pt x="59" y="91"/>
                  <a:pt x="53" y="93"/>
                  <a:pt x="46" y="93"/>
                </a:cubicBezTo>
                <a:cubicBezTo>
                  <a:pt x="45" y="93"/>
                  <a:pt x="44" y="93"/>
                  <a:pt x="43" y="93"/>
                </a:cubicBezTo>
                <a:cubicBezTo>
                  <a:pt x="49" y="97"/>
                  <a:pt x="56" y="99"/>
                  <a:pt x="64" y="99"/>
                </a:cubicBezTo>
                <a:cubicBezTo>
                  <a:pt x="89" y="99"/>
                  <a:pt x="102" y="79"/>
                  <a:pt x="102" y="61"/>
                </a:cubicBezTo>
                <a:cubicBezTo>
                  <a:pt x="102" y="61"/>
                  <a:pt x="102" y="60"/>
                  <a:pt x="102" y="59"/>
                </a:cubicBezTo>
                <a:cubicBezTo>
                  <a:pt x="105" y="57"/>
                  <a:pt x="107" y="55"/>
                  <a:pt x="109" y="52"/>
                </a:cubicBezTo>
                <a:cubicBezTo>
                  <a:pt x="107" y="54"/>
                  <a:pt x="104" y="54"/>
                  <a:pt x="101" y="55"/>
                </a:cubicBezTo>
                <a:cubicBezTo>
                  <a:pt x="104" y="53"/>
                  <a:pt x="106" y="50"/>
                  <a:pt x="107" y="47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11503974" y="5234247"/>
            <a:ext cx="547688" cy="544513"/>
          </a:xfrm>
          <a:custGeom>
            <a:avLst/>
            <a:gdLst>
              <a:gd name="T0" fmla="*/ 80 w 146"/>
              <a:gd name="T1" fmla="*/ 57 h 145"/>
              <a:gd name="T2" fmla="*/ 84 w 146"/>
              <a:gd name="T3" fmla="*/ 53 h 145"/>
              <a:gd name="T4" fmla="*/ 89 w 146"/>
              <a:gd name="T5" fmla="*/ 53 h 145"/>
              <a:gd name="T6" fmla="*/ 89 w 146"/>
              <a:gd name="T7" fmla="*/ 43 h 145"/>
              <a:gd name="T8" fmla="*/ 81 w 146"/>
              <a:gd name="T9" fmla="*/ 43 h 145"/>
              <a:gd name="T10" fmla="*/ 66 w 146"/>
              <a:gd name="T11" fmla="*/ 56 h 145"/>
              <a:gd name="T12" fmla="*/ 66 w 146"/>
              <a:gd name="T13" fmla="*/ 63 h 145"/>
              <a:gd name="T14" fmla="*/ 60 w 146"/>
              <a:gd name="T15" fmla="*/ 63 h 145"/>
              <a:gd name="T16" fmla="*/ 60 w 146"/>
              <a:gd name="T17" fmla="*/ 73 h 145"/>
              <a:gd name="T18" fmla="*/ 66 w 146"/>
              <a:gd name="T19" fmla="*/ 73 h 145"/>
              <a:gd name="T20" fmla="*/ 66 w 146"/>
              <a:gd name="T21" fmla="*/ 102 h 145"/>
              <a:gd name="T22" fmla="*/ 80 w 146"/>
              <a:gd name="T23" fmla="*/ 102 h 145"/>
              <a:gd name="T24" fmla="*/ 80 w 146"/>
              <a:gd name="T25" fmla="*/ 73 h 145"/>
              <a:gd name="T26" fmla="*/ 88 w 146"/>
              <a:gd name="T27" fmla="*/ 73 h 145"/>
              <a:gd name="T28" fmla="*/ 89 w 146"/>
              <a:gd name="T29" fmla="*/ 63 h 145"/>
              <a:gd name="T30" fmla="*/ 80 w 146"/>
              <a:gd name="T31" fmla="*/ 63 h 145"/>
              <a:gd name="T32" fmla="*/ 80 w 146"/>
              <a:gd name="T33" fmla="*/ 57 h 145"/>
              <a:gd name="T34" fmla="*/ 132 w 146"/>
              <a:gd name="T35" fmla="*/ 0 h 145"/>
              <a:gd name="T36" fmla="*/ 14 w 146"/>
              <a:gd name="T37" fmla="*/ 0 h 145"/>
              <a:gd name="T38" fmla="*/ 0 w 146"/>
              <a:gd name="T39" fmla="*/ 13 h 145"/>
              <a:gd name="T40" fmla="*/ 0 w 146"/>
              <a:gd name="T41" fmla="*/ 132 h 145"/>
              <a:gd name="T42" fmla="*/ 14 w 146"/>
              <a:gd name="T43" fmla="*/ 145 h 145"/>
              <a:gd name="T44" fmla="*/ 132 w 146"/>
              <a:gd name="T45" fmla="*/ 145 h 145"/>
              <a:gd name="T46" fmla="*/ 146 w 146"/>
              <a:gd name="T47" fmla="*/ 132 h 145"/>
              <a:gd name="T48" fmla="*/ 146 w 146"/>
              <a:gd name="T49" fmla="*/ 13 h 145"/>
              <a:gd name="T50" fmla="*/ 132 w 146"/>
              <a:gd name="T51" fmla="*/ 0 h 145"/>
              <a:gd name="T52" fmla="*/ 139 w 146"/>
              <a:gd name="T53" fmla="*/ 132 h 145"/>
              <a:gd name="T54" fmla="*/ 132 w 146"/>
              <a:gd name="T55" fmla="*/ 139 h 145"/>
              <a:gd name="T56" fmla="*/ 14 w 146"/>
              <a:gd name="T57" fmla="*/ 139 h 145"/>
              <a:gd name="T58" fmla="*/ 7 w 146"/>
              <a:gd name="T59" fmla="*/ 132 h 145"/>
              <a:gd name="T60" fmla="*/ 7 w 146"/>
              <a:gd name="T61" fmla="*/ 13 h 145"/>
              <a:gd name="T62" fmla="*/ 14 w 146"/>
              <a:gd name="T63" fmla="*/ 7 h 145"/>
              <a:gd name="T64" fmla="*/ 132 w 146"/>
              <a:gd name="T65" fmla="*/ 7 h 145"/>
              <a:gd name="T66" fmla="*/ 139 w 146"/>
              <a:gd name="T67" fmla="*/ 13 h 145"/>
              <a:gd name="T68" fmla="*/ 139 w 146"/>
              <a:gd name="T69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6" h="145">
                <a:moveTo>
                  <a:pt x="80" y="57"/>
                </a:moveTo>
                <a:cubicBezTo>
                  <a:pt x="80" y="54"/>
                  <a:pt x="80" y="53"/>
                  <a:pt x="8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43"/>
                  <a:pt x="89" y="43"/>
                  <a:pt x="89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70" y="43"/>
                  <a:pt x="66" y="48"/>
                  <a:pt x="66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60" y="73"/>
                  <a:pt x="60" y="73"/>
                  <a:pt x="60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80" y="73"/>
                  <a:pt x="80" y="73"/>
                  <a:pt x="80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9" y="63"/>
                  <a:pt x="89" y="63"/>
                  <a:pt x="89" y="63"/>
                </a:cubicBezTo>
                <a:cubicBezTo>
                  <a:pt x="80" y="63"/>
                  <a:pt x="80" y="63"/>
                  <a:pt x="80" y="63"/>
                </a:cubicBezTo>
                <a:lnTo>
                  <a:pt x="80" y="57"/>
                </a:lnTo>
                <a:close/>
                <a:moveTo>
                  <a:pt x="132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4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40" y="145"/>
                  <a:pt x="146" y="139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12546962" y="5234247"/>
            <a:ext cx="544513" cy="544513"/>
          </a:xfrm>
          <a:custGeom>
            <a:avLst/>
            <a:gdLst>
              <a:gd name="T0" fmla="*/ 76 w 145"/>
              <a:gd name="T1" fmla="*/ 54 h 145"/>
              <a:gd name="T2" fmla="*/ 69 w 145"/>
              <a:gd name="T3" fmla="*/ 40 h 145"/>
              <a:gd name="T4" fmla="*/ 69 w 145"/>
              <a:gd name="T5" fmla="*/ 59 h 145"/>
              <a:gd name="T6" fmla="*/ 72 w 145"/>
              <a:gd name="T7" fmla="*/ 45 h 145"/>
              <a:gd name="T8" fmla="*/ 68 w 145"/>
              <a:gd name="T9" fmla="*/ 54 h 145"/>
              <a:gd name="T10" fmla="*/ 58 w 145"/>
              <a:gd name="T11" fmla="*/ 59 h 145"/>
              <a:gd name="T12" fmla="*/ 59 w 145"/>
              <a:gd name="T13" fmla="*/ 33 h 145"/>
              <a:gd name="T14" fmla="*/ 47 w 145"/>
              <a:gd name="T15" fmla="*/ 33 h 145"/>
              <a:gd name="T16" fmla="*/ 83 w 145"/>
              <a:gd name="T17" fmla="*/ 59 h 145"/>
              <a:gd name="T18" fmla="*/ 92 w 145"/>
              <a:gd name="T19" fmla="*/ 59 h 145"/>
              <a:gd name="T20" fmla="*/ 88 w 145"/>
              <a:gd name="T21" fmla="*/ 54 h 145"/>
              <a:gd name="T22" fmla="*/ 84 w 145"/>
              <a:gd name="T23" fmla="*/ 40 h 145"/>
              <a:gd name="T24" fmla="*/ 83 w 145"/>
              <a:gd name="T25" fmla="*/ 59 h 145"/>
              <a:gd name="T26" fmla="*/ 47 w 145"/>
              <a:gd name="T27" fmla="*/ 63 h 145"/>
              <a:gd name="T28" fmla="*/ 37 w 145"/>
              <a:gd name="T29" fmla="*/ 99 h 145"/>
              <a:gd name="T30" fmla="*/ 97 w 145"/>
              <a:gd name="T31" fmla="*/ 108 h 145"/>
              <a:gd name="T32" fmla="*/ 107 w 145"/>
              <a:gd name="T33" fmla="*/ 73 h 145"/>
              <a:gd name="T34" fmla="*/ 52 w 145"/>
              <a:gd name="T35" fmla="*/ 74 h 145"/>
              <a:gd name="T36" fmla="*/ 47 w 145"/>
              <a:gd name="T37" fmla="*/ 74 h 145"/>
              <a:gd name="T38" fmla="*/ 57 w 145"/>
              <a:gd name="T39" fmla="*/ 70 h 145"/>
              <a:gd name="T40" fmla="*/ 66 w 145"/>
              <a:gd name="T41" fmla="*/ 100 h 145"/>
              <a:gd name="T42" fmla="*/ 58 w 145"/>
              <a:gd name="T43" fmla="*/ 98 h 145"/>
              <a:gd name="T44" fmla="*/ 62 w 145"/>
              <a:gd name="T45" fmla="*/ 97 h 145"/>
              <a:gd name="T46" fmla="*/ 66 w 145"/>
              <a:gd name="T47" fmla="*/ 78 h 145"/>
              <a:gd name="T48" fmla="*/ 86 w 145"/>
              <a:gd name="T49" fmla="*/ 95 h 145"/>
              <a:gd name="T50" fmla="*/ 78 w 145"/>
              <a:gd name="T51" fmla="*/ 100 h 145"/>
              <a:gd name="T52" fmla="*/ 78 w 145"/>
              <a:gd name="T53" fmla="*/ 70 h 145"/>
              <a:gd name="T54" fmla="*/ 86 w 145"/>
              <a:gd name="T55" fmla="*/ 83 h 145"/>
              <a:gd name="T56" fmla="*/ 102 w 145"/>
              <a:gd name="T57" fmla="*/ 90 h 145"/>
              <a:gd name="T58" fmla="*/ 96 w 145"/>
              <a:gd name="T59" fmla="*/ 97 h 145"/>
              <a:gd name="T60" fmla="*/ 102 w 145"/>
              <a:gd name="T61" fmla="*/ 92 h 145"/>
              <a:gd name="T62" fmla="*/ 90 w 145"/>
              <a:gd name="T63" fmla="*/ 96 h 145"/>
              <a:gd name="T64" fmla="*/ 102 w 145"/>
              <a:gd name="T65" fmla="*/ 83 h 145"/>
              <a:gd name="T66" fmla="*/ 78 w 145"/>
              <a:gd name="T67" fmla="*/ 96 h 145"/>
              <a:gd name="T68" fmla="*/ 82 w 145"/>
              <a:gd name="T69" fmla="*/ 84 h 145"/>
              <a:gd name="T70" fmla="*/ 13 w 145"/>
              <a:gd name="T71" fmla="*/ 0 h 145"/>
              <a:gd name="T72" fmla="*/ 13 w 145"/>
              <a:gd name="T73" fmla="*/ 145 h 145"/>
              <a:gd name="T74" fmla="*/ 145 w 145"/>
              <a:gd name="T75" fmla="*/ 13 h 145"/>
              <a:gd name="T76" fmla="*/ 132 w 145"/>
              <a:gd name="T77" fmla="*/ 139 h 145"/>
              <a:gd name="T78" fmla="*/ 6 w 145"/>
              <a:gd name="T79" fmla="*/ 13 h 145"/>
              <a:gd name="T80" fmla="*/ 138 w 145"/>
              <a:gd name="T81" fmla="*/ 13 h 145"/>
              <a:gd name="T82" fmla="*/ 94 w 145"/>
              <a:gd name="T83" fmla="*/ 84 h 145"/>
              <a:gd name="T84" fmla="*/ 98 w 145"/>
              <a:gd name="T85" fmla="*/ 8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5" h="145">
                <a:moveTo>
                  <a:pt x="69" y="59"/>
                </a:moveTo>
                <a:cubicBezTo>
                  <a:pt x="71" y="59"/>
                  <a:pt x="71" y="59"/>
                  <a:pt x="71" y="59"/>
                </a:cubicBezTo>
                <a:cubicBezTo>
                  <a:pt x="74" y="59"/>
                  <a:pt x="76" y="57"/>
                  <a:pt x="76" y="54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2"/>
                  <a:pt x="74" y="40"/>
                  <a:pt x="71" y="40"/>
                </a:cubicBezTo>
                <a:cubicBezTo>
                  <a:pt x="69" y="40"/>
                  <a:pt x="69" y="40"/>
                  <a:pt x="69" y="40"/>
                </a:cubicBezTo>
                <a:cubicBezTo>
                  <a:pt x="66" y="40"/>
                  <a:pt x="64" y="42"/>
                  <a:pt x="64" y="45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7"/>
                  <a:pt x="66" y="59"/>
                  <a:pt x="69" y="59"/>
                </a:cubicBezTo>
                <a:close/>
                <a:moveTo>
                  <a:pt x="68" y="45"/>
                </a:moveTo>
                <a:cubicBezTo>
                  <a:pt x="68" y="43"/>
                  <a:pt x="69" y="43"/>
                  <a:pt x="70" y="43"/>
                </a:cubicBezTo>
                <a:cubicBezTo>
                  <a:pt x="71" y="43"/>
                  <a:pt x="72" y="43"/>
                  <a:pt x="72" y="45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5"/>
                  <a:pt x="71" y="56"/>
                  <a:pt x="70" y="56"/>
                </a:cubicBezTo>
                <a:cubicBezTo>
                  <a:pt x="69" y="56"/>
                  <a:pt x="68" y="55"/>
                  <a:pt x="68" y="54"/>
                </a:cubicBezTo>
                <a:lnTo>
                  <a:pt x="68" y="45"/>
                </a:lnTo>
                <a:close/>
                <a:moveTo>
                  <a:pt x="53" y="59"/>
                </a:moveTo>
                <a:cubicBezTo>
                  <a:pt x="58" y="59"/>
                  <a:pt x="58" y="59"/>
                  <a:pt x="58" y="59"/>
                </a:cubicBezTo>
                <a:cubicBezTo>
                  <a:pt x="58" y="48"/>
                  <a:pt x="58" y="48"/>
                  <a:pt x="58" y="48"/>
                </a:cubicBezTo>
                <a:cubicBezTo>
                  <a:pt x="64" y="33"/>
                  <a:pt x="64" y="33"/>
                  <a:pt x="64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6" y="43"/>
                  <a:pt x="56" y="43"/>
                  <a:pt x="56" y="43"/>
                </a:cubicBezTo>
                <a:cubicBezTo>
                  <a:pt x="52" y="33"/>
                  <a:pt x="52" y="33"/>
                  <a:pt x="52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3" y="48"/>
                  <a:pt x="53" y="48"/>
                  <a:pt x="53" y="48"/>
                </a:cubicBezTo>
                <a:lnTo>
                  <a:pt x="53" y="59"/>
                </a:lnTo>
                <a:close/>
                <a:moveTo>
                  <a:pt x="83" y="59"/>
                </a:moveTo>
                <a:cubicBezTo>
                  <a:pt x="86" y="59"/>
                  <a:pt x="88" y="57"/>
                  <a:pt x="88" y="57"/>
                </a:cubicBezTo>
                <a:cubicBezTo>
                  <a:pt x="88" y="59"/>
                  <a:pt x="88" y="59"/>
                  <a:pt x="88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40"/>
                  <a:pt x="92" y="40"/>
                  <a:pt x="9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7" y="56"/>
                  <a:pt x="85" y="56"/>
                </a:cubicBezTo>
                <a:cubicBezTo>
                  <a:pt x="84" y="56"/>
                  <a:pt x="84" y="55"/>
                  <a:pt x="84" y="55"/>
                </a:cubicBezTo>
                <a:cubicBezTo>
                  <a:pt x="84" y="40"/>
                  <a:pt x="84" y="40"/>
                  <a:pt x="84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80" y="59"/>
                  <a:pt x="83" y="59"/>
                </a:cubicBezTo>
                <a:close/>
                <a:moveTo>
                  <a:pt x="97" y="63"/>
                </a:moveTo>
                <a:cubicBezTo>
                  <a:pt x="97" y="63"/>
                  <a:pt x="85" y="63"/>
                  <a:pt x="72" y="63"/>
                </a:cubicBezTo>
                <a:cubicBezTo>
                  <a:pt x="60" y="63"/>
                  <a:pt x="47" y="63"/>
                  <a:pt x="47" y="63"/>
                </a:cubicBezTo>
                <a:cubicBezTo>
                  <a:pt x="42" y="63"/>
                  <a:pt x="37" y="68"/>
                  <a:pt x="37" y="73"/>
                </a:cubicBezTo>
                <a:cubicBezTo>
                  <a:pt x="37" y="73"/>
                  <a:pt x="36" y="79"/>
                  <a:pt x="36" y="86"/>
                </a:cubicBezTo>
                <a:cubicBezTo>
                  <a:pt x="36" y="92"/>
                  <a:pt x="37" y="99"/>
                  <a:pt x="37" y="99"/>
                </a:cubicBezTo>
                <a:cubicBezTo>
                  <a:pt x="37" y="104"/>
                  <a:pt x="42" y="108"/>
                  <a:pt x="47" y="108"/>
                </a:cubicBezTo>
                <a:cubicBezTo>
                  <a:pt x="47" y="108"/>
                  <a:pt x="59" y="109"/>
                  <a:pt x="72" y="109"/>
                </a:cubicBezTo>
                <a:cubicBezTo>
                  <a:pt x="85" y="109"/>
                  <a:pt x="97" y="108"/>
                  <a:pt x="97" y="108"/>
                </a:cubicBezTo>
                <a:cubicBezTo>
                  <a:pt x="103" y="108"/>
                  <a:pt x="107" y="104"/>
                  <a:pt x="107" y="99"/>
                </a:cubicBezTo>
                <a:cubicBezTo>
                  <a:pt x="107" y="99"/>
                  <a:pt x="109" y="92"/>
                  <a:pt x="109" y="86"/>
                </a:cubicBezTo>
                <a:cubicBezTo>
                  <a:pt x="109" y="79"/>
                  <a:pt x="107" y="73"/>
                  <a:pt x="107" y="73"/>
                </a:cubicBezTo>
                <a:cubicBezTo>
                  <a:pt x="107" y="68"/>
                  <a:pt x="103" y="63"/>
                  <a:pt x="97" y="63"/>
                </a:cubicBezTo>
                <a:close/>
                <a:moveTo>
                  <a:pt x="57" y="74"/>
                </a:moveTo>
                <a:cubicBezTo>
                  <a:pt x="52" y="74"/>
                  <a:pt x="52" y="74"/>
                  <a:pt x="52" y="74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47" y="74"/>
                  <a:pt x="47" y="74"/>
                  <a:pt x="47" y="74"/>
                </a:cubicBezTo>
                <a:cubicBezTo>
                  <a:pt x="42" y="74"/>
                  <a:pt x="42" y="74"/>
                  <a:pt x="42" y="74"/>
                </a:cubicBezTo>
                <a:cubicBezTo>
                  <a:pt x="42" y="70"/>
                  <a:pt x="42" y="70"/>
                  <a:pt x="42" y="70"/>
                </a:cubicBezTo>
                <a:cubicBezTo>
                  <a:pt x="57" y="70"/>
                  <a:pt x="57" y="70"/>
                  <a:pt x="57" y="70"/>
                </a:cubicBezTo>
                <a:lnTo>
                  <a:pt x="57" y="74"/>
                </a:lnTo>
                <a:close/>
                <a:moveTo>
                  <a:pt x="70" y="100"/>
                </a:moveTo>
                <a:cubicBezTo>
                  <a:pt x="66" y="100"/>
                  <a:pt x="66" y="100"/>
                  <a:pt x="66" y="100"/>
                </a:cubicBezTo>
                <a:cubicBezTo>
                  <a:pt x="66" y="98"/>
                  <a:pt x="66" y="98"/>
                  <a:pt x="66" y="98"/>
                </a:cubicBezTo>
                <a:cubicBezTo>
                  <a:pt x="66" y="98"/>
                  <a:pt x="64" y="100"/>
                  <a:pt x="61" y="100"/>
                </a:cubicBezTo>
                <a:cubicBezTo>
                  <a:pt x="58" y="100"/>
                  <a:pt x="58" y="98"/>
                  <a:pt x="58" y="98"/>
                </a:cubicBezTo>
                <a:cubicBezTo>
                  <a:pt x="58" y="78"/>
                  <a:pt x="58" y="78"/>
                  <a:pt x="58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7"/>
                  <a:pt x="62" y="98"/>
                  <a:pt x="64" y="98"/>
                </a:cubicBezTo>
                <a:cubicBezTo>
                  <a:pt x="65" y="98"/>
                  <a:pt x="66" y="96"/>
                  <a:pt x="66" y="96"/>
                </a:cubicBezTo>
                <a:cubicBezTo>
                  <a:pt x="66" y="78"/>
                  <a:pt x="66" y="78"/>
                  <a:pt x="66" y="78"/>
                </a:cubicBezTo>
                <a:cubicBezTo>
                  <a:pt x="70" y="78"/>
                  <a:pt x="70" y="78"/>
                  <a:pt x="70" y="78"/>
                </a:cubicBezTo>
                <a:lnTo>
                  <a:pt x="70" y="100"/>
                </a:lnTo>
                <a:close/>
                <a:moveTo>
                  <a:pt x="86" y="95"/>
                </a:moveTo>
                <a:cubicBezTo>
                  <a:pt x="86" y="95"/>
                  <a:pt x="86" y="100"/>
                  <a:pt x="83" y="100"/>
                </a:cubicBezTo>
                <a:cubicBezTo>
                  <a:pt x="80" y="100"/>
                  <a:pt x="79" y="99"/>
                  <a:pt x="78" y="98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74" y="70"/>
                  <a:pt x="74" y="70"/>
                  <a:pt x="74" y="70"/>
                </a:cubicBezTo>
                <a:cubicBezTo>
                  <a:pt x="78" y="70"/>
                  <a:pt x="78" y="70"/>
                  <a:pt x="78" y="70"/>
                </a:cubicBezTo>
                <a:cubicBezTo>
                  <a:pt x="78" y="80"/>
                  <a:pt x="78" y="80"/>
                  <a:pt x="78" y="80"/>
                </a:cubicBezTo>
                <a:cubicBezTo>
                  <a:pt x="79" y="79"/>
                  <a:pt x="81" y="78"/>
                  <a:pt x="83" y="78"/>
                </a:cubicBezTo>
                <a:cubicBezTo>
                  <a:pt x="85" y="78"/>
                  <a:pt x="86" y="80"/>
                  <a:pt x="86" y="83"/>
                </a:cubicBezTo>
                <a:cubicBezTo>
                  <a:pt x="86" y="86"/>
                  <a:pt x="86" y="95"/>
                  <a:pt x="86" y="95"/>
                </a:cubicBezTo>
                <a:close/>
                <a:moveTo>
                  <a:pt x="102" y="83"/>
                </a:moveTo>
                <a:cubicBezTo>
                  <a:pt x="102" y="90"/>
                  <a:pt x="102" y="90"/>
                  <a:pt x="102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5"/>
                  <a:pt x="94" y="95"/>
                  <a:pt x="94" y="95"/>
                </a:cubicBezTo>
                <a:cubicBezTo>
                  <a:pt x="94" y="95"/>
                  <a:pt x="94" y="97"/>
                  <a:pt x="96" y="97"/>
                </a:cubicBezTo>
                <a:cubicBezTo>
                  <a:pt x="98" y="97"/>
                  <a:pt x="98" y="95"/>
                  <a:pt x="98" y="95"/>
                </a:cubicBezTo>
                <a:cubicBezTo>
                  <a:pt x="98" y="92"/>
                  <a:pt x="98" y="92"/>
                  <a:pt x="98" y="92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2" y="96"/>
                  <a:pt x="102" y="100"/>
                  <a:pt x="96" y="100"/>
                </a:cubicBezTo>
                <a:cubicBezTo>
                  <a:pt x="91" y="100"/>
                  <a:pt x="90" y="96"/>
                  <a:pt x="90" y="96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83"/>
                  <a:pt x="90" y="78"/>
                  <a:pt x="96" y="78"/>
                </a:cubicBezTo>
                <a:cubicBezTo>
                  <a:pt x="103" y="78"/>
                  <a:pt x="102" y="83"/>
                  <a:pt x="102" y="83"/>
                </a:cubicBezTo>
                <a:close/>
                <a:moveTo>
                  <a:pt x="80" y="81"/>
                </a:moveTo>
                <a:cubicBezTo>
                  <a:pt x="79" y="81"/>
                  <a:pt x="79" y="82"/>
                  <a:pt x="78" y="82"/>
                </a:cubicBezTo>
                <a:cubicBezTo>
                  <a:pt x="78" y="96"/>
                  <a:pt x="78" y="96"/>
                  <a:pt x="78" y="96"/>
                </a:cubicBezTo>
                <a:cubicBezTo>
                  <a:pt x="79" y="96"/>
                  <a:pt x="79" y="97"/>
                  <a:pt x="80" y="97"/>
                </a:cubicBezTo>
                <a:cubicBezTo>
                  <a:pt x="82" y="97"/>
                  <a:pt x="82" y="95"/>
                  <a:pt x="82" y="95"/>
                </a:cubicBezTo>
                <a:cubicBezTo>
                  <a:pt x="82" y="84"/>
                  <a:pt x="82" y="84"/>
                  <a:pt x="82" y="84"/>
                </a:cubicBezTo>
                <a:cubicBezTo>
                  <a:pt x="82" y="84"/>
                  <a:pt x="82" y="81"/>
                  <a:pt x="80" y="81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5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5" y="7"/>
                  <a:pt x="138" y="10"/>
                  <a:pt x="138" y="13"/>
                </a:cubicBezTo>
                <a:lnTo>
                  <a:pt x="138" y="132"/>
                </a:lnTo>
                <a:close/>
                <a:moveTo>
                  <a:pt x="96" y="81"/>
                </a:moveTo>
                <a:cubicBezTo>
                  <a:pt x="94" y="81"/>
                  <a:pt x="94" y="84"/>
                  <a:pt x="94" y="84"/>
                </a:cubicBezTo>
                <a:cubicBezTo>
                  <a:pt x="94" y="86"/>
                  <a:pt x="94" y="86"/>
                  <a:pt x="94" y="86"/>
                </a:cubicBezTo>
                <a:cubicBezTo>
                  <a:pt x="98" y="86"/>
                  <a:pt x="98" y="86"/>
                  <a:pt x="98" y="86"/>
                </a:cubicBezTo>
                <a:cubicBezTo>
                  <a:pt x="98" y="84"/>
                  <a:pt x="98" y="84"/>
                  <a:pt x="98" y="84"/>
                </a:cubicBezTo>
                <a:cubicBezTo>
                  <a:pt x="98" y="84"/>
                  <a:pt x="98" y="81"/>
                  <a:pt x="96" y="8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13588362" y="5234247"/>
            <a:ext cx="542925" cy="544513"/>
          </a:xfrm>
          <a:custGeom>
            <a:avLst/>
            <a:gdLst>
              <a:gd name="T0" fmla="*/ 13 w 145"/>
              <a:gd name="T1" fmla="*/ 0 h 145"/>
              <a:gd name="T2" fmla="*/ 0 w 145"/>
              <a:gd name="T3" fmla="*/ 132 h 145"/>
              <a:gd name="T4" fmla="*/ 132 w 145"/>
              <a:gd name="T5" fmla="*/ 145 h 145"/>
              <a:gd name="T6" fmla="*/ 145 w 145"/>
              <a:gd name="T7" fmla="*/ 13 h 145"/>
              <a:gd name="T8" fmla="*/ 138 w 145"/>
              <a:gd name="T9" fmla="*/ 132 h 145"/>
              <a:gd name="T10" fmla="*/ 13 w 145"/>
              <a:gd name="T11" fmla="*/ 139 h 145"/>
              <a:gd name="T12" fmla="*/ 6 w 145"/>
              <a:gd name="T13" fmla="*/ 13 h 145"/>
              <a:gd name="T14" fmla="*/ 132 w 145"/>
              <a:gd name="T15" fmla="*/ 7 h 145"/>
              <a:gd name="T16" fmla="*/ 138 w 145"/>
              <a:gd name="T17" fmla="*/ 132 h 145"/>
              <a:gd name="T18" fmla="*/ 67 w 145"/>
              <a:gd name="T19" fmla="*/ 43 h 145"/>
              <a:gd name="T20" fmla="*/ 47 w 145"/>
              <a:gd name="T21" fmla="*/ 60 h 145"/>
              <a:gd name="T22" fmla="*/ 53 w 145"/>
              <a:gd name="T23" fmla="*/ 80 h 145"/>
              <a:gd name="T24" fmla="*/ 57 w 145"/>
              <a:gd name="T25" fmla="*/ 78 h 145"/>
              <a:gd name="T26" fmla="*/ 55 w 145"/>
              <a:gd name="T27" fmla="*/ 74 h 145"/>
              <a:gd name="T28" fmla="*/ 54 w 145"/>
              <a:gd name="T29" fmla="*/ 67 h 145"/>
              <a:gd name="T30" fmla="*/ 68 w 145"/>
              <a:gd name="T31" fmla="*/ 50 h 145"/>
              <a:gd name="T32" fmla="*/ 79 w 145"/>
              <a:gd name="T33" fmla="*/ 50 h 145"/>
              <a:gd name="T34" fmla="*/ 89 w 145"/>
              <a:gd name="T35" fmla="*/ 69 h 145"/>
              <a:gd name="T36" fmla="*/ 78 w 145"/>
              <a:gd name="T37" fmla="*/ 84 h 145"/>
              <a:gd name="T38" fmla="*/ 70 w 145"/>
              <a:gd name="T39" fmla="*/ 77 h 145"/>
              <a:gd name="T40" fmla="*/ 70 w 145"/>
              <a:gd name="T41" fmla="*/ 58 h 145"/>
              <a:gd name="T42" fmla="*/ 61 w 145"/>
              <a:gd name="T43" fmla="*/ 70 h 145"/>
              <a:gd name="T44" fmla="*/ 60 w 145"/>
              <a:gd name="T45" fmla="*/ 84 h 145"/>
              <a:gd name="T46" fmla="*/ 57 w 145"/>
              <a:gd name="T47" fmla="*/ 98 h 145"/>
              <a:gd name="T48" fmla="*/ 57 w 145"/>
              <a:gd name="T49" fmla="*/ 105 h 145"/>
              <a:gd name="T50" fmla="*/ 58 w 145"/>
              <a:gd name="T51" fmla="*/ 109 h 145"/>
              <a:gd name="T52" fmla="*/ 65 w 145"/>
              <a:gd name="T53" fmla="*/ 98 h 145"/>
              <a:gd name="T54" fmla="*/ 68 w 145"/>
              <a:gd name="T55" fmla="*/ 86 h 145"/>
              <a:gd name="T56" fmla="*/ 70 w 145"/>
              <a:gd name="T57" fmla="*/ 88 h 145"/>
              <a:gd name="T58" fmla="*/ 93 w 145"/>
              <a:gd name="T59" fmla="*/ 83 h 145"/>
              <a:gd name="T60" fmla="*/ 98 w 145"/>
              <a:gd name="T61" fmla="*/ 69 h 145"/>
              <a:gd name="T62" fmla="*/ 72 w 145"/>
              <a:gd name="T63" fmla="*/ 4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5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5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5" y="7"/>
                  <a:pt x="138" y="10"/>
                  <a:pt x="138" y="13"/>
                </a:cubicBezTo>
                <a:lnTo>
                  <a:pt x="138" y="132"/>
                </a:lnTo>
                <a:close/>
                <a:moveTo>
                  <a:pt x="72" y="43"/>
                </a:moveTo>
                <a:cubicBezTo>
                  <a:pt x="70" y="43"/>
                  <a:pt x="69" y="43"/>
                  <a:pt x="67" y="43"/>
                </a:cubicBezTo>
                <a:cubicBezTo>
                  <a:pt x="65" y="44"/>
                  <a:pt x="62" y="45"/>
                  <a:pt x="60" y="46"/>
                </a:cubicBezTo>
                <a:cubicBezTo>
                  <a:pt x="54" y="49"/>
                  <a:pt x="50" y="53"/>
                  <a:pt x="47" y="60"/>
                </a:cubicBezTo>
                <a:cubicBezTo>
                  <a:pt x="47" y="61"/>
                  <a:pt x="47" y="62"/>
                  <a:pt x="47" y="63"/>
                </a:cubicBezTo>
                <a:cubicBezTo>
                  <a:pt x="45" y="70"/>
                  <a:pt x="48" y="78"/>
                  <a:pt x="53" y="80"/>
                </a:cubicBezTo>
                <a:cubicBezTo>
                  <a:pt x="53" y="81"/>
                  <a:pt x="55" y="82"/>
                  <a:pt x="56" y="81"/>
                </a:cubicBezTo>
                <a:cubicBezTo>
                  <a:pt x="56" y="80"/>
                  <a:pt x="56" y="79"/>
                  <a:pt x="57" y="78"/>
                </a:cubicBezTo>
                <a:cubicBezTo>
                  <a:pt x="57" y="78"/>
                  <a:pt x="57" y="77"/>
                  <a:pt x="57" y="76"/>
                </a:cubicBezTo>
                <a:cubicBezTo>
                  <a:pt x="57" y="75"/>
                  <a:pt x="56" y="74"/>
                  <a:pt x="55" y="74"/>
                </a:cubicBezTo>
                <a:cubicBezTo>
                  <a:pt x="54" y="72"/>
                  <a:pt x="54" y="70"/>
                  <a:pt x="54" y="68"/>
                </a:cubicBezTo>
                <a:cubicBezTo>
                  <a:pt x="54" y="68"/>
                  <a:pt x="54" y="67"/>
                  <a:pt x="54" y="67"/>
                </a:cubicBezTo>
                <a:cubicBezTo>
                  <a:pt x="54" y="64"/>
                  <a:pt x="54" y="62"/>
                  <a:pt x="55" y="60"/>
                </a:cubicBezTo>
                <a:cubicBezTo>
                  <a:pt x="58" y="55"/>
                  <a:pt x="61" y="52"/>
                  <a:pt x="68" y="50"/>
                </a:cubicBezTo>
                <a:cubicBezTo>
                  <a:pt x="69" y="50"/>
                  <a:pt x="73" y="49"/>
                  <a:pt x="75" y="49"/>
                </a:cubicBezTo>
                <a:cubicBezTo>
                  <a:pt x="76" y="50"/>
                  <a:pt x="77" y="50"/>
                  <a:pt x="79" y="50"/>
                </a:cubicBezTo>
                <a:cubicBezTo>
                  <a:pt x="83" y="51"/>
                  <a:pt x="86" y="54"/>
                  <a:pt x="88" y="58"/>
                </a:cubicBezTo>
                <a:cubicBezTo>
                  <a:pt x="89" y="61"/>
                  <a:pt x="89" y="65"/>
                  <a:pt x="89" y="69"/>
                </a:cubicBezTo>
                <a:cubicBezTo>
                  <a:pt x="88" y="70"/>
                  <a:pt x="88" y="71"/>
                  <a:pt x="88" y="73"/>
                </a:cubicBezTo>
                <a:cubicBezTo>
                  <a:pt x="86" y="78"/>
                  <a:pt x="84" y="83"/>
                  <a:pt x="78" y="84"/>
                </a:cubicBezTo>
                <a:cubicBezTo>
                  <a:pt x="75" y="85"/>
                  <a:pt x="72" y="83"/>
                  <a:pt x="71" y="80"/>
                </a:cubicBezTo>
                <a:cubicBezTo>
                  <a:pt x="71" y="80"/>
                  <a:pt x="70" y="79"/>
                  <a:pt x="70" y="77"/>
                </a:cubicBezTo>
                <a:cubicBezTo>
                  <a:pt x="71" y="73"/>
                  <a:pt x="73" y="70"/>
                  <a:pt x="74" y="65"/>
                </a:cubicBezTo>
                <a:cubicBezTo>
                  <a:pt x="75" y="61"/>
                  <a:pt x="73" y="58"/>
                  <a:pt x="70" y="58"/>
                </a:cubicBezTo>
                <a:cubicBezTo>
                  <a:pt x="66" y="57"/>
                  <a:pt x="63" y="60"/>
                  <a:pt x="62" y="63"/>
                </a:cubicBezTo>
                <a:cubicBezTo>
                  <a:pt x="61" y="64"/>
                  <a:pt x="61" y="68"/>
                  <a:pt x="61" y="70"/>
                </a:cubicBezTo>
                <a:cubicBezTo>
                  <a:pt x="62" y="71"/>
                  <a:pt x="63" y="73"/>
                  <a:pt x="62" y="74"/>
                </a:cubicBezTo>
                <a:cubicBezTo>
                  <a:pt x="62" y="77"/>
                  <a:pt x="61" y="81"/>
                  <a:pt x="60" y="84"/>
                </a:cubicBezTo>
                <a:cubicBezTo>
                  <a:pt x="59" y="87"/>
                  <a:pt x="59" y="90"/>
                  <a:pt x="58" y="93"/>
                </a:cubicBezTo>
                <a:cubicBezTo>
                  <a:pt x="57" y="95"/>
                  <a:pt x="57" y="96"/>
                  <a:pt x="57" y="98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2"/>
                  <a:pt x="57" y="104"/>
                  <a:pt x="57" y="105"/>
                </a:cubicBezTo>
                <a:cubicBezTo>
                  <a:pt x="57" y="106"/>
                  <a:pt x="57" y="107"/>
                  <a:pt x="57" y="108"/>
                </a:cubicBezTo>
                <a:cubicBezTo>
                  <a:pt x="57" y="109"/>
                  <a:pt x="57" y="109"/>
                  <a:pt x="58" y="109"/>
                </a:cubicBezTo>
                <a:cubicBezTo>
                  <a:pt x="59" y="109"/>
                  <a:pt x="61" y="105"/>
                  <a:pt x="61" y="104"/>
                </a:cubicBezTo>
                <a:cubicBezTo>
                  <a:pt x="63" y="102"/>
                  <a:pt x="64" y="100"/>
                  <a:pt x="65" y="98"/>
                </a:cubicBezTo>
                <a:cubicBezTo>
                  <a:pt x="66" y="96"/>
                  <a:pt x="66" y="93"/>
                  <a:pt x="67" y="91"/>
                </a:cubicBezTo>
                <a:cubicBezTo>
                  <a:pt x="67" y="90"/>
                  <a:pt x="68" y="88"/>
                  <a:pt x="68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68" y="87"/>
                  <a:pt x="69" y="88"/>
                  <a:pt x="70" y="88"/>
                </a:cubicBezTo>
                <a:cubicBezTo>
                  <a:pt x="73" y="90"/>
                  <a:pt x="77" y="91"/>
                  <a:pt x="81" y="90"/>
                </a:cubicBezTo>
                <a:cubicBezTo>
                  <a:pt x="86" y="89"/>
                  <a:pt x="90" y="87"/>
                  <a:pt x="93" y="83"/>
                </a:cubicBezTo>
                <a:cubicBezTo>
                  <a:pt x="95" y="81"/>
                  <a:pt x="96" y="78"/>
                  <a:pt x="97" y="74"/>
                </a:cubicBezTo>
                <a:cubicBezTo>
                  <a:pt x="98" y="73"/>
                  <a:pt x="98" y="71"/>
                  <a:pt x="98" y="69"/>
                </a:cubicBezTo>
                <a:cubicBezTo>
                  <a:pt x="99" y="65"/>
                  <a:pt x="98" y="59"/>
                  <a:pt x="97" y="56"/>
                </a:cubicBezTo>
                <a:cubicBezTo>
                  <a:pt x="93" y="48"/>
                  <a:pt x="85" y="43"/>
                  <a:pt x="72" y="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14628174" y="5234247"/>
            <a:ext cx="544513" cy="544513"/>
          </a:xfrm>
          <a:custGeom>
            <a:avLst/>
            <a:gdLst>
              <a:gd name="T0" fmla="*/ 132 w 145"/>
              <a:gd name="T1" fmla="*/ 0 h 145"/>
              <a:gd name="T2" fmla="*/ 13 w 145"/>
              <a:gd name="T3" fmla="*/ 0 h 145"/>
              <a:gd name="T4" fmla="*/ 0 w 145"/>
              <a:gd name="T5" fmla="*/ 13 h 145"/>
              <a:gd name="T6" fmla="*/ 0 w 145"/>
              <a:gd name="T7" fmla="*/ 132 h 145"/>
              <a:gd name="T8" fmla="*/ 13 w 145"/>
              <a:gd name="T9" fmla="*/ 145 h 145"/>
              <a:gd name="T10" fmla="*/ 132 w 145"/>
              <a:gd name="T11" fmla="*/ 145 h 145"/>
              <a:gd name="T12" fmla="*/ 145 w 145"/>
              <a:gd name="T13" fmla="*/ 132 h 145"/>
              <a:gd name="T14" fmla="*/ 145 w 145"/>
              <a:gd name="T15" fmla="*/ 13 h 145"/>
              <a:gd name="T16" fmla="*/ 132 w 145"/>
              <a:gd name="T17" fmla="*/ 0 h 145"/>
              <a:gd name="T18" fmla="*/ 139 w 145"/>
              <a:gd name="T19" fmla="*/ 132 h 145"/>
              <a:gd name="T20" fmla="*/ 132 w 145"/>
              <a:gd name="T21" fmla="*/ 139 h 145"/>
              <a:gd name="T22" fmla="*/ 13 w 145"/>
              <a:gd name="T23" fmla="*/ 139 h 145"/>
              <a:gd name="T24" fmla="*/ 7 w 145"/>
              <a:gd name="T25" fmla="*/ 132 h 145"/>
              <a:gd name="T26" fmla="*/ 7 w 145"/>
              <a:gd name="T27" fmla="*/ 13 h 145"/>
              <a:gd name="T28" fmla="*/ 13 w 145"/>
              <a:gd name="T29" fmla="*/ 7 h 145"/>
              <a:gd name="T30" fmla="*/ 132 w 145"/>
              <a:gd name="T31" fmla="*/ 7 h 145"/>
              <a:gd name="T32" fmla="*/ 139 w 145"/>
              <a:gd name="T33" fmla="*/ 13 h 145"/>
              <a:gd name="T34" fmla="*/ 139 w 145"/>
              <a:gd name="T35" fmla="*/ 132 h 145"/>
              <a:gd name="T36" fmla="*/ 96 w 145"/>
              <a:gd name="T37" fmla="*/ 46 h 145"/>
              <a:gd name="T38" fmla="*/ 77 w 145"/>
              <a:gd name="T39" fmla="*/ 60 h 145"/>
              <a:gd name="T40" fmla="*/ 82 w 145"/>
              <a:gd name="T41" fmla="*/ 60 h 145"/>
              <a:gd name="T42" fmla="*/ 87 w 145"/>
              <a:gd name="T43" fmla="*/ 65 h 145"/>
              <a:gd name="T44" fmla="*/ 82 w 145"/>
              <a:gd name="T45" fmla="*/ 74 h 145"/>
              <a:gd name="T46" fmla="*/ 76 w 145"/>
              <a:gd name="T47" fmla="*/ 80 h 145"/>
              <a:gd name="T48" fmla="*/ 71 w 145"/>
              <a:gd name="T49" fmla="*/ 71 h 145"/>
              <a:gd name="T50" fmla="*/ 68 w 145"/>
              <a:gd name="T51" fmla="*/ 57 h 145"/>
              <a:gd name="T52" fmla="*/ 59 w 145"/>
              <a:gd name="T53" fmla="*/ 47 h 145"/>
              <a:gd name="T54" fmla="*/ 49 w 145"/>
              <a:gd name="T55" fmla="*/ 52 h 145"/>
              <a:gd name="T56" fmla="*/ 40 w 145"/>
              <a:gd name="T57" fmla="*/ 60 h 145"/>
              <a:gd name="T58" fmla="*/ 43 w 145"/>
              <a:gd name="T59" fmla="*/ 64 h 145"/>
              <a:gd name="T60" fmla="*/ 48 w 145"/>
              <a:gd name="T61" fmla="*/ 61 h 145"/>
              <a:gd name="T62" fmla="*/ 54 w 145"/>
              <a:gd name="T63" fmla="*/ 71 h 145"/>
              <a:gd name="T64" fmla="*/ 60 w 145"/>
              <a:gd name="T65" fmla="*/ 89 h 145"/>
              <a:gd name="T66" fmla="*/ 69 w 145"/>
              <a:gd name="T67" fmla="*/ 99 h 145"/>
              <a:gd name="T68" fmla="*/ 92 w 145"/>
              <a:gd name="T69" fmla="*/ 83 h 145"/>
              <a:gd name="T70" fmla="*/ 106 w 145"/>
              <a:gd name="T71" fmla="*/ 58 h 145"/>
              <a:gd name="T72" fmla="*/ 96 w 145"/>
              <a:gd name="T73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145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96" y="46"/>
                </a:moveTo>
                <a:cubicBezTo>
                  <a:pt x="87" y="46"/>
                  <a:pt x="81" y="51"/>
                  <a:pt x="77" y="60"/>
                </a:cubicBezTo>
                <a:cubicBezTo>
                  <a:pt x="79" y="60"/>
                  <a:pt x="81" y="60"/>
                  <a:pt x="82" y="60"/>
                </a:cubicBezTo>
                <a:cubicBezTo>
                  <a:pt x="86" y="60"/>
                  <a:pt x="87" y="61"/>
                  <a:pt x="87" y="65"/>
                </a:cubicBezTo>
                <a:cubicBezTo>
                  <a:pt x="86" y="67"/>
                  <a:pt x="85" y="70"/>
                  <a:pt x="82" y="74"/>
                </a:cubicBezTo>
                <a:cubicBezTo>
                  <a:pt x="79" y="78"/>
                  <a:pt x="77" y="80"/>
                  <a:pt x="76" y="80"/>
                </a:cubicBezTo>
                <a:cubicBezTo>
                  <a:pt x="74" y="80"/>
                  <a:pt x="73" y="77"/>
                  <a:pt x="71" y="71"/>
                </a:cubicBezTo>
                <a:cubicBezTo>
                  <a:pt x="71" y="69"/>
                  <a:pt x="70" y="64"/>
                  <a:pt x="68" y="57"/>
                </a:cubicBezTo>
                <a:cubicBezTo>
                  <a:pt x="67" y="50"/>
                  <a:pt x="64" y="46"/>
                  <a:pt x="59" y="47"/>
                </a:cubicBezTo>
                <a:cubicBezTo>
                  <a:pt x="57" y="47"/>
                  <a:pt x="54" y="49"/>
                  <a:pt x="49" y="52"/>
                </a:cubicBezTo>
                <a:cubicBezTo>
                  <a:pt x="46" y="55"/>
                  <a:pt x="43" y="58"/>
                  <a:pt x="40" y="60"/>
                </a:cubicBezTo>
                <a:cubicBezTo>
                  <a:pt x="43" y="64"/>
                  <a:pt x="43" y="64"/>
                  <a:pt x="43" y="64"/>
                </a:cubicBezTo>
                <a:cubicBezTo>
                  <a:pt x="46" y="62"/>
                  <a:pt x="47" y="61"/>
                  <a:pt x="48" y="61"/>
                </a:cubicBezTo>
                <a:cubicBezTo>
                  <a:pt x="50" y="61"/>
                  <a:pt x="52" y="64"/>
                  <a:pt x="54" y="71"/>
                </a:cubicBezTo>
                <a:cubicBezTo>
                  <a:pt x="56" y="77"/>
                  <a:pt x="58" y="83"/>
                  <a:pt x="60" y="89"/>
                </a:cubicBezTo>
                <a:cubicBezTo>
                  <a:pt x="62" y="96"/>
                  <a:pt x="65" y="99"/>
                  <a:pt x="69" y="99"/>
                </a:cubicBezTo>
                <a:cubicBezTo>
                  <a:pt x="76" y="99"/>
                  <a:pt x="83" y="94"/>
                  <a:pt x="92" y="83"/>
                </a:cubicBezTo>
                <a:cubicBezTo>
                  <a:pt x="101" y="72"/>
                  <a:pt x="105" y="64"/>
                  <a:pt x="106" y="58"/>
                </a:cubicBezTo>
                <a:cubicBezTo>
                  <a:pt x="106" y="50"/>
                  <a:pt x="103" y="46"/>
                  <a:pt x="96" y="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15667987" y="5224060"/>
            <a:ext cx="544513" cy="544513"/>
          </a:xfrm>
          <a:custGeom>
            <a:avLst/>
            <a:gdLst>
              <a:gd name="T0" fmla="*/ 93 w 145"/>
              <a:gd name="T1" fmla="*/ 49 h 145"/>
              <a:gd name="T2" fmla="*/ 83 w 145"/>
              <a:gd name="T3" fmla="*/ 59 h 145"/>
              <a:gd name="T4" fmla="*/ 93 w 145"/>
              <a:gd name="T5" fmla="*/ 66 h 145"/>
              <a:gd name="T6" fmla="*/ 99 w 145"/>
              <a:gd name="T7" fmla="*/ 76 h 145"/>
              <a:gd name="T8" fmla="*/ 109 w 145"/>
              <a:gd name="T9" fmla="*/ 66 h 145"/>
              <a:gd name="T10" fmla="*/ 99 w 145"/>
              <a:gd name="T11" fmla="*/ 59 h 145"/>
              <a:gd name="T12" fmla="*/ 132 w 145"/>
              <a:gd name="T13" fmla="*/ 0 h 145"/>
              <a:gd name="T14" fmla="*/ 0 w 145"/>
              <a:gd name="T15" fmla="*/ 13 h 145"/>
              <a:gd name="T16" fmla="*/ 13 w 145"/>
              <a:gd name="T17" fmla="*/ 145 h 145"/>
              <a:gd name="T18" fmla="*/ 145 w 145"/>
              <a:gd name="T19" fmla="*/ 132 h 145"/>
              <a:gd name="T20" fmla="*/ 132 w 145"/>
              <a:gd name="T21" fmla="*/ 0 h 145"/>
              <a:gd name="T22" fmla="*/ 132 w 145"/>
              <a:gd name="T23" fmla="*/ 139 h 145"/>
              <a:gd name="T24" fmla="*/ 7 w 145"/>
              <a:gd name="T25" fmla="*/ 132 h 145"/>
              <a:gd name="T26" fmla="*/ 13 w 145"/>
              <a:gd name="T27" fmla="*/ 7 h 145"/>
              <a:gd name="T28" fmla="*/ 139 w 145"/>
              <a:gd name="T29" fmla="*/ 13 h 145"/>
              <a:gd name="T30" fmla="*/ 73 w 145"/>
              <a:gd name="T31" fmla="*/ 75 h 145"/>
              <a:gd name="T32" fmla="*/ 72 w 145"/>
              <a:gd name="T33" fmla="*/ 68 h 145"/>
              <a:gd name="T34" fmla="*/ 74 w 145"/>
              <a:gd name="T35" fmla="*/ 52 h 145"/>
              <a:gd name="T36" fmla="*/ 83 w 145"/>
              <a:gd name="T37" fmla="*/ 46 h 145"/>
              <a:gd name="T38" fmla="*/ 50 w 145"/>
              <a:gd name="T39" fmla="*/ 59 h 145"/>
              <a:gd name="T40" fmla="*/ 61 w 145"/>
              <a:gd name="T41" fmla="*/ 73 h 145"/>
              <a:gd name="T42" fmla="*/ 46 w 145"/>
              <a:gd name="T43" fmla="*/ 89 h 145"/>
              <a:gd name="T44" fmla="*/ 79 w 145"/>
              <a:gd name="T45" fmla="*/ 86 h 145"/>
              <a:gd name="T46" fmla="*/ 58 w 145"/>
              <a:gd name="T47" fmla="*/ 59 h 145"/>
              <a:gd name="T48" fmla="*/ 62 w 145"/>
              <a:gd name="T49" fmla="*/ 51 h 145"/>
              <a:gd name="T50" fmla="*/ 62 w 145"/>
              <a:gd name="T51" fmla="*/ 50 h 145"/>
              <a:gd name="T52" fmla="*/ 69 w 145"/>
              <a:gd name="T53" fmla="*/ 60 h 145"/>
              <a:gd name="T54" fmla="*/ 64 w 145"/>
              <a:gd name="T55" fmla="*/ 67 h 145"/>
              <a:gd name="T56" fmla="*/ 58 w 145"/>
              <a:gd name="T57" fmla="*/ 59 h 145"/>
              <a:gd name="T58" fmla="*/ 54 w 145"/>
              <a:gd name="T59" fmla="*/ 87 h 145"/>
              <a:gd name="T60" fmla="*/ 64 w 145"/>
              <a:gd name="T61" fmla="*/ 79 h 145"/>
              <a:gd name="T62" fmla="*/ 67 w 145"/>
              <a:gd name="T63" fmla="*/ 81 h 145"/>
              <a:gd name="T64" fmla="*/ 72 w 145"/>
              <a:gd name="T65" fmla="*/ 86 h 145"/>
              <a:gd name="T66" fmla="*/ 63 w 145"/>
              <a:gd name="T67" fmla="*/ 9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5" h="145">
                <a:moveTo>
                  <a:pt x="99" y="49"/>
                </a:moveTo>
                <a:cubicBezTo>
                  <a:pt x="93" y="49"/>
                  <a:pt x="93" y="49"/>
                  <a:pt x="93" y="49"/>
                </a:cubicBezTo>
                <a:cubicBezTo>
                  <a:pt x="93" y="59"/>
                  <a:pt x="93" y="59"/>
                  <a:pt x="93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66"/>
                  <a:pt x="83" y="66"/>
                  <a:pt x="83" y="66"/>
                </a:cubicBezTo>
                <a:cubicBezTo>
                  <a:pt x="93" y="66"/>
                  <a:pt x="93" y="66"/>
                  <a:pt x="93" y="66"/>
                </a:cubicBezTo>
                <a:cubicBezTo>
                  <a:pt x="93" y="76"/>
                  <a:pt x="93" y="76"/>
                  <a:pt x="93" y="76"/>
                </a:cubicBezTo>
                <a:cubicBezTo>
                  <a:pt x="99" y="76"/>
                  <a:pt x="99" y="76"/>
                  <a:pt x="99" y="76"/>
                </a:cubicBezTo>
                <a:cubicBezTo>
                  <a:pt x="99" y="66"/>
                  <a:pt x="99" y="66"/>
                  <a:pt x="9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99" y="59"/>
                  <a:pt x="99" y="59"/>
                  <a:pt x="99" y="59"/>
                </a:cubicBezTo>
                <a:lnTo>
                  <a:pt x="99" y="49"/>
                </a:ln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73" y="75"/>
                </a:moveTo>
                <a:cubicBezTo>
                  <a:pt x="71" y="74"/>
                  <a:pt x="70" y="72"/>
                  <a:pt x="70" y="72"/>
                </a:cubicBezTo>
                <a:cubicBezTo>
                  <a:pt x="70" y="71"/>
                  <a:pt x="70" y="70"/>
                  <a:pt x="72" y="68"/>
                </a:cubicBezTo>
                <a:cubicBezTo>
                  <a:pt x="75" y="66"/>
                  <a:pt x="77" y="62"/>
                  <a:pt x="77" y="59"/>
                </a:cubicBezTo>
                <a:cubicBezTo>
                  <a:pt x="77" y="56"/>
                  <a:pt x="76" y="53"/>
                  <a:pt x="74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46"/>
                  <a:pt x="83" y="46"/>
                  <a:pt x="83" y="46"/>
                </a:cubicBezTo>
                <a:cubicBezTo>
                  <a:pt x="64" y="46"/>
                  <a:pt x="64" y="46"/>
                  <a:pt x="64" y="46"/>
                </a:cubicBezTo>
                <a:cubicBezTo>
                  <a:pt x="56" y="46"/>
                  <a:pt x="50" y="52"/>
                  <a:pt x="50" y="59"/>
                </a:cubicBezTo>
                <a:cubicBezTo>
                  <a:pt x="50" y="66"/>
                  <a:pt x="55" y="71"/>
                  <a:pt x="62" y="72"/>
                </a:cubicBezTo>
                <a:cubicBezTo>
                  <a:pt x="62" y="72"/>
                  <a:pt x="61" y="73"/>
                  <a:pt x="61" y="73"/>
                </a:cubicBezTo>
                <a:cubicBezTo>
                  <a:pt x="61" y="74"/>
                  <a:pt x="62" y="75"/>
                  <a:pt x="62" y="76"/>
                </a:cubicBezTo>
                <a:cubicBezTo>
                  <a:pt x="54" y="76"/>
                  <a:pt x="46" y="82"/>
                  <a:pt x="46" y="89"/>
                </a:cubicBezTo>
                <a:cubicBezTo>
                  <a:pt x="46" y="95"/>
                  <a:pt x="53" y="99"/>
                  <a:pt x="63" y="99"/>
                </a:cubicBezTo>
                <a:cubicBezTo>
                  <a:pt x="73" y="99"/>
                  <a:pt x="79" y="93"/>
                  <a:pt x="79" y="86"/>
                </a:cubicBezTo>
                <a:cubicBezTo>
                  <a:pt x="79" y="81"/>
                  <a:pt x="77" y="78"/>
                  <a:pt x="73" y="75"/>
                </a:cubicBezTo>
                <a:close/>
                <a:moveTo>
                  <a:pt x="58" y="59"/>
                </a:moveTo>
                <a:cubicBezTo>
                  <a:pt x="57" y="56"/>
                  <a:pt x="58" y="54"/>
                  <a:pt x="59" y="52"/>
                </a:cubicBezTo>
                <a:cubicBezTo>
                  <a:pt x="60" y="52"/>
                  <a:pt x="61" y="51"/>
                  <a:pt x="62" y="51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51"/>
                  <a:pt x="62" y="51"/>
                  <a:pt x="62" y="51"/>
                </a:cubicBezTo>
                <a:cubicBezTo>
                  <a:pt x="65" y="51"/>
                  <a:pt x="68" y="55"/>
                  <a:pt x="69" y="60"/>
                </a:cubicBezTo>
                <a:cubicBezTo>
                  <a:pt x="69" y="62"/>
                  <a:pt x="68" y="65"/>
                  <a:pt x="67" y="66"/>
                </a:cubicBezTo>
                <a:cubicBezTo>
                  <a:pt x="66" y="67"/>
                  <a:pt x="66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1" y="67"/>
                  <a:pt x="58" y="63"/>
                  <a:pt x="58" y="59"/>
                </a:cubicBezTo>
                <a:close/>
                <a:moveTo>
                  <a:pt x="63" y="94"/>
                </a:moveTo>
                <a:cubicBezTo>
                  <a:pt x="58" y="94"/>
                  <a:pt x="54" y="91"/>
                  <a:pt x="54" y="87"/>
                </a:cubicBezTo>
                <a:cubicBezTo>
                  <a:pt x="54" y="83"/>
                  <a:pt x="59" y="80"/>
                  <a:pt x="64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80"/>
                  <a:pt x="64" y="80"/>
                  <a:pt x="64" y="80"/>
                </a:cubicBezTo>
                <a:cubicBezTo>
                  <a:pt x="65" y="80"/>
                  <a:pt x="66" y="80"/>
                  <a:pt x="67" y="81"/>
                </a:cubicBezTo>
                <a:cubicBezTo>
                  <a:pt x="68" y="81"/>
                  <a:pt x="68" y="81"/>
                  <a:pt x="68" y="81"/>
                </a:cubicBezTo>
                <a:cubicBezTo>
                  <a:pt x="70" y="83"/>
                  <a:pt x="72" y="84"/>
                  <a:pt x="72" y="86"/>
                </a:cubicBezTo>
                <a:cubicBezTo>
                  <a:pt x="72" y="86"/>
                  <a:pt x="72" y="87"/>
                  <a:pt x="72" y="87"/>
                </a:cubicBezTo>
                <a:cubicBezTo>
                  <a:pt x="72" y="92"/>
                  <a:pt x="69" y="94"/>
                  <a:pt x="63" y="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55"/>
          <p:cNvSpPr>
            <a:spLocks noEditPoints="1"/>
          </p:cNvSpPr>
          <p:nvPr/>
        </p:nvSpPr>
        <p:spPr bwMode="auto">
          <a:xfrm>
            <a:off x="16707799" y="5224060"/>
            <a:ext cx="547688" cy="544513"/>
          </a:xfrm>
          <a:custGeom>
            <a:avLst/>
            <a:gdLst>
              <a:gd name="T0" fmla="*/ 53 w 146"/>
              <a:gd name="T1" fmla="*/ 46 h 145"/>
              <a:gd name="T2" fmla="*/ 47 w 146"/>
              <a:gd name="T3" fmla="*/ 53 h 145"/>
              <a:gd name="T4" fmla="*/ 53 w 146"/>
              <a:gd name="T5" fmla="*/ 59 h 145"/>
              <a:gd name="T6" fmla="*/ 60 w 146"/>
              <a:gd name="T7" fmla="*/ 53 h 145"/>
              <a:gd name="T8" fmla="*/ 53 w 146"/>
              <a:gd name="T9" fmla="*/ 46 h 145"/>
              <a:gd name="T10" fmla="*/ 47 w 146"/>
              <a:gd name="T11" fmla="*/ 99 h 145"/>
              <a:gd name="T12" fmla="*/ 60 w 146"/>
              <a:gd name="T13" fmla="*/ 99 h 145"/>
              <a:gd name="T14" fmla="*/ 60 w 146"/>
              <a:gd name="T15" fmla="*/ 63 h 145"/>
              <a:gd name="T16" fmla="*/ 47 w 146"/>
              <a:gd name="T17" fmla="*/ 63 h 145"/>
              <a:gd name="T18" fmla="*/ 47 w 146"/>
              <a:gd name="T19" fmla="*/ 99 h 145"/>
              <a:gd name="T20" fmla="*/ 132 w 146"/>
              <a:gd name="T21" fmla="*/ 0 h 145"/>
              <a:gd name="T22" fmla="*/ 14 w 146"/>
              <a:gd name="T23" fmla="*/ 0 h 145"/>
              <a:gd name="T24" fmla="*/ 0 w 146"/>
              <a:gd name="T25" fmla="*/ 13 h 145"/>
              <a:gd name="T26" fmla="*/ 0 w 146"/>
              <a:gd name="T27" fmla="*/ 132 h 145"/>
              <a:gd name="T28" fmla="*/ 14 w 146"/>
              <a:gd name="T29" fmla="*/ 145 h 145"/>
              <a:gd name="T30" fmla="*/ 132 w 146"/>
              <a:gd name="T31" fmla="*/ 145 h 145"/>
              <a:gd name="T32" fmla="*/ 146 w 146"/>
              <a:gd name="T33" fmla="*/ 132 h 145"/>
              <a:gd name="T34" fmla="*/ 146 w 146"/>
              <a:gd name="T35" fmla="*/ 13 h 145"/>
              <a:gd name="T36" fmla="*/ 132 w 146"/>
              <a:gd name="T37" fmla="*/ 0 h 145"/>
              <a:gd name="T38" fmla="*/ 139 w 146"/>
              <a:gd name="T39" fmla="*/ 132 h 145"/>
              <a:gd name="T40" fmla="*/ 132 w 146"/>
              <a:gd name="T41" fmla="*/ 139 h 145"/>
              <a:gd name="T42" fmla="*/ 14 w 146"/>
              <a:gd name="T43" fmla="*/ 139 h 145"/>
              <a:gd name="T44" fmla="*/ 7 w 146"/>
              <a:gd name="T45" fmla="*/ 132 h 145"/>
              <a:gd name="T46" fmla="*/ 7 w 146"/>
              <a:gd name="T47" fmla="*/ 13 h 145"/>
              <a:gd name="T48" fmla="*/ 14 w 146"/>
              <a:gd name="T49" fmla="*/ 7 h 145"/>
              <a:gd name="T50" fmla="*/ 132 w 146"/>
              <a:gd name="T51" fmla="*/ 7 h 145"/>
              <a:gd name="T52" fmla="*/ 139 w 146"/>
              <a:gd name="T53" fmla="*/ 13 h 145"/>
              <a:gd name="T54" fmla="*/ 139 w 146"/>
              <a:gd name="T55" fmla="*/ 132 h 145"/>
              <a:gd name="T56" fmla="*/ 91 w 146"/>
              <a:gd name="T57" fmla="*/ 63 h 145"/>
              <a:gd name="T58" fmla="*/ 80 w 146"/>
              <a:gd name="T59" fmla="*/ 69 h 145"/>
              <a:gd name="T60" fmla="*/ 80 w 146"/>
              <a:gd name="T61" fmla="*/ 63 h 145"/>
              <a:gd name="T62" fmla="*/ 66 w 146"/>
              <a:gd name="T63" fmla="*/ 63 h 145"/>
              <a:gd name="T64" fmla="*/ 66 w 146"/>
              <a:gd name="T65" fmla="*/ 99 h 145"/>
              <a:gd name="T66" fmla="*/ 80 w 146"/>
              <a:gd name="T67" fmla="*/ 99 h 145"/>
              <a:gd name="T68" fmla="*/ 80 w 146"/>
              <a:gd name="T69" fmla="*/ 79 h 145"/>
              <a:gd name="T70" fmla="*/ 85 w 146"/>
              <a:gd name="T71" fmla="*/ 73 h 145"/>
              <a:gd name="T72" fmla="*/ 90 w 146"/>
              <a:gd name="T73" fmla="*/ 79 h 145"/>
              <a:gd name="T74" fmla="*/ 90 w 146"/>
              <a:gd name="T75" fmla="*/ 99 h 145"/>
              <a:gd name="T76" fmla="*/ 103 w 146"/>
              <a:gd name="T77" fmla="*/ 99 h 145"/>
              <a:gd name="T78" fmla="*/ 103 w 146"/>
              <a:gd name="T79" fmla="*/ 79 h 145"/>
              <a:gd name="T80" fmla="*/ 91 w 146"/>
              <a:gd name="T81" fmla="*/ 6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6" h="145">
                <a:moveTo>
                  <a:pt x="53" y="46"/>
                </a:moveTo>
                <a:cubicBezTo>
                  <a:pt x="50" y="46"/>
                  <a:pt x="47" y="49"/>
                  <a:pt x="47" y="53"/>
                </a:cubicBezTo>
                <a:cubicBezTo>
                  <a:pt x="47" y="56"/>
                  <a:pt x="50" y="59"/>
                  <a:pt x="53" y="59"/>
                </a:cubicBezTo>
                <a:cubicBezTo>
                  <a:pt x="57" y="59"/>
                  <a:pt x="60" y="56"/>
                  <a:pt x="60" y="53"/>
                </a:cubicBezTo>
                <a:cubicBezTo>
                  <a:pt x="60" y="49"/>
                  <a:pt x="57" y="46"/>
                  <a:pt x="53" y="46"/>
                </a:cubicBezTo>
                <a:close/>
                <a:moveTo>
                  <a:pt x="47" y="99"/>
                </a:moveTo>
                <a:cubicBezTo>
                  <a:pt x="60" y="99"/>
                  <a:pt x="60" y="99"/>
                  <a:pt x="60" y="99"/>
                </a:cubicBezTo>
                <a:cubicBezTo>
                  <a:pt x="60" y="63"/>
                  <a:pt x="60" y="63"/>
                  <a:pt x="60" y="63"/>
                </a:cubicBezTo>
                <a:cubicBezTo>
                  <a:pt x="47" y="63"/>
                  <a:pt x="47" y="63"/>
                  <a:pt x="47" y="63"/>
                </a:cubicBezTo>
                <a:lnTo>
                  <a:pt x="47" y="99"/>
                </a:lnTo>
                <a:close/>
                <a:moveTo>
                  <a:pt x="132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4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40" y="145"/>
                  <a:pt x="146" y="139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91" y="63"/>
                </a:moveTo>
                <a:cubicBezTo>
                  <a:pt x="81" y="63"/>
                  <a:pt x="80" y="69"/>
                  <a:pt x="80" y="69"/>
                </a:cubicBezTo>
                <a:cubicBezTo>
                  <a:pt x="80" y="63"/>
                  <a:pt x="80" y="63"/>
                  <a:pt x="80" y="63"/>
                </a:cubicBezTo>
                <a:cubicBezTo>
                  <a:pt x="66" y="63"/>
                  <a:pt x="66" y="63"/>
                  <a:pt x="66" y="63"/>
                </a:cubicBezTo>
                <a:cubicBezTo>
                  <a:pt x="66" y="99"/>
                  <a:pt x="66" y="99"/>
                  <a:pt x="66" y="99"/>
                </a:cubicBezTo>
                <a:cubicBezTo>
                  <a:pt x="80" y="99"/>
                  <a:pt x="80" y="99"/>
                  <a:pt x="80" y="99"/>
                </a:cubicBezTo>
                <a:cubicBezTo>
                  <a:pt x="80" y="79"/>
                  <a:pt x="80" y="79"/>
                  <a:pt x="80" y="79"/>
                </a:cubicBezTo>
                <a:cubicBezTo>
                  <a:pt x="80" y="79"/>
                  <a:pt x="80" y="73"/>
                  <a:pt x="85" y="73"/>
                </a:cubicBezTo>
                <a:cubicBezTo>
                  <a:pt x="88" y="73"/>
                  <a:pt x="90" y="76"/>
                  <a:pt x="90" y="79"/>
                </a:cubicBezTo>
                <a:cubicBezTo>
                  <a:pt x="90" y="99"/>
                  <a:pt x="90" y="99"/>
                  <a:pt x="90" y="99"/>
                </a:cubicBezTo>
                <a:cubicBezTo>
                  <a:pt x="103" y="99"/>
                  <a:pt x="103" y="99"/>
                  <a:pt x="103" y="99"/>
                </a:cubicBezTo>
                <a:cubicBezTo>
                  <a:pt x="103" y="79"/>
                  <a:pt x="103" y="79"/>
                  <a:pt x="103" y="79"/>
                </a:cubicBezTo>
                <a:cubicBezTo>
                  <a:pt x="103" y="69"/>
                  <a:pt x="98" y="63"/>
                  <a:pt x="91" y="6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56"/>
          <p:cNvSpPr>
            <a:spLocks noEditPoints="1"/>
          </p:cNvSpPr>
          <p:nvPr/>
        </p:nvSpPr>
        <p:spPr bwMode="auto">
          <a:xfrm>
            <a:off x="1163947" y="6301048"/>
            <a:ext cx="544513" cy="544513"/>
          </a:xfrm>
          <a:custGeom>
            <a:avLst/>
            <a:gdLst>
              <a:gd name="T0" fmla="*/ 78 w 145"/>
              <a:gd name="T1" fmla="*/ 89 h 145"/>
              <a:gd name="T2" fmla="*/ 76 w 145"/>
              <a:gd name="T3" fmla="*/ 87 h 145"/>
              <a:gd name="T4" fmla="*/ 75 w 145"/>
              <a:gd name="T5" fmla="*/ 69 h 145"/>
              <a:gd name="T6" fmla="*/ 89 w 145"/>
              <a:gd name="T7" fmla="*/ 69 h 145"/>
              <a:gd name="T8" fmla="*/ 89 w 145"/>
              <a:gd name="T9" fmla="*/ 59 h 145"/>
              <a:gd name="T10" fmla="*/ 76 w 145"/>
              <a:gd name="T11" fmla="*/ 59 h 145"/>
              <a:gd name="T12" fmla="*/ 76 w 145"/>
              <a:gd name="T13" fmla="*/ 46 h 145"/>
              <a:gd name="T14" fmla="*/ 67 w 145"/>
              <a:gd name="T15" fmla="*/ 46 h 145"/>
              <a:gd name="T16" fmla="*/ 65 w 145"/>
              <a:gd name="T17" fmla="*/ 53 h 145"/>
              <a:gd name="T18" fmla="*/ 61 w 145"/>
              <a:gd name="T19" fmla="*/ 58 h 145"/>
              <a:gd name="T20" fmla="*/ 56 w 145"/>
              <a:gd name="T21" fmla="*/ 60 h 145"/>
              <a:gd name="T22" fmla="*/ 56 w 145"/>
              <a:gd name="T23" fmla="*/ 69 h 145"/>
              <a:gd name="T24" fmla="*/ 62 w 145"/>
              <a:gd name="T25" fmla="*/ 69 h 145"/>
              <a:gd name="T26" fmla="*/ 62 w 145"/>
              <a:gd name="T27" fmla="*/ 86 h 145"/>
              <a:gd name="T28" fmla="*/ 63 w 145"/>
              <a:gd name="T29" fmla="*/ 92 h 145"/>
              <a:gd name="T30" fmla="*/ 66 w 145"/>
              <a:gd name="T31" fmla="*/ 95 h 145"/>
              <a:gd name="T32" fmla="*/ 71 w 145"/>
              <a:gd name="T33" fmla="*/ 98 h 145"/>
              <a:gd name="T34" fmla="*/ 78 w 145"/>
              <a:gd name="T35" fmla="*/ 99 h 145"/>
              <a:gd name="T36" fmla="*/ 84 w 145"/>
              <a:gd name="T37" fmla="*/ 98 h 145"/>
              <a:gd name="T38" fmla="*/ 91 w 145"/>
              <a:gd name="T39" fmla="*/ 96 h 145"/>
              <a:gd name="T40" fmla="*/ 91 w 145"/>
              <a:gd name="T41" fmla="*/ 88 h 145"/>
              <a:gd name="T42" fmla="*/ 82 w 145"/>
              <a:gd name="T43" fmla="*/ 90 h 145"/>
              <a:gd name="T44" fmla="*/ 78 w 145"/>
              <a:gd name="T45" fmla="*/ 89 h 145"/>
              <a:gd name="T46" fmla="*/ 132 w 145"/>
              <a:gd name="T47" fmla="*/ 0 h 145"/>
              <a:gd name="T48" fmla="*/ 13 w 145"/>
              <a:gd name="T49" fmla="*/ 0 h 145"/>
              <a:gd name="T50" fmla="*/ 0 w 145"/>
              <a:gd name="T51" fmla="*/ 13 h 145"/>
              <a:gd name="T52" fmla="*/ 0 w 145"/>
              <a:gd name="T53" fmla="*/ 132 h 145"/>
              <a:gd name="T54" fmla="*/ 13 w 145"/>
              <a:gd name="T55" fmla="*/ 145 h 145"/>
              <a:gd name="T56" fmla="*/ 132 w 145"/>
              <a:gd name="T57" fmla="*/ 145 h 145"/>
              <a:gd name="T58" fmla="*/ 145 w 145"/>
              <a:gd name="T59" fmla="*/ 132 h 145"/>
              <a:gd name="T60" fmla="*/ 145 w 145"/>
              <a:gd name="T61" fmla="*/ 13 h 145"/>
              <a:gd name="T62" fmla="*/ 132 w 145"/>
              <a:gd name="T63" fmla="*/ 0 h 145"/>
              <a:gd name="T64" fmla="*/ 138 w 145"/>
              <a:gd name="T65" fmla="*/ 132 h 145"/>
              <a:gd name="T66" fmla="*/ 132 w 145"/>
              <a:gd name="T67" fmla="*/ 139 h 145"/>
              <a:gd name="T68" fmla="*/ 13 w 145"/>
              <a:gd name="T69" fmla="*/ 139 h 145"/>
              <a:gd name="T70" fmla="*/ 6 w 145"/>
              <a:gd name="T71" fmla="*/ 132 h 145"/>
              <a:gd name="T72" fmla="*/ 6 w 145"/>
              <a:gd name="T73" fmla="*/ 13 h 145"/>
              <a:gd name="T74" fmla="*/ 13 w 145"/>
              <a:gd name="T75" fmla="*/ 7 h 145"/>
              <a:gd name="T76" fmla="*/ 132 w 145"/>
              <a:gd name="T77" fmla="*/ 7 h 145"/>
              <a:gd name="T78" fmla="*/ 138 w 145"/>
              <a:gd name="T79" fmla="*/ 13 h 145"/>
              <a:gd name="T80" fmla="*/ 138 w 145"/>
              <a:gd name="T81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45">
                <a:moveTo>
                  <a:pt x="78" y="89"/>
                </a:moveTo>
                <a:cubicBezTo>
                  <a:pt x="77" y="89"/>
                  <a:pt x="76" y="88"/>
                  <a:pt x="76" y="87"/>
                </a:cubicBezTo>
                <a:cubicBezTo>
                  <a:pt x="75" y="87"/>
                  <a:pt x="75" y="69"/>
                  <a:pt x="75" y="69"/>
                </a:cubicBezTo>
                <a:cubicBezTo>
                  <a:pt x="89" y="69"/>
                  <a:pt x="89" y="69"/>
                  <a:pt x="89" y="69"/>
                </a:cubicBezTo>
                <a:cubicBezTo>
                  <a:pt x="89" y="59"/>
                  <a:pt x="89" y="59"/>
                  <a:pt x="89" y="59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46"/>
                  <a:pt x="76" y="46"/>
                  <a:pt x="76" y="46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9"/>
                  <a:pt x="66" y="51"/>
                  <a:pt x="65" y="53"/>
                </a:cubicBezTo>
                <a:cubicBezTo>
                  <a:pt x="64" y="55"/>
                  <a:pt x="63" y="56"/>
                  <a:pt x="61" y="58"/>
                </a:cubicBezTo>
                <a:cubicBezTo>
                  <a:pt x="60" y="59"/>
                  <a:pt x="58" y="60"/>
                  <a:pt x="56" y="60"/>
                </a:cubicBezTo>
                <a:cubicBezTo>
                  <a:pt x="56" y="69"/>
                  <a:pt x="56" y="69"/>
                  <a:pt x="56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2" y="86"/>
                  <a:pt x="62" y="86"/>
                  <a:pt x="62" y="86"/>
                </a:cubicBezTo>
                <a:cubicBezTo>
                  <a:pt x="62" y="89"/>
                  <a:pt x="63" y="91"/>
                  <a:pt x="63" y="92"/>
                </a:cubicBezTo>
                <a:cubicBezTo>
                  <a:pt x="64" y="93"/>
                  <a:pt x="65" y="94"/>
                  <a:pt x="66" y="95"/>
                </a:cubicBezTo>
                <a:cubicBezTo>
                  <a:pt x="67" y="97"/>
                  <a:pt x="69" y="97"/>
                  <a:pt x="71" y="98"/>
                </a:cubicBezTo>
                <a:cubicBezTo>
                  <a:pt x="73" y="99"/>
                  <a:pt x="75" y="99"/>
                  <a:pt x="78" y="99"/>
                </a:cubicBezTo>
                <a:cubicBezTo>
                  <a:pt x="80" y="99"/>
                  <a:pt x="82" y="99"/>
                  <a:pt x="84" y="98"/>
                </a:cubicBezTo>
                <a:cubicBezTo>
                  <a:pt x="86" y="98"/>
                  <a:pt x="88" y="97"/>
                  <a:pt x="91" y="96"/>
                </a:cubicBezTo>
                <a:cubicBezTo>
                  <a:pt x="91" y="88"/>
                  <a:pt x="91" y="88"/>
                  <a:pt x="91" y="88"/>
                </a:cubicBezTo>
                <a:cubicBezTo>
                  <a:pt x="88" y="90"/>
                  <a:pt x="85" y="90"/>
                  <a:pt x="82" y="90"/>
                </a:cubicBezTo>
                <a:cubicBezTo>
                  <a:pt x="80" y="90"/>
                  <a:pt x="79" y="90"/>
                  <a:pt x="78" y="89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5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5" y="7"/>
                  <a:pt x="138" y="10"/>
                  <a:pt x="138" y="13"/>
                </a:cubicBezTo>
                <a:lnTo>
                  <a:pt x="138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2205347" y="6301048"/>
            <a:ext cx="544513" cy="544513"/>
          </a:xfrm>
          <a:custGeom>
            <a:avLst/>
            <a:gdLst>
              <a:gd name="T0" fmla="*/ 89 w 145"/>
              <a:gd name="T1" fmla="*/ 91 h 145"/>
              <a:gd name="T2" fmla="*/ 84 w 145"/>
              <a:gd name="T3" fmla="*/ 94 h 145"/>
              <a:gd name="T4" fmla="*/ 85 w 145"/>
              <a:gd name="T5" fmla="*/ 97 h 145"/>
              <a:gd name="T6" fmla="*/ 87 w 145"/>
              <a:gd name="T7" fmla="*/ 99 h 145"/>
              <a:gd name="T8" fmla="*/ 88 w 145"/>
              <a:gd name="T9" fmla="*/ 99 h 145"/>
              <a:gd name="T10" fmla="*/ 92 w 145"/>
              <a:gd name="T11" fmla="*/ 96 h 145"/>
              <a:gd name="T12" fmla="*/ 92 w 145"/>
              <a:gd name="T13" fmla="*/ 93 h 145"/>
              <a:gd name="T14" fmla="*/ 89 w 145"/>
              <a:gd name="T15" fmla="*/ 91 h 145"/>
              <a:gd name="T16" fmla="*/ 87 w 145"/>
              <a:gd name="T17" fmla="*/ 47 h 145"/>
              <a:gd name="T18" fmla="*/ 88 w 145"/>
              <a:gd name="T19" fmla="*/ 46 h 145"/>
              <a:gd name="T20" fmla="*/ 87 w 145"/>
              <a:gd name="T21" fmla="*/ 46 h 145"/>
              <a:gd name="T22" fmla="*/ 87 w 145"/>
              <a:gd name="T23" fmla="*/ 46 h 145"/>
              <a:gd name="T24" fmla="*/ 80 w 145"/>
              <a:gd name="T25" fmla="*/ 46 h 145"/>
              <a:gd name="T26" fmla="*/ 80 w 145"/>
              <a:gd name="T27" fmla="*/ 46 h 145"/>
              <a:gd name="T28" fmla="*/ 67 w 145"/>
              <a:gd name="T29" fmla="*/ 68 h 145"/>
              <a:gd name="T30" fmla="*/ 54 w 145"/>
              <a:gd name="T31" fmla="*/ 46 h 145"/>
              <a:gd name="T32" fmla="*/ 54 w 145"/>
              <a:gd name="T33" fmla="*/ 46 h 145"/>
              <a:gd name="T34" fmla="*/ 47 w 145"/>
              <a:gd name="T35" fmla="*/ 46 h 145"/>
              <a:gd name="T36" fmla="*/ 46 w 145"/>
              <a:gd name="T37" fmla="*/ 46 h 145"/>
              <a:gd name="T38" fmla="*/ 64 w 145"/>
              <a:gd name="T39" fmla="*/ 77 h 145"/>
              <a:gd name="T40" fmla="*/ 63 w 145"/>
              <a:gd name="T41" fmla="*/ 98 h 145"/>
              <a:gd name="T42" fmla="*/ 63 w 145"/>
              <a:gd name="T43" fmla="*/ 99 h 145"/>
              <a:gd name="T44" fmla="*/ 64 w 145"/>
              <a:gd name="T45" fmla="*/ 99 h 145"/>
              <a:gd name="T46" fmla="*/ 64 w 145"/>
              <a:gd name="T47" fmla="*/ 99 h 145"/>
              <a:gd name="T48" fmla="*/ 70 w 145"/>
              <a:gd name="T49" fmla="*/ 99 h 145"/>
              <a:gd name="T50" fmla="*/ 71 w 145"/>
              <a:gd name="T51" fmla="*/ 99 h 145"/>
              <a:gd name="T52" fmla="*/ 70 w 145"/>
              <a:gd name="T53" fmla="*/ 77 h 145"/>
              <a:gd name="T54" fmla="*/ 79 w 145"/>
              <a:gd name="T55" fmla="*/ 62 h 145"/>
              <a:gd name="T56" fmla="*/ 87 w 145"/>
              <a:gd name="T57" fmla="*/ 47 h 145"/>
              <a:gd name="T58" fmla="*/ 96 w 145"/>
              <a:gd name="T59" fmla="*/ 47 h 145"/>
              <a:gd name="T60" fmla="*/ 95 w 145"/>
              <a:gd name="T61" fmla="*/ 47 h 145"/>
              <a:gd name="T62" fmla="*/ 91 w 145"/>
              <a:gd name="T63" fmla="*/ 50 h 145"/>
              <a:gd name="T64" fmla="*/ 87 w 145"/>
              <a:gd name="T65" fmla="*/ 87 h 145"/>
              <a:gd name="T66" fmla="*/ 87 w 145"/>
              <a:gd name="T67" fmla="*/ 88 h 145"/>
              <a:gd name="T68" fmla="*/ 88 w 145"/>
              <a:gd name="T69" fmla="*/ 88 h 145"/>
              <a:gd name="T70" fmla="*/ 88 w 145"/>
              <a:gd name="T71" fmla="*/ 88 h 145"/>
              <a:gd name="T72" fmla="*/ 90 w 145"/>
              <a:gd name="T73" fmla="*/ 88 h 145"/>
              <a:gd name="T74" fmla="*/ 91 w 145"/>
              <a:gd name="T75" fmla="*/ 88 h 145"/>
              <a:gd name="T76" fmla="*/ 91 w 145"/>
              <a:gd name="T77" fmla="*/ 87 h 145"/>
              <a:gd name="T78" fmla="*/ 98 w 145"/>
              <a:gd name="T79" fmla="*/ 57 h 145"/>
              <a:gd name="T80" fmla="*/ 99 w 145"/>
              <a:gd name="T81" fmla="*/ 52 h 145"/>
              <a:gd name="T82" fmla="*/ 98 w 145"/>
              <a:gd name="T83" fmla="*/ 48 h 145"/>
              <a:gd name="T84" fmla="*/ 96 w 145"/>
              <a:gd name="T85" fmla="*/ 47 h 145"/>
              <a:gd name="T86" fmla="*/ 132 w 145"/>
              <a:gd name="T87" fmla="*/ 0 h 145"/>
              <a:gd name="T88" fmla="*/ 13 w 145"/>
              <a:gd name="T89" fmla="*/ 0 h 145"/>
              <a:gd name="T90" fmla="*/ 0 w 145"/>
              <a:gd name="T91" fmla="*/ 13 h 145"/>
              <a:gd name="T92" fmla="*/ 0 w 145"/>
              <a:gd name="T93" fmla="*/ 132 h 145"/>
              <a:gd name="T94" fmla="*/ 13 w 145"/>
              <a:gd name="T95" fmla="*/ 145 h 145"/>
              <a:gd name="T96" fmla="*/ 132 w 145"/>
              <a:gd name="T97" fmla="*/ 145 h 145"/>
              <a:gd name="T98" fmla="*/ 145 w 145"/>
              <a:gd name="T99" fmla="*/ 132 h 145"/>
              <a:gd name="T100" fmla="*/ 145 w 145"/>
              <a:gd name="T101" fmla="*/ 13 h 145"/>
              <a:gd name="T102" fmla="*/ 132 w 145"/>
              <a:gd name="T103" fmla="*/ 0 h 145"/>
              <a:gd name="T104" fmla="*/ 138 w 145"/>
              <a:gd name="T105" fmla="*/ 132 h 145"/>
              <a:gd name="T106" fmla="*/ 132 w 145"/>
              <a:gd name="T107" fmla="*/ 139 h 145"/>
              <a:gd name="T108" fmla="*/ 13 w 145"/>
              <a:gd name="T109" fmla="*/ 139 h 145"/>
              <a:gd name="T110" fmla="*/ 6 w 145"/>
              <a:gd name="T111" fmla="*/ 132 h 145"/>
              <a:gd name="T112" fmla="*/ 6 w 145"/>
              <a:gd name="T113" fmla="*/ 13 h 145"/>
              <a:gd name="T114" fmla="*/ 13 w 145"/>
              <a:gd name="T115" fmla="*/ 7 h 145"/>
              <a:gd name="T116" fmla="*/ 132 w 145"/>
              <a:gd name="T117" fmla="*/ 7 h 145"/>
              <a:gd name="T118" fmla="*/ 138 w 145"/>
              <a:gd name="T119" fmla="*/ 13 h 145"/>
              <a:gd name="T120" fmla="*/ 138 w 145"/>
              <a:gd name="T121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5">
                <a:moveTo>
                  <a:pt x="89" y="91"/>
                </a:moveTo>
                <a:cubicBezTo>
                  <a:pt x="87" y="91"/>
                  <a:pt x="85" y="92"/>
                  <a:pt x="84" y="94"/>
                </a:cubicBezTo>
                <a:cubicBezTo>
                  <a:pt x="84" y="95"/>
                  <a:pt x="84" y="96"/>
                  <a:pt x="85" y="97"/>
                </a:cubicBezTo>
                <a:cubicBezTo>
                  <a:pt x="85" y="98"/>
                  <a:pt x="86" y="99"/>
                  <a:pt x="87" y="99"/>
                </a:cubicBezTo>
                <a:cubicBezTo>
                  <a:pt x="87" y="99"/>
                  <a:pt x="88" y="99"/>
                  <a:pt x="88" y="99"/>
                </a:cubicBezTo>
                <a:cubicBezTo>
                  <a:pt x="90" y="99"/>
                  <a:pt x="91" y="98"/>
                  <a:pt x="92" y="96"/>
                </a:cubicBezTo>
                <a:cubicBezTo>
                  <a:pt x="92" y="95"/>
                  <a:pt x="92" y="94"/>
                  <a:pt x="92" y="93"/>
                </a:cubicBezTo>
                <a:cubicBezTo>
                  <a:pt x="91" y="92"/>
                  <a:pt x="90" y="92"/>
                  <a:pt x="89" y="91"/>
                </a:cubicBezTo>
                <a:close/>
                <a:moveTo>
                  <a:pt x="87" y="47"/>
                </a:moveTo>
                <a:cubicBezTo>
                  <a:pt x="88" y="46"/>
                  <a:pt x="88" y="46"/>
                  <a:pt x="88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7"/>
                  <a:pt x="82" y="47"/>
                  <a:pt x="80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67" y="68"/>
                  <a:pt x="67" y="68"/>
                  <a:pt x="67" y="6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4" y="46"/>
                </a:cubicBezTo>
                <a:cubicBezTo>
                  <a:pt x="52" y="47"/>
                  <a:pt x="49" y="47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64" y="77"/>
                  <a:pt x="64" y="77"/>
                  <a:pt x="64" y="77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9"/>
                  <a:pt x="63" y="99"/>
                  <a:pt x="63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6" y="98"/>
                  <a:pt x="68" y="98"/>
                  <a:pt x="70" y="99"/>
                </a:cubicBezTo>
                <a:cubicBezTo>
                  <a:pt x="71" y="99"/>
                  <a:pt x="71" y="99"/>
                  <a:pt x="71" y="99"/>
                </a:cubicBezTo>
                <a:cubicBezTo>
                  <a:pt x="70" y="77"/>
                  <a:pt x="70" y="77"/>
                  <a:pt x="70" y="77"/>
                </a:cubicBezTo>
                <a:cubicBezTo>
                  <a:pt x="71" y="75"/>
                  <a:pt x="75" y="69"/>
                  <a:pt x="79" y="62"/>
                </a:cubicBezTo>
                <a:cubicBezTo>
                  <a:pt x="83" y="55"/>
                  <a:pt x="87" y="47"/>
                  <a:pt x="87" y="47"/>
                </a:cubicBezTo>
                <a:close/>
                <a:moveTo>
                  <a:pt x="96" y="47"/>
                </a:moveTo>
                <a:cubicBezTo>
                  <a:pt x="96" y="47"/>
                  <a:pt x="95" y="47"/>
                  <a:pt x="95" y="47"/>
                </a:cubicBezTo>
                <a:cubicBezTo>
                  <a:pt x="93" y="47"/>
                  <a:pt x="91" y="48"/>
                  <a:pt x="91" y="50"/>
                </a:cubicBezTo>
                <a:cubicBezTo>
                  <a:pt x="89" y="79"/>
                  <a:pt x="87" y="87"/>
                  <a:pt x="87" y="87"/>
                </a:cubicBezTo>
                <a:cubicBezTo>
                  <a:pt x="87" y="88"/>
                  <a:pt x="87" y="88"/>
                  <a:pt x="87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9" y="88"/>
                  <a:pt x="90" y="88"/>
                  <a:pt x="90" y="88"/>
                </a:cubicBezTo>
                <a:cubicBezTo>
                  <a:pt x="91" y="88"/>
                  <a:pt x="91" y="88"/>
                  <a:pt x="91" y="88"/>
                </a:cubicBezTo>
                <a:cubicBezTo>
                  <a:pt x="91" y="87"/>
                  <a:pt x="91" y="87"/>
                  <a:pt x="91" y="87"/>
                </a:cubicBezTo>
                <a:cubicBezTo>
                  <a:pt x="93" y="77"/>
                  <a:pt x="96" y="64"/>
                  <a:pt x="98" y="57"/>
                </a:cubicBezTo>
                <a:cubicBezTo>
                  <a:pt x="98" y="55"/>
                  <a:pt x="98" y="53"/>
                  <a:pt x="99" y="52"/>
                </a:cubicBezTo>
                <a:cubicBezTo>
                  <a:pt x="99" y="51"/>
                  <a:pt x="99" y="49"/>
                  <a:pt x="98" y="48"/>
                </a:cubicBezTo>
                <a:cubicBezTo>
                  <a:pt x="98" y="48"/>
                  <a:pt x="97" y="47"/>
                  <a:pt x="96" y="47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5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5" y="7"/>
                  <a:pt x="138" y="10"/>
                  <a:pt x="138" y="13"/>
                </a:cubicBezTo>
                <a:lnTo>
                  <a:pt x="138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58"/>
          <p:cNvSpPr>
            <a:spLocks noEditPoints="1"/>
          </p:cNvSpPr>
          <p:nvPr/>
        </p:nvSpPr>
        <p:spPr bwMode="auto">
          <a:xfrm>
            <a:off x="3255323" y="6308904"/>
            <a:ext cx="544513" cy="544513"/>
          </a:xfrm>
          <a:custGeom>
            <a:avLst/>
            <a:gdLst>
              <a:gd name="T0" fmla="*/ 51 w 145"/>
              <a:gd name="T1" fmla="*/ 66 h 145"/>
              <a:gd name="T2" fmla="*/ 36 w 145"/>
              <a:gd name="T3" fmla="*/ 78 h 145"/>
              <a:gd name="T4" fmla="*/ 49 w 145"/>
              <a:gd name="T5" fmla="*/ 86 h 145"/>
              <a:gd name="T6" fmla="*/ 49 w 145"/>
              <a:gd name="T7" fmla="*/ 86 h 145"/>
              <a:gd name="T8" fmla="*/ 52 w 145"/>
              <a:gd name="T9" fmla="*/ 87 h 145"/>
              <a:gd name="T10" fmla="*/ 58 w 145"/>
              <a:gd name="T11" fmla="*/ 91 h 145"/>
              <a:gd name="T12" fmla="*/ 68 w 145"/>
              <a:gd name="T13" fmla="*/ 84 h 145"/>
              <a:gd name="T14" fmla="*/ 72 w 145"/>
              <a:gd name="T15" fmla="*/ 80 h 145"/>
              <a:gd name="T16" fmla="*/ 72 w 145"/>
              <a:gd name="T17" fmla="*/ 80 h 145"/>
              <a:gd name="T18" fmla="*/ 73 w 145"/>
              <a:gd name="T19" fmla="*/ 80 h 145"/>
              <a:gd name="T20" fmla="*/ 73 w 145"/>
              <a:gd name="T21" fmla="*/ 80 h 145"/>
              <a:gd name="T22" fmla="*/ 73 w 145"/>
              <a:gd name="T23" fmla="*/ 80 h 145"/>
              <a:gd name="T24" fmla="*/ 84 w 145"/>
              <a:gd name="T25" fmla="*/ 89 h 145"/>
              <a:gd name="T26" fmla="*/ 87 w 145"/>
              <a:gd name="T27" fmla="*/ 91 h 145"/>
              <a:gd name="T28" fmla="*/ 109 w 145"/>
              <a:gd name="T29" fmla="*/ 78 h 145"/>
              <a:gd name="T30" fmla="*/ 94 w 145"/>
              <a:gd name="T31" fmla="*/ 66 h 145"/>
              <a:gd name="T32" fmla="*/ 73 w 145"/>
              <a:gd name="T33" fmla="*/ 79 h 145"/>
              <a:gd name="T34" fmla="*/ 51 w 145"/>
              <a:gd name="T35" fmla="*/ 66 h 145"/>
              <a:gd name="T36" fmla="*/ 87 w 145"/>
              <a:gd name="T37" fmla="*/ 99 h 145"/>
              <a:gd name="T38" fmla="*/ 87 w 145"/>
              <a:gd name="T39" fmla="*/ 99 h 145"/>
              <a:gd name="T40" fmla="*/ 73 w 145"/>
              <a:gd name="T41" fmla="*/ 88 h 145"/>
              <a:gd name="T42" fmla="*/ 59 w 145"/>
              <a:gd name="T43" fmla="*/ 99 h 145"/>
              <a:gd name="T44" fmla="*/ 59 w 145"/>
              <a:gd name="T45" fmla="*/ 99 h 145"/>
              <a:gd name="T46" fmla="*/ 51 w 145"/>
              <a:gd name="T47" fmla="*/ 94 h 145"/>
              <a:gd name="T48" fmla="*/ 51 w 145"/>
              <a:gd name="T49" fmla="*/ 99 h 145"/>
              <a:gd name="T50" fmla="*/ 73 w 145"/>
              <a:gd name="T51" fmla="*/ 112 h 145"/>
              <a:gd name="T52" fmla="*/ 94 w 145"/>
              <a:gd name="T53" fmla="*/ 99 h 145"/>
              <a:gd name="T54" fmla="*/ 94 w 145"/>
              <a:gd name="T55" fmla="*/ 95 h 145"/>
              <a:gd name="T56" fmla="*/ 87 w 145"/>
              <a:gd name="T57" fmla="*/ 99 h 145"/>
              <a:gd name="T58" fmla="*/ 94 w 145"/>
              <a:gd name="T59" fmla="*/ 66 h 145"/>
              <a:gd name="T60" fmla="*/ 94 w 145"/>
              <a:gd name="T61" fmla="*/ 66 h 145"/>
              <a:gd name="T62" fmla="*/ 94 w 145"/>
              <a:gd name="T63" fmla="*/ 66 h 145"/>
              <a:gd name="T64" fmla="*/ 94 w 145"/>
              <a:gd name="T65" fmla="*/ 66 h 145"/>
              <a:gd name="T66" fmla="*/ 132 w 145"/>
              <a:gd name="T67" fmla="*/ 0 h 145"/>
              <a:gd name="T68" fmla="*/ 13 w 145"/>
              <a:gd name="T69" fmla="*/ 0 h 145"/>
              <a:gd name="T70" fmla="*/ 0 w 145"/>
              <a:gd name="T71" fmla="*/ 13 h 145"/>
              <a:gd name="T72" fmla="*/ 0 w 145"/>
              <a:gd name="T73" fmla="*/ 132 h 145"/>
              <a:gd name="T74" fmla="*/ 13 w 145"/>
              <a:gd name="T75" fmla="*/ 145 h 145"/>
              <a:gd name="T76" fmla="*/ 132 w 145"/>
              <a:gd name="T77" fmla="*/ 145 h 145"/>
              <a:gd name="T78" fmla="*/ 145 w 145"/>
              <a:gd name="T79" fmla="*/ 132 h 145"/>
              <a:gd name="T80" fmla="*/ 145 w 145"/>
              <a:gd name="T81" fmla="*/ 13 h 145"/>
              <a:gd name="T82" fmla="*/ 132 w 145"/>
              <a:gd name="T83" fmla="*/ 0 h 145"/>
              <a:gd name="T84" fmla="*/ 139 w 145"/>
              <a:gd name="T85" fmla="*/ 132 h 145"/>
              <a:gd name="T86" fmla="*/ 132 w 145"/>
              <a:gd name="T87" fmla="*/ 139 h 145"/>
              <a:gd name="T88" fmla="*/ 13 w 145"/>
              <a:gd name="T89" fmla="*/ 139 h 145"/>
              <a:gd name="T90" fmla="*/ 7 w 145"/>
              <a:gd name="T91" fmla="*/ 132 h 145"/>
              <a:gd name="T92" fmla="*/ 7 w 145"/>
              <a:gd name="T93" fmla="*/ 13 h 145"/>
              <a:gd name="T94" fmla="*/ 13 w 145"/>
              <a:gd name="T95" fmla="*/ 7 h 145"/>
              <a:gd name="T96" fmla="*/ 132 w 145"/>
              <a:gd name="T97" fmla="*/ 7 h 145"/>
              <a:gd name="T98" fmla="*/ 139 w 145"/>
              <a:gd name="T99" fmla="*/ 13 h 145"/>
              <a:gd name="T100" fmla="*/ 139 w 145"/>
              <a:gd name="T101" fmla="*/ 132 h 145"/>
              <a:gd name="T102" fmla="*/ 36 w 145"/>
              <a:gd name="T103" fmla="*/ 54 h 145"/>
              <a:gd name="T104" fmla="*/ 51 w 145"/>
              <a:gd name="T105" fmla="*/ 66 h 145"/>
              <a:gd name="T106" fmla="*/ 73 w 145"/>
              <a:gd name="T107" fmla="*/ 52 h 145"/>
              <a:gd name="T108" fmla="*/ 58 w 145"/>
              <a:gd name="T109" fmla="*/ 40 h 145"/>
              <a:gd name="T110" fmla="*/ 36 w 145"/>
              <a:gd name="T111" fmla="*/ 54 h 145"/>
              <a:gd name="T112" fmla="*/ 88 w 145"/>
              <a:gd name="T113" fmla="*/ 40 h 145"/>
              <a:gd name="T114" fmla="*/ 73 w 145"/>
              <a:gd name="T115" fmla="*/ 52 h 145"/>
              <a:gd name="T116" fmla="*/ 94 w 145"/>
              <a:gd name="T117" fmla="*/ 66 h 145"/>
              <a:gd name="T118" fmla="*/ 109 w 145"/>
              <a:gd name="T119" fmla="*/ 53 h 145"/>
              <a:gd name="T120" fmla="*/ 88 w 145"/>
              <a:gd name="T121" fmla="*/ 4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5">
                <a:moveTo>
                  <a:pt x="51" y="66"/>
                </a:moveTo>
                <a:cubicBezTo>
                  <a:pt x="36" y="78"/>
                  <a:pt x="36" y="78"/>
                  <a:pt x="36" y="78"/>
                </a:cubicBezTo>
                <a:cubicBezTo>
                  <a:pt x="49" y="86"/>
                  <a:pt x="49" y="86"/>
                  <a:pt x="49" y="86"/>
                </a:cubicBezTo>
                <a:cubicBezTo>
                  <a:pt x="49" y="86"/>
                  <a:pt x="49" y="86"/>
                  <a:pt x="49" y="86"/>
                </a:cubicBezTo>
                <a:cubicBezTo>
                  <a:pt x="52" y="87"/>
                  <a:pt x="52" y="87"/>
                  <a:pt x="52" y="87"/>
                </a:cubicBezTo>
                <a:cubicBezTo>
                  <a:pt x="58" y="91"/>
                  <a:pt x="58" y="91"/>
                  <a:pt x="58" y="91"/>
                </a:cubicBezTo>
                <a:cubicBezTo>
                  <a:pt x="68" y="84"/>
                  <a:pt x="68" y="84"/>
                  <a:pt x="68" y="84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84" y="89"/>
                  <a:pt x="84" y="89"/>
                  <a:pt x="84" y="89"/>
                </a:cubicBezTo>
                <a:cubicBezTo>
                  <a:pt x="87" y="91"/>
                  <a:pt x="87" y="91"/>
                  <a:pt x="87" y="91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94" y="66"/>
                  <a:pt x="94" y="66"/>
                  <a:pt x="94" y="66"/>
                </a:cubicBezTo>
                <a:cubicBezTo>
                  <a:pt x="73" y="79"/>
                  <a:pt x="73" y="79"/>
                  <a:pt x="73" y="79"/>
                </a:cubicBezTo>
                <a:lnTo>
                  <a:pt x="51" y="66"/>
                </a:lnTo>
                <a:close/>
                <a:moveTo>
                  <a:pt x="87" y="99"/>
                </a:moveTo>
                <a:cubicBezTo>
                  <a:pt x="87" y="99"/>
                  <a:pt x="87" y="99"/>
                  <a:pt x="87" y="99"/>
                </a:cubicBezTo>
                <a:cubicBezTo>
                  <a:pt x="73" y="88"/>
                  <a:pt x="73" y="88"/>
                  <a:pt x="73" y="88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1" y="94"/>
                  <a:pt x="51" y="94"/>
                  <a:pt x="51" y="94"/>
                </a:cubicBezTo>
                <a:cubicBezTo>
                  <a:pt x="51" y="99"/>
                  <a:pt x="51" y="99"/>
                  <a:pt x="51" y="99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94" y="99"/>
                  <a:pt x="94" y="99"/>
                  <a:pt x="94" y="99"/>
                </a:cubicBezTo>
                <a:cubicBezTo>
                  <a:pt x="94" y="95"/>
                  <a:pt x="94" y="95"/>
                  <a:pt x="94" y="95"/>
                </a:cubicBezTo>
                <a:cubicBezTo>
                  <a:pt x="87" y="99"/>
                  <a:pt x="87" y="99"/>
                  <a:pt x="87" y="99"/>
                </a:cubicBezTo>
                <a:close/>
                <a:moveTo>
                  <a:pt x="94" y="66"/>
                </a:moveTo>
                <a:cubicBezTo>
                  <a:pt x="94" y="66"/>
                  <a:pt x="94" y="66"/>
                  <a:pt x="94" y="66"/>
                </a:cubicBezTo>
                <a:cubicBezTo>
                  <a:pt x="94" y="66"/>
                  <a:pt x="94" y="66"/>
                  <a:pt x="94" y="66"/>
                </a:cubicBezTo>
                <a:cubicBezTo>
                  <a:pt x="94" y="66"/>
                  <a:pt x="94" y="66"/>
                  <a:pt x="94" y="66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40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36" y="54"/>
                </a:moveTo>
                <a:cubicBezTo>
                  <a:pt x="51" y="66"/>
                  <a:pt x="51" y="66"/>
                  <a:pt x="51" y="66"/>
                </a:cubicBezTo>
                <a:cubicBezTo>
                  <a:pt x="73" y="52"/>
                  <a:pt x="73" y="52"/>
                  <a:pt x="73" y="52"/>
                </a:cubicBezTo>
                <a:cubicBezTo>
                  <a:pt x="58" y="40"/>
                  <a:pt x="58" y="40"/>
                  <a:pt x="58" y="40"/>
                </a:cubicBezTo>
                <a:lnTo>
                  <a:pt x="36" y="54"/>
                </a:lnTo>
                <a:close/>
                <a:moveTo>
                  <a:pt x="88" y="40"/>
                </a:moveTo>
                <a:cubicBezTo>
                  <a:pt x="73" y="52"/>
                  <a:pt x="73" y="52"/>
                  <a:pt x="73" y="52"/>
                </a:cubicBezTo>
                <a:cubicBezTo>
                  <a:pt x="94" y="66"/>
                  <a:pt x="94" y="66"/>
                  <a:pt x="94" y="66"/>
                </a:cubicBezTo>
                <a:cubicBezTo>
                  <a:pt x="109" y="53"/>
                  <a:pt x="109" y="53"/>
                  <a:pt x="109" y="53"/>
                </a:cubicBezTo>
                <a:lnTo>
                  <a:pt x="88" y="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9"/>
          <p:cNvSpPr>
            <a:spLocks noEditPoints="1"/>
          </p:cNvSpPr>
          <p:nvPr/>
        </p:nvSpPr>
        <p:spPr bwMode="auto">
          <a:xfrm>
            <a:off x="4295136" y="6308904"/>
            <a:ext cx="544513" cy="544513"/>
          </a:xfrm>
          <a:custGeom>
            <a:avLst/>
            <a:gdLst>
              <a:gd name="T0" fmla="*/ 93 w 145"/>
              <a:gd name="T1" fmla="*/ 40 h 145"/>
              <a:gd name="T2" fmla="*/ 53 w 145"/>
              <a:gd name="T3" fmla="*/ 40 h 145"/>
              <a:gd name="T4" fmla="*/ 40 w 145"/>
              <a:gd name="T5" fmla="*/ 53 h 145"/>
              <a:gd name="T6" fmla="*/ 40 w 145"/>
              <a:gd name="T7" fmla="*/ 93 h 145"/>
              <a:gd name="T8" fmla="*/ 53 w 145"/>
              <a:gd name="T9" fmla="*/ 106 h 145"/>
              <a:gd name="T10" fmla="*/ 93 w 145"/>
              <a:gd name="T11" fmla="*/ 106 h 145"/>
              <a:gd name="T12" fmla="*/ 106 w 145"/>
              <a:gd name="T13" fmla="*/ 93 h 145"/>
              <a:gd name="T14" fmla="*/ 106 w 145"/>
              <a:gd name="T15" fmla="*/ 53 h 145"/>
              <a:gd name="T16" fmla="*/ 93 w 145"/>
              <a:gd name="T17" fmla="*/ 40 h 145"/>
              <a:gd name="T18" fmla="*/ 86 w 145"/>
              <a:gd name="T19" fmla="*/ 50 h 145"/>
              <a:gd name="T20" fmla="*/ 96 w 145"/>
              <a:gd name="T21" fmla="*/ 50 h 145"/>
              <a:gd name="T22" fmla="*/ 96 w 145"/>
              <a:gd name="T23" fmla="*/ 60 h 145"/>
              <a:gd name="T24" fmla="*/ 86 w 145"/>
              <a:gd name="T25" fmla="*/ 60 h 145"/>
              <a:gd name="T26" fmla="*/ 86 w 145"/>
              <a:gd name="T27" fmla="*/ 50 h 145"/>
              <a:gd name="T28" fmla="*/ 73 w 145"/>
              <a:gd name="T29" fmla="*/ 60 h 145"/>
              <a:gd name="T30" fmla="*/ 86 w 145"/>
              <a:gd name="T31" fmla="*/ 73 h 145"/>
              <a:gd name="T32" fmla="*/ 73 w 145"/>
              <a:gd name="T33" fmla="*/ 86 h 145"/>
              <a:gd name="T34" fmla="*/ 60 w 145"/>
              <a:gd name="T35" fmla="*/ 73 h 145"/>
              <a:gd name="T36" fmla="*/ 73 w 145"/>
              <a:gd name="T37" fmla="*/ 60 h 145"/>
              <a:gd name="T38" fmla="*/ 99 w 145"/>
              <a:gd name="T39" fmla="*/ 93 h 145"/>
              <a:gd name="T40" fmla="*/ 93 w 145"/>
              <a:gd name="T41" fmla="*/ 99 h 145"/>
              <a:gd name="T42" fmla="*/ 53 w 145"/>
              <a:gd name="T43" fmla="*/ 99 h 145"/>
              <a:gd name="T44" fmla="*/ 46 w 145"/>
              <a:gd name="T45" fmla="*/ 93 h 145"/>
              <a:gd name="T46" fmla="*/ 46 w 145"/>
              <a:gd name="T47" fmla="*/ 70 h 145"/>
              <a:gd name="T48" fmla="*/ 53 w 145"/>
              <a:gd name="T49" fmla="*/ 70 h 145"/>
              <a:gd name="T50" fmla="*/ 53 w 145"/>
              <a:gd name="T51" fmla="*/ 73 h 145"/>
              <a:gd name="T52" fmla="*/ 73 w 145"/>
              <a:gd name="T53" fmla="*/ 93 h 145"/>
              <a:gd name="T54" fmla="*/ 93 w 145"/>
              <a:gd name="T55" fmla="*/ 73 h 145"/>
              <a:gd name="T56" fmla="*/ 92 w 145"/>
              <a:gd name="T57" fmla="*/ 70 h 145"/>
              <a:gd name="T58" fmla="*/ 99 w 145"/>
              <a:gd name="T59" fmla="*/ 70 h 145"/>
              <a:gd name="T60" fmla="*/ 99 w 145"/>
              <a:gd name="T61" fmla="*/ 93 h 145"/>
              <a:gd name="T62" fmla="*/ 132 w 145"/>
              <a:gd name="T63" fmla="*/ 0 h 145"/>
              <a:gd name="T64" fmla="*/ 13 w 145"/>
              <a:gd name="T65" fmla="*/ 0 h 145"/>
              <a:gd name="T66" fmla="*/ 0 w 145"/>
              <a:gd name="T67" fmla="*/ 13 h 145"/>
              <a:gd name="T68" fmla="*/ 0 w 145"/>
              <a:gd name="T69" fmla="*/ 132 h 145"/>
              <a:gd name="T70" fmla="*/ 13 w 145"/>
              <a:gd name="T71" fmla="*/ 145 h 145"/>
              <a:gd name="T72" fmla="*/ 132 w 145"/>
              <a:gd name="T73" fmla="*/ 145 h 145"/>
              <a:gd name="T74" fmla="*/ 145 w 145"/>
              <a:gd name="T75" fmla="*/ 132 h 145"/>
              <a:gd name="T76" fmla="*/ 145 w 145"/>
              <a:gd name="T77" fmla="*/ 13 h 145"/>
              <a:gd name="T78" fmla="*/ 132 w 145"/>
              <a:gd name="T79" fmla="*/ 0 h 145"/>
              <a:gd name="T80" fmla="*/ 139 w 145"/>
              <a:gd name="T81" fmla="*/ 132 h 145"/>
              <a:gd name="T82" fmla="*/ 132 w 145"/>
              <a:gd name="T83" fmla="*/ 139 h 145"/>
              <a:gd name="T84" fmla="*/ 13 w 145"/>
              <a:gd name="T85" fmla="*/ 139 h 145"/>
              <a:gd name="T86" fmla="*/ 7 w 145"/>
              <a:gd name="T87" fmla="*/ 132 h 145"/>
              <a:gd name="T88" fmla="*/ 7 w 145"/>
              <a:gd name="T89" fmla="*/ 13 h 145"/>
              <a:gd name="T90" fmla="*/ 13 w 145"/>
              <a:gd name="T91" fmla="*/ 7 h 145"/>
              <a:gd name="T92" fmla="*/ 132 w 145"/>
              <a:gd name="T93" fmla="*/ 7 h 145"/>
              <a:gd name="T94" fmla="*/ 139 w 145"/>
              <a:gd name="T95" fmla="*/ 13 h 145"/>
              <a:gd name="T96" fmla="*/ 139 w 145"/>
              <a:gd name="T97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" h="145">
                <a:moveTo>
                  <a:pt x="9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46" y="40"/>
                  <a:pt x="40" y="46"/>
                  <a:pt x="40" y="53"/>
                </a:cubicBezTo>
                <a:cubicBezTo>
                  <a:pt x="40" y="93"/>
                  <a:pt x="40" y="93"/>
                  <a:pt x="40" y="93"/>
                </a:cubicBezTo>
                <a:cubicBezTo>
                  <a:pt x="40" y="100"/>
                  <a:pt x="46" y="106"/>
                  <a:pt x="5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100" y="106"/>
                  <a:pt x="106" y="100"/>
                  <a:pt x="106" y="9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46"/>
                  <a:pt x="100" y="40"/>
                  <a:pt x="93" y="40"/>
                </a:cubicBezTo>
                <a:close/>
                <a:moveTo>
                  <a:pt x="86" y="50"/>
                </a:moveTo>
                <a:cubicBezTo>
                  <a:pt x="96" y="50"/>
                  <a:pt x="96" y="50"/>
                  <a:pt x="96" y="50"/>
                </a:cubicBezTo>
                <a:cubicBezTo>
                  <a:pt x="96" y="60"/>
                  <a:pt x="96" y="60"/>
                  <a:pt x="96" y="60"/>
                </a:cubicBezTo>
                <a:cubicBezTo>
                  <a:pt x="86" y="60"/>
                  <a:pt x="86" y="60"/>
                  <a:pt x="86" y="60"/>
                </a:cubicBezTo>
                <a:lnTo>
                  <a:pt x="86" y="50"/>
                </a:lnTo>
                <a:close/>
                <a:moveTo>
                  <a:pt x="73" y="60"/>
                </a:moveTo>
                <a:cubicBezTo>
                  <a:pt x="80" y="60"/>
                  <a:pt x="86" y="66"/>
                  <a:pt x="86" y="73"/>
                </a:cubicBezTo>
                <a:cubicBezTo>
                  <a:pt x="86" y="80"/>
                  <a:pt x="80" y="86"/>
                  <a:pt x="73" y="86"/>
                </a:cubicBezTo>
                <a:cubicBezTo>
                  <a:pt x="66" y="86"/>
                  <a:pt x="60" y="80"/>
                  <a:pt x="60" y="73"/>
                </a:cubicBezTo>
                <a:cubicBezTo>
                  <a:pt x="60" y="66"/>
                  <a:pt x="66" y="60"/>
                  <a:pt x="73" y="60"/>
                </a:cubicBezTo>
                <a:close/>
                <a:moveTo>
                  <a:pt x="99" y="93"/>
                </a:moveTo>
                <a:cubicBezTo>
                  <a:pt x="99" y="96"/>
                  <a:pt x="96" y="99"/>
                  <a:pt x="93" y="99"/>
                </a:cubicBezTo>
                <a:cubicBezTo>
                  <a:pt x="53" y="99"/>
                  <a:pt x="53" y="99"/>
                  <a:pt x="53" y="99"/>
                </a:cubicBezTo>
                <a:cubicBezTo>
                  <a:pt x="49" y="99"/>
                  <a:pt x="46" y="96"/>
                  <a:pt x="46" y="93"/>
                </a:cubicBezTo>
                <a:cubicBezTo>
                  <a:pt x="46" y="70"/>
                  <a:pt x="46" y="70"/>
                  <a:pt x="4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3" y="72"/>
                  <a:pt x="53" y="73"/>
                </a:cubicBezTo>
                <a:cubicBezTo>
                  <a:pt x="53" y="84"/>
                  <a:pt x="62" y="93"/>
                  <a:pt x="73" y="93"/>
                </a:cubicBezTo>
                <a:cubicBezTo>
                  <a:pt x="84" y="93"/>
                  <a:pt x="93" y="84"/>
                  <a:pt x="93" y="73"/>
                </a:cubicBezTo>
                <a:cubicBezTo>
                  <a:pt x="93" y="72"/>
                  <a:pt x="92" y="71"/>
                  <a:pt x="92" y="70"/>
                </a:cubicBezTo>
                <a:cubicBezTo>
                  <a:pt x="99" y="70"/>
                  <a:pt x="99" y="70"/>
                  <a:pt x="99" y="70"/>
                </a:cubicBezTo>
                <a:lnTo>
                  <a:pt x="99" y="93"/>
                </a:ln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40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5334948" y="6308904"/>
            <a:ext cx="547688" cy="544513"/>
          </a:xfrm>
          <a:custGeom>
            <a:avLst/>
            <a:gdLst>
              <a:gd name="T0" fmla="*/ 132 w 146"/>
              <a:gd name="T1" fmla="*/ 0 h 145"/>
              <a:gd name="T2" fmla="*/ 14 w 146"/>
              <a:gd name="T3" fmla="*/ 0 h 145"/>
              <a:gd name="T4" fmla="*/ 0 w 146"/>
              <a:gd name="T5" fmla="*/ 13 h 145"/>
              <a:gd name="T6" fmla="*/ 0 w 146"/>
              <a:gd name="T7" fmla="*/ 132 h 145"/>
              <a:gd name="T8" fmla="*/ 14 w 146"/>
              <a:gd name="T9" fmla="*/ 145 h 145"/>
              <a:gd name="T10" fmla="*/ 132 w 146"/>
              <a:gd name="T11" fmla="*/ 145 h 145"/>
              <a:gd name="T12" fmla="*/ 146 w 146"/>
              <a:gd name="T13" fmla="*/ 132 h 145"/>
              <a:gd name="T14" fmla="*/ 146 w 146"/>
              <a:gd name="T15" fmla="*/ 13 h 145"/>
              <a:gd name="T16" fmla="*/ 132 w 146"/>
              <a:gd name="T17" fmla="*/ 0 h 145"/>
              <a:gd name="T18" fmla="*/ 139 w 146"/>
              <a:gd name="T19" fmla="*/ 132 h 145"/>
              <a:gd name="T20" fmla="*/ 132 w 146"/>
              <a:gd name="T21" fmla="*/ 139 h 145"/>
              <a:gd name="T22" fmla="*/ 14 w 146"/>
              <a:gd name="T23" fmla="*/ 139 h 145"/>
              <a:gd name="T24" fmla="*/ 7 w 146"/>
              <a:gd name="T25" fmla="*/ 132 h 145"/>
              <a:gd name="T26" fmla="*/ 7 w 146"/>
              <a:gd name="T27" fmla="*/ 13 h 145"/>
              <a:gd name="T28" fmla="*/ 14 w 146"/>
              <a:gd name="T29" fmla="*/ 7 h 145"/>
              <a:gd name="T30" fmla="*/ 132 w 146"/>
              <a:gd name="T31" fmla="*/ 7 h 145"/>
              <a:gd name="T32" fmla="*/ 139 w 146"/>
              <a:gd name="T33" fmla="*/ 13 h 145"/>
              <a:gd name="T34" fmla="*/ 139 w 146"/>
              <a:gd name="T35" fmla="*/ 132 h 145"/>
              <a:gd name="T36" fmla="*/ 73 w 146"/>
              <a:gd name="T37" fmla="*/ 33 h 145"/>
              <a:gd name="T38" fmla="*/ 33 w 146"/>
              <a:gd name="T39" fmla="*/ 73 h 145"/>
              <a:gd name="T40" fmla="*/ 73 w 146"/>
              <a:gd name="T41" fmla="*/ 112 h 145"/>
              <a:gd name="T42" fmla="*/ 113 w 146"/>
              <a:gd name="T43" fmla="*/ 73 h 145"/>
              <a:gd name="T44" fmla="*/ 73 w 146"/>
              <a:gd name="T45" fmla="*/ 33 h 145"/>
              <a:gd name="T46" fmla="*/ 40 w 146"/>
              <a:gd name="T47" fmla="*/ 73 h 145"/>
              <a:gd name="T48" fmla="*/ 43 w 146"/>
              <a:gd name="T49" fmla="*/ 60 h 145"/>
              <a:gd name="T50" fmla="*/ 58 w 146"/>
              <a:gd name="T51" fmla="*/ 102 h 145"/>
              <a:gd name="T52" fmla="*/ 40 w 146"/>
              <a:gd name="T53" fmla="*/ 73 h 145"/>
              <a:gd name="T54" fmla="*/ 73 w 146"/>
              <a:gd name="T55" fmla="*/ 106 h 145"/>
              <a:gd name="T56" fmla="*/ 64 w 146"/>
              <a:gd name="T57" fmla="*/ 104 h 145"/>
              <a:gd name="T58" fmla="*/ 74 w 146"/>
              <a:gd name="T59" fmla="*/ 76 h 145"/>
              <a:gd name="T60" fmla="*/ 84 w 146"/>
              <a:gd name="T61" fmla="*/ 104 h 145"/>
              <a:gd name="T62" fmla="*/ 73 w 146"/>
              <a:gd name="T63" fmla="*/ 106 h 145"/>
              <a:gd name="T64" fmla="*/ 78 w 146"/>
              <a:gd name="T65" fmla="*/ 57 h 145"/>
              <a:gd name="T66" fmla="*/ 81 w 146"/>
              <a:gd name="T67" fmla="*/ 57 h 145"/>
              <a:gd name="T68" fmla="*/ 81 w 146"/>
              <a:gd name="T69" fmla="*/ 54 h 145"/>
              <a:gd name="T70" fmla="*/ 72 w 146"/>
              <a:gd name="T71" fmla="*/ 54 h 145"/>
              <a:gd name="T72" fmla="*/ 63 w 146"/>
              <a:gd name="T73" fmla="*/ 54 h 145"/>
              <a:gd name="T74" fmla="*/ 63 w 146"/>
              <a:gd name="T75" fmla="*/ 57 h 145"/>
              <a:gd name="T76" fmla="*/ 67 w 146"/>
              <a:gd name="T77" fmla="*/ 57 h 145"/>
              <a:gd name="T78" fmla="*/ 72 w 146"/>
              <a:gd name="T79" fmla="*/ 71 h 145"/>
              <a:gd name="T80" fmla="*/ 65 w 146"/>
              <a:gd name="T81" fmla="*/ 93 h 145"/>
              <a:gd name="T82" fmla="*/ 52 w 146"/>
              <a:gd name="T83" fmla="*/ 57 h 145"/>
              <a:gd name="T84" fmla="*/ 56 w 146"/>
              <a:gd name="T85" fmla="*/ 57 h 145"/>
              <a:gd name="T86" fmla="*/ 56 w 146"/>
              <a:gd name="T87" fmla="*/ 54 h 145"/>
              <a:gd name="T88" fmla="*/ 47 w 146"/>
              <a:gd name="T89" fmla="*/ 54 h 145"/>
              <a:gd name="T90" fmla="*/ 46 w 146"/>
              <a:gd name="T91" fmla="*/ 54 h 145"/>
              <a:gd name="T92" fmla="*/ 73 w 146"/>
              <a:gd name="T93" fmla="*/ 40 h 145"/>
              <a:gd name="T94" fmla="*/ 95 w 146"/>
              <a:gd name="T95" fmla="*/ 48 h 145"/>
              <a:gd name="T96" fmla="*/ 90 w 146"/>
              <a:gd name="T97" fmla="*/ 54 h 145"/>
              <a:gd name="T98" fmla="*/ 93 w 146"/>
              <a:gd name="T99" fmla="*/ 62 h 145"/>
              <a:gd name="T100" fmla="*/ 96 w 146"/>
              <a:gd name="T101" fmla="*/ 71 h 145"/>
              <a:gd name="T102" fmla="*/ 93 w 146"/>
              <a:gd name="T103" fmla="*/ 82 h 145"/>
              <a:gd name="T104" fmla="*/ 90 w 146"/>
              <a:gd name="T105" fmla="*/ 93 h 145"/>
              <a:gd name="T106" fmla="*/ 78 w 146"/>
              <a:gd name="T107" fmla="*/ 57 h 145"/>
              <a:gd name="T108" fmla="*/ 106 w 146"/>
              <a:gd name="T109" fmla="*/ 73 h 145"/>
              <a:gd name="T110" fmla="*/ 90 w 146"/>
              <a:gd name="T111" fmla="*/ 101 h 145"/>
              <a:gd name="T112" fmla="*/ 100 w 146"/>
              <a:gd name="T113" fmla="*/ 72 h 145"/>
              <a:gd name="T114" fmla="*/ 103 w 146"/>
              <a:gd name="T115" fmla="*/ 60 h 145"/>
              <a:gd name="T116" fmla="*/ 103 w 146"/>
              <a:gd name="T117" fmla="*/ 58 h 145"/>
              <a:gd name="T118" fmla="*/ 106 w 146"/>
              <a:gd name="T119" fmla="*/ 7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" h="145">
                <a:moveTo>
                  <a:pt x="132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4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40" y="145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73" y="33"/>
                </a:moveTo>
                <a:cubicBezTo>
                  <a:pt x="51" y="33"/>
                  <a:pt x="33" y="51"/>
                  <a:pt x="33" y="73"/>
                </a:cubicBezTo>
                <a:cubicBezTo>
                  <a:pt x="33" y="95"/>
                  <a:pt x="51" y="112"/>
                  <a:pt x="73" y="112"/>
                </a:cubicBezTo>
                <a:cubicBezTo>
                  <a:pt x="95" y="112"/>
                  <a:pt x="113" y="95"/>
                  <a:pt x="113" y="73"/>
                </a:cubicBezTo>
                <a:cubicBezTo>
                  <a:pt x="113" y="51"/>
                  <a:pt x="95" y="33"/>
                  <a:pt x="73" y="33"/>
                </a:cubicBezTo>
                <a:close/>
                <a:moveTo>
                  <a:pt x="40" y="73"/>
                </a:moveTo>
                <a:cubicBezTo>
                  <a:pt x="40" y="68"/>
                  <a:pt x="41" y="64"/>
                  <a:pt x="43" y="60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47" y="97"/>
                  <a:pt x="40" y="86"/>
                  <a:pt x="40" y="73"/>
                </a:cubicBezTo>
                <a:close/>
                <a:moveTo>
                  <a:pt x="73" y="106"/>
                </a:moveTo>
                <a:cubicBezTo>
                  <a:pt x="70" y="106"/>
                  <a:pt x="67" y="105"/>
                  <a:pt x="64" y="104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76"/>
                  <a:pt x="82" y="100"/>
                  <a:pt x="84" y="104"/>
                </a:cubicBezTo>
                <a:cubicBezTo>
                  <a:pt x="81" y="105"/>
                  <a:pt x="77" y="106"/>
                  <a:pt x="73" y="106"/>
                </a:cubicBezTo>
                <a:close/>
                <a:moveTo>
                  <a:pt x="78" y="57"/>
                </a:moveTo>
                <a:cubicBezTo>
                  <a:pt x="80" y="57"/>
                  <a:pt x="81" y="57"/>
                  <a:pt x="81" y="57"/>
                </a:cubicBezTo>
                <a:cubicBezTo>
                  <a:pt x="83" y="57"/>
                  <a:pt x="83" y="54"/>
                  <a:pt x="81" y="54"/>
                </a:cubicBezTo>
                <a:cubicBezTo>
                  <a:pt x="81" y="54"/>
                  <a:pt x="76" y="54"/>
                  <a:pt x="72" y="54"/>
                </a:cubicBezTo>
                <a:cubicBezTo>
                  <a:pt x="69" y="54"/>
                  <a:pt x="63" y="54"/>
                  <a:pt x="63" y="54"/>
                </a:cubicBezTo>
                <a:cubicBezTo>
                  <a:pt x="62" y="54"/>
                  <a:pt x="61" y="57"/>
                  <a:pt x="63" y="57"/>
                </a:cubicBezTo>
                <a:cubicBezTo>
                  <a:pt x="63" y="57"/>
                  <a:pt x="65" y="57"/>
                  <a:pt x="6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65" y="93"/>
                  <a:pt x="65" y="93"/>
                  <a:pt x="65" y="93"/>
                </a:cubicBezTo>
                <a:cubicBezTo>
                  <a:pt x="52" y="57"/>
                  <a:pt x="52" y="57"/>
                  <a:pt x="52" y="57"/>
                </a:cubicBezTo>
                <a:cubicBezTo>
                  <a:pt x="54" y="57"/>
                  <a:pt x="56" y="57"/>
                  <a:pt x="56" y="57"/>
                </a:cubicBezTo>
                <a:cubicBezTo>
                  <a:pt x="58" y="57"/>
                  <a:pt x="58" y="54"/>
                  <a:pt x="56" y="54"/>
                </a:cubicBezTo>
                <a:cubicBezTo>
                  <a:pt x="56" y="54"/>
                  <a:pt x="51" y="54"/>
                  <a:pt x="47" y="54"/>
                </a:cubicBezTo>
                <a:cubicBezTo>
                  <a:pt x="47" y="54"/>
                  <a:pt x="46" y="54"/>
                  <a:pt x="46" y="54"/>
                </a:cubicBezTo>
                <a:cubicBezTo>
                  <a:pt x="52" y="46"/>
                  <a:pt x="62" y="40"/>
                  <a:pt x="73" y="40"/>
                </a:cubicBezTo>
                <a:cubicBezTo>
                  <a:pt x="81" y="40"/>
                  <a:pt x="89" y="43"/>
                  <a:pt x="95" y="48"/>
                </a:cubicBezTo>
                <a:cubicBezTo>
                  <a:pt x="92" y="48"/>
                  <a:pt x="90" y="51"/>
                  <a:pt x="90" y="54"/>
                </a:cubicBezTo>
                <a:cubicBezTo>
                  <a:pt x="90" y="57"/>
                  <a:pt x="91" y="59"/>
                  <a:pt x="93" y="62"/>
                </a:cubicBezTo>
                <a:cubicBezTo>
                  <a:pt x="94" y="64"/>
                  <a:pt x="96" y="67"/>
                  <a:pt x="96" y="71"/>
                </a:cubicBezTo>
                <a:cubicBezTo>
                  <a:pt x="96" y="74"/>
                  <a:pt x="95" y="77"/>
                  <a:pt x="93" y="82"/>
                </a:cubicBezTo>
                <a:cubicBezTo>
                  <a:pt x="90" y="93"/>
                  <a:pt x="90" y="93"/>
                  <a:pt x="90" y="93"/>
                </a:cubicBezTo>
                <a:lnTo>
                  <a:pt x="78" y="57"/>
                </a:lnTo>
                <a:close/>
                <a:moveTo>
                  <a:pt x="106" y="73"/>
                </a:moveTo>
                <a:cubicBezTo>
                  <a:pt x="106" y="85"/>
                  <a:pt x="100" y="95"/>
                  <a:pt x="90" y="101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2" y="67"/>
                  <a:pt x="103" y="64"/>
                  <a:pt x="103" y="60"/>
                </a:cubicBezTo>
                <a:cubicBezTo>
                  <a:pt x="103" y="59"/>
                  <a:pt x="103" y="59"/>
                  <a:pt x="103" y="58"/>
                </a:cubicBezTo>
                <a:cubicBezTo>
                  <a:pt x="105" y="63"/>
                  <a:pt x="106" y="68"/>
                  <a:pt x="106" y="7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61"/>
          <p:cNvSpPr>
            <a:spLocks noEditPoints="1"/>
          </p:cNvSpPr>
          <p:nvPr/>
        </p:nvSpPr>
        <p:spPr bwMode="auto">
          <a:xfrm>
            <a:off x="6377936" y="6308904"/>
            <a:ext cx="544513" cy="544513"/>
          </a:xfrm>
          <a:custGeom>
            <a:avLst/>
            <a:gdLst>
              <a:gd name="T0" fmla="*/ 132 w 145"/>
              <a:gd name="T1" fmla="*/ 0 h 145"/>
              <a:gd name="T2" fmla="*/ 13 w 145"/>
              <a:gd name="T3" fmla="*/ 0 h 145"/>
              <a:gd name="T4" fmla="*/ 0 w 145"/>
              <a:gd name="T5" fmla="*/ 13 h 145"/>
              <a:gd name="T6" fmla="*/ 0 w 145"/>
              <a:gd name="T7" fmla="*/ 132 h 145"/>
              <a:gd name="T8" fmla="*/ 13 w 145"/>
              <a:gd name="T9" fmla="*/ 145 h 145"/>
              <a:gd name="T10" fmla="*/ 132 w 145"/>
              <a:gd name="T11" fmla="*/ 145 h 145"/>
              <a:gd name="T12" fmla="*/ 145 w 145"/>
              <a:gd name="T13" fmla="*/ 132 h 145"/>
              <a:gd name="T14" fmla="*/ 145 w 145"/>
              <a:gd name="T15" fmla="*/ 13 h 145"/>
              <a:gd name="T16" fmla="*/ 132 w 145"/>
              <a:gd name="T17" fmla="*/ 0 h 145"/>
              <a:gd name="T18" fmla="*/ 138 w 145"/>
              <a:gd name="T19" fmla="*/ 132 h 145"/>
              <a:gd name="T20" fmla="*/ 132 w 145"/>
              <a:gd name="T21" fmla="*/ 139 h 145"/>
              <a:gd name="T22" fmla="*/ 13 w 145"/>
              <a:gd name="T23" fmla="*/ 139 h 145"/>
              <a:gd name="T24" fmla="*/ 6 w 145"/>
              <a:gd name="T25" fmla="*/ 132 h 145"/>
              <a:gd name="T26" fmla="*/ 6 w 145"/>
              <a:gd name="T27" fmla="*/ 13 h 145"/>
              <a:gd name="T28" fmla="*/ 13 w 145"/>
              <a:gd name="T29" fmla="*/ 7 h 145"/>
              <a:gd name="T30" fmla="*/ 132 w 145"/>
              <a:gd name="T31" fmla="*/ 7 h 145"/>
              <a:gd name="T32" fmla="*/ 138 w 145"/>
              <a:gd name="T33" fmla="*/ 13 h 145"/>
              <a:gd name="T34" fmla="*/ 138 w 145"/>
              <a:gd name="T35" fmla="*/ 132 h 145"/>
              <a:gd name="T36" fmla="*/ 72 w 145"/>
              <a:gd name="T37" fmla="*/ 33 h 145"/>
              <a:gd name="T38" fmla="*/ 33 w 145"/>
              <a:gd name="T39" fmla="*/ 73 h 145"/>
              <a:gd name="T40" fmla="*/ 72 w 145"/>
              <a:gd name="T41" fmla="*/ 112 h 145"/>
              <a:gd name="T42" fmla="*/ 112 w 145"/>
              <a:gd name="T43" fmla="*/ 73 h 145"/>
              <a:gd name="T44" fmla="*/ 72 w 145"/>
              <a:gd name="T45" fmla="*/ 33 h 145"/>
              <a:gd name="T46" fmla="*/ 72 w 145"/>
              <a:gd name="T47" fmla="*/ 40 h 145"/>
              <a:gd name="T48" fmla="*/ 93 w 145"/>
              <a:gd name="T49" fmla="*/ 47 h 145"/>
              <a:gd name="T50" fmla="*/ 75 w 145"/>
              <a:gd name="T51" fmla="*/ 58 h 145"/>
              <a:gd name="T52" fmla="*/ 62 w 145"/>
              <a:gd name="T53" fmla="*/ 41 h 145"/>
              <a:gd name="T54" fmla="*/ 72 w 145"/>
              <a:gd name="T55" fmla="*/ 40 h 145"/>
              <a:gd name="T56" fmla="*/ 56 w 145"/>
              <a:gd name="T57" fmla="*/ 44 h 145"/>
              <a:gd name="T58" fmla="*/ 69 w 145"/>
              <a:gd name="T59" fmla="*/ 61 h 145"/>
              <a:gd name="T60" fmla="*/ 40 w 145"/>
              <a:gd name="T61" fmla="*/ 66 h 145"/>
              <a:gd name="T62" fmla="*/ 56 w 145"/>
              <a:gd name="T63" fmla="*/ 44 h 145"/>
              <a:gd name="T64" fmla="*/ 39 w 145"/>
              <a:gd name="T65" fmla="*/ 73 h 145"/>
              <a:gd name="T66" fmla="*/ 73 w 145"/>
              <a:gd name="T67" fmla="*/ 67 h 145"/>
              <a:gd name="T68" fmla="*/ 76 w 145"/>
              <a:gd name="T69" fmla="*/ 73 h 145"/>
              <a:gd name="T70" fmla="*/ 48 w 145"/>
              <a:gd name="T71" fmla="*/ 95 h 145"/>
              <a:gd name="T72" fmla="*/ 39 w 145"/>
              <a:gd name="T73" fmla="*/ 73 h 145"/>
              <a:gd name="T74" fmla="*/ 72 w 145"/>
              <a:gd name="T75" fmla="*/ 106 h 145"/>
              <a:gd name="T76" fmla="*/ 53 w 145"/>
              <a:gd name="T77" fmla="*/ 100 h 145"/>
              <a:gd name="T78" fmla="*/ 78 w 145"/>
              <a:gd name="T79" fmla="*/ 79 h 145"/>
              <a:gd name="T80" fmla="*/ 82 w 145"/>
              <a:gd name="T81" fmla="*/ 104 h 145"/>
              <a:gd name="T82" fmla="*/ 72 w 145"/>
              <a:gd name="T83" fmla="*/ 106 h 145"/>
              <a:gd name="T84" fmla="*/ 89 w 145"/>
              <a:gd name="T85" fmla="*/ 101 h 145"/>
              <a:gd name="T86" fmla="*/ 84 w 145"/>
              <a:gd name="T87" fmla="*/ 77 h 145"/>
              <a:gd name="T88" fmla="*/ 95 w 145"/>
              <a:gd name="T89" fmla="*/ 76 h 145"/>
              <a:gd name="T90" fmla="*/ 105 w 145"/>
              <a:gd name="T91" fmla="*/ 77 h 145"/>
              <a:gd name="T92" fmla="*/ 89 w 145"/>
              <a:gd name="T93" fmla="*/ 101 h 145"/>
              <a:gd name="T94" fmla="*/ 95 w 145"/>
              <a:gd name="T95" fmla="*/ 70 h 145"/>
              <a:gd name="T96" fmla="*/ 82 w 145"/>
              <a:gd name="T97" fmla="*/ 71 h 145"/>
              <a:gd name="T98" fmla="*/ 79 w 145"/>
              <a:gd name="T99" fmla="*/ 64 h 145"/>
              <a:gd name="T100" fmla="*/ 98 w 145"/>
              <a:gd name="T101" fmla="*/ 52 h 145"/>
              <a:gd name="T102" fmla="*/ 105 w 145"/>
              <a:gd name="T103" fmla="*/ 71 h 145"/>
              <a:gd name="T104" fmla="*/ 95 w 145"/>
              <a:gd name="T105" fmla="*/ 7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145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40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5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5" y="7"/>
                  <a:pt x="138" y="10"/>
                  <a:pt x="138" y="13"/>
                </a:cubicBezTo>
                <a:lnTo>
                  <a:pt x="138" y="132"/>
                </a:lnTo>
                <a:close/>
                <a:moveTo>
                  <a:pt x="72" y="33"/>
                </a:moveTo>
                <a:cubicBezTo>
                  <a:pt x="50" y="33"/>
                  <a:pt x="33" y="51"/>
                  <a:pt x="33" y="73"/>
                </a:cubicBezTo>
                <a:cubicBezTo>
                  <a:pt x="33" y="95"/>
                  <a:pt x="50" y="112"/>
                  <a:pt x="72" y="112"/>
                </a:cubicBezTo>
                <a:cubicBezTo>
                  <a:pt x="94" y="112"/>
                  <a:pt x="112" y="95"/>
                  <a:pt x="112" y="73"/>
                </a:cubicBezTo>
                <a:cubicBezTo>
                  <a:pt x="112" y="51"/>
                  <a:pt x="94" y="33"/>
                  <a:pt x="72" y="33"/>
                </a:cubicBezTo>
                <a:close/>
                <a:moveTo>
                  <a:pt x="72" y="40"/>
                </a:moveTo>
                <a:cubicBezTo>
                  <a:pt x="80" y="40"/>
                  <a:pt x="87" y="43"/>
                  <a:pt x="93" y="47"/>
                </a:cubicBezTo>
                <a:cubicBezTo>
                  <a:pt x="88" y="51"/>
                  <a:pt x="82" y="55"/>
                  <a:pt x="75" y="58"/>
                </a:cubicBezTo>
                <a:cubicBezTo>
                  <a:pt x="72" y="52"/>
                  <a:pt x="67" y="46"/>
                  <a:pt x="62" y="41"/>
                </a:cubicBezTo>
                <a:cubicBezTo>
                  <a:pt x="65" y="40"/>
                  <a:pt x="69" y="40"/>
                  <a:pt x="72" y="40"/>
                </a:cubicBezTo>
                <a:close/>
                <a:moveTo>
                  <a:pt x="56" y="44"/>
                </a:moveTo>
                <a:cubicBezTo>
                  <a:pt x="61" y="49"/>
                  <a:pt x="65" y="55"/>
                  <a:pt x="69" y="61"/>
                </a:cubicBezTo>
                <a:cubicBezTo>
                  <a:pt x="60" y="64"/>
                  <a:pt x="50" y="66"/>
                  <a:pt x="40" y="66"/>
                </a:cubicBezTo>
                <a:cubicBezTo>
                  <a:pt x="42" y="57"/>
                  <a:pt x="48" y="49"/>
                  <a:pt x="56" y="44"/>
                </a:cubicBezTo>
                <a:close/>
                <a:moveTo>
                  <a:pt x="39" y="73"/>
                </a:moveTo>
                <a:cubicBezTo>
                  <a:pt x="51" y="73"/>
                  <a:pt x="62" y="71"/>
                  <a:pt x="73" y="67"/>
                </a:cubicBezTo>
                <a:cubicBezTo>
                  <a:pt x="74" y="69"/>
                  <a:pt x="75" y="71"/>
                  <a:pt x="76" y="73"/>
                </a:cubicBezTo>
                <a:cubicBezTo>
                  <a:pt x="64" y="77"/>
                  <a:pt x="55" y="85"/>
                  <a:pt x="48" y="95"/>
                </a:cubicBezTo>
                <a:cubicBezTo>
                  <a:pt x="43" y="89"/>
                  <a:pt x="39" y="82"/>
                  <a:pt x="39" y="73"/>
                </a:cubicBezTo>
                <a:close/>
                <a:moveTo>
                  <a:pt x="72" y="106"/>
                </a:moveTo>
                <a:cubicBezTo>
                  <a:pt x="65" y="106"/>
                  <a:pt x="59" y="104"/>
                  <a:pt x="53" y="100"/>
                </a:cubicBezTo>
                <a:cubicBezTo>
                  <a:pt x="59" y="90"/>
                  <a:pt x="68" y="83"/>
                  <a:pt x="78" y="79"/>
                </a:cubicBezTo>
                <a:cubicBezTo>
                  <a:pt x="80" y="87"/>
                  <a:pt x="82" y="96"/>
                  <a:pt x="82" y="104"/>
                </a:cubicBezTo>
                <a:cubicBezTo>
                  <a:pt x="79" y="105"/>
                  <a:pt x="76" y="106"/>
                  <a:pt x="72" y="106"/>
                </a:cubicBezTo>
                <a:close/>
                <a:moveTo>
                  <a:pt x="89" y="101"/>
                </a:moveTo>
                <a:cubicBezTo>
                  <a:pt x="88" y="93"/>
                  <a:pt x="87" y="85"/>
                  <a:pt x="84" y="77"/>
                </a:cubicBezTo>
                <a:cubicBezTo>
                  <a:pt x="88" y="77"/>
                  <a:pt x="91" y="76"/>
                  <a:pt x="95" y="76"/>
                </a:cubicBezTo>
                <a:cubicBezTo>
                  <a:pt x="99" y="76"/>
                  <a:pt x="102" y="77"/>
                  <a:pt x="105" y="77"/>
                </a:cubicBezTo>
                <a:cubicBezTo>
                  <a:pt x="103" y="88"/>
                  <a:pt x="97" y="96"/>
                  <a:pt x="89" y="101"/>
                </a:cubicBezTo>
                <a:close/>
                <a:moveTo>
                  <a:pt x="95" y="70"/>
                </a:moveTo>
                <a:cubicBezTo>
                  <a:pt x="91" y="70"/>
                  <a:pt x="86" y="70"/>
                  <a:pt x="82" y="71"/>
                </a:cubicBezTo>
                <a:cubicBezTo>
                  <a:pt x="81" y="69"/>
                  <a:pt x="80" y="66"/>
                  <a:pt x="79" y="64"/>
                </a:cubicBezTo>
                <a:cubicBezTo>
                  <a:pt x="86" y="61"/>
                  <a:pt x="92" y="57"/>
                  <a:pt x="98" y="52"/>
                </a:cubicBezTo>
                <a:cubicBezTo>
                  <a:pt x="102" y="57"/>
                  <a:pt x="105" y="63"/>
                  <a:pt x="105" y="71"/>
                </a:cubicBezTo>
                <a:cubicBezTo>
                  <a:pt x="102" y="70"/>
                  <a:pt x="99" y="70"/>
                  <a:pt x="95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62"/>
          <p:cNvSpPr>
            <a:spLocks noEditPoints="1"/>
          </p:cNvSpPr>
          <p:nvPr/>
        </p:nvSpPr>
        <p:spPr bwMode="auto">
          <a:xfrm>
            <a:off x="7466961" y="6308904"/>
            <a:ext cx="447675" cy="544513"/>
          </a:xfrm>
          <a:custGeom>
            <a:avLst/>
            <a:gdLst>
              <a:gd name="T0" fmla="*/ 30 w 119"/>
              <a:gd name="T1" fmla="*/ 80 h 145"/>
              <a:gd name="T2" fmla="*/ 35 w 119"/>
              <a:gd name="T3" fmla="*/ 106 h 145"/>
              <a:gd name="T4" fmla="*/ 37 w 119"/>
              <a:gd name="T5" fmla="*/ 97 h 145"/>
              <a:gd name="T6" fmla="*/ 47 w 119"/>
              <a:gd name="T7" fmla="*/ 88 h 145"/>
              <a:gd name="T8" fmla="*/ 37 w 119"/>
              <a:gd name="T9" fmla="*/ 79 h 145"/>
              <a:gd name="T10" fmla="*/ 35 w 119"/>
              <a:gd name="T11" fmla="*/ 92 h 145"/>
              <a:gd name="T12" fmla="*/ 38 w 119"/>
              <a:gd name="T13" fmla="*/ 84 h 145"/>
              <a:gd name="T14" fmla="*/ 37 w 119"/>
              <a:gd name="T15" fmla="*/ 92 h 145"/>
              <a:gd name="T16" fmla="*/ 13 w 119"/>
              <a:gd name="T17" fmla="*/ 0 h 145"/>
              <a:gd name="T18" fmla="*/ 0 w 119"/>
              <a:gd name="T19" fmla="*/ 132 h 145"/>
              <a:gd name="T20" fmla="*/ 106 w 119"/>
              <a:gd name="T21" fmla="*/ 145 h 145"/>
              <a:gd name="T22" fmla="*/ 119 w 119"/>
              <a:gd name="T23" fmla="*/ 37 h 145"/>
              <a:gd name="T24" fmla="*/ 112 w 119"/>
              <a:gd name="T25" fmla="*/ 132 h 145"/>
              <a:gd name="T26" fmla="*/ 13 w 119"/>
              <a:gd name="T27" fmla="*/ 139 h 145"/>
              <a:gd name="T28" fmla="*/ 7 w 119"/>
              <a:gd name="T29" fmla="*/ 13 h 145"/>
              <a:gd name="T30" fmla="*/ 73 w 119"/>
              <a:gd name="T31" fmla="*/ 7 h 145"/>
              <a:gd name="T32" fmla="*/ 79 w 119"/>
              <a:gd name="T33" fmla="*/ 46 h 145"/>
              <a:gd name="T34" fmla="*/ 112 w 119"/>
              <a:gd name="T35" fmla="*/ 132 h 145"/>
              <a:gd name="T36" fmla="*/ 79 w 119"/>
              <a:gd name="T37" fmla="*/ 7 h 145"/>
              <a:gd name="T38" fmla="*/ 112 w 119"/>
              <a:gd name="T39" fmla="*/ 40 h 145"/>
              <a:gd name="T40" fmla="*/ 59 w 119"/>
              <a:gd name="T41" fmla="*/ 90 h 145"/>
              <a:gd name="T42" fmla="*/ 58 w 119"/>
              <a:gd name="T43" fmla="*/ 84 h 145"/>
              <a:gd name="T44" fmla="*/ 65 w 119"/>
              <a:gd name="T45" fmla="*/ 81 h 145"/>
              <a:gd name="T46" fmla="*/ 49 w 119"/>
              <a:gd name="T47" fmla="*/ 87 h 145"/>
              <a:gd name="T48" fmla="*/ 60 w 119"/>
              <a:gd name="T49" fmla="*/ 99 h 145"/>
              <a:gd name="T50" fmla="*/ 50 w 119"/>
              <a:gd name="T51" fmla="*/ 100 h 145"/>
              <a:gd name="T52" fmla="*/ 56 w 119"/>
              <a:gd name="T53" fmla="*/ 106 h 145"/>
              <a:gd name="T54" fmla="*/ 59 w 119"/>
              <a:gd name="T55" fmla="*/ 90 h 145"/>
              <a:gd name="T56" fmla="*/ 69 w 119"/>
              <a:gd name="T57" fmla="*/ 106 h 145"/>
              <a:gd name="T58" fmla="*/ 87 w 119"/>
              <a:gd name="T59" fmla="*/ 103 h 145"/>
              <a:gd name="T60" fmla="*/ 87 w 119"/>
              <a:gd name="T61" fmla="*/ 82 h 145"/>
              <a:gd name="T62" fmla="*/ 69 w 119"/>
              <a:gd name="T63" fmla="*/ 80 h 145"/>
              <a:gd name="T64" fmla="*/ 77 w 119"/>
              <a:gd name="T65" fmla="*/ 101 h 145"/>
              <a:gd name="T66" fmla="*/ 75 w 119"/>
              <a:gd name="T67" fmla="*/ 84 h 145"/>
              <a:gd name="T68" fmla="*/ 85 w 119"/>
              <a:gd name="T69" fmla="*/ 9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145">
                <a:moveTo>
                  <a:pt x="37" y="79"/>
                </a:moveTo>
                <a:cubicBezTo>
                  <a:pt x="34" y="79"/>
                  <a:pt x="32" y="80"/>
                  <a:pt x="30" y="80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96"/>
                  <a:pt x="35" y="96"/>
                  <a:pt x="35" y="96"/>
                </a:cubicBezTo>
                <a:cubicBezTo>
                  <a:pt x="36" y="97"/>
                  <a:pt x="37" y="97"/>
                  <a:pt x="37" y="97"/>
                </a:cubicBezTo>
                <a:cubicBezTo>
                  <a:pt x="41" y="97"/>
                  <a:pt x="43" y="96"/>
                  <a:pt x="45" y="94"/>
                </a:cubicBezTo>
                <a:cubicBezTo>
                  <a:pt x="47" y="92"/>
                  <a:pt x="47" y="90"/>
                  <a:pt x="47" y="88"/>
                </a:cubicBezTo>
                <a:cubicBezTo>
                  <a:pt x="47" y="85"/>
                  <a:pt x="46" y="83"/>
                  <a:pt x="45" y="82"/>
                </a:cubicBezTo>
                <a:cubicBezTo>
                  <a:pt x="43" y="80"/>
                  <a:pt x="41" y="79"/>
                  <a:pt x="37" y="79"/>
                </a:cubicBezTo>
                <a:close/>
                <a:moveTo>
                  <a:pt x="37" y="92"/>
                </a:moveTo>
                <a:cubicBezTo>
                  <a:pt x="36" y="92"/>
                  <a:pt x="36" y="92"/>
                  <a:pt x="35" y="92"/>
                </a:cubicBezTo>
                <a:cubicBezTo>
                  <a:pt x="35" y="84"/>
                  <a:pt x="35" y="84"/>
                  <a:pt x="35" y="84"/>
                </a:cubicBezTo>
                <a:cubicBezTo>
                  <a:pt x="36" y="84"/>
                  <a:pt x="37" y="84"/>
                  <a:pt x="38" y="84"/>
                </a:cubicBezTo>
                <a:cubicBezTo>
                  <a:pt x="40" y="84"/>
                  <a:pt x="42" y="85"/>
                  <a:pt x="42" y="88"/>
                </a:cubicBezTo>
                <a:cubicBezTo>
                  <a:pt x="42" y="90"/>
                  <a:pt x="40" y="92"/>
                  <a:pt x="37" y="92"/>
                </a:cubicBezTo>
                <a:close/>
                <a:moveTo>
                  <a:pt x="8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06" y="145"/>
                  <a:pt x="106" y="145"/>
                  <a:pt x="106" y="145"/>
                </a:cubicBezTo>
                <a:cubicBezTo>
                  <a:pt x="113" y="145"/>
                  <a:pt x="119" y="140"/>
                  <a:pt x="119" y="132"/>
                </a:cubicBezTo>
                <a:cubicBezTo>
                  <a:pt x="119" y="37"/>
                  <a:pt x="119" y="37"/>
                  <a:pt x="119" y="37"/>
                </a:cubicBezTo>
                <a:lnTo>
                  <a:pt x="86" y="0"/>
                </a:lnTo>
                <a:close/>
                <a:moveTo>
                  <a:pt x="112" y="132"/>
                </a:moveTo>
                <a:cubicBezTo>
                  <a:pt x="112" y="136"/>
                  <a:pt x="109" y="139"/>
                  <a:pt x="106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43"/>
                  <a:pt x="76" y="46"/>
                  <a:pt x="79" y="46"/>
                </a:cubicBezTo>
                <a:cubicBezTo>
                  <a:pt x="112" y="46"/>
                  <a:pt x="112" y="46"/>
                  <a:pt x="112" y="46"/>
                </a:cubicBezTo>
                <a:lnTo>
                  <a:pt x="112" y="132"/>
                </a:lnTo>
                <a:close/>
                <a:moveTo>
                  <a:pt x="79" y="40"/>
                </a:moveTo>
                <a:cubicBezTo>
                  <a:pt x="79" y="7"/>
                  <a:pt x="79" y="7"/>
                  <a:pt x="79" y="7"/>
                </a:cubicBezTo>
                <a:cubicBezTo>
                  <a:pt x="83" y="7"/>
                  <a:pt x="83" y="7"/>
                  <a:pt x="83" y="7"/>
                </a:cubicBezTo>
                <a:cubicBezTo>
                  <a:pt x="112" y="40"/>
                  <a:pt x="112" y="40"/>
                  <a:pt x="112" y="40"/>
                </a:cubicBezTo>
                <a:lnTo>
                  <a:pt x="79" y="40"/>
                </a:lnTo>
                <a:close/>
                <a:moveTo>
                  <a:pt x="59" y="90"/>
                </a:moveTo>
                <a:cubicBezTo>
                  <a:pt x="56" y="89"/>
                  <a:pt x="55" y="88"/>
                  <a:pt x="55" y="87"/>
                </a:cubicBezTo>
                <a:cubicBezTo>
                  <a:pt x="55" y="85"/>
                  <a:pt x="56" y="84"/>
                  <a:pt x="58" y="84"/>
                </a:cubicBezTo>
                <a:cubicBezTo>
                  <a:pt x="61" y="84"/>
                  <a:pt x="62" y="85"/>
                  <a:pt x="63" y="85"/>
                </a:cubicBezTo>
                <a:cubicBezTo>
                  <a:pt x="65" y="81"/>
                  <a:pt x="65" y="81"/>
                  <a:pt x="65" y="81"/>
                </a:cubicBezTo>
                <a:cubicBezTo>
                  <a:pt x="63" y="80"/>
                  <a:pt x="61" y="79"/>
                  <a:pt x="58" y="79"/>
                </a:cubicBezTo>
                <a:cubicBezTo>
                  <a:pt x="53" y="79"/>
                  <a:pt x="49" y="83"/>
                  <a:pt x="49" y="87"/>
                </a:cubicBezTo>
                <a:cubicBezTo>
                  <a:pt x="49" y="91"/>
                  <a:pt x="52" y="93"/>
                  <a:pt x="56" y="95"/>
                </a:cubicBezTo>
                <a:cubicBezTo>
                  <a:pt x="59" y="96"/>
                  <a:pt x="60" y="97"/>
                  <a:pt x="60" y="99"/>
                </a:cubicBezTo>
                <a:cubicBezTo>
                  <a:pt x="60" y="100"/>
                  <a:pt x="59" y="101"/>
                  <a:pt x="56" y="101"/>
                </a:cubicBezTo>
                <a:cubicBezTo>
                  <a:pt x="54" y="101"/>
                  <a:pt x="51" y="101"/>
                  <a:pt x="50" y="100"/>
                </a:cubicBezTo>
                <a:cubicBezTo>
                  <a:pt x="49" y="105"/>
                  <a:pt x="49" y="105"/>
                  <a:pt x="49" y="105"/>
                </a:cubicBezTo>
                <a:cubicBezTo>
                  <a:pt x="50" y="105"/>
                  <a:pt x="53" y="106"/>
                  <a:pt x="56" y="106"/>
                </a:cubicBezTo>
                <a:cubicBezTo>
                  <a:pt x="62" y="106"/>
                  <a:pt x="66" y="102"/>
                  <a:pt x="66" y="98"/>
                </a:cubicBezTo>
                <a:cubicBezTo>
                  <a:pt x="66" y="94"/>
                  <a:pt x="64" y="92"/>
                  <a:pt x="59" y="90"/>
                </a:cubicBezTo>
                <a:close/>
                <a:moveTo>
                  <a:pt x="69" y="80"/>
                </a:moveTo>
                <a:cubicBezTo>
                  <a:pt x="69" y="106"/>
                  <a:pt x="69" y="106"/>
                  <a:pt x="69" y="106"/>
                </a:cubicBezTo>
                <a:cubicBezTo>
                  <a:pt x="71" y="106"/>
                  <a:pt x="73" y="106"/>
                  <a:pt x="76" y="106"/>
                </a:cubicBezTo>
                <a:cubicBezTo>
                  <a:pt x="81" y="106"/>
                  <a:pt x="84" y="105"/>
                  <a:pt x="87" y="103"/>
                </a:cubicBezTo>
                <a:cubicBezTo>
                  <a:pt x="89" y="101"/>
                  <a:pt x="91" y="97"/>
                  <a:pt x="91" y="92"/>
                </a:cubicBezTo>
                <a:cubicBezTo>
                  <a:pt x="91" y="87"/>
                  <a:pt x="90" y="84"/>
                  <a:pt x="87" y="82"/>
                </a:cubicBezTo>
                <a:cubicBezTo>
                  <a:pt x="85" y="80"/>
                  <a:pt x="82" y="79"/>
                  <a:pt x="77" y="79"/>
                </a:cubicBezTo>
                <a:cubicBezTo>
                  <a:pt x="74" y="79"/>
                  <a:pt x="72" y="80"/>
                  <a:pt x="69" y="80"/>
                </a:cubicBezTo>
                <a:close/>
                <a:moveTo>
                  <a:pt x="85" y="92"/>
                </a:moveTo>
                <a:cubicBezTo>
                  <a:pt x="85" y="99"/>
                  <a:pt x="82" y="102"/>
                  <a:pt x="77" y="101"/>
                </a:cubicBezTo>
                <a:cubicBezTo>
                  <a:pt x="76" y="101"/>
                  <a:pt x="76" y="101"/>
                  <a:pt x="75" y="101"/>
                </a:cubicBezTo>
                <a:cubicBezTo>
                  <a:pt x="75" y="84"/>
                  <a:pt x="75" y="84"/>
                  <a:pt x="75" y="84"/>
                </a:cubicBezTo>
                <a:cubicBezTo>
                  <a:pt x="76" y="84"/>
                  <a:pt x="76" y="84"/>
                  <a:pt x="78" y="84"/>
                </a:cubicBezTo>
                <a:cubicBezTo>
                  <a:pt x="82" y="84"/>
                  <a:pt x="85" y="87"/>
                  <a:pt x="85" y="9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8506773" y="6308904"/>
            <a:ext cx="447675" cy="544513"/>
          </a:xfrm>
          <a:custGeom>
            <a:avLst/>
            <a:gdLst>
              <a:gd name="T0" fmla="*/ 52 w 119"/>
              <a:gd name="T1" fmla="*/ 80 h 145"/>
              <a:gd name="T2" fmla="*/ 45 w 119"/>
              <a:gd name="T3" fmla="*/ 106 h 145"/>
              <a:gd name="T4" fmla="*/ 51 w 119"/>
              <a:gd name="T5" fmla="*/ 106 h 145"/>
              <a:gd name="T6" fmla="*/ 52 w 119"/>
              <a:gd name="T7" fmla="*/ 99 h 145"/>
              <a:gd name="T8" fmla="*/ 59 w 119"/>
              <a:gd name="T9" fmla="*/ 99 h 145"/>
              <a:gd name="T10" fmla="*/ 61 w 119"/>
              <a:gd name="T11" fmla="*/ 106 h 145"/>
              <a:gd name="T12" fmla="*/ 67 w 119"/>
              <a:gd name="T13" fmla="*/ 106 h 145"/>
              <a:gd name="T14" fmla="*/ 60 w 119"/>
              <a:gd name="T15" fmla="*/ 80 h 145"/>
              <a:gd name="T16" fmla="*/ 52 w 119"/>
              <a:gd name="T17" fmla="*/ 80 h 145"/>
              <a:gd name="T18" fmla="*/ 53 w 119"/>
              <a:gd name="T19" fmla="*/ 95 h 145"/>
              <a:gd name="T20" fmla="*/ 55 w 119"/>
              <a:gd name="T21" fmla="*/ 89 h 145"/>
              <a:gd name="T22" fmla="*/ 56 w 119"/>
              <a:gd name="T23" fmla="*/ 84 h 145"/>
              <a:gd name="T24" fmla="*/ 56 w 119"/>
              <a:gd name="T25" fmla="*/ 84 h 145"/>
              <a:gd name="T26" fmla="*/ 57 w 119"/>
              <a:gd name="T27" fmla="*/ 89 h 145"/>
              <a:gd name="T28" fmla="*/ 59 w 119"/>
              <a:gd name="T29" fmla="*/ 95 h 145"/>
              <a:gd name="T30" fmla="*/ 53 w 119"/>
              <a:gd name="T31" fmla="*/ 95 h 145"/>
              <a:gd name="T32" fmla="*/ 86 w 119"/>
              <a:gd name="T33" fmla="*/ 0 h 145"/>
              <a:gd name="T34" fmla="*/ 13 w 119"/>
              <a:gd name="T35" fmla="*/ 0 h 145"/>
              <a:gd name="T36" fmla="*/ 0 w 119"/>
              <a:gd name="T37" fmla="*/ 13 h 145"/>
              <a:gd name="T38" fmla="*/ 0 w 119"/>
              <a:gd name="T39" fmla="*/ 132 h 145"/>
              <a:gd name="T40" fmla="*/ 13 w 119"/>
              <a:gd name="T41" fmla="*/ 145 h 145"/>
              <a:gd name="T42" fmla="*/ 106 w 119"/>
              <a:gd name="T43" fmla="*/ 145 h 145"/>
              <a:gd name="T44" fmla="*/ 119 w 119"/>
              <a:gd name="T45" fmla="*/ 132 h 145"/>
              <a:gd name="T46" fmla="*/ 119 w 119"/>
              <a:gd name="T47" fmla="*/ 37 h 145"/>
              <a:gd name="T48" fmla="*/ 86 w 119"/>
              <a:gd name="T49" fmla="*/ 0 h 145"/>
              <a:gd name="T50" fmla="*/ 112 w 119"/>
              <a:gd name="T51" fmla="*/ 132 h 145"/>
              <a:gd name="T52" fmla="*/ 106 w 119"/>
              <a:gd name="T53" fmla="*/ 139 h 145"/>
              <a:gd name="T54" fmla="*/ 13 w 119"/>
              <a:gd name="T55" fmla="*/ 139 h 145"/>
              <a:gd name="T56" fmla="*/ 7 w 119"/>
              <a:gd name="T57" fmla="*/ 132 h 145"/>
              <a:gd name="T58" fmla="*/ 7 w 119"/>
              <a:gd name="T59" fmla="*/ 13 h 145"/>
              <a:gd name="T60" fmla="*/ 13 w 119"/>
              <a:gd name="T61" fmla="*/ 7 h 145"/>
              <a:gd name="T62" fmla="*/ 73 w 119"/>
              <a:gd name="T63" fmla="*/ 7 h 145"/>
              <a:gd name="T64" fmla="*/ 73 w 119"/>
              <a:gd name="T65" fmla="*/ 40 h 145"/>
              <a:gd name="T66" fmla="*/ 79 w 119"/>
              <a:gd name="T67" fmla="*/ 46 h 145"/>
              <a:gd name="T68" fmla="*/ 112 w 119"/>
              <a:gd name="T69" fmla="*/ 46 h 145"/>
              <a:gd name="T70" fmla="*/ 112 w 119"/>
              <a:gd name="T71" fmla="*/ 132 h 145"/>
              <a:gd name="T72" fmla="*/ 79 w 119"/>
              <a:gd name="T73" fmla="*/ 40 h 145"/>
              <a:gd name="T74" fmla="*/ 79 w 119"/>
              <a:gd name="T75" fmla="*/ 7 h 145"/>
              <a:gd name="T76" fmla="*/ 83 w 119"/>
              <a:gd name="T77" fmla="*/ 7 h 145"/>
              <a:gd name="T78" fmla="*/ 112 w 119"/>
              <a:gd name="T79" fmla="*/ 40 h 145"/>
              <a:gd name="T80" fmla="*/ 79 w 119"/>
              <a:gd name="T81" fmla="*/ 40 h 145"/>
              <a:gd name="T82" fmla="*/ 70 w 119"/>
              <a:gd name="T83" fmla="*/ 106 h 145"/>
              <a:gd name="T84" fmla="*/ 75 w 119"/>
              <a:gd name="T85" fmla="*/ 106 h 145"/>
              <a:gd name="T86" fmla="*/ 75 w 119"/>
              <a:gd name="T87" fmla="*/ 80 h 145"/>
              <a:gd name="T88" fmla="*/ 70 w 119"/>
              <a:gd name="T89" fmla="*/ 80 h 145"/>
              <a:gd name="T90" fmla="*/ 70 w 119"/>
              <a:gd name="T91" fmla="*/ 10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9" h="145">
                <a:moveTo>
                  <a:pt x="52" y="80"/>
                </a:moveTo>
                <a:cubicBezTo>
                  <a:pt x="45" y="106"/>
                  <a:pt x="45" y="106"/>
                  <a:pt x="45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2" y="99"/>
                  <a:pt x="52" y="99"/>
                  <a:pt x="52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0" y="80"/>
                  <a:pt x="60" y="80"/>
                  <a:pt x="60" y="80"/>
                </a:cubicBezTo>
                <a:lnTo>
                  <a:pt x="52" y="80"/>
                </a:lnTo>
                <a:close/>
                <a:moveTo>
                  <a:pt x="53" y="95"/>
                </a:moveTo>
                <a:cubicBezTo>
                  <a:pt x="55" y="89"/>
                  <a:pt x="55" y="89"/>
                  <a:pt x="55" y="89"/>
                </a:cubicBezTo>
                <a:cubicBezTo>
                  <a:pt x="55" y="88"/>
                  <a:pt x="55" y="86"/>
                  <a:pt x="56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6"/>
                  <a:pt x="57" y="88"/>
                  <a:pt x="57" y="89"/>
                </a:cubicBezTo>
                <a:cubicBezTo>
                  <a:pt x="59" y="95"/>
                  <a:pt x="59" y="95"/>
                  <a:pt x="59" y="95"/>
                </a:cubicBezTo>
                <a:lnTo>
                  <a:pt x="53" y="95"/>
                </a:lnTo>
                <a:close/>
                <a:moveTo>
                  <a:pt x="8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06" y="145"/>
                  <a:pt x="106" y="145"/>
                  <a:pt x="106" y="145"/>
                </a:cubicBezTo>
                <a:cubicBezTo>
                  <a:pt x="113" y="145"/>
                  <a:pt x="119" y="140"/>
                  <a:pt x="119" y="132"/>
                </a:cubicBezTo>
                <a:cubicBezTo>
                  <a:pt x="119" y="37"/>
                  <a:pt x="119" y="37"/>
                  <a:pt x="119" y="37"/>
                </a:cubicBezTo>
                <a:lnTo>
                  <a:pt x="86" y="0"/>
                </a:lnTo>
                <a:close/>
                <a:moveTo>
                  <a:pt x="112" y="132"/>
                </a:moveTo>
                <a:cubicBezTo>
                  <a:pt x="112" y="136"/>
                  <a:pt x="109" y="139"/>
                  <a:pt x="106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43"/>
                  <a:pt x="76" y="46"/>
                  <a:pt x="79" y="46"/>
                </a:cubicBezTo>
                <a:cubicBezTo>
                  <a:pt x="112" y="46"/>
                  <a:pt x="112" y="46"/>
                  <a:pt x="112" y="46"/>
                </a:cubicBezTo>
                <a:lnTo>
                  <a:pt x="112" y="132"/>
                </a:lnTo>
                <a:close/>
                <a:moveTo>
                  <a:pt x="79" y="40"/>
                </a:moveTo>
                <a:cubicBezTo>
                  <a:pt x="79" y="7"/>
                  <a:pt x="79" y="7"/>
                  <a:pt x="79" y="7"/>
                </a:cubicBezTo>
                <a:cubicBezTo>
                  <a:pt x="83" y="7"/>
                  <a:pt x="83" y="7"/>
                  <a:pt x="83" y="7"/>
                </a:cubicBezTo>
                <a:cubicBezTo>
                  <a:pt x="112" y="40"/>
                  <a:pt x="112" y="40"/>
                  <a:pt x="112" y="40"/>
                </a:cubicBezTo>
                <a:lnTo>
                  <a:pt x="79" y="40"/>
                </a:lnTo>
                <a:close/>
                <a:moveTo>
                  <a:pt x="70" y="106"/>
                </a:moveTo>
                <a:cubicBezTo>
                  <a:pt x="75" y="106"/>
                  <a:pt x="75" y="106"/>
                  <a:pt x="75" y="106"/>
                </a:cubicBezTo>
                <a:cubicBezTo>
                  <a:pt x="75" y="80"/>
                  <a:pt x="75" y="80"/>
                  <a:pt x="75" y="80"/>
                </a:cubicBezTo>
                <a:cubicBezTo>
                  <a:pt x="70" y="80"/>
                  <a:pt x="70" y="80"/>
                  <a:pt x="70" y="80"/>
                </a:cubicBezTo>
                <a:lnTo>
                  <a:pt x="70" y="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Freeform 64"/>
          <p:cNvSpPr>
            <a:spLocks noEditPoints="1"/>
          </p:cNvSpPr>
          <p:nvPr/>
        </p:nvSpPr>
        <p:spPr bwMode="auto">
          <a:xfrm>
            <a:off x="9548173" y="6308904"/>
            <a:ext cx="446088" cy="544513"/>
          </a:xfrm>
          <a:custGeom>
            <a:avLst/>
            <a:gdLst>
              <a:gd name="T0" fmla="*/ 30 w 119"/>
              <a:gd name="T1" fmla="*/ 80 h 145"/>
              <a:gd name="T2" fmla="*/ 36 w 119"/>
              <a:gd name="T3" fmla="*/ 106 h 145"/>
              <a:gd name="T4" fmla="*/ 38 w 119"/>
              <a:gd name="T5" fmla="*/ 97 h 145"/>
              <a:gd name="T6" fmla="*/ 48 w 119"/>
              <a:gd name="T7" fmla="*/ 88 h 145"/>
              <a:gd name="T8" fmla="*/ 38 w 119"/>
              <a:gd name="T9" fmla="*/ 79 h 145"/>
              <a:gd name="T10" fmla="*/ 36 w 119"/>
              <a:gd name="T11" fmla="*/ 92 h 145"/>
              <a:gd name="T12" fmla="*/ 38 w 119"/>
              <a:gd name="T13" fmla="*/ 84 h 145"/>
              <a:gd name="T14" fmla="*/ 38 w 119"/>
              <a:gd name="T15" fmla="*/ 92 h 145"/>
              <a:gd name="T16" fmla="*/ 50 w 119"/>
              <a:gd name="T17" fmla="*/ 80 h 145"/>
              <a:gd name="T18" fmla="*/ 56 w 119"/>
              <a:gd name="T19" fmla="*/ 106 h 145"/>
              <a:gd name="T20" fmla="*/ 72 w 119"/>
              <a:gd name="T21" fmla="*/ 92 h 145"/>
              <a:gd name="T22" fmla="*/ 58 w 119"/>
              <a:gd name="T23" fmla="*/ 79 h 145"/>
              <a:gd name="T24" fmla="*/ 56 w 119"/>
              <a:gd name="T25" fmla="*/ 101 h 145"/>
              <a:gd name="T26" fmla="*/ 58 w 119"/>
              <a:gd name="T27" fmla="*/ 84 h 145"/>
              <a:gd name="T28" fmla="*/ 58 w 119"/>
              <a:gd name="T29" fmla="*/ 101 h 145"/>
              <a:gd name="T30" fmla="*/ 14 w 119"/>
              <a:gd name="T31" fmla="*/ 0 h 145"/>
              <a:gd name="T32" fmla="*/ 0 w 119"/>
              <a:gd name="T33" fmla="*/ 132 h 145"/>
              <a:gd name="T34" fmla="*/ 106 w 119"/>
              <a:gd name="T35" fmla="*/ 145 h 145"/>
              <a:gd name="T36" fmla="*/ 119 w 119"/>
              <a:gd name="T37" fmla="*/ 37 h 145"/>
              <a:gd name="T38" fmla="*/ 113 w 119"/>
              <a:gd name="T39" fmla="*/ 132 h 145"/>
              <a:gd name="T40" fmla="*/ 14 w 119"/>
              <a:gd name="T41" fmla="*/ 139 h 145"/>
              <a:gd name="T42" fmla="*/ 7 w 119"/>
              <a:gd name="T43" fmla="*/ 13 h 145"/>
              <a:gd name="T44" fmla="*/ 73 w 119"/>
              <a:gd name="T45" fmla="*/ 7 h 145"/>
              <a:gd name="T46" fmla="*/ 80 w 119"/>
              <a:gd name="T47" fmla="*/ 46 h 145"/>
              <a:gd name="T48" fmla="*/ 113 w 119"/>
              <a:gd name="T49" fmla="*/ 132 h 145"/>
              <a:gd name="T50" fmla="*/ 80 w 119"/>
              <a:gd name="T51" fmla="*/ 7 h 145"/>
              <a:gd name="T52" fmla="*/ 113 w 119"/>
              <a:gd name="T53" fmla="*/ 40 h 145"/>
              <a:gd name="T54" fmla="*/ 76 w 119"/>
              <a:gd name="T55" fmla="*/ 106 h 145"/>
              <a:gd name="T56" fmla="*/ 82 w 119"/>
              <a:gd name="T57" fmla="*/ 95 h 145"/>
              <a:gd name="T58" fmla="*/ 91 w 119"/>
              <a:gd name="T59" fmla="*/ 90 h 145"/>
              <a:gd name="T60" fmla="*/ 82 w 119"/>
              <a:gd name="T61" fmla="*/ 84 h 145"/>
              <a:gd name="T62" fmla="*/ 91 w 119"/>
              <a:gd name="T63" fmla="*/ 80 h 145"/>
              <a:gd name="T64" fmla="*/ 76 w 119"/>
              <a:gd name="T65" fmla="*/ 10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145">
                <a:moveTo>
                  <a:pt x="38" y="79"/>
                </a:moveTo>
                <a:cubicBezTo>
                  <a:pt x="34" y="79"/>
                  <a:pt x="32" y="80"/>
                  <a:pt x="30" y="80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7"/>
                  <a:pt x="37" y="97"/>
                  <a:pt x="38" y="97"/>
                </a:cubicBezTo>
                <a:cubicBezTo>
                  <a:pt x="41" y="97"/>
                  <a:pt x="44" y="96"/>
                  <a:pt x="46" y="94"/>
                </a:cubicBezTo>
                <a:cubicBezTo>
                  <a:pt x="47" y="92"/>
                  <a:pt x="48" y="90"/>
                  <a:pt x="48" y="88"/>
                </a:cubicBezTo>
                <a:cubicBezTo>
                  <a:pt x="48" y="85"/>
                  <a:pt x="47" y="83"/>
                  <a:pt x="45" y="82"/>
                </a:cubicBezTo>
                <a:cubicBezTo>
                  <a:pt x="44" y="80"/>
                  <a:pt x="41" y="79"/>
                  <a:pt x="38" y="79"/>
                </a:cubicBezTo>
                <a:close/>
                <a:moveTo>
                  <a:pt x="38" y="92"/>
                </a:moveTo>
                <a:cubicBezTo>
                  <a:pt x="37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7" y="84"/>
                  <a:pt x="38" y="84"/>
                </a:cubicBezTo>
                <a:cubicBezTo>
                  <a:pt x="41" y="84"/>
                  <a:pt x="42" y="85"/>
                  <a:pt x="42" y="88"/>
                </a:cubicBezTo>
                <a:cubicBezTo>
                  <a:pt x="42" y="90"/>
                  <a:pt x="41" y="92"/>
                  <a:pt x="38" y="92"/>
                </a:cubicBezTo>
                <a:close/>
                <a:moveTo>
                  <a:pt x="58" y="79"/>
                </a:moveTo>
                <a:cubicBezTo>
                  <a:pt x="55" y="79"/>
                  <a:pt x="52" y="80"/>
                  <a:pt x="50" y="80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51" y="106"/>
                  <a:pt x="54" y="106"/>
                  <a:pt x="56" y="106"/>
                </a:cubicBezTo>
                <a:cubicBezTo>
                  <a:pt x="61" y="106"/>
                  <a:pt x="65" y="105"/>
                  <a:pt x="68" y="103"/>
                </a:cubicBezTo>
                <a:cubicBezTo>
                  <a:pt x="70" y="101"/>
                  <a:pt x="72" y="97"/>
                  <a:pt x="72" y="92"/>
                </a:cubicBezTo>
                <a:cubicBezTo>
                  <a:pt x="72" y="87"/>
                  <a:pt x="70" y="84"/>
                  <a:pt x="68" y="82"/>
                </a:cubicBezTo>
                <a:cubicBezTo>
                  <a:pt x="65" y="80"/>
                  <a:pt x="62" y="79"/>
                  <a:pt x="58" y="79"/>
                </a:cubicBezTo>
                <a:close/>
                <a:moveTo>
                  <a:pt x="58" y="101"/>
                </a:moveTo>
                <a:cubicBezTo>
                  <a:pt x="57" y="101"/>
                  <a:pt x="56" y="101"/>
                  <a:pt x="56" y="101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4"/>
                  <a:pt x="57" y="84"/>
                  <a:pt x="58" y="84"/>
                </a:cubicBezTo>
                <a:cubicBezTo>
                  <a:pt x="63" y="84"/>
                  <a:pt x="66" y="87"/>
                  <a:pt x="66" y="92"/>
                </a:cubicBezTo>
                <a:cubicBezTo>
                  <a:pt x="66" y="99"/>
                  <a:pt x="63" y="102"/>
                  <a:pt x="58" y="101"/>
                </a:cubicBezTo>
                <a:close/>
                <a:moveTo>
                  <a:pt x="86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4" y="145"/>
                </a:cubicBezTo>
                <a:cubicBezTo>
                  <a:pt x="106" y="145"/>
                  <a:pt x="106" y="145"/>
                  <a:pt x="106" y="145"/>
                </a:cubicBezTo>
                <a:cubicBezTo>
                  <a:pt x="113" y="145"/>
                  <a:pt x="119" y="140"/>
                  <a:pt x="119" y="132"/>
                </a:cubicBezTo>
                <a:cubicBezTo>
                  <a:pt x="119" y="37"/>
                  <a:pt x="119" y="37"/>
                  <a:pt x="119" y="37"/>
                </a:cubicBezTo>
                <a:lnTo>
                  <a:pt x="86" y="0"/>
                </a:lnTo>
                <a:close/>
                <a:moveTo>
                  <a:pt x="113" y="132"/>
                </a:moveTo>
                <a:cubicBezTo>
                  <a:pt x="113" y="136"/>
                  <a:pt x="110" y="139"/>
                  <a:pt x="106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43"/>
                  <a:pt x="76" y="46"/>
                  <a:pt x="80" y="46"/>
                </a:cubicBezTo>
                <a:cubicBezTo>
                  <a:pt x="113" y="46"/>
                  <a:pt x="113" y="46"/>
                  <a:pt x="113" y="46"/>
                </a:cubicBezTo>
                <a:lnTo>
                  <a:pt x="113" y="132"/>
                </a:lnTo>
                <a:close/>
                <a:moveTo>
                  <a:pt x="80" y="40"/>
                </a:moveTo>
                <a:cubicBezTo>
                  <a:pt x="80" y="7"/>
                  <a:pt x="80" y="7"/>
                  <a:pt x="80" y="7"/>
                </a:cubicBezTo>
                <a:cubicBezTo>
                  <a:pt x="83" y="7"/>
                  <a:pt x="83" y="7"/>
                  <a:pt x="83" y="7"/>
                </a:cubicBezTo>
                <a:cubicBezTo>
                  <a:pt x="113" y="40"/>
                  <a:pt x="113" y="40"/>
                  <a:pt x="113" y="40"/>
                </a:cubicBezTo>
                <a:lnTo>
                  <a:pt x="80" y="40"/>
                </a:lnTo>
                <a:close/>
                <a:moveTo>
                  <a:pt x="76" y="106"/>
                </a:moveTo>
                <a:cubicBezTo>
                  <a:pt x="82" y="106"/>
                  <a:pt x="82" y="106"/>
                  <a:pt x="82" y="106"/>
                </a:cubicBezTo>
                <a:cubicBezTo>
                  <a:pt x="82" y="95"/>
                  <a:pt x="82" y="95"/>
                  <a:pt x="82" y="95"/>
                </a:cubicBezTo>
                <a:cubicBezTo>
                  <a:pt x="91" y="95"/>
                  <a:pt x="91" y="95"/>
                  <a:pt x="91" y="95"/>
                </a:cubicBezTo>
                <a:cubicBezTo>
                  <a:pt x="91" y="90"/>
                  <a:pt x="91" y="90"/>
                  <a:pt x="9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84"/>
                  <a:pt x="82" y="84"/>
                  <a:pt x="82" y="84"/>
                </a:cubicBezTo>
                <a:cubicBezTo>
                  <a:pt x="91" y="84"/>
                  <a:pt x="91" y="84"/>
                  <a:pt x="91" y="84"/>
                </a:cubicBezTo>
                <a:cubicBezTo>
                  <a:pt x="91" y="80"/>
                  <a:pt x="91" y="80"/>
                  <a:pt x="91" y="80"/>
                </a:cubicBezTo>
                <a:cubicBezTo>
                  <a:pt x="76" y="80"/>
                  <a:pt x="76" y="80"/>
                  <a:pt x="76" y="80"/>
                </a:cubicBezTo>
                <a:lnTo>
                  <a:pt x="76" y="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65"/>
          <p:cNvSpPr>
            <a:spLocks noEditPoints="1"/>
          </p:cNvSpPr>
          <p:nvPr/>
        </p:nvSpPr>
        <p:spPr bwMode="auto">
          <a:xfrm>
            <a:off x="10591161" y="6308904"/>
            <a:ext cx="442913" cy="544513"/>
          </a:xfrm>
          <a:custGeom>
            <a:avLst/>
            <a:gdLst>
              <a:gd name="T0" fmla="*/ 85 w 118"/>
              <a:gd name="T1" fmla="*/ 0 h 145"/>
              <a:gd name="T2" fmla="*/ 13 w 118"/>
              <a:gd name="T3" fmla="*/ 0 h 145"/>
              <a:gd name="T4" fmla="*/ 0 w 118"/>
              <a:gd name="T5" fmla="*/ 13 h 145"/>
              <a:gd name="T6" fmla="*/ 0 w 118"/>
              <a:gd name="T7" fmla="*/ 132 h 145"/>
              <a:gd name="T8" fmla="*/ 13 w 118"/>
              <a:gd name="T9" fmla="*/ 145 h 145"/>
              <a:gd name="T10" fmla="*/ 105 w 118"/>
              <a:gd name="T11" fmla="*/ 145 h 145"/>
              <a:gd name="T12" fmla="*/ 118 w 118"/>
              <a:gd name="T13" fmla="*/ 132 h 145"/>
              <a:gd name="T14" fmla="*/ 118 w 118"/>
              <a:gd name="T15" fmla="*/ 37 h 145"/>
              <a:gd name="T16" fmla="*/ 85 w 118"/>
              <a:gd name="T17" fmla="*/ 0 h 145"/>
              <a:gd name="T18" fmla="*/ 112 w 118"/>
              <a:gd name="T19" fmla="*/ 132 h 145"/>
              <a:gd name="T20" fmla="*/ 105 w 118"/>
              <a:gd name="T21" fmla="*/ 139 h 145"/>
              <a:gd name="T22" fmla="*/ 13 w 118"/>
              <a:gd name="T23" fmla="*/ 139 h 145"/>
              <a:gd name="T24" fmla="*/ 6 w 118"/>
              <a:gd name="T25" fmla="*/ 132 h 145"/>
              <a:gd name="T26" fmla="*/ 6 w 118"/>
              <a:gd name="T27" fmla="*/ 13 h 145"/>
              <a:gd name="T28" fmla="*/ 13 w 118"/>
              <a:gd name="T29" fmla="*/ 7 h 145"/>
              <a:gd name="T30" fmla="*/ 72 w 118"/>
              <a:gd name="T31" fmla="*/ 7 h 145"/>
              <a:gd name="T32" fmla="*/ 72 w 118"/>
              <a:gd name="T33" fmla="*/ 40 h 145"/>
              <a:gd name="T34" fmla="*/ 79 w 118"/>
              <a:gd name="T35" fmla="*/ 46 h 145"/>
              <a:gd name="T36" fmla="*/ 112 w 118"/>
              <a:gd name="T37" fmla="*/ 46 h 145"/>
              <a:gd name="T38" fmla="*/ 112 w 118"/>
              <a:gd name="T39" fmla="*/ 132 h 145"/>
              <a:gd name="T40" fmla="*/ 79 w 118"/>
              <a:gd name="T41" fmla="*/ 40 h 145"/>
              <a:gd name="T42" fmla="*/ 79 w 118"/>
              <a:gd name="T43" fmla="*/ 7 h 145"/>
              <a:gd name="T44" fmla="*/ 82 w 118"/>
              <a:gd name="T45" fmla="*/ 7 h 145"/>
              <a:gd name="T46" fmla="*/ 112 w 118"/>
              <a:gd name="T47" fmla="*/ 40 h 145"/>
              <a:gd name="T48" fmla="*/ 79 w 118"/>
              <a:gd name="T49" fmla="*/ 40 h 145"/>
              <a:gd name="T50" fmla="*/ 46 w 118"/>
              <a:gd name="T51" fmla="*/ 95 h 145"/>
              <a:gd name="T52" fmla="*/ 50 w 118"/>
              <a:gd name="T53" fmla="*/ 95 h 145"/>
              <a:gd name="T54" fmla="*/ 50 w 118"/>
              <a:gd name="T55" fmla="*/ 101 h 145"/>
              <a:gd name="T56" fmla="*/ 47 w 118"/>
              <a:gd name="T57" fmla="*/ 101 h 145"/>
              <a:gd name="T58" fmla="*/ 39 w 118"/>
              <a:gd name="T59" fmla="*/ 93 h 145"/>
              <a:gd name="T60" fmla="*/ 47 w 118"/>
              <a:gd name="T61" fmla="*/ 84 h 145"/>
              <a:gd name="T62" fmla="*/ 53 w 118"/>
              <a:gd name="T63" fmla="*/ 85 h 145"/>
              <a:gd name="T64" fmla="*/ 54 w 118"/>
              <a:gd name="T65" fmla="*/ 81 h 145"/>
              <a:gd name="T66" fmla="*/ 47 w 118"/>
              <a:gd name="T67" fmla="*/ 79 h 145"/>
              <a:gd name="T68" fmla="*/ 33 w 118"/>
              <a:gd name="T69" fmla="*/ 93 h 145"/>
              <a:gd name="T70" fmla="*/ 37 w 118"/>
              <a:gd name="T71" fmla="*/ 103 h 145"/>
              <a:gd name="T72" fmla="*/ 47 w 118"/>
              <a:gd name="T73" fmla="*/ 106 h 145"/>
              <a:gd name="T74" fmla="*/ 55 w 118"/>
              <a:gd name="T75" fmla="*/ 105 h 145"/>
              <a:gd name="T76" fmla="*/ 55 w 118"/>
              <a:gd name="T77" fmla="*/ 91 h 145"/>
              <a:gd name="T78" fmla="*/ 46 w 118"/>
              <a:gd name="T79" fmla="*/ 91 h 145"/>
              <a:gd name="T80" fmla="*/ 46 w 118"/>
              <a:gd name="T81" fmla="*/ 95 h 145"/>
              <a:gd name="T82" fmla="*/ 61 w 118"/>
              <a:gd name="T83" fmla="*/ 106 h 145"/>
              <a:gd name="T84" fmla="*/ 66 w 118"/>
              <a:gd name="T85" fmla="*/ 106 h 145"/>
              <a:gd name="T86" fmla="*/ 66 w 118"/>
              <a:gd name="T87" fmla="*/ 80 h 145"/>
              <a:gd name="T88" fmla="*/ 61 w 118"/>
              <a:gd name="T89" fmla="*/ 80 h 145"/>
              <a:gd name="T90" fmla="*/ 61 w 118"/>
              <a:gd name="T91" fmla="*/ 106 h 145"/>
              <a:gd name="T92" fmla="*/ 71 w 118"/>
              <a:gd name="T93" fmla="*/ 106 h 145"/>
              <a:gd name="T94" fmla="*/ 76 w 118"/>
              <a:gd name="T95" fmla="*/ 106 h 145"/>
              <a:gd name="T96" fmla="*/ 76 w 118"/>
              <a:gd name="T97" fmla="*/ 95 h 145"/>
              <a:gd name="T98" fmla="*/ 85 w 118"/>
              <a:gd name="T99" fmla="*/ 95 h 145"/>
              <a:gd name="T100" fmla="*/ 85 w 118"/>
              <a:gd name="T101" fmla="*/ 90 h 145"/>
              <a:gd name="T102" fmla="*/ 76 w 118"/>
              <a:gd name="T103" fmla="*/ 90 h 145"/>
              <a:gd name="T104" fmla="*/ 76 w 118"/>
              <a:gd name="T105" fmla="*/ 84 h 145"/>
              <a:gd name="T106" fmla="*/ 86 w 118"/>
              <a:gd name="T107" fmla="*/ 84 h 145"/>
              <a:gd name="T108" fmla="*/ 86 w 118"/>
              <a:gd name="T109" fmla="*/ 80 h 145"/>
              <a:gd name="T110" fmla="*/ 71 w 118"/>
              <a:gd name="T111" fmla="*/ 80 h 145"/>
              <a:gd name="T112" fmla="*/ 71 w 118"/>
              <a:gd name="T113" fmla="*/ 10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8" h="145">
                <a:moveTo>
                  <a:pt x="85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12" y="145"/>
                  <a:pt x="118" y="140"/>
                  <a:pt x="118" y="132"/>
                </a:cubicBezTo>
                <a:cubicBezTo>
                  <a:pt x="118" y="37"/>
                  <a:pt x="118" y="37"/>
                  <a:pt x="118" y="37"/>
                </a:cubicBezTo>
                <a:lnTo>
                  <a:pt x="85" y="0"/>
                </a:lnTo>
                <a:close/>
                <a:moveTo>
                  <a:pt x="112" y="132"/>
                </a:moveTo>
                <a:cubicBezTo>
                  <a:pt x="112" y="136"/>
                  <a:pt x="109" y="139"/>
                  <a:pt x="105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3"/>
                  <a:pt x="75" y="46"/>
                  <a:pt x="79" y="46"/>
                </a:cubicBezTo>
                <a:cubicBezTo>
                  <a:pt x="112" y="46"/>
                  <a:pt x="112" y="46"/>
                  <a:pt x="112" y="46"/>
                </a:cubicBezTo>
                <a:lnTo>
                  <a:pt x="112" y="132"/>
                </a:lnTo>
                <a:close/>
                <a:moveTo>
                  <a:pt x="79" y="40"/>
                </a:moveTo>
                <a:cubicBezTo>
                  <a:pt x="79" y="7"/>
                  <a:pt x="79" y="7"/>
                  <a:pt x="79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112" y="40"/>
                  <a:pt x="112" y="40"/>
                  <a:pt x="112" y="40"/>
                </a:cubicBezTo>
                <a:lnTo>
                  <a:pt x="79" y="40"/>
                </a:lnTo>
                <a:close/>
                <a:moveTo>
                  <a:pt x="46" y="95"/>
                </a:moveTo>
                <a:cubicBezTo>
                  <a:pt x="50" y="95"/>
                  <a:pt x="50" y="95"/>
                  <a:pt x="50" y="95"/>
                </a:cubicBezTo>
                <a:cubicBezTo>
                  <a:pt x="50" y="101"/>
                  <a:pt x="50" y="101"/>
                  <a:pt x="50" y="101"/>
                </a:cubicBezTo>
                <a:cubicBezTo>
                  <a:pt x="49" y="101"/>
                  <a:pt x="48" y="101"/>
                  <a:pt x="47" y="101"/>
                </a:cubicBezTo>
                <a:cubicBezTo>
                  <a:pt x="42" y="101"/>
                  <a:pt x="39" y="98"/>
                  <a:pt x="39" y="93"/>
                </a:cubicBezTo>
                <a:cubicBezTo>
                  <a:pt x="39" y="87"/>
                  <a:pt x="43" y="84"/>
                  <a:pt x="47" y="84"/>
                </a:cubicBezTo>
                <a:cubicBezTo>
                  <a:pt x="50" y="84"/>
                  <a:pt x="52" y="85"/>
                  <a:pt x="53" y="85"/>
                </a:cubicBezTo>
                <a:cubicBezTo>
                  <a:pt x="54" y="81"/>
                  <a:pt x="54" y="81"/>
                  <a:pt x="54" y="81"/>
                </a:cubicBezTo>
                <a:cubicBezTo>
                  <a:pt x="53" y="80"/>
                  <a:pt x="50" y="79"/>
                  <a:pt x="47" y="79"/>
                </a:cubicBezTo>
                <a:cubicBezTo>
                  <a:pt x="39" y="79"/>
                  <a:pt x="33" y="84"/>
                  <a:pt x="33" y="93"/>
                </a:cubicBezTo>
                <a:cubicBezTo>
                  <a:pt x="33" y="97"/>
                  <a:pt x="35" y="100"/>
                  <a:pt x="37" y="103"/>
                </a:cubicBezTo>
                <a:cubicBezTo>
                  <a:pt x="39" y="105"/>
                  <a:pt x="42" y="106"/>
                  <a:pt x="47" y="106"/>
                </a:cubicBezTo>
                <a:cubicBezTo>
                  <a:pt x="50" y="106"/>
                  <a:pt x="53" y="105"/>
                  <a:pt x="55" y="105"/>
                </a:cubicBezTo>
                <a:cubicBezTo>
                  <a:pt x="55" y="91"/>
                  <a:pt x="55" y="91"/>
                  <a:pt x="55" y="91"/>
                </a:cubicBezTo>
                <a:cubicBezTo>
                  <a:pt x="46" y="91"/>
                  <a:pt x="46" y="91"/>
                  <a:pt x="46" y="91"/>
                </a:cubicBezTo>
                <a:lnTo>
                  <a:pt x="46" y="95"/>
                </a:lnTo>
                <a:close/>
                <a:moveTo>
                  <a:pt x="61" y="106"/>
                </a:moveTo>
                <a:cubicBezTo>
                  <a:pt x="66" y="106"/>
                  <a:pt x="66" y="106"/>
                  <a:pt x="66" y="106"/>
                </a:cubicBezTo>
                <a:cubicBezTo>
                  <a:pt x="66" y="80"/>
                  <a:pt x="66" y="80"/>
                  <a:pt x="66" y="80"/>
                </a:cubicBezTo>
                <a:cubicBezTo>
                  <a:pt x="61" y="80"/>
                  <a:pt x="61" y="80"/>
                  <a:pt x="61" y="80"/>
                </a:cubicBezTo>
                <a:lnTo>
                  <a:pt x="61" y="106"/>
                </a:lnTo>
                <a:close/>
                <a:moveTo>
                  <a:pt x="71" y="106"/>
                </a:moveTo>
                <a:cubicBezTo>
                  <a:pt x="76" y="106"/>
                  <a:pt x="76" y="106"/>
                  <a:pt x="76" y="106"/>
                </a:cubicBezTo>
                <a:cubicBezTo>
                  <a:pt x="76" y="95"/>
                  <a:pt x="76" y="95"/>
                  <a:pt x="76" y="95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0"/>
                  <a:pt x="85" y="90"/>
                  <a:pt x="85" y="90"/>
                </a:cubicBezTo>
                <a:cubicBezTo>
                  <a:pt x="76" y="90"/>
                  <a:pt x="76" y="90"/>
                  <a:pt x="76" y="90"/>
                </a:cubicBezTo>
                <a:cubicBezTo>
                  <a:pt x="76" y="84"/>
                  <a:pt x="76" y="84"/>
                  <a:pt x="76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6" y="80"/>
                  <a:pt x="86" y="80"/>
                  <a:pt x="86" y="80"/>
                </a:cubicBezTo>
                <a:cubicBezTo>
                  <a:pt x="71" y="80"/>
                  <a:pt x="71" y="80"/>
                  <a:pt x="71" y="80"/>
                </a:cubicBezTo>
                <a:lnTo>
                  <a:pt x="71" y="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11630973" y="6308904"/>
            <a:ext cx="447675" cy="544513"/>
          </a:xfrm>
          <a:custGeom>
            <a:avLst/>
            <a:gdLst>
              <a:gd name="T0" fmla="*/ 32 w 119"/>
              <a:gd name="T1" fmla="*/ 101 h 145"/>
              <a:gd name="T2" fmla="*/ 29 w 119"/>
              <a:gd name="T3" fmla="*/ 106 h 145"/>
              <a:gd name="T4" fmla="*/ 42 w 119"/>
              <a:gd name="T5" fmla="*/ 96 h 145"/>
              <a:gd name="T6" fmla="*/ 36 w 119"/>
              <a:gd name="T7" fmla="*/ 80 h 145"/>
              <a:gd name="T8" fmla="*/ 86 w 119"/>
              <a:gd name="T9" fmla="*/ 0 h 145"/>
              <a:gd name="T10" fmla="*/ 0 w 119"/>
              <a:gd name="T11" fmla="*/ 13 h 145"/>
              <a:gd name="T12" fmla="*/ 13 w 119"/>
              <a:gd name="T13" fmla="*/ 145 h 145"/>
              <a:gd name="T14" fmla="*/ 119 w 119"/>
              <a:gd name="T15" fmla="*/ 132 h 145"/>
              <a:gd name="T16" fmla="*/ 86 w 119"/>
              <a:gd name="T17" fmla="*/ 0 h 145"/>
              <a:gd name="T18" fmla="*/ 105 w 119"/>
              <a:gd name="T19" fmla="*/ 139 h 145"/>
              <a:gd name="T20" fmla="*/ 6 w 119"/>
              <a:gd name="T21" fmla="*/ 132 h 145"/>
              <a:gd name="T22" fmla="*/ 13 w 119"/>
              <a:gd name="T23" fmla="*/ 7 h 145"/>
              <a:gd name="T24" fmla="*/ 72 w 119"/>
              <a:gd name="T25" fmla="*/ 40 h 145"/>
              <a:gd name="T26" fmla="*/ 112 w 119"/>
              <a:gd name="T27" fmla="*/ 46 h 145"/>
              <a:gd name="T28" fmla="*/ 79 w 119"/>
              <a:gd name="T29" fmla="*/ 40 h 145"/>
              <a:gd name="T30" fmla="*/ 82 w 119"/>
              <a:gd name="T31" fmla="*/ 7 h 145"/>
              <a:gd name="T32" fmla="*/ 79 w 119"/>
              <a:gd name="T33" fmla="*/ 40 h 145"/>
              <a:gd name="T34" fmla="*/ 48 w 119"/>
              <a:gd name="T35" fmla="*/ 80 h 145"/>
              <a:gd name="T36" fmla="*/ 53 w 119"/>
              <a:gd name="T37" fmla="*/ 106 h 145"/>
              <a:gd name="T38" fmla="*/ 55 w 119"/>
              <a:gd name="T39" fmla="*/ 97 h 145"/>
              <a:gd name="T40" fmla="*/ 65 w 119"/>
              <a:gd name="T41" fmla="*/ 88 h 145"/>
              <a:gd name="T42" fmla="*/ 55 w 119"/>
              <a:gd name="T43" fmla="*/ 79 h 145"/>
              <a:gd name="T44" fmla="*/ 53 w 119"/>
              <a:gd name="T45" fmla="*/ 92 h 145"/>
              <a:gd name="T46" fmla="*/ 56 w 119"/>
              <a:gd name="T47" fmla="*/ 84 h 145"/>
              <a:gd name="T48" fmla="*/ 55 w 119"/>
              <a:gd name="T49" fmla="*/ 92 h 145"/>
              <a:gd name="T50" fmla="*/ 70 w 119"/>
              <a:gd name="T51" fmla="*/ 103 h 145"/>
              <a:gd name="T52" fmla="*/ 88 w 119"/>
              <a:gd name="T53" fmla="*/ 105 h 145"/>
              <a:gd name="T54" fmla="*/ 79 w 119"/>
              <a:gd name="T55" fmla="*/ 91 h 145"/>
              <a:gd name="T56" fmla="*/ 83 w 119"/>
              <a:gd name="T57" fmla="*/ 95 h 145"/>
              <a:gd name="T58" fmla="*/ 80 w 119"/>
              <a:gd name="T59" fmla="*/ 101 h 145"/>
              <a:gd name="T60" fmla="*/ 80 w 119"/>
              <a:gd name="T61" fmla="*/ 84 h 145"/>
              <a:gd name="T62" fmla="*/ 87 w 119"/>
              <a:gd name="T63" fmla="*/ 81 h 145"/>
              <a:gd name="T64" fmla="*/ 67 w 119"/>
              <a:gd name="T65" fmla="*/ 9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145">
                <a:moveTo>
                  <a:pt x="36" y="96"/>
                </a:moveTo>
                <a:cubicBezTo>
                  <a:pt x="36" y="100"/>
                  <a:pt x="35" y="101"/>
                  <a:pt x="32" y="101"/>
                </a:cubicBezTo>
                <a:cubicBezTo>
                  <a:pt x="31" y="101"/>
                  <a:pt x="30" y="101"/>
                  <a:pt x="30" y="101"/>
                </a:cubicBezTo>
                <a:cubicBezTo>
                  <a:pt x="29" y="106"/>
                  <a:pt x="29" y="106"/>
                  <a:pt x="29" y="106"/>
                </a:cubicBezTo>
                <a:cubicBezTo>
                  <a:pt x="30" y="106"/>
                  <a:pt x="32" y="106"/>
                  <a:pt x="33" y="106"/>
                </a:cubicBezTo>
                <a:cubicBezTo>
                  <a:pt x="38" y="106"/>
                  <a:pt x="42" y="104"/>
                  <a:pt x="42" y="96"/>
                </a:cubicBezTo>
                <a:cubicBezTo>
                  <a:pt x="42" y="80"/>
                  <a:pt x="42" y="80"/>
                  <a:pt x="42" y="80"/>
                </a:cubicBezTo>
                <a:cubicBezTo>
                  <a:pt x="36" y="80"/>
                  <a:pt x="36" y="80"/>
                  <a:pt x="36" y="80"/>
                </a:cubicBezTo>
                <a:lnTo>
                  <a:pt x="36" y="96"/>
                </a:lnTo>
                <a:close/>
                <a:moveTo>
                  <a:pt x="8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13" y="145"/>
                  <a:pt x="119" y="140"/>
                  <a:pt x="119" y="132"/>
                </a:cubicBezTo>
                <a:cubicBezTo>
                  <a:pt x="119" y="37"/>
                  <a:pt x="119" y="37"/>
                  <a:pt x="119" y="37"/>
                </a:cubicBezTo>
                <a:lnTo>
                  <a:pt x="86" y="0"/>
                </a:lnTo>
                <a:close/>
                <a:moveTo>
                  <a:pt x="112" y="132"/>
                </a:moveTo>
                <a:cubicBezTo>
                  <a:pt x="112" y="136"/>
                  <a:pt x="109" y="139"/>
                  <a:pt x="105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3"/>
                  <a:pt x="75" y="46"/>
                  <a:pt x="79" y="46"/>
                </a:cubicBezTo>
                <a:cubicBezTo>
                  <a:pt x="112" y="46"/>
                  <a:pt x="112" y="46"/>
                  <a:pt x="112" y="46"/>
                </a:cubicBezTo>
                <a:lnTo>
                  <a:pt x="112" y="132"/>
                </a:lnTo>
                <a:close/>
                <a:moveTo>
                  <a:pt x="79" y="40"/>
                </a:moveTo>
                <a:cubicBezTo>
                  <a:pt x="79" y="7"/>
                  <a:pt x="79" y="7"/>
                  <a:pt x="79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112" y="40"/>
                  <a:pt x="112" y="40"/>
                  <a:pt x="112" y="40"/>
                </a:cubicBezTo>
                <a:lnTo>
                  <a:pt x="79" y="40"/>
                </a:lnTo>
                <a:close/>
                <a:moveTo>
                  <a:pt x="55" y="79"/>
                </a:moveTo>
                <a:cubicBezTo>
                  <a:pt x="52" y="79"/>
                  <a:pt x="50" y="80"/>
                  <a:pt x="48" y="80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53" y="96"/>
                  <a:pt x="53" y="96"/>
                  <a:pt x="53" y="96"/>
                </a:cubicBezTo>
                <a:cubicBezTo>
                  <a:pt x="54" y="97"/>
                  <a:pt x="54" y="97"/>
                  <a:pt x="55" y="97"/>
                </a:cubicBezTo>
                <a:cubicBezTo>
                  <a:pt x="58" y="97"/>
                  <a:pt x="61" y="96"/>
                  <a:pt x="63" y="94"/>
                </a:cubicBezTo>
                <a:cubicBezTo>
                  <a:pt x="65" y="92"/>
                  <a:pt x="65" y="90"/>
                  <a:pt x="65" y="88"/>
                </a:cubicBezTo>
                <a:cubicBezTo>
                  <a:pt x="65" y="85"/>
                  <a:pt x="64" y="83"/>
                  <a:pt x="63" y="82"/>
                </a:cubicBezTo>
                <a:cubicBezTo>
                  <a:pt x="61" y="80"/>
                  <a:pt x="59" y="79"/>
                  <a:pt x="55" y="79"/>
                </a:cubicBezTo>
                <a:close/>
                <a:moveTo>
                  <a:pt x="55" y="92"/>
                </a:moveTo>
                <a:cubicBezTo>
                  <a:pt x="54" y="92"/>
                  <a:pt x="54" y="92"/>
                  <a:pt x="53" y="92"/>
                </a:cubicBezTo>
                <a:cubicBezTo>
                  <a:pt x="53" y="84"/>
                  <a:pt x="53" y="84"/>
                  <a:pt x="53" y="84"/>
                </a:cubicBezTo>
                <a:cubicBezTo>
                  <a:pt x="54" y="84"/>
                  <a:pt x="54" y="84"/>
                  <a:pt x="56" y="84"/>
                </a:cubicBezTo>
                <a:cubicBezTo>
                  <a:pt x="58" y="84"/>
                  <a:pt x="60" y="85"/>
                  <a:pt x="60" y="88"/>
                </a:cubicBezTo>
                <a:cubicBezTo>
                  <a:pt x="60" y="90"/>
                  <a:pt x="58" y="92"/>
                  <a:pt x="55" y="92"/>
                </a:cubicBezTo>
                <a:close/>
                <a:moveTo>
                  <a:pt x="67" y="93"/>
                </a:moveTo>
                <a:cubicBezTo>
                  <a:pt x="66" y="97"/>
                  <a:pt x="68" y="100"/>
                  <a:pt x="70" y="103"/>
                </a:cubicBezTo>
                <a:cubicBezTo>
                  <a:pt x="72" y="105"/>
                  <a:pt x="75" y="106"/>
                  <a:pt x="80" y="106"/>
                </a:cubicBezTo>
                <a:cubicBezTo>
                  <a:pt x="83" y="106"/>
                  <a:pt x="86" y="105"/>
                  <a:pt x="88" y="105"/>
                </a:cubicBezTo>
                <a:cubicBezTo>
                  <a:pt x="88" y="91"/>
                  <a:pt x="88" y="91"/>
                  <a:pt x="88" y="91"/>
                </a:cubicBezTo>
                <a:cubicBezTo>
                  <a:pt x="79" y="91"/>
                  <a:pt x="79" y="91"/>
                  <a:pt x="79" y="91"/>
                </a:cubicBezTo>
                <a:cubicBezTo>
                  <a:pt x="79" y="95"/>
                  <a:pt x="79" y="95"/>
                  <a:pt x="79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2" y="101"/>
                  <a:pt x="81" y="101"/>
                  <a:pt x="80" y="101"/>
                </a:cubicBezTo>
                <a:cubicBezTo>
                  <a:pt x="75" y="101"/>
                  <a:pt x="72" y="98"/>
                  <a:pt x="72" y="93"/>
                </a:cubicBezTo>
                <a:cubicBezTo>
                  <a:pt x="72" y="87"/>
                  <a:pt x="76" y="84"/>
                  <a:pt x="80" y="84"/>
                </a:cubicBezTo>
                <a:cubicBezTo>
                  <a:pt x="83" y="84"/>
                  <a:pt x="85" y="85"/>
                  <a:pt x="86" y="85"/>
                </a:cubicBezTo>
                <a:cubicBezTo>
                  <a:pt x="87" y="81"/>
                  <a:pt x="87" y="81"/>
                  <a:pt x="87" y="81"/>
                </a:cubicBezTo>
                <a:cubicBezTo>
                  <a:pt x="86" y="80"/>
                  <a:pt x="84" y="79"/>
                  <a:pt x="80" y="79"/>
                </a:cubicBezTo>
                <a:cubicBezTo>
                  <a:pt x="72" y="79"/>
                  <a:pt x="67" y="84"/>
                  <a:pt x="67" y="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12670786" y="6308904"/>
            <a:ext cx="447675" cy="544513"/>
          </a:xfrm>
          <a:custGeom>
            <a:avLst/>
            <a:gdLst>
              <a:gd name="T0" fmla="*/ 27 w 119"/>
              <a:gd name="T1" fmla="*/ 80 h 145"/>
              <a:gd name="T2" fmla="*/ 32 w 119"/>
              <a:gd name="T3" fmla="*/ 106 h 145"/>
              <a:gd name="T4" fmla="*/ 34 w 119"/>
              <a:gd name="T5" fmla="*/ 97 h 145"/>
              <a:gd name="T6" fmla="*/ 44 w 119"/>
              <a:gd name="T7" fmla="*/ 88 h 145"/>
              <a:gd name="T8" fmla="*/ 34 w 119"/>
              <a:gd name="T9" fmla="*/ 79 h 145"/>
              <a:gd name="T10" fmla="*/ 32 w 119"/>
              <a:gd name="T11" fmla="*/ 92 h 145"/>
              <a:gd name="T12" fmla="*/ 34 w 119"/>
              <a:gd name="T13" fmla="*/ 84 h 145"/>
              <a:gd name="T14" fmla="*/ 34 w 119"/>
              <a:gd name="T15" fmla="*/ 92 h 145"/>
              <a:gd name="T16" fmla="*/ 62 w 119"/>
              <a:gd name="T17" fmla="*/ 98 h 145"/>
              <a:gd name="T18" fmla="*/ 58 w 119"/>
              <a:gd name="T19" fmla="*/ 89 h 145"/>
              <a:gd name="T20" fmla="*/ 46 w 119"/>
              <a:gd name="T21" fmla="*/ 80 h 145"/>
              <a:gd name="T22" fmla="*/ 51 w 119"/>
              <a:gd name="T23" fmla="*/ 106 h 145"/>
              <a:gd name="T24" fmla="*/ 51 w 119"/>
              <a:gd name="T25" fmla="*/ 87 h 145"/>
              <a:gd name="T26" fmla="*/ 56 w 119"/>
              <a:gd name="T27" fmla="*/ 96 h 145"/>
              <a:gd name="T28" fmla="*/ 67 w 119"/>
              <a:gd name="T29" fmla="*/ 106 h 145"/>
              <a:gd name="T30" fmla="*/ 62 w 119"/>
              <a:gd name="T31" fmla="*/ 80 h 145"/>
              <a:gd name="T32" fmla="*/ 86 w 119"/>
              <a:gd name="T33" fmla="*/ 0 h 145"/>
              <a:gd name="T34" fmla="*/ 0 w 119"/>
              <a:gd name="T35" fmla="*/ 13 h 145"/>
              <a:gd name="T36" fmla="*/ 13 w 119"/>
              <a:gd name="T37" fmla="*/ 145 h 145"/>
              <a:gd name="T38" fmla="*/ 119 w 119"/>
              <a:gd name="T39" fmla="*/ 132 h 145"/>
              <a:gd name="T40" fmla="*/ 86 w 119"/>
              <a:gd name="T41" fmla="*/ 0 h 145"/>
              <a:gd name="T42" fmla="*/ 106 w 119"/>
              <a:gd name="T43" fmla="*/ 139 h 145"/>
              <a:gd name="T44" fmla="*/ 7 w 119"/>
              <a:gd name="T45" fmla="*/ 132 h 145"/>
              <a:gd name="T46" fmla="*/ 13 w 119"/>
              <a:gd name="T47" fmla="*/ 7 h 145"/>
              <a:gd name="T48" fmla="*/ 73 w 119"/>
              <a:gd name="T49" fmla="*/ 40 h 145"/>
              <a:gd name="T50" fmla="*/ 112 w 119"/>
              <a:gd name="T51" fmla="*/ 46 h 145"/>
              <a:gd name="T52" fmla="*/ 79 w 119"/>
              <a:gd name="T53" fmla="*/ 40 h 145"/>
              <a:gd name="T54" fmla="*/ 83 w 119"/>
              <a:gd name="T55" fmla="*/ 7 h 145"/>
              <a:gd name="T56" fmla="*/ 79 w 119"/>
              <a:gd name="T57" fmla="*/ 40 h 145"/>
              <a:gd name="T58" fmla="*/ 75 w 119"/>
              <a:gd name="T59" fmla="*/ 103 h 145"/>
              <a:gd name="T60" fmla="*/ 93 w 119"/>
              <a:gd name="T61" fmla="*/ 105 h 145"/>
              <a:gd name="T62" fmla="*/ 84 w 119"/>
              <a:gd name="T63" fmla="*/ 91 h 145"/>
              <a:gd name="T64" fmla="*/ 88 w 119"/>
              <a:gd name="T65" fmla="*/ 95 h 145"/>
              <a:gd name="T66" fmla="*/ 85 w 119"/>
              <a:gd name="T67" fmla="*/ 101 h 145"/>
              <a:gd name="T68" fmla="*/ 86 w 119"/>
              <a:gd name="T69" fmla="*/ 84 h 145"/>
              <a:gd name="T70" fmla="*/ 92 w 119"/>
              <a:gd name="T71" fmla="*/ 81 h 145"/>
              <a:gd name="T72" fmla="*/ 72 w 119"/>
              <a:gd name="T73" fmla="*/ 9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9" h="145">
                <a:moveTo>
                  <a:pt x="34" y="79"/>
                </a:moveTo>
                <a:cubicBezTo>
                  <a:pt x="31" y="79"/>
                  <a:pt x="28" y="80"/>
                  <a:pt x="27" y="80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96"/>
                  <a:pt x="32" y="96"/>
                  <a:pt x="32" y="96"/>
                </a:cubicBezTo>
                <a:cubicBezTo>
                  <a:pt x="33" y="97"/>
                  <a:pt x="33" y="97"/>
                  <a:pt x="34" y="97"/>
                </a:cubicBezTo>
                <a:cubicBezTo>
                  <a:pt x="37" y="97"/>
                  <a:pt x="40" y="96"/>
                  <a:pt x="42" y="94"/>
                </a:cubicBezTo>
                <a:cubicBezTo>
                  <a:pt x="43" y="92"/>
                  <a:pt x="44" y="90"/>
                  <a:pt x="44" y="88"/>
                </a:cubicBezTo>
                <a:cubicBezTo>
                  <a:pt x="44" y="85"/>
                  <a:pt x="43" y="83"/>
                  <a:pt x="42" y="82"/>
                </a:cubicBezTo>
                <a:cubicBezTo>
                  <a:pt x="40" y="80"/>
                  <a:pt x="37" y="79"/>
                  <a:pt x="34" y="79"/>
                </a:cubicBezTo>
                <a:close/>
                <a:moveTo>
                  <a:pt x="34" y="92"/>
                </a:moveTo>
                <a:cubicBezTo>
                  <a:pt x="33" y="92"/>
                  <a:pt x="33" y="92"/>
                  <a:pt x="32" y="92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3" y="84"/>
                  <a:pt x="34" y="84"/>
                </a:cubicBezTo>
                <a:cubicBezTo>
                  <a:pt x="37" y="84"/>
                  <a:pt x="39" y="85"/>
                  <a:pt x="39" y="88"/>
                </a:cubicBezTo>
                <a:cubicBezTo>
                  <a:pt x="39" y="90"/>
                  <a:pt x="37" y="92"/>
                  <a:pt x="34" y="92"/>
                </a:cubicBezTo>
                <a:close/>
                <a:moveTo>
                  <a:pt x="62" y="87"/>
                </a:moveTo>
                <a:cubicBezTo>
                  <a:pt x="62" y="91"/>
                  <a:pt x="62" y="95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1" y="95"/>
                  <a:pt x="59" y="92"/>
                  <a:pt x="58" y="89"/>
                </a:cubicBezTo>
                <a:cubicBezTo>
                  <a:pt x="53" y="80"/>
                  <a:pt x="53" y="80"/>
                  <a:pt x="53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98"/>
                  <a:pt x="51" y="98"/>
                  <a:pt x="51" y="98"/>
                </a:cubicBezTo>
                <a:cubicBezTo>
                  <a:pt x="51" y="94"/>
                  <a:pt x="51" y="90"/>
                  <a:pt x="51" y="87"/>
                </a:cubicBezTo>
                <a:cubicBezTo>
                  <a:pt x="51" y="86"/>
                  <a:pt x="51" y="86"/>
                  <a:pt x="51" y="86"/>
                </a:cubicBezTo>
                <a:cubicBezTo>
                  <a:pt x="53" y="90"/>
                  <a:pt x="54" y="93"/>
                  <a:pt x="56" y="9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7" y="80"/>
                  <a:pt x="67" y="80"/>
                  <a:pt x="67" y="80"/>
                </a:cubicBezTo>
                <a:cubicBezTo>
                  <a:pt x="62" y="80"/>
                  <a:pt x="62" y="80"/>
                  <a:pt x="62" y="80"/>
                </a:cubicBezTo>
                <a:lnTo>
                  <a:pt x="62" y="87"/>
                </a:lnTo>
                <a:close/>
                <a:moveTo>
                  <a:pt x="8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5"/>
                  <a:pt x="13" y="145"/>
                </a:cubicBezTo>
                <a:cubicBezTo>
                  <a:pt x="106" y="145"/>
                  <a:pt x="106" y="145"/>
                  <a:pt x="106" y="145"/>
                </a:cubicBezTo>
                <a:cubicBezTo>
                  <a:pt x="113" y="145"/>
                  <a:pt x="119" y="140"/>
                  <a:pt x="119" y="132"/>
                </a:cubicBezTo>
                <a:cubicBezTo>
                  <a:pt x="119" y="37"/>
                  <a:pt x="119" y="37"/>
                  <a:pt x="119" y="37"/>
                </a:cubicBezTo>
                <a:lnTo>
                  <a:pt x="86" y="0"/>
                </a:lnTo>
                <a:close/>
                <a:moveTo>
                  <a:pt x="112" y="132"/>
                </a:moveTo>
                <a:cubicBezTo>
                  <a:pt x="112" y="136"/>
                  <a:pt x="109" y="139"/>
                  <a:pt x="106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43"/>
                  <a:pt x="76" y="46"/>
                  <a:pt x="79" y="46"/>
                </a:cubicBezTo>
                <a:cubicBezTo>
                  <a:pt x="112" y="46"/>
                  <a:pt x="112" y="46"/>
                  <a:pt x="112" y="46"/>
                </a:cubicBezTo>
                <a:lnTo>
                  <a:pt x="112" y="132"/>
                </a:lnTo>
                <a:close/>
                <a:moveTo>
                  <a:pt x="79" y="40"/>
                </a:moveTo>
                <a:cubicBezTo>
                  <a:pt x="79" y="7"/>
                  <a:pt x="79" y="7"/>
                  <a:pt x="79" y="7"/>
                </a:cubicBezTo>
                <a:cubicBezTo>
                  <a:pt x="83" y="7"/>
                  <a:pt x="83" y="7"/>
                  <a:pt x="83" y="7"/>
                </a:cubicBezTo>
                <a:cubicBezTo>
                  <a:pt x="112" y="40"/>
                  <a:pt x="112" y="40"/>
                  <a:pt x="112" y="40"/>
                </a:cubicBezTo>
                <a:lnTo>
                  <a:pt x="79" y="40"/>
                </a:lnTo>
                <a:close/>
                <a:moveTo>
                  <a:pt x="72" y="93"/>
                </a:moveTo>
                <a:cubicBezTo>
                  <a:pt x="72" y="97"/>
                  <a:pt x="73" y="100"/>
                  <a:pt x="75" y="103"/>
                </a:cubicBezTo>
                <a:cubicBezTo>
                  <a:pt x="77" y="105"/>
                  <a:pt x="81" y="106"/>
                  <a:pt x="85" y="106"/>
                </a:cubicBezTo>
                <a:cubicBezTo>
                  <a:pt x="88" y="106"/>
                  <a:pt x="92" y="105"/>
                  <a:pt x="93" y="105"/>
                </a:cubicBezTo>
                <a:cubicBezTo>
                  <a:pt x="93" y="91"/>
                  <a:pt x="93" y="91"/>
                  <a:pt x="93" y="91"/>
                </a:cubicBezTo>
                <a:cubicBezTo>
                  <a:pt x="84" y="91"/>
                  <a:pt x="84" y="91"/>
                  <a:pt x="84" y="91"/>
                </a:cubicBezTo>
                <a:cubicBezTo>
                  <a:pt x="84" y="95"/>
                  <a:pt x="84" y="95"/>
                  <a:pt x="84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101"/>
                  <a:pt x="88" y="101"/>
                  <a:pt x="88" y="101"/>
                </a:cubicBezTo>
                <a:cubicBezTo>
                  <a:pt x="87" y="101"/>
                  <a:pt x="86" y="101"/>
                  <a:pt x="85" y="101"/>
                </a:cubicBezTo>
                <a:cubicBezTo>
                  <a:pt x="81" y="101"/>
                  <a:pt x="77" y="98"/>
                  <a:pt x="77" y="93"/>
                </a:cubicBezTo>
                <a:cubicBezTo>
                  <a:pt x="77" y="87"/>
                  <a:pt x="81" y="84"/>
                  <a:pt x="86" y="84"/>
                </a:cubicBezTo>
                <a:cubicBezTo>
                  <a:pt x="88" y="84"/>
                  <a:pt x="90" y="85"/>
                  <a:pt x="91" y="85"/>
                </a:cubicBezTo>
                <a:cubicBezTo>
                  <a:pt x="92" y="81"/>
                  <a:pt x="92" y="81"/>
                  <a:pt x="92" y="81"/>
                </a:cubicBezTo>
                <a:cubicBezTo>
                  <a:pt x="91" y="80"/>
                  <a:pt x="89" y="79"/>
                  <a:pt x="86" y="79"/>
                </a:cubicBezTo>
                <a:cubicBezTo>
                  <a:pt x="78" y="79"/>
                  <a:pt x="72" y="84"/>
                  <a:pt x="72" y="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5192716" y="1732180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Web</a:t>
            </a:r>
          </a:p>
        </p:txBody>
      </p:sp>
    </p:spTree>
    <p:extLst>
      <p:ext uri="{BB962C8B-B14F-4D97-AF65-F5344CB8AC3E}">
        <p14:creationId xmlns:p14="http://schemas.microsoft.com/office/powerpoint/2010/main" val="211949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1231166" y="2159804"/>
            <a:ext cx="544513" cy="549275"/>
          </a:xfrm>
          <a:custGeom>
            <a:avLst/>
            <a:gdLst>
              <a:gd name="T0" fmla="*/ 87 w 145"/>
              <a:gd name="T1" fmla="*/ 97 h 146"/>
              <a:gd name="T2" fmla="*/ 86 w 145"/>
              <a:gd name="T3" fmla="*/ 100 h 146"/>
              <a:gd name="T4" fmla="*/ 89 w 145"/>
              <a:gd name="T5" fmla="*/ 103 h 146"/>
              <a:gd name="T6" fmla="*/ 92 w 145"/>
              <a:gd name="T7" fmla="*/ 102 h 146"/>
              <a:gd name="T8" fmla="*/ 118 w 145"/>
              <a:gd name="T9" fmla="*/ 76 h 146"/>
              <a:gd name="T10" fmla="*/ 119 w 145"/>
              <a:gd name="T11" fmla="*/ 73 h 146"/>
              <a:gd name="T12" fmla="*/ 118 w 145"/>
              <a:gd name="T13" fmla="*/ 71 h 146"/>
              <a:gd name="T14" fmla="*/ 92 w 145"/>
              <a:gd name="T15" fmla="*/ 44 h 146"/>
              <a:gd name="T16" fmla="*/ 89 w 145"/>
              <a:gd name="T17" fmla="*/ 43 h 146"/>
              <a:gd name="T18" fmla="*/ 86 w 145"/>
              <a:gd name="T19" fmla="*/ 47 h 146"/>
              <a:gd name="T20" fmla="*/ 87 w 145"/>
              <a:gd name="T21" fmla="*/ 49 h 146"/>
              <a:gd name="T22" fmla="*/ 108 w 145"/>
              <a:gd name="T23" fmla="*/ 70 h 146"/>
              <a:gd name="T24" fmla="*/ 3 w 145"/>
              <a:gd name="T25" fmla="*/ 70 h 146"/>
              <a:gd name="T26" fmla="*/ 0 w 145"/>
              <a:gd name="T27" fmla="*/ 73 h 146"/>
              <a:gd name="T28" fmla="*/ 3 w 145"/>
              <a:gd name="T29" fmla="*/ 77 h 146"/>
              <a:gd name="T30" fmla="*/ 108 w 145"/>
              <a:gd name="T31" fmla="*/ 77 h 146"/>
              <a:gd name="T32" fmla="*/ 87 w 145"/>
              <a:gd name="T33" fmla="*/ 97 h 146"/>
              <a:gd name="T34" fmla="*/ 142 w 145"/>
              <a:gd name="T35" fmla="*/ 0 h 146"/>
              <a:gd name="T36" fmla="*/ 23 w 145"/>
              <a:gd name="T37" fmla="*/ 0 h 146"/>
              <a:gd name="T38" fmla="*/ 20 w 145"/>
              <a:gd name="T39" fmla="*/ 4 h 146"/>
              <a:gd name="T40" fmla="*/ 20 w 145"/>
              <a:gd name="T41" fmla="*/ 53 h 146"/>
              <a:gd name="T42" fmla="*/ 23 w 145"/>
              <a:gd name="T43" fmla="*/ 57 h 146"/>
              <a:gd name="T44" fmla="*/ 26 w 145"/>
              <a:gd name="T45" fmla="*/ 53 h 146"/>
              <a:gd name="T46" fmla="*/ 26 w 145"/>
              <a:gd name="T47" fmla="*/ 7 h 146"/>
              <a:gd name="T48" fmla="*/ 139 w 145"/>
              <a:gd name="T49" fmla="*/ 7 h 146"/>
              <a:gd name="T50" fmla="*/ 139 w 145"/>
              <a:gd name="T51" fmla="*/ 139 h 146"/>
              <a:gd name="T52" fmla="*/ 26 w 145"/>
              <a:gd name="T53" fmla="*/ 139 h 146"/>
              <a:gd name="T54" fmla="*/ 26 w 145"/>
              <a:gd name="T55" fmla="*/ 93 h 146"/>
              <a:gd name="T56" fmla="*/ 23 w 145"/>
              <a:gd name="T57" fmla="*/ 90 h 146"/>
              <a:gd name="T58" fmla="*/ 20 w 145"/>
              <a:gd name="T59" fmla="*/ 93 h 146"/>
              <a:gd name="T60" fmla="*/ 20 w 145"/>
              <a:gd name="T61" fmla="*/ 143 h 146"/>
              <a:gd name="T62" fmla="*/ 23 w 145"/>
              <a:gd name="T63" fmla="*/ 146 h 146"/>
              <a:gd name="T64" fmla="*/ 142 w 145"/>
              <a:gd name="T65" fmla="*/ 146 h 146"/>
              <a:gd name="T66" fmla="*/ 145 w 145"/>
              <a:gd name="T67" fmla="*/ 143 h 146"/>
              <a:gd name="T68" fmla="*/ 145 w 145"/>
              <a:gd name="T69" fmla="*/ 4 h 146"/>
              <a:gd name="T70" fmla="*/ 142 w 145"/>
              <a:gd name="T71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46">
                <a:moveTo>
                  <a:pt x="87" y="97"/>
                </a:moveTo>
                <a:cubicBezTo>
                  <a:pt x="86" y="98"/>
                  <a:pt x="86" y="99"/>
                  <a:pt x="86" y="100"/>
                </a:cubicBezTo>
                <a:cubicBezTo>
                  <a:pt x="86" y="101"/>
                  <a:pt x="87" y="103"/>
                  <a:pt x="89" y="103"/>
                </a:cubicBezTo>
                <a:cubicBezTo>
                  <a:pt x="90" y="103"/>
                  <a:pt x="91" y="103"/>
                  <a:pt x="92" y="102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9" y="75"/>
                  <a:pt x="119" y="74"/>
                  <a:pt x="119" y="73"/>
                </a:cubicBezTo>
                <a:cubicBezTo>
                  <a:pt x="119" y="72"/>
                  <a:pt x="119" y="71"/>
                  <a:pt x="118" y="71"/>
                </a:cubicBezTo>
                <a:cubicBezTo>
                  <a:pt x="92" y="44"/>
                  <a:pt x="92" y="44"/>
                  <a:pt x="92" y="44"/>
                </a:cubicBezTo>
                <a:cubicBezTo>
                  <a:pt x="91" y="44"/>
                  <a:pt x="90" y="43"/>
                  <a:pt x="89" y="43"/>
                </a:cubicBezTo>
                <a:cubicBezTo>
                  <a:pt x="87" y="43"/>
                  <a:pt x="86" y="45"/>
                  <a:pt x="86" y="47"/>
                </a:cubicBezTo>
                <a:cubicBezTo>
                  <a:pt x="86" y="48"/>
                  <a:pt x="86" y="48"/>
                  <a:pt x="87" y="49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3" y="70"/>
                  <a:pt x="3" y="70"/>
                  <a:pt x="3" y="70"/>
                </a:cubicBezTo>
                <a:cubicBezTo>
                  <a:pt x="1" y="70"/>
                  <a:pt x="0" y="71"/>
                  <a:pt x="0" y="73"/>
                </a:cubicBezTo>
                <a:cubicBezTo>
                  <a:pt x="0" y="75"/>
                  <a:pt x="1" y="77"/>
                  <a:pt x="3" y="77"/>
                </a:cubicBezTo>
                <a:cubicBezTo>
                  <a:pt x="108" y="77"/>
                  <a:pt x="108" y="77"/>
                  <a:pt x="108" y="77"/>
                </a:cubicBezTo>
                <a:lnTo>
                  <a:pt x="87" y="97"/>
                </a:lnTo>
                <a:close/>
                <a:moveTo>
                  <a:pt x="142" y="0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20" y="2"/>
                  <a:pt x="20" y="4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5"/>
                  <a:pt x="21" y="57"/>
                  <a:pt x="23" y="57"/>
                </a:cubicBezTo>
                <a:cubicBezTo>
                  <a:pt x="25" y="57"/>
                  <a:pt x="26" y="55"/>
                  <a:pt x="26" y="53"/>
                </a:cubicBezTo>
                <a:cubicBezTo>
                  <a:pt x="26" y="7"/>
                  <a:pt x="26" y="7"/>
                  <a:pt x="26" y="7"/>
                </a:cubicBezTo>
                <a:cubicBezTo>
                  <a:pt x="139" y="7"/>
                  <a:pt x="139" y="7"/>
                  <a:pt x="139" y="7"/>
                </a:cubicBezTo>
                <a:cubicBezTo>
                  <a:pt x="139" y="139"/>
                  <a:pt x="139" y="139"/>
                  <a:pt x="139" y="139"/>
                </a:cubicBezTo>
                <a:cubicBezTo>
                  <a:pt x="26" y="139"/>
                  <a:pt x="26" y="139"/>
                  <a:pt x="26" y="139"/>
                </a:cubicBezTo>
                <a:cubicBezTo>
                  <a:pt x="26" y="93"/>
                  <a:pt x="26" y="93"/>
                  <a:pt x="26" y="93"/>
                </a:cubicBezTo>
                <a:cubicBezTo>
                  <a:pt x="26" y="91"/>
                  <a:pt x="25" y="90"/>
                  <a:pt x="23" y="90"/>
                </a:cubicBezTo>
                <a:cubicBezTo>
                  <a:pt x="21" y="90"/>
                  <a:pt x="20" y="91"/>
                  <a:pt x="20" y="9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4"/>
                  <a:pt x="21" y="146"/>
                  <a:pt x="23" y="146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4" y="146"/>
                  <a:pt x="145" y="144"/>
                  <a:pt x="145" y="143"/>
                </a:cubicBezTo>
                <a:cubicBezTo>
                  <a:pt x="145" y="4"/>
                  <a:pt x="145" y="4"/>
                  <a:pt x="145" y="4"/>
                </a:cubicBezTo>
                <a:cubicBezTo>
                  <a:pt x="145" y="2"/>
                  <a:pt x="144" y="0"/>
                  <a:pt x="14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2274154" y="2159804"/>
            <a:ext cx="544513" cy="549275"/>
          </a:xfrm>
          <a:custGeom>
            <a:avLst/>
            <a:gdLst>
              <a:gd name="T0" fmla="*/ 122 w 145"/>
              <a:gd name="T1" fmla="*/ 90 h 146"/>
              <a:gd name="T2" fmla="*/ 119 w 145"/>
              <a:gd name="T3" fmla="*/ 93 h 146"/>
              <a:gd name="T4" fmla="*/ 119 w 145"/>
              <a:gd name="T5" fmla="*/ 139 h 146"/>
              <a:gd name="T6" fmla="*/ 6 w 145"/>
              <a:gd name="T7" fmla="*/ 139 h 146"/>
              <a:gd name="T8" fmla="*/ 6 w 145"/>
              <a:gd name="T9" fmla="*/ 7 h 146"/>
              <a:gd name="T10" fmla="*/ 119 w 145"/>
              <a:gd name="T11" fmla="*/ 7 h 146"/>
              <a:gd name="T12" fmla="*/ 119 w 145"/>
              <a:gd name="T13" fmla="*/ 53 h 146"/>
              <a:gd name="T14" fmla="*/ 122 w 145"/>
              <a:gd name="T15" fmla="*/ 57 h 146"/>
              <a:gd name="T16" fmla="*/ 125 w 145"/>
              <a:gd name="T17" fmla="*/ 53 h 146"/>
              <a:gd name="T18" fmla="*/ 125 w 145"/>
              <a:gd name="T19" fmla="*/ 4 h 146"/>
              <a:gd name="T20" fmla="*/ 122 w 145"/>
              <a:gd name="T21" fmla="*/ 0 h 146"/>
              <a:gd name="T22" fmla="*/ 3 w 145"/>
              <a:gd name="T23" fmla="*/ 0 h 146"/>
              <a:gd name="T24" fmla="*/ 0 w 145"/>
              <a:gd name="T25" fmla="*/ 4 h 146"/>
              <a:gd name="T26" fmla="*/ 0 w 145"/>
              <a:gd name="T27" fmla="*/ 143 h 146"/>
              <a:gd name="T28" fmla="*/ 3 w 145"/>
              <a:gd name="T29" fmla="*/ 146 h 146"/>
              <a:gd name="T30" fmla="*/ 122 w 145"/>
              <a:gd name="T31" fmla="*/ 146 h 146"/>
              <a:gd name="T32" fmla="*/ 125 w 145"/>
              <a:gd name="T33" fmla="*/ 143 h 146"/>
              <a:gd name="T34" fmla="*/ 125 w 145"/>
              <a:gd name="T35" fmla="*/ 93 h 146"/>
              <a:gd name="T36" fmla="*/ 122 w 145"/>
              <a:gd name="T37" fmla="*/ 90 h 146"/>
              <a:gd name="T38" fmla="*/ 142 w 145"/>
              <a:gd name="T39" fmla="*/ 70 h 146"/>
              <a:gd name="T40" fmla="*/ 37 w 145"/>
              <a:gd name="T41" fmla="*/ 70 h 146"/>
              <a:gd name="T42" fmla="*/ 58 w 145"/>
              <a:gd name="T43" fmla="*/ 49 h 146"/>
              <a:gd name="T44" fmla="*/ 59 w 145"/>
              <a:gd name="T45" fmla="*/ 47 h 146"/>
              <a:gd name="T46" fmla="*/ 56 w 145"/>
              <a:gd name="T47" fmla="*/ 43 h 146"/>
              <a:gd name="T48" fmla="*/ 53 w 145"/>
              <a:gd name="T49" fmla="*/ 44 h 146"/>
              <a:gd name="T50" fmla="*/ 27 w 145"/>
              <a:gd name="T51" fmla="*/ 71 h 146"/>
              <a:gd name="T52" fmla="*/ 26 w 145"/>
              <a:gd name="T53" fmla="*/ 73 h 146"/>
              <a:gd name="T54" fmla="*/ 27 w 145"/>
              <a:gd name="T55" fmla="*/ 76 h 146"/>
              <a:gd name="T56" fmla="*/ 53 w 145"/>
              <a:gd name="T57" fmla="*/ 102 h 146"/>
              <a:gd name="T58" fmla="*/ 56 w 145"/>
              <a:gd name="T59" fmla="*/ 103 h 146"/>
              <a:gd name="T60" fmla="*/ 59 w 145"/>
              <a:gd name="T61" fmla="*/ 100 h 146"/>
              <a:gd name="T62" fmla="*/ 58 w 145"/>
              <a:gd name="T63" fmla="*/ 97 h 146"/>
              <a:gd name="T64" fmla="*/ 37 w 145"/>
              <a:gd name="T65" fmla="*/ 77 h 146"/>
              <a:gd name="T66" fmla="*/ 142 w 145"/>
              <a:gd name="T67" fmla="*/ 77 h 146"/>
              <a:gd name="T68" fmla="*/ 145 w 145"/>
              <a:gd name="T69" fmla="*/ 73 h 146"/>
              <a:gd name="T70" fmla="*/ 142 w 145"/>
              <a:gd name="T71" fmla="*/ 7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46">
                <a:moveTo>
                  <a:pt x="122" y="90"/>
                </a:moveTo>
                <a:cubicBezTo>
                  <a:pt x="120" y="90"/>
                  <a:pt x="119" y="91"/>
                  <a:pt x="119" y="93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6" y="139"/>
                  <a:pt x="6" y="139"/>
                  <a:pt x="6" y="139"/>
                </a:cubicBezTo>
                <a:cubicBezTo>
                  <a:pt x="6" y="7"/>
                  <a:pt x="6" y="7"/>
                  <a:pt x="6" y="7"/>
                </a:cubicBezTo>
                <a:cubicBezTo>
                  <a:pt x="119" y="7"/>
                  <a:pt x="119" y="7"/>
                  <a:pt x="119" y="7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119" y="55"/>
                  <a:pt x="120" y="57"/>
                  <a:pt x="122" y="57"/>
                </a:cubicBezTo>
                <a:cubicBezTo>
                  <a:pt x="124" y="57"/>
                  <a:pt x="125" y="55"/>
                  <a:pt x="125" y="53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2"/>
                  <a:pt x="124" y="0"/>
                  <a:pt x="122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1" y="146"/>
                  <a:pt x="3" y="146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4" y="146"/>
                  <a:pt x="125" y="144"/>
                  <a:pt x="125" y="143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25" y="91"/>
                  <a:pt x="124" y="90"/>
                  <a:pt x="122" y="90"/>
                </a:cubicBezTo>
                <a:close/>
                <a:moveTo>
                  <a:pt x="142" y="70"/>
                </a:moveTo>
                <a:cubicBezTo>
                  <a:pt x="37" y="70"/>
                  <a:pt x="37" y="70"/>
                  <a:pt x="37" y="70"/>
                </a:cubicBezTo>
                <a:cubicBezTo>
                  <a:pt x="58" y="49"/>
                  <a:pt x="58" y="49"/>
                  <a:pt x="58" y="49"/>
                </a:cubicBezTo>
                <a:cubicBezTo>
                  <a:pt x="59" y="48"/>
                  <a:pt x="59" y="48"/>
                  <a:pt x="59" y="47"/>
                </a:cubicBezTo>
                <a:cubicBezTo>
                  <a:pt x="59" y="45"/>
                  <a:pt x="58" y="43"/>
                  <a:pt x="56" y="43"/>
                </a:cubicBezTo>
                <a:cubicBezTo>
                  <a:pt x="55" y="43"/>
                  <a:pt x="54" y="44"/>
                  <a:pt x="53" y="44"/>
                </a:cubicBezTo>
                <a:cubicBezTo>
                  <a:pt x="27" y="71"/>
                  <a:pt x="27" y="71"/>
                  <a:pt x="27" y="71"/>
                </a:cubicBezTo>
                <a:cubicBezTo>
                  <a:pt x="26" y="71"/>
                  <a:pt x="26" y="72"/>
                  <a:pt x="26" y="73"/>
                </a:cubicBezTo>
                <a:cubicBezTo>
                  <a:pt x="26" y="74"/>
                  <a:pt x="26" y="75"/>
                  <a:pt x="27" y="76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4" y="103"/>
                  <a:pt x="55" y="103"/>
                  <a:pt x="56" y="103"/>
                </a:cubicBezTo>
                <a:cubicBezTo>
                  <a:pt x="58" y="103"/>
                  <a:pt x="59" y="101"/>
                  <a:pt x="59" y="100"/>
                </a:cubicBezTo>
                <a:cubicBezTo>
                  <a:pt x="59" y="99"/>
                  <a:pt x="59" y="98"/>
                  <a:pt x="58" y="97"/>
                </a:cubicBezTo>
                <a:cubicBezTo>
                  <a:pt x="37" y="77"/>
                  <a:pt x="37" y="77"/>
                  <a:pt x="37" y="77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44" y="77"/>
                  <a:pt x="145" y="75"/>
                  <a:pt x="145" y="73"/>
                </a:cubicBezTo>
                <a:cubicBezTo>
                  <a:pt x="145" y="71"/>
                  <a:pt x="144" y="70"/>
                  <a:pt x="142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453666" y="2159804"/>
            <a:ext cx="269875" cy="549275"/>
          </a:xfrm>
          <a:custGeom>
            <a:avLst/>
            <a:gdLst>
              <a:gd name="T0" fmla="*/ 69 w 72"/>
              <a:gd name="T1" fmla="*/ 106 h 146"/>
              <a:gd name="T2" fmla="*/ 67 w 72"/>
              <a:gd name="T3" fmla="*/ 107 h 146"/>
              <a:gd name="T4" fmla="*/ 39 w 72"/>
              <a:gd name="T5" fmla="*/ 135 h 146"/>
              <a:gd name="T6" fmla="*/ 39 w 72"/>
              <a:gd name="T7" fmla="*/ 4 h 146"/>
              <a:gd name="T8" fmla="*/ 36 w 72"/>
              <a:gd name="T9" fmla="*/ 0 h 146"/>
              <a:gd name="T10" fmla="*/ 33 w 72"/>
              <a:gd name="T11" fmla="*/ 4 h 146"/>
              <a:gd name="T12" fmla="*/ 33 w 72"/>
              <a:gd name="T13" fmla="*/ 135 h 146"/>
              <a:gd name="T14" fmla="*/ 5 w 72"/>
              <a:gd name="T15" fmla="*/ 107 h 146"/>
              <a:gd name="T16" fmla="*/ 3 w 72"/>
              <a:gd name="T17" fmla="*/ 106 h 146"/>
              <a:gd name="T18" fmla="*/ 0 w 72"/>
              <a:gd name="T19" fmla="*/ 110 h 146"/>
              <a:gd name="T20" fmla="*/ 1 w 72"/>
              <a:gd name="T21" fmla="*/ 112 h 146"/>
              <a:gd name="T22" fmla="*/ 34 w 72"/>
              <a:gd name="T23" fmla="*/ 145 h 146"/>
              <a:gd name="T24" fmla="*/ 36 w 72"/>
              <a:gd name="T25" fmla="*/ 146 h 146"/>
              <a:gd name="T26" fmla="*/ 38 w 72"/>
              <a:gd name="T27" fmla="*/ 145 h 146"/>
              <a:gd name="T28" fmla="*/ 71 w 72"/>
              <a:gd name="T29" fmla="*/ 112 h 146"/>
              <a:gd name="T30" fmla="*/ 72 w 72"/>
              <a:gd name="T31" fmla="*/ 110 h 146"/>
              <a:gd name="T32" fmla="*/ 69 w 72"/>
              <a:gd name="T33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" h="146">
                <a:moveTo>
                  <a:pt x="69" y="106"/>
                </a:moveTo>
                <a:cubicBezTo>
                  <a:pt x="68" y="106"/>
                  <a:pt x="67" y="107"/>
                  <a:pt x="67" y="107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2"/>
                  <a:pt x="38" y="0"/>
                  <a:pt x="36" y="0"/>
                </a:cubicBezTo>
                <a:cubicBezTo>
                  <a:pt x="34" y="0"/>
                  <a:pt x="33" y="2"/>
                  <a:pt x="33" y="4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4" y="106"/>
                  <a:pt x="3" y="106"/>
                </a:cubicBezTo>
                <a:cubicBezTo>
                  <a:pt x="1" y="106"/>
                  <a:pt x="0" y="108"/>
                  <a:pt x="0" y="110"/>
                </a:cubicBezTo>
                <a:cubicBezTo>
                  <a:pt x="0" y="110"/>
                  <a:pt x="0" y="111"/>
                  <a:pt x="1" y="112"/>
                </a:cubicBezTo>
                <a:cubicBezTo>
                  <a:pt x="34" y="145"/>
                  <a:pt x="34" y="145"/>
                  <a:pt x="34" y="145"/>
                </a:cubicBezTo>
                <a:cubicBezTo>
                  <a:pt x="34" y="146"/>
                  <a:pt x="35" y="146"/>
                  <a:pt x="36" y="146"/>
                </a:cubicBezTo>
                <a:cubicBezTo>
                  <a:pt x="37" y="146"/>
                  <a:pt x="38" y="146"/>
                  <a:pt x="38" y="145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2" y="111"/>
                  <a:pt x="72" y="110"/>
                  <a:pt x="72" y="110"/>
                </a:cubicBezTo>
                <a:cubicBezTo>
                  <a:pt x="72" y="108"/>
                  <a:pt x="71" y="106"/>
                  <a:pt x="69" y="1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4493479" y="2159804"/>
            <a:ext cx="274638" cy="549275"/>
          </a:xfrm>
          <a:custGeom>
            <a:avLst/>
            <a:gdLst>
              <a:gd name="T0" fmla="*/ 72 w 73"/>
              <a:gd name="T1" fmla="*/ 35 h 146"/>
              <a:gd name="T2" fmla="*/ 39 w 73"/>
              <a:gd name="T3" fmla="*/ 1 h 146"/>
              <a:gd name="T4" fmla="*/ 37 w 73"/>
              <a:gd name="T5" fmla="*/ 0 h 146"/>
              <a:gd name="T6" fmla="*/ 34 w 73"/>
              <a:gd name="T7" fmla="*/ 1 h 146"/>
              <a:gd name="T8" fmla="*/ 1 w 73"/>
              <a:gd name="T9" fmla="*/ 35 h 146"/>
              <a:gd name="T10" fmla="*/ 0 w 73"/>
              <a:gd name="T11" fmla="*/ 37 h 146"/>
              <a:gd name="T12" fmla="*/ 3 w 73"/>
              <a:gd name="T13" fmla="*/ 40 h 146"/>
              <a:gd name="T14" fmla="*/ 6 w 73"/>
              <a:gd name="T15" fmla="*/ 39 h 146"/>
              <a:gd name="T16" fmla="*/ 33 w 73"/>
              <a:gd name="T17" fmla="*/ 12 h 146"/>
              <a:gd name="T18" fmla="*/ 33 w 73"/>
              <a:gd name="T19" fmla="*/ 143 h 146"/>
              <a:gd name="T20" fmla="*/ 37 w 73"/>
              <a:gd name="T21" fmla="*/ 146 h 146"/>
              <a:gd name="T22" fmla="*/ 40 w 73"/>
              <a:gd name="T23" fmla="*/ 143 h 146"/>
              <a:gd name="T24" fmla="*/ 40 w 73"/>
              <a:gd name="T25" fmla="*/ 12 h 146"/>
              <a:gd name="T26" fmla="*/ 67 w 73"/>
              <a:gd name="T27" fmla="*/ 39 h 146"/>
              <a:gd name="T28" fmla="*/ 70 w 73"/>
              <a:gd name="T29" fmla="*/ 40 h 146"/>
              <a:gd name="T30" fmla="*/ 73 w 73"/>
              <a:gd name="T31" fmla="*/ 37 h 146"/>
              <a:gd name="T32" fmla="*/ 72 w 73"/>
              <a:gd name="T33" fmla="*/ 3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3" h="146">
                <a:moveTo>
                  <a:pt x="72" y="35"/>
                </a:moveTo>
                <a:cubicBezTo>
                  <a:pt x="39" y="1"/>
                  <a:pt x="39" y="1"/>
                  <a:pt x="39" y="1"/>
                </a:cubicBezTo>
                <a:cubicBezTo>
                  <a:pt x="38" y="1"/>
                  <a:pt x="37" y="0"/>
                  <a:pt x="37" y="0"/>
                </a:cubicBezTo>
                <a:cubicBezTo>
                  <a:pt x="36" y="0"/>
                  <a:pt x="35" y="1"/>
                  <a:pt x="34" y="1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0" y="36"/>
                  <a:pt x="0" y="37"/>
                </a:cubicBezTo>
                <a:cubicBezTo>
                  <a:pt x="0" y="39"/>
                  <a:pt x="2" y="40"/>
                  <a:pt x="3" y="40"/>
                </a:cubicBezTo>
                <a:cubicBezTo>
                  <a:pt x="4" y="40"/>
                  <a:pt x="5" y="40"/>
                  <a:pt x="6" y="39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4"/>
                  <a:pt x="35" y="146"/>
                  <a:pt x="37" y="146"/>
                </a:cubicBezTo>
                <a:cubicBezTo>
                  <a:pt x="38" y="146"/>
                  <a:pt x="40" y="144"/>
                  <a:pt x="40" y="143"/>
                </a:cubicBezTo>
                <a:cubicBezTo>
                  <a:pt x="40" y="12"/>
                  <a:pt x="40" y="12"/>
                  <a:pt x="40" y="12"/>
                </a:cubicBezTo>
                <a:cubicBezTo>
                  <a:pt x="67" y="39"/>
                  <a:pt x="67" y="39"/>
                  <a:pt x="67" y="39"/>
                </a:cubicBezTo>
                <a:cubicBezTo>
                  <a:pt x="68" y="40"/>
                  <a:pt x="69" y="40"/>
                  <a:pt x="70" y="40"/>
                </a:cubicBezTo>
                <a:cubicBezTo>
                  <a:pt x="71" y="40"/>
                  <a:pt x="73" y="39"/>
                  <a:pt x="73" y="37"/>
                </a:cubicBezTo>
                <a:cubicBezTo>
                  <a:pt x="73" y="36"/>
                  <a:pt x="73" y="35"/>
                  <a:pt x="72" y="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5398354" y="2299504"/>
            <a:ext cx="547688" cy="274638"/>
          </a:xfrm>
          <a:custGeom>
            <a:avLst/>
            <a:gdLst>
              <a:gd name="T0" fmla="*/ 143 w 146"/>
              <a:gd name="T1" fmla="*/ 33 h 73"/>
              <a:gd name="T2" fmla="*/ 12 w 146"/>
              <a:gd name="T3" fmla="*/ 33 h 73"/>
              <a:gd name="T4" fmla="*/ 39 w 146"/>
              <a:gd name="T5" fmla="*/ 5 h 73"/>
              <a:gd name="T6" fmla="*/ 40 w 146"/>
              <a:gd name="T7" fmla="*/ 3 h 73"/>
              <a:gd name="T8" fmla="*/ 37 w 146"/>
              <a:gd name="T9" fmla="*/ 0 h 73"/>
              <a:gd name="T10" fmla="*/ 34 w 146"/>
              <a:gd name="T11" fmla="*/ 1 h 73"/>
              <a:gd name="T12" fmla="*/ 1 w 146"/>
              <a:gd name="T13" fmla="*/ 34 h 73"/>
              <a:gd name="T14" fmla="*/ 0 w 146"/>
              <a:gd name="T15" fmla="*/ 36 h 73"/>
              <a:gd name="T16" fmla="*/ 1 w 146"/>
              <a:gd name="T17" fmla="*/ 39 h 73"/>
              <a:gd name="T18" fmla="*/ 34 w 146"/>
              <a:gd name="T19" fmla="*/ 72 h 73"/>
              <a:gd name="T20" fmla="*/ 37 w 146"/>
              <a:gd name="T21" fmla="*/ 73 h 73"/>
              <a:gd name="T22" fmla="*/ 40 w 146"/>
              <a:gd name="T23" fmla="*/ 69 h 73"/>
              <a:gd name="T24" fmla="*/ 39 w 146"/>
              <a:gd name="T25" fmla="*/ 67 h 73"/>
              <a:gd name="T26" fmla="*/ 12 w 146"/>
              <a:gd name="T27" fmla="*/ 40 h 73"/>
              <a:gd name="T28" fmla="*/ 143 w 146"/>
              <a:gd name="T29" fmla="*/ 40 h 73"/>
              <a:gd name="T30" fmla="*/ 146 w 146"/>
              <a:gd name="T31" fmla="*/ 36 h 73"/>
              <a:gd name="T32" fmla="*/ 143 w 146"/>
              <a:gd name="T33" fmla="*/ 3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6" h="73">
                <a:moveTo>
                  <a:pt x="143" y="33"/>
                </a:moveTo>
                <a:cubicBezTo>
                  <a:pt x="12" y="33"/>
                  <a:pt x="12" y="33"/>
                  <a:pt x="12" y="33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4"/>
                  <a:pt x="40" y="3"/>
                </a:cubicBezTo>
                <a:cubicBezTo>
                  <a:pt x="40" y="1"/>
                  <a:pt x="39" y="0"/>
                  <a:pt x="37" y="0"/>
                </a:cubicBezTo>
                <a:cubicBezTo>
                  <a:pt x="36" y="0"/>
                  <a:pt x="35" y="0"/>
                  <a:pt x="34" y="1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0" y="35"/>
                  <a:pt x="0" y="36"/>
                </a:cubicBezTo>
                <a:cubicBezTo>
                  <a:pt x="0" y="37"/>
                  <a:pt x="1" y="38"/>
                  <a:pt x="1" y="39"/>
                </a:cubicBezTo>
                <a:cubicBezTo>
                  <a:pt x="34" y="72"/>
                  <a:pt x="34" y="72"/>
                  <a:pt x="34" y="72"/>
                </a:cubicBezTo>
                <a:cubicBezTo>
                  <a:pt x="35" y="72"/>
                  <a:pt x="36" y="73"/>
                  <a:pt x="37" y="73"/>
                </a:cubicBezTo>
                <a:cubicBezTo>
                  <a:pt x="39" y="73"/>
                  <a:pt x="40" y="71"/>
                  <a:pt x="40" y="69"/>
                </a:cubicBezTo>
                <a:cubicBezTo>
                  <a:pt x="40" y="68"/>
                  <a:pt x="40" y="68"/>
                  <a:pt x="39" y="67"/>
                </a:cubicBezTo>
                <a:cubicBezTo>
                  <a:pt x="12" y="40"/>
                  <a:pt x="12" y="40"/>
                  <a:pt x="12" y="40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4" y="40"/>
                  <a:pt x="146" y="38"/>
                  <a:pt x="146" y="36"/>
                </a:cubicBezTo>
                <a:cubicBezTo>
                  <a:pt x="146" y="34"/>
                  <a:pt x="144" y="33"/>
                  <a:pt x="143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6441341" y="2299504"/>
            <a:ext cx="547688" cy="274638"/>
          </a:xfrm>
          <a:custGeom>
            <a:avLst/>
            <a:gdLst>
              <a:gd name="T0" fmla="*/ 145 w 146"/>
              <a:gd name="T1" fmla="*/ 34 h 73"/>
              <a:gd name="T2" fmla="*/ 112 w 146"/>
              <a:gd name="T3" fmla="*/ 1 h 73"/>
              <a:gd name="T4" fmla="*/ 109 w 146"/>
              <a:gd name="T5" fmla="*/ 0 h 73"/>
              <a:gd name="T6" fmla="*/ 106 w 146"/>
              <a:gd name="T7" fmla="*/ 3 h 73"/>
              <a:gd name="T8" fmla="*/ 107 w 146"/>
              <a:gd name="T9" fmla="*/ 5 h 73"/>
              <a:gd name="T10" fmla="*/ 134 w 146"/>
              <a:gd name="T11" fmla="*/ 33 h 73"/>
              <a:gd name="T12" fmla="*/ 3 w 146"/>
              <a:gd name="T13" fmla="*/ 33 h 73"/>
              <a:gd name="T14" fmla="*/ 0 w 146"/>
              <a:gd name="T15" fmla="*/ 36 h 73"/>
              <a:gd name="T16" fmla="*/ 3 w 146"/>
              <a:gd name="T17" fmla="*/ 40 h 73"/>
              <a:gd name="T18" fmla="*/ 134 w 146"/>
              <a:gd name="T19" fmla="*/ 40 h 73"/>
              <a:gd name="T20" fmla="*/ 107 w 146"/>
              <a:gd name="T21" fmla="*/ 67 h 73"/>
              <a:gd name="T22" fmla="*/ 106 w 146"/>
              <a:gd name="T23" fmla="*/ 69 h 73"/>
              <a:gd name="T24" fmla="*/ 109 w 146"/>
              <a:gd name="T25" fmla="*/ 73 h 73"/>
              <a:gd name="T26" fmla="*/ 112 w 146"/>
              <a:gd name="T27" fmla="*/ 72 h 73"/>
              <a:gd name="T28" fmla="*/ 145 w 146"/>
              <a:gd name="T29" fmla="*/ 39 h 73"/>
              <a:gd name="T30" fmla="*/ 146 w 146"/>
              <a:gd name="T31" fmla="*/ 36 h 73"/>
              <a:gd name="T32" fmla="*/ 145 w 146"/>
              <a:gd name="T33" fmla="*/ 3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6" h="73">
                <a:moveTo>
                  <a:pt x="145" y="34"/>
                </a:moveTo>
                <a:cubicBezTo>
                  <a:pt x="112" y="1"/>
                  <a:pt x="112" y="1"/>
                  <a:pt x="112" y="1"/>
                </a:cubicBezTo>
                <a:cubicBezTo>
                  <a:pt x="111" y="0"/>
                  <a:pt x="110" y="0"/>
                  <a:pt x="109" y="0"/>
                </a:cubicBezTo>
                <a:cubicBezTo>
                  <a:pt x="107" y="0"/>
                  <a:pt x="106" y="1"/>
                  <a:pt x="106" y="3"/>
                </a:cubicBezTo>
                <a:cubicBezTo>
                  <a:pt x="106" y="4"/>
                  <a:pt x="106" y="5"/>
                  <a:pt x="107" y="5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2" y="33"/>
                  <a:pt x="0" y="34"/>
                  <a:pt x="0" y="36"/>
                </a:cubicBezTo>
                <a:cubicBezTo>
                  <a:pt x="0" y="38"/>
                  <a:pt x="2" y="40"/>
                  <a:pt x="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6" y="68"/>
                  <a:pt x="106" y="68"/>
                  <a:pt x="106" y="69"/>
                </a:cubicBezTo>
                <a:cubicBezTo>
                  <a:pt x="106" y="71"/>
                  <a:pt x="107" y="73"/>
                  <a:pt x="109" y="73"/>
                </a:cubicBezTo>
                <a:cubicBezTo>
                  <a:pt x="110" y="73"/>
                  <a:pt x="111" y="72"/>
                  <a:pt x="112" y="72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145" y="38"/>
                  <a:pt x="146" y="37"/>
                  <a:pt x="146" y="36"/>
                </a:cubicBezTo>
                <a:cubicBezTo>
                  <a:pt x="146" y="35"/>
                  <a:pt x="145" y="34"/>
                  <a:pt x="145" y="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7508141" y="2310617"/>
            <a:ext cx="498475" cy="247650"/>
          </a:xfrm>
          <a:custGeom>
            <a:avLst/>
            <a:gdLst>
              <a:gd name="T0" fmla="*/ 129 w 133"/>
              <a:gd name="T1" fmla="*/ 0 h 66"/>
              <a:gd name="T2" fmla="*/ 127 w 133"/>
              <a:gd name="T3" fmla="*/ 1 h 66"/>
              <a:gd name="T4" fmla="*/ 66 w 133"/>
              <a:gd name="T5" fmla="*/ 58 h 66"/>
              <a:gd name="T6" fmla="*/ 6 w 133"/>
              <a:gd name="T7" fmla="*/ 1 h 66"/>
              <a:gd name="T8" fmla="*/ 4 w 133"/>
              <a:gd name="T9" fmla="*/ 0 h 66"/>
              <a:gd name="T10" fmla="*/ 0 w 133"/>
              <a:gd name="T11" fmla="*/ 3 h 66"/>
              <a:gd name="T12" fmla="*/ 1 w 133"/>
              <a:gd name="T13" fmla="*/ 6 h 66"/>
              <a:gd name="T14" fmla="*/ 64 w 133"/>
              <a:gd name="T15" fmla="*/ 65 h 66"/>
              <a:gd name="T16" fmla="*/ 66 w 133"/>
              <a:gd name="T17" fmla="*/ 66 h 66"/>
              <a:gd name="T18" fmla="*/ 69 w 133"/>
              <a:gd name="T19" fmla="*/ 65 h 66"/>
              <a:gd name="T20" fmla="*/ 132 w 133"/>
              <a:gd name="T21" fmla="*/ 6 h 66"/>
              <a:gd name="T22" fmla="*/ 133 w 133"/>
              <a:gd name="T23" fmla="*/ 3 h 66"/>
              <a:gd name="T24" fmla="*/ 129 w 133"/>
              <a:gd name="T2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3" h="66">
                <a:moveTo>
                  <a:pt x="129" y="0"/>
                </a:moveTo>
                <a:cubicBezTo>
                  <a:pt x="128" y="0"/>
                  <a:pt x="128" y="1"/>
                  <a:pt x="127" y="1"/>
                </a:cubicBezTo>
                <a:cubicBezTo>
                  <a:pt x="66" y="58"/>
                  <a:pt x="66" y="58"/>
                  <a:pt x="66" y="58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2" y="0"/>
                  <a:pt x="0" y="2"/>
                  <a:pt x="0" y="3"/>
                </a:cubicBezTo>
                <a:cubicBezTo>
                  <a:pt x="0" y="4"/>
                  <a:pt x="1" y="5"/>
                  <a:pt x="1" y="6"/>
                </a:cubicBezTo>
                <a:cubicBezTo>
                  <a:pt x="64" y="65"/>
                  <a:pt x="64" y="65"/>
                  <a:pt x="64" y="65"/>
                </a:cubicBezTo>
                <a:cubicBezTo>
                  <a:pt x="65" y="66"/>
                  <a:pt x="66" y="66"/>
                  <a:pt x="66" y="66"/>
                </a:cubicBezTo>
                <a:cubicBezTo>
                  <a:pt x="67" y="66"/>
                  <a:pt x="68" y="66"/>
                  <a:pt x="69" y="65"/>
                </a:cubicBezTo>
                <a:cubicBezTo>
                  <a:pt x="132" y="6"/>
                  <a:pt x="132" y="6"/>
                  <a:pt x="132" y="6"/>
                </a:cubicBezTo>
                <a:cubicBezTo>
                  <a:pt x="132" y="5"/>
                  <a:pt x="133" y="4"/>
                  <a:pt x="133" y="3"/>
                </a:cubicBezTo>
                <a:cubicBezTo>
                  <a:pt x="133" y="2"/>
                  <a:pt x="131" y="0"/>
                  <a:pt x="12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8551129" y="2310617"/>
            <a:ext cx="495300" cy="247650"/>
          </a:xfrm>
          <a:custGeom>
            <a:avLst/>
            <a:gdLst>
              <a:gd name="T0" fmla="*/ 131 w 132"/>
              <a:gd name="T1" fmla="*/ 61 h 66"/>
              <a:gd name="T2" fmla="*/ 68 w 132"/>
              <a:gd name="T3" fmla="*/ 1 h 66"/>
              <a:gd name="T4" fmla="*/ 66 w 132"/>
              <a:gd name="T5" fmla="*/ 0 h 66"/>
              <a:gd name="T6" fmla="*/ 64 w 132"/>
              <a:gd name="T7" fmla="*/ 1 h 66"/>
              <a:gd name="T8" fmla="*/ 1 w 132"/>
              <a:gd name="T9" fmla="*/ 61 h 66"/>
              <a:gd name="T10" fmla="*/ 0 w 132"/>
              <a:gd name="T11" fmla="*/ 63 h 66"/>
              <a:gd name="T12" fmla="*/ 3 w 132"/>
              <a:gd name="T13" fmla="*/ 66 h 66"/>
              <a:gd name="T14" fmla="*/ 6 w 132"/>
              <a:gd name="T15" fmla="*/ 65 h 66"/>
              <a:gd name="T16" fmla="*/ 66 w 132"/>
              <a:gd name="T17" fmla="*/ 8 h 66"/>
              <a:gd name="T18" fmla="*/ 127 w 132"/>
              <a:gd name="T19" fmla="*/ 65 h 66"/>
              <a:gd name="T20" fmla="*/ 129 w 132"/>
              <a:gd name="T21" fmla="*/ 66 h 66"/>
              <a:gd name="T22" fmla="*/ 132 w 132"/>
              <a:gd name="T23" fmla="*/ 63 h 66"/>
              <a:gd name="T24" fmla="*/ 131 w 132"/>
              <a:gd name="T25" fmla="*/ 6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" h="66">
                <a:moveTo>
                  <a:pt x="131" y="61"/>
                </a:moveTo>
                <a:cubicBezTo>
                  <a:pt x="68" y="1"/>
                  <a:pt x="68" y="1"/>
                  <a:pt x="68" y="1"/>
                </a:cubicBezTo>
                <a:cubicBezTo>
                  <a:pt x="68" y="1"/>
                  <a:pt x="67" y="0"/>
                  <a:pt x="66" y="0"/>
                </a:cubicBezTo>
                <a:cubicBezTo>
                  <a:pt x="65" y="0"/>
                  <a:pt x="64" y="1"/>
                  <a:pt x="64" y="1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1"/>
                  <a:pt x="0" y="62"/>
                  <a:pt x="0" y="63"/>
                </a:cubicBezTo>
                <a:cubicBezTo>
                  <a:pt x="0" y="65"/>
                  <a:pt x="1" y="66"/>
                  <a:pt x="3" y="66"/>
                </a:cubicBezTo>
                <a:cubicBezTo>
                  <a:pt x="4" y="66"/>
                  <a:pt x="5" y="66"/>
                  <a:pt x="6" y="65"/>
                </a:cubicBezTo>
                <a:cubicBezTo>
                  <a:pt x="66" y="8"/>
                  <a:pt x="66" y="8"/>
                  <a:pt x="66" y="8"/>
                </a:cubicBezTo>
                <a:cubicBezTo>
                  <a:pt x="127" y="65"/>
                  <a:pt x="127" y="65"/>
                  <a:pt x="127" y="65"/>
                </a:cubicBezTo>
                <a:cubicBezTo>
                  <a:pt x="127" y="66"/>
                  <a:pt x="128" y="66"/>
                  <a:pt x="129" y="66"/>
                </a:cubicBezTo>
                <a:cubicBezTo>
                  <a:pt x="131" y="66"/>
                  <a:pt x="132" y="65"/>
                  <a:pt x="132" y="63"/>
                </a:cubicBezTo>
                <a:cubicBezTo>
                  <a:pt x="132" y="62"/>
                  <a:pt x="132" y="61"/>
                  <a:pt x="131" y="6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9719529" y="2186792"/>
            <a:ext cx="247650" cy="495300"/>
          </a:xfrm>
          <a:custGeom>
            <a:avLst/>
            <a:gdLst>
              <a:gd name="T0" fmla="*/ 8 w 66"/>
              <a:gd name="T1" fmla="*/ 66 h 132"/>
              <a:gd name="T2" fmla="*/ 65 w 66"/>
              <a:gd name="T3" fmla="*/ 6 h 132"/>
              <a:gd name="T4" fmla="*/ 66 w 66"/>
              <a:gd name="T5" fmla="*/ 3 h 132"/>
              <a:gd name="T6" fmla="*/ 62 w 66"/>
              <a:gd name="T7" fmla="*/ 0 h 132"/>
              <a:gd name="T8" fmla="*/ 60 w 66"/>
              <a:gd name="T9" fmla="*/ 1 h 132"/>
              <a:gd name="T10" fmla="*/ 1 w 66"/>
              <a:gd name="T11" fmla="*/ 64 h 132"/>
              <a:gd name="T12" fmla="*/ 0 w 66"/>
              <a:gd name="T13" fmla="*/ 66 h 132"/>
              <a:gd name="T14" fmla="*/ 1 w 66"/>
              <a:gd name="T15" fmla="*/ 69 h 132"/>
              <a:gd name="T16" fmla="*/ 60 w 66"/>
              <a:gd name="T17" fmla="*/ 131 h 132"/>
              <a:gd name="T18" fmla="*/ 62 w 66"/>
              <a:gd name="T19" fmla="*/ 132 h 132"/>
              <a:gd name="T20" fmla="*/ 66 w 66"/>
              <a:gd name="T21" fmla="*/ 129 h 132"/>
              <a:gd name="T22" fmla="*/ 65 w 66"/>
              <a:gd name="T23" fmla="*/ 127 h 132"/>
              <a:gd name="T24" fmla="*/ 8 w 66"/>
              <a:gd name="T25" fmla="*/ 6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132">
                <a:moveTo>
                  <a:pt x="8" y="66"/>
                </a:moveTo>
                <a:cubicBezTo>
                  <a:pt x="65" y="6"/>
                  <a:pt x="65" y="6"/>
                  <a:pt x="65" y="6"/>
                </a:cubicBezTo>
                <a:cubicBezTo>
                  <a:pt x="65" y="5"/>
                  <a:pt x="66" y="4"/>
                  <a:pt x="66" y="3"/>
                </a:cubicBezTo>
                <a:cubicBezTo>
                  <a:pt x="66" y="2"/>
                  <a:pt x="64" y="0"/>
                  <a:pt x="62" y="0"/>
                </a:cubicBezTo>
                <a:cubicBezTo>
                  <a:pt x="62" y="0"/>
                  <a:pt x="61" y="0"/>
                  <a:pt x="60" y="1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4"/>
                  <a:pt x="0" y="65"/>
                  <a:pt x="0" y="66"/>
                </a:cubicBezTo>
                <a:cubicBezTo>
                  <a:pt x="0" y="67"/>
                  <a:pt x="0" y="68"/>
                  <a:pt x="1" y="69"/>
                </a:cubicBezTo>
                <a:cubicBezTo>
                  <a:pt x="60" y="131"/>
                  <a:pt x="60" y="131"/>
                  <a:pt x="60" y="131"/>
                </a:cubicBezTo>
                <a:cubicBezTo>
                  <a:pt x="61" y="132"/>
                  <a:pt x="62" y="132"/>
                  <a:pt x="62" y="132"/>
                </a:cubicBezTo>
                <a:cubicBezTo>
                  <a:pt x="64" y="132"/>
                  <a:pt x="66" y="131"/>
                  <a:pt x="66" y="129"/>
                </a:cubicBezTo>
                <a:cubicBezTo>
                  <a:pt x="66" y="128"/>
                  <a:pt x="65" y="127"/>
                  <a:pt x="65" y="127"/>
                </a:cubicBezTo>
                <a:lnTo>
                  <a:pt x="8" y="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10759341" y="2186792"/>
            <a:ext cx="247650" cy="495300"/>
          </a:xfrm>
          <a:custGeom>
            <a:avLst/>
            <a:gdLst>
              <a:gd name="T0" fmla="*/ 65 w 66"/>
              <a:gd name="T1" fmla="*/ 64 h 132"/>
              <a:gd name="T2" fmla="*/ 6 w 66"/>
              <a:gd name="T3" fmla="*/ 1 h 132"/>
              <a:gd name="T4" fmla="*/ 4 w 66"/>
              <a:gd name="T5" fmla="*/ 0 h 132"/>
              <a:gd name="T6" fmla="*/ 0 w 66"/>
              <a:gd name="T7" fmla="*/ 3 h 132"/>
              <a:gd name="T8" fmla="*/ 1 w 66"/>
              <a:gd name="T9" fmla="*/ 6 h 132"/>
              <a:gd name="T10" fmla="*/ 59 w 66"/>
              <a:gd name="T11" fmla="*/ 66 h 132"/>
              <a:gd name="T12" fmla="*/ 1 w 66"/>
              <a:gd name="T13" fmla="*/ 127 h 132"/>
              <a:gd name="T14" fmla="*/ 0 w 66"/>
              <a:gd name="T15" fmla="*/ 129 h 132"/>
              <a:gd name="T16" fmla="*/ 4 w 66"/>
              <a:gd name="T17" fmla="*/ 132 h 132"/>
              <a:gd name="T18" fmla="*/ 6 w 66"/>
              <a:gd name="T19" fmla="*/ 131 h 132"/>
              <a:gd name="T20" fmla="*/ 65 w 66"/>
              <a:gd name="T21" fmla="*/ 69 h 132"/>
              <a:gd name="T22" fmla="*/ 66 w 66"/>
              <a:gd name="T23" fmla="*/ 66 h 132"/>
              <a:gd name="T24" fmla="*/ 65 w 66"/>
              <a:gd name="T25" fmla="*/ 6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132">
                <a:moveTo>
                  <a:pt x="65" y="64"/>
                </a:move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2" y="0"/>
                  <a:pt x="0" y="2"/>
                  <a:pt x="0" y="3"/>
                </a:cubicBezTo>
                <a:cubicBezTo>
                  <a:pt x="0" y="4"/>
                  <a:pt x="1" y="5"/>
                  <a:pt x="1" y="6"/>
                </a:cubicBezTo>
                <a:cubicBezTo>
                  <a:pt x="59" y="66"/>
                  <a:pt x="59" y="66"/>
                  <a:pt x="59" y="66"/>
                </a:cubicBezTo>
                <a:cubicBezTo>
                  <a:pt x="1" y="127"/>
                  <a:pt x="1" y="127"/>
                  <a:pt x="1" y="127"/>
                </a:cubicBezTo>
                <a:cubicBezTo>
                  <a:pt x="1" y="127"/>
                  <a:pt x="0" y="128"/>
                  <a:pt x="0" y="129"/>
                </a:cubicBezTo>
                <a:cubicBezTo>
                  <a:pt x="0" y="131"/>
                  <a:pt x="2" y="132"/>
                  <a:pt x="4" y="132"/>
                </a:cubicBezTo>
                <a:cubicBezTo>
                  <a:pt x="5" y="132"/>
                  <a:pt x="5" y="132"/>
                  <a:pt x="6" y="131"/>
                </a:cubicBezTo>
                <a:cubicBezTo>
                  <a:pt x="65" y="69"/>
                  <a:pt x="65" y="69"/>
                  <a:pt x="65" y="69"/>
                </a:cubicBezTo>
                <a:cubicBezTo>
                  <a:pt x="66" y="68"/>
                  <a:pt x="66" y="67"/>
                  <a:pt x="66" y="66"/>
                </a:cubicBezTo>
                <a:cubicBezTo>
                  <a:pt x="66" y="65"/>
                  <a:pt x="66" y="64"/>
                  <a:pt x="65" y="6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11530014" y="2186792"/>
            <a:ext cx="544513" cy="547688"/>
          </a:xfrm>
          <a:custGeom>
            <a:avLst/>
            <a:gdLst>
              <a:gd name="T0" fmla="*/ 73 w 145"/>
              <a:gd name="T1" fmla="*/ 0 h 146"/>
              <a:gd name="T2" fmla="*/ 0 w 145"/>
              <a:gd name="T3" fmla="*/ 73 h 146"/>
              <a:gd name="T4" fmla="*/ 73 w 145"/>
              <a:gd name="T5" fmla="*/ 146 h 146"/>
              <a:gd name="T6" fmla="*/ 145 w 145"/>
              <a:gd name="T7" fmla="*/ 73 h 146"/>
              <a:gd name="T8" fmla="*/ 73 w 145"/>
              <a:gd name="T9" fmla="*/ 0 h 146"/>
              <a:gd name="T10" fmla="*/ 73 w 145"/>
              <a:gd name="T11" fmla="*/ 139 h 146"/>
              <a:gd name="T12" fmla="*/ 7 w 145"/>
              <a:gd name="T13" fmla="*/ 73 h 146"/>
              <a:gd name="T14" fmla="*/ 73 w 145"/>
              <a:gd name="T15" fmla="*/ 7 h 146"/>
              <a:gd name="T16" fmla="*/ 139 w 145"/>
              <a:gd name="T17" fmla="*/ 73 h 146"/>
              <a:gd name="T18" fmla="*/ 73 w 145"/>
              <a:gd name="T19" fmla="*/ 139 h 146"/>
              <a:gd name="T20" fmla="*/ 109 w 145"/>
              <a:gd name="T21" fmla="*/ 60 h 146"/>
              <a:gd name="T22" fmla="*/ 107 w 145"/>
              <a:gd name="T23" fmla="*/ 61 h 146"/>
              <a:gd name="T24" fmla="*/ 73 w 145"/>
              <a:gd name="T25" fmla="*/ 92 h 146"/>
              <a:gd name="T26" fmla="*/ 39 w 145"/>
              <a:gd name="T27" fmla="*/ 61 h 146"/>
              <a:gd name="T28" fmla="*/ 36 w 145"/>
              <a:gd name="T29" fmla="*/ 60 h 146"/>
              <a:gd name="T30" fmla="*/ 33 w 145"/>
              <a:gd name="T31" fmla="*/ 63 h 146"/>
              <a:gd name="T32" fmla="*/ 34 w 145"/>
              <a:gd name="T33" fmla="*/ 65 h 146"/>
              <a:gd name="T34" fmla="*/ 70 w 145"/>
              <a:gd name="T35" fmla="*/ 98 h 146"/>
              <a:gd name="T36" fmla="*/ 73 w 145"/>
              <a:gd name="T37" fmla="*/ 99 h 146"/>
              <a:gd name="T38" fmla="*/ 75 w 145"/>
              <a:gd name="T39" fmla="*/ 98 h 146"/>
              <a:gd name="T40" fmla="*/ 111 w 145"/>
              <a:gd name="T41" fmla="*/ 65 h 146"/>
              <a:gd name="T42" fmla="*/ 112 w 145"/>
              <a:gd name="T43" fmla="*/ 63 h 146"/>
              <a:gd name="T44" fmla="*/ 109 w 145"/>
              <a:gd name="T45" fmla="*/ 6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5" h="146">
                <a:moveTo>
                  <a:pt x="73" y="0"/>
                </a:moveTo>
                <a:cubicBezTo>
                  <a:pt x="32" y="0"/>
                  <a:pt x="0" y="33"/>
                  <a:pt x="0" y="73"/>
                </a:cubicBezTo>
                <a:cubicBezTo>
                  <a:pt x="0" y="113"/>
                  <a:pt x="32" y="146"/>
                  <a:pt x="73" y="146"/>
                </a:cubicBezTo>
                <a:cubicBezTo>
                  <a:pt x="113" y="146"/>
                  <a:pt x="145" y="113"/>
                  <a:pt x="145" y="73"/>
                </a:cubicBezTo>
                <a:cubicBezTo>
                  <a:pt x="145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lose/>
                <a:moveTo>
                  <a:pt x="109" y="60"/>
                </a:moveTo>
                <a:cubicBezTo>
                  <a:pt x="108" y="60"/>
                  <a:pt x="107" y="60"/>
                  <a:pt x="107" y="61"/>
                </a:cubicBezTo>
                <a:cubicBezTo>
                  <a:pt x="73" y="92"/>
                  <a:pt x="73" y="92"/>
                  <a:pt x="73" y="92"/>
                </a:cubicBezTo>
                <a:cubicBezTo>
                  <a:pt x="39" y="61"/>
                  <a:pt x="39" y="61"/>
                  <a:pt x="39" y="61"/>
                </a:cubicBezTo>
                <a:cubicBezTo>
                  <a:pt x="38" y="60"/>
                  <a:pt x="37" y="60"/>
                  <a:pt x="36" y="60"/>
                </a:cubicBezTo>
                <a:cubicBezTo>
                  <a:pt x="34" y="60"/>
                  <a:pt x="33" y="61"/>
                  <a:pt x="33" y="63"/>
                </a:cubicBezTo>
                <a:cubicBezTo>
                  <a:pt x="33" y="64"/>
                  <a:pt x="33" y="65"/>
                  <a:pt x="34" y="65"/>
                </a:cubicBezTo>
                <a:cubicBezTo>
                  <a:pt x="70" y="98"/>
                  <a:pt x="70" y="98"/>
                  <a:pt x="70" y="98"/>
                </a:cubicBezTo>
                <a:cubicBezTo>
                  <a:pt x="71" y="99"/>
                  <a:pt x="72" y="99"/>
                  <a:pt x="73" y="99"/>
                </a:cubicBezTo>
                <a:cubicBezTo>
                  <a:pt x="74" y="99"/>
                  <a:pt x="74" y="99"/>
                  <a:pt x="75" y="98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2" y="65"/>
                  <a:pt x="112" y="64"/>
                  <a:pt x="112" y="63"/>
                </a:cubicBezTo>
                <a:cubicBezTo>
                  <a:pt x="112" y="61"/>
                  <a:pt x="111" y="60"/>
                  <a:pt x="109" y="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12573002" y="2186792"/>
            <a:ext cx="544513" cy="547688"/>
          </a:xfrm>
          <a:custGeom>
            <a:avLst/>
            <a:gdLst>
              <a:gd name="T0" fmla="*/ 75 w 145"/>
              <a:gd name="T1" fmla="*/ 47 h 146"/>
              <a:gd name="T2" fmla="*/ 72 w 145"/>
              <a:gd name="T3" fmla="*/ 46 h 146"/>
              <a:gd name="T4" fmla="*/ 70 w 145"/>
              <a:gd name="T5" fmla="*/ 47 h 146"/>
              <a:gd name="T6" fmla="*/ 34 w 145"/>
              <a:gd name="T7" fmla="*/ 80 h 146"/>
              <a:gd name="T8" fmla="*/ 33 w 145"/>
              <a:gd name="T9" fmla="*/ 83 h 146"/>
              <a:gd name="T10" fmla="*/ 36 w 145"/>
              <a:gd name="T11" fmla="*/ 86 h 146"/>
              <a:gd name="T12" fmla="*/ 38 w 145"/>
              <a:gd name="T13" fmla="*/ 85 h 146"/>
              <a:gd name="T14" fmla="*/ 72 w 145"/>
              <a:gd name="T15" fmla="*/ 54 h 146"/>
              <a:gd name="T16" fmla="*/ 106 w 145"/>
              <a:gd name="T17" fmla="*/ 85 h 146"/>
              <a:gd name="T18" fmla="*/ 109 w 145"/>
              <a:gd name="T19" fmla="*/ 86 h 146"/>
              <a:gd name="T20" fmla="*/ 112 w 145"/>
              <a:gd name="T21" fmla="*/ 83 h 146"/>
              <a:gd name="T22" fmla="*/ 111 w 145"/>
              <a:gd name="T23" fmla="*/ 80 h 146"/>
              <a:gd name="T24" fmla="*/ 75 w 145"/>
              <a:gd name="T25" fmla="*/ 47 h 146"/>
              <a:gd name="T26" fmla="*/ 72 w 145"/>
              <a:gd name="T27" fmla="*/ 0 h 146"/>
              <a:gd name="T28" fmla="*/ 0 w 145"/>
              <a:gd name="T29" fmla="*/ 73 h 146"/>
              <a:gd name="T30" fmla="*/ 72 w 145"/>
              <a:gd name="T31" fmla="*/ 146 h 146"/>
              <a:gd name="T32" fmla="*/ 145 w 145"/>
              <a:gd name="T33" fmla="*/ 73 h 146"/>
              <a:gd name="T34" fmla="*/ 72 w 145"/>
              <a:gd name="T35" fmla="*/ 0 h 146"/>
              <a:gd name="T36" fmla="*/ 72 w 145"/>
              <a:gd name="T37" fmla="*/ 139 h 146"/>
              <a:gd name="T38" fmla="*/ 6 w 145"/>
              <a:gd name="T39" fmla="*/ 73 h 146"/>
              <a:gd name="T40" fmla="*/ 72 w 145"/>
              <a:gd name="T41" fmla="*/ 7 h 146"/>
              <a:gd name="T42" fmla="*/ 138 w 145"/>
              <a:gd name="T43" fmla="*/ 73 h 146"/>
              <a:gd name="T44" fmla="*/ 72 w 145"/>
              <a:gd name="T4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5" h="146">
                <a:moveTo>
                  <a:pt x="75" y="47"/>
                </a:moveTo>
                <a:cubicBezTo>
                  <a:pt x="74" y="47"/>
                  <a:pt x="73" y="46"/>
                  <a:pt x="72" y="46"/>
                </a:cubicBezTo>
                <a:cubicBezTo>
                  <a:pt x="71" y="46"/>
                  <a:pt x="71" y="47"/>
                  <a:pt x="70" y="47"/>
                </a:cubicBezTo>
                <a:cubicBezTo>
                  <a:pt x="34" y="80"/>
                  <a:pt x="34" y="80"/>
                  <a:pt x="34" y="80"/>
                </a:cubicBezTo>
                <a:cubicBezTo>
                  <a:pt x="33" y="81"/>
                  <a:pt x="33" y="82"/>
                  <a:pt x="33" y="83"/>
                </a:cubicBezTo>
                <a:cubicBezTo>
                  <a:pt x="33" y="85"/>
                  <a:pt x="34" y="86"/>
                  <a:pt x="36" y="86"/>
                </a:cubicBezTo>
                <a:cubicBezTo>
                  <a:pt x="37" y="86"/>
                  <a:pt x="38" y="86"/>
                  <a:pt x="38" y="85"/>
                </a:cubicBezTo>
                <a:cubicBezTo>
                  <a:pt x="72" y="54"/>
                  <a:pt x="72" y="54"/>
                  <a:pt x="72" y="5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7" y="86"/>
                  <a:pt x="108" y="86"/>
                  <a:pt x="109" y="86"/>
                </a:cubicBezTo>
                <a:cubicBezTo>
                  <a:pt x="110" y="86"/>
                  <a:pt x="112" y="85"/>
                  <a:pt x="112" y="83"/>
                </a:cubicBezTo>
                <a:cubicBezTo>
                  <a:pt x="112" y="82"/>
                  <a:pt x="112" y="81"/>
                  <a:pt x="111" y="80"/>
                </a:cubicBezTo>
                <a:lnTo>
                  <a:pt x="75" y="47"/>
                </a:lnTo>
                <a:close/>
                <a:moveTo>
                  <a:pt x="72" y="0"/>
                </a:moveTo>
                <a:cubicBezTo>
                  <a:pt x="32" y="0"/>
                  <a:pt x="0" y="33"/>
                  <a:pt x="0" y="73"/>
                </a:cubicBezTo>
                <a:cubicBezTo>
                  <a:pt x="0" y="113"/>
                  <a:pt x="32" y="146"/>
                  <a:pt x="72" y="146"/>
                </a:cubicBezTo>
                <a:cubicBezTo>
                  <a:pt x="112" y="146"/>
                  <a:pt x="145" y="113"/>
                  <a:pt x="145" y="73"/>
                </a:cubicBezTo>
                <a:cubicBezTo>
                  <a:pt x="145" y="33"/>
                  <a:pt x="112" y="0"/>
                  <a:pt x="72" y="0"/>
                </a:cubicBezTo>
                <a:close/>
                <a:moveTo>
                  <a:pt x="72" y="139"/>
                </a:moveTo>
                <a:cubicBezTo>
                  <a:pt x="36" y="139"/>
                  <a:pt x="6" y="109"/>
                  <a:pt x="6" y="73"/>
                </a:cubicBezTo>
                <a:cubicBezTo>
                  <a:pt x="6" y="36"/>
                  <a:pt x="36" y="7"/>
                  <a:pt x="72" y="7"/>
                </a:cubicBezTo>
                <a:cubicBezTo>
                  <a:pt x="109" y="7"/>
                  <a:pt x="138" y="36"/>
                  <a:pt x="138" y="73"/>
                </a:cubicBezTo>
                <a:cubicBezTo>
                  <a:pt x="138" y="109"/>
                  <a:pt x="109" y="139"/>
                  <a:pt x="72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13612814" y="2186792"/>
            <a:ext cx="549275" cy="547688"/>
          </a:xfrm>
          <a:custGeom>
            <a:avLst/>
            <a:gdLst>
              <a:gd name="T0" fmla="*/ 86 w 146"/>
              <a:gd name="T1" fmla="*/ 36 h 146"/>
              <a:gd name="T2" fmla="*/ 83 w 146"/>
              <a:gd name="T3" fmla="*/ 33 h 146"/>
              <a:gd name="T4" fmla="*/ 80 w 146"/>
              <a:gd name="T5" fmla="*/ 34 h 146"/>
              <a:gd name="T6" fmla="*/ 47 w 146"/>
              <a:gd name="T7" fmla="*/ 70 h 146"/>
              <a:gd name="T8" fmla="*/ 46 w 146"/>
              <a:gd name="T9" fmla="*/ 73 h 146"/>
              <a:gd name="T10" fmla="*/ 47 w 146"/>
              <a:gd name="T11" fmla="*/ 75 h 146"/>
              <a:gd name="T12" fmla="*/ 80 w 146"/>
              <a:gd name="T13" fmla="*/ 112 h 146"/>
              <a:gd name="T14" fmla="*/ 83 w 146"/>
              <a:gd name="T15" fmla="*/ 112 h 146"/>
              <a:gd name="T16" fmla="*/ 86 w 146"/>
              <a:gd name="T17" fmla="*/ 109 h 146"/>
              <a:gd name="T18" fmla="*/ 85 w 146"/>
              <a:gd name="T19" fmla="*/ 107 h 146"/>
              <a:gd name="T20" fmla="*/ 54 w 146"/>
              <a:gd name="T21" fmla="*/ 73 h 146"/>
              <a:gd name="T22" fmla="*/ 85 w 146"/>
              <a:gd name="T23" fmla="*/ 39 h 146"/>
              <a:gd name="T24" fmla="*/ 86 w 146"/>
              <a:gd name="T25" fmla="*/ 36 h 146"/>
              <a:gd name="T26" fmla="*/ 73 w 146"/>
              <a:gd name="T27" fmla="*/ 0 h 146"/>
              <a:gd name="T28" fmla="*/ 0 w 146"/>
              <a:gd name="T29" fmla="*/ 73 h 146"/>
              <a:gd name="T30" fmla="*/ 73 w 146"/>
              <a:gd name="T31" fmla="*/ 146 h 146"/>
              <a:gd name="T32" fmla="*/ 146 w 146"/>
              <a:gd name="T33" fmla="*/ 73 h 146"/>
              <a:gd name="T34" fmla="*/ 73 w 146"/>
              <a:gd name="T35" fmla="*/ 0 h 146"/>
              <a:gd name="T36" fmla="*/ 73 w 146"/>
              <a:gd name="T37" fmla="*/ 139 h 146"/>
              <a:gd name="T38" fmla="*/ 7 w 146"/>
              <a:gd name="T39" fmla="*/ 73 h 146"/>
              <a:gd name="T40" fmla="*/ 73 w 146"/>
              <a:gd name="T41" fmla="*/ 7 h 146"/>
              <a:gd name="T42" fmla="*/ 139 w 146"/>
              <a:gd name="T43" fmla="*/ 73 h 146"/>
              <a:gd name="T44" fmla="*/ 73 w 146"/>
              <a:gd name="T4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6" h="146">
                <a:moveTo>
                  <a:pt x="86" y="36"/>
                </a:moveTo>
                <a:cubicBezTo>
                  <a:pt x="86" y="35"/>
                  <a:pt x="85" y="33"/>
                  <a:pt x="83" y="33"/>
                </a:cubicBezTo>
                <a:cubicBezTo>
                  <a:pt x="82" y="33"/>
                  <a:pt x="81" y="34"/>
                  <a:pt x="80" y="34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1"/>
                  <a:pt x="46" y="72"/>
                  <a:pt x="46" y="73"/>
                </a:cubicBezTo>
                <a:cubicBezTo>
                  <a:pt x="46" y="74"/>
                  <a:pt x="47" y="75"/>
                  <a:pt x="47" y="75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1" y="112"/>
                  <a:pt x="82" y="112"/>
                  <a:pt x="83" y="112"/>
                </a:cubicBezTo>
                <a:cubicBezTo>
                  <a:pt x="85" y="112"/>
                  <a:pt x="86" y="111"/>
                  <a:pt x="86" y="109"/>
                </a:cubicBezTo>
                <a:cubicBezTo>
                  <a:pt x="86" y="108"/>
                  <a:pt x="86" y="107"/>
                  <a:pt x="85" y="107"/>
                </a:cubicBezTo>
                <a:cubicBezTo>
                  <a:pt x="54" y="73"/>
                  <a:pt x="54" y="73"/>
                  <a:pt x="54" y="73"/>
                </a:cubicBezTo>
                <a:cubicBezTo>
                  <a:pt x="85" y="39"/>
                  <a:pt x="85" y="39"/>
                  <a:pt x="85" y="39"/>
                </a:cubicBezTo>
                <a:cubicBezTo>
                  <a:pt x="86" y="38"/>
                  <a:pt x="86" y="37"/>
                  <a:pt x="86" y="36"/>
                </a:cubicBez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4657389" y="2186792"/>
            <a:ext cx="544513" cy="547688"/>
          </a:xfrm>
          <a:custGeom>
            <a:avLst/>
            <a:gdLst>
              <a:gd name="T0" fmla="*/ 65 w 145"/>
              <a:gd name="T1" fmla="*/ 34 h 146"/>
              <a:gd name="T2" fmla="*/ 63 w 145"/>
              <a:gd name="T3" fmla="*/ 33 h 146"/>
              <a:gd name="T4" fmla="*/ 59 w 145"/>
              <a:gd name="T5" fmla="*/ 36 h 146"/>
              <a:gd name="T6" fmla="*/ 60 w 145"/>
              <a:gd name="T7" fmla="*/ 39 h 146"/>
              <a:gd name="T8" fmla="*/ 91 w 145"/>
              <a:gd name="T9" fmla="*/ 73 h 146"/>
              <a:gd name="T10" fmla="*/ 60 w 145"/>
              <a:gd name="T11" fmla="*/ 107 h 146"/>
              <a:gd name="T12" fmla="*/ 59 w 145"/>
              <a:gd name="T13" fmla="*/ 109 h 146"/>
              <a:gd name="T14" fmla="*/ 63 w 145"/>
              <a:gd name="T15" fmla="*/ 112 h 146"/>
              <a:gd name="T16" fmla="*/ 65 w 145"/>
              <a:gd name="T17" fmla="*/ 112 h 146"/>
              <a:gd name="T18" fmla="*/ 98 w 145"/>
              <a:gd name="T19" fmla="*/ 75 h 146"/>
              <a:gd name="T20" fmla="*/ 99 w 145"/>
              <a:gd name="T21" fmla="*/ 73 h 146"/>
              <a:gd name="T22" fmla="*/ 98 w 145"/>
              <a:gd name="T23" fmla="*/ 70 h 146"/>
              <a:gd name="T24" fmla="*/ 65 w 145"/>
              <a:gd name="T25" fmla="*/ 34 h 146"/>
              <a:gd name="T26" fmla="*/ 73 w 145"/>
              <a:gd name="T27" fmla="*/ 0 h 146"/>
              <a:gd name="T28" fmla="*/ 0 w 145"/>
              <a:gd name="T29" fmla="*/ 73 h 146"/>
              <a:gd name="T30" fmla="*/ 73 w 145"/>
              <a:gd name="T31" fmla="*/ 146 h 146"/>
              <a:gd name="T32" fmla="*/ 145 w 145"/>
              <a:gd name="T33" fmla="*/ 73 h 146"/>
              <a:gd name="T34" fmla="*/ 73 w 145"/>
              <a:gd name="T35" fmla="*/ 0 h 146"/>
              <a:gd name="T36" fmla="*/ 73 w 145"/>
              <a:gd name="T37" fmla="*/ 139 h 146"/>
              <a:gd name="T38" fmla="*/ 6 w 145"/>
              <a:gd name="T39" fmla="*/ 73 h 146"/>
              <a:gd name="T40" fmla="*/ 73 w 145"/>
              <a:gd name="T41" fmla="*/ 7 h 146"/>
              <a:gd name="T42" fmla="*/ 139 w 145"/>
              <a:gd name="T43" fmla="*/ 73 h 146"/>
              <a:gd name="T44" fmla="*/ 73 w 145"/>
              <a:gd name="T4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5" h="146">
                <a:moveTo>
                  <a:pt x="65" y="34"/>
                </a:moveTo>
                <a:cubicBezTo>
                  <a:pt x="64" y="34"/>
                  <a:pt x="64" y="33"/>
                  <a:pt x="63" y="33"/>
                </a:cubicBezTo>
                <a:cubicBezTo>
                  <a:pt x="61" y="33"/>
                  <a:pt x="59" y="35"/>
                  <a:pt x="59" y="36"/>
                </a:cubicBezTo>
                <a:cubicBezTo>
                  <a:pt x="59" y="37"/>
                  <a:pt x="60" y="38"/>
                  <a:pt x="60" y="39"/>
                </a:cubicBezTo>
                <a:cubicBezTo>
                  <a:pt x="91" y="73"/>
                  <a:pt x="91" y="73"/>
                  <a:pt x="91" y="73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7"/>
                  <a:pt x="59" y="108"/>
                  <a:pt x="59" y="109"/>
                </a:cubicBezTo>
                <a:cubicBezTo>
                  <a:pt x="59" y="111"/>
                  <a:pt x="61" y="112"/>
                  <a:pt x="63" y="112"/>
                </a:cubicBezTo>
                <a:cubicBezTo>
                  <a:pt x="64" y="112"/>
                  <a:pt x="64" y="112"/>
                  <a:pt x="65" y="112"/>
                </a:cubicBezTo>
                <a:cubicBezTo>
                  <a:pt x="98" y="75"/>
                  <a:pt x="98" y="75"/>
                  <a:pt x="98" y="75"/>
                </a:cubicBezTo>
                <a:cubicBezTo>
                  <a:pt x="99" y="75"/>
                  <a:pt x="99" y="74"/>
                  <a:pt x="99" y="73"/>
                </a:cubicBezTo>
                <a:cubicBezTo>
                  <a:pt x="99" y="72"/>
                  <a:pt x="99" y="71"/>
                  <a:pt x="98" y="70"/>
                </a:cubicBezTo>
                <a:lnTo>
                  <a:pt x="65" y="34"/>
                </a:lnTo>
                <a:close/>
                <a:moveTo>
                  <a:pt x="73" y="0"/>
                </a:moveTo>
                <a:cubicBezTo>
                  <a:pt x="32" y="0"/>
                  <a:pt x="0" y="33"/>
                  <a:pt x="0" y="73"/>
                </a:cubicBezTo>
                <a:cubicBezTo>
                  <a:pt x="0" y="113"/>
                  <a:pt x="32" y="146"/>
                  <a:pt x="73" y="146"/>
                </a:cubicBezTo>
                <a:cubicBezTo>
                  <a:pt x="113" y="146"/>
                  <a:pt x="145" y="113"/>
                  <a:pt x="145" y="73"/>
                </a:cubicBezTo>
                <a:cubicBezTo>
                  <a:pt x="145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6" y="109"/>
                  <a:pt x="6" y="73"/>
                </a:cubicBezTo>
                <a:cubicBezTo>
                  <a:pt x="6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15694762" y="2145208"/>
            <a:ext cx="547688" cy="547688"/>
          </a:xfrm>
          <a:custGeom>
            <a:avLst/>
            <a:gdLst>
              <a:gd name="T0" fmla="*/ 47 w 146"/>
              <a:gd name="T1" fmla="*/ 66 h 146"/>
              <a:gd name="T2" fmla="*/ 43 w 146"/>
              <a:gd name="T3" fmla="*/ 70 h 146"/>
              <a:gd name="T4" fmla="*/ 44 w 146"/>
              <a:gd name="T5" fmla="*/ 72 h 146"/>
              <a:gd name="T6" fmla="*/ 71 w 146"/>
              <a:gd name="T7" fmla="*/ 98 h 146"/>
              <a:gd name="T8" fmla="*/ 73 w 146"/>
              <a:gd name="T9" fmla="*/ 99 h 146"/>
              <a:gd name="T10" fmla="*/ 76 w 146"/>
              <a:gd name="T11" fmla="*/ 98 h 146"/>
              <a:gd name="T12" fmla="*/ 102 w 146"/>
              <a:gd name="T13" fmla="*/ 72 h 146"/>
              <a:gd name="T14" fmla="*/ 103 w 146"/>
              <a:gd name="T15" fmla="*/ 70 h 146"/>
              <a:gd name="T16" fmla="*/ 100 w 146"/>
              <a:gd name="T17" fmla="*/ 66 h 146"/>
              <a:gd name="T18" fmla="*/ 97 w 146"/>
              <a:gd name="T19" fmla="*/ 67 h 146"/>
              <a:gd name="T20" fmla="*/ 76 w 146"/>
              <a:gd name="T21" fmla="*/ 88 h 146"/>
              <a:gd name="T22" fmla="*/ 76 w 146"/>
              <a:gd name="T23" fmla="*/ 3 h 146"/>
              <a:gd name="T24" fmla="*/ 73 w 146"/>
              <a:gd name="T25" fmla="*/ 0 h 146"/>
              <a:gd name="T26" fmla="*/ 70 w 146"/>
              <a:gd name="T27" fmla="*/ 3 h 146"/>
              <a:gd name="T28" fmla="*/ 70 w 146"/>
              <a:gd name="T29" fmla="*/ 88 h 146"/>
              <a:gd name="T30" fmla="*/ 49 w 146"/>
              <a:gd name="T31" fmla="*/ 67 h 146"/>
              <a:gd name="T32" fmla="*/ 47 w 146"/>
              <a:gd name="T33" fmla="*/ 66 h 146"/>
              <a:gd name="T34" fmla="*/ 88 w 146"/>
              <a:gd name="T35" fmla="*/ 2 h 146"/>
              <a:gd name="T36" fmla="*/ 86 w 146"/>
              <a:gd name="T37" fmla="*/ 1 h 146"/>
              <a:gd name="T38" fmla="*/ 83 w 146"/>
              <a:gd name="T39" fmla="*/ 5 h 146"/>
              <a:gd name="T40" fmla="*/ 86 w 146"/>
              <a:gd name="T41" fmla="*/ 8 h 146"/>
              <a:gd name="T42" fmla="*/ 86 w 146"/>
              <a:gd name="T43" fmla="*/ 8 h 146"/>
              <a:gd name="T44" fmla="*/ 139 w 146"/>
              <a:gd name="T45" fmla="*/ 73 h 146"/>
              <a:gd name="T46" fmla="*/ 73 w 146"/>
              <a:gd name="T47" fmla="*/ 139 h 146"/>
              <a:gd name="T48" fmla="*/ 7 w 146"/>
              <a:gd name="T49" fmla="*/ 73 h 146"/>
              <a:gd name="T50" fmla="*/ 60 w 146"/>
              <a:gd name="T51" fmla="*/ 8 h 146"/>
              <a:gd name="T52" fmla="*/ 60 w 146"/>
              <a:gd name="T53" fmla="*/ 8 h 146"/>
              <a:gd name="T54" fmla="*/ 63 w 146"/>
              <a:gd name="T55" fmla="*/ 5 h 146"/>
              <a:gd name="T56" fmla="*/ 60 w 146"/>
              <a:gd name="T57" fmla="*/ 1 h 146"/>
              <a:gd name="T58" fmla="*/ 59 w 146"/>
              <a:gd name="T59" fmla="*/ 2 h 146"/>
              <a:gd name="T60" fmla="*/ 0 w 146"/>
              <a:gd name="T61" fmla="*/ 73 h 146"/>
              <a:gd name="T62" fmla="*/ 73 w 146"/>
              <a:gd name="T63" fmla="*/ 146 h 146"/>
              <a:gd name="T64" fmla="*/ 146 w 146"/>
              <a:gd name="T65" fmla="*/ 73 h 146"/>
              <a:gd name="T66" fmla="*/ 88 w 146"/>
              <a:gd name="T67" fmla="*/ 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46">
                <a:moveTo>
                  <a:pt x="47" y="66"/>
                </a:moveTo>
                <a:cubicBezTo>
                  <a:pt x="45" y="66"/>
                  <a:pt x="43" y="68"/>
                  <a:pt x="43" y="70"/>
                </a:cubicBezTo>
                <a:cubicBezTo>
                  <a:pt x="43" y="70"/>
                  <a:pt x="44" y="71"/>
                  <a:pt x="44" y="72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99"/>
                  <a:pt x="72" y="99"/>
                  <a:pt x="73" y="99"/>
                </a:cubicBezTo>
                <a:cubicBezTo>
                  <a:pt x="74" y="99"/>
                  <a:pt x="75" y="99"/>
                  <a:pt x="76" y="9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3" y="71"/>
                  <a:pt x="103" y="70"/>
                  <a:pt x="103" y="70"/>
                </a:cubicBezTo>
                <a:cubicBezTo>
                  <a:pt x="103" y="68"/>
                  <a:pt x="101" y="66"/>
                  <a:pt x="100" y="66"/>
                </a:cubicBezTo>
                <a:cubicBezTo>
                  <a:pt x="99" y="66"/>
                  <a:pt x="98" y="67"/>
                  <a:pt x="97" y="67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3"/>
                  <a:pt x="76" y="3"/>
                  <a:pt x="76" y="3"/>
                </a:cubicBezTo>
                <a:cubicBezTo>
                  <a:pt x="76" y="2"/>
                  <a:pt x="75" y="0"/>
                  <a:pt x="73" y="0"/>
                </a:cubicBezTo>
                <a:cubicBezTo>
                  <a:pt x="71" y="0"/>
                  <a:pt x="70" y="2"/>
                  <a:pt x="70" y="3"/>
                </a:cubicBezTo>
                <a:cubicBezTo>
                  <a:pt x="70" y="88"/>
                  <a:pt x="70" y="88"/>
                  <a:pt x="70" y="88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67"/>
                  <a:pt x="48" y="66"/>
                  <a:pt x="47" y="66"/>
                </a:cubicBezTo>
                <a:close/>
                <a:moveTo>
                  <a:pt x="88" y="2"/>
                </a:moveTo>
                <a:cubicBezTo>
                  <a:pt x="87" y="2"/>
                  <a:pt x="87" y="1"/>
                  <a:pt x="86" y="1"/>
                </a:cubicBezTo>
                <a:cubicBezTo>
                  <a:pt x="85" y="1"/>
                  <a:pt x="83" y="3"/>
                  <a:pt x="83" y="5"/>
                </a:cubicBezTo>
                <a:cubicBezTo>
                  <a:pt x="83" y="6"/>
                  <a:pt x="85" y="8"/>
                  <a:pt x="86" y="8"/>
                </a:cubicBezTo>
                <a:cubicBezTo>
                  <a:pt x="86" y="8"/>
                  <a:pt x="86" y="8"/>
                  <a:pt x="86" y="8"/>
                </a:cubicBezTo>
                <a:cubicBezTo>
                  <a:pt x="117" y="14"/>
                  <a:pt x="139" y="41"/>
                  <a:pt x="139" y="73"/>
                </a:cubicBezTo>
                <a:cubicBezTo>
                  <a:pt x="139" y="109"/>
                  <a:pt x="110" y="139"/>
                  <a:pt x="73" y="139"/>
                </a:cubicBezTo>
                <a:cubicBezTo>
                  <a:pt x="37" y="139"/>
                  <a:pt x="7" y="109"/>
                  <a:pt x="7" y="73"/>
                </a:cubicBezTo>
                <a:cubicBezTo>
                  <a:pt x="7" y="41"/>
                  <a:pt x="30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2" y="8"/>
                  <a:pt x="63" y="6"/>
                  <a:pt x="63" y="5"/>
                </a:cubicBezTo>
                <a:cubicBezTo>
                  <a:pt x="63" y="3"/>
                  <a:pt x="62" y="1"/>
                  <a:pt x="60" y="1"/>
                </a:cubicBezTo>
                <a:cubicBezTo>
                  <a:pt x="59" y="1"/>
                  <a:pt x="59" y="2"/>
                  <a:pt x="59" y="2"/>
                </a:cubicBezTo>
                <a:cubicBezTo>
                  <a:pt x="25" y="8"/>
                  <a:pt x="0" y="38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8"/>
                  <a:pt x="121" y="8"/>
                  <a:pt x="88" y="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16737749" y="2269033"/>
            <a:ext cx="547688" cy="296863"/>
          </a:xfrm>
          <a:custGeom>
            <a:avLst/>
            <a:gdLst>
              <a:gd name="T0" fmla="*/ 146 w 146"/>
              <a:gd name="T1" fmla="*/ 3 h 79"/>
              <a:gd name="T2" fmla="*/ 142 w 146"/>
              <a:gd name="T3" fmla="*/ 0 h 79"/>
              <a:gd name="T4" fmla="*/ 3 w 146"/>
              <a:gd name="T5" fmla="*/ 0 h 79"/>
              <a:gd name="T6" fmla="*/ 0 w 146"/>
              <a:gd name="T7" fmla="*/ 3 h 79"/>
              <a:gd name="T8" fmla="*/ 1 w 146"/>
              <a:gd name="T9" fmla="*/ 6 h 79"/>
              <a:gd name="T10" fmla="*/ 1 w 146"/>
              <a:gd name="T11" fmla="*/ 6 h 79"/>
              <a:gd name="T12" fmla="*/ 70 w 146"/>
              <a:gd name="T13" fmla="*/ 78 h 79"/>
              <a:gd name="T14" fmla="*/ 70 w 146"/>
              <a:gd name="T15" fmla="*/ 78 h 79"/>
              <a:gd name="T16" fmla="*/ 73 w 146"/>
              <a:gd name="T17" fmla="*/ 79 h 79"/>
              <a:gd name="T18" fmla="*/ 75 w 146"/>
              <a:gd name="T19" fmla="*/ 78 h 79"/>
              <a:gd name="T20" fmla="*/ 75 w 146"/>
              <a:gd name="T21" fmla="*/ 78 h 79"/>
              <a:gd name="T22" fmla="*/ 145 w 146"/>
              <a:gd name="T23" fmla="*/ 6 h 79"/>
              <a:gd name="T24" fmla="*/ 145 w 146"/>
              <a:gd name="T25" fmla="*/ 6 h 79"/>
              <a:gd name="T26" fmla="*/ 146 w 146"/>
              <a:gd name="T27" fmla="*/ 3 h 79"/>
              <a:gd name="T28" fmla="*/ 73 w 146"/>
              <a:gd name="T29" fmla="*/ 71 h 79"/>
              <a:gd name="T30" fmla="*/ 11 w 146"/>
              <a:gd name="T31" fmla="*/ 7 h 79"/>
              <a:gd name="T32" fmla="*/ 135 w 146"/>
              <a:gd name="T33" fmla="*/ 7 h 79"/>
              <a:gd name="T34" fmla="*/ 73 w 146"/>
              <a:gd name="T35" fmla="*/ 71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6" h="79">
                <a:moveTo>
                  <a:pt x="146" y="3"/>
                </a:moveTo>
                <a:cubicBezTo>
                  <a:pt x="146" y="2"/>
                  <a:pt x="144" y="0"/>
                  <a:pt x="142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70" y="78"/>
                  <a:pt x="70" y="78"/>
                  <a:pt x="70" y="78"/>
                </a:cubicBezTo>
                <a:cubicBezTo>
                  <a:pt x="70" y="78"/>
                  <a:pt x="70" y="78"/>
                  <a:pt x="70" y="78"/>
                </a:cubicBezTo>
                <a:cubicBezTo>
                  <a:pt x="71" y="79"/>
                  <a:pt x="72" y="79"/>
                  <a:pt x="73" y="79"/>
                </a:cubicBezTo>
                <a:cubicBezTo>
                  <a:pt x="74" y="79"/>
                  <a:pt x="75" y="79"/>
                  <a:pt x="75" y="78"/>
                </a:cubicBezTo>
                <a:cubicBezTo>
                  <a:pt x="75" y="78"/>
                  <a:pt x="75" y="78"/>
                  <a:pt x="75" y="78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5"/>
                  <a:pt x="146" y="4"/>
                  <a:pt x="146" y="3"/>
                </a:cubicBezTo>
                <a:close/>
                <a:moveTo>
                  <a:pt x="73" y="71"/>
                </a:moveTo>
                <a:cubicBezTo>
                  <a:pt x="11" y="7"/>
                  <a:pt x="11" y="7"/>
                  <a:pt x="11" y="7"/>
                </a:cubicBezTo>
                <a:cubicBezTo>
                  <a:pt x="135" y="7"/>
                  <a:pt x="135" y="7"/>
                  <a:pt x="135" y="7"/>
                </a:cubicBezTo>
                <a:lnTo>
                  <a:pt x="73" y="7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1231166" y="3328204"/>
            <a:ext cx="544513" cy="296863"/>
          </a:xfrm>
          <a:custGeom>
            <a:avLst/>
            <a:gdLst>
              <a:gd name="T0" fmla="*/ 144 w 145"/>
              <a:gd name="T1" fmla="*/ 74 h 79"/>
              <a:gd name="T2" fmla="*/ 144 w 145"/>
              <a:gd name="T3" fmla="*/ 74 h 79"/>
              <a:gd name="T4" fmla="*/ 75 w 145"/>
              <a:gd name="T5" fmla="*/ 1 h 79"/>
              <a:gd name="T6" fmla="*/ 75 w 145"/>
              <a:gd name="T7" fmla="*/ 1 h 79"/>
              <a:gd name="T8" fmla="*/ 72 w 145"/>
              <a:gd name="T9" fmla="*/ 0 h 79"/>
              <a:gd name="T10" fmla="*/ 70 w 145"/>
              <a:gd name="T11" fmla="*/ 1 h 79"/>
              <a:gd name="T12" fmla="*/ 70 w 145"/>
              <a:gd name="T13" fmla="*/ 1 h 79"/>
              <a:gd name="T14" fmla="*/ 1 w 145"/>
              <a:gd name="T15" fmla="*/ 74 h 79"/>
              <a:gd name="T16" fmla="*/ 1 w 145"/>
              <a:gd name="T17" fmla="*/ 74 h 79"/>
              <a:gd name="T18" fmla="*/ 0 w 145"/>
              <a:gd name="T19" fmla="*/ 76 h 79"/>
              <a:gd name="T20" fmla="*/ 3 w 145"/>
              <a:gd name="T21" fmla="*/ 79 h 79"/>
              <a:gd name="T22" fmla="*/ 142 w 145"/>
              <a:gd name="T23" fmla="*/ 79 h 79"/>
              <a:gd name="T24" fmla="*/ 145 w 145"/>
              <a:gd name="T25" fmla="*/ 76 h 79"/>
              <a:gd name="T26" fmla="*/ 144 w 145"/>
              <a:gd name="T27" fmla="*/ 74 h 79"/>
              <a:gd name="T28" fmla="*/ 11 w 145"/>
              <a:gd name="T29" fmla="*/ 73 h 79"/>
              <a:gd name="T30" fmla="*/ 72 w 145"/>
              <a:gd name="T31" fmla="*/ 8 h 79"/>
              <a:gd name="T32" fmla="*/ 134 w 145"/>
              <a:gd name="T33" fmla="*/ 73 h 79"/>
              <a:gd name="T34" fmla="*/ 11 w 145"/>
              <a:gd name="T35" fmla="*/ 7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79">
                <a:moveTo>
                  <a:pt x="144" y="74"/>
                </a:moveTo>
                <a:cubicBezTo>
                  <a:pt x="144" y="74"/>
                  <a:pt x="144" y="74"/>
                  <a:pt x="144" y="74"/>
                </a:cubicBezTo>
                <a:cubicBezTo>
                  <a:pt x="75" y="1"/>
                  <a:pt x="75" y="1"/>
                  <a:pt x="75" y="1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1"/>
                  <a:pt x="73" y="0"/>
                  <a:pt x="72" y="0"/>
                </a:cubicBezTo>
                <a:cubicBezTo>
                  <a:pt x="72" y="0"/>
                  <a:pt x="71" y="1"/>
                  <a:pt x="70" y="1"/>
                </a:cubicBezTo>
                <a:cubicBezTo>
                  <a:pt x="70" y="1"/>
                  <a:pt x="70" y="1"/>
                  <a:pt x="70" y="1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75"/>
                  <a:pt x="0" y="75"/>
                  <a:pt x="0" y="76"/>
                </a:cubicBezTo>
                <a:cubicBezTo>
                  <a:pt x="0" y="78"/>
                  <a:pt x="1" y="79"/>
                  <a:pt x="3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4" y="79"/>
                  <a:pt x="145" y="78"/>
                  <a:pt x="145" y="76"/>
                </a:cubicBezTo>
                <a:cubicBezTo>
                  <a:pt x="145" y="75"/>
                  <a:pt x="145" y="75"/>
                  <a:pt x="144" y="74"/>
                </a:cubicBezTo>
                <a:close/>
                <a:moveTo>
                  <a:pt x="11" y="73"/>
                </a:moveTo>
                <a:cubicBezTo>
                  <a:pt x="72" y="8"/>
                  <a:pt x="72" y="8"/>
                  <a:pt x="72" y="8"/>
                </a:cubicBezTo>
                <a:cubicBezTo>
                  <a:pt x="134" y="73"/>
                  <a:pt x="134" y="73"/>
                  <a:pt x="134" y="73"/>
                </a:cubicBezTo>
                <a:lnTo>
                  <a:pt x="11" y="7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2394804" y="3204379"/>
            <a:ext cx="300038" cy="547688"/>
          </a:xfrm>
          <a:custGeom>
            <a:avLst/>
            <a:gdLst>
              <a:gd name="T0" fmla="*/ 76 w 80"/>
              <a:gd name="T1" fmla="*/ 0 h 146"/>
              <a:gd name="T2" fmla="*/ 74 w 80"/>
              <a:gd name="T3" fmla="*/ 1 h 146"/>
              <a:gd name="T4" fmla="*/ 74 w 80"/>
              <a:gd name="T5" fmla="*/ 1 h 146"/>
              <a:gd name="T6" fmla="*/ 1 w 80"/>
              <a:gd name="T7" fmla="*/ 70 h 146"/>
              <a:gd name="T8" fmla="*/ 1 w 80"/>
              <a:gd name="T9" fmla="*/ 70 h 146"/>
              <a:gd name="T10" fmla="*/ 0 w 80"/>
              <a:gd name="T11" fmla="*/ 73 h 146"/>
              <a:gd name="T12" fmla="*/ 1 w 80"/>
              <a:gd name="T13" fmla="*/ 75 h 146"/>
              <a:gd name="T14" fmla="*/ 1 w 80"/>
              <a:gd name="T15" fmla="*/ 75 h 146"/>
              <a:gd name="T16" fmla="*/ 74 w 80"/>
              <a:gd name="T17" fmla="*/ 145 h 146"/>
              <a:gd name="T18" fmla="*/ 74 w 80"/>
              <a:gd name="T19" fmla="*/ 145 h 146"/>
              <a:gd name="T20" fmla="*/ 76 w 80"/>
              <a:gd name="T21" fmla="*/ 146 h 146"/>
              <a:gd name="T22" fmla="*/ 80 w 80"/>
              <a:gd name="T23" fmla="*/ 142 h 146"/>
              <a:gd name="T24" fmla="*/ 80 w 80"/>
              <a:gd name="T25" fmla="*/ 3 h 146"/>
              <a:gd name="T26" fmla="*/ 76 w 80"/>
              <a:gd name="T27" fmla="*/ 0 h 146"/>
              <a:gd name="T28" fmla="*/ 73 w 80"/>
              <a:gd name="T29" fmla="*/ 135 h 146"/>
              <a:gd name="T30" fmla="*/ 9 w 80"/>
              <a:gd name="T31" fmla="*/ 73 h 146"/>
              <a:gd name="T32" fmla="*/ 73 w 80"/>
              <a:gd name="T33" fmla="*/ 11 h 146"/>
              <a:gd name="T34" fmla="*/ 73 w 80"/>
              <a:gd name="T35" fmla="*/ 13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" h="146">
                <a:moveTo>
                  <a:pt x="76" y="0"/>
                </a:moveTo>
                <a:cubicBezTo>
                  <a:pt x="76" y="0"/>
                  <a:pt x="75" y="0"/>
                  <a:pt x="74" y="1"/>
                </a:cubicBezTo>
                <a:cubicBezTo>
                  <a:pt x="74" y="1"/>
                  <a:pt x="74" y="1"/>
                  <a:pt x="74" y="1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1"/>
                  <a:pt x="0" y="72"/>
                  <a:pt x="0" y="73"/>
                </a:cubicBezTo>
                <a:cubicBezTo>
                  <a:pt x="0" y="74"/>
                  <a:pt x="1" y="75"/>
                  <a:pt x="1" y="75"/>
                </a:cubicBezTo>
                <a:cubicBezTo>
                  <a:pt x="1" y="75"/>
                  <a:pt x="1" y="75"/>
                  <a:pt x="1" y="75"/>
                </a:cubicBezTo>
                <a:cubicBezTo>
                  <a:pt x="74" y="145"/>
                  <a:pt x="74" y="145"/>
                  <a:pt x="74" y="145"/>
                </a:cubicBezTo>
                <a:cubicBezTo>
                  <a:pt x="74" y="145"/>
                  <a:pt x="74" y="145"/>
                  <a:pt x="74" y="145"/>
                </a:cubicBezTo>
                <a:cubicBezTo>
                  <a:pt x="75" y="145"/>
                  <a:pt x="76" y="146"/>
                  <a:pt x="76" y="146"/>
                </a:cubicBezTo>
                <a:cubicBezTo>
                  <a:pt x="78" y="146"/>
                  <a:pt x="80" y="144"/>
                  <a:pt x="80" y="142"/>
                </a:cubicBezTo>
                <a:cubicBezTo>
                  <a:pt x="80" y="3"/>
                  <a:pt x="80" y="3"/>
                  <a:pt x="80" y="3"/>
                </a:cubicBezTo>
                <a:cubicBezTo>
                  <a:pt x="80" y="2"/>
                  <a:pt x="78" y="0"/>
                  <a:pt x="76" y="0"/>
                </a:cubicBezTo>
                <a:close/>
                <a:moveTo>
                  <a:pt x="73" y="135"/>
                </a:moveTo>
                <a:cubicBezTo>
                  <a:pt x="9" y="73"/>
                  <a:pt x="9" y="73"/>
                  <a:pt x="9" y="73"/>
                </a:cubicBezTo>
                <a:cubicBezTo>
                  <a:pt x="73" y="11"/>
                  <a:pt x="73" y="11"/>
                  <a:pt x="73" y="11"/>
                </a:cubicBezTo>
                <a:lnTo>
                  <a:pt x="73" y="1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3437791" y="3204379"/>
            <a:ext cx="296863" cy="547688"/>
          </a:xfrm>
          <a:custGeom>
            <a:avLst/>
            <a:gdLst>
              <a:gd name="T0" fmla="*/ 79 w 79"/>
              <a:gd name="T1" fmla="*/ 73 h 146"/>
              <a:gd name="T2" fmla="*/ 78 w 79"/>
              <a:gd name="T3" fmla="*/ 70 h 146"/>
              <a:gd name="T4" fmla="*/ 78 w 79"/>
              <a:gd name="T5" fmla="*/ 70 h 146"/>
              <a:gd name="T6" fmla="*/ 6 w 79"/>
              <a:gd name="T7" fmla="*/ 1 h 146"/>
              <a:gd name="T8" fmla="*/ 6 w 79"/>
              <a:gd name="T9" fmla="*/ 1 h 146"/>
              <a:gd name="T10" fmla="*/ 3 w 79"/>
              <a:gd name="T11" fmla="*/ 0 h 146"/>
              <a:gd name="T12" fmla="*/ 0 w 79"/>
              <a:gd name="T13" fmla="*/ 3 h 146"/>
              <a:gd name="T14" fmla="*/ 0 w 79"/>
              <a:gd name="T15" fmla="*/ 142 h 146"/>
              <a:gd name="T16" fmla="*/ 3 w 79"/>
              <a:gd name="T17" fmla="*/ 146 h 146"/>
              <a:gd name="T18" fmla="*/ 6 w 79"/>
              <a:gd name="T19" fmla="*/ 145 h 146"/>
              <a:gd name="T20" fmla="*/ 6 w 79"/>
              <a:gd name="T21" fmla="*/ 145 h 146"/>
              <a:gd name="T22" fmla="*/ 78 w 79"/>
              <a:gd name="T23" fmla="*/ 75 h 146"/>
              <a:gd name="T24" fmla="*/ 78 w 79"/>
              <a:gd name="T25" fmla="*/ 75 h 146"/>
              <a:gd name="T26" fmla="*/ 79 w 79"/>
              <a:gd name="T27" fmla="*/ 73 h 146"/>
              <a:gd name="T28" fmla="*/ 7 w 79"/>
              <a:gd name="T29" fmla="*/ 135 h 146"/>
              <a:gd name="T30" fmla="*/ 7 w 79"/>
              <a:gd name="T31" fmla="*/ 11 h 146"/>
              <a:gd name="T32" fmla="*/ 71 w 79"/>
              <a:gd name="T33" fmla="*/ 73 h 146"/>
              <a:gd name="T34" fmla="*/ 7 w 79"/>
              <a:gd name="T35" fmla="*/ 13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9" h="146">
                <a:moveTo>
                  <a:pt x="79" y="73"/>
                </a:moveTo>
                <a:cubicBezTo>
                  <a:pt x="79" y="72"/>
                  <a:pt x="79" y="71"/>
                  <a:pt x="78" y="70"/>
                </a:cubicBezTo>
                <a:cubicBezTo>
                  <a:pt x="78" y="70"/>
                  <a:pt x="78" y="70"/>
                  <a:pt x="78" y="7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4" y="0"/>
                  <a:pt x="3" y="0"/>
                </a:cubicBezTo>
                <a:cubicBezTo>
                  <a:pt x="2" y="0"/>
                  <a:pt x="0" y="2"/>
                  <a:pt x="0" y="3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4"/>
                  <a:pt x="2" y="146"/>
                  <a:pt x="3" y="146"/>
                </a:cubicBezTo>
                <a:cubicBezTo>
                  <a:pt x="4" y="146"/>
                  <a:pt x="5" y="145"/>
                  <a:pt x="6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78" y="75"/>
                  <a:pt x="78" y="75"/>
                  <a:pt x="78" y="75"/>
                </a:cubicBezTo>
                <a:cubicBezTo>
                  <a:pt x="78" y="75"/>
                  <a:pt x="78" y="75"/>
                  <a:pt x="78" y="75"/>
                </a:cubicBezTo>
                <a:cubicBezTo>
                  <a:pt x="79" y="75"/>
                  <a:pt x="79" y="74"/>
                  <a:pt x="79" y="73"/>
                </a:cubicBezTo>
                <a:close/>
                <a:moveTo>
                  <a:pt x="7" y="135"/>
                </a:moveTo>
                <a:cubicBezTo>
                  <a:pt x="7" y="11"/>
                  <a:pt x="7" y="11"/>
                  <a:pt x="7" y="11"/>
                </a:cubicBezTo>
                <a:cubicBezTo>
                  <a:pt x="71" y="73"/>
                  <a:pt x="71" y="73"/>
                  <a:pt x="71" y="73"/>
                </a:cubicBezTo>
                <a:lnTo>
                  <a:pt x="7" y="1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4356954" y="3204379"/>
            <a:ext cx="544513" cy="547688"/>
          </a:xfrm>
          <a:custGeom>
            <a:avLst/>
            <a:gdLst>
              <a:gd name="T0" fmla="*/ 144 w 145"/>
              <a:gd name="T1" fmla="*/ 70 h 146"/>
              <a:gd name="T2" fmla="*/ 124 w 145"/>
              <a:gd name="T3" fmla="*/ 51 h 146"/>
              <a:gd name="T4" fmla="*/ 122 w 145"/>
              <a:gd name="T5" fmla="*/ 50 h 146"/>
              <a:gd name="T6" fmla="*/ 119 w 145"/>
              <a:gd name="T7" fmla="*/ 53 h 146"/>
              <a:gd name="T8" fmla="*/ 120 w 145"/>
              <a:gd name="T9" fmla="*/ 55 h 146"/>
              <a:gd name="T10" fmla="*/ 134 w 145"/>
              <a:gd name="T11" fmla="*/ 70 h 146"/>
              <a:gd name="T12" fmla="*/ 76 w 145"/>
              <a:gd name="T13" fmla="*/ 70 h 146"/>
              <a:gd name="T14" fmla="*/ 76 w 145"/>
              <a:gd name="T15" fmla="*/ 11 h 146"/>
              <a:gd name="T16" fmla="*/ 90 w 145"/>
              <a:gd name="T17" fmla="*/ 26 h 146"/>
              <a:gd name="T18" fmla="*/ 92 w 145"/>
              <a:gd name="T19" fmla="*/ 27 h 146"/>
              <a:gd name="T20" fmla="*/ 95 w 145"/>
              <a:gd name="T21" fmla="*/ 23 h 146"/>
              <a:gd name="T22" fmla="*/ 95 w 145"/>
              <a:gd name="T23" fmla="*/ 21 h 146"/>
              <a:gd name="T24" fmla="*/ 75 w 145"/>
              <a:gd name="T25" fmla="*/ 1 h 146"/>
              <a:gd name="T26" fmla="*/ 72 w 145"/>
              <a:gd name="T27" fmla="*/ 0 h 146"/>
              <a:gd name="T28" fmla="*/ 70 w 145"/>
              <a:gd name="T29" fmla="*/ 1 h 146"/>
              <a:gd name="T30" fmla="*/ 50 w 145"/>
              <a:gd name="T31" fmla="*/ 21 h 146"/>
              <a:gd name="T32" fmla="*/ 49 w 145"/>
              <a:gd name="T33" fmla="*/ 23 h 146"/>
              <a:gd name="T34" fmla="*/ 53 w 145"/>
              <a:gd name="T35" fmla="*/ 27 h 146"/>
              <a:gd name="T36" fmla="*/ 55 w 145"/>
              <a:gd name="T37" fmla="*/ 26 h 146"/>
              <a:gd name="T38" fmla="*/ 69 w 145"/>
              <a:gd name="T39" fmla="*/ 11 h 146"/>
              <a:gd name="T40" fmla="*/ 69 w 145"/>
              <a:gd name="T41" fmla="*/ 70 h 146"/>
              <a:gd name="T42" fmla="*/ 11 w 145"/>
              <a:gd name="T43" fmla="*/ 70 h 146"/>
              <a:gd name="T44" fmla="*/ 25 w 145"/>
              <a:gd name="T45" fmla="*/ 55 h 146"/>
              <a:gd name="T46" fmla="*/ 26 w 145"/>
              <a:gd name="T47" fmla="*/ 53 h 146"/>
              <a:gd name="T48" fmla="*/ 23 w 145"/>
              <a:gd name="T49" fmla="*/ 50 h 146"/>
              <a:gd name="T50" fmla="*/ 20 w 145"/>
              <a:gd name="T51" fmla="*/ 51 h 146"/>
              <a:gd name="T52" fmla="*/ 1 w 145"/>
              <a:gd name="T53" fmla="*/ 70 h 146"/>
              <a:gd name="T54" fmla="*/ 0 w 145"/>
              <a:gd name="T55" fmla="*/ 73 h 146"/>
              <a:gd name="T56" fmla="*/ 1 w 145"/>
              <a:gd name="T57" fmla="*/ 75 h 146"/>
              <a:gd name="T58" fmla="*/ 20 w 145"/>
              <a:gd name="T59" fmla="*/ 95 h 146"/>
              <a:gd name="T60" fmla="*/ 23 w 145"/>
              <a:gd name="T61" fmla="*/ 96 h 146"/>
              <a:gd name="T62" fmla="*/ 26 w 145"/>
              <a:gd name="T63" fmla="*/ 93 h 146"/>
              <a:gd name="T64" fmla="*/ 25 w 145"/>
              <a:gd name="T65" fmla="*/ 90 h 146"/>
              <a:gd name="T66" fmla="*/ 11 w 145"/>
              <a:gd name="T67" fmla="*/ 76 h 146"/>
              <a:gd name="T68" fmla="*/ 69 w 145"/>
              <a:gd name="T69" fmla="*/ 76 h 146"/>
              <a:gd name="T70" fmla="*/ 69 w 145"/>
              <a:gd name="T71" fmla="*/ 134 h 146"/>
              <a:gd name="T72" fmla="*/ 55 w 145"/>
              <a:gd name="T73" fmla="*/ 120 h 146"/>
              <a:gd name="T74" fmla="*/ 53 w 145"/>
              <a:gd name="T75" fmla="*/ 119 h 146"/>
              <a:gd name="T76" fmla="*/ 49 w 145"/>
              <a:gd name="T77" fmla="*/ 122 h 146"/>
              <a:gd name="T78" fmla="*/ 50 w 145"/>
              <a:gd name="T79" fmla="*/ 125 h 146"/>
              <a:gd name="T80" fmla="*/ 70 w 145"/>
              <a:gd name="T81" fmla="*/ 145 h 146"/>
              <a:gd name="T82" fmla="*/ 72 w 145"/>
              <a:gd name="T83" fmla="*/ 146 h 146"/>
              <a:gd name="T84" fmla="*/ 75 w 145"/>
              <a:gd name="T85" fmla="*/ 145 h 146"/>
              <a:gd name="T86" fmla="*/ 95 w 145"/>
              <a:gd name="T87" fmla="*/ 125 h 146"/>
              <a:gd name="T88" fmla="*/ 95 w 145"/>
              <a:gd name="T89" fmla="*/ 122 h 146"/>
              <a:gd name="T90" fmla="*/ 92 w 145"/>
              <a:gd name="T91" fmla="*/ 119 h 146"/>
              <a:gd name="T92" fmla="*/ 90 w 145"/>
              <a:gd name="T93" fmla="*/ 120 h 146"/>
              <a:gd name="T94" fmla="*/ 76 w 145"/>
              <a:gd name="T95" fmla="*/ 134 h 146"/>
              <a:gd name="T96" fmla="*/ 76 w 145"/>
              <a:gd name="T97" fmla="*/ 76 h 146"/>
              <a:gd name="T98" fmla="*/ 134 w 145"/>
              <a:gd name="T99" fmla="*/ 76 h 146"/>
              <a:gd name="T100" fmla="*/ 120 w 145"/>
              <a:gd name="T101" fmla="*/ 90 h 146"/>
              <a:gd name="T102" fmla="*/ 119 w 145"/>
              <a:gd name="T103" fmla="*/ 93 h 146"/>
              <a:gd name="T104" fmla="*/ 122 w 145"/>
              <a:gd name="T105" fmla="*/ 96 h 146"/>
              <a:gd name="T106" fmla="*/ 124 w 145"/>
              <a:gd name="T107" fmla="*/ 95 h 146"/>
              <a:gd name="T108" fmla="*/ 144 w 145"/>
              <a:gd name="T109" fmla="*/ 75 h 146"/>
              <a:gd name="T110" fmla="*/ 145 w 145"/>
              <a:gd name="T111" fmla="*/ 73 h 146"/>
              <a:gd name="T112" fmla="*/ 144 w 145"/>
              <a:gd name="T113" fmla="*/ 7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46">
                <a:moveTo>
                  <a:pt x="144" y="70"/>
                </a:moveTo>
                <a:cubicBezTo>
                  <a:pt x="124" y="51"/>
                  <a:pt x="124" y="51"/>
                  <a:pt x="124" y="51"/>
                </a:cubicBezTo>
                <a:cubicBezTo>
                  <a:pt x="124" y="50"/>
                  <a:pt x="123" y="50"/>
                  <a:pt x="122" y="50"/>
                </a:cubicBezTo>
                <a:cubicBezTo>
                  <a:pt x="120" y="50"/>
                  <a:pt x="119" y="51"/>
                  <a:pt x="119" y="53"/>
                </a:cubicBezTo>
                <a:cubicBezTo>
                  <a:pt x="119" y="54"/>
                  <a:pt x="119" y="55"/>
                  <a:pt x="120" y="55"/>
                </a:cubicBezTo>
                <a:cubicBezTo>
                  <a:pt x="134" y="70"/>
                  <a:pt x="134" y="70"/>
                  <a:pt x="134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6" y="11"/>
                  <a:pt x="76" y="11"/>
                  <a:pt x="76" y="11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1" y="27"/>
                  <a:pt x="92" y="27"/>
                </a:cubicBezTo>
                <a:cubicBezTo>
                  <a:pt x="94" y="27"/>
                  <a:pt x="95" y="25"/>
                  <a:pt x="95" y="23"/>
                </a:cubicBezTo>
                <a:cubicBezTo>
                  <a:pt x="95" y="22"/>
                  <a:pt x="95" y="22"/>
                  <a:pt x="95" y="21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2" y="0"/>
                </a:cubicBezTo>
                <a:cubicBezTo>
                  <a:pt x="71" y="0"/>
                  <a:pt x="71" y="0"/>
                  <a:pt x="70" y="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2"/>
                  <a:pt x="49" y="22"/>
                  <a:pt x="49" y="23"/>
                </a:cubicBezTo>
                <a:cubicBezTo>
                  <a:pt x="49" y="25"/>
                  <a:pt x="51" y="27"/>
                  <a:pt x="53" y="27"/>
                </a:cubicBezTo>
                <a:cubicBezTo>
                  <a:pt x="53" y="27"/>
                  <a:pt x="54" y="26"/>
                  <a:pt x="55" y="26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70"/>
                  <a:pt x="69" y="70"/>
                  <a:pt x="69" y="70"/>
                </a:cubicBezTo>
                <a:cubicBezTo>
                  <a:pt x="11" y="70"/>
                  <a:pt x="11" y="70"/>
                  <a:pt x="11" y="70"/>
                </a:cubicBezTo>
                <a:cubicBezTo>
                  <a:pt x="25" y="55"/>
                  <a:pt x="25" y="55"/>
                  <a:pt x="25" y="55"/>
                </a:cubicBezTo>
                <a:cubicBezTo>
                  <a:pt x="26" y="55"/>
                  <a:pt x="26" y="54"/>
                  <a:pt x="26" y="53"/>
                </a:cubicBezTo>
                <a:cubicBezTo>
                  <a:pt x="26" y="51"/>
                  <a:pt x="25" y="50"/>
                  <a:pt x="23" y="50"/>
                </a:cubicBezTo>
                <a:cubicBezTo>
                  <a:pt x="22" y="50"/>
                  <a:pt x="21" y="50"/>
                  <a:pt x="20" y="51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71"/>
                  <a:pt x="0" y="72"/>
                  <a:pt x="0" y="73"/>
                </a:cubicBezTo>
                <a:cubicBezTo>
                  <a:pt x="0" y="74"/>
                  <a:pt x="0" y="75"/>
                  <a:pt x="1" y="75"/>
                </a:cubicBezTo>
                <a:cubicBezTo>
                  <a:pt x="20" y="95"/>
                  <a:pt x="20" y="95"/>
                  <a:pt x="20" y="95"/>
                </a:cubicBezTo>
                <a:cubicBezTo>
                  <a:pt x="21" y="96"/>
                  <a:pt x="22" y="96"/>
                  <a:pt x="23" y="96"/>
                </a:cubicBezTo>
                <a:cubicBezTo>
                  <a:pt x="25" y="96"/>
                  <a:pt x="26" y="94"/>
                  <a:pt x="26" y="93"/>
                </a:cubicBezTo>
                <a:cubicBezTo>
                  <a:pt x="26" y="92"/>
                  <a:pt x="26" y="91"/>
                  <a:pt x="25" y="90"/>
                </a:cubicBezTo>
                <a:cubicBezTo>
                  <a:pt x="11" y="76"/>
                  <a:pt x="11" y="76"/>
                  <a:pt x="11" y="76"/>
                </a:cubicBezTo>
                <a:cubicBezTo>
                  <a:pt x="69" y="76"/>
                  <a:pt x="69" y="76"/>
                  <a:pt x="69" y="76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4" y="119"/>
                  <a:pt x="53" y="119"/>
                  <a:pt x="53" y="119"/>
                </a:cubicBezTo>
                <a:cubicBezTo>
                  <a:pt x="51" y="119"/>
                  <a:pt x="49" y="121"/>
                  <a:pt x="49" y="122"/>
                </a:cubicBezTo>
                <a:cubicBezTo>
                  <a:pt x="49" y="123"/>
                  <a:pt x="50" y="124"/>
                  <a:pt x="50" y="125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1" y="145"/>
                  <a:pt x="71" y="146"/>
                  <a:pt x="72" y="146"/>
                </a:cubicBezTo>
                <a:cubicBezTo>
                  <a:pt x="73" y="146"/>
                  <a:pt x="74" y="145"/>
                  <a:pt x="75" y="145"/>
                </a:cubicBezTo>
                <a:cubicBezTo>
                  <a:pt x="95" y="125"/>
                  <a:pt x="95" y="125"/>
                  <a:pt x="95" y="125"/>
                </a:cubicBezTo>
                <a:cubicBezTo>
                  <a:pt x="95" y="124"/>
                  <a:pt x="95" y="123"/>
                  <a:pt x="95" y="122"/>
                </a:cubicBezTo>
                <a:cubicBezTo>
                  <a:pt x="95" y="121"/>
                  <a:pt x="94" y="119"/>
                  <a:pt x="92" y="119"/>
                </a:cubicBezTo>
                <a:cubicBezTo>
                  <a:pt x="91" y="119"/>
                  <a:pt x="90" y="119"/>
                  <a:pt x="90" y="120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76"/>
                  <a:pt x="76" y="76"/>
                  <a:pt x="76" y="76"/>
                </a:cubicBezTo>
                <a:cubicBezTo>
                  <a:pt x="134" y="76"/>
                  <a:pt x="134" y="76"/>
                  <a:pt x="134" y="76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19" y="91"/>
                  <a:pt x="119" y="92"/>
                  <a:pt x="119" y="93"/>
                </a:cubicBezTo>
                <a:cubicBezTo>
                  <a:pt x="119" y="94"/>
                  <a:pt x="120" y="96"/>
                  <a:pt x="122" y="96"/>
                </a:cubicBezTo>
                <a:cubicBezTo>
                  <a:pt x="123" y="96"/>
                  <a:pt x="124" y="96"/>
                  <a:pt x="124" y="95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5" y="75"/>
                  <a:pt x="145" y="74"/>
                  <a:pt x="145" y="73"/>
                </a:cubicBezTo>
                <a:cubicBezTo>
                  <a:pt x="145" y="72"/>
                  <a:pt x="145" y="71"/>
                  <a:pt x="144" y="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5401529" y="3224269"/>
            <a:ext cx="544513" cy="544513"/>
          </a:xfrm>
          <a:custGeom>
            <a:avLst/>
            <a:gdLst>
              <a:gd name="T0" fmla="*/ 109 w 145"/>
              <a:gd name="T1" fmla="*/ 53 h 145"/>
              <a:gd name="T2" fmla="*/ 107 w 145"/>
              <a:gd name="T3" fmla="*/ 54 h 145"/>
              <a:gd name="T4" fmla="*/ 107 w 145"/>
              <a:gd name="T5" fmla="*/ 53 h 145"/>
              <a:gd name="T6" fmla="*/ 73 w 145"/>
              <a:gd name="T7" fmla="*/ 85 h 145"/>
              <a:gd name="T8" fmla="*/ 39 w 145"/>
              <a:gd name="T9" fmla="*/ 53 h 145"/>
              <a:gd name="T10" fmla="*/ 38 w 145"/>
              <a:gd name="T11" fmla="*/ 54 h 145"/>
              <a:gd name="T12" fmla="*/ 36 w 145"/>
              <a:gd name="T13" fmla="*/ 53 h 145"/>
              <a:gd name="T14" fmla="*/ 33 w 145"/>
              <a:gd name="T15" fmla="*/ 56 h 145"/>
              <a:gd name="T16" fmla="*/ 34 w 145"/>
              <a:gd name="T17" fmla="*/ 58 h 145"/>
              <a:gd name="T18" fmla="*/ 34 w 145"/>
              <a:gd name="T19" fmla="*/ 58 h 145"/>
              <a:gd name="T20" fmla="*/ 70 w 145"/>
              <a:gd name="T21" fmla="*/ 91 h 145"/>
              <a:gd name="T22" fmla="*/ 70 w 145"/>
              <a:gd name="T23" fmla="*/ 91 h 145"/>
              <a:gd name="T24" fmla="*/ 73 w 145"/>
              <a:gd name="T25" fmla="*/ 92 h 145"/>
              <a:gd name="T26" fmla="*/ 75 w 145"/>
              <a:gd name="T27" fmla="*/ 91 h 145"/>
              <a:gd name="T28" fmla="*/ 75 w 145"/>
              <a:gd name="T29" fmla="*/ 91 h 145"/>
              <a:gd name="T30" fmla="*/ 111 w 145"/>
              <a:gd name="T31" fmla="*/ 58 h 145"/>
              <a:gd name="T32" fmla="*/ 111 w 145"/>
              <a:gd name="T33" fmla="*/ 58 h 145"/>
              <a:gd name="T34" fmla="*/ 112 w 145"/>
              <a:gd name="T35" fmla="*/ 56 h 145"/>
              <a:gd name="T36" fmla="*/ 109 w 145"/>
              <a:gd name="T37" fmla="*/ 53 h 145"/>
              <a:gd name="T38" fmla="*/ 132 w 145"/>
              <a:gd name="T39" fmla="*/ 0 h 145"/>
              <a:gd name="T40" fmla="*/ 13 w 145"/>
              <a:gd name="T41" fmla="*/ 0 h 145"/>
              <a:gd name="T42" fmla="*/ 0 w 145"/>
              <a:gd name="T43" fmla="*/ 13 h 145"/>
              <a:gd name="T44" fmla="*/ 0 w 145"/>
              <a:gd name="T45" fmla="*/ 132 h 145"/>
              <a:gd name="T46" fmla="*/ 13 w 145"/>
              <a:gd name="T47" fmla="*/ 145 h 145"/>
              <a:gd name="T48" fmla="*/ 132 w 145"/>
              <a:gd name="T49" fmla="*/ 145 h 145"/>
              <a:gd name="T50" fmla="*/ 145 w 145"/>
              <a:gd name="T51" fmla="*/ 132 h 145"/>
              <a:gd name="T52" fmla="*/ 145 w 145"/>
              <a:gd name="T53" fmla="*/ 13 h 145"/>
              <a:gd name="T54" fmla="*/ 132 w 145"/>
              <a:gd name="T55" fmla="*/ 0 h 145"/>
              <a:gd name="T56" fmla="*/ 139 w 145"/>
              <a:gd name="T57" fmla="*/ 132 h 145"/>
              <a:gd name="T58" fmla="*/ 132 w 145"/>
              <a:gd name="T59" fmla="*/ 139 h 145"/>
              <a:gd name="T60" fmla="*/ 13 w 145"/>
              <a:gd name="T61" fmla="*/ 139 h 145"/>
              <a:gd name="T62" fmla="*/ 7 w 145"/>
              <a:gd name="T63" fmla="*/ 132 h 145"/>
              <a:gd name="T64" fmla="*/ 7 w 145"/>
              <a:gd name="T65" fmla="*/ 13 h 145"/>
              <a:gd name="T66" fmla="*/ 13 w 145"/>
              <a:gd name="T67" fmla="*/ 6 h 145"/>
              <a:gd name="T68" fmla="*/ 132 w 145"/>
              <a:gd name="T69" fmla="*/ 6 h 145"/>
              <a:gd name="T70" fmla="*/ 139 w 145"/>
              <a:gd name="T71" fmla="*/ 13 h 145"/>
              <a:gd name="T72" fmla="*/ 139 w 145"/>
              <a:gd name="T73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145">
                <a:moveTo>
                  <a:pt x="109" y="53"/>
                </a:moveTo>
                <a:cubicBezTo>
                  <a:pt x="108" y="53"/>
                  <a:pt x="107" y="53"/>
                  <a:pt x="107" y="54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73" y="85"/>
                  <a:pt x="73" y="85"/>
                  <a:pt x="73" y="85"/>
                </a:cubicBezTo>
                <a:cubicBezTo>
                  <a:pt x="39" y="53"/>
                  <a:pt x="39" y="53"/>
                  <a:pt x="39" y="53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7" y="53"/>
                  <a:pt x="36" y="53"/>
                </a:cubicBezTo>
                <a:cubicBezTo>
                  <a:pt x="34" y="53"/>
                  <a:pt x="33" y="54"/>
                  <a:pt x="33" y="56"/>
                </a:cubicBezTo>
                <a:cubicBezTo>
                  <a:pt x="33" y="57"/>
                  <a:pt x="33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70" y="91"/>
                  <a:pt x="70" y="91"/>
                  <a:pt x="70" y="91"/>
                </a:cubicBezTo>
                <a:cubicBezTo>
                  <a:pt x="70" y="91"/>
                  <a:pt x="70" y="91"/>
                  <a:pt x="70" y="91"/>
                </a:cubicBezTo>
                <a:cubicBezTo>
                  <a:pt x="71" y="92"/>
                  <a:pt x="72" y="92"/>
                  <a:pt x="73" y="92"/>
                </a:cubicBezTo>
                <a:cubicBezTo>
                  <a:pt x="73" y="92"/>
                  <a:pt x="74" y="92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111" y="58"/>
                  <a:pt x="111" y="58"/>
                  <a:pt x="111" y="58"/>
                </a:cubicBezTo>
                <a:cubicBezTo>
                  <a:pt x="111" y="58"/>
                  <a:pt x="111" y="58"/>
                  <a:pt x="111" y="58"/>
                </a:cubicBezTo>
                <a:cubicBezTo>
                  <a:pt x="112" y="58"/>
                  <a:pt x="112" y="57"/>
                  <a:pt x="112" y="56"/>
                </a:cubicBezTo>
                <a:cubicBezTo>
                  <a:pt x="112" y="54"/>
                  <a:pt x="111" y="53"/>
                  <a:pt x="109" y="53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9" y="6"/>
                  <a:pt x="13" y="6"/>
                </a:cubicBezTo>
                <a:cubicBezTo>
                  <a:pt x="132" y="6"/>
                  <a:pt x="132" y="6"/>
                  <a:pt x="132" y="6"/>
                </a:cubicBezTo>
                <a:cubicBezTo>
                  <a:pt x="136" y="6"/>
                  <a:pt x="139" y="9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6444517" y="3224269"/>
            <a:ext cx="544513" cy="544513"/>
          </a:xfrm>
          <a:custGeom>
            <a:avLst/>
            <a:gdLst>
              <a:gd name="T0" fmla="*/ 132 w 145"/>
              <a:gd name="T1" fmla="*/ 0 h 145"/>
              <a:gd name="T2" fmla="*/ 13 w 145"/>
              <a:gd name="T3" fmla="*/ 0 h 145"/>
              <a:gd name="T4" fmla="*/ 0 w 145"/>
              <a:gd name="T5" fmla="*/ 13 h 145"/>
              <a:gd name="T6" fmla="*/ 0 w 145"/>
              <a:gd name="T7" fmla="*/ 132 h 145"/>
              <a:gd name="T8" fmla="*/ 13 w 145"/>
              <a:gd name="T9" fmla="*/ 145 h 145"/>
              <a:gd name="T10" fmla="*/ 132 w 145"/>
              <a:gd name="T11" fmla="*/ 145 h 145"/>
              <a:gd name="T12" fmla="*/ 145 w 145"/>
              <a:gd name="T13" fmla="*/ 132 h 145"/>
              <a:gd name="T14" fmla="*/ 145 w 145"/>
              <a:gd name="T15" fmla="*/ 13 h 145"/>
              <a:gd name="T16" fmla="*/ 132 w 145"/>
              <a:gd name="T17" fmla="*/ 0 h 145"/>
              <a:gd name="T18" fmla="*/ 138 w 145"/>
              <a:gd name="T19" fmla="*/ 132 h 145"/>
              <a:gd name="T20" fmla="*/ 132 w 145"/>
              <a:gd name="T21" fmla="*/ 139 h 145"/>
              <a:gd name="T22" fmla="*/ 13 w 145"/>
              <a:gd name="T23" fmla="*/ 139 h 145"/>
              <a:gd name="T24" fmla="*/ 6 w 145"/>
              <a:gd name="T25" fmla="*/ 132 h 145"/>
              <a:gd name="T26" fmla="*/ 6 w 145"/>
              <a:gd name="T27" fmla="*/ 13 h 145"/>
              <a:gd name="T28" fmla="*/ 13 w 145"/>
              <a:gd name="T29" fmla="*/ 6 h 145"/>
              <a:gd name="T30" fmla="*/ 132 w 145"/>
              <a:gd name="T31" fmla="*/ 6 h 145"/>
              <a:gd name="T32" fmla="*/ 138 w 145"/>
              <a:gd name="T33" fmla="*/ 13 h 145"/>
              <a:gd name="T34" fmla="*/ 138 w 145"/>
              <a:gd name="T35" fmla="*/ 132 h 145"/>
              <a:gd name="T36" fmla="*/ 111 w 145"/>
              <a:gd name="T37" fmla="*/ 87 h 145"/>
              <a:gd name="T38" fmla="*/ 74 w 145"/>
              <a:gd name="T39" fmla="*/ 53 h 145"/>
              <a:gd name="T40" fmla="*/ 74 w 145"/>
              <a:gd name="T41" fmla="*/ 54 h 145"/>
              <a:gd name="T42" fmla="*/ 72 w 145"/>
              <a:gd name="T43" fmla="*/ 53 h 145"/>
              <a:gd name="T44" fmla="*/ 70 w 145"/>
              <a:gd name="T45" fmla="*/ 54 h 145"/>
              <a:gd name="T46" fmla="*/ 70 w 145"/>
              <a:gd name="T47" fmla="*/ 53 h 145"/>
              <a:gd name="T48" fmla="*/ 34 w 145"/>
              <a:gd name="T49" fmla="*/ 87 h 145"/>
              <a:gd name="T50" fmla="*/ 34 w 145"/>
              <a:gd name="T51" fmla="*/ 87 h 145"/>
              <a:gd name="T52" fmla="*/ 33 w 145"/>
              <a:gd name="T53" fmla="*/ 89 h 145"/>
              <a:gd name="T54" fmla="*/ 36 w 145"/>
              <a:gd name="T55" fmla="*/ 92 h 145"/>
              <a:gd name="T56" fmla="*/ 38 w 145"/>
              <a:gd name="T57" fmla="*/ 91 h 145"/>
              <a:gd name="T58" fmla="*/ 38 w 145"/>
              <a:gd name="T59" fmla="*/ 91 h 145"/>
              <a:gd name="T60" fmla="*/ 72 w 145"/>
              <a:gd name="T61" fmla="*/ 60 h 145"/>
              <a:gd name="T62" fmla="*/ 106 w 145"/>
              <a:gd name="T63" fmla="*/ 91 h 145"/>
              <a:gd name="T64" fmla="*/ 106 w 145"/>
              <a:gd name="T65" fmla="*/ 91 h 145"/>
              <a:gd name="T66" fmla="*/ 109 w 145"/>
              <a:gd name="T67" fmla="*/ 92 h 145"/>
              <a:gd name="T68" fmla="*/ 112 w 145"/>
              <a:gd name="T69" fmla="*/ 89 h 145"/>
              <a:gd name="T70" fmla="*/ 111 w 145"/>
              <a:gd name="T71" fmla="*/ 8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45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5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32" y="6"/>
                  <a:pt x="132" y="6"/>
                  <a:pt x="132" y="6"/>
                </a:cubicBezTo>
                <a:cubicBezTo>
                  <a:pt x="135" y="6"/>
                  <a:pt x="138" y="9"/>
                  <a:pt x="138" y="13"/>
                </a:cubicBezTo>
                <a:lnTo>
                  <a:pt x="138" y="132"/>
                </a:lnTo>
                <a:close/>
                <a:moveTo>
                  <a:pt x="111" y="87"/>
                </a:moveTo>
                <a:cubicBezTo>
                  <a:pt x="74" y="53"/>
                  <a:pt x="74" y="53"/>
                  <a:pt x="74" y="53"/>
                </a:cubicBezTo>
                <a:cubicBezTo>
                  <a:pt x="74" y="54"/>
                  <a:pt x="74" y="54"/>
                  <a:pt x="74" y="54"/>
                </a:cubicBezTo>
                <a:cubicBezTo>
                  <a:pt x="74" y="53"/>
                  <a:pt x="73" y="53"/>
                  <a:pt x="72" y="53"/>
                </a:cubicBezTo>
                <a:cubicBezTo>
                  <a:pt x="71" y="53"/>
                  <a:pt x="71" y="53"/>
                  <a:pt x="70" y="54"/>
                </a:cubicBezTo>
                <a:cubicBezTo>
                  <a:pt x="70" y="53"/>
                  <a:pt x="70" y="53"/>
                  <a:pt x="70" y="53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7"/>
                  <a:pt x="34" y="87"/>
                  <a:pt x="34" y="87"/>
                </a:cubicBezTo>
                <a:cubicBezTo>
                  <a:pt x="33" y="87"/>
                  <a:pt x="33" y="88"/>
                  <a:pt x="33" y="89"/>
                </a:cubicBezTo>
                <a:cubicBezTo>
                  <a:pt x="33" y="91"/>
                  <a:pt x="34" y="92"/>
                  <a:pt x="36" y="92"/>
                </a:cubicBezTo>
                <a:cubicBezTo>
                  <a:pt x="37" y="92"/>
                  <a:pt x="38" y="92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72" y="60"/>
                  <a:pt x="72" y="60"/>
                  <a:pt x="72" y="60"/>
                </a:cubicBezTo>
                <a:cubicBezTo>
                  <a:pt x="106" y="91"/>
                  <a:pt x="106" y="91"/>
                  <a:pt x="106" y="91"/>
                </a:cubicBezTo>
                <a:cubicBezTo>
                  <a:pt x="106" y="91"/>
                  <a:pt x="106" y="91"/>
                  <a:pt x="106" y="91"/>
                </a:cubicBezTo>
                <a:cubicBezTo>
                  <a:pt x="107" y="92"/>
                  <a:pt x="108" y="92"/>
                  <a:pt x="109" y="92"/>
                </a:cubicBezTo>
                <a:cubicBezTo>
                  <a:pt x="110" y="92"/>
                  <a:pt x="112" y="91"/>
                  <a:pt x="112" y="89"/>
                </a:cubicBezTo>
                <a:cubicBezTo>
                  <a:pt x="112" y="88"/>
                  <a:pt x="112" y="87"/>
                  <a:pt x="111" y="8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7484329" y="3224269"/>
            <a:ext cx="549275" cy="544513"/>
          </a:xfrm>
          <a:custGeom>
            <a:avLst/>
            <a:gdLst>
              <a:gd name="T0" fmla="*/ 83 w 146"/>
              <a:gd name="T1" fmla="*/ 33 h 145"/>
              <a:gd name="T2" fmla="*/ 80 w 146"/>
              <a:gd name="T3" fmla="*/ 34 h 145"/>
              <a:gd name="T4" fmla="*/ 80 w 146"/>
              <a:gd name="T5" fmla="*/ 34 h 145"/>
              <a:gd name="T6" fmla="*/ 47 w 146"/>
              <a:gd name="T7" fmla="*/ 70 h 145"/>
              <a:gd name="T8" fmla="*/ 47 w 146"/>
              <a:gd name="T9" fmla="*/ 70 h 145"/>
              <a:gd name="T10" fmla="*/ 46 w 146"/>
              <a:gd name="T11" fmla="*/ 72 h 145"/>
              <a:gd name="T12" fmla="*/ 47 w 146"/>
              <a:gd name="T13" fmla="*/ 75 h 145"/>
              <a:gd name="T14" fmla="*/ 47 w 146"/>
              <a:gd name="T15" fmla="*/ 75 h 145"/>
              <a:gd name="T16" fmla="*/ 80 w 146"/>
              <a:gd name="T17" fmla="*/ 111 h 145"/>
              <a:gd name="T18" fmla="*/ 80 w 146"/>
              <a:gd name="T19" fmla="*/ 111 h 145"/>
              <a:gd name="T20" fmla="*/ 83 w 146"/>
              <a:gd name="T21" fmla="*/ 112 h 145"/>
              <a:gd name="T22" fmla="*/ 86 w 146"/>
              <a:gd name="T23" fmla="*/ 109 h 145"/>
              <a:gd name="T24" fmla="*/ 85 w 146"/>
              <a:gd name="T25" fmla="*/ 107 h 145"/>
              <a:gd name="T26" fmla="*/ 85 w 146"/>
              <a:gd name="T27" fmla="*/ 107 h 145"/>
              <a:gd name="T28" fmla="*/ 54 w 146"/>
              <a:gd name="T29" fmla="*/ 72 h 145"/>
              <a:gd name="T30" fmla="*/ 85 w 146"/>
              <a:gd name="T31" fmla="*/ 38 h 145"/>
              <a:gd name="T32" fmla="*/ 85 w 146"/>
              <a:gd name="T33" fmla="*/ 38 h 145"/>
              <a:gd name="T34" fmla="*/ 86 w 146"/>
              <a:gd name="T35" fmla="*/ 36 h 145"/>
              <a:gd name="T36" fmla="*/ 83 w 146"/>
              <a:gd name="T37" fmla="*/ 33 h 145"/>
              <a:gd name="T38" fmla="*/ 132 w 146"/>
              <a:gd name="T39" fmla="*/ 0 h 145"/>
              <a:gd name="T40" fmla="*/ 13 w 146"/>
              <a:gd name="T41" fmla="*/ 0 h 145"/>
              <a:gd name="T42" fmla="*/ 0 w 146"/>
              <a:gd name="T43" fmla="*/ 13 h 145"/>
              <a:gd name="T44" fmla="*/ 0 w 146"/>
              <a:gd name="T45" fmla="*/ 132 h 145"/>
              <a:gd name="T46" fmla="*/ 13 w 146"/>
              <a:gd name="T47" fmla="*/ 145 h 145"/>
              <a:gd name="T48" fmla="*/ 132 w 146"/>
              <a:gd name="T49" fmla="*/ 145 h 145"/>
              <a:gd name="T50" fmla="*/ 146 w 146"/>
              <a:gd name="T51" fmla="*/ 132 h 145"/>
              <a:gd name="T52" fmla="*/ 146 w 146"/>
              <a:gd name="T53" fmla="*/ 13 h 145"/>
              <a:gd name="T54" fmla="*/ 132 w 146"/>
              <a:gd name="T55" fmla="*/ 0 h 145"/>
              <a:gd name="T56" fmla="*/ 139 w 146"/>
              <a:gd name="T57" fmla="*/ 132 h 145"/>
              <a:gd name="T58" fmla="*/ 132 w 146"/>
              <a:gd name="T59" fmla="*/ 139 h 145"/>
              <a:gd name="T60" fmla="*/ 13 w 146"/>
              <a:gd name="T61" fmla="*/ 139 h 145"/>
              <a:gd name="T62" fmla="*/ 7 w 146"/>
              <a:gd name="T63" fmla="*/ 132 h 145"/>
              <a:gd name="T64" fmla="*/ 7 w 146"/>
              <a:gd name="T65" fmla="*/ 13 h 145"/>
              <a:gd name="T66" fmla="*/ 13 w 146"/>
              <a:gd name="T67" fmla="*/ 6 h 145"/>
              <a:gd name="T68" fmla="*/ 132 w 146"/>
              <a:gd name="T69" fmla="*/ 6 h 145"/>
              <a:gd name="T70" fmla="*/ 139 w 146"/>
              <a:gd name="T71" fmla="*/ 13 h 145"/>
              <a:gd name="T72" fmla="*/ 139 w 146"/>
              <a:gd name="T73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6" h="145">
                <a:moveTo>
                  <a:pt x="83" y="33"/>
                </a:moveTo>
                <a:cubicBezTo>
                  <a:pt x="82" y="33"/>
                  <a:pt x="81" y="33"/>
                  <a:pt x="80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1"/>
                  <a:pt x="46" y="72"/>
                  <a:pt x="46" y="72"/>
                </a:cubicBezTo>
                <a:cubicBezTo>
                  <a:pt x="46" y="73"/>
                  <a:pt x="47" y="74"/>
                  <a:pt x="47" y="75"/>
                </a:cubicBezTo>
                <a:cubicBezTo>
                  <a:pt x="47" y="75"/>
                  <a:pt x="47" y="75"/>
                  <a:pt x="47" y="75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1" y="112"/>
                  <a:pt x="82" y="112"/>
                  <a:pt x="83" y="112"/>
                </a:cubicBezTo>
                <a:cubicBezTo>
                  <a:pt x="85" y="112"/>
                  <a:pt x="86" y="111"/>
                  <a:pt x="86" y="109"/>
                </a:cubicBezTo>
                <a:cubicBezTo>
                  <a:pt x="86" y="108"/>
                  <a:pt x="86" y="107"/>
                  <a:pt x="85" y="107"/>
                </a:cubicBezTo>
                <a:cubicBezTo>
                  <a:pt x="85" y="107"/>
                  <a:pt x="85" y="107"/>
                  <a:pt x="85" y="107"/>
                </a:cubicBezTo>
                <a:cubicBezTo>
                  <a:pt x="54" y="72"/>
                  <a:pt x="54" y="72"/>
                  <a:pt x="54" y="72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6" y="38"/>
                  <a:pt x="86" y="37"/>
                  <a:pt x="86" y="36"/>
                </a:cubicBezTo>
                <a:cubicBezTo>
                  <a:pt x="86" y="34"/>
                  <a:pt x="85" y="33"/>
                  <a:pt x="83" y="33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40" y="145"/>
                  <a:pt x="146" y="139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10" y="6"/>
                  <a:pt x="13" y="6"/>
                </a:cubicBezTo>
                <a:cubicBezTo>
                  <a:pt x="132" y="6"/>
                  <a:pt x="132" y="6"/>
                  <a:pt x="132" y="6"/>
                </a:cubicBezTo>
                <a:cubicBezTo>
                  <a:pt x="136" y="6"/>
                  <a:pt x="139" y="9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8528904" y="3224269"/>
            <a:ext cx="544513" cy="544513"/>
          </a:xfrm>
          <a:custGeom>
            <a:avLst/>
            <a:gdLst>
              <a:gd name="T0" fmla="*/ 98 w 145"/>
              <a:gd name="T1" fmla="*/ 70 h 145"/>
              <a:gd name="T2" fmla="*/ 98 w 145"/>
              <a:gd name="T3" fmla="*/ 70 h 145"/>
              <a:gd name="T4" fmla="*/ 65 w 145"/>
              <a:gd name="T5" fmla="*/ 34 h 145"/>
              <a:gd name="T6" fmla="*/ 65 w 145"/>
              <a:gd name="T7" fmla="*/ 34 h 145"/>
              <a:gd name="T8" fmla="*/ 63 w 145"/>
              <a:gd name="T9" fmla="*/ 33 h 145"/>
              <a:gd name="T10" fmla="*/ 59 w 145"/>
              <a:gd name="T11" fmla="*/ 36 h 145"/>
              <a:gd name="T12" fmla="*/ 60 w 145"/>
              <a:gd name="T13" fmla="*/ 38 h 145"/>
              <a:gd name="T14" fmla="*/ 60 w 145"/>
              <a:gd name="T15" fmla="*/ 38 h 145"/>
              <a:gd name="T16" fmla="*/ 91 w 145"/>
              <a:gd name="T17" fmla="*/ 72 h 145"/>
              <a:gd name="T18" fmla="*/ 60 w 145"/>
              <a:gd name="T19" fmla="*/ 107 h 145"/>
              <a:gd name="T20" fmla="*/ 60 w 145"/>
              <a:gd name="T21" fmla="*/ 107 h 145"/>
              <a:gd name="T22" fmla="*/ 59 w 145"/>
              <a:gd name="T23" fmla="*/ 109 h 145"/>
              <a:gd name="T24" fmla="*/ 63 w 145"/>
              <a:gd name="T25" fmla="*/ 112 h 145"/>
              <a:gd name="T26" fmla="*/ 65 w 145"/>
              <a:gd name="T27" fmla="*/ 111 h 145"/>
              <a:gd name="T28" fmla="*/ 65 w 145"/>
              <a:gd name="T29" fmla="*/ 111 h 145"/>
              <a:gd name="T30" fmla="*/ 98 w 145"/>
              <a:gd name="T31" fmla="*/ 75 h 145"/>
              <a:gd name="T32" fmla="*/ 98 w 145"/>
              <a:gd name="T33" fmla="*/ 75 h 145"/>
              <a:gd name="T34" fmla="*/ 99 w 145"/>
              <a:gd name="T35" fmla="*/ 72 h 145"/>
              <a:gd name="T36" fmla="*/ 98 w 145"/>
              <a:gd name="T37" fmla="*/ 70 h 145"/>
              <a:gd name="T38" fmla="*/ 132 w 145"/>
              <a:gd name="T39" fmla="*/ 0 h 145"/>
              <a:gd name="T40" fmla="*/ 13 w 145"/>
              <a:gd name="T41" fmla="*/ 0 h 145"/>
              <a:gd name="T42" fmla="*/ 0 w 145"/>
              <a:gd name="T43" fmla="*/ 13 h 145"/>
              <a:gd name="T44" fmla="*/ 0 w 145"/>
              <a:gd name="T45" fmla="*/ 132 h 145"/>
              <a:gd name="T46" fmla="*/ 13 w 145"/>
              <a:gd name="T47" fmla="*/ 145 h 145"/>
              <a:gd name="T48" fmla="*/ 132 w 145"/>
              <a:gd name="T49" fmla="*/ 145 h 145"/>
              <a:gd name="T50" fmla="*/ 145 w 145"/>
              <a:gd name="T51" fmla="*/ 132 h 145"/>
              <a:gd name="T52" fmla="*/ 145 w 145"/>
              <a:gd name="T53" fmla="*/ 13 h 145"/>
              <a:gd name="T54" fmla="*/ 132 w 145"/>
              <a:gd name="T55" fmla="*/ 0 h 145"/>
              <a:gd name="T56" fmla="*/ 139 w 145"/>
              <a:gd name="T57" fmla="*/ 132 h 145"/>
              <a:gd name="T58" fmla="*/ 132 w 145"/>
              <a:gd name="T59" fmla="*/ 139 h 145"/>
              <a:gd name="T60" fmla="*/ 13 w 145"/>
              <a:gd name="T61" fmla="*/ 139 h 145"/>
              <a:gd name="T62" fmla="*/ 6 w 145"/>
              <a:gd name="T63" fmla="*/ 132 h 145"/>
              <a:gd name="T64" fmla="*/ 6 w 145"/>
              <a:gd name="T65" fmla="*/ 13 h 145"/>
              <a:gd name="T66" fmla="*/ 13 w 145"/>
              <a:gd name="T67" fmla="*/ 6 h 145"/>
              <a:gd name="T68" fmla="*/ 132 w 145"/>
              <a:gd name="T69" fmla="*/ 6 h 145"/>
              <a:gd name="T70" fmla="*/ 139 w 145"/>
              <a:gd name="T71" fmla="*/ 13 h 145"/>
              <a:gd name="T72" fmla="*/ 139 w 145"/>
              <a:gd name="T73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145">
                <a:moveTo>
                  <a:pt x="98" y="70"/>
                </a:moveTo>
                <a:cubicBezTo>
                  <a:pt x="98" y="70"/>
                  <a:pt x="98" y="70"/>
                  <a:pt x="98" y="70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ubicBezTo>
                  <a:pt x="64" y="33"/>
                  <a:pt x="64" y="33"/>
                  <a:pt x="63" y="33"/>
                </a:cubicBezTo>
                <a:cubicBezTo>
                  <a:pt x="61" y="33"/>
                  <a:pt x="59" y="34"/>
                  <a:pt x="59" y="36"/>
                </a:cubicBezTo>
                <a:cubicBezTo>
                  <a:pt x="59" y="37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91" y="72"/>
                  <a:pt x="91" y="72"/>
                  <a:pt x="91" y="72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7"/>
                  <a:pt x="59" y="108"/>
                  <a:pt x="59" y="109"/>
                </a:cubicBezTo>
                <a:cubicBezTo>
                  <a:pt x="59" y="111"/>
                  <a:pt x="61" y="112"/>
                  <a:pt x="63" y="112"/>
                </a:cubicBezTo>
                <a:cubicBezTo>
                  <a:pt x="64" y="112"/>
                  <a:pt x="64" y="112"/>
                  <a:pt x="65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98" y="75"/>
                  <a:pt x="98" y="75"/>
                  <a:pt x="98" y="75"/>
                </a:cubicBezTo>
                <a:cubicBezTo>
                  <a:pt x="98" y="75"/>
                  <a:pt x="98" y="75"/>
                  <a:pt x="98" y="75"/>
                </a:cubicBezTo>
                <a:cubicBezTo>
                  <a:pt x="99" y="74"/>
                  <a:pt x="99" y="73"/>
                  <a:pt x="99" y="72"/>
                </a:cubicBezTo>
                <a:cubicBezTo>
                  <a:pt x="99" y="72"/>
                  <a:pt x="99" y="71"/>
                  <a:pt x="98" y="70"/>
                </a:cubicBez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32" y="6"/>
                  <a:pt x="132" y="6"/>
                  <a:pt x="132" y="6"/>
                </a:cubicBezTo>
                <a:cubicBezTo>
                  <a:pt x="136" y="6"/>
                  <a:pt x="139" y="9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9659204" y="3224269"/>
            <a:ext cx="371475" cy="544513"/>
          </a:xfrm>
          <a:custGeom>
            <a:avLst/>
            <a:gdLst>
              <a:gd name="T0" fmla="*/ 95 w 99"/>
              <a:gd name="T1" fmla="*/ 92 h 145"/>
              <a:gd name="T2" fmla="*/ 66 w 99"/>
              <a:gd name="T3" fmla="*/ 92 h 145"/>
              <a:gd name="T4" fmla="*/ 66 w 99"/>
              <a:gd name="T5" fmla="*/ 13 h 145"/>
              <a:gd name="T6" fmla="*/ 52 w 99"/>
              <a:gd name="T7" fmla="*/ 0 h 145"/>
              <a:gd name="T8" fmla="*/ 46 w 99"/>
              <a:gd name="T9" fmla="*/ 0 h 145"/>
              <a:gd name="T10" fmla="*/ 33 w 99"/>
              <a:gd name="T11" fmla="*/ 13 h 145"/>
              <a:gd name="T12" fmla="*/ 33 w 99"/>
              <a:gd name="T13" fmla="*/ 92 h 145"/>
              <a:gd name="T14" fmla="*/ 3 w 99"/>
              <a:gd name="T15" fmla="*/ 92 h 145"/>
              <a:gd name="T16" fmla="*/ 0 w 99"/>
              <a:gd name="T17" fmla="*/ 96 h 145"/>
              <a:gd name="T18" fmla="*/ 1 w 99"/>
              <a:gd name="T19" fmla="*/ 98 h 145"/>
              <a:gd name="T20" fmla="*/ 47 w 99"/>
              <a:gd name="T21" fmla="*/ 144 h 145"/>
              <a:gd name="T22" fmla="*/ 49 w 99"/>
              <a:gd name="T23" fmla="*/ 145 h 145"/>
              <a:gd name="T24" fmla="*/ 52 w 99"/>
              <a:gd name="T25" fmla="*/ 144 h 145"/>
              <a:gd name="T26" fmla="*/ 98 w 99"/>
              <a:gd name="T27" fmla="*/ 98 h 145"/>
              <a:gd name="T28" fmla="*/ 99 w 99"/>
              <a:gd name="T29" fmla="*/ 96 h 145"/>
              <a:gd name="T30" fmla="*/ 95 w 99"/>
              <a:gd name="T31" fmla="*/ 92 h 145"/>
              <a:gd name="T32" fmla="*/ 49 w 99"/>
              <a:gd name="T33" fmla="*/ 137 h 145"/>
              <a:gd name="T34" fmla="*/ 11 w 99"/>
              <a:gd name="T35" fmla="*/ 99 h 145"/>
              <a:gd name="T36" fmla="*/ 39 w 99"/>
              <a:gd name="T37" fmla="*/ 99 h 145"/>
              <a:gd name="T38" fmla="*/ 39 w 99"/>
              <a:gd name="T39" fmla="*/ 13 h 145"/>
              <a:gd name="T40" fmla="*/ 46 w 99"/>
              <a:gd name="T41" fmla="*/ 6 h 145"/>
              <a:gd name="T42" fmla="*/ 52 w 99"/>
              <a:gd name="T43" fmla="*/ 6 h 145"/>
              <a:gd name="T44" fmla="*/ 59 w 99"/>
              <a:gd name="T45" fmla="*/ 13 h 145"/>
              <a:gd name="T46" fmla="*/ 59 w 99"/>
              <a:gd name="T47" fmla="*/ 99 h 145"/>
              <a:gd name="T48" fmla="*/ 87 w 99"/>
              <a:gd name="T49" fmla="*/ 99 h 145"/>
              <a:gd name="T50" fmla="*/ 49 w 99"/>
              <a:gd name="T51" fmla="*/ 13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9" h="145">
                <a:moveTo>
                  <a:pt x="95" y="92"/>
                </a:moveTo>
                <a:cubicBezTo>
                  <a:pt x="66" y="92"/>
                  <a:pt x="66" y="92"/>
                  <a:pt x="66" y="92"/>
                </a:cubicBezTo>
                <a:cubicBezTo>
                  <a:pt x="66" y="13"/>
                  <a:pt x="66" y="13"/>
                  <a:pt x="66" y="13"/>
                </a:cubicBezTo>
                <a:cubicBezTo>
                  <a:pt x="66" y="6"/>
                  <a:pt x="60" y="0"/>
                  <a:pt x="5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39" y="0"/>
                  <a:pt x="33" y="6"/>
                  <a:pt x="33" y="13"/>
                </a:cubicBezTo>
                <a:cubicBezTo>
                  <a:pt x="33" y="92"/>
                  <a:pt x="33" y="92"/>
                  <a:pt x="33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1" y="92"/>
                  <a:pt x="0" y="94"/>
                  <a:pt x="0" y="96"/>
                </a:cubicBezTo>
                <a:cubicBezTo>
                  <a:pt x="0" y="97"/>
                  <a:pt x="0" y="97"/>
                  <a:pt x="1" y="98"/>
                </a:cubicBezTo>
                <a:cubicBezTo>
                  <a:pt x="47" y="144"/>
                  <a:pt x="47" y="144"/>
                  <a:pt x="47" y="144"/>
                </a:cubicBezTo>
                <a:cubicBezTo>
                  <a:pt x="47" y="145"/>
                  <a:pt x="48" y="145"/>
                  <a:pt x="49" y="145"/>
                </a:cubicBezTo>
                <a:cubicBezTo>
                  <a:pt x="50" y="145"/>
                  <a:pt x="51" y="145"/>
                  <a:pt x="52" y="144"/>
                </a:cubicBezTo>
                <a:cubicBezTo>
                  <a:pt x="98" y="98"/>
                  <a:pt x="98" y="98"/>
                  <a:pt x="98" y="98"/>
                </a:cubicBezTo>
                <a:cubicBezTo>
                  <a:pt x="98" y="97"/>
                  <a:pt x="99" y="97"/>
                  <a:pt x="99" y="96"/>
                </a:cubicBezTo>
                <a:cubicBezTo>
                  <a:pt x="99" y="94"/>
                  <a:pt x="97" y="92"/>
                  <a:pt x="95" y="92"/>
                </a:cubicBezTo>
                <a:close/>
                <a:moveTo>
                  <a:pt x="49" y="137"/>
                </a:moveTo>
                <a:cubicBezTo>
                  <a:pt x="11" y="99"/>
                  <a:pt x="11" y="99"/>
                  <a:pt x="11" y="99"/>
                </a:cubicBezTo>
                <a:cubicBezTo>
                  <a:pt x="39" y="99"/>
                  <a:pt x="39" y="99"/>
                  <a:pt x="39" y="99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9"/>
                  <a:pt x="42" y="6"/>
                  <a:pt x="46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6" y="6"/>
                  <a:pt x="59" y="9"/>
                  <a:pt x="59" y="13"/>
                </a:cubicBezTo>
                <a:cubicBezTo>
                  <a:pt x="59" y="99"/>
                  <a:pt x="59" y="99"/>
                  <a:pt x="59" y="99"/>
                </a:cubicBezTo>
                <a:cubicBezTo>
                  <a:pt x="87" y="99"/>
                  <a:pt x="87" y="99"/>
                  <a:pt x="87" y="99"/>
                </a:cubicBezTo>
                <a:lnTo>
                  <a:pt x="49" y="1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699017" y="3224269"/>
            <a:ext cx="371475" cy="544513"/>
          </a:xfrm>
          <a:custGeom>
            <a:avLst/>
            <a:gdLst>
              <a:gd name="T0" fmla="*/ 98 w 99"/>
              <a:gd name="T1" fmla="*/ 47 h 145"/>
              <a:gd name="T2" fmla="*/ 52 w 99"/>
              <a:gd name="T3" fmla="*/ 1 h 145"/>
              <a:gd name="T4" fmla="*/ 50 w 99"/>
              <a:gd name="T5" fmla="*/ 0 h 145"/>
              <a:gd name="T6" fmla="*/ 47 w 99"/>
              <a:gd name="T7" fmla="*/ 1 h 145"/>
              <a:gd name="T8" fmla="*/ 1 w 99"/>
              <a:gd name="T9" fmla="*/ 47 h 145"/>
              <a:gd name="T10" fmla="*/ 0 w 99"/>
              <a:gd name="T11" fmla="*/ 49 h 145"/>
              <a:gd name="T12" fmla="*/ 4 w 99"/>
              <a:gd name="T13" fmla="*/ 53 h 145"/>
              <a:gd name="T14" fmla="*/ 33 w 99"/>
              <a:gd name="T15" fmla="*/ 53 h 145"/>
              <a:gd name="T16" fmla="*/ 33 w 99"/>
              <a:gd name="T17" fmla="*/ 132 h 145"/>
              <a:gd name="T18" fmla="*/ 47 w 99"/>
              <a:gd name="T19" fmla="*/ 145 h 145"/>
              <a:gd name="T20" fmla="*/ 53 w 99"/>
              <a:gd name="T21" fmla="*/ 145 h 145"/>
              <a:gd name="T22" fmla="*/ 66 w 99"/>
              <a:gd name="T23" fmla="*/ 132 h 145"/>
              <a:gd name="T24" fmla="*/ 66 w 99"/>
              <a:gd name="T25" fmla="*/ 53 h 145"/>
              <a:gd name="T26" fmla="*/ 96 w 99"/>
              <a:gd name="T27" fmla="*/ 53 h 145"/>
              <a:gd name="T28" fmla="*/ 99 w 99"/>
              <a:gd name="T29" fmla="*/ 49 h 145"/>
              <a:gd name="T30" fmla="*/ 98 w 99"/>
              <a:gd name="T31" fmla="*/ 47 h 145"/>
              <a:gd name="T32" fmla="*/ 60 w 99"/>
              <a:gd name="T33" fmla="*/ 46 h 145"/>
              <a:gd name="T34" fmla="*/ 60 w 99"/>
              <a:gd name="T35" fmla="*/ 132 h 145"/>
              <a:gd name="T36" fmla="*/ 53 w 99"/>
              <a:gd name="T37" fmla="*/ 139 h 145"/>
              <a:gd name="T38" fmla="*/ 47 w 99"/>
              <a:gd name="T39" fmla="*/ 139 h 145"/>
              <a:gd name="T40" fmla="*/ 40 w 99"/>
              <a:gd name="T41" fmla="*/ 132 h 145"/>
              <a:gd name="T42" fmla="*/ 40 w 99"/>
              <a:gd name="T43" fmla="*/ 46 h 145"/>
              <a:gd name="T44" fmla="*/ 12 w 99"/>
              <a:gd name="T45" fmla="*/ 46 h 145"/>
              <a:gd name="T46" fmla="*/ 50 w 99"/>
              <a:gd name="T47" fmla="*/ 8 h 145"/>
              <a:gd name="T48" fmla="*/ 88 w 99"/>
              <a:gd name="T49" fmla="*/ 46 h 145"/>
              <a:gd name="T50" fmla="*/ 60 w 99"/>
              <a:gd name="T51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9" h="145">
                <a:moveTo>
                  <a:pt x="98" y="47"/>
                </a:moveTo>
                <a:cubicBezTo>
                  <a:pt x="52" y="1"/>
                  <a:pt x="52" y="1"/>
                  <a:pt x="52" y="1"/>
                </a:cubicBezTo>
                <a:cubicBezTo>
                  <a:pt x="52" y="0"/>
                  <a:pt x="51" y="0"/>
                  <a:pt x="50" y="0"/>
                </a:cubicBezTo>
                <a:cubicBezTo>
                  <a:pt x="49" y="0"/>
                  <a:pt x="48" y="0"/>
                  <a:pt x="47" y="1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8"/>
                  <a:pt x="0" y="48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39"/>
                  <a:pt x="39" y="145"/>
                  <a:pt x="47" y="145"/>
                </a:cubicBezTo>
                <a:cubicBezTo>
                  <a:pt x="53" y="145"/>
                  <a:pt x="53" y="145"/>
                  <a:pt x="53" y="145"/>
                </a:cubicBezTo>
                <a:cubicBezTo>
                  <a:pt x="60" y="145"/>
                  <a:pt x="66" y="139"/>
                  <a:pt x="66" y="132"/>
                </a:cubicBezTo>
                <a:cubicBezTo>
                  <a:pt x="66" y="53"/>
                  <a:pt x="66" y="53"/>
                  <a:pt x="6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8" y="53"/>
                  <a:pt x="99" y="51"/>
                  <a:pt x="99" y="49"/>
                </a:cubicBezTo>
                <a:cubicBezTo>
                  <a:pt x="99" y="48"/>
                  <a:pt x="99" y="48"/>
                  <a:pt x="98" y="47"/>
                </a:cubicBezTo>
                <a:close/>
                <a:moveTo>
                  <a:pt x="60" y="46"/>
                </a:moveTo>
                <a:cubicBezTo>
                  <a:pt x="60" y="132"/>
                  <a:pt x="60" y="132"/>
                  <a:pt x="60" y="132"/>
                </a:cubicBezTo>
                <a:cubicBezTo>
                  <a:pt x="60" y="136"/>
                  <a:pt x="57" y="139"/>
                  <a:pt x="53" y="139"/>
                </a:cubicBezTo>
                <a:cubicBezTo>
                  <a:pt x="47" y="139"/>
                  <a:pt x="47" y="139"/>
                  <a:pt x="47" y="139"/>
                </a:cubicBezTo>
                <a:cubicBezTo>
                  <a:pt x="43" y="139"/>
                  <a:pt x="40" y="136"/>
                  <a:pt x="40" y="132"/>
                </a:cubicBezTo>
                <a:cubicBezTo>
                  <a:pt x="40" y="46"/>
                  <a:pt x="40" y="46"/>
                  <a:pt x="40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50" y="8"/>
                  <a:pt x="50" y="8"/>
                  <a:pt x="50" y="8"/>
                </a:cubicBezTo>
                <a:cubicBezTo>
                  <a:pt x="88" y="46"/>
                  <a:pt x="88" y="46"/>
                  <a:pt x="88" y="46"/>
                </a:cubicBezTo>
                <a:lnTo>
                  <a:pt x="60" y="4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11656279" y="3311581"/>
            <a:ext cx="544513" cy="371475"/>
          </a:xfrm>
          <a:custGeom>
            <a:avLst/>
            <a:gdLst>
              <a:gd name="T0" fmla="*/ 132 w 145"/>
              <a:gd name="T1" fmla="*/ 33 h 99"/>
              <a:gd name="T2" fmla="*/ 53 w 145"/>
              <a:gd name="T3" fmla="*/ 33 h 99"/>
              <a:gd name="T4" fmla="*/ 53 w 145"/>
              <a:gd name="T5" fmla="*/ 3 h 99"/>
              <a:gd name="T6" fmla="*/ 49 w 145"/>
              <a:gd name="T7" fmla="*/ 0 h 99"/>
              <a:gd name="T8" fmla="*/ 47 w 145"/>
              <a:gd name="T9" fmla="*/ 1 h 99"/>
              <a:gd name="T10" fmla="*/ 1 w 145"/>
              <a:gd name="T11" fmla="*/ 47 h 99"/>
              <a:gd name="T12" fmla="*/ 0 w 145"/>
              <a:gd name="T13" fmla="*/ 49 h 99"/>
              <a:gd name="T14" fmla="*/ 1 w 145"/>
              <a:gd name="T15" fmla="*/ 52 h 99"/>
              <a:gd name="T16" fmla="*/ 47 w 145"/>
              <a:gd name="T17" fmla="*/ 98 h 99"/>
              <a:gd name="T18" fmla="*/ 49 w 145"/>
              <a:gd name="T19" fmla="*/ 99 h 99"/>
              <a:gd name="T20" fmla="*/ 53 w 145"/>
              <a:gd name="T21" fmla="*/ 96 h 99"/>
              <a:gd name="T22" fmla="*/ 53 w 145"/>
              <a:gd name="T23" fmla="*/ 66 h 99"/>
              <a:gd name="T24" fmla="*/ 132 w 145"/>
              <a:gd name="T25" fmla="*/ 66 h 99"/>
              <a:gd name="T26" fmla="*/ 145 w 145"/>
              <a:gd name="T27" fmla="*/ 53 h 99"/>
              <a:gd name="T28" fmla="*/ 145 w 145"/>
              <a:gd name="T29" fmla="*/ 46 h 99"/>
              <a:gd name="T30" fmla="*/ 132 w 145"/>
              <a:gd name="T31" fmla="*/ 33 h 99"/>
              <a:gd name="T32" fmla="*/ 139 w 145"/>
              <a:gd name="T33" fmla="*/ 53 h 99"/>
              <a:gd name="T34" fmla="*/ 132 w 145"/>
              <a:gd name="T35" fmla="*/ 59 h 99"/>
              <a:gd name="T36" fmla="*/ 46 w 145"/>
              <a:gd name="T37" fmla="*/ 59 h 99"/>
              <a:gd name="T38" fmla="*/ 46 w 145"/>
              <a:gd name="T39" fmla="*/ 88 h 99"/>
              <a:gd name="T40" fmla="*/ 8 w 145"/>
              <a:gd name="T41" fmla="*/ 49 h 99"/>
              <a:gd name="T42" fmla="*/ 46 w 145"/>
              <a:gd name="T43" fmla="*/ 11 h 99"/>
              <a:gd name="T44" fmla="*/ 46 w 145"/>
              <a:gd name="T45" fmla="*/ 40 h 99"/>
              <a:gd name="T46" fmla="*/ 132 w 145"/>
              <a:gd name="T47" fmla="*/ 40 h 99"/>
              <a:gd name="T48" fmla="*/ 139 w 145"/>
              <a:gd name="T49" fmla="*/ 46 h 99"/>
              <a:gd name="T50" fmla="*/ 139 w 145"/>
              <a:gd name="T51" fmla="*/ 5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5" h="99">
                <a:moveTo>
                  <a:pt x="132" y="33"/>
                </a:moveTo>
                <a:cubicBezTo>
                  <a:pt x="53" y="33"/>
                  <a:pt x="53" y="33"/>
                  <a:pt x="53" y="3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1"/>
                  <a:pt x="51" y="0"/>
                  <a:pt x="49" y="0"/>
                </a:cubicBezTo>
                <a:cubicBezTo>
                  <a:pt x="48" y="0"/>
                  <a:pt x="48" y="0"/>
                  <a:pt x="47" y="1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8"/>
                  <a:pt x="0" y="49"/>
                  <a:pt x="0" y="49"/>
                </a:cubicBezTo>
                <a:cubicBezTo>
                  <a:pt x="0" y="50"/>
                  <a:pt x="0" y="51"/>
                  <a:pt x="1" y="52"/>
                </a:cubicBezTo>
                <a:cubicBezTo>
                  <a:pt x="47" y="98"/>
                  <a:pt x="47" y="98"/>
                  <a:pt x="47" y="98"/>
                </a:cubicBezTo>
                <a:cubicBezTo>
                  <a:pt x="48" y="99"/>
                  <a:pt x="48" y="99"/>
                  <a:pt x="49" y="99"/>
                </a:cubicBezTo>
                <a:cubicBezTo>
                  <a:pt x="51" y="99"/>
                  <a:pt x="53" y="98"/>
                  <a:pt x="53" y="96"/>
                </a:cubicBezTo>
                <a:cubicBezTo>
                  <a:pt x="53" y="66"/>
                  <a:pt x="53" y="66"/>
                  <a:pt x="53" y="66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39" y="66"/>
                  <a:pt x="145" y="60"/>
                  <a:pt x="145" y="53"/>
                </a:cubicBezTo>
                <a:cubicBezTo>
                  <a:pt x="145" y="46"/>
                  <a:pt x="145" y="46"/>
                  <a:pt x="145" y="46"/>
                </a:cubicBezTo>
                <a:cubicBezTo>
                  <a:pt x="145" y="39"/>
                  <a:pt x="139" y="33"/>
                  <a:pt x="132" y="33"/>
                </a:cubicBezTo>
                <a:close/>
                <a:moveTo>
                  <a:pt x="139" y="53"/>
                </a:moveTo>
                <a:cubicBezTo>
                  <a:pt x="139" y="56"/>
                  <a:pt x="136" y="59"/>
                  <a:pt x="132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88"/>
                  <a:pt x="46" y="88"/>
                  <a:pt x="46" y="88"/>
                </a:cubicBezTo>
                <a:cubicBezTo>
                  <a:pt x="8" y="49"/>
                  <a:pt x="8" y="49"/>
                  <a:pt x="8" y="49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40"/>
                  <a:pt x="46" y="40"/>
                  <a:pt x="46" y="40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6" y="40"/>
                  <a:pt x="139" y="43"/>
                  <a:pt x="139" y="46"/>
                </a:cubicBezTo>
                <a:lnTo>
                  <a:pt x="139" y="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12696092" y="3311581"/>
            <a:ext cx="547688" cy="371475"/>
          </a:xfrm>
          <a:custGeom>
            <a:avLst/>
            <a:gdLst>
              <a:gd name="T0" fmla="*/ 145 w 146"/>
              <a:gd name="T1" fmla="*/ 47 h 99"/>
              <a:gd name="T2" fmla="*/ 99 w 146"/>
              <a:gd name="T3" fmla="*/ 1 h 99"/>
              <a:gd name="T4" fmla="*/ 96 w 146"/>
              <a:gd name="T5" fmla="*/ 0 h 99"/>
              <a:gd name="T6" fmla="*/ 93 w 146"/>
              <a:gd name="T7" fmla="*/ 3 h 99"/>
              <a:gd name="T8" fmla="*/ 93 w 146"/>
              <a:gd name="T9" fmla="*/ 33 h 99"/>
              <a:gd name="T10" fmla="*/ 14 w 146"/>
              <a:gd name="T11" fmla="*/ 33 h 99"/>
              <a:gd name="T12" fmla="*/ 0 w 146"/>
              <a:gd name="T13" fmla="*/ 46 h 99"/>
              <a:gd name="T14" fmla="*/ 0 w 146"/>
              <a:gd name="T15" fmla="*/ 53 h 99"/>
              <a:gd name="T16" fmla="*/ 14 w 146"/>
              <a:gd name="T17" fmla="*/ 66 h 99"/>
              <a:gd name="T18" fmla="*/ 93 w 146"/>
              <a:gd name="T19" fmla="*/ 66 h 99"/>
              <a:gd name="T20" fmla="*/ 93 w 146"/>
              <a:gd name="T21" fmla="*/ 96 h 99"/>
              <a:gd name="T22" fmla="*/ 96 w 146"/>
              <a:gd name="T23" fmla="*/ 99 h 99"/>
              <a:gd name="T24" fmla="*/ 99 w 146"/>
              <a:gd name="T25" fmla="*/ 98 h 99"/>
              <a:gd name="T26" fmla="*/ 145 w 146"/>
              <a:gd name="T27" fmla="*/ 52 h 99"/>
              <a:gd name="T28" fmla="*/ 146 w 146"/>
              <a:gd name="T29" fmla="*/ 49 h 99"/>
              <a:gd name="T30" fmla="*/ 145 w 146"/>
              <a:gd name="T31" fmla="*/ 47 h 99"/>
              <a:gd name="T32" fmla="*/ 100 w 146"/>
              <a:gd name="T33" fmla="*/ 88 h 99"/>
              <a:gd name="T34" fmla="*/ 100 w 146"/>
              <a:gd name="T35" fmla="*/ 59 h 99"/>
              <a:gd name="T36" fmla="*/ 14 w 146"/>
              <a:gd name="T37" fmla="*/ 59 h 99"/>
              <a:gd name="T38" fmla="*/ 7 w 146"/>
              <a:gd name="T39" fmla="*/ 53 h 99"/>
              <a:gd name="T40" fmla="*/ 7 w 146"/>
              <a:gd name="T41" fmla="*/ 46 h 99"/>
              <a:gd name="T42" fmla="*/ 14 w 146"/>
              <a:gd name="T43" fmla="*/ 40 h 99"/>
              <a:gd name="T44" fmla="*/ 100 w 146"/>
              <a:gd name="T45" fmla="*/ 40 h 99"/>
              <a:gd name="T46" fmla="*/ 100 w 146"/>
              <a:gd name="T47" fmla="*/ 11 h 99"/>
              <a:gd name="T48" fmla="*/ 138 w 146"/>
              <a:gd name="T49" fmla="*/ 49 h 99"/>
              <a:gd name="T50" fmla="*/ 100 w 146"/>
              <a:gd name="T51" fmla="*/ 8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6" h="99">
                <a:moveTo>
                  <a:pt x="145" y="47"/>
                </a:moveTo>
                <a:cubicBezTo>
                  <a:pt x="99" y="1"/>
                  <a:pt x="99" y="1"/>
                  <a:pt x="99" y="1"/>
                </a:cubicBezTo>
                <a:cubicBezTo>
                  <a:pt x="98" y="0"/>
                  <a:pt x="97" y="0"/>
                  <a:pt x="96" y="0"/>
                </a:cubicBezTo>
                <a:cubicBezTo>
                  <a:pt x="94" y="0"/>
                  <a:pt x="93" y="1"/>
                  <a:pt x="93" y="3"/>
                </a:cubicBezTo>
                <a:cubicBezTo>
                  <a:pt x="93" y="33"/>
                  <a:pt x="93" y="33"/>
                  <a:pt x="93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6" y="33"/>
                  <a:pt x="0" y="39"/>
                  <a:pt x="0" y="4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6" y="66"/>
                  <a:pt x="14" y="66"/>
                </a:cubicBezTo>
                <a:cubicBezTo>
                  <a:pt x="93" y="66"/>
                  <a:pt x="93" y="66"/>
                  <a:pt x="93" y="6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8"/>
                  <a:pt x="94" y="99"/>
                  <a:pt x="96" y="99"/>
                </a:cubicBezTo>
                <a:cubicBezTo>
                  <a:pt x="97" y="99"/>
                  <a:pt x="98" y="99"/>
                  <a:pt x="99" y="98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1"/>
                  <a:pt x="146" y="50"/>
                  <a:pt x="146" y="49"/>
                </a:cubicBezTo>
                <a:cubicBezTo>
                  <a:pt x="146" y="49"/>
                  <a:pt x="145" y="48"/>
                  <a:pt x="145" y="47"/>
                </a:cubicBezTo>
                <a:close/>
                <a:moveTo>
                  <a:pt x="100" y="88"/>
                </a:moveTo>
                <a:cubicBezTo>
                  <a:pt x="100" y="59"/>
                  <a:pt x="100" y="59"/>
                  <a:pt x="100" y="59"/>
                </a:cubicBezTo>
                <a:cubicBezTo>
                  <a:pt x="14" y="59"/>
                  <a:pt x="14" y="59"/>
                  <a:pt x="14" y="59"/>
                </a:cubicBezTo>
                <a:cubicBezTo>
                  <a:pt x="10" y="59"/>
                  <a:pt x="7" y="56"/>
                  <a:pt x="7" y="53"/>
                </a:cubicBezTo>
                <a:cubicBezTo>
                  <a:pt x="7" y="46"/>
                  <a:pt x="7" y="46"/>
                  <a:pt x="7" y="46"/>
                </a:cubicBezTo>
                <a:cubicBezTo>
                  <a:pt x="7" y="43"/>
                  <a:pt x="10" y="40"/>
                  <a:pt x="14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11"/>
                  <a:pt x="100" y="11"/>
                  <a:pt x="100" y="11"/>
                </a:cubicBezTo>
                <a:cubicBezTo>
                  <a:pt x="138" y="49"/>
                  <a:pt x="138" y="49"/>
                  <a:pt x="138" y="49"/>
                </a:cubicBezTo>
                <a:lnTo>
                  <a:pt x="100" y="8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45"/>
          <p:cNvSpPr>
            <a:spLocks/>
          </p:cNvSpPr>
          <p:nvPr/>
        </p:nvSpPr>
        <p:spPr bwMode="auto">
          <a:xfrm>
            <a:off x="13813692" y="3224269"/>
            <a:ext cx="398463" cy="544513"/>
          </a:xfrm>
          <a:custGeom>
            <a:avLst/>
            <a:gdLst>
              <a:gd name="T0" fmla="*/ 105 w 106"/>
              <a:gd name="T1" fmla="*/ 34 h 145"/>
              <a:gd name="T2" fmla="*/ 72 w 106"/>
              <a:gd name="T3" fmla="*/ 1 h 145"/>
              <a:gd name="T4" fmla="*/ 69 w 106"/>
              <a:gd name="T5" fmla="*/ 0 h 145"/>
              <a:gd name="T6" fmla="*/ 66 w 106"/>
              <a:gd name="T7" fmla="*/ 3 h 145"/>
              <a:gd name="T8" fmla="*/ 67 w 106"/>
              <a:gd name="T9" fmla="*/ 5 h 145"/>
              <a:gd name="T10" fmla="*/ 94 w 106"/>
              <a:gd name="T11" fmla="*/ 33 h 145"/>
              <a:gd name="T12" fmla="*/ 3 w 106"/>
              <a:gd name="T13" fmla="*/ 33 h 145"/>
              <a:gd name="T14" fmla="*/ 0 w 106"/>
              <a:gd name="T15" fmla="*/ 36 h 145"/>
              <a:gd name="T16" fmla="*/ 0 w 106"/>
              <a:gd name="T17" fmla="*/ 142 h 145"/>
              <a:gd name="T18" fmla="*/ 3 w 106"/>
              <a:gd name="T19" fmla="*/ 145 h 145"/>
              <a:gd name="T20" fmla="*/ 6 w 106"/>
              <a:gd name="T21" fmla="*/ 142 h 145"/>
              <a:gd name="T22" fmla="*/ 6 w 106"/>
              <a:gd name="T23" fmla="*/ 39 h 145"/>
              <a:gd name="T24" fmla="*/ 94 w 106"/>
              <a:gd name="T25" fmla="*/ 39 h 145"/>
              <a:gd name="T26" fmla="*/ 67 w 106"/>
              <a:gd name="T27" fmla="*/ 67 h 145"/>
              <a:gd name="T28" fmla="*/ 66 w 106"/>
              <a:gd name="T29" fmla="*/ 69 h 145"/>
              <a:gd name="T30" fmla="*/ 69 w 106"/>
              <a:gd name="T31" fmla="*/ 72 h 145"/>
              <a:gd name="T32" fmla="*/ 72 w 106"/>
              <a:gd name="T33" fmla="*/ 72 h 145"/>
              <a:gd name="T34" fmla="*/ 105 w 106"/>
              <a:gd name="T35" fmla="*/ 38 h 145"/>
              <a:gd name="T36" fmla="*/ 106 w 106"/>
              <a:gd name="T37" fmla="*/ 36 h 145"/>
              <a:gd name="T38" fmla="*/ 105 w 106"/>
              <a:gd name="T39" fmla="*/ 3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145">
                <a:moveTo>
                  <a:pt x="105" y="34"/>
                </a:moveTo>
                <a:cubicBezTo>
                  <a:pt x="72" y="1"/>
                  <a:pt x="72" y="1"/>
                  <a:pt x="72" y="1"/>
                </a:cubicBezTo>
                <a:cubicBezTo>
                  <a:pt x="71" y="0"/>
                  <a:pt x="70" y="0"/>
                  <a:pt x="69" y="0"/>
                </a:cubicBezTo>
                <a:cubicBezTo>
                  <a:pt x="67" y="0"/>
                  <a:pt x="66" y="1"/>
                  <a:pt x="66" y="3"/>
                </a:cubicBezTo>
                <a:cubicBezTo>
                  <a:pt x="66" y="4"/>
                  <a:pt x="66" y="5"/>
                  <a:pt x="67" y="5"/>
                </a:cubicBezTo>
                <a:cubicBezTo>
                  <a:pt x="94" y="33"/>
                  <a:pt x="94" y="33"/>
                  <a:pt x="94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3"/>
                  <a:pt x="0" y="34"/>
                  <a:pt x="0" y="36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4"/>
                  <a:pt x="1" y="145"/>
                  <a:pt x="3" y="145"/>
                </a:cubicBezTo>
                <a:cubicBezTo>
                  <a:pt x="5" y="145"/>
                  <a:pt x="6" y="144"/>
                  <a:pt x="6" y="142"/>
                </a:cubicBezTo>
                <a:cubicBezTo>
                  <a:pt x="6" y="39"/>
                  <a:pt x="6" y="39"/>
                  <a:pt x="6" y="39"/>
                </a:cubicBezTo>
                <a:cubicBezTo>
                  <a:pt x="94" y="39"/>
                  <a:pt x="94" y="39"/>
                  <a:pt x="94" y="39"/>
                </a:cubicBezTo>
                <a:cubicBezTo>
                  <a:pt x="67" y="67"/>
                  <a:pt x="67" y="67"/>
                  <a:pt x="67" y="67"/>
                </a:cubicBezTo>
                <a:cubicBezTo>
                  <a:pt x="66" y="67"/>
                  <a:pt x="66" y="68"/>
                  <a:pt x="66" y="69"/>
                </a:cubicBezTo>
                <a:cubicBezTo>
                  <a:pt x="66" y="71"/>
                  <a:pt x="67" y="72"/>
                  <a:pt x="69" y="72"/>
                </a:cubicBezTo>
                <a:cubicBezTo>
                  <a:pt x="70" y="72"/>
                  <a:pt x="71" y="72"/>
                  <a:pt x="72" y="72"/>
                </a:cubicBezTo>
                <a:cubicBezTo>
                  <a:pt x="105" y="38"/>
                  <a:pt x="105" y="38"/>
                  <a:pt x="105" y="38"/>
                </a:cubicBezTo>
                <a:cubicBezTo>
                  <a:pt x="105" y="38"/>
                  <a:pt x="106" y="37"/>
                  <a:pt x="106" y="36"/>
                </a:cubicBezTo>
                <a:cubicBezTo>
                  <a:pt x="106" y="35"/>
                  <a:pt x="105" y="34"/>
                  <a:pt x="105" y="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782067" y="3300469"/>
            <a:ext cx="544513" cy="393700"/>
          </a:xfrm>
          <a:custGeom>
            <a:avLst/>
            <a:gdLst>
              <a:gd name="T0" fmla="*/ 144 w 145"/>
              <a:gd name="T1" fmla="*/ 34 h 105"/>
              <a:gd name="T2" fmla="*/ 111 w 145"/>
              <a:gd name="T3" fmla="*/ 1 h 105"/>
              <a:gd name="T4" fmla="*/ 109 w 145"/>
              <a:gd name="T5" fmla="*/ 0 h 105"/>
              <a:gd name="T6" fmla="*/ 105 w 145"/>
              <a:gd name="T7" fmla="*/ 3 h 105"/>
              <a:gd name="T8" fmla="*/ 105 w 145"/>
              <a:gd name="T9" fmla="*/ 33 h 105"/>
              <a:gd name="T10" fmla="*/ 3 w 145"/>
              <a:gd name="T11" fmla="*/ 33 h 105"/>
              <a:gd name="T12" fmla="*/ 0 w 145"/>
              <a:gd name="T13" fmla="*/ 36 h 105"/>
              <a:gd name="T14" fmla="*/ 0 w 145"/>
              <a:gd name="T15" fmla="*/ 102 h 105"/>
              <a:gd name="T16" fmla="*/ 3 w 145"/>
              <a:gd name="T17" fmla="*/ 105 h 105"/>
              <a:gd name="T18" fmla="*/ 6 w 145"/>
              <a:gd name="T19" fmla="*/ 102 h 105"/>
              <a:gd name="T20" fmla="*/ 6 w 145"/>
              <a:gd name="T21" fmla="*/ 39 h 105"/>
              <a:gd name="T22" fmla="*/ 105 w 145"/>
              <a:gd name="T23" fmla="*/ 39 h 105"/>
              <a:gd name="T24" fmla="*/ 105 w 145"/>
              <a:gd name="T25" fmla="*/ 69 h 105"/>
              <a:gd name="T26" fmla="*/ 109 w 145"/>
              <a:gd name="T27" fmla="*/ 72 h 105"/>
              <a:gd name="T28" fmla="*/ 111 w 145"/>
              <a:gd name="T29" fmla="*/ 71 h 105"/>
              <a:gd name="T30" fmla="*/ 144 w 145"/>
              <a:gd name="T31" fmla="*/ 38 h 105"/>
              <a:gd name="T32" fmla="*/ 145 w 145"/>
              <a:gd name="T33" fmla="*/ 36 h 105"/>
              <a:gd name="T34" fmla="*/ 144 w 145"/>
              <a:gd name="T35" fmla="*/ 34 h 105"/>
              <a:gd name="T36" fmla="*/ 112 w 145"/>
              <a:gd name="T37" fmla="*/ 61 h 105"/>
              <a:gd name="T38" fmla="*/ 112 w 145"/>
              <a:gd name="T39" fmla="*/ 11 h 105"/>
              <a:gd name="T40" fmla="*/ 137 w 145"/>
              <a:gd name="T41" fmla="*/ 36 h 105"/>
              <a:gd name="T42" fmla="*/ 112 w 145"/>
              <a:gd name="T43" fmla="*/ 61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5" h="105">
                <a:moveTo>
                  <a:pt x="144" y="34"/>
                </a:moveTo>
                <a:cubicBezTo>
                  <a:pt x="111" y="1"/>
                  <a:pt x="111" y="1"/>
                  <a:pt x="111" y="1"/>
                </a:cubicBezTo>
                <a:cubicBezTo>
                  <a:pt x="110" y="0"/>
                  <a:pt x="110" y="0"/>
                  <a:pt x="109" y="0"/>
                </a:cubicBezTo>
                <a:cubicBezTo>
                  <a:pt x="107" y="0"/>
                  <a:pt x="105" y="1"/>
                  <a:pt x="105" y="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3"/>
                  <a:pt x="0" y="34"/>
                  <a:pt x="0" y="36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4"/>
                  <a:pt x="1" y="105"/>
                  <a:pt x="3" y="105"/>
                </a:cubicBezTo>
                <a:cubicBezTo>
                  <a:pt x="5" y="105"/>
                  <a:pt x="6" y="104"/>
                  <a:pt x="6" y="102"/>
                </a:cubicBezTo>
                <a:cubicBezTo>
                  <a:pt x="6" y="39"/>
                  <a:pt x="6" y="39"/>
                  <a:pt x="6" y="39"/>
                </a:cubicBezTo>
                <a:cubicBezTo>
                  <a:pt x="105" y="39"/>
                  <a:pt x="105" y="39"/>
                  <a:pt x="105" y="3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71"/>
                  <a:pt x="107" y="72"/>
                  <a:pt x="109" y="72"/>
                </a:cubicBezTo>
                <a:cubicBezTo>
                  <a:pt x="110" y="72"/>
                  <a:pt x="110" y="72"/>
                  <a:pt x="111" y="71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5" y="38"/>
                  <a:pt x="145" y="37"/>
                  <a:pt x="145" y="36"/>
                </a:cubicBezTo>
                <a:cubicBezTo>
                  <a:pt x="145" y="35"/>
                  <a:pt x="145" y="34"/>
                  <a:pt x="144" y="34"/>
                </a:cubicBezTo>
                <a:close/>
                <a:moveTo>
                  <a:pt x="112" y="61"/>
                </a:moveTo>
                <a:cubicBezTo>
                  <a:pt x="112" y="11"/>
                  <a:pt x="112" y="11"/>
                  <a:pt x="112" y="11"/>
                </a:cubicBezTo>
                <a:cubicBezTo>
                  <a:pt x="137" y="36"/>
                  <a:pt x="137" y="36"/>
                  <a:pt x="137" y="36"/>
                </a:cubicBezTo>
                <a:lnTo>
                  <a:pt x="112" y="6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1231166" y="4196980"/>
            <a:ext cx="544513" cy="547688"/>
          </a:xfrm>
          <a:custGeom>
            <a:avLst/>
            <a:gdLst>
              <a:gd name="T0" fmla="*/ 63 w 145"/>
              <a:gd name="T1" fmla="*/ 80 h 146"/>
              <a:gd name="T2" fmla="*/ 60 w 145"/>
              <a:gd name="T3" fmla="*/ 81 h 146"/>
              <a:gd name="T4" fmla="*/ 7 w 145"/>
              <a:gd name="T5" fmla="*/ 135 h 146"/>
              <a:gd name="T6" fmla="*/ 7 w 145"/>
              <a:gd name="T7" fmla="*/ 96 h 146"/>
              <a:gd name="T8" fmla="*/ 3 w 145"/>
              <a:gd name="T9" fmla="*/ 93 h 146"/>
              <a:gd name="T10" fmla="*/ 0 w 145"/>
              <a:gd name="T11" fmla="*/ 96 h 146"/>
              <a:gd name="T12" fmla="*/ 0 w 145"/>
              <a:gd name="T13" fmla="*/ 143 h 146"/>
              <a:gd name="T14" fmla="*/ 3 w 145"/>
              <a:gd name="T15" fmla="*/ 146 h 146"/>
              <a:gd name="T16" fmla="*/ 50 w 145"/>
              <a:gd name="T17" fmla="*/ 146 h 146"/>
              <a:gd name="T18" fmla="*/ 53 w 145"/>
              <a:gd name="T19" fmla="*/ 143 h 146"/>
              <a:gd name="T20" fmla="*/ 50 w 145"/>
              <a:gd name="T21" fmla="*/ 139 h 146"/>
              <a:gd name="T22" fmla="*/ 11 w 145"/>
              <a:gd name="T23" fmla="*/ 139 h 146"/>
              <a:gd name="T24" fmla="*/ 65 w 145"/>
              <a:gd name="T25" fmla="*/ 85 h 146"/>
              <a:gd name="T26" fmla="*/ 66 w 145"/>
              <a:gd name="T27" fmla="*/ 83 h 146"/>
              <a:gd name="T28" fmla="*/ 63 w 145"/>
              <a:gd name="T29" fmla="*/ 80 h 146"/>
              <a:gd name="T30" fmla="*/ 142 w 145"/>
              <a:gd name="T31" fmla="*/ 0 h 146"/>
              <a:gd name="T32" fmla="*/ 96 w 145"/>
              <a:gd name="T33" fmla="*/ 0 h 146"/>
              <a:gd name="T34" fmla="*/ 92 w 145"/>
              <a:gd name="T35" fmla="*/ 4 h 146"/>
              <a:gd name="T36" fmla="*/ 96 w 145"/>
              <a:gd name="T37" fmla="*/ 7 h 146"/>
              <a:gd name="T38" fmla="*/ 134 w 145"/>
              <a:gd name="T39" fmla="*/ 7 h 146"/>
              <a:gd name="T40" fmla="*/ 80 w 145"/>
              <a:gd name="T41" fmla="*/ 61 h 146"/>
              <a:gd name="T42" fmla="*/ 79 w 145"/>
              <a:gd name="T43" fmla="*/ 63 h 146"/>
              <a:gd name="T44" fmla="*/ 83 w 145"/>
              <a:gd name="T45" fmla="*/ 66 h 146"/>
              <a:gd name="T46" fmla="*/ 85 w 145"/>
              <a:gd name="T47" fmla="*/ 66 h 146"/>
              <a:gd name="T48" fmla="*/ 139 w 145"/>
              <a:gd name="T49" fmla="*/ 12 h 146"/>
              <a:gd name="T50" fmla="*/ 139 w 145"/>
              <a:gd name="T51" fmla="*/ 50 h 146"/>
              <a:gd name="T52" fmla="*/ 142 w 145"/>
              <a:gd name="T53" fmla="*/ 53 h 146"/>
              <a:gd name="T54" fmla="*/ 145 w 145"/>
              <a:gd name="T55" fmla="*/ 50 h 146"/>
              <a:gd name="T56" fmla="*/ 145 w 145"/>
              <a:gd name="T57" fmla="*/ 4 h 146"/>
              <a:gd name="T58" fmla="*/ 142 w 145"/>
              <a:gd name="T59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63" y="80"/>
                </a:moveTo>
                <a:cubicBezTo>
                  <a:pt x="62" y="80"/>
                  <a:pt x="61" y="80"/>
                  <a:pt x="60" y="81"/>
                </a:cubicBezTo>
                <a:cubicBezTo>
                  <a:pt x="7" y="135"/>
                  <a:pt x="7" y="135"/>
                  <a:pt x="7" y="135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94"/>
                  <a:pt x="5" y="93"/>
                  <a:pt x="3" y="93"/>
                </a:cubicBezTo>
                <a:cubicBezTo>
                  <a:pt x="1" y="93"/>
                  <a:pt x="0" y="94"/>
                  <a:pt x="0" y="96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1" y="146"/>
                  <a:pt x="3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1" y="146"/>
                  <a:pt x="53" y="144"/>
                  <a:pt x="53" y="143"/>
                </a:cubicBezTo>
                <a:cubicBezTo>
                  <a:pt x="53" y="141"/>
                  <a:pt x="51" y="139"/>
                  <a:pt x="50" y="139"/>
                </a:cubicBezTo>
                <a:cubicBezTo>
                  <a:pt x="11" y="139"/>
                  <a:pt x="11" y="139"/>
                  <a:pt x="11" y="139"/>
                </a:cubicBezTo>
                <a:cubicBezTo>
                  <a:pt x="65" y="85"/>
                  <a:pt x="65" y="85"/>
                  <a:pt x="65" y="85"/>
                </a:cubicBezTo>
                <a:cubicBezTo>
                  <a:pt x="66" y="85"/>
                  <a:pt x="66" y="84"/>
                  <a:pt x="66" y="83"/>
                </a:cubicBezTo>
                <a:cubicBezTo>
                  <a:pt x="66" y="81"/>
                  <a:pt x="65" y="80"/>
                  <a:pt x="63" y="80"/>
                </a:cubicBezTo>
                <a:close/>
                <a:moveTo>
                  <a:pt x="142" y="0"/>
                </a:moveTo>
                <a:cubicBezTo>
                  <a:pt x="96" y="0"/>
                  <a:pt x="96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6"/>
                  <a:pt x="94" y="7"/>
                  <a:pt x="96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79" y="62"/>
                  <a:pt x="79" y="63"/>
                </a:cubicBezTo>
                <a:cubicBezTo>
                  <a:pt x="79" y="65"/>
                  <a:pt x="81" y="66"/>
                  <a:pt x="83" y="66"/>
                </a:cubicBezTo>
                <a:cubicBezTo>
                  <a:pt x="83" y="66"/>
                  <a:pt x="84" y="66"/>
                  <a:pt x="85" y="66"/>
                </a:cubicBezTo>
                <a:cubicBezTo>
                  <a:pt x="139" y="12"/>
                  <a:pt x="139" y="12"/>
                  <a:pt x="139" y="12"/>
                </a:cubicBezTo>
                <a:cubicBezTo>
                  <a:pt x="139" y="50"/>
                  <a:pt x="139" y="50"/>
                  <a:pt x="139" y="50"/>
                </a:cubicBezTo>
                <a:cubicBezTo>
                  <a:pt x="139" y="52"/>
                  <a:pt x="140" y="53"/>
                  <a:pt x="142" y="53"/>
                </a:cubicBezTo>
                <a:cubicBezTo>
                  <a:pt x="144" y="53"/>
                  <a:pt x="145" y="52"/>
                  <a:pt x="145" y="50"/>
                </a:cubicBezTo>
                <a:cubicBezTo>
                  <a:pt x="145" y="4"/>
                  <a:pt x="145" y="4"/>
                  <a:pt x="145" y="4"/>
                </a:cubicBezTo>
                <a:cubicBezTo>
                  <a:pt x="145" y="2"/>
                  <a:pt x="144" y="0"/>
                  <a:pt x="14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2274154" y="4196980"/>
            <a:ext cx="544513" cy="547688"/>
          </a:xfrm>
          <a:custGeom>
            <a:avLst/>
            <a:gdLst>
              <a:gd name="T0" fmla="*/ 62 w 145"/>
              <a:gd name="T1" fmla="*/ 80 h 146"/>
              <a:gd name="T2" fmla="*/ 16 w 145"/>
              <a:gd name="T3" fmla="*/ 80 h 146"/>
              <a:gd name="T4" fmla="*/ 13 w 145"/>
              <a:gd name="T5" fmla="*/ 83 h 146"/>
              <a:gd name="T6" fmla="*/ 16 w 145"/>
              <a:gd name="T7" fmla="*/ 86 h 146"/>
              <a:gd name="T8" fmla="*/ 54 w 145"/>
              <a:gd name="T9" fmla="*/ 86 h 146"/>
              <a:gd name="T10" fmla="*/ 1 w 145"/>
              <a:gd name="T11" fmla="*/ 140 h 146"/>
              <a:gd name="T12" fmla="*/ 0 w 145"/>
              <a:gd name="T13" fmla="*/ 143 h 146"/>
              <a:gd name="T14" fmla="*/ 3 w 145"/>
              <a:gd name="T15" fmla="*/ 146 h 146"/>
              <a:gd name="T16" fmla="*/ 5 w 145"/>
              <a:gd name="T17" fmla="*/ 145 h 146"/>
              <a:gd name="T18" fmla="*/ 59 w 145"/>
              <a:gd name="T19" fmla="*/ 91 h 146"/>
              <a:gd name="T20" fmla="*/ 59 w 145"/>
              <a:gd name="T21" fmla="*/ 129 h 146"/>
              <a:gd name="T22" fmla="*/ 62 w 145"/>
              <a:gd name="T23" fmla="*/ 133 h 146"/>
              <a:gd name="T24" fmla="*/ 66 w 145"/>
              <a:gd name="T25" fmla="*/ 129 h 146"/>
              <a:gd name="T26" fmla="*/ 66 w 145"/>
              <a:gd name="T27" fmla="*/ 83 h 146"/>
              <a:gd name="T28" fmla="*/ 62 w 145"/>
              <a:gd name="T29" fmla="*/ 80 h 146"/>
              <a:gd name="T30" fmla="*/ 145 w 145"/>
              <a:gd name="T31" fmla="*/ 4 h 146"/>
              <a:gd name="T32" fmla="*/ 142 w 145"/>
              <a:gd name="T33" fmla="*/ 0 h 146"/>
              <a:gd name="T34" fmla="*/ 139 w 145"/>
              <a:gd name="T35" fmla="*/ 1 h 146"/>
              <a:gd name="T36" fmla="*/ 85 w 145"/>
              <a:gd name="T37" fmla="*/ 55 h 146"/>
              <a:gd name="T38" fmla="*/ 85 w 145"/>
              <a:gd name="T39" fmla="*/ 17 h 146"/>
              <a:gd name="T40" fmla="*/ 82 w 145"/>
              <a:gd name="T41" fmla="*/ 14 h 146"/>
              <a:gd name="T42" fmla="*/ 79 w 145"/>
              <a:gd name="T43" fmla="*/ 17 h 146"/>
              <a:gd name="T44" fmla="*/ 79 w 145"/>
              <a:gd name="T45" fmla="*/ 63 h 146"/>
              <a:gd name="T46" fmla="*/ 82 w 145"/>
              <a:gd name="T47" fmla="*/ 66 h 146"/>
              <a:gd name="T48" fmla="*/ 128 w 145"/>
              <a:gd name="T49" fmla="*/ 66 h 146"/>
              <a:gd name="T50" fmla="*/ 132 w 145"/>
              <a:gd name="T51" fmla="*/ 63 h 146"/>
              <a:gd name="T52" fmla="*/ 128 w 145"/>
              <a:gd name="T53" fmla="*/ 60 h 146"/>
              <a:gd name="T54" fmla="*/ 90 w 145"/>
              <a:gd name="T55" fmla="*/ 60 h 146"/>
              <a:gd name="T56" fmla="*/ 144 w 145"/>
              <a:gd name="T57" fmla="*/ 6 h 146"/>
              <a:gd name="T58" fmla="*/ 145 w 145"/>
              <a:gd name="T59" fmla="*/ 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62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4" y="80"/>
                  <a:pt x="13" y="81"/>
                  <a:pt x="13" y="83"/>
                </a:cubicBezTo>
                <a:cubicBezTo>
                  <a:pt x="13" y="85"/>
                  <a:pt x="14" y="86"/>
                  <a:pt x="16" y="86"/>
                </a:cubicBezTo>
                <a:cubicBezTo>
                  <a:pt x="54" y="86"/>
                  <a:pt x="54" y="86"/>
                  <a:pt x="54" y="86"/>
                </a:cubicBezTo>
                <a:cubicBezTo>
                  <a:pt x="1" y="140"/>
                  <a:pt x="1" y="140"/>
                  <a:pt x="1" y="140"/>
                </a:cubicBezTo>
                <a:cubicBezTo>
                  <a:pt x="0" y="141"/>
                  <a:pt x="0" y="142"/>
                  <a:pt x="0" y="143"/>
                </a:cubicBezTo>
                <a:cubicBezTo>
                  <a:pt x="0" y="144"/>
                  <a:pt x="1" y="146"/>
                  <a:pt x="3" y="146"/>
                </a:cubicBezTo>
                <a:cubicBezTo>
                  <a:pt x="4" y="146"/>
                  <a:pt x="5" y="145"/>
                  <a:pt x="5" y="145"/>
                </a:cubicBezTo>
                <a:cubicBezTo>
                  <a:pt x="59" y="91"/>
                  <a:pt x="59" y="91"/>
                  <a:pt x="59" y="91"/>
                </a:cubicBezTo>
                <a:cubicBezTo>
                  <a:pt x="59" y="129"/>
                  <a:pt x="59" y="129"/>
                  <a:pt x="59" y="129"/>
                </a:cubicBezTo>
                <a:cubicBezTo>
                  <a:pt x="59" y="131"/>
                  <a:pt x="61" y="133"/>
                  <a:pt x="62" y="133"/>
                </a:cubicBezTo>
                <a:cubicBezTo>
                  <a:pt x="64" y="133"/>
                  <a:pt x="66" y="131"/>
                  <a:pt x="66" y="129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81"/>
                  <a:pt x="64" y="80"/>
                  <a:pt x="62" y="80"/>
                </a:cubicBezTo>
                <a:close/>
                <a:moveTo>
                  <a:pt x="145" y="4"/>
                </a:moveTo>
                <a:cubicBezTo>
                  <a:pt x="145" y="2"/>
                  <a:pt x="144" y="0"/>
                  <a:pt x="142" y="0"/>
                </a:cubicBezTo>
                <a:cubicBezTo>
                  <a:pt x="141" y="0"/>
                  <a:pt x="140" y="1"/>
                  <a:pt x="139" y="1"/>
                </a:cubicBezTo>
                <a:cubicBezTo>
                  <a:pt x="85" y="55"/>
                  <a:pt x="85" y="55"/>
                  <a:pt x="85" y="55"/>
                </a:cubicBezTo>
                <a:cubicBezTo>
                  <a:pt x="85" y="17"/>
                  <a:pt x="85" y="17"/>
                  <a:pt x="85" y="17"/>
                </a:cubicBezTo>
                <a:cubicBezTo>
                  <a:pt x="85" y="15"/>
                  <a:pt x="84" y="14"/>
                  <a:pt x="82" y="14"/>
                </a:cubicBezTo>
                <a:cubicBezTo>
                  <a:pt x="80" y="14"/>
                  <a:pt x="79" y="15"/>
                  <a:pt x="79" y="17"/>
                </a:cubicBezTo>
                <a:cubicBezTo>
                  <a:pt x="79" y="63"/>
                  <a:pt x="79" y="63"/>
                  <a:pt x="79" y="63"/>
                </a:cubicBezTo>
                <a:cubicBezTo>
                  <a:pt x="79" y="65"/>
                  <a:pt x="80" y="66"/>
                  <a:pt x="82" y="66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30" y="66"/>
                  <a:pt x="132" y="65"/>
                  <a:pt x="132" y="63"/>
                </a:cubicBezTo>
                <a:cubicBezTo>
                  <a:pt x="132" y="61"/>
                  <a:pt x="130" y="60"/>
                  <a:pt x="128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144" y="6"/>
                  <a:pt x="144" y="6"/>
                  <a:pt x="144" y="6"/>
                </a:cubicBezTo>
                <a:cubicBezTo>
                  <a:pt x="145" y="5"/>
                  <a:pt x="145" y="5"/>
                  <a:pt x="145" y="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3313966" y="4196980"/>
            <a:ext cx="549275" cy="547688"/>
          </a:xfrm>
          <a:custGeom>
            <a:avLst/>
            <a:gdLst>
              <a:gd name="T0" fmla="*/ 116 w 146"/>
              <a:gd name="T1" fmla="*/ 47 h 146"/>
              <a:gd name="T2" fmla="*/ 113 w 146"/>
              <a:gd name="T3" fmla="*/ 50 h 146"/>
              <a:gd name="T4" fmla="*/ 113 w 146"/>
              <a:gd name="T5" fmla="*/ 139 h 146"/>
              <a:gd name="T6" fmla="*/ 7 w 146"/>
              <a:gd name="T7" fmla="*/ 139 h 146"/>
              <a:gd name="T8" fmla="*/ 7 w 146"/>
              <a:gd name="T9" fmla="*/ 33 h 146"/>
              <a:gd name="T10" fmla="*/ 96 w 146"/>
              <a:gd name="T11" fmla="*/ 33 h 146"/>
              <a:gd name="T12" fmla="*/ 99 w 146"/>
              <a:gd name="T13" fmla="*/ 30 h 146"/>
              <a:gd name="T14" fmla="*/ 96 w 146"/>
              <a:gd name="T15" fmla="*/ 27 h 146"/>
              <a:gd name="T16" fmla="*/ 4 w 146"/>
              <a:gd name="T17" fmla="*/ 27 h 146"/>
              <a:gd name="T18" fmla="*/ 0 w 146"/>
              <a:gd name="T19" fmla="*/ 30 h 146"/>
              <a:gd name="T20" fmla="*/ 0 w 146"/>
              <a:gd name="T21" fmla="*/ 143 h 146"/>
              <a:gd name="T22" fmla="*/ 4 w 146"/>
              <a:gd name="T23" fmla="*/ 146 h 146"/>
              <a:gd name="T24" fmla="*/ 116 w 146"/>
              <a:gd name="T25" fmla="*/ 146 h 146"/>
              <a:gd name="T26" fmla="*/ 119 w 146"/>
              <a:gd name="T27" fmla="*/ 143 h 146"/>
              <a:gd name="T28" fmla="*/ 119 w 146"/>
              <a:gd name="T29" fmla="*/ 50 h 146"/>
              <a:gd name="T30" fmla="*/ 116 w 146"/>
              <a:gd name="T31" fmla="*/ 47 h 146"/>
              <a:gd name="T32" fmla="*/ 142 w 146"/>
              <a:gd name="T33" fmla="*/ 0 h 146"/>
              <a:gd name="T34" fmla="*/ 109 w 146"/>
              <a:gd name="T35" fmla="*/ 0 h 146"/>
              <a:gd name="T36" fmla="*/ 106 w 146"/>
              <a:gd name="T37" fmla="*/ 4 h 146"/>
              <a:gd name="T38" fmla="*/ 109 w 146"/>
              <a:gd name="T39" fmla="*/ 7 h 146"/>
              <a:gd name="T40" fmla="*/ 134 w 146"/>
              <a:gd name="T41" fmla="*/ 7 h 146"/>
              <a:gd name="T42" fmla="*/ 41 w 146"/>
              <a:gd name="T43" fmla="*/ 101 h 146"/>
              <a:gd name="T44" fmla="*/ 40 w 146"/>
              <a:gd name="T45" fmla="*/ 103 h 146"/>
              <a:gd name="T46" fmla="*/ 43 w 146"/>
              <a:gd name="T47" fmla="*/ 106 h 146"/>
              <a:gd name="T48" fmla="*/ 46 w 146"/>
              <a:gd name="T49" fmla="*/ 105 h 146"/>
              <a:gd name="T50" fmla="*/ 139 w 146"/>
              <a:gd name="T51" fmla="*/ 12 h 146"/>
              <a:gd name="T52" fmla="*/ 139 w 146"/>
              <a:gd name="T53" fmla="*/ 37 h 146"/>
              <a:gd name="T54" fmla="*/ 142 w 146"/>
              <a:gd name="T55" fmla="*/ 40 h 146"/>
              <a:gd name="T56" fmla="*/ 146 w 146"/>
              <a:gd name="T57" fmla="*/ 37 h 146"/>
              <a:gd name="T58" fmla="*/ 146 w 146"/>
              <a:gd name="T59" fmla="*/ 4 h 146"/>
              <a:gd name="T60" fmla="*/ 142 w 146"/>
              <a:gd name="T61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6" h="146">
                <a:moveTo>
                  <a:pt x="116" y="47"/>
                </a:moveTo>
                <a:cubicBezTo>
                  <a:pt x="114" y="47"/>
                  <a:pt x="113" y="48"/>
                  <a:pt x="113" y="50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7" y="139"/>
                  <a:pt x="7" y="139"/>
                  <a:pt x="7" y="139"/>
                </a:cubicBezTo>
                <a:cubicBezTo>
                  <a:pt x="7" y="33"/>
                  <a:pt x="7" y="33"/>
                  <a:pt x="7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8" y="33"/>
                  <a:pt x="99" y="32"/>
                  <a:pt x="99" y="30"/>
                </a:cubicBezTo>
                <a:cubicBezTo>
                  <a:pt x="99" y="28"/>
                  <a:pt x="98" y="27"/>
                  <a:pt x="96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27"/>
                  <a:pt x="0" y="28"/>
                  <a:pt x="0" y="30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2" y="146"/>
                  <a:pt x="4" y="146"/>
                </a:cubicBezTo>
                <a:cubicBezTo>
                  <a:pt x="116" y="146"/>
                  <a:pt x="116" y="146"/>
                  <a:pt x="116" y="146"/>
                </a:cubicBezTo>
                <a:cubicBezTo>
                  <a:pt x="118" y="146"/>
                  <a:pt x="119" y="144"/>
                  <a:pt x="119" y="143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9" y="48"/>
                  <a:pt x="118" y="47"/>
                  <a:pt x="116" y="47"/>
                </a:cubicBezTo>
                <a:close/>
                <a:moveTo>
                  <a:pt x="142" y="0"/>
                </a:moveTo>
                <a:cubicBezTo>
                  <a:pt x="109" y="0"/>
                  <a:pt x="109" y="0"/>
                  <a:pt x="109" y="0"/>
                </a:cubicBezTo>
                <a:cubicBezTo>
                  <a:pt x="107" y="0"/>
                  <a:pt x="106" y="2"/>
                  <a:pt x="106" y="4"/>
                </a:cubicBezTo>
                <a:cubicBezTo>
                  <a:pt x="106" y="6"/>
                  <a:pt x="107" y="7"/>
                  <a:pt x="109" y="7"/>
                </a:cubicBezTo>
                <a:cubicBezTo>
                  <a:pt x="134" y="7"/>
                  <a:pt x="134" y="7"/>
                  <a:pt x="134" y="7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0" y="101"/>
                  <a:pt x="40" y="102"/>
                  <a:pt x="40" y="103"/>
                </a:cubicBezTo>
                <a:cubicBezTo>
                  <a:pt x="40" y="105"/>
                  <a:pt x="41" y="106"/>
                  <a:pt x="43" y="106"/>
                </a:cubicBezTo>
                <a:cubicBezTo>
                  <a:pt x="44" y="106"/>
                  <a:pt x="45" y="106"/>
                  <a:pt x="46" y="105"/>
                </a:cubicBezTo>
                <a:cubicBezTo>
                  <a:pt x="139" y="12"/>
                  <a:pt x="139" y="12"/>
                  <a:pt x="139" y="12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139" y="39"/>
                  <a:pt x="140" y="40"/>
                  <a:pt x="142" y="40"/>
                </a:cubicBezTo>
                <a:cubicBezTo>
                  <a:pt x="144" y="40"/>
                  <a:pt x="146" y="39"/>
                  <a:pt x="146" y="37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2"/>
                  <a:pt x="144" y="0"/>
                  <a:pt x="14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4358541" y="4196980"/>
            <a:ext cx="544513" cy="547688"/>
          </a:xfrm>
          <a:custGeom>
            <a:avLst/>
            <a:gdLst>
              <a:gd name="T0" fmla="*/ 142 w 145"/>
              <a:gd name="T1" fmla="*/ 100 h 146"/>
              <a:gd name="T2" fmla="*/ 125 w 145"/>
              <a:gd name="T3" fmla="*/ 100 h 146"/>
              <a:gd name="T4" fmla="*/ 3 w 145"/>
              <a:gd name="T5" fmla="*/ 0 h 146"/>
              <a:gd name="T6" fmla="*/ 0 w 145"/>
              <a:gd name="T7" fmla="*/ 4 h 146"/>
              <a:gd name="T8" fmla="*/ 3 w 145"/>
              <a:gd name="T9" fmla="*/ 7 h 146"/>
              <a:gd name="T10" fmla="*/ 75 w 145"/>
              <a:gd name="T11" fmla="*/ 56 h 146"/>
              <a:gd name="T12" fmla="*/ 85 w 145"/>
              <a:gd name="T13" fmla="*/ 100 h 146"/>
              <a:gd name="T14" fmla="*/ 69 w 145"/>
              <a:gd name="T15" fmla="*/ 100 h 146"/>
              <a:gd name="T16" fmla="*/ 66 w 145"/>
              <a:gd name="T17" fmla="*/ 103 h 146"/>
              <a:gd name="T18" fmla="*/ 67 w 145"/>
              <a:gd name="T19" fmla="*/ 105 h 146"/>
              <a:gd name="T20" fmla="*/ 103 w 145"/>
              <a:gd name="T21" fmla="*/ 145 h 146"/>
              <a:gd name="T22" fmla="*/ 106 w 145"/>
              <a:gd name="T23" fmla="*/ 146 h 146"/>
              <a:gd name="T24" fmla="*/ 108 w 145"/>
              <a:gd name="T25" fmla="*/ 145 h 146"/>
              <a:gd name="T26" fmla="*/ 144 w 145"/>
              <a:gd name="T27" fmla="*/ 105 h 146"/>
              <a:gd name="T28" fmla="*/ 145 w 145"/>
              <a:gd name="T29" fmla="*/ 103 h 146"/>
              <a:gd name="T30" fmla="*/ 142 w 145"/>
              <a:gd name="T31" fmla="*/ 100 h 146"/>
              <a:gd name="T32" fmla="*/ 106 w 145"/>
              <a:gd name="T33" fmla="*/ 138 h 146"/>
              <a:gd name="T34" fmla="*/ 77 w 145"/>
              <a:gd name="T35" fmla="*/ 106 h 146"/>
              <a:gd name="T36" fmla="*/ 89 w 145"/>
              <a:gd name="T37" fmla="*/ 106 h 146"/>
              <a:gd name="T38" fmla="*/ 92 w 145"/>
              <a:gd name="T39" fmla="*/ 103 h 146"/>
              <a:gd name="T40" fmla="*/ 92 w 145"/>
              <a:gd name="T41" fmla="*/ 100 h 146"/>
              <a:gd name="T42" fmla="*/ 50 w 145"/>
              <a:gd name="T43" fmla="*/ 14 h 146"/>
              <a:gd name="T44" fmla="*/ 119 w 145"/>
              <a:gd name="T45" fmla="*/ 100 h 146"/>
              <a:gd name="T46" fmla="*/ 119 w 145"/>
              <a:gd name="T47" fmla="*/ 103 h 146"/>
              <a:gd name="T48" fmla="*/ 122 w 145"/>
              <a:gd name="T49" fmla="*/ 106 h 146"/>
              <a:gd name="T50" fmla="*/ 134 w 145"/>
              <a:gd name="T51" fmla="*/ 106 h 146"/>
              <a:gd name="T52" fmla="*/ 106 w 145"/>
              <a:gd name="T53" fmla="*/ 13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5" h="146">
                <a:moveTo>
                  <a:pt x="142" y="100"/>
                </a:moveTo>
                <a:cubicBezTo>
                  <a:pt x="125" y="100"/>
                  <a:pt x="125" y="100"/>
                  <a:pt x="125" y="100"/>
                </a:cubicBezTo>
                <a:cubicBezTo>
                  <a:pt x="124" y="82"/>
                  <a:pt x="112" y="0"/>
                  <a:pt x="3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7"/>
                  <a:pt x="3" y="7"/>
                </a:cubicBezTo>
                <a:cubicBezTo>
                  <a:pt x="37" y="7"/>
                  <a:pt x="62" y="23"/>
                  <a:pt x="75" y="56"/>
                </a:cubicBezTo>
                <a:cubicBezTo>
                  <a:pt x="83" y="75"/>
                  <a:pt x="85" y="93"/>
                  <a:pt x="85" y="100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67" y="100"/>
                  <a:pt x="66" y="101"/>
                  <a:pt x="66" y="103"/>
                </a:cubicBezTo>
                <a:cubicBezTo>
                  <a:pt x="66" y="104"/>
                  <a:pt x="66" y="105"/>
                  <a:pt x="67" y="105"/>
                </a:cubicBezTo>
                <a:cubicBezTo>
                  <a:pt x="103" y="145"/>
                  <a:pt x="103" y="145"/>
                  <a:pt x="103" y="145"/>
                </a:cubicBezTo>
                <a:cubicBezTo>
                  <a:pt x="104" y="145"/>
                  <a:pt x="105" y="146"/>
                  <a:pt x="106" y="146"/>
                </a:cubicBezTo>
                <a:cubicBezTo>
                  <a:pt x="107" y="146"/>
                  <a:pt x="107" y="145"/>
                  <a:pt x="108" y="14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5" y="105"/>
                  <a:pt x="145" y="104"/>
                  <a:pt x="145" y="103"/>
                </a:cubicBezTo>
                <a:cubicBezTo>
                  <a:pt x="145" y="101"/>
                  <a:pt x="144" y="100"/>
                  <a:pt x="142" y="100"/>
                </a:cubicBezTo>
                <a:close/>
                <a:moveTo>
                  <a:pt x="106" y="138"/>
                </a:moveTo>
                <a:cubicBezTo>
                  <a:pt x="77" y="106"/>
                  <a:pt x="77" y="106"/>
                  <a:pt x="77" y="106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91" y="106"/>
                  <a:pt x="92" y="105"/>
                  <a:pt x="92" y="103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2" y="86"/>
                  <a:pt x="86" y="38"/>
                  <a:pt x="50" y="14"/>
                </a:cubicBezTo>
                <a:cubicBezTo>
                  <a:pt x="110" y="33"/>
                  <a:pt x="118" y="85"/>
                  <a:pt x="119" y="100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5"/>
                  <a:pt x="120" y="106"/>
                  <a:pt x="122" y="106"/>
                </a:cubicBezTo>
                <a:cubicBezTo>
                  <a:pt x="134" y="106"/>
                  <a:pt x="134" y="106"/>
                  <a:pt x="134" y="106"/>
                </a:cubicBezTo>
                <a:lnTo>
                  <a:pt x="106" y="13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5398354" y="4196980"/>
            <a:ext cx="547688" cy="547688"/>
          </a:xfrm>
          <a:custGeom>
            <a:avLst/>
            <a:gdLst>
              <a:gd name="T0" fmla="*/ 145 w 146"/>
              <a:gd name="T1" fmla="*/ 41 h 146"/>
              <a:gd name="T2" fmla="*/ 109 w 146"/>
              <a:gd name="T3" fmla="*/ 1 h 146"/>
              <a:gd name="T4" fmla="*/ 106 w 146"/>
              <a:gd name="T5" fmla="*/ 0 h 146"/>
              <a:gd name="T6" fmla="*/ 104 w 146"/>
              <a:gd name="T7" fmla="*/ 1 h 146"/>
              <a:gd name="T8" fmla="*/ 68 w 146"/>
              <a:gd name="T9" fmla="*/ 41 h 146"/>
              <a:gd name="T10" fmla="*/ 67 w 146"/>
              <a:gd name="T11" fmla="*/ 43 h 146"/>
              <a:gd name="T12" fmla="*/ 70 w 146"/>
              <a:gd name="T13" fmla="*/ 47 h 146"/>
              <a:gd name="T14" fmla="*/ 86 w 146"/>
              <a:gd name="T15" fmla="*/ 47 h 146"/>
              <a:gd name="T16" fmla="*/ 76 w 146"/>
              <a:gd name="T17" fmla="*/ 90 h 146"/>
              <a:gd name="T18" fmla="*/ 4 w 146"/>
              <a:gd name="T19" fmla="*/ 139 h 146"/>
              <a:gd name="T20" fmla="*/ 0 w 146"/>
              <a:gd name="T21" fmla="*/ 143 h 146"/>
              <a:gd name="T22" fmla="*/ 4 w 146"/>
              <a:gd name="T23" fmla="*/ 146 h 146"/>
              <a:gd name="T24" fmla="*/ 126 w 146"/>
              <a:gd name="T25" fmla="*/ 47 h 146"/>
              <a:gd name="T26" fmla="*/ 143 w 146"/>
              <a:gd name="T27" fmla="*/ 47 h 146"/>
              <a:gd name="T28" fmla="*/ 146 w 146"/>
              <a:gd name="T29" fmla="*/ 43 h 146"/>
              <a:gd name="T30" fmla="*/ 145 w 146"/>
              <a:gd name="T31" fmla="*/ 41 h 146"/>
              <a:gd name="T32" fmla="*/ 123 w 146"/>
              <a:gd name="T33" fmla="*/ 40 h 146"/>
              <a:gd name="T34" fmla="*/ 119 w 146"/>
              <a:gd name="T35" fmla="*/ 43 h 146"/>
              <a:gd name="T36" fmla="*/ 119 w 146"/>
              <a:gd name="T37" fmla="*/ 47 h 146"/>
              <a:gd name="T38" fmla="*/ 51 w 146"/>
              <a:gd name="T39" fmla="*/ 133 h 146"/>
              <a:gd name="T40" fmla="*/ 93 w 146"/>
              <a:gd name="T41" fmla="*/ 47 h 146"/>
              <a:gd name="T42" fmla="*/ 93 w 146"/>
              <a:gd name="T43" fmla="*/ 43 h 146"/>
              <a:gd name="T44" fmla="*/ 90 w 146"/>
              <a:gd name="T45" fmla="*/ 40 h 146"/>
              <a:gd name="T46" fmla="*/ 77 w 146"/>
              <a:gd name="T47" fmla="*/ 40 h 146"/>
              <a:gd name="T48" fmla="*/ 106 w 146"/>
              <a:gd name="T49" fmla="*/ 9 h 146"/>
              <a:gd name="T50" fmla="*/ 135 w 146"/>
              <a:gd name="T51" fmla="*/ 40 h 146"/>
              <a:gd name="T52" fmla="*/ 123 w 146"/>
              <a:gd name="T53" fmla="*/ 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6" h="146">
                <a:moveTo>
                  <a:pt x="145" y="41"/>
                </a:moveTo>
                <a:cubicBezTo>
                  <a:pt x="109" y="1"/>
                  <a:pt x="109" y="1"/>
                  <a:pt x="109" y="1"/>
                </a:cubicBezTo>
                <a:cubicBezTo>
                  <a:pt x="108" y="1"/>
                  <a:pt x="107" y="0"/>
                  <a:pt x="106" y="0"/>
                </a:cubicBezTo>
                <a:cubicBezTo>
                  <a:pt x="105" y="0"/>
                  <a:pt x="104" y="1"/>
                  <a:pt x="104" y="1"/>
                </a:cubicBezTo>
                <a:cubicBezTo>
                  <a:pt x="68" y="41"/>
                  <a:pt x="68" y="41"/>
                  <a:pt x="68" y="41"/>
                </a:cubicBezTo>
                <a:cubicBezTo>
                  <a:pt x="67" y="42"/>
                  <a:pt x="67" y="42"/>
                  <a:pt x="67" y="43"/>
                </a:cubicBezTo>
                <a:cubicBezTo>
                  <a:pt x="67" y="45"/>
                  <a:pt x="68" y="47"/>
                  <a:pt x="70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54"/>
                  <a:pt x="84" y="71"/>
                  <a:pt x="76" y="90"/>
                </a:cubicBezTo>
                <a:cubicBezTo>
                  <a:pt x="62" y="123"/>
                  <a:pt x="38" y="139"/>
                  <a:pt x="4" y="139"/>
                </a:cubicBezTo>
                <a:cubicBezTo>
                  <a:pt x="2" y="139"/>
                  <a:pt x="0" y="141"/>
                  <a:pt x="0" y="143"/>
                </a:cubicBezTo>
                <a:cubicBezTo>
                  <a:pt x="0" y="144"/>
                  <a:pt x="2" y="146"/>
                  <a:pt x="4" y="146"/>
                </a:cubicBezTo>
                <a:cubicBezTo>
                  <a:pt x="112" y="146"/>
                  <a:pt x="125" y="64"/>
                  <a:pt x="126" y="47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4" y="47"/>
                  <a:pt x="146" y="45"/>
                  <a:pt x="146" y="43"/>
                </a:cubicBezTo>
                <a:cubicBezTo>
                  <a:pt x="146" y="42"/>
                  <a:pt x="146" y="42"/>
                  <a:pt x="145" y="41"/>
                </a:cubicBezTo>
                <a:close/>
                <a:moveTo>
                  <a:pt x="123" y="40"/>
                </a:moveTo>
                <a:cubicBezTo>
                  <a:pt x="121" y="40"/>
                  <a:pt x="119" y="42"/>
                  <a:pt x="119" y="43"/>
                </a:cubicBezTo>
                <a:cubicBezTo>
                  <a:pt x="119" y="47"/>
                  <a:pt x="119" y="47"/>
                  <a:pt x="119" y="47"/>
                </a:cubicBezTo>
                <a:cubicBezTo>
                  <a:pt x="119" y="61"/>
                  <a:pt x="111" y="113"/>
                  <a:pt x="51" y="133"/>
                </a:cubicBezTo>
                <a:cubicBezTo>
                  <a:pt x="87" y="108"/>
                  <a:pt x="92" y="60"/>
                  <a:pt x="93" y="47"/>
                </a:cubicBezTo>
                <a:cubicBezTo>
                  <a:pt x="93" y="43"/>
                  <a:pt x="93" y="43"/>
                  <a:pt x="93" y="43"/>
                </a:cubicBezTo>
                <a:cubicBezTo>
                  <a:pt x="93" y="42"/>
                  <a:pt x="92" y="40"/>
                  <a:pt x="90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106" y="9"/>
                  <a:pt x="106" y="9"/>
                  <a:pt x="106" y="9"/>
                </a:cubicBezTo>
                <a:cubicBezTo>
                  <a:pt x="135" y="40"/>
                  <a:pt x="135" y="40"/>
                  <a:pt x="135" y="40"/>
                </a:cubicBezTo>
                <a:lnTo>
                  <a:pt x="123" y="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6441341" y="4196980"/>
            <a:ext cx="547688" cy="547688"/>
          </a:xfrm>
          <a:custGeom>
            <a:avLst/>
            <a:gdLst>
              <a:gd name="T0" fmla="*/ 46 w 146"/>
              <a:gd name="T1" fmla="*/ 20 h 146"/>
              <a:gd name="T2" fmla="*/ 46 w 146"/>
              <a:gd name="T3" fmla="*/ 4 h 146"/>
              <a:gd name="T4" fmla="*/ 43 w 146"/>
              <a:gd name="T5" fmla="*/ 0 h 146"/>
              <a:gd name="T6" fmla="*/ 41 w 146"/>
              <a:gd name="T7" fmla="*/ 1 h 146"/>
              <a:gd name="T8" fmla="*/ 1 w 146"/>
              <a:gd name="T9" fmla="*/ 38 h 146"/>
              <a:gd name="T10" fmla="*/ 0 w 146"/>
              <a:gd name="T11" fmla="*/ 40 h 146"/>
              <a:gd name="T12" fmla="*/ 1 w 146"/>
              <a:gd name="T13" fmla="*/ 42 h 146"/>
              <a:gd name="T14" fmla="*/ 41 w 146"/>
              <a:gd name="T15" fmla="*/ 79 h 146"/>
              <a:gd name="T16" fmla="*/ 43 w 146"/>
              <a:gd name="T17" fmla="*/ 80 h 146"/>
              <a:gd name="T18" fmla="*/ 46 w 146"/>
              <a:gd name="T19" fmla="*/ 76 h 146"/>
              <a:gd name="T20" fmla="*/ 46 w 146"/>
              <a:gd name="T21" fmla="*/ 60 h 146"/>
              <a:gd name="T22" fmla="*/ 90 w 146"/>
              <a:gd name="T23" fmla="*/ 70 h 146"/>
              <a:gd name="T24" fmla="*/ 139 w 146"/>
              <a:gd name="T25" fmla="*/ 143 h 146"/>
              <a:gd name="T26" fmla="*/ 142 w 146"/>
              <a:gd name="T27" fmla="*/ 146 h 146"/>
              <a:gd name="T28" fmla="*/ 146 w 146"/>
              <a:gd name="T29" fmla="*/ 143 h 146"/>
              <a:gd name="T30" fmla="*/ 46 w 146"/>
              <a:gd name="T31" fmla="*/ 20 h 146"/>
              <a:gd name="T32" fmla="*/ 46 w 146"/>
              <a:gd name="T33" fmla="*/ 53 h 146"/>
              <a:gd name="T34" fmla="*/ 43 w 146"/>
              <a:gd name="T35" fmla="*/ 53 h 146"/>
              <a:gd name="T36" fmla="*/ 40 w 146"/>
              <a:gd name="T37" fmla="*/ 57 h 146"/>
              <a:gd name="T38" fmla="*/ 40 w 146"/>
              <a:gd name="T39" fmla="*/ 69 h 146"/>
              <a:gd name="T40" fmla="*/ 8 w 146"/>
              <a:gd name="T41" fmla="*/ 40 h 146"/>
              <a:gd name="T42" fmla="*/ 40 w 146"/>
              <a:gd name="T43" fmla="*/ 11 h 146"/>
              <a:gd name="T44" fmla="*/ 40 w 146"/>
              <a:gd name="T45" fmla="*/ 24 h 146"/>
              <a:gd name="T46" fmla="*/ 43 w 146"/>
              <a:gd name="T47" fmla="*/ 27 h 146"/>
              <a:gd name="T48" fmla="*/ 46 w 146"/>
              <a:gd name="T49" fmla="*/ 27 h 146"/>
              <a:gd name="T50" fmla="*/ 132 w 146"/>
              <a:gd name="T51" fmla="*/ 96 h 146"/>
              <a:gd name="T52" fmla="*/ 46 w 146"/>
              <a:gd name="T53" fmla="*/ 5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6" h="146">
                <a:moveTo>
                  <a:pt x="46" y="20"/>
                </a:moveTo>
                <a:cubicBezTo>
                  <a:pt x="46" y="4"/>
                  <a:pt x="46" y="4"/>
                  <a:pt x="46" y="4"/>
                </a:cubicBezTo>
                <a:cubicBezTo>
                  <a:pt x="46" y="2"/>
                  <a:pt x="45" y="0"/>
                  <a:pt x="43" y="0"/>
                </a:cubicBezTo>
                <a:cubicBezTo>
                  <a:pt x="42" y="0"/>
                  <a:pt x="41" y="1"/>
                  <a:pt x="41" y="1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9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41" y="79"/>
                  <a:pt x="41" y="79"/>
                  <a:pt x="41" y="79"/>
                </a:cubicBezTo>
                <a:cubicBezTo>
                  <a:pt x="41" y="79"/>
                  <a:pt x="42" y="80"/>
                  <a:pt x="43" y="80"/>
                </a:cubicBezTo>
                <a:cubicBezTo>
                  <a:pt x="45" y="80"/>
                  <a:pt x="46" y="78"/>
                  <a:pt x="46" y="76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61"/>
                  <a:pt x="71" y="62"/>
                  <a:pt x="90" y="70"/>
                </a:cubicBezTo>
                <a:cubicBezTo>
                  <a:pt x="123" y="84"/>
                  <a:pt x="139" y="108"/>
                  <a:pt x="139" y="143"/>
                </a:cubicBezTo>
                <a:cubicBezTo>
                  <a:pt x="139" y="144"/>
                  <a:pt x="140" y="146"/>
                  <a:pt x="142" y="146"/>
                </a:cubicBezTo>
                <a:cubicBezTo>
                  <a:pt x="144" y="146"/>
                  <a:pt x="146" y="144"/>
                  <a:pt x="146" y="143"/>
                </a:cubicBezTo>
                <a:cubicBezTo>
                  <a:pt x="146" y="34"/>
                  <a:pt x="64" y="22"/>
                  <a:pt x="46" y="20"/>
                </a:cubicBezTo>
                <a:close/>
                <a:moveTo>
                  <a:pt x="46" y="53"/>
                </a:moveTo>
                <a:cubicBezTo>
                  <a:pt x="43" y="53"/>
                  <a:pt x="43" y="53"/>
                  <a:pt x="43" y="53"/>
                </a:cubicBezTo>
                <a:cubicBezTo>
                  <a:pt x="41" y="53"/>
                  <a:pt x="40" y="55"/>
                  <a:pt x="40" y="57"/>
                </a:cubicBezTo>
                <a:cubicBezTo>
                  <a:pt x="40" y="69"/>
                  <a:pt x="40" y="69"/>
                  <a:pt x="40" y="69"/>
                </a:cubicBezTo>
                <a:cubicBezTo>
                  <a:pt x="8" y="40"/>
                  <a:pt x="8" y="40"/>
                  <a:pt x="8" y="40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5"/>
                  <a:pt x="41" y="27"/>
                  <a:pt x="43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61" y="28"/>
                  <a:pt x="113" y="35"/>
                  <a:pt x="132" y="96"/>
                </a:cubicBezTo>
                <a:cubicBezTo>
                  <a:pt x="108" y="59"/>
                  <a:pt x="60" y="54"/>
                  <a:pt x="46" y="5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7485916" y="4196980"/>
            <a:ext cx="544513" cy="547688"/>
          </a:xfrm>
          <a:custGeom>
            <a:avLst/>
            <a:gdLst>
              <a:gd name="T0" fmla="*/ 144 w 145"/>
              <a:gd name="T1" fmla="*/ 38 h 146"/>
              <a:gd name="T2" fmla="*/ 105 w 145"/>
              <a:gd name="T3" fmla="*/ 1 h 146"/>
              <a:gd name="T4" fmla="*/ 102 w 145"/>
              <a:gd name="T5" fmla="*/ 0 h 146"/>
              <a:gd name="T6" fmla="*/ 99 w 145"/>
              <a:gd name="T7" fmla="*/ 4 h 146"/>
              <a:gd name="T8" fmla="*/ 99 w 145"/>
              <a:gd name="T9" fmla="*/ 20 h 146"/>
              <a:gd name="T10" fmla="*/ 0 w 145"/>
              <a:gd name="T11" fmla="*/ 143 h 146"/>
              <a:gd name="T12" fmla="*/ 3 w 145"/>
              <a:gd name="T13" fmla="*/ 146 h 146"/>
              <a:gd name="T14" fmla="*/ 6 w 145"/>
              <a:gd name="T15" fmla="*/ 143 h 146"/>
              <a:gd name="T16" fmla="*/ 55 w 145"/>
              <a:gd name="T17" fmla="*/ 70 h 146"/>
              <a:gd name="T18" fmla="*/ 99 w 145"/>
              <a:gd name="T19" fmla="*/ 60 h 146"/>
              <a:gd name="T20" fmla="*/ 99 w 145"/>
              <a:gd name="T21" fmla="*/ 76 h 146"/>
              <a:gd name="T22" fmla="*/ 102 w 145"/>
              <a:gd name="T23" fmla="*/ 80 h 146"/>
              <a:gd name="T24" fmla="*/ 105 w 145"/>
              <a:gd name="T25" fmla="*/ 79 h 146"/>
              <a:gd name="T26" fmla="*/ 144 w 145"/>
              <a:gd name="T27" fmla="*/ 42 h 146"/>
              <a:gd name="T28" fmla="*/ 145 w 145"/>
              <a:gd name="T29" fmla="*/ 40 h 146"/>
              <a:gd name="T30" fmla="*/ 144 w 145"/>
              <a:gd name="T31" fmla="*/ 38 h 146"/>
              <a:gd name="T32" fmla="*/ 106 w 145"/>
              <a:gd name="T33" fmla="*/ 69 h 146"/>
              <a:gd name="T34" fmla="*/ 106 w 145"/>
              <a:gd name="T35" fmla="*/ 57 h 146"/>
              <a:gd name="T36" fmla="*/ 102 w 145"/>
              <a:gd name="T37" fmla="*/ 53 h 146"/>
              <a:gd name="T38" fmla="*/ 99 w 145"/>
              <a:gd name="T39" fmla="*/ 53 h 146"/>
              <a:gd name="T40" fmla="*/ 13 w 145"/>
              <a:gd name="T41" fmla="*/ 96 h 146"/>
              <a:gd name="T42" fmla="*/ 99 w 145"/>
              <a:gd name="T43" fmla="*/ 27 h 146"/>
              <a:gd name="T44" fmla="*/ 102 w 145"/>
              <a:gd name="T45" fmla="*/ 27 h 146"/>
              <a:gd name="T46" fmla="*/ 106 w 145"/>
              <a:gd name="T47" fmla="*/ 24 h 146"/>
              <a:gd name="T48" fmla="*/ 106 w 145"/>
              <a:gd name="T49" fmla="*/ 11 h 146"/>
              <a:gd name="T50" fmla="*/ 137 w 145"/>
              <a:gd name="T51" fmla="*/ 40 h 146"/>
              <a:gd name="T52" fmla="*/ 106 w 145"/>
              <a:gd name="T53" fmla="*/ 6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5" h="146">
                <a:moveTo>
                  <a:pt x="144" y="38"/>
                </a:moveTo>
                <a:cubicBezTo>
                  <a:pt x="105" y="1"/>
                  <a:pt x="105" y="1"/>
                  <a:pt x="105" y="1"/>
                </a:cubicBezTo>
                <a:cubicBezTo>
                  <a:pt x="104" y="1"/>
                  <a:pt x="103" y="0"/>
                  <a:pt x="102" y="0"/>
                </a:cubicBezTo>
                <a:cubicBezTo>
                  <a:pt x="100" y="0"/>
                  <a:pt x="99" y="2"/>
                  <a:pt x="99" y="4"/>
                </a:cubicBezTo>
                <a:cubicBezTo>
                  <a:pt x="99" y="20"/>
                  <a:pt x="99" y="20"/>
                  <a:pt x="99" y="20"/>
                </a:cubicBezTo>
                <a:cubicBezTo>
                  <a:pt x="81" y="22"/>
                  <a:pt x="0" y="34"/>
                  <a:pt x="0" y="143"/>
                </a:cubicBezTo>
                <a:cubicBezTo>
                  <a:pt x="0" y="144"/>
                  <a:pt x="1" y="146"/>
                  <a:pt x="3" y="146"/>
                </a:cubicBezTo>
                <a:cubicBezTo>
                  <a:pt x="5" y="146"/>
                  <a:pt x="6" y="144"/>
                  <a:pt x="6" y="143"/>
                </a:cubicBezTo>
                <a:cubicBezTo>
                  <a:pt x="6" y="108"/>
                  <a:pt x="23" y="84"/>
                  <a:pt x="55" y="70"/>
                </a:cubicBezTo>
                <a:cubicBezTo>
                  <a:pt x="74" y="62"/>
                  <a:pt x="92" y="61"/>
                  <a:pt x="99" y="60"/>
                </a:cubicBezTo>
                <a:cubicBezTo>
                  <a:pt x="99" y="76"/>
                  <a:pt x="99" y="76"/>
                  <a:pt x="99" y="76"/>
                </a:cubicBezTo>
                <a:cubicBezTo>
                  <a:pt x="99" y="78"/>
                  <a:pt x="100" y="80"/>
                  <a:pt x="102" y="80"/>
                </a:cubicBezTo>
                <a:cubicBezTo>
                  <a:pt x="103" y="80"/>
                  <a:pt x="104" y="79"/>
                  <a:pt x="105" y="79"/>
                </a:cubicBezTo>
                <a:cubicBezTo>
                  <a:pt x="144" y="42"/>
                  <a:pt x="144" y="42"/>
                  <a:pt x="144" y="42"/>
                </a:cubicBezTo>
                <a:cubicBezTo>
                  <a:pt x="145" y="42"/>
                  <a:pt x="145" y="41"/>
                  <a:pt x="145" y="40"/>
                </a:cubicBezTo>
                <a:cubicBezTo>
                  <a:pt x="145" y="39"/>
                  <a:pt x="145" y="38"/>
                  <a:pt x="144" y="38"/>
                </a:cubicBezTo>
                <a:close/>
                <a:moveTo>
                  <a:pt x="106" y="69"/>
                </a:moveTo>
                <a:cubicBezTo>
                  <a:pt x="106" y="57"/>
                  <a:pt x="106" y="57"/>
                  <a:pt x="106" y="57"/>
                </a:cubicBezTo>
                <a:cubicBezTo>
                  <a:pt x="106" y="55"/>
                  <a:pt x="104" y="53"/>
                  <a:pt x="102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85" y="54"/>
                  <a:pt x="37" y="59"/>
                  <a:pt x="13" y="96"/>
                </a:cubicBezTo>
                <a:cubicBezTo>
                  <a:pt x="32" y="35"/>
                  <a:pt x="84" y="28"/>
                  <a:pt x="99" y="27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7"/>
                  <a:pt x="106" y="25"/>
                  <a:pt x="106" y="24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137" y="40"/>
                  <a:pt x="137" y="40"/>
                  <a:pt x="137" y="40"/>
                </a:cubicBezTo>
                <a:lnTo>
                  <a:pt x="106" y="6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54"/>
          <p:cNvSpPr>
            <a:spLocks/>
          </p:cNvSpPr>
          <p:nvPr/>
        </p:nvSpPr>
        <p:spPr bwMode="auto">
          <a:xfrm>
            <a:off x="8525729" y="4296992"/>
            <a:ext cx="547688" cy="346075"/>
          </a:xfrm>
          <a:custGeom>
            <a:avLst/>
            <a:gdLst>
              <a:gd name="T0" fmla="*/ 108 w 146"/>
              <a:gd name="T1" fmla="*/ 6 h 92"/>
              <a:gd name="T2" fmla="*/ 70 w 146"/>
              <a:gd name="T3" fmla="*/ 44 h 92"/>
              <a:gd name="T4" fmla="*/ 70 w 146"/>
              <a:gd name="T5" fmla="*/ 48 h 92"/>
              <a:gd name="T6" fmla="*/ 38 w 146"/>
              <a:gd name="T7" fmla="*/ 79 h 92"/>
              <a:gd name="T8" fmla="*/ 7 w 146"/>
              <a:gd name="T9" fmla="*/ 48 h 92"/>
              <a:gd name="T10" fmla="*/ 7 w 146"/>
              <a:gd name="T11" fmla="*/ 44 h 92"/>
              <a:gd name="T12" fmla="*/ 38 w 146"/>
              <a:gd name="T13" fmla="*/ 13 h 92"/>
              <a:gd name="T14" fmla="*/ 56 w 146"/>
              <a:gd name="T15" fmla="*/ 20 h 92"/>
              <a:gd name="T16" fmla="*/ 43 w 146"/>
              <a:gd name="T17" fmla="*/ 20 h 92"/>
              <a:gd name="T18" fmla="*/ 40 w 146"/>
              <a:gd name="T19" fmla="*/ 23 h 92"/>
              <a:gd name="T20" fmla="*/ 43 w 146"/>
              <a:gd name="T21" fmla="*/ 26 h 92"/>
              <a:gd name="T22" fmla="*/ 63 w 146"/>
              <a:gd name="T23" fmla="*/ 26 h 92"/>
              <a:gd name="T24" fmla="*/ 66 w 146"/>
              <a:gd name="T25" fmla="*/ 23 h 92"/>
              <a:gd name="T26" fmla="*/ 66 w 146"/>
              <a:gd name="T27" fmla="*/ 3 h 92"/>
              <a:gd name="T28" fmla="*/ 63 w 146"/>
              <a:gd name="T29" fmla="*/ 0 h 92"/>
              <a:gd name="T30" fmla="*/ 60 w 146"/>
              <a:gd name="T31" fmla="*/ 3 h 92"/>
              <a:gd name="T32" fmla="*/ 60 w 146"/>
              <a:gd name="T33" fmla="*/ 14 h 92"/>
              <a:gd name="T34" fmla="*/ 38 w 146"/>
              <a:gd name="T35" fmla="*/ 6 h 92"/>
              <a:gd name="T36" fmla="*/ 0 w 146"/>
              <a:gd name="T37" fmla="*/ 44 h 92"/>
              <a:gd name="T38" fmla="*/ 0 w 146"/>
              <a:gd name="T39" fmla="*/ 48 h 92"/>
              <a:gd name="T40" fmla="*/ 38 w 146"/>
              <a:gd name="T41" fmla="*/ 86 h 92"/>
              <a:gd name="T42" fmla="*/ 76 w 146"/>
              <a:gd name="T43" fmla="*/ 48 h 92"/>
              <a:gd name="T44" fmla="*/ 76 w 146"/>
              <a:gd name="T45" fmla="*/ 44 h 92"/>
              <a:gd name="T46" fmla="*/ 108 w 146"/>
              <a:gd name="T47" fmla="*/ 13 h 92"/>
              <a:gd name="T48" fmla="*/ 139 w 146"/>
              <a:gd name="T49" fmla="*/ 44 h 92"/>
              <a:gd name="T50" fmla="*/ 139 w 146"/>
              <a:gd name="T51" fmla="*/ 48 h 92"/>
              <a:gd name="T52" fmla="*/ 108 w 146"/>
              <a:gd name="T53" fmla="*/ 79 h 92"/>
              <a:gd name="T54" fmla="*/ 90 w 146"/>
              <a:gd name="T55" fmla="*/ 73 h 92"/>
              <a:gd name="T56" fmla="*/ 103 w 146"/>
              <a:gd name="T57" fmla="*/ 73 h 92"/>
              <a:gd name="T58" fmla="*/ 106 w 146"/>
              <a:gd name="T59" fmla="*/ 69 h 92"/>
              <a:gd name="T60" fmla="*/ 103 w 146"/>
              <a:gd name="T61" fmla="*/ 66 h 92"/>
              <a:gd name="T62" fmla="*/ 83 w 146"/>
              <a:gd name="T63" fmla="*/ 66 h 92"/>
              <a:gd name="T64" fmla="*/ 80 w 146"/>
              <a:gd name="T65" fmla="*/ 69 h 92"/>
              <a:gd name="T66" fmla="*/ 80 w 146"/>
              <a:gd name="T67" fmla="*/ 89 h 92"/>
              <a:gd name="T68" fmla="*/ 83 w 146"/>
              <a:gd name="T69" fmla="*/ 92 h 92"/>
              <a:gd name="T70" fmla="*/ 86 w 146"/>
              <a:gd name="T71" fmla="*/ 89 h 92"/>
              <a:gd name="T72" fmla="*/ 86 w 146"/>
              <a:gd name="T73" fmla="*/ 78 h 92"/>
              <a:gd name="T74" fmla="*/ 108 w 146"/>
              <a:gd name="T75" fmla="*/ 86 h 92"/>
              <a:gd name="T76" fmla="*/ 146 w 146"/>
              <a:gd name="T77" fmla="*/ 48 h 92"/>
              <a:gd name="T78" fmla="*/ 146 w 146"/>
              <a:gd name="T79" fmla="*/ 44 h 92"/>
              <a:gd name="T80" fmla="*/ 108 w 146"/>
              <a:gd name="T81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6" h="92">
                <a:moveTo>
                  <a:pt x="108" y="6"/>
                </a:moveTo>
                <a:cubicBezTo>
                  <a:pt x="87" y="6"/>
                  <a:pt x="70" y="23"/>
                  <a:pt x="70" y="44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65"/>
                  <a:pt x="56" y="79"/>
                  <a:pt x="38" y="79"/>
                </a:cubicBezTo>
                <a:cubicBezTo>
                  <a:pt x="21" y="79"/>
                  <a:pt x="7" y="65"/>
                  <a:pt x="7" y="48"/>
                </a:cubicBezTo>
                <a:cubicBezTo>
                  <a:pt x="7" y="44"/>
                  <a:pt x="7" y="44"/>
                  <a:pt x="7" y="44"/>
                </a:cubicBezTo>
                <a:cubicBezTo>
                  <a:pt x="7" y="27"/>
                  <a:pt x="21" y="13"/>
                  <a:pt x="38" y="13"/>
                </a:cubicBezTo>
                <a:cubicBezTo>
                  <a:pt x="45" y="13"/>
                  <a:pt x="51" y="15"/>
                  <a:pt x="56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20"/>
                  <a:pt x="40" y="21"/>
                  <a:pt x="40" y="23"/>
                </a:cubicBezTo>
                <a:cubicBezTo>
                  <a:pt x="40" y="25"/>
                  <a:pt x="42" y="26"/>
                  <a:pt x="43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5" y="26"/>
                  <a:pt x="66" y="25"/>
                  <a:pt x="66" y="23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61" y="0"/>
                  <a:pt x="60" y="1"/>
                  <a:pt x="60" y="3"/>
                </a:cubicBezTo>
                <a:cubicBezTo>
                  <a:pt x="60" y="14"/>
                  <a:pt x="60" y="14"/>
                  <a:pt x="60" y="14"/>
                </a:cubicBezTo>
                <a:cubicBezTo>
                  <a:pt x="53" y="9"/>
                  <a:pt x="46" y="6"/>
                  <a:pt x="38" y="6"/>
                </a:cubicBezTo>
                <a:cubicBezTo>
                  <a:pt x="17" y="6"/>
                  <a:pt x="0" y="23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9"/>
                  <a:pt x="17" y="86"/>
                  <a:pt x="38" y="86"/>
                </a:cubicBezTo>
                <a:cubicBezTo>
                  <a:pt x="59" y="86"/>
                  <a:pt x="76" y="69"/>
                  <a:pt x="76" y="48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27"/>
                  <a:pt x="90" y="13"/>
                  <a:pt x="108" y="13"/>
                </a:cubicBezTo>
                <a:cubicBezTo>
                  <a:pt x="125" y="13"/>
                  <a:pt x="139" y="27"/>
                  <a:pt x="139" y="44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9" y="65"/>
                  <a:pt x="125" y="79"/>
                  <a:pt x="108" y="79"/>
                </a:cubicBezTo>
                <a:cubicBezTo>
                  <a:pt x="101" y="79"/>
                  <a:pt x="95" y="77"/>
                  <a:pt x="90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3"/>
                  <a:pt x="106" y="71"/>
                  <a:pt x="106" y="69"/>
                </a:cubicBezTo>
                <a:cubicBezTo>
                  <a:pt x="106" y="67"/>
                  <a:pt x="105" y="66"/>
                  <a:pt x="103" y="66"/>
                </a:cubicBezTo>
                <a:cubicBezTo>
                  <a:pt x="83" y="66"/>
                  <a:pt x="83" y="66"/>
                  <a:pt x="83" y="66"/>
                </a:cubicBezTo>
                <a:cubicBezTo>
                  <a:pt x="81" y="66"/>
                  <a:pt x="80" y="67"/>
                  <a:pt x="80" y="69"/>
                </a:cubicBezTo>
                <a:cubicBezTo>
                  <a:pt x="80" y="89"/>
                  <a:pt x="80" y="89"/>
                  <a:pt x="80" y="89"/>
                </a:cubicBezTo>
                <a:cubicBezTo>
                  <a:pt x="80" y="91"/>
                  <a:pt x="81" y="92"/>
                  <a:pt x="83" y="92"/>
                </a:cubicBezTo>
                <a:cubicBezTo>
                  <a:pt x="85" y="92"/>
                  <a:pt x="86" y="91"/>
                  <a:pt x="86" y="89"/>
                </a:cubicBezTo>
                <a:cubicBezTo>
                  <a:pt x="86" y="78"/>
                  <a:pt x="86" y="78"/>
                  <a:pt x="86" y="78"/>
                </a:cubicBezTo>
                <a:cubicBezTo>
                  <a:pt x="93" y="83"/>
                  <a:pt x="101" y="86"/>
                  <a:pt x="108" y="86"/>
                </a:cubicBezTo>
                <a:cubicBezTo>
                  <a:pt x="129" y="86"/>
                  <a:pt x="146" y="69"/>
                  <a:pt x="146" y="48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146" y="23"/>
                  <a:pt x="129" y="6"/>
                  <a:pt x="108" y="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55"/>
          <p:cNvSpPr>
            <a:spLocks noEditPoints="1"/>
          </p:cNvSpPr>
          <p:nvPr/>
        </p:nvSpPr>
        <p:spPr bwMode="auto">
          <a:xfrm>
            <a:off x="9568716" y="4271592"/>
            <a:ext cx="544513" cy="398463"/>
          </a:xfrm>
          <a:custGeom>
            <a:avLst/>
            <a:gdLst>
              <a:gd name="T0" fmla="*/ 131 w 145"/>
              <a:gd name="T1" fmla="*/ 74 h 106"/>
              <a:gd name="T2" fmla="*/ 129 w 145"/>
              <a:gd name="T3" fmla="*/ 73 h 106"/>
              <a:gd name="T4" fmla="*/ 126 w 145"/>
              <a:gd name="T5" fmla="*/ 76 h 106"/>
              <a:gd name="T6" fmla="*/ 127 w 145"/>
              <a:gd name="T7" fmla="*/ 79 h 106"/>
              <a:gd name="T8" fmla="*/ 134 w 145"/>
              <a:gd name="T9" fmla="*/ 86 h 106"/>
              <a:gd name="T10" fmla="*/ 104 w 145"/>
              <a:gd name="T11" fmla="*/ 86 h 106"/>
              <a:gd name="T12" fmla="*/ 83 w 145"/>
              <a:gd name="T13" fmla="*/ 61 h 106"/>
              <a:gd name="T14" fmla="*/ 79 w 145"/>
              <a:gd name="T15" fmla="*/ 66 h 106"/>
              <a:gd name="T16" fmla="*/ 100 w 145"/>
              <a:gd name="T17" fmla="*/ 92 h 106"/>
              <a:gd name="T18" fmla="*/ 100 w 145"/>
              <a:gd name="T19" fmla="*/ 92 h 106"/>
              <a:gd name="T20" fmla="*/ 102 w 145"/>
              <a:gd name="T21" fmla="*/ 93 h 106"/>
              <a:gd name="T22" fmla="*/ 134 w 145"/>
              <a:gd name="T23" fmla="*/ 93 h 106"/>
              <a:gd name="T24" fmla="*/ 127 w 145"/>
              <a:gd name="T25" fmla="*/ 100 h 106"/>
              <a:gd name="T26" fmla="*/ 126 w 145"/>
              <a:gd name="T27" fmla="*/ 103 h 106"/>
              <a:gd name="T28" fmla="*/ 129 w 145"/>
              <a:gd name="T29" fmla="*/ 106 h 106"/>
              <a:gd name="T30" fmla="*/ 131 w 145"/>
              <a:gd name="T31" fmla="*/ 105 h 106"/>
              <a:gd name="T32" fmla="*/ 144 w 145"/>
              <a:gd name="T33" fmla="*/ 92 h 106"/>
              <a:gd name="T34" fmla="*/ 145 w 145"/>
              <a:gd name="T35" fmla="*/ 89 h 106"/>
              <a:gd name="T36" fmla="*/ 144 w 145"/>
              <a:gd name="T37" fmla="*/ 87 h 106"/>
              <a:gd name="T38" fmla="*/ 131 w 145"/>
              <a:gd name="T39" fmla="*/ 74 h 106"/>
              <a:gd name="T40" fmla="*/ 3 w 145"/>
              <a:gd name="T41" fmla="*/ 20 h 106"/>
              <a:gd name="T42" fmla="*/ 41 w 145"/>
              <a:gd name="T43" fmla="*/ 20 h 106"/>
              <a:gd name="T44" fmla="*/ 62 w 145"/>
              <a:gd name="T45" fmla="*/ 45 h 106"/>
              <a:gd name="T46" fmla="*/ 66 w 145"/>
              <a:gd name="T47" fmla="*/ 40 h 106"/>
              <a:gd name="T48" fmla="*/ 46 w 145"/>
              <a:gd name="T49" fmla="*/ 15 h 106"/>
              <a:gd name="T50" fmla="*/ 45 w 145"/>
              <a:gd name="T51" fmla="*/ 15 h 106"/>
              <a:gd name="T52" fmla="*/ 43 w 145"/>
              <a:gd name="T53" fmla="*/ 13 h 106"/>
              <a:gd name="T54" fmla="*/ 3 w 145"/>
              <a:gd name="T55" fmla="*/ 13 h 106"/>
              <a:gd name="T56" fmla="*/ 0 w 145"/>
              <a:gd name="T57" fmla="*/ 17 h 106"/>
              <a:gd name="T58" fmla="*/ 3 w 145"/>
              <a:gd name="T59" fmla="*/ 20 h 106"/>
              <a:gd name="T60" fmla="*/ 134 w 145"/>
              <a:gd name="T61" fmla="*/ 20 h 106"/>
              <a:gd name="T62" fmla="*/ 127 w 145"/>
              <a:gd name="T63" fmla="*/ 28 h 106"/>
              <a:gd name="T64" fmla="*/ 126 w 145"/>
              <a:gd name="T65" fmla="*/ 30 h 106"/>
              <a:gd name="T66" fmla="*/ 129 w 145"/>
              <a:gd name="T67" fmla="*/ 33 h 106"/>
              <a:gd name="T68" fmla="*/ 131 w 145"/>
              <a:gd name="T69" fmla="*/ 32 h 106"/>
              <a:gd name="T70" fmla="*/ 144 w 145"/>
              <a:gd name="T71" fmla="*/ 19 h 106"/>
              <a:gd name="T72" fmla="*/ 145 w 145"/>
              <a:gd name="T73" fmla="*/ 17 h 106"/>
              <a:gd name="T74" fmla="*/ 144 w 145"/>
              <a:gd name="T75" fmla="*/ 14 h 106"/>
              <a:gd name="T76" fmla="*/ 131 w 145"/>
              <a:gd name="T77" fmla="*/ 1 h 106"/>
              <a:gd name="T78" fmla="*/ 129 w 145"/>
              <a:gd name="T79" fmla="*/ 0 h 106"/>
              <a:gd name="T80" fmla="*/ 126 w 145"/>
              <a:gd name="T81" fmla="*/ 4 h 106"/>
              <a:gd name="T82" fmla="*/ 127 w 145"/>
              <a:gd name="T83" fmla="*/ 6 h 106"/>
              <a:gd name="T84" fmla="*/ 134 w 145"/>
              <a:gd name="T85" fmla="*/ 13 h 106"/>
              <a:gd name="T86" fmla="*/ 102 w 145"/>
              <a:gd name="T87" fmla="*/ 13 h 106"/>
              <a:gd name="T88" fmla="*/ 100 w 145"/>
              <a:gd name="T89" fmla="*/ 15 h 106"/>
              <a:gd name="T90" fmla="*/ 100 w 145"/>
              <a:gd name="T91" fmla="*/ 15 h 106"/>
              <a:gd name="T92" fmla="*/ 41 w 145"/>
              <a:gd name="T93" fmla="*/ 86 h 106"/>
              <a:gd name="T94" fmla="*/ 3 w 145"/>
              <a:gd name="T95" fmla="*/ 86 h 106"/>
              <a:gd name="T96" fmla="*/ 0 w 145"/>
              <a:gd name="T97" fmla="*/ 89 h 106"/>
              <a:gd name="T98" fmla="*/ 3 w 145"/>
              <a:gd name="T99" fmla="*/ 93 h 106"/>
              <a:gd name="T100" fmla="*/ 43 w 145"/>
              <a:gd name="T101" fmla="*/ 93 h 106"/>
              <a:gd name="T102" fmla="*/ 46 w 145"/>
              <a:gd name="T103" fmla="*/ 92 h 106"/>
              <a:gd name="T104" fmla="*/ 46 w 145"/>
              <a:gd name="T105" fmla="*/ 92 h 106"/>
              <a:gd name="T106" fmla="*/ 104 w 145"/>
              <a:gd name="T107" fmla="*/ 20 h 106"/>
              <a:gd name="T108" fmla="*/ 134 w 145"/>
              <a:gd name="T109" fmla="*/ 2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5" h="106">
                <a:moveTo>
                  <a:pt x="131" y="74"/>
                </a:moveTo>
                <a:cubicBezTo>
                  <a:pt x="131" y="73"/>
                  <a:pt x="130" y="73"/>
                  <a:pt x="129" y="73"/>
                </a:cubicBezTo>
                <a:cubicBezTo>
                  <a:pt x="127" y="73"/>
                  <a:pt x="126" y="74"/>
                  <a:pt x="126" y="76"/>
                </a:cubicBezTo>
                <a:cubicBezTo>
                  <a:pt x="126" y="77"/>
                  <a:pt x="126" y="78"/>
                  <a:pt x="127" y="79"/>
                </a:cubicBezTo>
                <a:cubicBezTo>
                  <a:pt x="134" y="86"/>
                  <a:pt x="134" y="86"/>
                  <a:pt x="134" y="86"/>
                </a:cubicBezTo>
                <a:cubicBezTo>
                  <a:pt x="104" y="86"/>
                  <a:pt x="104" y="86"/>
                  <a:pt x="104" y="86"/>
                </a:cubicBezTo>
                <a:cubicBezTo>
                  <a:pt x="83" y="61"/>
                  <a:pt x="83" y="61"/>
                  <a:pt x="83" y="61"/>
                </a:cubicBezTo>
                <a:cubicBezTo>
                  <a:pt x="79" y="66"/>
                  <a:pt x="79" y="66"/>
                  <a:pt x="79" y="66"/>
                </a:cubicBezTo>
                <a:cubicBezTo>
                  <a:pt x="100" y="92"/>
                  <a:pt x="100" y="92"/>
                  <a:pt x="100" y="92"/>
                </a:cubicBezTo>
                <a:cubicBezTo>
                  <a:pt x="100" y="92"/>
                  <a:pt x="100" y="92"/>
                  <a:pt x="100" y="92"/>
                </a:cubicBezTo>
                <a:cubicBezTo>
                  <a:pt x="101" y="92"/>
                  <a:pt x="101" y="93"/>
                  <a:pt x="102" y="93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6" y="101"/>
                  <a:pt x="126" y="102"/>
                  <a:pt x="126" y="103"/>
                </a:cubicBezTo>
                <a:cubicBezTo>
                  <a:pt x="126" y="105"/>
                  <a:pt x="127" y="106"/>
                  <a:pt x="129" y="106"/>
                </a:cubicBezTo>
                <a:cubicBezTo>
                  <a:pt x="130" y="106"/>
                  <a:pt x="131" y="106"/>
                  <a:pt x="131" y="105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5" y="91"/>
                  <a:pt x="145" y="90"/>
                  <a:pt x="145" y="89"/>
                </a:cubicBezTo>
                <a:cubicBezTo>
                  <a:pt x="145" y="89"/>
                  <a:pt x="145" y="88"/>
                  <a:pt x="144" y="87"/>
                </a:cubicBezTo>
                <a:lnTo>
                  <a:pt x="131" y="74"/>
                </a:lnTo>
                <a:close/>
                <a:moveTo>
                  <a:pt x="3" y="20"/>
                </a:moveTo>
                <a:cubicBezTo>
                  <a:pt x="41" y="20"/>
                  <a:pt x="41" y="20"/>
                  <a:pt x="41" y="20"/>
                </a:cubicBezTo>
                <a:cubicBezTo>
                  <a:pt x="62" y="45"/>
                  <a:pt x="62" y="45"/>
                  <a:pt x="62" y="45"/>
                </a:cubicBezTo>
                <a:cubicBezTo>
                  <a:pt x="66" y="40"/>
                  <a:pt x="66" y="40"/>
                  <a:pt x="66" y="40"/>
                </a:cubicBezTo>
                <a:cubicBezTo>
                  <a:pt x="46" y="15"/>
                  <a:pt x="46" y="15"/>
                  <a:pt x="46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4"/>
                  <a:pt x="44" y="13"/>
                  <a:pt x="4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1" y="13"/>
                  <a:pt x="0" y="15"/>
                  <a:pt x="0" y="17"/>
                </a:cubicBezTo>
                <a:cubicBezTo>
                  <a:pt x="0" y="19"/>
                  <a:pt x="1" y="20"/>
                  <a:pt x="3" y="20"/>
                </a:cubicBezTo>
                <a:close/>
                <a:moveTo>
                  <a:pt x="134" y="20"/>
                </a:moveTo>
                <a:cubicBezTo>
                  <a:pt x="127" y="28"/>
                  <a:pt x="127" y="28"/>
                  <a:pt x="127" y="28"/>
                </a:cubicBezTo>
                <a:cubicBezTo>
                  <a:pt x="126" y="28"/>
                  <a:pt x="126" y="29"/>
                  <a:pt x="126" y="30"/>
                </a:cubicBezTo>
                <a:cubicBezTo>
                  <a:pt x="126" y="32"/>
                  <a:pt x="127" y="33"/>
                  <a:pt x="129" y="33"/>
                </a:cubicBezTo>
                <a:cubicBezTo>
                  <a:pt x="130" y="33"/>
                  <a:pt x="131" y="33"/>
                  <a:pt x="131" y="32"/>
                </a:cubicBezTo>
                <a:cubicBezTo>
                  <a:pt x="144" y="19"/>
                  <a:pt x="144" y="19"/>
                  <a:pt x="144" y="19"/>
                </a:cubicBezTo>
                <a:cubicBezTo>
                  <a:pt x="145" y="18"/>
                  <a:pt x="145" y="18"/>
                  <a:pt x="145" y="17"/>
                </a:cubicBezTo>
                <a:cubicBezTo>
                  <a:pt x="145" y="16"/>
                  <a:pt x="145" y="15"/>
                  <a:pt x="144" y="14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0" y="0"/>
                  <a:pt x="129" y="0"/>
                </a:cubicBezTo>
                <a:cubicBezTo>
                  <a:pt x="127" y="0"/>
                  <a:pt x="126" y="2"/>
                  <a:pt x="126" y="4"/>
                </a:cubicBezTo>
                <a:cubicBezTo>
                  <a:pt x="126" y="4"/>
                  <a:pt x="126" y="5"/>
                  <a:pt x="127" y="6"/>
                </a:cubicBezTo>
                <a:cubicBezTo>
                  <a:pt x="134" y="13"/>
                  <a:pt x="134" y="13"/>
                  <a:pt x="134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1" y="13"/>
                  <a:pt x="101" y="14"/>
                  <a:pt x="100" y="15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41" y="86"/>
                  <a:pt x="41" y="86"/>
                  <a:pt x="41" y="86"/>
                </a:cubicBezTo>
                <a:cubicBezTo>
                  <a:pt x="3" y="86"/>
                  <a:pt x="3" y="86"/>
                  <a:pt x="3" y="86"/>
                </a:cubicBezTo>
                <a:cubicBezTo>
                  <a:pt x="1" y="86"/>
                  <a:pt x="0" y="88"/>
                  <a:pt x="0" y="89"/>
                </a:cubicBezTo>
                <a:cubicBezTo>
                  <a:pt x="0" y="91"/>
                  <a:pt x="1" y="93"/>
                  <a:pt x="3" y="93"/>
                </a:cubicBezTo>
                <a:cubicBezTo>
                  <a:pt x="43" y="93"/>
                  <a:pt x="43" y="93"/>
                  <a:pt x="43" y="93"/>
                </a:cubicBezTo>
                <a:cubicBezTo>
                  <a:pt x="44" y="93"/>
                  <a:pt x="45" y="92"/>
                  <a:pt x="46" y="92"/>
                </a:cubicBezTo>
                <a:cubicBezTo>
                  <a:pt x="46" y="92"/>
                  <a:pt x="46" y="92"/>
                  <a:pt x="46" y="92"/>
                </a:cubicBezTo>
                <a:cubicBezTo>
                  <a:pt x="104" y="20"/>
                  <a:pt x="104" y="20"/>
                  <a:pt x="104" y="20"/>
                </a:cubicBezTo>
                <a:lnTo>
                  <a:pt x="134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56"/>
          <p:cNvSpPr>
            <a:spLocks noEditPoints="1"/>
          </p:cNvSpPr>
          <p:nvPr/>
        </p:nvSpPr>
        <p:spPr bwMode="auto">
          <a:xfrm>
            <a:off x="10611704" y="4249367"/>
            <a:ext cx="544513" cy="446088"/>
          </a:xfrm>
          <a:custGeom>
            <a:avLst/>
            <a:gdLst>
              <a:gd name="T0" fmla="*/ 144 w 145"/>
              <a:gd name="T1" fmla="*/ 57 h 119"/>
              <a:gd name="T2" fmla="*/ 124 w 145"/>
              <a:gd name="T3" fmla="*/ 37 h 119"/>
              <a:gd name="T4" fmla="*/ 122 w 145"/>
              <a:gd name="T5" fmla="*/ 36 h 119"/>
              <a:gd name="T6" fmla="*/ 119 w 145"/>
              <a:gd name="T7" fmla="*/ 39 h 119"/>
              <a:gd name="T8" fmla="*/ 120 w 145"/>
              <a:gd name="T9" fmla="*/ 42 h 119"/>
              <a:gd name="T10" fmla="*/ 134 w 145"/>
              <a:gd name="T11" fmla="*/ 56 h 119"/>
              <a:gd name="T12" fmla="*/ 54 w 145"/>
              <a:gd name="T13" fmla="*/ 56 h 119"/>
              <a:gd name="T14" fmla="*/ 99 w 145"/>
              <a:gd name="T15" fmla="*/ 11 h 119"/>
              <a:gd name="T16" fmla="*/ 99 w 145"/>
              <a:gd name="T17" fmla="*/ 29 h 119"/>
              <a:gd name="T18" fmla="*/ 102 w 145"/>
              <a:gd name="T19" fmla="*/ 33 h 119"/>
              <a:gd name="T20" fmla="*/ 105 w 145"/>
              <a:gd name="T21" fmla="*/ 29 h 119"/>
              <a:gd name="T22" fmla="*/ 105 w 145"/>
              <a:gd name="T23" fmla="*/ 3 h 119"/>
              <a:gd name="T24" fmla="*/ 102 w 145"/>
              <a:gd name="T25" fmla="*/ 0 h 119"/>
              <a:gd name="T26" fmla="*/ 76 w 145"/>
              <a:gd name="T27" fmla="*/ 0 h 119"/>
              <a:gd name="T28" fmla="*/ 72 w 145"/>
              <a:gd name="T29" fmla="*/ 3 h 119"/>
              <a:gd name="T30" fmla="*/ 76 w 145"/>
              <a:gd name="T31" fmla="*/ 6 h 119"/>
              <a:gd name="T32" fmla="*/ 94 w 145"/>
              <a:gd name="T33" fmla="*/ 6 h 119"/>
              <a:gd name="T34" fmla="*/ 45 w 145"/>
              <a:gd name="T35" fmla="*/ 56 h 119"/>
              <a:gd name="T36" fmla="*/ 26 w 145"/>
              <a:gd name="T37" fmla="*/ 56 h 119"/>
              <a:gd name="T38" fmla="*/ 13 w 145"/>
              <a:gd name="T39" fmla="*/ 46 h 119"/>
              <a:gd name="T40" fmla="*/ 0 w 145"/>
              <a:gd name="T41" fmla="*/ 59 h 119"/>
              <a:gd name="T42" fmla="*/ 13 w 145"/>
              <a:gd name="T43" fmla="*/ 72 h 119"/>
              <a:gd name="T44" fmla="*/ 26 w 145"/>
              <a:gd name="T45" fmla="*/ 62 h 119"/>
              <a:gd name="T46" fmla="*/ 45 w 145"/>
              <a:gd name="T47" fmla="*/ 62 h 119"/>
              <a:gd name="T48" fmla="*/ 94 w 145"/>
              <a:gd name="T49" fmla="*/ 112 h 119"/>
              <a:gd name="T50" fmla="*/ 76 w 145"/>
              <a:gd name="T51" fmla="*/ 112 h 119"/>
              <a:gd name="T52" fmla="*/ 72 w 145"/>
              <a:gd name="T53" fmla="*/ 115 h 119"/>
              <a:gd name="T54" fmla="*/ 76 w 145"/>
              <a:gd name="T55" fmla="*/ 119 h 119"/>
              <a:gd name="T56" fmla="*/ 102 w 145"/>
              <a:gd name="T57" fmla="*/ 119 h 119"/>
              <a:gd name="T58" fmla="*/ 105 w 145"/>
              <a:gd name="T59" fmla="*/ 115 h 119"/>
              <a:gd name="T60" fmla="*/ 105 w 145"/>
              <a:gd name="T61" fmla="*/ 89 h 119"/>
              <a:gd name="T62" fmla="*/ 102 w 145"/>
              <a:gd name="T63" fmla="*/ 86 h 119"/>
              <a:gd name="T64" fmla="*/ 99 w 145"/>
              <a:gd name="T65" fmla="*/ 89 h 119"/>
              <a:gd name="T66" fmla="*/ 99 w 145"/>
              <a:gd name="T67" fmla="*/ 107 h 119"/>
              <a:gd name="T68" fmla="*/ 54 w 145"/>
              <a:gd name="T69" fmla="*/ 62 h 119"/>
              <a:gd name="T70" fmla="*/ 134 w 145"/>
              <a:gd name="T71" fmla="*/ 62 h 119"/>
              <a:gd name="T72" fmla="*/ 120 w 145"/>
              <a:gd name="T73" fmla="*/ 77 h 119"/>
              <a:gd name="T74" fmla="*/ 119 w 145"/>
              <a:gd name="T75" fmla="*/ 79 h 119"/>
              <a:gd name="T76" fmla="*/ 122 w 145"/>
              <a:gd name="T77" fmla="*/ 82 h 119"/>
              <a:gd name="T78" fmla="*/ 124 w 145"/>
              <a:gd name="T79" fmla="*/ 81 h 119"/>
              <a:gd name="T80" fmla="*/ 144 w 145"/>
              <a:gd name="T81" fmla="*/ 61 h 119"/>
              <a:gd name="T82" fmla="*/ 145 w 145"/>
              <a:gd name="T83" fmla="*/ 59 h 119"/>
              <a:gd name="T84" fmla="*/ 144 w 145"/>
              <a:gd name="T85" fmla="*/ 57 h 119"/>
              <a:gd name="T86" fmla="*/ 13 w 145"/>
              <a:gd name="T87" fmla="*/ 66 h 119"/>
              <a:gd name="T88" fmla="*/ 6 w 145"/>
              <a:gd name="T89" fmla="*/ 59 h 119"/>
              <a:gd name="T90" fmla="*/ 13 w 145"/>
              <a:gd name="T91" fmla="*/ 52 h 119"/>
              <a:gd name="T92" fmla="*/ 19 w 145"/>
              <a:gd name="T93" fmla="*/ 59 h 119"/>
              <a:gd name="T94" fmla="*/ 13 w 145"/>
              <a:gd name="T95" fmla="*/ 6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5" h="119">
                <a:moveTo>
                  <a:pt x="144" y="57"/>
                </a:moveTo>
                <a:cubicBezTo>
                  <a:pt x="124" y="37"/>
                  <a:pt x="124" y="37"/>
                  <a:pt x="124" y="37"/>
                </a:cubicBezTo>
                <a:cubicBezTo>
                  <a:pt x="124" y="36"/>
                  <a:pt x="123" y="36"/>
                  <a:pt x="122" y="36"/>
                </a:cubicBezTo>
                <a:cubicBezTo>
                  <a:pt x="120" y="36"/>
                  <a:pt x="119" y="37"/>
                  <a:pt x="119" y="39"/>
                </a:cubicBezTo>
                <a:cubicBezTo>
                  <a:pt x="119" y="40"/>
                  <a:pt x="119" y="41"/>
                  <a:pt x="120" y="42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99" y="11"/>
                  <a:pt x="99" y="11"/>
                  <a:pt x="99" y="11"/>
                </a:cubicBezTo>
                <a:cubicBezTo>
                  <a:pt x="99" y="29"/>
                  <a:pt x="99" y="29"/>
                  <a:pt x="99" y="29"/>
                </a:cubicBezTo>
                <a:cubicBezTo>
                  <a:pt x="99" y="31"/>
                  <a:pt x="100" y="33"/>
                  <a:pt x="102" y="33"/>
                </a:cubicBezTo>
                <a:cubicBezTo>
                  <a:pt x="104" y="33"/>
                  <a:pt x="105" y="31"/>
                  <a:pt x="105" y="29"/>
                </a:cubicBezTo>
                <a:cubicBezTo>
                  <a:pt x="105" y="3"/>
                  <a:pt x="105" y="3"/>
                  <a:pt x="105" y="3"/>
                </a:cubicBezTo>
                <a:cubicBezTo>
                  <a:pt x="105" y="1"/>
                  <a:pt x="104" y="0"/>
                  <a:pt x="10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4" y="0"/>
                  <a:pt x="72" y="1"/>
                  <a:pt x="72" y="3"/>
                </a:cubicBezTo>
                <a:cubicBezTo>
                  <a:pt x="72" y="5"/>
                  <a:pt x="74" y="6"/>
                  <a:pt x="76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45" y="56"/>
                  <a:pt x="45" y="56"/>
                  <a:pt x="45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4" y="50"/>
                  <a:pt x="19" y="46"/>
                  <a:pt x="13" y="46"/>
                </a:cubicBezTo>
                <a:cubicBezTo>
                  <a:pt x="6" y="46"/>
                  <a:pt x="0" y="52"/>
                  <a:pt x="0" y="59"/>
                </a:cubicBezTo>
                <a:cubicBezTo>
                  <a:pt x="0" y="66"/>
                  <a:pt x="6" y="72"/>
                  <a:pt x="13" y="72"/>
                </a:cubicBezTo>
                <a:cubicBezTo>
                  <a:pt x="19" y="72"/>
                  <a:pt x="24" y="68"/>
                  <a:pt x="26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4" y="112"/>
                  <a:pt x="72" y="113"/>
                  <a:pt x="72" y="115"/>
                </a:cubicBezTo>
                <a:cubicBezTo>
                  <a:pt x="72" y="117"/>
                  <a:pt x="74" y="119"/>
                  <a:pt x="76" y="119"/>
                </a:cubicBezTo>
                <a:cubicBezTo>
                  <a:pt x="102" y="119"/>
                  <a:pt x="102" y="119"/>
                  <a:pt x="102" y="119"/>
                </a:cubicBezTo>
                <a:cubicBezTo>
                  <a:pt x="104" y="119"/>
                  <a:pt x="105" y="117"/>
                  <a:pt x="105" y="115"/>
                </a:cubicBezTo>
                <a:cubicBezTo>
                  <a:pt x="105" y="89"/>
                  <a:pt x="105" y="89"/>
                  <a:pt x="105" y="89"/>
                </a:cubicBezTo>
                <a:cubicBezTo>
                  <a:pt x="105" y="87"/>
                  <a:pt x="104" y="86"/>
                  <a:pt x="102" y="86"/>
                </a:cubicBezTo>
                <a:cubicBezTo>
                  <a:pt x="100" y="86"/>
                  <a:pt x="99" y="87"/>
                  <a:pt x="99" y="89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54" y="62"/>
                  <a:pt x="54" y="62"/>
                  <a:pt x="54" y="62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19" y="77"/>
                  <a:pt x="119" y="78"/>
                  <a:pt x="119" y="79"/>
                </a:cubicBezTo>
                <a:cubicBezTo>
                  <a:pt x="119" y="81"/>
                  <a:pt x="120" y="82"/>
                  <a:pt x="122" y="82"/>
                </a:cubicBezTo>
                <a:cubicBezTo>
                  <a:pt x="123" y="82"/>
                  <a:pt x="124" y="82"/>
                  <a:pt x="124" y="8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5" y="61"/>
                  <a:pt x="145" y="60"/>
                  <a:pt x="145" y="59"/>
                </a:cubicBezTo>
                <a:cubicBezTo>
                  <a:pt x="145" y="58"/>
                  <a:pt x="145" y="57"/>
                  <a:pt x="144" y="57"/>
                </a:cubicBezTo>
                <a:close/>
                <a:moveTo>
                  <a:pt x="13" y="66"/>
                </a:moveTo>
                <a:cubicBezTo>
                  <a:pt x="9" y="66"/>
                  <a:pt x="6" y="63"/>
                  <a:pt x="6" y="59"/>
                </a:cubicBezTo>
                <a:cubicBezTo>
                  <a:pt x="6" y="55"/>
                  <a:pt x="9" y="52"/>
                  <a:pt x="13" y="52"/>
                </a:cubicBezTo>
                <a:cubicBezTo>
                  <a:pt x="17" y="52"/>
                  <a:pt x="19" y="55"/>
                  <a:pt x="19" y="59"/>
                </a:cubicBezTo>
                <a:cubicBezTo>
                  <a:pt x="19" y="63"/>
                  <a:pt x="17" y="66"/>
                  <a:pt x="13" y="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1231166" y="6347364"/>
            <a:ext cx="544513" cy="547688"/>
          </a:xfrm>
          <a:custGeom>
            <a:avLst/>
            <a:gdLst>
              <a:gd name="T0" fmla="*/ 23 w 145"/>
              <a:gd name="T1" fmla="*/ 70 h 146"/>
              <a:gd name="T2" fmla="*/ 0 w 145"/>
              <a:gd name="T3" fmla="*/ 73 h 146"/>
              <a:gd name="T4" fmla="*/ 23 w 145"/>
              <a:gd name="T5" fmla="*/ 76 h 146"/>
              <a:gd name="T6" fmla="*/ 110 w 145"/>
              <a:gd name="T7" fmla="*/ 40 h 146"/>
              <a:gd name="T8" fmla="*/ 124 w 145"/>
              <a:gd name="T9" fmla="*/ 22 h 146"/>
              <a:gd name="T10" fmla="*/ 105 w 145"/>
              <a:gd name="T11" fmla="*/ 36 h 146"/>
              <a:gd name="T12" fmla="*/ 110 w 145"/>
              <a:gd name="T13" fmla="*/ 40 h 146"/>
              <a:gd name="T14" fmla="*/ 76 w 145"/>
              <a:gd name="T15" fmla="*/ 23 h 146"/>
              <a:gd name="T16" fmla="*/ 73 w 145"/>
              <a:gd name="T17" fmla="*/ 0 h 146"/>
              <a:gd name="T18" fmla="*/ 69 w 145"/>
              <a:gd name="T19" fmla="*/ 23 h 146"/>
              <a:gd name="T20" fmla="*/ 35 w 145"/>
              <a:gd name="T21" fmla="*/ 106 h 146"/>
              <a:gd name="T22" fmla="*/ 21 w 145"/>
              <a:gd name="T23" fmla="*/ 124 h 146"/>
              <a:gd name="T24" fmla="*/ 40 w 145"/>
              <a:gd name="T25" fmla="*/ 110 h 146"/>
              <a:gd name="T26" fmla="*/ 35 w 145"/>
              <a:gd name="T27" fmla="*/ 106 h 146"/>
              <a:gd name="T28" fmla="*/ 40 w 145"/>
              <a:gd name="T29" fmla="*/ 40 h 146"/>
              <a:gd name="T30" fmla="*/ 26 w 145"/>
              <a:gd name="T31" fmla="*/ 22 h 146"/>
              <a:gd name="T32" fmla="*/ 21 w 145"/>
              <a:gd name="T33" fmla="*/ 26 h 146"/>
              <a:gd name="T34" fmla="*/ 73 w 145"/>
              <a:gd name="T35" fmla="*/ 119 h 146"/>
              <a:gd name="T36" fmla="*/ 69 w 145"/>
              <a:gd name="T37" fmla="*/ 142 h 146"/>
              <a:gd name="T38" fmla="*/ 76 w 145"/>
              <a:gd name="T39" fmla="*/ 142 h 146"/>
              <a:gd name="T40" fmla="*/ 73 w 145"/>
              <a:gd name="T41" fmla="*/ 119 h 146"/>
              <a:gd name="T42" fmla="*/ 122 w 145"/>
              <a:gd name="T43" fmla="*/ 70 h 146"/>
              <a:gd name="T44" fmla="*/ 122 w 145"/>
              <a:gd name="T45" fmla="*/ 76 h 146"/>
              <a:gd name="T46" fmla="*/ 145 w 145"/>
              <a:gd name="T47" fmla="*/ 73 h 146"/>
              <a:gd name="T48" fmla="*/ 110 w 145"/>
              <a:gd name="T49" fmla="*/ 106 h 146"/>
              <a:gd name="T50" fmla="*/ 105 w 145"/>
              <a:gd name="T51" fmla="*/ 110 h 146"/>
              <a:gd name="T52" fmla="*/ 124 w 145"/>
              <a:gd name="T53" fmla="*/ 124 h 146"/>
              <a:gd name="T54" fmla="*/ 110 w 145"/>
              <a:gd name="T55" fmla="*/ 106 h 146"/>
              <a:gd name="T56" fmla="*/ 33 w 145"/>
              <a:gd name="T57" fmla="*/ 73 h 146"/>
              <a:gd name="T58" fmla="*/ 112 w 145"/>
              <a:gd name="T59" fmla="*/ 73 h 146"/>
              <a:gd name="T60" fmla="*/ 73 w 145"/>
              <a:gd name="T61" fmla="*/ 106 h 146"/>
              <a:gd name="T62" fmla="*/ 73 w 145"/>
              <a:gd name="T63" fmla="*/ 40 h 146"/>
              <a:gd name="T64" fmla="*/ 73 w 145"/>
              <a:gd name="T65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" h="146">
                <a:moveTo>
                  <a:pt x="26" y="73"/>
                </a:moveTo>
                <a:cubicBezTo>
                  <a:pt x="26" y="71"/>
                  <a:pt x="25" y="70"/>
                  <a:pt x="23" y="70"/>
                </a:cubicBezTo>
                <a:cubicBezTo>
                  <a:pt x="3" y="70"/>
                  <a:pt x="3" y="70"/>
                  <a:pt x="3" y="70"/>
                </a:cubicBezTo>
                <a:cubicBezTo>
                  <a:pt x="1" y="70"/>
                  <a:pt x="0" y="71"/>
                  <a:pt x="0" y="73"/>
                </a:cubicBezTo>
                <a:cubicBezTo>
                  <a:pt x="0" y="75"/>
                  <a:pt x="1" y="76"/>
                  <a:pt x="3" y="76"/>
                </a:cubicBezTo>
                <a:cubicBezTo>
                  <a:pt x="23" y="76"/>
                  <a:pt x="23" y="76"/>
                  <a:pt x="23" y="76"/>
                </a:cubicBezTo>
                <a:cubicBezTo>
                  <a:pt x="25" y="76"/>
                  <a:pt x="26" y="75"/>
                  <a:pt x="26" y="73"/>
                </a:cubicBezTo>
                <a:close/>
                <a:moveTo>
                  <a:pt x="110" y="40"/>
                </a:moveTo>
                <a:cubicBezTo>
                  <a:pt x="124" y="26"/>
                  <a:pt x="124" y="26"/>
                  <a:pt x="124" y="26"/>
                </a:cubicBezTo>
                <a:cubicBezTo>
                  <a:pt x="125" y="25"/>
                  <a:pt x="125" y="23"/>
                  <a:pt x="124" y="22"/>
                </a:cubicBezTo>
                <a:cubicBezTo>
                  <a:pt x="123" y="20"/>
                  <a:pt x="121" y="20"/>
                  <a:pt x="119" y="22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4" y="39"/>
                  <a:pt x="105" y="40"/>
                </a:cubicBezTo>
                <a:cubicBezTo>
                  <a:pt x="107" y="42"/>
                  <a:pt x="109" y="42"/>
                  <a:pt x="110" y="40"/>
                </a:cubicBezTo>
                <a:close/>
                <a:moveTo>
                  <a:pt x="73" y="27"/>
                </a:moveTo>
                <a:cubicBezTo>
                  <a:pt x="74" y="27"/>
                  <a:pt x="76" y="25"/>
                  <a:pt x="76" y="23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4" y="0"/>
                  <a:pt x="73" y="0"/>
                </a:cubicBezTo>
                <a:cubicBezTo>
                  <a:pt x="71" y="0"/>
                  <a:pt x="69" y="2"/>
                  <a:pt x="69" y="4"/>
                </a:cubicBezTo>
                <a:cubicBezTo>
                  <a:pt x="69" y="23"/>
                  <a:pt x="69" y="23"/>
                  <a:pt x="69" y="23"/>
                </a:cubicBezTo>
                <a:cubicBezTo>
                  <a:pt x="69" y="25"/>
                  <a:pt x="71" y="27"/>
                  <a:pt x="73" y="27"/>
                </a:cubicBezTo>
                <a:close/>
                <a:moveTo>
                  <a:pt x="35" y="106"/>
                </a:moveTo>
                <a:cubicBezTo>
                  <a:pt x="21" y="120"/>
                  <a:pt x="21" y="120"/>
                  <a:pt x="21" y="120"/>
                </a:cubicBezTo>
                <a:cubicBezTo>
                  <a:pt x="20" y="121"/>
                  <a:pt x="20" y="123"/>
                  <a:pt x="21" y="124"/>
                </a:cubicBezTo>
                <a:cubicBezTo>
                  <a:pt x="23" y="126"/>
                  <a:pt x="25" y="126"/>
                  <a:pt x="26" y="124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1" y="109"/>
                  <a:pt x="41" y="107"/>
                  <a:pt x="40" y="106"/>
                </a:cubicBezTo>
                <a:cubicBezTo>
                  <a:pt x="39" y="104"/>
                  <a:pt x="37" y="104"/>
                  <a:pt x="35" y="106"/>
                </a:cubicBezTo>
                <a:close/>
                <a:moveTo>
                  <a:pt x="35" y="40"/>
                </a:moveTo>
                <a:cubicBezTo>
                  <a:pt x="37" y="42"/>
                  <a:pt x="39" y="42"/>
                  <a:pt x="40" y="40"/>
                </a:cubicBezTo>
                <a:cubicBezTo>
                  <a:pt x="41" y="39"/>
                  <a:pt x="41" y="37"/>
                  <a:pt x="40" y="36"/>
                </a:cubicBezTo>
                <a:cubicBezTo>
                  <a:pt x="26" y="22"/>
                  <a:pt x="26" y="22"/>
                  <a:pt x="26" y="22"/>
                </a:cubicBezTo>
                <a:cubicBezTo>
                  <a:pt x="25" y="20"/>
                  <a:pt x="23" y="20"/>
                  <a:pt x="21" y="22"/>
                </a:cubicBezTo>
                <a:cubicBezTo>
                  <a:pt x="20" y="23"/>
                  <a:pt x="20" y="25"/>
                  <a:pt x="21" y="26"/>
                </a:cubicBezTo>
                <a:lnTo>
                  <a:pt x="35" y="40"/>
                </a:lnTo>
                <a:close/>
                <a:moveTo>
                  <a:pt x="73" y="119"/>
                </a:moveTo>
                <a:cubicBezTo>
                  <a:pt x="71" y="119"/>
                  <a:pt x="69" y="121"/>
                  <a:pt x="69" y="123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44"/>
                  <a:pt x="71" y="146"/>
                  <a:pt x="73" y="146"/>
                </a:cubicBezTo>
                <a:cubicBezTo>
                  <a:pt x="74" y="146"/>
                  <a:pt x="76" y="144"/>
                  <a:pt x="76" y="142"/>
                </a:cubicBezTo>
                <a:cubicBezTo>
                  <a:pt x="76" y="123"/>
                  <a:pt x="76" y="123"/>
                  <a:pt x="76" y="123"/>
                </a:cubicBezTo>
                <a:cubicBezTo>
                  <a:pt x="76" y="121"/>
                  <a:pt x="74" y="119"/>
                  <a:pt x="73" y="119"/>
                </a:cubicBezTo>
                <a:close/>
                <a:moveTo>
                  <a:pt x="142" y="70"/>
                </a:moveTo>
                <a:cubicBezTo>
                  <a:pt x="122" y="70"/>
                  <a:pt x="122" y="70"/>
                  <a:pt x="122" y="70"/>
                </a:cubicBezTo>
                <a:cubicBezTo>
                  <a:pt x="120" y="70"/>
                  <a:pt x="119" y="71"/>
                  <a:pt x="119" y="73"/>
                </a:cubicBezTo>
                <a:cubicBezTo>
                  <a:pt x="119" y="75"/>
                  <a:pt x="120" y="76"/>
                  <a:pt x="122" y="76"/>
                </a:cubicBezTo>
                <a:cubicBezTo>
                  <a:pt x="142" y="76"/>
                  <a:pt x="142" y="76"/>
                  <a:pt x="142" y="76"/>
                </a:cubicBezTo>
                <a:cubicBezTo>
                  <a:pt x="144" y="76"/>
                  <a:pt x="145" y="75"/>
                  <a:pt x="145" y="73"/>
                </a:cubicBezTo>
                <a:cubicBezTo>
                  <a:pt x="145" y="71"/>
                  <a:pt x="144" y="70"/>
                  <a:pt x="142" y="70"/>
                </a:cubicBezTo>
                <a:close/>
                <a:moveTo>
                  <a:pt x="110" y="106"/>
                </a:moveTo>
                <a:cubicBezTo>
                  <a:pt x="109" y="104"/>
                  <a:pt x="107" y="104"/>
                  <a:pt x="105" y="106"/>
                </a:cubicBezTo>
                <a:cubicBezTo>
                  <a:pt x="104" y="107"/>
                  <a:pt x="104" y="109"/>
                  <a:pt x="105" y="110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1" y="126"/>
                  <a:pt x="123" y="126"/>
                  <a:pt x="124" y="124"/>
                </a:cubicBezTo>
                <a:cubicBezTo>
                  <a:pt x="125" y="123"/>
                  <a:pt x="125" y="121"/>
                  <a:pt x="124" y="120"/>
                </a:cubicBezTo>
                <a:lnTo>
                  <a:pt x="110" y="106"/>
                </a:lnTo>
                <a:close/>
                <a:moveTo>
                  <a:pt x="73" y="33"/>
                </a:moveTo>
                <a:cubicBezTo>
                  <a:pt x="51" y="33"/>
                  <a:pt x="33" y="51"/>
                  <a:pt x="33" y="73"/>
                </a:cubicBezTo>
                <a:cubicBezTo>
                  <a:pt x="33" y="95"/>
                  <a:pt x="51" y="113"/>
                  <a:pt x="73" y="113"/>
                </a:cubicBezTo>
                <a:cubicBezTo>
                  <a:pt x="95" y="113"/>
                  <a:pt x="112" y="95"/>
                  <a:pt x="112" y="73"/>
                </a:cubicBezTo>
                <a:cubicBezTo>
                  <a:pt x="112" y="51"/>
                  <a:pt x="95" y="33"/>
                  <a:pt x="73" y="33"/>
                </a:cubicBezTo>
                <a:close/>
                <a:moveTo>
                  <a:pt x="73" y="106"/>
                </a:moveTo>
                <a:cubicBezTo>
                  <a:pt x="54" y="106"/>
                  <a:pt x="40" y="91"/>
                  <a:pt x="40" y="73"/>
                </a:cubicBezTo>
                <a:cubicBezTo>
                  <a:pt x="40" y="55"/>
                  <a:pt x="54" y="40"/>
                  <a:pt x="73" y="40"/>
                </a:cubicBezTo>
                <a:cubicBezTo>
                  <a:pt x="91" y="40"/>
                  <a:pt x="106" y="55"/>
                  <a:pt x="106" y="73"/>
                </a:cubicBezTo>
                <a:cubicBezTo>
                  <a:pt x="106" y="91"/>
                  <a:pt x="91" y="106"/>
                  <a:pt x="73" y="1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58"/>
          <p:cNvSpPr>
            <a:spLocks noEditPoints="1"/>
          </p:cNvSpPr>
          <p:nvPr/>
        </p:nvSpPr>
        <p:spPr bwMode="auto">
          <a:xfrm>
            <a:off x="2274154" y="6347364"/>
            <a:ext cx="544513" cy="547688"/>
          </a:xfrm>
          <a:custGeom>
            <a:avLst/>
            <a:gdLst>
              <a:gd name="T0" fmla="*/ 35 w 145"/>
              <a:gd name="T1" fmla="*/ 40 h 146"/>
              <a:gd name="T2" fmla="*/ 40 w 145"/>
              <a:gd name="T3" fmla="*/ 40 h 146"/>
              <a:gd name="T4" fmla="*/ 40 w 145"/>
              <a:gd name="T5" fmla="*/ 36 h 146"/>
              <a:gd name="T6" fmla="*/ 26 w 145"/>
              <a:gd name="T7" fmla="*/ 22 h 146"/>
              <a:gd name="T8" fmla="*/ 21 w 145"/>
              <a:gd name="T9" fmla="*/ 22 h 146"/>
              <a:gd name="T10" fmla="*/ 21 w 145"/>
              <a:gd name="T11" fmla="*/ 26 h 146"/>
              <a:gd name="T12" fmla="*/ 35 w 145"/>
              <a:gd name="T13" fmla="*/ 40 h 146"/>
              <a:gd name="T14" fmla="*/ 110 w 145"/>
              <a:gd name="T15" fmla="*/ 40 h 146"/>
              <a:gd name="T16" fmla="*/ 124 w 145"/>
              <a:gd name="T17" fmla="*/ 26 h 146"/>
              <a:gd name="T18" fmla="*/ 124 w 145"/>
              <a:gd name="T19" fmla="*/ 22 h 146"/>
              <a:gd name="T20" fmla="*/ 119 w 145"/>
              <a:gd name="T21" fmla="*/ 22 h 146"/>
              <a:gd name="T22" fmla="*/ 105 w 145"/>
              <a:gd name="T23" fmla="*/ 36 h 146"/>
              <a:gd name="T24" fmla="*/ 105 w 145"/>
              <a:gd name="T25" fmla="*/ 40 h 146"/>
              <a:gd name="T26" fmla="*/ 110 w 145"/>
              <a:gd name="T27" fmla="*/ 40 h 146"/>
              <a:gd name="T28" fmla="*/ 72 w 145"/>
              <a:gd name="T29" fmla="*/ 27 h 146"/>
              <a:gd name="T30" fmla="*/ 76 w 145"/>
              <a:gd name="T31" fmla="*/ 23 h 146"/>
              <a:gd name="T32" fmla="*/ 76 w 145"/>
              <a:gd name="T33" fmla="*/ 4 h 146"/>
              <a:gd name="T34" fmla="*/ 72 w 145"/>
              <a:gd name="T35" fmla="*/ 0 h 146"/>
              <a:gd name="T36" fmla="*/ 69 w 145"/>
              <a:gd name="T37" fmla="*/ 4 h 146"/>
              <a:gd name="T38" fmla="*/ 69 w 145"/>
              <a:gd name="T39" fmla="*/ 23 h 146"/>
              <a:gd name="T40" fmla="*/ 72 w 145"/>
              <a:gd name="T41" fmla="*/ 27 h 146"/>
              <a:gd name="T42" fmla="*/ 142 w 145"/>
              <a:gd name="T43" fmla="*/ 73 h 146"/>
              <a:gd name="T44" fmla="*/ 112 w 145"/>
              <a:gd name="T45" fmla="*/ 73 h 146"/>
              <a:gd name="T46" fmla="*/ 72 w 145"/>
              <a:gd name="T47" fmla="*/ 33 h 146"/>
              <a:gd name="T48" fmla="*/ 33 w 145"/>
              <a:gd name="T49" fmla="*/ 73 h 146"/>
              <a:gd name="T50" fmla="*/ 3 w 145"/>
              <a:gd name="T51" fmla="*/ 73 h 146"/>
              <a:gd name="T52" fmla="*/ 0 w 145"/>
              <a:gd name="T53" fmla="*/ 76 h 146"/>
              <a:gd name="T54" fmla="*/ 3 w 145"/>
              <a:gd name="T55" fmla="*/ 80 h 146"/>
              <a:gd name="T56" fmla="*/ 142 w 145"/>
              <a:gd name="T57" fmla="*/ 80 h 146"/>
              <a:gd name="T58" fmla="*/ 145 w 145"/>
              <a:gd name="T59" fmla="*/ 76 h 146"/>
              <a:gd name="T60" fmla="*/ 142 w 145"/>
              <a:gd name="T61" fmla="*/ 73 h 146"/>
              <a:gd name="T62" fmla="*/ 39 w 145"/>
              <a:gd name="T63" fmla="*/ 73 h 146"/>
              <a:gd name="T64" fmla="*/ 72 w 145"/>
              <a:gd name="T65" fmla="*/ 40 h 146"/>
              <a:gd name="T66" fmla="*/ 105 w 145"/>
              <a:gd name="T67" fmla="*/ 73 h 146"/>
              <a:gd name="T68" fmla="*/ 39 w 145"/>
              <a:gd name="T69" fmla="*/ 73 h 146"/>
              <a:gd name="T70" fmla="*/ 92 w 145"/>
              <a:gd name="T71" fmla="*/ 119 h 146"/>
              <a:gd name="T72" fmla="*/ 85 w 145"/>
              <a:gd name="T73" fmla="*/ 119 h 146"/>
              <a:gd name="T74" fmla="*/ 85 w 145"/>
              <a:gd name="T75" fmla="*/ 103 h 146"/>
              <a:gd name="T76" fmla="*/ 82 w 145"/>
              <a:gd name="T77" fmla="*/ 99 h 146"/>
              <a:gd name="T78" fmla="*/ 62 w 145"/>
              <a:gd name="T79" fmla="*/ 99 h 146"/>
              <a:gd name="T80" fmla="*/ 59 w 145"/>
              <a:gd name="T81" fmla="*/ 103 h 146"/>
              <a:gd name="T82" fmla="*/ 59 w 145"/>
              <a:gd name="T83" fmla="*/ 119 h 146"/>
              <a:gd name="T84" fmla="*/ 52 w 145"/>
              <a:gd name="T85" fmla="*/ 119 h 146"/>
              <a:gd name="T86" fmla="*/ 49 w 145"/>
              <a:gd name="T87" fmla="*/ 123 h 146"/>
              <a:gd name="T88" fmla="*/ 50 w 145"/>
              <a:gd name="T89" fmla="*/ 125 h 146"/>
              <a:gd name="T90" fmla="*/ 70 w 145"/>
              <a:gd name="T91" fmla="*/ 145 h 146"/>
              <a:gd name="T92" fmla="*/ 72 w 145"/>
              <a:gd name="T93" fmla="*/ 146 h 146"/>
              <a:gd name="T94" fmla="*/ 75 w 145"/>
              <a:gd name="T95" fmla="*/ 145 h 146"/>
              <a:gd name="T96" fmla="*/ 94 w 145"/>
              <a:gd name="T97" fmla="*/ 125 h 146"/>
              <a:gd name="T98" fmla="*/ 95 w 145"/>
              <a:gd name="T99" fmla="*/ 123 h 146"/>
              <a:gd name="T100" fmla="*/ 92 w 145"/>
              <a:gd name="T101" fmla="*/ 119 h 146"/>
              <a:gd name="T102" fmla="*/ 72 w 145"/>
              <a:gd name="T103" fmla="*/ 138 h 146"/>
              <a:gd name="T104" fmla="*/ 60 w 145"/>
              <a:gd name="T105" fmla="*/ 126 h 146"/>
              <a:gd name="T106" fmla="*/ 62 w 145"/>
              <a:gd name="T107" fmla="*/ 126 h 146"/>
              <a:gd name="T108" fmla="*/ 66 w 145"/>
              <a:gd name="T109" fmla="*/ 123 h 146"/>
              <a:gd name="T110" fmla="*/ 66 w 145"/>
              <a:gd name="T111" fmla="*/ 106 h 146"/>
              <a:gd name="T112" fmla="*/ 79 w 145"/>
              <a:gd name="T113" fmla="*/ 106 h 146"/>
              <a:gd name="T114" fmla="*/ 79 w 145"/>
              <a:gd name="T115" fmla="*/ 123 h 146"/>
              <a:gd name="T116" fmla="*/ 82 w 145"/>
              <a:gd name="T117" fmla="*/ 126 h 146"/>
              <a:gd name="T118" fmla="*/ 84 w 145"/>
              <a:gd name="T119" fmla="*/ 126 h 146"/>
              <a:gd name="T120" fmla="*/ 72 w 145"/>
              <a:gd name="T121" fmla="*/ 13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6">
                <a:moveTo>
                  <a:pt x="35" y="40"/>
                </a:moveTo>
                <a:cubicBezTo>
                  <a:pt x="36" y="42"/>
                  <a:pt x="38" y="42"/>
                  <a:pt x="40" y="40"/>
                </a:cubicBezTo>
                <a:cubicBezTo>
                  <a:pt x="41" y="39"/>
                  <a:pt x="41" y="37"/>
                  <a:pt x="40" y="36"/>
                </a:cubicBezTo>
                <a:cubicBezTo>
                  <a:pt x="26" y="22"/>
                  <a:pt x="26" y="22"/>
                  <a:pt x="26" y="22"/>
                </a:cubicBezTo>
                <a:cubicBezTo>
                  <a:pt x="24" y="20"/>
                  <a:pt x="22" y="20"/>
                  <a:pt x="21" y="22"/>
                </a:cubicBezTo>
                <a:cubicBezTo>
                  <a:pt x="20" y="23"/>
                  <a:pt x="20" y="25"/>
                  <a:pt x="21" y="26"/>
                </a:cubicBezTo>
                <a:lnTo>
                  <a:pt x="35" y="40"/>
                </a:lnTo>
                <a:close/>
                <a:moveTo>
                  <a:pt x="110" y="40"/>
                </a:moveTo>
                <a:cubicBezTo>
                  <a:pt x="124" y="26"/>
                  <a:pt x="124" y="26"/>
                  <a:pt x="124" y="26"/>
                </a:cubicBezTo>
                <a:cubicBezTo>
                  <a:pt x="125" y="25"/>
                  <a:pt x="125" y="23"/>
                  <a:pt x="124" y="22"/>
                </a:cubicBezTo>
                <a:cubicBezTo>
                  <a:pt x="122" y="20"/>
                  <a:pt x="120" y="20"/>
                  <a:pt x="119" y="22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4" y="39"/>
                  <a:pt x="105" y="40"/>
                </a:cubicBezTo>
                <a:cubicBezTo>
                  <a:pt x="106" y="42"/>
                  <a:pt x="108" y="42"/>
                  <a:pt x="110" y="40"/>
                </a:cubicBezTo>
                <a:close/>
                <a:moveTo>
                  <a:pt x="72" y="27"/>
                </a:moveTo>
                <a:cubicBezTo>
                  <a:pt x="74" y="27"/>
                  <a:pt x="76" y="25"/>
                  <a:pt x="76" y="23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70" y="0"/>
                  <a:pt x="69" y="2"/>
                  <a:pt x="69" y="4"/>
                </a:cubicBezTo>
                <a:cubicBezTo>
                  <a:pt x="69" y="23"/>
                  <a:pt x="69" y="23"/>
                  <a:pt x="69" y="23"/>
                </a:cubicBezTo>
                <a:cubicBezTo>
                  <a:pt x="69" y="25"/>
                  <a:pt x="70" y="27"/>
                  <a:pt x="72" y="27"/>
                </a:cubicBezTo>
                <a:close/>
                <a:moveTo>
                  <a:pt x="142" y="73"/>
                </a:moveTo>
                <a:cubicBezTo>
                  <a:pt x="112" y="73"/>
                  <a:pt x="112" y="73"/>
                  <a:pt x="112" y="73"/>
                </a:cubicBezTo>
                <a:cubicBezTo>
                  <a:pt x="112" y="51"/>
                  <a:pt x="94" y="33"/>
                  <a:pt x="72" y="33"/>
                </a:cubicBezTo>
                <a:cubicBezTo>
                  <a:pt x="50" y="33"/>
                  <a:pt x="33" y="51"/>
                  <a:pt x="33" y="73"/>
                </a:cubicBezTo>
                <a:cubicBezTo>
                  <a:pt x="3" y="73"/>
                  <a:pt x="3" y="73"/>
                  <a:pt x="3" y="73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80"/>
                  <a:pt x="3" y="80"/>
                </a:cubicBezTo>
                <a:cubicBezTo>
                  <a:pt x="142" y="80"/>
                  <a:pt x="142" y="80"/>
                  <a:pt x="142" y="80"/>
                </a:cubicBezTo>
                <a:cubicBezTo>
                  <a:pt x="144" y="80"/>
                  <a:pt x="145" y="78"/>
                  <a:pt x="145" y="76"/>
                </a:cubicBezTo>
                <a:cubicBezTo>
                  <a:pt x="145" y="74"/>
                  <a:pt x="144" y="73"/>
                  <a:pt x="142" y="73"/>
                </a:cubicBezTo>
                <a:close/>
                <a:moveTo>
                  <a:pt x="39" y="73"/>
                </a:moveTo>
                <a:cubicBezTo>
                  <a:pt x="39" y="55"/>
                  <a:pt x="54" y="40"/>
                  <a:pt x="72" y="40"/>
                </a:cubicBezTo>
                <a:cubicBezTo>
                  <a:pt x="91" y="40"/>
                  <a:pt x="105" y="55"/>
                  <a:pt x="105" y="73"/>
                </a:cubicBezTo>
                <a:lnTo>
                  <a:pt x="39" y="73"/>
                </a:lnTo>
                <a:close/>
                <a:moveTo>
                  <a:pt x="92" y="119"/>
                </a:moveTo>
                <a:cubicBezTo>
                  <a:pt x="85" y="119"/>
                  <a:pt x="85" y="119"/>
                  <a:pt x="85" y="119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85" y="101"/>
                  <a:pt x="84" y="99"/>
                  <a:pt x="82" y="99"/>
                </a:cubicBezTo>
                <a:cubicBezTo>
                  <a:pt x="62" y="99"/>
                  <a:pt x="62" y="99"/>
                  <a:pt x="62" y="99"/>
                </a:cubicBezTo>
                <a:cubicBezTo>
                  <a:pt x="61" y="99"/>
                  <a:pt x="59" y="101"/>
                  <a:pt x="59" y="103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51" y="119"/>
                  <a:pt x="49" y="121"/>
                  <a:pt x="49" y="123"/>
                </a:cubicBezTo>
                <a:cubicBezTo>
                  <a:pt x="49" y="124"/>
                  <a:pt x="50" y="124"/>
                  <a:pt x="50" y="125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1" y="145"/>
                  <a:pt x="71" y="146"/>
                  <a:pt x="72" y="146"/>
                </a:cubicBezTo>
                <a:cubicBezTo>
                  <a:pt x="73" y="146"/>
                  <a:pt x="74" y="145"/>
                  <a:pt x="75" y="145"/>
                </a:cubicBezTo>
                <a:cubicBezTo>
                  <a:pt x="94" y="125"/>
                  <a:pt x="94" y="125"/>
                  <a:pt x="94" y="125"/>
                </a:cubicBezTo>
                <a:cubicBezTo>
                  <a:pt x="95" y="124"/>
                  <a:pt x="95" y="124"/>
                  <a:pt x="95" y="123"/>
                </a:cubicBezTo>
                <a:cubicBezTo>
                  <a:pt x="95" y="121"/>
                  <a:pt x="94" y="119"/>
                  <a:pt x="92" y="119"/>
                </a:cubicBezTo>
                <a:close/>
                <a:moveTo>
                  <a:pt x="72" y="138"/>
                </a:moveTo>
                <a:cubicBezTo>
                  <a:pt x="60" y="126"/>
                  <a:pt x="60" y="126"/>
                  <a:pt x="60" y="126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4" y="126"/>
                  <a:pt x="66" y="124"/>
                  <a:pt x="66" y="123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123"/>
                  <a:pt x="79" y="123"/>
                  <a:pt x="79" y="123"/>
                </a:cubicBezTo>
                <a:cubicBezTo>
                  <a:pt x="79" y="124"/>
                  <a:pt x="80" y="126"/>
                  <a:pt x="82" y="126"/>
                </a:cubicBezTo>
                <a:cubicBezTo>
                  <a:pt x="84" y="126"/>
                  <a:pt x="84" y="126"/>
                  <a:pt x="84" y="126"/>
                </a:cubicBezTo>
                <a:lnTo>
                  <a:pt x="72" y="13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9"/>
          <p:cNvSpPr>
            <a:spLocks noEditPoints="1"/>
          </p:cNvSpPr>
          <p:nvPr/>
        </p:nvSpPr>
        <p:spPr bwMode="auto">
          <a:xfrm>
            <a:off x="3313966" y="6347364"/>
            <a:ext cx="549275" cy="547688"/>
          </a:xfrm>
          <a:custGeom>
            <a:avLst/>
            <a:gdLst>
              <a:gd name="T0" fmla="*/ 142 w 146"/>
              <a:gd name="T1" fmla="*/ 139 h 146"/>
              <a:gd name="T2" fmla="*/ 113 w 146"/>
              <a:gd name="T3" fmla="*/ 139 h 146"/>
              <a:gd name="T4" fmla="*/ 73 w 146"/>
              <a:gd name="T5" fmla="*/ 99 h 146"/>
              <a:gd name="T6" fmla="*/ 33 w 146"/>
              <a:gd name="T7" fmla="*/ 139 h 146"/>
              <a:gd name="T8" fmla="*/ 4 w 146"/>
              <a:gd name="T9" fmla="*/ 139 h 146"/>
              <a:gd name="T10" fmla="*/ 0 w 146"/>
              <a:gd name="T11" fmla="*/ 142 h 146"/>
              <a:gd name="T12" fmla="*/ 4 w 146"/>
              <a:gd name="T13" fmla="*/ 146 h 146"/>
              <a:gd name="T14" fmla="*/ 142 w 146"/>
              <a:gd name="T15" fmla="*/ 146 h 146"/>
              <a:gd name="T16" fmla="*/ 146 w 146"/>
              <a:gd name="T17" fmla="*/ 142 h 146"/>
              <a:gd name="T18" fmla="*/ 142 w 146"/>
              <a:gd name="T19" fmla="*/ 139 h 146"/>
              <a:gd name="T20" fmla="*/ 40 w 146"/>
              <a:gd name="T21" fmla="*/ 139 h 146"/>
              <a:gd name="T22" fmla="*/ 73 w 146"/>
              <a:gd name="T23" fmla="*/ 106 h 146"/>
              <a:gd name="T24" fmla="*/ 106 w 146"/>
              <a:gd name="T25" fmla="*/ 139 h 146"/>
              <a:gd name="T26" fmla="*/ 40 w 146"/>
              <a:gd name="T27" fmla="*/ 139 h 146"/>
              <a:gd name="T28" fmla="*/ 110 w 146"/>
              <a:gd name="T29" fmla="*/ 106 h 146"/>
              <a:gd name="T30" fmla="*/ 124 w 146"/>
              <a:gd name="T31" fmla="*/ 92 h 146"/>
              <a:gd name="T32" fmla="*/ 124 w 146"/>
              <a:gd name="T33" fmla="*/ 88 h 146"/>
              <a:gd name="T34" fmla="*/ 120 w 146"/>
              <a:gd name="T35" fmla="*/ 88 h 146"/>
              <a:gd name="T36" fmla="*/ 106 w 146"/>
              <a:gd name="T37" fmla="*/ 102 h 146"/>
              <a:gd name="T38" fmla="*/ 106 w 146"/>
              <a:gd name="T39" fmla="*/ 106 h 146"/>
              <a:gd name="T40" fmla="*/ 110 w 146"/>
              <a:gd name="T41" fmla="*/ 106 h 146"/>
              <a:gd name="T42" fmla="*/ 53 w 146"/>
              <a:gd name="T43" fmla="*/ 27 h 146"/>
              <a:gd name="T44" fmla="*/ 60 w 146"/>
              <a:gd name="T45" fmla="*/ 27 h 146"/>
              <a:gd name="T46" fmla="*/ 60 w 146"/>
              <a:gd name="T47" fmla="*/ 43 h 146"/>
              <a:gd name="T48" fmla="*/ 63 w 146"/>
              <a:gd name="T49" fmla="*/ 47 h 146"/>
              <a:gd name="T50" fmla="*/ 83 w 146"/>
              <a:gd name="T51" fmla="*/ 47 h 146"/>
              <a:gd name="T52" fmla="*/ 86 w 146"/>
              <a:gd name="T53" fmla="*/ 43 h 146"/>
              <a:gd name="T54" fmla="*/ 86 w 146"/>
              <a:gd name="T55" fmla="*/ 27 h 146"/>
              <a:gd name="T56" fmla="*/ 93 w 146"/>
              <a:gd name="T57" fmla="*/ 27 h 146"/>
              <a:gd name="T58" fmla="*/ 96 w 146"/>
              <a:gd name="T59" fmla="*/ 23 h 146"/>
              <a:gd name="T60" fmla="*/ 95 w 146"/>
              <a:gd name="T61" fmla="*/ 21 h 146"/>
              <a:gd name="T62" fmla="*/ 75 w 146"/>
              <a:gd name="T63" fmla="*/ 1 h 146"/>
              <a:gd name="T64" fmla="*/ 73 w 146"/>
              <a:gd name="T65" fmla="*/ 0 h 146"/>
              <a:gd name="T66" fmla="*/ 71 w 146"/>
              <a:gd name="T67" fmla="*/ 1 h 146"/>
              <a:gd name="T68" fmla="*/ 51 w 146"/>
              <a:gd name="T69" fmla="*/ 21 h 146"/>
              <a:gd name="T70" fmla="*/ 50 w 146"/>
              <a:gd name="T71" fmla="*/ 23 h 146"/>
              <a:gd name="T72" fmla="*/ 53 w 146"/>
              <a:gd name="T73" fmla="*/ 27 h 146"/>
              <a:gd name="T74" fmla="*/ 73 w 146"/>
              <a:gd name="T75" fmla="*/ 8 h 146"/>
              <a:gd name="T76" fmla="*/ 85 w 146"/>
              <a:gd name="T77" fmla="*/ 20 h 146"/>
              <a:gd name="T78" fmla="*/ 83 w 146"/>
              <a:gd name="T79" fmla="*/ 20 h 146"/>
              <a:gd name="T80" fmla="*/ 80 w 146"/>
              <a:gd name="T81" fmla="*/ 23 h 146"/>
              <a:gd name="T82" fmla="*/ 80 w 146"/>
              <a:gd name="T83" fmla="*/ 40 h 146"/>
              <a:gd name="T84" fmla="*/ 66 w 146"/>
              <a:gd name="T85" fmla="*/ 40 h 146"/>
              <a:gd name="T86" fmla="*/ 66 w 146"/>
              <a:gd name="T87" fmla="*/ 23 h 146"/>
              <a:gd name="T88" fmla="*/ 63 w 146"/>
              <a:gd name="T89" fmla="*/ 20 h 146"/>
              <a:gd name="T90" fmla="*/ 61 w 146"/>
              <a:gd name="T91" fmla="*/ 20 h 146"/>
              <a:gd name="T92" fmla="*/ 73 w 146"/>
              <a:gd name="T93" fmla="*/ 8 h 146"/>
              <a:gd name="T94" fmla="*/ 70 w 146"/>
              <a:gd name="T95" fmla="*/ 70 h 146"/>
              <a:gd name="T96" fmla="*/ 70 w 146"/>
              <a:gd name="T97" fmla="*/ 90 h 146"/>
              <a:gd name="T98" fmla="*/ 73 w 146"/>
              <a:gd name="T99" fmla="*/ 93 h 146"/>
              <a:gd name="T100" fmla="*/ 76 w 146"/>
              <a:gd name="T101" fmla="*/ 90 h 146"/>
              <a:gd name="T102" fmla="*/ 76 w 146"/>
              <a:gd name="T103" fmla="*/ 70 h 146"/>
              <a:gd name="T104" fmla="*/ 73 w 146"/>
              <a:gd name="T105" fmla="*/ 66 h 146"/>
              <a:gd name="T106" fmla="*/ 70 w 146"/>
              <a:gd name="T107" fmla="*/ 70 h 146"/>
              <a:gd name="T108" fmla="*/ 36 w 146"/>
              <a:gd name="T109" fmla="*/ 106 h 146"/>
              <a:gd name="T110" fmla="*/ 40 w 146"/>
              <a:gd name="T111" fmla="*/ 106 h 146"/>
              <a:gd name="T112" fmla="*/ 40 w 146"/>
              <a:gd name="T113" fmla="*/ 102 h 146"/>
              <a:gd name="T114" fmla="*/ 26 w 146"/>
              <a:gd name="T115" fmla="*/ 88 h 146"/>
              <a:gd name="T116" fmla="*/ 21 w 146"/>
              <a:gd name="T117" fmla="*/ 88 h 146"/>
              <a:gd name="T118" fmla="*/ 21 w 146"/>
              <a:gd name="T119" fmla="*/ 92 h 146"/>
              <a:gd name="T120" fmla="*/ 36 w 146"/>
              <a:gd name="T121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" h="146">
                <a:moveTo>
                  <a:pt x="142" y="139"/>
                </a:moveTo>
                <a:cubicBezTo>
                  <a:pt x="113" y="139"/>
                  <a:pt x="113" y="139"/>
                  <a:pt x="113" y="139"/>
                </a:cubicBezTo>
                <a:cubicBezTo>
                  <a:pt x="113" y="117"/>
                  <a:pt x="95" y="99"/>
                  <a:pt x="73" y="99"/>
                </a:cubicBezTo>
                <a:cubicBezTo>
                  <a:pt x="51" y="99"/>
                  <a:pt x="33" y="117"/>
                  <a:pt x="33" y="139"/>
                </a:cubicBezTo>
                <a:cubicBezTo>
                  <a:pt x="4" y="139"/>
                  <a:pt x="4" y="139"/>
                  <a:pt x="4" y="139"/>
                </a:cubicBezTo>
                <a:cubicBezTo>
                  <a:pt x="2" y="139"/>
                  <a:pt x="0" y="141"/>
                  <a:pt x="0" y="142"/>
                </a:cubicBezTo>
                <a:cubicBezTo>
                  <a:pt x="0" y="144"/>
                  <a:pt x="2" y="146"/>
                  <a:pt x="4" y="146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4" y="146"/>
                  <a:pt x="146" y="144"/>
                  <a:pt x="146" y="142"/>
                </a:cubicBezTo>
                <a:cubicBezTo>
                  <a:pt x="146" y="141"/>
                  <a:pt x="144" y="139"/>
                  <a:pt x="142" y="139"/>
                </a:cubicBezTo>
                <a:close/>
                <a:moveTo>
                  <a:pt x="40" y="139"/>
                </a:moveTo>
                <a:cubicBezTo>
                  <a:pt x="40" y="121"/>
                  <a:pt x="55" y="106"/>
                  <a:pt x="73" y="106"/>
                </a:cubicBezTo>
                <a:cubicBezTo>
                  <a:pt x="91" y="106"/>
                  <a:pt x="106" y="121"/>
                  <a:pt x="106" y="139"/>
                </a:cubicBezTo>
                <a:lnTo>
                  <a:pt x="40" y="139"/>
                </a:lnTo>
                <a:close/>
                <a:moveTo>
                  <a:pt x="110" y="106"/>
                </a:moveTo>
                <a:cubicBezTo>
                  <a:pt x="124" y="92"/>
                  <a:pt x="124" y="92"/>
                  <a:pt x="124" y="92"/>
                </a:cubicBezTo>
                <a:cubicBezTo>
                  <a:pt x="126" y="91"/>
                  <a:pt x="126" y="89"/>
                  <a:pt x="124" y="88"/>
                </a:cubicBezTo>
                <a:cubicBezTo>
                  <a:pt x="123" y="86"/>
                  <a:pt x="121" y="86"/>
                  <a:pt x="120" y="88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104" y="103"/>
                  <a:pt x="104" y="105"/>
                  <a:pt x="106" y="106"/>
                </a:cubicBezTo>
                <a:cubicBezTo>
                  <a:pt x="107" y="108"/>
                  <a:pt x="109" y="108"/>
                  <a:pt x="110" y="106"/>
                </a:cubicBezTo>
                <a:close/>
                <a:moveTo>
                  <a:pt x="53" y="27"/>
                </a:moveTo>
                <a:cubicBezTo>
                  <a:pt x="60" y="27"/>
                  <a:pt x="60" y="27"/>
                  <a:pt x="60" y="27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5"/>
                  <a:pt x="61" y="47"/>
                  <a:pt x="63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5" y="47"/>
                  <a:pt x="86" y="45"/>
                  <a:pt x="86" y="43"/>
                </a:cubicBezTo>
                <a:cubicBezTo>
                  <a:pt x="86" y="27"/>
                  <a:pt x="86" y="27"/>
                  <a:pt x="86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5" y="27"/>
                  <a:pt x="96" y="25"/>
                  <a:pt x="96" y="23"/>
                </a:cubicBezTo>
                <a:cubicBezTo>
                  <a:pt x="96" y="23"/>
                  <a:pt x="96" y="22"/>
                  <a:pt x="95" y="21"/>
                </a:cubicBezTo>
                <a:cubicBezTo>
                  <a:pt x="75" y="1"/>
                  <a:pt x="75" y="1"/>
                  <a:pt x="75" y="1"/>
                </a:cubicBezTo>
                <a:cubicBezTo>
                  <a:pt x="75" y="1"/>
                  <a:pt x="74" y="0"/>
                  <a:pt x="73" y="0"/>
                </a:cubicBezTo>
                <a:cubicBezTo>
                  <a:pt x="72" y="0"/>
                  <a:pt x="71" y="1"/>
                  <a:pt x="71" y="1"/>
                </a:cubicBezTo>
                <a:cubicBezTo>
                  <a:pt x="51" y="21"/>
                  <a:pt x="51" y="21"/>
                  <a:pt x="51" y="21"/>
                </a:cubicBezTo>
                <a:cubicBezTo>
                  <a:pt x="50" y="22"/>
                  <a:pt x="50" y="23"/>
                  <a:pt x="50" y="23"/>
                </a:cubicBezTo>
                <a:cubicBezTo>
                  <a:pt x="50" y="25"/>
                  <a:pt x="51" y="27"/>
                  <a:pt x="53" y="27"/>
                </a:cubicBezTo>
                <a:close/>
                <a:moveTo>
                  <a:pt x="73" y="8"/>
                </a:moveTo>
                <a:cubicBezTo>
                  <a:pt x="85" y="20"/>
                  <a:pt x="85" y="20"/>
                  <a:pt x="85" y="20"/>
                </a:cubicBezTo>
                <a:cubicBezTo>
                  <a:pt x="83" y="20"/>
                  <a:pt x="83" y="20"/>
                  <a:pt x="83" y="20"/>
                </a:cubicBezTo>
                <a:cubicBezTo>
                  <a:pt x="81" y="20"/>
                  <a:pt x="80" y="22"/>
                  <a:pt x="80" y="23"/>
                </a:cubicBezTo>
                <a:cubicBezTo>
                  <a:pt x="80" y="40"/>
                  <a:pt x="80" y="40"/>
                  <a:pt x="80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2"/>
                  <a:pt x="65" y="20"/>
                  <a:pt x="63" y="20"/>
                </a:cubicBezTo>
                <a:cubicBezTo>
                  <a:pt x="61" y="20"/>
                  <a:pt x="61" y="20"/>
                  <a:pt x="61" y="20"/>
                </a:cubicBezTo>
                <a:lnTo>
                  <a:pt x="73" y="8"/>
                </a:lnTo>
                <a:close/>
                <a:moveTo>
                  <a:pt x="70" y="70"/>
                </a:moveTo>
                <a:cubicBezTo>
                  <a:pt x="70" y="90"/>
                  <a:pt x="70" y="90"/>
                  <a:pt x="70" y="90"/>
                </a:cubicBezTo>
                <a:cubicBezTo>
                  <a:pt x="70" y="91"/>
                  <a:pt x="71" y="93"/>
                  <a:pt x="73" y="93"/>
                </a:cubicBezTo>
                <a:cubicBezTo>
                  <a:pt x="75" y="93"/>
                  <a:pt x="76" y="91"/>
                  <a:pt x="76" y="90"/>
                </a:cubicBezTo>
                <a:cubicBezTo>
                  <a:pt x="76" y="70"/>
                  <a:pt x="76" y="70"/>
                  <a:pt x="76" y="70"/>
                </a:cubicBezTo>
                <a:cubicBezTo>
                  <a:pt x="76" y="68"/>
                  <a:pt x="75" y="66"/>
                  <a:pt x="73" y="66"/>
                </a:cubicBezTo>
                <a:cubicBezTo>
                  <a:pt x="71" y="66"/>
                  <a:pt x="70" y="68"/>
                  <a:pt x="70" y="70"/>
                </a:cubicBezTo>
                <a:close/>
                <a:moveTo>
                  <a:pt x="36" y="106"/>
                </a:moveTo>
                <a:cubicBezTo>
                  <a:pt x="37" y="108"/>
                  <a:pt x="39" y="108"/>
                  <a:pt x="40" y="106"/>
                </a:cubicBezTo>
                <a:cubicBezTo>
                  <a:pt x="41" y="105"/>
                  <a:pt x="41" y="103"/>
                  <a:pt x="40" y="102"/>
                </a:cubicBezTo>
                <a:cubicBezTo>
                  <a:pt x="26" y="88"/>
                  <a:pt x="26" y="88"/>
                  <a:pt x="26" y="88"/>
                </a:cubicBezTo>
                <a:cubicBezTo>
                  <a:pt x="25" y="86"/>
                  <a:pt x="23" y="86"/>
                  <a:pt x="21" y="88"/>
                </a:cubicBezTo>
                <a:cubicBezTo>
                  <a:pt x="20" y="89"/>
                  <a:pt x="20" y="91"/>
                  <a:pt x="21" y="92"/>
                </a:cubicBezTo>
                <a:lnTo>
                  <a:pt x="36" y="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4358541" y="6347364"/>
            <a:ext cx="544513" cy="547688"/>
          </a:xfrm>
          <a:custGeom>
            <a:avLst/>
            <a:gdLst>
              <a:gd name="T0" fmla="*/ 145 w 145"/>
              <a:gd name="T1" fmla="*/ 14 h 146"/>
              <a:gd name="T2" fmla="*/ 132 w 145"/>
              <a:gd name="T3" fmla="*/ 14 h 146"/>
              <a:gd name="T4" fmla="*/ 127 w 145"/>
              <a:gd name="T5" fmla="*/ 0 h 146"/>
              <a:gd name="T6" fmla="*/ 122 w 145"/>
              <a:gd name="T7" fmla="*/ 14 h 146"/>
              <a:gd name="T8" fmla="*/ 109 w 145"/>
              <a:gd name="T9" fmla="*/ 14 h 146"/>
              <a:gd name="T10" fmla="*/ 120 w 145"/>
              <a:gd name="T11" fmla="*/ 22 h 146"/>
              <a:gd name="T12" fmla="*/ 115 w 145"/>
              <a:gd name="T13" fmla="*/ 37 h 146"/>
              <a:gd name="T14" fmla="*/ 127 w 145"/>
              <a:gd name="T15" fmla="*/ 28 h 146"/>
              <a:gd name="T16" fmla="*/ 139 w 145"/>
              <a:gd name="T17" fmla="*/ 37 h 146"/>
              <a:gd name="T18" fmla="*/ 135 w 145"/>
              <a:gd name="T19" fmla="*/ 22 h 146"/>
              <a:gd name="T20" fmla="*/ 145 w 145"/>
              <a:gd name="T21" fmla="*/ 14 h 146"/>
              <a:gd name="T22" fmla="*/ 77 w 145"/>
              <a:gd name="T23" fmla="*/ 63 h 146"/>
              <a:gd name="T24" fmla="*/ 86 w 145"/>
              <a:gd name="T25" fmla="*/ 56 h 146"/>
              <a:gd name="T26" fmla="*/ 95 w 145"/>
              <a:gd name="T27" fmla="*/ 63 h 146"/>
              <a:gd name="T28" fmla="*/ 91 w 145"/>
              <a:gd name="T29" fmla="*/ 52 h 146"/>
              <a:gd name="T30" fmla="*/ 99 w 145"/>
              <a:gd name="T31" fmla="*/ 46 h 146"/>
              <a:gd name="T32" fmla="*/ 89 w 145"/>
              <a:gd name="T33" fmla="*/ 46 h 146"/>
              <a:gd name="T34" fmla="*/ 86 w 145"/>
              <a:gd name="T35" fmla="*/ 37 h 146"/>
              <a:gd name="T36" fmla="*/ 82 w 145"/>
              <a:gd name="T37" fmla="*/ 46 h 146"/>
              <a:gd name="T38" fmla="*/ 73 w 145"/>
              <a:gd name="T39" fmla="*/ 46 h 146"/>
              <a:gd name="T40" fmla="*/ 80 w 145"/>
              <a:gd name="T41" fmla="*/ 52 h 146"/>
              <a:gd name="T42" fmla="*/ 77 w 145"/>
              <a:gd name="T43" fmla="*/ 63 h 146"/>
              <a:gd name="T44" fmla="*/ 119 w 145"/>
              <a:gd name="T45" fmla="*/ 70 h 146"/>
              <a:gd name="T46" fmla="*/ 115 w 145"/>
              <a:gd name="T47" fmla="*/ 79 h 146"/>
              <a:gd name="T48" fmla="*/ 106 w 145"/>
              <a:gd name="T49" fmla="*/ 79 h 146"/>
              <a:gd name="T50" fmla="*/ 113 w 145"/>
              <a:gd name="T51" fmla="*/ 85 h 146"/>
              <a:gd name="T52" fmla="*/ 110 w 145"/>
              <a:gd name="T53" fmla="*/ 96 h 146"/>
              <a:gd name="T54" fmla="*/ 119 w 145"/>
              <a:gd name="T55" fmla="*/ 90 h 146"/>
              <a:gd name="T56" fmla="*/ 128 w 145"/>
              <a:gd name="T57" fmla="*/ 96 h 146"/>
              <a:gd name="T58" fmla="*/ 124 w 145"/>
              <a:gd name="T59" fmla="*/ 85 h 146"/>
              <a:gd name="T60" fmla="*/ 132 w 145"/>
              <a:gd name="T61" fmla="*/ 79 h 146"/>
              <a:gd name="T62" fmla="*/ 122 w 145"/>
              <a:gd name="T63" fmla="*/ 79 h 146"/>
              <a:gd name="T64" fmla="*/ 119 w 145"/>
              <a:gd name="T65" fmla="*/ 70 h 146"/>
              <a:gd name="T66" fmla="*/ 49 w 145"/>
              <a:gd name="T67" fmla="*/ 46 h 146"/>
              <a:gd name="T68" fmla="*/ 66 w 145"/>
              <a:gd name="T69" fmla="*/ 0 h 146"/>
              <a:gd name="T70" fmla="*/ 0 w 145"/>
              <a:gd name="T71" fmla="*/ 73 h 146"/>
              <a:gd name="T72" fmla="*/ 73 w 145"/>
              <a:gd name="T73" fmla="*/ 146 h 146"/>
              <a:gd name="T74" fmla="*/ 132 w 145"/>
              <a:gd name="T75" fmla="*/ 119 h 146"/>
              <a:gd name="T76" fmla="*/ 122 w 145"/>
              <a:gd name="T77" fmla="*/ 119 h 146"/>
              <a:gd name="T78" fmla="*/ 49 w 145"/>
              <a:gd name="T79" fmla="*/ 46 h 146"/>
              <a:gd name="T80" fmla="*/ 73 w 145"/>
              <a:gd name="T81" fmla="*/ 139 h 146"/>
              <a:gd name="T82" fmla="*/ 6 w 145"/>
              <a:gd name="T83" fmla="*/ 73 h 146"/>
              <a:gd name="T84" fmla="*/ 52 w 145"/>
              <a:gd name="T85" fmla="*/ 10 h 146"/>
              <a:gd name="T86" fmla="*/ 43 w 145"/>
              <a:gd name="T87" fmla="*/ 46 h 146"/>
              <a:gd name="T88" fmla="*/ 115 w 145"/>
              <a:gd name="T89" fmla="*/ 126 h 146"/>
              <a:gd name="T90" fmla="*/ 73 w 145"/>
              <a:gd name="T91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" h="146">
                <a:moveTo>
                  <a:pt x="145" y="14"/>
                </a:moveTo>
                <a:cubicBezTo>
                  <a:pt x="132" y="14"/>
                  <a:pt x="132" y="14"/>
                  <a:pt x="132" y="14"/>
                </a:cubicBezTo>
                <a:cubicBezTo>
                  <a:pt x="127" y="0"/>
                  <a:pt x="127" y="0"/>
                  <a:pt x="127" y="0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115" y="37"/>
                  <a:pt x="115" y="37"/>
                  <a:pt x="115" y="37"/>
                </a:cubicBezTo>
                <a:cubicBezTo>
                  <a:pt x="127" y="28"/>
                  <a:pt x="127" y="28"/>
                  <a:pt x="127" y="28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135" y="22"/>
                  <a:pt x="135" y="22"/>
                  <a:pt x="135" y="22"/>
                </a:cubicBezTo>
                <a:lnTo>
                  <a:pt x="145" y="14"/>
                </a:lnTo>
                <a:close/>
                <a:moveTo>
                  <a:pt x="77" y="63"/>
                </a:moveTo>
                <a:cubicBezTo>
                  <a:pt x="86" y="56"/>
                  <a:pt x="86" y="56"/>
                  <a:pt x="86" y="56"/>
                </a:cubicBezTo>
                <a:cubicBezTo>
                  <a:pt x="95" y="63"/>
                  <a:pt x="95" y="63"/>
                  <a:pt x="95" y="63"/>
                </a:cubicBezTo>
                <a:cubicBezTo>
                  <a:pt x="91" y="52"/>
                  <a:pt x="91" y="52"/>
                  <a:pt x="91" y="52"/>
                </a:cubicBezTo>
                <a:cubicBezTo>
                  <a:pt x="99" y="46"/>
                  <a:pt x="99" y="46"/>
                  <a:pt x="99" y="46"/>
                </a:cubicBezTo>
                <a:cubicBezTo>
                  <a:pt x="89" y="46"/>
                  <a:pt x="89" y="46"/>
                  <a:pt x="89" y="46"/>
                </a:cubicBezTo>
                <a:cubicBezTo>
                  <a:pt x="86" y="37"/>
                  <a:pt x="86" y="37"/>
                  <a:pt x="86" y="37"/>
                </a:cubicBezTo>
                <a:cubicBezTo>
                  <a:pt x="82" y="46"/>
                  <a:pt x="82" y="46"/>
                  <a:pt x="82" y="46"/>
                </a:cubicBezTo>
                <a:cubicBezTo>
                  <a:pt x="73" y="46"/>
                  <a:pt x="73" y="46"/>
                  <a:pt x="73" y="46"/>
                </a:cubicBezTo>
                <a:cubicBezTo>
                  <a:pt x="80" y="52"/>
                  <a:pt x="80" y="52"/>
                  <a:pt x="80" y="52"/>
                </a:cubicBezTo>
                <a:lnTo>
                  <a:pt x="77" y="63"/>
                </a:lnTo>
                <a:close/>
                <a:moveTo>
                  <a:pt x="119" y="70"/>
                </a:moveTo>
                <a:cubicBezTo>
                  <a:pt x="115" y="79"/>
                  <a:pt x="115" y="79"/>
                  <a:pt x="115" y="79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32" y="79"/>
                  <a:pt x="132" y="79"/>
                  <a:pt x="132" y="79"/>
                </a:cubicBezTo>
                <a:cubicBezTo>
                  <a:pt x="122" y="79"/>
                  <a:pt x="122" y="79"/>
                  <a:pt x="122" y="79"/>
                </a:cubicBezTo>
                <a:lnTo>
                  <a:pt x="119" y="70"/>
                </a:lnTo>
                <a:close/>
                <a:moveTo>
                  <a:pt x="49" y="46"/>
                </a:moveTo>
                <a:cubicBezTo>
                  <a:pt x="49" y="29"/>
                  <a:pt x="56" y="13"/>
                  <a:pt x="66" y="0"/>
                </a:cubicBezTo>
                <a:cubicBezTo>
                  <a:pt x="29" y="4"/>
                  <a:pt x="0" y="35"/>
                  <a:pt x="0" y="73"/>
                </a:cubicBezTo>
                <a:cubicBezTo>
                  <a:pt x="0" y="113"/>
                  <a:pt x="32" y="146"/>
                  <a:pt x="73" y="146"/>
                </a:cubicBezTo>
                <a:cubicBezTo>
                  <a:pt x="95" y="146"/>
                  <a:pt x="119" y="135"/>
                  <a:pt x="132" y="119"/>
                </a:cubicBezTo>
                <a:cubicBezTo>
                  <a:pt x="130" y="119"/>
                  <a:pt x="124" y="119"/>
                  <a:pt x="122" y="119"/>
                </a:cubicBezTo>
                <a:cubicBezTo>
                  <a:pt x="82" y="119"/>
                  <a:pt x="49" y="87"/>
                  <a:pt x="49" y="46"/>
                </a:cubicBezTo>
                <a:close/>
                <a:moveTo>
                  <a:pt x="73" y="139"/>
                </a:moveTo>
                <a:cubicBezTo>
                  <a:pt x="36" y="139"/>
                  <a:pt x="6" y="109"/>
                  <a:pt x="6" y="73"/>
                </a:cubicBezTo>
                <a:cubicBezTo>
                  <a:pt x="6" y="44"/>
                  <a:pt x="25" y="19"/>
                  <a:pt x="52" y="10"/>
                </a:cubicBezTo>
                <a:cubicBezTo>
                  <a:pt x="46" y="21"/>
                  <a:pt x="43" y="34"/>
                  <a:pt x="43" y="46"/>
                </a:cubicBezTo>
                <a:cubicBezTo>
                  <a:pt x="43" y="88"/>
                  <a:pt x="75" y="122"/>
                  <a:pt x="115" y="126"/>
                </a:cubicBezTo>
                <a:cubicBezTo>
                  <a:pt x="103" y="134"/>
                  <a:pt x="88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61"/>
          <p:cNvSpPr>
            <a:spLocks noEditPoints="1"/>
          </p:cNvSpPr>
          <p:nvPr/>
        </p:nvSpPr>
        <p:spPr bwMode="auto">
          <a:xfrm>
            <a:off x="5398354" y="6347364"/>
            <a:ext cx="547688" cy="547688"/>
          </a:xfrm>
          <a:custGeom>
            <a:avLst/>
            <a:gdLst>
              <a:gd name="T0" fmla="*/ 63 w 146"/>
              <a:gd name="T1" fmla="*/ 93 h 146"/>
              <a:gd name="T2" fmla="*/ 53 w 146"/>
              <a:gd name="T3" fmla="*/ 103 h 146"/>
              <a:gd name="T4" fmla="*/ 63 w 146"/>
              <a:gd name="T5" fmla="*/ 113 h 146"/>
              <a:gd name="T6" fmla="*/ 73 w 146"/>
              <a:gd name="T7" fmla="*/ 103 h 146"/>
              <a:gd name="T8" fmla="*/ 63 w 146"/>
              <a:gd name="T9" fmla="*/ 93 h 146"/>
              <a:gd name="T10" fmla="*/ 63 w 146"/>
              <a:gd name="T11" fmla="*/ 106 h 146"/>
              <a:gd name="T12" fmla="*/ 60 w 146"/>
              <a:gd name="T13" fmla="*/ 103 h 146"/>
              <a:gd name="T14" fmla="*/ 63 w 146"/>
              <a:gd name="T15" fmla="*/ 99 h 146"/>
              <a:gd name="T16" fmla="*/ 67 w 146"/>
              <a:gd name="T17" fmla="*/ 103 h 146"/>
              <a:gd name="T18" fmla="*/ 63 w 146"/>
              <a:gd name="T19" fmla="*/ 106 h 146"/>
              <a:gd name="T20" fmla="*/ 113 w 146"/>
              <a:gd name="T21" fmla="*/ 60 h 146"/>
              <a:gd name="T22" fmla="*/ 100 w 146"/>
              <a:gd name="T23" fmla="*/ 73 h 146"/>
              <a:gd name="T24" fmla="*/ 113 w 146"/>
              <a:gd name="T25" fmla="*/ 86 h 146"/>
              <a:gd name="T26" fmla="*/ 126 w 146"/>
              <a:gd name="T27" fmla="*/ 73 h 146"/>
              <a:gd name="T28" fmla="*/ 113 w 146"/>
              <a:gd name="T29" fmla="*/ 60 h 146"/>
              <a:gd name="T30" fmla="*/ 113 w 146"/>
              <a:gd name="T31" fmla="*/ 80 h 146"/>
              <a:gd name="T32" fmla="*/ 106 w 146"/>
              <a:gd name="T33" fmla="*/ 73 h 146"/>
              <a:gd name="T34" fmla="*/ 113 w 146"/>
              <a:gd name="T35" fmla="*/ 66 h 146"/>
              <a:gd name="T36" fmla="*/ 119 w 146"/>
              <a:gd name="T37" fmla="*/ 73 h 146"/>
              <a:gd name="T38" fmla="*/ 113 w 146"/>
              <a:gd name="T39" fmla="*/ 80 h 146"/>
              <a:gd name="T40" fmla="*/ 34 w 146"/>
              <a:gd name="T41" fmla="*/ 80 h 146"/>
              <a:gd name="T42" fmla="*/ 27 w 146"/>
              <a:gd name="T43" fmla="*/ 86 h 146"/>
              <a:gd name="T44" fmla="*/ 34 w 146"/>
              <a:gd name="T45" fmla="*/ 93 h 146"/>
              <a:gd name="T46" fmla="*/ 40 w 146"/>
              <a:gd name="T47" fmla="*/ 86 h 146"/>
              <a:gd name="T48" fmla="*/ 34 w 146"/>
              <a:gd name="T49" fmla="*/ 80 h 146"/>
              <a:gd name="T50" fmla="*/ 53 w 146"/>
              <a:gd name="T51" fmla="*/ 27 h 146"/>
              <a:gd name="T52" fmla="*/ 34 w 146"/>
              <a:gd name="T53" fmla="*/ 47 h 146"/>
              <a:gd name="T54" fmla="*/ 53 w 146"/>
              <a:gd name="T55" fmla="*/ 66 h 146"/>
              <a:gd name="T56" fmla="*/ 73 w 146"/>
              <a:gd name="T57" fmla="*/ 47 h 146"/>
              <a:gd name="T58" fmla="*/ 53 w 146"/>
              <a:gd name="T59" fmla="*/ 27 h 146"/>
              <a:gd name="T60" fmla="*/ 53 w 146"/>
              <a:gd name="T61" fmla="*/ 60 h 146"/>
              <a:gd name="T62" fmla="*/ 40 w 146"/>
              <a:gd name="T63" fmla="*/ 47 h 146"/>
              <a:gd name="T64" fmla="*/ 53 w 146"/>
              <a:gd name="T65" fmla="*/ 33 h 146"/>
              <a:gd name="T66" fmla="*/ 67 w 146"/>
              <a:gd name="T67" fmla="*/ 47 h 146"/>
              <a:gd name="T68" fmla="*/ 53 w 146"/>
              <a:gd name="T69" fmla="*/ 60 h 146"/>
              <a:gd name="T70" fmla="*/ 83 w 146"/>
              <a:gd name="T71" fmla="*/ 73 h 146"/>
              <a:gd name="T72" fmla="*/ 80 w 146"/>
              <a:gd name="T73" fmla="*/ 76 h 146"/>
              <a:gd name="T74" fmla="*/ 83 w 146"/>
              <a:gd name="T75" fmla="*/ 80 h 146"/>
              <a:gd name="T76" fmla="*/ 86 w 146"/>
              <a:gd name="T77" fmla="*/ 76 h 146"/>
              <a:gd name="T78" fmla="*/ 83 w 146"/>
              <a:gd name="T79" fmla="*/ 73 h 146"/>
              <a:gd name="T80" fmla="*/ 96 w 146"/>
              <a:gd name="T81" fmla="*/ 113 h 146"/>
              <a:gd name="T82" fmla="*/ 93 w 146"/>
              <a:gd name="T83" fmla="*/ 116 h 146"/>
              <a:gd name="T84" fmla="*/ 96 w 146"/>
              <a:gd name="T85" fmla="*/ 119 h 146"/>
              <a:gd name="T86" fmla="*/ 100 w 146"/>
              <a:gd name="T87" fmla="*/ 116 h 146"/>
              <a:gd name="T88" fmla="*/ 96 w 146"/>
              <a:gd name="T89" fmla="*/ 113 h 146"/>
              <a:gd name="T90" fmla="*/ 73 w 146"/>
              <a:gd name="T91" fmla="*/ 0 h 146"/>
              <a:gd name="T92" fmla="*/ 0 w 146"/>
              <a:gd name="T93" fmla="*/ 73 h 146"/>
              <a:gd name="T94" fmla="*/ 73 w 146"/>
              <a:gd name="T95" fmla="*/ 146 h 146"/>
              <a:gd name="T96" fmla="*/ 146 w 146"/>
              <a:gd name="T97" fmla="*/ 73 h 146"/>
              <a:gd name="T98" fmla="*/ 73 w 146"/>
              <a:gd name="T99" fmla="*/ 0 h 146"/>
              <a:gd name="T100" fmla="*/ 73 w 146"/>
              <a:gd name="T101" fmla="*/ 139 h 146"/>
              <a:gd name="T102" fmla="*/ 7 w 146"/>
              <a:gd name="T103" fmla="*/ 73 h 146"/>
              <a:gd name="T104" fmla="*/ 73 w 146"/>
              <a:gd name="T105" fmla="*/ 7 h 146"/>
              <a:gd name="T106" fmla="*/ 139 w 146"/>
              <a:gd name="T107" fmla="*/ 73 h 146"/>
              <a:gd name="T108" fmla="*/ 73 w 146"/>
              <a:gd name="T109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6" h="146">
                <a:moveTo>
                  <a:pt x="63" y="93"/>
                </a:moveTo>
                <a:cubicBezTo>
                  <a:pt x="58" y="93"/>
                  <a:pt x="53" y="97"/>
                  <a:pt x="53" y="103"/>
                </a:cubicBezTo>
                <a:cubicBezTo>
                  <a:pt x="53" y="108"/>
                  <a:pt x="58" y="113"/>
                  <a:pt x="63" y="113"/>
                </a:cubicBezTo>
                <a:cubicBezTo>
                  <a:pt x="69" y="113"/>
                  <a:pt x="73" y="108"/>
                  <a:pt x="73" y="103"/>
                </a:cubicBezTo>
                <a:cubicBezTo>
                  <a:pt x="73" y="97"/>
                  <a:pt x="69" y="93"/>
                  <a:pt x="63" y="93"/>
                </a:cubicBezTo>
                <a:close/>
                <a:moveTo>
                  <a:pt x="63" y="106"/>
                </a:moveTo>
                <a:cubicBezTo>
                  <a:pt x="61" y="106"/>
                  <a:pt x="60" y="105"/>
                  <a:pt x="60" y="103"/>
                </a:cubicBezTo>
                <a:cubicBezTo>
                  <a:pt x="60" y="101"/>
                  <a:pt x="61" y="99"/>
                  <a:pt x="63" y="99"/>
                </a:cubicBezTo>
                <a:cubicBezTo>
                  <a:pt x="65" y="99"/>
                  <a:pt x="67" y="101"/>
                  <a:pt x="67" y="103"/>
                </a:cubicBezTo>
                <a:cubicBezTo>
                  <a:pt x="67" y="105"/>
                  <a:pt x="65" y="106"/>
                  <a:pt x="63" y="106"/>
                </a:cubicBezTo>
                <a:close/>
                <a:moveTo>
                  <a:pt x="113" y="60"/>
                </a:moveTo>
                <a:cubicBezTo>
                  <a:pt x="106" y="60"/>
                  <a:pt x="100" y="66"/>
                  <a:pt x="100" y="73"/>
                </a:cubicBezTo>
                <a:cubicBezTo>
                  <a:pt x="100" y="80"/>
                  <a:pt x="106" y="86"/>
                  <a:pt x="113" y="86"/>
                </a:cubicBezTo>
                <a:cubicBezTo>
                  <a:pt x="120" y="86"/>
                  <a:pt x="126" y="80"/>
                  <a:pt x="126" y="73"/>
                </a:cubicBezTo>
                <a:cubicBezTo>
                  <a:pt x="126" y="66"/>
                  <a:pt x="120" y="60"/>
                  <a:pt x="113" y="60"/>
                </a:cubicBezTo>
                <a:close/>
                <a:moveTo>
                  <a:pt x="113" y="80"/>
                </a:moveTo>
                <a:cubicBezTo>
                  <a:pt x="109" y="80"/>
                  <a:pt x="106" y="77"/>
                  <a:pt x="106" y="73"/>
                </a:cubicBezTo>
                <a:cubicBezTo>
                  <a:pt x="106" y="69"/>
                  <a:pt x="109" y="66"/>
                  <a:pt x="113" y="66"/>
                </a:cubicBezTo>
                <a:cubicBezTo>
                  <a:pt x="116" y="66"/>
                  <a:pt x="119" y="69"/>
                  <a:pt x="119" y="73"/>
                </a:cubicBezTo>
                <a:cubicBezTo>
                  <a:pt x="119" y="77"/>
                  <a:pt x="116" y="80"/>
                  <a:pt x="113" y="80"/>
                </a:cubicBezTo>
                <a:close/>
                <a:moveTo>
                  <a:pt x="34" y="80"/>
                </a:moveTo>
                <a:cubicBezTo>
                  <a:pt x="30" y="80"/>
                  <a:pt x="27" y="83"/>
                  <a:pt x="27" y="86"/>
                </a:cubicBezTo>
                <a:cubicBezTo>
                  <a:pt x="27" y="90"/>
                  <a:pt x="30" y="93"/>
                  <a:pt x="34" y="93"/>
                </a:cubicBezTo>
                <a:cubicBezTo>
                  <a:pt x="37" y="93"/>
                  <a:pt x="40" y="90"/>
                  <a:pt x="40" y="86"/>
                </a:cubicBezTo>
                <a:cubicBezTo>
                  <a:pt x="40" y="83"/>
                  <a:pt x="37" y="80"/>
                  <a:pt x="34" y="80"/>
                </a:cubicBezTo>
                <a:close/>
                <a:moveTo>
                  <a:pt x="53" y="27"/>
                </a:moveTo>
                <a:cubicBezTo>
                  <a:pt x="42" y="27"/>
                  <a:pt x="34" y="36"/>
                  <a:pt x="34" y="47"/>
                </a:cubicBezTo>
                <a:cubicBezTo>
                  <a:pt x="34" y="58"/>
                  <a:pt x="42" y="66"/>
                  <a:pt x="53" y="66"/>
                </a:cubicBezTo>
                <a:cubicBezTo>
                  <a:pt x="64" y="66"/>
                  <a:pt x="73" y="58"/>
                  <a:pt x="73" y="47"/>
                </a:cubicBezTo>
                <a:cubicBezTo>
                  <a:pt x="73" y="36"/>
                  <a:pt x="64" y="27"/>
                  <a:pt x="53" y="27"/>
                </a:cubicBezTo>
                <a:close/>
                <a:moveTo>
                  <a:pt x="53" y="60"/>
                </a:moveTo>
                <a:cubicBezTo>
                  <a:pt x="46" y="60"/>
                  <a:pt x="40" y="54"/>
                  <a:pt x="40" y="47"/>
                </a:cubicBezTo>
                <a:cubicBezTo>
                  <a:pt x="40" y="39"/>
                  <a:pt x="46" y="33"/>
                  <a:pt x="53" y="33"/>
                </a:cubicBezTo>
                <a:cubicBezTo>
                  <a:pt x="61" y="33"/>
                  <a:pt x="67" y="39"/>
                  <a:pt x="67" y="47"/>
                </a:cubicBezTo>
                <a:cubicBezTo>
                  <a:pt x="67" y="54"/>
                  <a:pt x="61" y="60"/>
                  <a:pt x="53" y="60"/>
                </a:cubicBezTo>
                <a:close/>
                <a:moveTo>
                  <a:pt x="83" y="73"/>
                </a:moveTo>
                <a:cubicBezTo>
                  <a:pt x="81" y="73"/>
                  <a:pt x="80" y="74"/>
                  <a:pt x="80" y="76"/>
                </a:cubicBezTo>
                <a:cubicBezTo>
                  <a:pt x="80" y="78"/>
                  <a:pt x="81" y="80"/>
                  <a:pt x="83" y="80"/>
                </a:cubicBezTo>
                <a:cubicBezTo>
                  <a:pt x="85" y="80"/>
                  <a:pt x="86" y="78"/>
                  <a:pt x="86" y="76"/>
                </a:cubicBezTo>
                <a:cubicBezTo>
                  <a:pt x="86" y="74"/>
                  <a:pt x="85" y="73"/>
                  <a:pt x="83" y="73"/>
                </a:cubicBezTo>
                <a:close/>
                <a:moveTo>
                  <a:pt x="96" y="113"/>
                </a:moveTo>
                <a:cubicBezTo>
                  <a:pt x="94" y="113"/>
                  <a:pt x="93" y="114"/>
                  <a:pt x="93" y="116"/>
                </a:cubicBezTo>
                <a:cubicBezTo>
                  <a:pt x="93" y="118"/>
                  <a:pt x="94" y="119"/>
                  <a:pt x="96" y="119"/>
                </a:cubicBezTo>
                <a:cubicBezTo>
                  <a:pt x="98" y="119"/>
                  <a:pt x="100" y="118"/>
                  <a:pt x="100" y="116"/>
                </a:cubicBezTo>
                <a:cubicBezTo>
                  <a:pt x="100" y="114"/>
                  <a:pt x="98" y="113"/>
                  <a:pt x="96" y="113"/>
                </a:cubicBez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7" y="139"/>
                  <a:pt x="7" y="110"/>
                  <a:pt x="7" y="73"/>
                </a:cubicBezTo>
                <a:cubicBezTo>
                  <a:pt x="7" y="37"/>
                  <a:pt x="37" y="7"/>
                  <a:pt x="73" y="7"/>
                </a:cubicBezTo>
                <a:cubicBezTo>
                  <a:pt x="110" y="7"/>
                  <a:pt x="139" y="37"/>
                  <a:pt x="139" y="73"/>
                </a:cubicBezTo>
                <a:cubicBezTo>
                  <a:pt x="139" y="110"/>
                  <a:pt x="110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62"/>
          <p:cNvSpPr>
            <a:spLocks noEditPoints="1"/>
          </p:cNvSpPr>
          <p:nvPr/>
        </p:nvSpPr>
        <p:spPr bwMode="auto">
          <a:xfrm>
            <a:off x="6433404" y="6421977"/>
            <a:ext cx="563563" cy="398463"/>
          </a:xfrm>
          <a:custGeom>
            <a:avLst/>
            <a:gdLst>
              <a:gd name="T0" fmla="*/ 147 w 150"/>
              <a:gd name="T1" fmla="*/ 31 h 106"/>
              <a:gd name="T2" fmla="*/ 120 w 150"/>
              <a:gd name="T3" fmla="*/ 15 h 106"/>
              <a:gd name="T4" fmla="*/ 126 w 150"/>
              <a:gd name="T5" fmla="*/ 23 h 106"/>
              <a:gd name="T6" fmla="*/ 141 w 150"/>
              <a:gd name="T7" fmla="*/ 33 h 106"/>
              <a:gd name="T8" fmla="*/ 139 w 150"/>
              <a:gd name="T9" fmla="*/ 42 h 106"/>
              <a:gd name="T10" fmla="*/ 128 w 150"/>
              <a:gd name="T11" fmla="*/ 54 h 106"/>
              <a:gd name="T12" fmla="*/ 128 w 150"/>
              <a:gd name="T13" fmla="*/ 53 h 106"/>
              <a:gd name="T14" fmla="*/ 75 w 150"/>
              <a:gd name="T15" fmla="*/ 0 h 106"/>
              <a:gd name="T16" fmla="*/ 22 w 150"/>
              <a:gd name="T17" fmla="*/ 53 h 106"/>
              <a:gd name="T18" fmla="*/ 28 w 150"/>
              <a:gd name="T19" fmla="*/ 78 h 106"/>
              <a:gd name="T20" fmla="*/ 9 w 150"/>
              <a:gd name="T21" fmla="*/ 66 h 106"/>
              <a:gd name="T22" fmla="*/ 11 w 150"/>
              <a:gd name="T23" fmla="*/ 57 h 106"/>
              <a:gd name="T24" fmla="*/ 15 w 150"/>
              <a:gd name="T25" fmla="*/ 52 h 106"/>
              <a:gd name="T26" fmla="*/ 16 w 150"/>
              <a:gd name="T27" fmla="*/ 42 h 106"/>
              <a:gd name="T28" fmla="*/ 3 w 150"/>
              <a:gd name="T29" fmla="*/ 68 h 106"/>
              <a:gd name="T30" fmla="*/ 33 w 150"/>
              <a:gd name="T31" fmla="*/ 85 h 106"/>
              <a:gd name="T32" fmla="*/ 75 w 150"/>
              <a:gd name="T33" fmla="*/ 106 h 106"/>
              <a:gd name="T34" fmla="*/ 127 w 150"/>
              <a:gd name="T35" fmla="*/ 63 h 106"/>
              <a:gd name="T36" fmla="*/ 147 w 150"/>
              <a:gd name="T37" fmla="*/ 31 h 106"/>
              <a:gd name="T38" fmla="*/ 75 w 150"/>
              <a:gd name="T39" fmla="*/ 99 h 106"/>
              <a:gd name="T40" fmla="*/ 42 w 150"/>
              <a:gd name="T41" fmla="*/ 86 h 106"/>
              <a:gd name="T42" fmla="*/ 46 w 150"/>
              <a:gd name="T43" fmla="*/ 86 h 106"/>
              <a:gd name="T44" fmla="*/ 84 w 150"/>
              <a:gd name="T45" fmla="*/ 81 h 106"/>
              <a:gd name="T46" fmla="*/ 119 w 150"/>
              <a:gd name="T47" fmla="*/ 67 h 106"/>
              <a:gd name="T48" fmla="*/ 75 w 150"/>
              <a:gd name="T49" fmla="*/ 99 h 106"/>
              <a:gd name="T50" fmla="*/ 121 w 150"/>
              <a:gd name="T51" fmla="*/ 59 h 106"/>
              <a:gd name="T52" fmla="*/ 82 w 150"/>
              <a:gd name="T53" fmla="*/ 75 h 106"/>
              <a:gd name="T54" fmla="*/ 46 w 150"/>
              <a:gd name="T55" fmla="*/ 79 h 106"/>
              <a:gd name="T56" fmla="*/ 37 w 150"/>
              <a:gd name="T57" fmla="*/ 79 h 106"/>
              <a:gd name="T58" fmla="*/ 29 w 150"/>
              <a:gd name="T59" fmla="*/ 53 h 106"/>
              <a:gd name="T60" fmla="*/ 75 w 150"/>
              <a:gd name="T61" fmla="*/ 7 h 106"/>
              <a:gd name="T62" fmla="*/ 121 w 150"/>
              <a:gd name="T63" fmla="*/ 53 h 106"/>
              <a:gd name="T64" fmla="*/ 121 w 150"/>
              <a:gd name="T65" fmla="*/ 5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0" h="106">
                <a:moveTo>
                  <a:pt x="147" y="31"/>
                </a:moveTo>
                <a:cubicBezTo>
                  <a:pt x="145" y="23"/>
                  <a:pt x="135" y="17"/>
                  <a:pt x="120" y="15"/>
                </a:cubicBezTo>
                <a:cubicBezTo>
                  <a:pt x="122" y="17"/>
                  <a:pt x="124" y="20"/>
                  <a:pt x="126" y="23"/>
                </a:cubicBezTo>
                <a:cubicBezTo>
                  <a:pt x="134" y="25"/>
                  <a:pt x="139" y="29"/>
                  <a:pt x="141" y="33"/>
                </a:cubicBezTo>
                <a:cubicBezTo>
                  <a:pt x="141" y="36"/>
                  <a:pt x="141" y="39"/>
                  <a:pt x="139" y="42"/>
                </a:cubicBezTo>
                <a:cubicBezTo>
                  <a:pt x="137" y="46"/>
                  <a:pt x="133" y="50"/>
                  <a:pt x="128" y="54"/>
                </a:cubicBezTo>
                <a:cubicBezTo>
                  <a:pt x="128" y="54"/>
                  <a:pt x="128" y="53"/>
                  <a:pt x="128" y="53"/>
                </a:cubicBezTo>
                <a:cubicBezTo>
                  <a:pt x="128" y="24"/>
                  <a:pt x="104" y="0"/>
                  <a:pt x="75" y="0"/>
                </a:cubicBezTo>
                <a:cubicBezTo>
                  <a:pt x="46" y="0"/>
                  <a:pt x="22" y="24"/>
                  <a:pt x="22" y="53"/>
                </a:cubicBezTo>
                <a:cubicBezTo>
                  <a:pt x="22" y="62"/>
                  <a:pt x="24" y="70"/>
                  <a:pt x="28" y="78"/>
                </a:cubicBezTo>
                <a:cubicBezTo>
                  <a:pt x="18" y="76"/>
                  <a:pt x="10" y="72"/>
                  <a:pt x="9" y="66"/>
                </a:cubicBezTo>
                <a:cubicBezTo>
                  <a:pt x="8" y="64"/>
                  <a:pt x="9" y="61"/>
                  <a:pt x="11" y="57"/>
                </a:cubicBezTo>
                <a:cubicBezTo>
                  <a:pt x="12" y="56"/>
                  <a:pt x="14" y="54"/>
                  <a:pt x="15" y="52"/>
                </a:cubicBezTo>
                <a:cubicBezTo>
                  <a:pt x="15" y="48"/>
                  <a:pt x="16" y="45"/>
                  <a:pt x="16" y="42"/>
                </a:cubicBezTo>
                <a:cubicBezTo>
                  <a:pt x="6" y="50"/>
                  <a:pt x="0" y="60"/>
                  <a:pt x="3" y="68"/>
                </a:cubicBezTo>
                <a:cubicBezTo>
                  <a:pt x="5" y="77"/>
                  <a:pt x="17" y="83"/>
                  <a:pt x="33" y="85"/>
                </a:cubicBezTo>
                <a:cubicBezTo>
                  <a:pt x="43" y="98"/>
                  <a:pt x="58" y="106"/>
                  <a:pt x="75" y="106"/>
                </a:cubicBezTo>
                <a:cubicBezTo>
                  <a:pt x="101" y="106"/>
                  <a:pt x="122" y="87"/>
                  <a:pt x="127" y="63"/>
                </a:cubicBezTo>
                <a:cubicBezTo>
                  <a:pt x="142" y="53"/>
                  <a:pt x="150" y="41"/>
                  <a:pt x="147" y="31"/>
                </a:cubicBezTo>
                <a:close/>
                <a:moveTo>
                  <a:pt x="75" y="99"/>
                </a:moveTo>
                <a:cubicBezTo>
                  <a:pt x="62" y="99"/>
                  <a:pt x="51" y="94"/>
                  <a:pt x="42" y="86"/>
                </a:cubicBezTo>
                <a:cubicBezTo>
                  <a:pt x="44" y="86"/>
                  <a:pt x="45" y="86"/>
                  <a:pt x="46" y="86"/>
                </a:cubicBezTo>
                <a:cubicBezTo>
                  <a:pt x="57" y="86"/>
                  <a:pt x="70" y="84"/>
                  <a:pt x="84" y="81"/>
                </a:cubicBezTo>
                <a:cubicBezTo>
                  <a:pt x="97" y="78"/>
                  <a:pt x="109" y="73"/>
                  <a:pt x="119" y="67"/>
                </a:cubicBezTo>
                <a:cubicBezTo>
                  <a:pt x="113" y="86"/>
                  <a:pt x="95" y="99"/>
                  <a:pt x="75" y="99"/>
                </a:cubicBezTo>
                <a:close/>
                <a:moveTo>
                  <a:pt x="121" y="59"/>
                </a:moveTo>
                <a:cubicBezTo>
                  <a:pt x="111" y="65"/>
                  <a:pt x="98" y="71"/>
                  <a:pt x="82" y="75"/>
                </a:cubicBezTo>
                <a:cubicBezTo>
                  <a:pt x="70" y="78"/>
                  <a:pt x="57" y="79"/>
                  <a:pt x="46" y="79"/>
                </a:cubicBezTo>
                <a:cubicBezTo>
                  <a:pt x="43" y="79"/>
                  <a:pt x="39" y="79"/>
                  <a:pt x="37" y="79"/>
                </a:cubicBezTo>
                <a:cubicBezTo>
                  <a:pt x="31" y="72"/>
                  <a:pt x="29" y="63"/>
                  <a:pt x="29" y="53"/>
                </a:cubicBezTo>
                <a:cubicBezTo>
                  <a:pt x="29" y="27"/>
                  <a:pt x="49" y="7"/>
                  <a:pt x="75" y="7"/>
                </a:cubicBezTo>
                <a:cubicBezTo>
                  <a:pt x="100" y="7"/>
                  <a:pt x="121" y="27"/>
                  <a:pt x="121" y="53"/>
                </a:cubicBezTo>
                <a:cubicBezTo>
                  <a:pt x="121" y="55"/>
                  <a:pt x="121" y="57"/>
                  <a:pt x="121" y="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7560529" y="6347364"/>
            <a:ext cx="393700" cy="547688"/>
          </a:xfrm>
          <a:custGeom>
            <a:avLst/>
            <a:gdLst>
              <a:gd name="T0" fmla="*/ 52 w 105"/>
              <a:gd name="T1" fmla="*/ 0 h 146"/>
              <a:gd name="T2" fmla="*/ 0 w 105"/>
              <a:gd name="T3" fmla="*/ 93 h 146"/>
              <a:gd name="T4" fmla="*/ 52 w 105"/>
              <a:gd name="T5" fmla="*/ 146 h 146"/>
              <a:gd name="T6" fmla="*/ 105 w 105"/>
              <a:gd name="T7" fmla="*/ 93 h 146"/>
              <a:gd name="T8" fmla="*/ 52 w 105"/>
              <a:gd name="T9" fmla="*/ 0 h 146"/>
              <a:gd name="T10" fmla="*/ 52 w 105"/>
              <a:gd name="T11" fmla="*/ 139 h 146"/>
              <a:gd name="T12" fmla="*/ 6 w 105"/>
              <a:gd name="T13" fmla="*/ 91 h 146"/>
              <a:gd name="T14" fmla="*/ 52 w 105"/>
              <a:gd name="T15" fmla="*/ 8 h 146"/>
              <a:gd name="T16" fmla="*/ 99 w 105"/>
              <a:gd name="T17" fmla="*/ 91 h 146"/>
              <a:gd name="T18" fmla="*/ 52 w 105"/>
              <a:gd name="T19" fmla="*/ 139 h 146"/>
              <a:gd name="T20" fmla="*/ 52 w 105"/>
              <a:gd name="T21" fmla="*/ 126 h 146"/>
              <a:gd name="T22" fmla="*/ 19 w 105"/>
              <a:gd name="T23" fmla="*/ 93 h 146"/>
              <a:gd name="T24" fmla="*/ 16 w 105"/>
              <a:gd name="T25" fmla="*/ 90 h 146"/>
              <a:gd name="T26" fmla="*/ 13 w 105"/>
              <a:gd name="T27" fmla="*/ 93 h 146"/>
              <a:gd name="T28" fmla="*/ 52 w 105"/>
              <a:gd name="T29" fmla="*/ 133 h 146"/>
              <a:gd name="T30" fmla="*/ 56 w 105"/>
              <a:gd name="T31" fmla="*/ 129 h 146"/>
              <a:gd name="T32" fmla="*/ 52 w 105"/>
              <a:gd name="T33" fmla="*/ 12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" h="146">
                <a:moveTo>
                  <a:pt x="52" y="0"/>
                </a:moveTo>
                <a:cubicBezTo>
                  <a:pt x="46" y="0"/>
                  <a:pt x="0" y="56"/>
                  <a:pt x="0" y="93"/>
                </a:cubicBezTo>
                <a:cubicBezTo>
                  <a:pt x="0" y="122"/>
                  <a:pt x="23" y="146"/>
                  <a:pt x="52" y="146"/>
                </a:cubicBezTo>
                <a:cubicBezTo>
                  <a:pt x="82" y="146"/>
                  <a:pt x="105" y="122"/>
                  <a:pt x="105" y="93"/>
                </a:cubicBezTo>
                <a:cubicBezTo>
                  <a:pt x="105" y="56"/>
                  <a:pt x="59" y="0"/>
                  <a:pt x="52" y="0"/>
                </a:cubicBezTo>
                <a:close/>
                <a:moveTo>
                  <a:pt x="52" y="139"/>
                </a:moveTo>
                <a:cubicBezTo>
                  <a:pt x="27" y="139"/>
                  <a:pt x="6" y="118"/>
                  <a:pt x="6" y="91"/>
                </a:cubicBezTo>
                <a:cubicBezTo>
                  <a:pt x="6" y="60"/>
                  <a:pt x="49" y="8"/>
                  <a:pt x="52" y="8"/>
                </a:cubicBezTo>
                <a:cubicBezTo>
                  <a:pt x="56" y="8"/>
                  <a:pt x="99" y="60"/>
                  <a:pt x="99" y="91"/>
                </a:cubicBezTo>
                <a:cubicBezTo>
                  <a:pt x="99" y="118"/>
                  <a:pt x="78" y="139"/>
                  <a:pt x="52" y="139"/>
                </a:cubicBezTo>
                <a:close/>
                <a:moveTo>
                  <a:pt x="52" y="126"/>
                </a:moveTo>
                <a:cubicBezTo>
                  <a:pt x="34" y="126"/>
                  <a:pt x="19" y="111"/>
                  <a:pt x="19" y="93"/>
                </a:cubicBezTo>
                <a:cubicBezTo>
                  <a:pt x="19" y="91"/>
                  <a:pt x="18" y="90"/>
                  <a:pt x="16" y="90"/>
                </a:cubicBezTo>
                <a:cubicBezTo>
                  <a:pt x="14" y="90"/>
                  <a:pt x="13" y="91"/>
                  <a:pt x="13" y="93"/>
                </a:cubicBezTo>
                <a:cubicBezTo>
                  <a:pt x="13" y="115"/>
                  <a:pt x="31" y="133"/>
                  <a:pt x="52" y="133"/>
                </a:cubicBezTo>
                <a:cubicBezTo>
                  <a:pt x="54" y="133"/>
                  <a:pt x="56" y="131"/>
                  <a:pt x="56" y="129"/>
                </a:cubicBezTo>
                <a:cubicBezTo>
                  <a:pt x="56" y="127"/>
                  <a:pt x="54" y="126"/>
                  <a:pt x="52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Freeform 64"/>
          <p:cNvSpPr>
            <a:spLocks noEditPoints="1"/>
          </p:cNvSpPr>
          <p:nvPr/>
        </p:nvSpPr>
        <p:spPr bwMode="auto">
          <a:xfrm>
            <a:off x="8525729" y="6347364"/>
            <a:ext cx="547688" cy="547688"/>
          </a:xfrm>
          <a:custGeom>
            <a:avLst/>
            <a:gdLst>
              <a:gd name="T0" fmla="*/ 27 w 146"/>
              <a:gd name="T1" fmla="*/ 53 h 146"/>
              <a:gd name="T2" fmla="*/ 20 w 146"/>
              <a:gd name="T3" fmla="*/ 60 h 146"/>
              <a:gd name="T4" fmla="*/ 27 w 146"/>
              <a:gd name="T5" fmla="*/ 66 h 146"/>
              <a:gd name="T6" fmla="*/ 33 w 146"/>
              <a:gd name="T7" fmla="*/ 60 h 146"/>
              <a:gd name="T8" fmla="*/ 27 w 146"/>
              <a:gd name="T9" fmla="*/ 53 h 146"/>
              <a:gd name="T10" fmla="*/ 53 w 146"/>
              <a:gd name="T11" fmla="*/ 33 h 146"/>
              <a:gd name="T12" fmla="*/ 47 w 146"/>
              <a:gd name="T13" fmla="*/ 40 h 146"/>
              <a:gd name="T14" fmla="*/ 53 w 146"/>
              <a:gd name="T15" fmla="*/ 47 h 146"/>
              <a:gd name="T16" fmla="*/ 60 w 146"/>
              <a:gd name="T17" fmla="*/ 40 h 146"/>
              <a:gd name="T18" fmla="*/ 53 w 146"/>
              <a:gd name="T19" fmla="*/ 33 h 146"/>
              <a:gd name="T20" fmla="*/ 73 w 146"/>
              <a:gd name="T21" fmla="*/ 47 h 146"/>
              <a:gd name="T22" fmla="*/ 66 w 146"/>
              <a:gd name="T23" fmla="*/ 53 h 146"/>
              <a:gd name="T24" fmla="*/ 73 w 146"/>
              <a:gd name="T25" fmla="*/ 60 h 146"/>
              <a:gd name="T26" fmla="*/ 80 w 146"/>
              <a:gd name="T27" fmla="*/ 53 h 146"/>
              <a:gd name="T28" fmla="*/ 73 w 146"/>
              <a:gd name="T29" fmla="*/ 47 h 146"/>
              <a:gd name="T30" fmla="*/ 113 w 146"/>
              <a:gd name="T31" fmla="*/ 53 h 146"/>
              <a:gd name="T32" fmla="*/ 106 w 146"/>
              <a:gd name="T33" fmla="*/ 60 h 146"/>
              <a:gd name="T34" fmla="*/ 113 w 146"/>
              <a:gd name="T35" fmla="*/ 66 h 146"/>
              <a:gd name="T36" fmla="*/ 119 w 146"/>
              <a:gd name="T37" fmla="*/ 60 h 146"/>
              <a:gd name="T38" fmla="*/ 113 w 146"/>
              <a:gd name="T39" fmla="*/ 53 h 146"/>
              <a:gd name="T40" fmla="*/ 93 w 146"/>
              <a:gd name="T41" fmla="*/ 27 h 146"/>
              <a:gd name="T42" fmla="*/ 86 w 146"/>
              <a:gd name="T43" fmla="*/ 33 h 146"/>
              <a:gd name="T44" fmla="*/ 93 w 146"/>
              <a:gd name="T45" fmla="*/ 40 h 146"/>
              <a:gd name="T46" fmla="*/ 100 w 146"/>
              <a:gd name="T47" fmla="*/ 33 h 146"/>
              <a:gd name="T48" fmla="*/ 93 w 146"/>
              <a:gd name="T49" fmla="*/ 27 h 146"/>
              <a:gd name="T50" fmla="*/ 76 w 146"/>
              <a:gd name="T51" fmla="*/ 7 h 146"/>
              <a:gd name="T52" fmla="*/ 76 w 146"/>
              <a:gd name="T53" fmla="*/ 4 h 146"/>
              <a:gd name="T54" fmla="*/ 73 w 146"/>
              <a:gd name="T55" fmla="*/ 0 h 146"/>
              <a:gd name="T56" fmla="*/ 70 w 146"/>
              <a:gd name="T57" fmla="*/ 4 h 146"/>
              <a:gd name="T58" fmla="*/ 70 w 146"/>
              <a:gd name="T59" fmla="*/ 7 h 146"/>
              <a:gd name="T60" fmla="*/ 0 w 146"/>
              <a:gd name="T61" fmla="*/ 76 h 146"/>
              <a:gd name="T62" fmla="*/ 4 w 146"/>
              <a:gd name="T63" fmla="*/ 80 h 146"/>
              <a:gd name="T64" fmla="*/ 70 w 146"/>
              <a:gd name="T65" fmla="*/ 80 h 146"/>
              <a:gd name="T66" fmla="*/ 70 w 146"/>
              <a:gd name="T67" fmla="*/ 126 h 146"/>
              <a:gd name="T68" fmla="*/ 57 w 146"/>
              <a:gd name="T69" fmla="*/ 139 h 146"/>
              <a:gd name="T70" fmla="*/ 43 w 146"/>
              <a:gd name="T71" fmla="*/ 126 h 146"/>
              <a:gd name="T72" fmla="*/ 40 w 146"/>
              <a:gd name="T73" fmla="*/ 123 h 146"/>
              <a:gd name="T74" fmla="*/ 37 w 146"/>
              <a:gd name="T75" fmla="*/ 126 h 146"/>
              <a:gd name="T76" fmla="*/ 57 w 146"/>
              <a:gd name="T77" fmla="*/ 146 h 146"/>
              <a:gd name="T78" fmla="*/ 76 w 146"/>
              <a:gd name="T79" fmla="*/ 129 h 146"/>
              <a:gd name="T80" fmla="*/ 76 w 146"/>
              <a:gd name="T81" fmla="*/ 129 h 146"/>
              <a:gd name="T82" fmla="*/ 76 w 146"/>
              <a:gd name="T83" fmla="*/ 80 h 146"/>
              <a:gd name="T84" fmla="*/ 142 w 146"/>
              <a:gd name="T85" fmla="*/ 80 h 146"/>
              <a:gd name="T86" fmla="*/ 146 w 146"/>
              <a:gd name="T87" fmla="*/ 76 h 146"/>
              <a:gd name="T88" fmla="*/ 76 w 146"/>
              <a:gd name="T89" fmla="*/ 7 h 146"/>
              <a:gd name="T90" fmla="*/ 7 w 146"/>
              <a:gd name="T91" fmla="*/ 73 h 146"/>
              <a:gd name="T92" fmla="*/ 73 w 146"/>
              <a:gd name="T93" fmla="*/ 14 h 146"/>
              <a:gd name="T94" fmla="*/ 139 w 146"/>
              <a:gd name="T95" fmla="*/ 73 h 146"/>
              <a:gd name="T96" fmla="*/ 7 w 146"/>
              <a:gd name="T97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6" h="146">
                <a:moveTo>
                  <a:pt x="27" y="53"/>
                </a:moveTo>
                <a:cubicBezTo>
                  <a:pt x="23" y="53"/>
                  <a:pt x="20" y="56"/>
                  <a:pt x="20" y="60"/>
                </a:cubicBezTo>
                <a:cubicBezTo>
                  <a:pt x="20" y="63"/>
                  <a:pt x="23" y="66"/>
                  <a:pt x="27" y="66"/>
                </a:cubicBezTo>
                <a:cubicBezTo>
                  <a:pt x="30" y="66"/>
                  <a:pt x="33" y="63"/>
                  <a:pt x="33" y="60"/>
                </a:cubicBezTo>
                <a:cubicBezTo>
                  <a:pt x="33" y="56"/>
                  <a:pt x="30" y="53"/>
                  <a:pt x="27" y="53"/>
                </a:cubicBezTo>
                <a:close/>
                <a:moveTo>
                  <a:pt x="53" y="33"/>
                </a:moveTo>
                <a:cubicBezTo>
                  <a:pt x="50" y="33"/>
                  <a:pt x="47" y="36"/>
                  <a:pt x="47" y="40"/>
                </a:cubicBezTo>
                <a:cubicBezTo>
                  <a:pt x="47" y="44"/>
                  <a:pt x="50" y="47"/>
                  <a:pt x="53" y="47"/>
                </a:cubicBezTo>
                <a:cubicBezTo>
                  <a:pt x="57" y="47"/>
                  <a:pt x="60" y="44"/>
                  <a:pt x="60" y="40"/>
                </a:cubicBezTo>
                <a:cubicBezTo>
                  <a:pt x="60" y="36"/>
                  <a:pt x="57" y="33"/>
                  <a:pt x="53" y="33"/>
                </a:cubicBezTo>
                <a:close/>
                <a:moveTo>
                  <a:pt x="73" y="47"/>
                </a:moveTo>
                <a:cubicBezTo>
                  <a:pt x="69" y="47"/>
                  <a:pt x="66" y="50"/>
                  <a:pt x="66" y="53"/>
                </a:cubicBezTo>
                <a:cubicBezTo>
                  <a:pt x="66" y="57"/>
                  <a:pt x="69" y="60"/>
                  <a:pt x="73" y="60"/>
                </a:cubicBezTo>
                <a:cubicBezTo>
                  <a:pt x="77" y="60"/>
                  <a:pt x="80" y="57"/>
                  <a:pt x="80" y="53"/>
                </a:cubicBezTo>
                <a:cubicBezTo>
                  <a:pt x="80" y="50"/>
                  <a:pt x="77" y="47"/>
                  <a:pt x="73" y="47"/>
                </a:cubicBezTo>
                <a:close/>
                <a:moveTo>
                  <a:pt x="113" y="53"/>
                </a:moveTo>
                <a:cubicBezTo>
                  <a:pt x="109" y="53"/>
                  <a:pt x="106" y="56"/>
                  <a:pt x="106" y="60"/>
                </a:cubicBezTo>
                <a:cubicBezTo>
                  <a:pt x="106" y="63"/>
                  <a:pt x="109" y="66"/>
                  <a:pt x="113" y="66"/>
                </a:cubicBezTo>
                <a:cubicBezTo>
                  <a:pt x="116" y="66"/>
                  <a:pt x="119" y="63"/>
                  <a:pt x="119" y="60"/>
                </a:cubicBezTo>
                <a:cubicBezTo>
                  <a:pt x="119" y="56"/>
                  <a:pt x="116" y="53"/>
                  <a:pt x="113" y="53"/>
                </a:cubicBezTo>
                <a:close/>
                <a:moveTo>
                  <a:pt x="93" y="27"/>
                </a:moveTo>
                <a:cubicBezTo>
                  <a:pt x="89" y="27"/>
                  <a:pt x="86" y="30"/>
                  <a:pt x="86" y="33"/>
                </a:cubicBezTo>
                <a:cubicBezTo>
                  <a:pt x="86" y="37"/>
                  <a:pt x="89" y="40"/>
                  <a:pt x="93" y="40"/>
                </a:cubicBezTo>
                <a:cubicBezTo>
                  <a:pt x="97" y="40"/>
                  <a:pt x="100" y="37"/>
                  <a:pt x="100" y="33"/>
                </a:cubicBezTo>
                <a:cubicBezTo>
                  <a:pt x="100" y="30"/>
                  <a:pt x="97" y="27"/>
                  <a:pt x="93" y="27"/>
                </a:cubicBezTo>
                <a:close/>
                <a:moveTo>
                  <a:pt x="76" y="7"/>
                </a:move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5" y="0"/>
                  <a:pt x="73" y="0"/>
                </a:cubicBezTo>
                <a:cubicBezTo>
                  <a:pt x="71" y="0"/>
                  <a:pt x="70" y="2"/>
                  <a:pt x="70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31" y="9"/>
                  <a:pt x="0" y="39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33"/>
                  <a:pt x="64" y="139"/>
                  <a:pt x="57" y="139"/>
                </a:cubicBezTo>
                <a:cubicBezTo>
                  <a:pt x="49" y="139"/>
                  <a:pt x="43" y="133"/>
                  <a:pt x="43" y="126"/>
                </a:cubicBezTo>
                <a:cubicBezTo>
                  <a:pt x="43" y="124"/>
                  <a:pt x="42" y="123"/>
                  <a:pt x="40" y="123"/>
                </a:cubicBezTo>
                <a:cubicBezTo>
                  <a:pt x="38" y="123"/>
                  <a:pt x="37" y="124"/>
                  <a:pt x="37" y="126"/>
                </a:cubicBezTo>
                <a:cubicBezTo>
                  <a:pt x="37" y="137"/>
                  <a:pt x="46" y="146"/>
                  <a:pt x="57" y="146"/>
                </a:cubicBezTo>
                <a:cubicBezTo>
                  <a:pt x="66" y="146"/>
                  <a:pt x="74" y="139"/>
                  <a:pt x="76" y="129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76" y="80"/>
                  <a:pt x="76" y="80"/>
                  <a:pt x="76" y="80"/>
                </a:cubicBezTo>
                <a:cubicBezTo>
                  <a:pt x="142" y="80"/>
                  <a:pt x="142" y="80"/>
                  <a:pt x="142" y="80"/>
                </a:cubicBezTo>
                <a:cubicBezTo>
                  <a:pt x="144" y="80"/>
                  <a:pt x="146" y="78"/>
                  <a:pt x="146" y="76"/>
                </a:cubicBezTo>
                <a:cubicBezTo>
                  <a:pt x="146" y="39"/>
                  <a:pt x="115" y="9"/>
                  <a:pt x="76" y="7"/>
                </a:cubicBezTo>
                <a:close/>
                <a:moveTo>
                  <a:pt x="7" y="73"/>
                </a:moveTo>
                <a:cubicBezTo>
                  <a:pt x="9" y="40"/>
                  <a:pt x="38" y="14"/>
                  <a:pt x="73" y="14"/>
                </a:cubicBezTo>
                <a:cubicBezTo>
                  <a:pt x="108" y="14"/>
                  <a:pt x="137" y="40"/>
                  <a:pt x="139" y="73"/>
                </a:cubicBezTo>
                <a:lnTo>
                  <a:pt x="7" y="7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65"/>
          <p:cNvSpPr>
            <a:spLocks noEditPoints="1"/>
          </p:cNvSpPr>
          <p:nvPr/>
        </p:nvSpPr>
        <p:spPr bwMode="auto">
          <a:xfrm>
            <a:off x="9568716" y="6471189"/>
            <a:ext cx="544513" cy="300038"/>
          </a:xfrm>
          <a:custGeom>
            <a:avLst/>
            <a:gdLst>
              <a:gd name="T0" fmla="*/ 73 w 145"/>
              <a:gd name="T1" fmla="*/ 0 h 80"/>
              <a:gd name="T2" fmla="*/ 0 w 145"/>
              <a:gd name="T3" fmla="*/ 76 h 80"/>
              <a:gd name="T4" fmla="*/ 3 w 145"/>
              <a:gd name="T5" fmla="*/ 80 h 80"/>
              <a:gd name="T6" fmla="*/ 63 w 145"/>
              <a:gd name="T7" fmla="*/ 80 h 80"/>
              <a:gd name="T8" fmla="*/ 66 w 145"/>
              <a:gd name="T9" fmla="*/ 76 h 80"/>
              <a:gd name="T10" fmla="*/ 73 w 145"/>
              <a:gd name="T11" fmla="*/ 66 h 80"/>
              <a:gd name="T12" fmla="*/ 79 w 145"/>
              <a:gd name="T13" fmla="*/ 76 h 80"/>
              <a:gd name="T14" fmla="*/ 83 w 145"/>
              <a:gd name="T15" fmla="*/ 80 h 80"/>
              <a:gd name="T16" fmla="*/ 142 w 145"/>
              <a:gd name="T17" fmla="*/ 80 h 80"/>
              <a:gd name="T18" fmla="*/ 145 w 145"/>
              <a:gd name="T19" fmla="*/ 76 h 80"/>
              <a:gd name="T20" fmla="*/ 73 w 145"/>
              <a:gd name="T21" fmla="*/ 0 h 80"/>
              <a:gd name="T22" fmla="*/ 86 w 145"/>
              <a:gd name="T23" fmla="*/ 73 h 80"/>
              <a:gd name="T24" fmla="*/ 73 w 145"/>
              <a:gd name="T25" fmla="*/ 60 h 80"/>
              <a:gd name="T26" fmla="*/ 60 w 145"/>
              <a:gd name="T27" fmla="*/ 73 h 80"/>
              <a:gd name="T28" fmla="*/ 46 w 145"/>
              <a:gd name="T29" fmla="*/ 73 h 80"/>
              <a:gd name="T30" fmla="*/ 73 w 145"/>
              <a:gd name="T31" fmla="*/ 47 h 80"/>
              <a:gd name="T32" fmla="*/ 99 w 145"/>
              <a:gd name="T33" fmla="*/ 73 h 80"/>
              <a:gd name="T34" fmla="*/ 86 w 145"/>
              <a:gd name="T35" fmla="*/ 73 h 80"/>
              <a:gd name="T36" fmla="*/ 106 w 145"/>
              <a:gd name="T37" fmla="*/ 73 h 80"/>
              <a:gd name="T38" fmla="*/ 73 w 145"/>
              <a:gd name="T39" fmla="*/ 40 h 80"/>
              <a:gd name="T40" fmla="*/ 40 w 145"/>
              <a:gd name="T41" fmla="*/ 73 h 80"/>
              <a:gd name="T42" fmla="*/ 27 w 145"/>
              <a:gd name="T43" fmla="*/ 73 h 80"/>
              <a:gd name="T44" fmla="*/ 73 w 145"/>
              <a:gd name="T45" fmla="*/ 27 h 80"/>
              <a:gd name="T46" fmla="*/ 119 w 145"/>
              <a:gd name="T47" fmla="*/ 73 h 80"/>
              <a:gd name="T48" fmla="*/ 106 w 145"/>
              <a:gd name="T49" fmla="*/ 73 h 80"/>
              <a:gd name="T50" fmla="*/ 125 w 145"/>
              <a:gd name="T51" fmla="*/ 73 h 80"/>
              <a:gd name="T52" fmla="*/ 73 w 145"/>
              <a:gd name="T53" fmla="*/ 20 h 80"/>
              <a:gd name="T54" fmla="*/ 20 w 145"/>
              <a:gd name="T55" fmla="*/ 73 h 80"/>
              <a:gd name="T56" fmla="*/ 7 w 145"/>
              <a:gd name="T57" fmla="*/ 73 h 80"/>
              <a:gd name="T58" fmla="*/ 73 w 145"/>
              <a:gd name="T59" fmla="*/ 7 h 80"/>
              <a:gd name="T60" fmla="*/ 139 w 145"/>
              <a:gd name="T61" fmla="*/ 73 h 80"/>
              <a:gd name="T62" fmla="*/ 125 w 145"/>
              <a:gd name="T63" fmla="*/ 7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80">
                <a:moveTo>
                  <a:pt x="73" y="0"/>
                </a:moveTo>
                <a:cubicBezTo>
                  <a:pt x="33" y="0"/>
                  <a:pt x="0" y="34"/>
                  <a:pt x="0" y="76"/>
                </a:cubicBezTo>
                <a:cubicBezTo>
                  <a:pt x="0" y="78"/>
                  <a:pt x="1" y="80"/>
                  <a:pt x="3" y="80"/>
                </a:cubicBezTo>
                <a:cubicBezTo>
                  <a:pt x="63" y="80"/>
                  <a:pt x="63" y="80"/>
                  <a:pt x="63" y="80"/>
                </a:cubicBezTo>
                <a:cubicBezTo>
                  <a:pt x="65" y="80"/>
                  <a:pt x="66" y="78"/>
                  <a:pt x="66" y="76"/>
                </a:cubicBezTo>
                <a:cubicBezTo>
                  <a:pt x="66" y="71"/>
                  <a:pt x="69" y="66"/>
                  <a:pt x="73" y="66"/>
                </a:cubicBezTo>
                <a:cubicBezTo>
                  <a:pt x="76" y="66"/>
                  <a:pt x="79" y="71"/>
                  <a:pt x="79" y="76"/>
                </a:cubicBezTo>
                <a:cubicBezTo>
                  <a:pt x="79" y="78"/>
                  <a:pt x="81" y="80"/>
                  <a:pt x="83" y="80"/>
                </a:cubicBezTo>
                <a:cubicBezTo>
                  <a:pt x="142" y="80"/>
                  <a:pt x="142" y="80"/>
                  <a:pt x="142" y="80"/>
                </a:cubicBezTo>
                <a:cubicBezTo>
                  <a:pt x="144" y="80"/>
                  <a:pt x="145" y="78"/>
                  <a:pt x="145" y="76"/>
                </a:cubicBezTo>
                <a:cubicBezTo>
                  <a:pt x="145" y="34"/>
                  <a:pt x="113" y="0"/>
                  <a:pt x="73" y="0"/>
                </a:cubicBezTo>
                <a:close/>
                <a:moveTo>
                  <a:pt x="86" y="73"/>
                </a:moveTo>
                <a:cubicBezTo>
                  <a:pt x="84" y="66"/>
                  <a:pt x="79" y="60"/>
                  <a:pt x="73" y="60"/>
                </a:cubicBezTo>
                <a:cubicBezTo>
                  <a:pt x="66" y="60"/>
                  <a:pt x="61" y="66"/>
                  <a:pt x="60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8" y="58"/>
                  <a:pt x="59" y="47"/>
                  <a:pt x="73" y="47"/>
                </a:cubicBezTo>
                <a:cubicBezTo>
                  <a:pt x="86" y="47"/>
                  <a:pt x="98" y="58"/>
                  <a:pt x="99" y="73"/>
                </a:cubicBezTo>
                <a:lnTo>
                  <a:pt x="86" y="73"/>
                </a:lnTo>
                <a:close/>
                <a:moveTo>
                  <a:pt x="106" y="73"/>
                </a:moveTo>
                <a:cubicBezTo>
                  <a:pt x="104" y="55"/>
                  <a:pt x="90" y="40"/>
                  <a:pt x="73" y="40"/>
                </a:cubicBezTo>
                <a:cubicBezTo>
                  <a:pt x="55" y="40"/>
                  <a:pt x="41" y="55"/>
                  <a:pt x="40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8" y="47"/>
                  <a:pt x="48" y="27"/>
                  <a:pt x="73" y="27"/>
                </a:cubicBezTo>
                <a:cubicBezTo>
                  <a:pt x="97" y="27"/>
                  <a:pt x="117" y="47"/>
                  <a:pt x="119" y="73"/>
                </a:cubicBezTo>
                <a:lnTo>
                  <a:pt x="106" y="73"/>
                </a:lnTo>
                <a:close/>
                <a:moveTo>
                  <a:pt x="125" y="73"/>
                </a:moveTo>
                <a:cubicBezTo>
                  <a:pt x="124" y="44"/>
                  <a:pt x="101" y="20"/>
                  <a:pt x="73" y="20"/>
                </a:cubicBezTo>
                <a:cubicBezTo>
                  <a:pt x="45" y="20"/>
                  <a:pt x="22" y="44"/>
                  <a:pt x="20" y="73"/>
                </a:cubicBezTo>
                <a:cubicBezTo>
                  <a:pt x="7" y="73"/>
                  <a:pt x="7" y="73"/>
                  <a:pt x="7" y="73"/>
                </a:cubicBezTo>
                <a:cubicBezTo>
                  <a:pt x="8" y="36"/>
                  <a:pt x="37" y="7"/>
                  <a:pt x="73" y="7"/>
                </a:cubicBezTo>
                <a:cubicBezTo>
                  <a:pt x="108" y="7"/>
                  <a:pt x="137" y="36"/>
                  <a:pt x="139" y="73"/>
                </a:cubicBezTo>
                <a:lnTo>
                  <a:pt x="125" y="7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10611704" y="6421977"/>
            <a:ext cx="544513" cy="398463"/>
          </a:xfrm>
          <a:custGeom>
            <a:avLst/>
            <a:gdLst>
              <a:gd name="T0" fmla="*/ 125 w 145"/>
              <a:gd name="T1" fmla="*/ 42 h 106"/>
              <a:gd name="T2" fmla="*/ 125 w 145"/>
              <a:gd name="T3" fmla="*/ 40 h 106"/>
              <a:gd name="T4" fmla="*/ 86 w 145"/>
              <a:gd name="T5" fmla="*/ 0 h 106"/>
              <a:gd name="T6" fmla="*/ 50 w 145"/>
              <a:gd name="T7" fmla="*/ 21 h 106"/>
              <a:gd name="T8" fmla="*/ 43 w 145"/>
              <a:gd name="T9" fmla="*/ 20 h 106"/>
              <a:gd name="T10" fmla="*/ 19 w 145"/>
              <a:gd name="T11" fmla="*/ 43 h 106"/>
              <a:gd name="T12" fmla="*/ 20 w 145"/>
              <a:gd name="T13" fmla="*/ 48 h 106"/>
              <a:gd name="T14" fmla="*/ 0 w 145"/>
              <a:gd name="T15" fmla="*/ 76 h 106"/>
              <a:gd name="T16" fmla="*/ 29 w 145"/>
              <a:gd name="T17" fmla="*/ 106 h 106"/>
              <a:gd name="T18" fmla="*/ 112 w 145"/>
              <a:gd name="T19" fmla="*/ 106 h 106"/>
              <a:gd name="T20" fmla="*/ 145 w 145"/>
              <a:gd name="T21" fmla="*/ 73 h 106"/>
              <a:gd name="T22" fmla="*/ 125 w 145"/>
              <a:gd name="T23" fmla="*/ 42 h 106"/>
              <a:gd name="T24" fmla="*/ 112 w 145"/>
              <a:gd name="T25" fmla="*/ 99 h 106"/>
              <a:gd name="T26" fmla="*/ 29 w 145"/>
              <a:gd name="T27" fmla="*/ 99 h 106"/>
              <a:gd name="T28" fmla="*/ 6 w 145"/>
              <a:gd name="T29" fmla="*/ 76 h 106"/>
              <a:gd name="T30" fmla="*/ 22 w 145"/>
              <a:gd name="T31" fmla="*/ 54 h 106"/>
              <a:gd name="T32" fmla="*/ 28 w 145"/>
              <a:gd name="T33" fmla="*/ 52 h 106"/>
              <a:gd name="T34" fmla="*/ 26 w 145"/>
              <a:gd name="T35" fmla="*/ 47 h 106"/>
              <a:gd name="T36" fmla="*/ 26 w 145"/>
              <a:gd name="T37" fmla="*/ 43 h 106"/>
              <a:gd name="T38" fmla="*/ 43 w 145"/>
              <a:gd name="T39" fmla="*/ 27 h 106"/>
              <a:gd name="T40" fmla="*/ 48 w 145"/>
              <a:gd name="T41" fmla="*/ 28 h 106"/>
              <a:gd name="T42" fmla="*/ 54 w 145"/>
              <a:gd name="T43" fmla="*/ 30 h 106"/>
              <a:gd name="T44" fmla="*/ 56 w 145"/>
              <a:gd name="T45" fmla="*/ 24 h 106"/>
              <a:gd name="T46" fmla="*/ 86 w 145"/>
              <a:gd name="T47" fmla="*/ 7 h 106"/>
              <a:gd name="T48" fmla="*/ 119 w 145"/>
              <a:gd name="T49" fmla="*/ 40 h 106"/>
              <a:gd name="T50" fmla="*/ 119 w 145"/>
              <a:gd name="T51" fmla="*/ 42 h 106"/>
              <a:gd name="T52" fmla="*/ 119 w 145"/>
              <a:gd name="T53" fmla="*/ 42 h 106"/>
              <a:gd name="T54" fmla="*/ 118 w 145"/>
              <a:gd name="T55" fmla="*/ 47 h 106"/>
              <a:gd name="T56" fmla="*/ 122 w 145"/>
              <a:gd name="T57" fmla="*/ 49 h 106"/>
              <a:gd name="T58" fmla="*/ 138 w 145"/>
              <a:gd name="T59" fmla="*/ 73 h 106"/>
              <a:gd name="T60" fmla="*/ 112 w 145"/>
              <a:gd name="T61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106">
                <a:moveTo>
                  <a:pt x="125" y="42"/>
                </a:moveTo>
                <a:cubicBezTo>
                  <a:pt x="125" y="42"/>
                  <a:pt x="125" y="41"/>
                  <a:pt x="125" y="40"/>
                </a:cubicBezTo>
                <a:cubicBezTo>
                  <a:pt x="125" y="18"/>
                  <a:pt x="107" y="0"/>
                  <a:pt x="86" y="0"/>
                </a:cubicBezTo>
                <a:cubicBezTo>
                  <a:pt x="70" y="0"/>
                  <a:pt x="57" y="9"/>
                  <a:pt x="50" y="21"/>
                </a:cubicBezTo>
                <a:cubicBezTo>
                  <a:pt x="48" y="20"/>
                  <a:pt x="45" y="20"/>
                  <a:pt x="43" y="20"/>
                </a:cubicBezTo>
                <a:cubicBezTo>
                  <a:pt x="30" y="20"/>
                  <a:pt x="19" y="30"/>
                  <a:pt x="19" y="43"/>
                </a:cubicBezTo>
                <a:cubicBezTo>
                  <a:pt x="19" y="45"/>
                  <a:pt x="20" y="46"/>
                  <a:pt x="20" y="48"/>
                </a:cubicBezTo>
                <a:cubicBezTo>
                  <a:pt x="8" y="52"/>
                  <a:pt x="0" y="63"/>
                  <a:pt x="0" y="76"/>
                </a:cubicBezTo>
                <a:cubicBezTo>
                  <a:pt x="0" y="93"/>
                  <a:pt x="13" y="106"/>
                  <a:pt x="29" y="106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30" y="106"/>
                  <a:pt x="145" y="91"/>
                  <a:pt x="145" y="73"/>
                </a:cubicBezTo>
                <a:cubicBezTo>
                  <a:pt x="145" y="59"/>
                  <a:pt x="137" y="48"/>
                  <a:pt x="125" y="42"/>
                </a:cubicBezTo>
                <a:close/>
                <a:moveTo>
                  <a:pt x="112" y="99"/>
                </a:moveTo>
                <a:cubicBezTo>
                  <a:pt x="29" y="99"/>
                  <a:pt x="29" y="99"/>
                  <a:pt x="29" y="99"/>
                </a:cubicBezTo>
                <a:cubicBezTo>
                  <a:pt x="17" y="99"/>
                  <a:pt x="6" y="89"/>
                  <a:pt x="6" y="76"/>
                </a:cubicBezTo>
                <a:cubicBezTo>
                  <a:pt x="6" y="66"/>
                  <a:pt x="13" y="57"/>
                  <a:pt x="22" y="54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47"/>
                  <a:pt x="26" y="47"/>
                  <a:pt x="26" y="47"/>
                </a:cubicBezTo>
                <a:cubicBezTo>
                  <a:pt x="26" y="45"/>
                  <a:pt x="26" y="44"/>
                  <a:pt x="26" y="43"/>
                </a:cubicBezTo>
                <a:cubicBezTo>
                  <a:pt x="26" y="34"/>
                  <a:pt x="34" y="27"/>
                  <a:pt x="43" y="27"/>
                </a:cubicBezTo>
                <a:cubicBezTo>
                  <a:pt x="44" y="27"/>
                  <a:pt x="46" y="27"/>
                  <a:pt x="48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6" y="24"/>
                  <a:pt x="56" y="24"/>
                  <a:pt x="56" y="24"/>
                </a:cubicBezTo>
                <a:cubicBezTo>
                  <a:pt x="62" y="14"/>
                  <a:pt x="73" y="7"/>
                  <a:pt x="86" y="7"/>
                </a:cubicBezTo>
                <a:cubicBezTo>
                  <a:pt x="104" y="7"/>
                  <a:pt x="119" y="22"/>
                  <a:pt x="119" y="40"/>
                </a:cubicBezTo>
                <a:cubicBezTo>
                  <a:pt x="119" y="40"/>
                  <a:pt x="119" y="41"/>
                  <a:pt x="119" y="42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32" y="53"/>
                  <a:pt x="138" y="62"/>
                  <a:pt x="138" y="73"/>
                </a:cubicBezTo>
                <a:cubicBezTo>
                  <a:pt x="138" y="87"/>
                  <a:pt x="127" y="99"/>
                  <a:pt x="112" y="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11656279" y="6448964"/>
            <a:ext cx="544513" cy="322263"/>
          </a:xfrm>
          <a:custGeom>
            <a:avLst/>
            <a:gdLst>
              <a:gd name="T0" fmla="*/ 125 w 145"/>
              <a:gd name="T1" fmla="*/ 34 h 86"/>
              <a:gd name="T2" fmla="*/ 126 w 145"/>
              <a:gd name="T3" fmla="*/ 33 h 86"/>
              <a:gd name="T4" fmla="*/ 106 w 145"/>
              <a:gd name="T5" fmla="*/ 13 h 86"/>
              <a:gd name="T6" fmla="*/ 93 w 145"/>
              <a:gd name="T7" fmla="*/ 18 h 86"/>
              <a:gd name="T8" fmla="*/ 59 w 145"/>
              <a:gd name="T9" fmla="*/ 0 h 86"/>
              <a:gd name="T10" fmla="*/ 20 w 145"/>
              <a:gd name="T11" fmla="*/ 34 h 86"/>
              <a:gd name="T12" fmla="*/ 0 w 145"/>
              <a:gd name="T13" fmla="*/ 59 h 86"/>
              <a:gd name="T14" fmla="*/ 26 w 145"/>
              <a:gd name="T15" fmla="*/ 86 h 86"/>
              <a:gd name="T16" fmla="*/ 119 w 145"/>
              <a:gd name="T17" fmla="*/ 86 h 86"/>
              <a:gd name="T18" fmla="*/ 145 w 145"/>
              <a:gd name="T19" fmla="*/ 59 h 86"/>
              <a:gd name="T20" fmla="*/ 125 w 145"/>
              <a:gd name="T21" fmla="*/ 34 h 86"/>
              <a:gd name="T22" fmla="*/ 119 w 145"/>
              <a:gd name="T23" fmla="*/ 79 h 86"/>
              <a:gd name="T24" fmla="*/ 26 w 145"/>
              <a:gd name="T25" fmla="*/ 79 h 86"/>
              <a:gd name="T26" fmla="*/ 7 w 145"/>
              <a:gd name="T27" fmla="*/ 59 h 86"/>
              <a:gd name="T28" fmla="*/ 22 w 145"/>
              <a:gd name="T29" fmla="*/ 40 h 86"/>
              <a:gd name="T30" fmla="*/ 27 w 145"/>
              <a:gd name="T31" fmla="*/ 35 h 86"/>
              <a:gd name="T32" fmla="*/ 59 w 145"/>
              <a:gd name="T33" fmla="*/ 7 h 86"/>
              <a:gd name="T34" fmla="*/ 87 w 145"/>
              <a:gd name="T35" fmla="*/ 22 h 86"/>
              <a:gd name="T36" fmla="*/ 92 w 145"/>
              <a:gd name="T37" fmla="*/ 25 h 86"/>
              <a:gd name="T38" fmla="*/ 93 w 145"/>
              <a:gd name="T39" fmla="*/ 25 h 86"/>
              <a:gd name="T40" fmla="*/ 97 w 145"/>
              <a:gd name="T41" fmla="*/ 23 h 86"/>
              <a:gd name="T42" fmla="*/ 106 w 145"/>
              <a:gd name="T43" fmla="*/ 20 h 86"/>
              <a:gd name="T44" fmla="*/ 119 w 145"/>
              <a:gd name="T45" fmla="*/ 33 h 86"/>
              <a:gd name="T46" fmla="*/ 119 w 145"/>
              <a:gd name="T47" fmla="*/ 34 h 86"/>
              <a:gd name="T48" fmla="*/ 124 w 145"/>
              <a:gd name="T49" fmla="*/ 40 h 86"/>
              <a:gd name="T50" fmla="*/ 139 w 145"/>
              <a:gd name="T51" fmla="*/ 59 h 86"/>
              <a:gd name="T52" fmla="*/ 119 w 145"/>
              <a:gd name="T53" fmla="*/ 7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5" h="86">
                <a:moveTo>
                  <a:pt x="125" y="34"/>
                </a:moveTo>
                <a:cubicBezTo>
                  <a:pt x="125" y="34"/>
                  <a:pt x="126" y="33"/>
                  <a:pt x="126" y="33"/>
                </a:cubicBezTo>
                <a:cubicBezTo>
                  <a:pt x="126" y="22"/>
                  <a:pt x="117" y="13"/>
                  <a:pt x="106" y="13"/>
                </a:cubicBezTo>
                <a:cubicBezTo>
                  <a:pt x="101" y="13"/>
                  <a:pt x="96" y="15"/>
                  <a:pt x="93" y="18"/>
                </a:cubicBezTo>
                <a:cubicBezTo>
                  <a:pt x="86" y="7"/>
                  <a:pt x="73" y="0"/>
                  <a:pt x="59" y="0"/>
                </a:cubicBezTo>
                <a:cubicBezTo>
                  <a:pt x="40" y="0"/>
                  <a:pt x="23" y="15"/>
                  <a:pt x="20" y="34"/>
                </a:cubicBezTo>
                <a:cubicBezTo>
                  <a:pt x="9" y="37"/>
                  <a:pt x="0" y="47"/>
                  <a:pt x="0" y="59"/>
                </a:cubicBezTo>
                <a:cubicBezTo>
                  <a:pt x="0" y="74"/>
                  <a:pt x="12" y="86"/>
                  <a:pt x="26" y="86"/>
                </a:cubicBezTo>
                <a:cubicBezTo>
                  <a:pt x="119" y="86"/>
                  <a:pt x="119" y="86"/>
                  <a:pt x="119" y="86"/>
                </a:cubicBezTo>
                <a:cubicBezTo>
                  <a:pt x="134" y="86"/>
                  <a:pt x="145" y="74"/>
                  <a:pt x="145" y="59"/>
                </a:cubicBezTo>
                <a:cubicBezTo>
                  <a:pt x="145" y="47"/>
                  <a:pt x="137" y="37"/>
                  <a:pt x="125" y="34"/>
                </a:cubicBezTo>
                <a:close/>
                <a:moveTo>
                  <a:pt x="119" y="79"/>
                </a:moveTo>
                <a:cubicBezTo>
                  <a:pt x="26" y="79"/>
                  <a:pt x="26" y="79"/>
                  <a:pt x="26" y="79"/>
                </a:cubicBezTo>
                <a:cubicBezTo>
                  <a:pt x="15" y="79"/>
                  <a:pt x="7" y="70"/>
                  <a:pt x="7" y="59"/>
                </a:cubicBezTo>
                <a:cubicBezTo>
                  <a:pt x="7" y="50"/>
                  <a:pt x="13" y="42"/>
                  <a:pt x="22" y="40"/>
                </a:cubicBezTo>
                <a:cubicBezTo>
                  <a:pt x="24" y="40"/>
                  <a:pt x="26" y="37"/>
                  <a:pt x="27" y="35"/>
                </a:cubicBezTo>
                <a:cubicBezTo>
                  <a:pt x="29" y="19"/>
                  <a:pt x="43" y="7"/>
                  <a:pt x="59" y="7"/>
                </a:cubicBezTo>
                <a:cubicBezTo>
                  <a:pt x="71" y="7"/>
                  <a:pt x="81" y="12"/>
                  <a:pt x="87" y="22"/>
                </a:cubicBezTo>
                <a:cubicBezTo>
                  <a:pt x="88" y="23"/>
                  <a:pt x="90" y="24"/>
                  <a:pt x="92" y="25"/>
                </a:cubicBezTo>
                <a:cubicBezTo>
                  <a:pt x="92" y="25"/>
                  <a:pt x="92" y="25"/>
                  <a:pt x="93" y="25"/>
                </a:cubicBezTo>
                <a:cubicBezTo>
                  <a:pt x="94" y="25"/>
                  <a:pt x="96" y="24"/>
                  <a:pt x="97" y="23"/>
                </a:cubicBezTo>
                <a:cubicBezTo>
                  <a:pt x="99" y="21"/>
                  <a:pt x="103" y="20"/>
                  <a:pt x="106" y="20"/>
                </a:cubicBezTo>
                <a:cubicBezTo>
                  <a:pt x="113" y="20"/>
                  <a:pt x="119" y="26"/>
                  <a:pt x="119" y="33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19" y="37"/>
                  <a:pt x="121" y="40"/>
                  <a:pt x="124" y="40"/>
                </a:cubicBezTo>
                <a:cubicBezTo>
                  <a:pt x="133" y="43"/>
                  <a:pt x="139" y="50"/>
                  <a:pt x="139" y="59"/>
                </a:cubicBezTo>
                <a:cubicBezTo>
                  <a:pt x="139" y="70"/>
                  <a:pt x="130" y="79"/>
                  <a:pt x="119" y="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12699267" y="6374351"/>
            <a:ext cx="544513" cy="446088"/>
          </a:xfrm>
          <a:custGeom>
            <a:avLst/>
            <a:gdLst>
              <a:gd name="T0" fmla="*/ 131 w 145"/>
              <a:gd name="T1" fmla="*/ 70 h 119"/>
              <a:gd name="T2" fmla="*/ 145 w 145"/>
              <a:gd name="T3" fmla="*/ 40 h 119"/>
              <a:gd name="T4" fmla="*/ 105 w 145"/>
              <a:gd name="T5" fmla="*/ 0 h 119"/>
              <a:gd name="T6" fmla="*/ 66 w 145"/>
              <a:gd name="T7" fmla="*/ 34 h 119"/>
              <a:gd name="T8" fmla="*/ 59 w 145"/>
              <a:gd name="T9" fmla="*/ 33 h 119"/>
              <a:gd name="T10" fmla="*/ 20 w 145"/>
              <a:gd name="T11" fmla="*/ 67 h 119"/>
              <a:gd name="T12" fmla="*/ 0 w 145"/>
              <a:gd name="T13" fmla="*/ 93 h 119"/>
              <a:gd name="T14" fmla="*/ 26 w 145"/>
              <a:gd name="T15" fmla="*/ 119 h 119"/>
              <a:gd name="T16" fmla="*/ 119 w 145"/>
              <a:gd name="T17" fmla="*/ 119 h 119"/>
              <a:gd name="T18" fmla="*/ 145 w 145"/>
              <a:gd name="T19" fmla="*/ 93 h 119"/>
              <a:gd name="T20" fmla="*/ 131 w 145"/>
              <a:gd name="T21" fmla="*/ 70 h 119"/>
              <a:gd name="T22" fmla="*/ 105 w 145"/>
              <a:gd name="T23" fmla="*/ 7 h 119"/>
              <a:gd name="T24" fmla="*/ 138 w 145"/>
              <a:gd name="T25" fmla="*/ 40 h 119"/>
              <a:gd name="T26" fmla="*/ 125 w 145"/>
              <a:gd name="T27" fmla="*/ 66 h 119"/>
              <a:gd name="T28" fmla="*/ 105 w 145"/>
              <a:gd name="T29" fmla="*/ 46 h 119"/>
              <a:gd name="T30" fmla="*/ 92 w 145"/>
              <a:gd name="T31" fmla="*/ 51 h 119"/>
              <a:gd name="T32" fmla="*/ 73 w 145"/>
              <a:gd name="T33" fmla="*/ 36 h 119"/>
              <a:gd name="T34" fmla="*/ 105 w 145"/>
              <a:gd name="T35" fmla="*/ 7 h 119"/>
              <a:gd name="T36" fmla="*/ 119 w 145"/>
              <a:gd name="T37" fmla="*/ 113 h 119"/>
              <a:gd name="T38" fmla="*/ 26 w 145"/>
              <a:gd name="T39" fmla="*/ 113 h 119"/>
              <a:gd name="T40" fmla="*/ 6 w 145"/>
              <a:gd name="T41" fmla="*/ 93 h 119"/>
              <a:gd name="T42" fmla="*/ 21 w 145"/>
              <a:gd name="T43" fmla="*/ 73 h 119"/>
              <a:gd name="T44" fmla="*/ 26 w 145"/>
              <a:gd name="T45" fmla="*/ 68 h 119"/>
              <a:gd name="T46" fmla="*/ 59 w 145"/>
              <a:gd name="T47" fmla="*/ 40 h 119"/>
              <a:gd name="T48" fmla="*/ 83 w 145"/>
              <a:gd name="T49" fmla="*/ 52 h 119"/>
              <a:gd name="T50" fmla="*/ 91 w 145"/>
              <a:gd name="T51" fmla="*/ 58 h 119"/>
              <a:gd name="T52" fmla="*/ 92 w 145"/>
              <a:gd name="T53" fmla="*/ 58 h 119"/>
              <a:gd name="T54" fmla="*/ 97 w 145"/>
              <a:gd name="T55" fmla="*/ 56 h 119"/>
              <a:gd name="T56" fmla="*/ 105 w 145"/>
              <a:gd name="T57" fmla="*/ 53 h 119"/>
              <a:gd name="T58" fmla="*/ 119 w 145"/>
              <a:gd name="T59" fmla="*/ 66 h 119"/>
              <a:gd name="T60" fmla="*/ 119 w 145"/>
              <a:gd name="T61" fmla="*/ 67 h 119"/>
              <a:gd name="T62" fmla="*/ 123 w 145"/>
              <a:gd name="T63" fmla="*/ 74 h 119"/>
              <a:gd name="T64" fmla="*/ 138 w 145"/>
              <a:gd name="T65" fmla="*/ 93 h 119"/>
              <a:gd name="T66" fmla="*/ 119 w 145"/>
              <a:gd name="T67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5" h="119">
                <a:moveTo>
                  <a:pt x="131" y="70"/>
                </a:moveTo>
                <a:cubicBezTo>
                  <a:pt x="140" y="62"/>
                  <a:pt x="145" y="52"/>
                  <a:pt x="145" y="40"/>
                </a:cubicBezTo>
                <a:cubicBezTo>
                  <a:pt x="145" y="18"/>
                  <a:pt x="127" y="0"/>
                  <a:pt x="105" y="0"/>
                </a:cubicBezTo>
                <a:cubicBezTo>
                  <a:pt x="85" y="0"/>
                  <a:pt x="69" y="15"/>
                  <a:pt x="66" y="34"/>
                </a:cubicBezTo>
                <a:cubicBezTo>
                  <a:pt x="64" y="34"/>
                  <a:pt x="61" y="33"/>
                  <a:pt x="59" y="33"/>
                </a:cubicBezTo>
                <a:cubicBezTo>
                  <a:pt x="39" y="33"/>
                  <a:pt x="23" y="48"/>
                  <a:pt x="20" y="67"/>
                </a:cubicBezTo>
                <a:cubicBezTo>
                  <a:pt x="8" y="70"/>
                  <a:pt x="0" y="80"/>
                  <a:pt x="0" y="93"/>
                </a:cubicBezTo>
                <a:cubicBezTo>
                  <a:pt x="0" y="107"/>
                  <a:pt x="11" y="119"/>
                  <a:pt x="26" y="119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133" y="119"/>
                  <a:pt x="145" y="107"/>
                  <a:pt x="145" y="93"/>
                </a:cubicBezTo>
                <a:cubicBezTo>
                  <a:pt x="145" y="83"/>
                  <a:pt x="139" y="74"/>
                  <a:pt x="131" y="70"/>
                </a:cubicBezTo>
                <a:close/>
                <a:moveTo>
                  <a:pt x="105" y="7"/>
                </a:moveTo>
                <a:cubicBezTo>
                  <a:pt x="124" y="7"/>
                  <a:pt x="138" y="22"/>
                  <a:pt x="138" y="40"/>
                </a:cubicBezTo>
                <a:cubicBezTo>
                  <a:pt x="138" y="51"/>
                  <a:pt x="133" y="60"/>
                  <a:pt x="125" y="66"/>
                </a:cubicBezTo>
                <a:cubicBezTo>
                  <a:pt x="125" y="55"/>
                  <a:pt x="116" y="46"/>
                  <a:pt x="105" y="46"/>
                </a:cubicBezTo>
                <a:cubicBezTo>
                  <a:pt x="100" y="46"/>
                  <a:pt x="96" y="48"/>
                  <a:pt x="92" y="51"/>
                </a:cubicBezTo>
                <a:cubicBezTo>
                  <a:pt x="88" y="44"/>
                  <a:pt x="81" y="39"/>
                  <a:pt x="73" y="36"/>
                </a:cubicBezTo>
                <a:cubicBezTo>
                  <a:pt x="75" y="19"/>
                  <a:pt x="88" y="7"/>
                  <a:pt x="105" y="7"/>
                </a:cubicBezTo>
                <a:close/>
                <a:moveTo>
                  <a:pt x="119" y="113"/>
                </a:moveTo>
                <a:cubicBezTo>
                  <a:pt x="26" y="113"/>
                  <a:pt x="26" y="113"/>
                  <a:pt x="26" y="113"/>
                </a:cubicBezTo>
                <a:cubicBezTo>
                  <a:pt x="15" y="113"/>
                  <a:pt x="6" y="104"/>
                  <a:pt x="6" y="93"/>
                </a:cubicBezTo>
                <a:cubicBezTo>
                  <a:pt x="6" y="83"/>
                  <a:pt x="12" y="76"/>
                  <a:pt x="21" y="73"/>
                </a:cubicBezTo>
                <a:cubicBezTo>
                  <a:pt x="24" y="73"/>
                  <a:pt x="26" y="71"/>
                  <a:pt x="26" y="68"/>
                </a:cubicBezTo>
                <a:cubicBezTo>
                  <a:pt x="29" y="52"/>
                  <a:pt x="43" y="40"/>
                  <a:pt x="59" y="40"/>
                </a:cubicBezTo>
                <a:cubicBezTo>
                  <a:pt x="70" y="40"/>
                  <a:pt x="77" y="42"/>
                  <a:pt x="83" y="52"/>
                </a:cubicBezTo>
                <a:cubicBezTo>
                  <a:pt x="84" y="53"/>
                  <a:pt x="89" y="58"/>
                  <a:pt x="91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8"/>
                  <a:pt x="95" y="57"/>
                  <a:pt x="97" y="56"/>
                </a:cubicBezTo>
                <a:cubicBezTo>
                  <a:pt x="99" y="54"/>
                  <a:pt x="102" y="53"/>
                  <a:pt x="105" y="53"/>
                </a:cubicBezTo>
                <a:cubicBezTo>
                  <a:pt x="113" y="53"/>
                  <a:pt x="119" y="59"/>
                  <a:pt x="119" y="66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8" y="70"/>
                  <a:pt x="120" y="73"/>
                  <a:pt x="123" y="74"/>
                </a:cubicBezTo>
                <a:cubicBezTo>
                  <a:pt x="132" y="76"/>
                  <a:pt x="138" y="84"/>
                  <a:pt x="138" y="93"/>
                </a:cubicBezTo>
                <a:cubicBezTo>
                  <a:pt x="138" y="104"/>
                  <a:pt x="129" y="113"/>
                  <a:pt x="119" y="1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13739079" y="6352126"/>
            <a:ext cx="549275" cy="495300"/>
          </a:xfrm>
          <a:custGeom>
            <a:avLst/>
            <a:gdLst>
              <a:gd name="T0" fmla="*/ 33 w 146"/>
              <a:gd name="T1" fmla="*/ 125 h 132"/>
              <a:gd name="T2" fmla="*/ 40 w 146"/>
              <a:gd name="T3" fmla="*/ 132 h 132"/>
              <a:gd name="T4" fmla="*/ 46 w 146"/>
              <a:gd name="T5" fmla="*/ 125 h 132"/>
              <a:gd name="T6" fmla="*/ 40 w 146"/>
              <a:gd name="T7" fmla="*/ 112 h 132"/>
              <a:gd name="T8" fmla="*/ 33 w 146"/>
              <a:gd name="T9" fmla="*/ 125 h 132"/>
              <a:gd name="T10" fmla="*/ 66 w 146"/>
              <a:gd name="T11" fmla="*/ 105 h 132"/>
              <a:gd name="T12" fmla="*/ 73 w 146"/>
              <a:gd name="T13" fmla="*/ 112 h 132"/>
              <a:gd name="T14" fmla="*/ 80 w 146"/>
              <a:gd name="T15" fmla="*/ 105 h 132"/>
              <a:gd name="T16" fmla="*/ 73 w 146"/>
              <a:gd name="T17" fmla="*/ 92 h 132"/>
              <a:gd name="T18" fmla="*/ 66 w 146"/>
              <a:gd name="T19" fmla="*/ 105 h 132"/>
              <a:gd name="T20" fmla="*/ 99 w 146"/>
              <a:gd name="T21" fmla="*/ 119 h 132"/>
              <a:gd name="T22" fmla="*/ 106 w 146"/>
              <a:gd name="T23" fmla="*/ 125 h 132"/>
              <a:gd name="T24" fmla="*/ 113 w 146"/>
              <a:gd name="T25" fmla="*/ 119 h 132"/>
              <a:gd name="T26" fmla="*/ 106 w 146"/>
              <a:gd name="T27" fmla="*/ 105 h 132"/>
              <a:gd name="T28" fmla="*/ 99 w 146"/>
              <a:gd name="T29" fmla="*/ 119 h 132"/>
              <a:gd name="T30" fmla="*/ 126 w 146"/>
              <a:gd name="T31" fmla="*/ 33 h 132"/>
              <a:gd name="T32" fmla="*/ 126 w 146"/>
              <a:gd name="T33" fmla="*/ 33 h 132"/>
              <a:gd name="T34" fmla="*/ 106 w 146"/>
              <a:gd name="T35" fmla="*/ 13 h 132"/>
              <a:gd name="T36" fmla="*/ 93 w 146"/>
              <a:gd name="T37" fmla="*/ 18 h 132"/>
              <a:gd name="T38" fmla="*/ 60 w 146"/>
              <a:gd name="T39" fmla="*/ 0 h 132"/>
              <a:gd name="T40" fmla="*/ 21 w 146"/>
              <a:gd name="T41" fmla="*/ 33 h 132"/>
              <a:gd name="T42" fmla="*/ 0 w 146"/>
              <a:gd name="T43" fmla="*/ 59 h 132"/>
              <a:gd name="T44" fmla="*/ 27 w 146"/>
              <a:gd name="T45" fmla="*/ 85 h 132"/>
              <a:gd name="T46" fmla="*/ 119 w 146"/>
              <a:gd name="T47" fmla="*/ 85 h 132"/>
              <a:gd name="T48" fmla="*/ 146 w 146"/>
              <a:gd name="T49" fmla="*/ 59 h 132"/>
              <a:gd name="T50" fmla="*/ 126 w 146"/>
              <a:gd name="T51" fmla="*/ 33 h 132"/>
              <a:gd name="T52" fmla="*/ 119 w 146"/>
              <a:gd name="T53" fmla="*/ 79 h 132"/>
              <a:gd name="T54" fmla="*/ 27 w 146"/>
              <a:gd name="T55" fmla="*/ 79 h 132"/>
              <a:gd name="T56" fmla="*/ 7 w 146"/>
              <a:gd name="T57" fmla="*/ 59 h 132"/>
              <a:gd name="T58" fmla="*/ 22 w 146"/>
              <a:gd name="T59" fmla="*/ 40 h 132"/>
              <a:gd name="T60" fmla="*/ 27 w 146"/>
              <a:gd name="T61" fmla="*/ 34 h 132"/>
              <a:gd name="T62" fmla="*/ 60 w 146"/>
              <a:gd name="T63" fmla="*/ 6 h 132"/>
              <a:gd name="T64" fmla="*/ 84 w 146"/>
              <a:gd name="T65" fmla="*/ 18 h 132"/>
              <a:gd name="T66" fmla="*/ 92 w 146"/>
              <a:gd name="T67" fmla="*/ 24 h 132"/>
              <a:gd name="T68" fmla="*/ 93 w 146"/>
              <a:gd name="T69" fmla="*/ 24 h 132"/>
              <a:gd name="T70" fmla="*/ 97 w 146"/>
              <a:gd name="T71" fmla="*/ 23 h 132"/>
              <a:gd name="T72" fmla="*/ 106 w 146"/>
              <a:gd name="T73" fmla="*/ 19 h 132"/>
              <a:gd name="T74" fmla="*/ 119 w 146"/>
              <a:gd name="T75" fmla="*/ 33 h 132"/>
              <a:gd name="T76" fmla="*/ 119 w 146"/>
              <a:gd name="T77" fmla="*/ 33 h 132"/>
              <a:gd name="T78" fmla="*/ 124 w 146"/>
              <a:gd name="T79" fmla="*/ 40 h 132"/>
              <a:gd name="T80" fmla="*/ 139 w 146"/>
              <a:gd name="T81" fmla="*/ 59 h 132"/>
              <a:gd name="T82" fmla="*/ 119 w 146"/>
              <a:gd name="T83" fmla="*/ 7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6" h="132">
                <a:moveTo>
                  <a:pt x="33" y="125"/>
                </a:moveTo>
                <a:cubicBezTo>
                  <a:pt x="33" y="129"/>
                  <a:pt x="36" y="132"/>
                  <a:pt x="40" y="132"/>
                </a:cubicBezTo>
                <a:cubicBezTo>
                  <a:pt x="44" y="132"/>
                  <a:pt x="46" y="129"/>
                  <a:pt x="46" y="125"/>
                </a:cubicBezTo>
                <a:cubicBezTo>
                  <a:pt x="46" y="119"/>
                  <a:pt x="40" y="112"/>
                  <a:pt x="40" y="112"/>
                </a:cubicBezTo>
                <a:cubicBezTo>
                  <a:pt x="40" y="112"/>
                  <a:pt x="33" y="119"/>
                  <a:pt x="33" y="125"/>
                </a:cubicBezTo>
                <a:close/>
                <a:moveTo>
                  <a:pt x="66" y="105"/>
                </a:moveTo>
                <a:cubicBezTo>
                  <a:pt x="66" y="109"/>
                  <a:pt x="69" y="112"/>
                  <a:pt x="73" y="112"/>
                </a:cubicBezTo>
                <a:cubicBezTo>
                  <a:pt x="77" y="112"/>
                  <a:pt x="80" y="109"/>
                  <a:pt x="80" y="105"/>
                </a:cubicBezTo>
                <a:cubicBezTo>
                  <a:pt x="80" y="99"/>
                  <a:pt x="73" y="92"/>
                  <a:pt x="73" y="92"/>
                </a:cubicBezTo>
                <a:cubicBezTo>
                  <a:pt x="73" y="92"/>
                  <a:pt x="66" y="99"/>
                  <a:pt x="66" y="105"/>
                </a:cubicBezTo>
                <a:close/>
                <a:moveTo>
                  <a:pt x="99" y="119"/>
                </a:moveTo>
                <a:cubicBezTo>
                  <a:pt x="99" y="122"/>
                  <a:pt x="102" y="125"/>
                  <a:pt x="106" y="125"/>
                </a:cubicBezTo>
                <a:cubicBezTo>
                  <a:pt x="110" y="125"/>
                  <a:pt x="113" y="122"/>
                  <a:pt x="113" y="119"/>
                </a:cubicBezTo>
                <a:cubicBezTo>
                  <a:pt x="113" y="112"/>
                  <a:pt x="106" y="105"/>
                  <a:pt x="106" y="105"/>
                </a:cubicBezTo>
                <a:cubicBezTo>
                  <a:pt x="106" y="105"/>
                  <a:pt x="99" y="112"/>
                  <a:pt x="99" y="119"/>
                </a:cubicBezTo>
                <a:close/>
                <a:moveTo>
                  <a:pt x="126" y="33"/>
                </a:moveTo>
                <a:cubicBezTo>
                  <a:pt x="126" y="33"/>
                  <a:pt x="126" y="33"/>
                  <a:pt x="126" y="33"/>
                </a:cubicBezTo>
                <a:cubicBezTo>
                  <a:pt x="126" y="22"/>
                  <a:pt x="117" y="13"/>
                  <a:pt x="106" y="13"/>
                </a:cubicBezTo>
                <a:cubicBezTo>
                  <a:pt x="101" y="13"/>
                  <a:pt x="96" y="15"/>
                  <a:pt x="93" y="18"/>
                </a:cubicBezTo>
                <a:cubicBezTo>
                  <a:pt x="86" y="7"/>
                  <a:pt x="74" y="0"/>
                  <a:pt x="60" y="0"/>
                </a:cubicBezTo>
                <a:cubicBezTo>
                  <a:pt x="40" y="0"/>
                  <a:pt x="23" y="14"/>
                  <a:pt x="21" y="33"/>
                </a:cubicBezTo>
                <a:cubicBezTo>
                  <a:pt x="9" y="36"/>
                  <a:pt x="0" y="47"/>
                  <a:pt x="0" y="59"/>
                </a:cubicBezTo>
                <a:cubicBezTo>
                  <a:pt x="0" y="74"/>
                  <a:pt x="12" y="85"/>
                  <a:pt x="27" y="85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34" y="85"/>
                  <a:pt x="146" y="74"/>
                  <a:pt x="146" y="59"/>
                </a:cubicBezTo>
                <a:cubicBezTo>
                  <a:pt x="146" y="47"/>
                  <a:pt x="137" y="36"/>
                  <a:pt x="126" y="33"/>
                </a:cubicBezTo>
                <a:close/>
                <a:moveTo>
                  <a:pt x="119" y="79"/>
                </a:moveTo>
                <a:cubicBezTo>
                  <a:pt x="27" y="79"/>
                  <a:pt x="27" y="79"/>
                  <a:pt x="27" y="79"/>
                </a:cubicBezTo>
                <a:cubicBezTo>
                  <a:pt x="16" y="79"/>
                  <a:pt x="7" y="70"/>
                  <a:pt x="7" y="59"/>
                </a:cubicBezTo>
                <a:cubicBezTo>
                  <a:pt x="7" y="50"/>
                  <a:pt x="13" y="42"/>
                  <a:pt x="22" y="40"/>
                </a:cubicBezTo>
                <a:cubicBezTo>
                  <a:pt x="25" y="39"/>
                  <a:pt x="27" y="37"/>
                  <a:pt x="27" y="34"/>
                </a:cubicBezTo>
                <a:cubicBezTo>
                  <a:pt x="29" y="18"/>
                  <a:pt x="43" y="6"/>
                  <a:pt x="60" y="6"/>
                </a:cubicBezTo>
                <a:cubicBezTo>
                  <a:pt x="71" y="6"/>
                  <a:pt x="78" y="9"/>
                  <a:pt x="84" y="18"/>
                </a:cubicBezTo>
                <a:cubicBezTo>
                  <a:pt x="85" y="20"/>
                  <a:pt x="90" y="24"/>
                  <a:pt x="92" y="24"/>
                </a:cubicBezTo>
                <a:cubicBezTo>
                  <a:pt x="92" y="24"/>
                  <a:pt x="93" y="24"/>
                  <a:pt x="93" y="24"/>
                </a:cubicBezTo>
                <a:cubicBezTo>
                  <a:pt x="95" y="24"/>
                  <a:pt x="96" y="24"/>
                  <a:pt x="97" y="23"/>
                </a:cubicBezTo>
                <a:cubicBezTo>
                  <a:pt x="100" y="21"/>
                  <a:pt x="103" y="19"/>
                  <a:pt x="106" y="19"/>
                </a:cubicBezTo>
                <a:cubicBezTo>
                  <a:pt x="113" y="19"/>
                  <a:pt x="119" y="25"/>
                  <a:pt x="119" y="33"/>
                </a:cubicBezTo>
                <a:cubicBezTo>
                  <a:pt x="119" y="33"/>
                  <a:pt x="119" y="33"/>
                  <a:pt x="119" y="33"/>
                </a:cubicBezTo>
                <a:cubicBezTo>
                  <a:pt x="119" y="36"/>
                  <a:pt x="121" y="39"/>
                  <a:pt x="124" y="40"/>
                </a:cubicBezTo>
                <a:cubicBezTo>
                  <a:pt x="133" y="42"/>
                  <a:pt x="139" y="50"/>
                  <a:pt x="139" y="59"/>
                </a:cubicBezTo>
                <a:cubicBezTo>
                  <a:pt x="139" y="70"/>
                  <a:pt x="130" y="79"/>
                  <a:pt x="119" y="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14783654" y="6374351"/>
            <a:ext cx="544513" cy="446088"/>
          </a:xfrm>
          <a:custGeom>
            <a:avLst/>
            <a:gdLst>
              <a:gd name="T0" fmla="*/ 66 w 145"/>
              <a:gd name="T1" fmla="*/ 96 h 119"/>
              <a:gd name="T2" fmla="*/ 63 w 145"/>
              <a:gd name="T3" fmla="*/ 93 h 119"/>
              <a:gd name="T4" fmla="*/ 60 w 145"/>
              <a:gd name="T5" fmla="*/ 94 h 119"/>
              <a:gd name="T6" fmla="*/ 40 w 145"/>
              <a:gd name="T7" fmla="*/ 113 h 119"/>
              <a:gd name="T8" fmla="*/ 39 w 145"/>
              <a:gd name="T9" fmla="*/ 116 h 119"/>
              <a:gd name="T10" fmla="*/ 43 w 145"/>
              <a:gd name="T11" fmla="*/ 119 h 119"/>
              <a:gd name="T12" fmla="*/ 45 w 145"/>
              <a:gd name="T13" fmla="*/ 118 h 119"/>
              <a:gd name="T14" fmla="*/ 65 w 145"/>
              <a:gd name="T15" fmla="*/ 98 h 119"/>
              <a:gd name="T16" fmla="*/ 66 w 145"/>
              <a:gd name="T17" fmla="*/ 96 h 119"/>
              <a:gd name="T18" fmla="*/ 46 w 145"/>
              <a:gd name="T19" fmla="*/ 96 h 119"/>
              <a:gd name="T20" fmla="*/ 43 w 145"/>
              <a:gd name="T21" fmla="*/ 93 h 119"/>
              <a:gd name="T22" fmla="*/ 40 w 145"/>
              <a:gd name="T23" fmla="*/ 94 h 119"/>
              <a:gd name="T24" fmla="*/ 21 w 145"/>
              <a:gd name="T25" fmla="*/ 113 h 119"/>
              <a:gd name="T26" fmla="*/ 20 w 145"/>
              <a:gd name="T27" fmla="*/ 116 h 119"/>
              <a:gd name="T28" fmla="*/ 23 w 145"/>
              <a:gd name="T29" fmla="*/ 119 h 119"/>
              <a:gd name="T30" fmla="*/ 25 w 145"/>
              <a:gd name="T31" fmla="*/ 118 h 119"/>
              <a:gd name="T32" fmla="*/ 45 w 145"/>
              <a:gd name="T33" fmla="*/ 98 h 119"/>
              <a:gd name="T34" fmla="*/ 46 w 145"/>
              <a:gd name="T35" fmla="*/ 96 h 119"/>
              <a:gd name="T36" fmla="*/ 86 w 145"/>
              <a:gd name="T37" fmla="*/ 96 h 119"/>
              <a:gd name="T38" fmla="*/ 82 w 145"/>
              <a:gd name="T39" fmla="*/ 93 h 119"/>
              <a:gd name="T40" fmla="*/ 80 w 145"/>
              <a:gd name="T41" fmla="*/ 94 h 119"/>
              <a:gd name="T42" fmla="*/ 60 w 145"/>
              <a:gd name="T43" fmla="*/ 113 h 119"/>
              <a:gd name="T44" fmla="*/ 59 w 145"/>
              <a:gd name="T45" fmla="*/ 116 h 119"/>
              <a:gd name="T46" fmla="*/ 63 w 145"/>
              <a:gd name="T47" fmla="*/ 119 h 119"/>
              <a:gd name="T48" fmla="*/ 65 w 145"/>
              <a:gd name="T49" fmla="*/ 118 h 119"/>
              <a:gd name="T50" fmla="*/ 85 w 145"/>
              <a:gd name="T51" fmla="*/ 98 h 119"/>
              <a:gd name="T52" fmla="*/ 86 w 145"/>
              <a:gd name="T53" fmla="*/ 96 h 119"/>
              <a:gd name="T54" fmla="*/ 102 w 145"/>
              <a:gd name="T55" fmla="*/ 93 h 119"/>
              <a:gd name="T56" fmla="*/ 100 w 145"/>
              <a:gd name="T57" fmla="*/ 94 h 119"/>
              <a:gd name="T58" fmla="*/ 80 w 145"/>
              <a:gd name="T59" fmla="*/ 113 h 119"/>
              <a:gd name="T60" fmla="*/ 79 w 145"/>
              <a:gd name="T61" fmla="*/ 116 h 119"/>
              <a:gd name="T62" fmla="*/ 82 w 145"/>
              <a:gd name="T63" fmla="*/ 119 h 119"/>
              <a:gd name="T64" fmla="*/ 85 w 145"/>
              <a:gd name="T65" fmla="*/ 118 h 119"/>
              <a:gd name="T66" fmla="*/ 105 w 145"/>
              <a:gd name="T67" fmla="*/ 98 h 119"/>
              <a:gd name="T68" fmla="*/ 106 w 145"/>
              <a:gd name="T69" fmla="*/ 96 h 119"/>
              <a:gd name="T70" fmla="*/ 102 w 145"/>
              <a:gd name="T71" fmla="*/ 93 h 119"/>
              <a:gd name="T72" fmla="*/ 125 w 145"/>
              <a:gd name="T73" fmla="*/ 34 h 119"/>
              <a:gd name="T74" fmla="*/ 125 w 145"/>
              <a:gd name="T75" fmla="*/ 33 h 119"/>
              <a:gd name="T76" fmla="*/ 106 w 145"/>
              <a:gd name="T77" fmla="*/ 13 h 119"/>
              <a:gd name="T78" fmla="*/ 93 w 145"/>
              <a:gd name="T79" fmla="*/ 18 h 119"/>
              <a:gd name="T80" fmla="*/ 59 w 145"/>
              <a:gd name="T81" fmla="*/ 0 h 119"/>
              <a:gd name="T82" fmla="*/ 20 w 145"/>
              <a:gd name="T83" fmla="*/ 34 h 119"/>
              <a:gd name="T84" fmla="*/ 0 w 145"/>
              <a:gd name="T85" fmla="*/ 60 h 119"/>
              <a:gd name="T86" fmla="*/ 26 w 145"/>
              <a:gd name="T87" fmla="*/ 86 h 119"/>
              <a:gd name="T88" fmla="*/ 119 w 145"/>
              <a:gd name="T89" fmla="*/ 86 h 119"/>
              <a:gd name="T90" fmla="*/ 145 w 145"/>
              <a:gd name="T91" fmla="*/ 60 h 119"/>
              <a:gd name="T92" fmla="*/ 125 w 145"/>
              <a:gd name="T93" fmla="*/ 34 h 119"/>
              <a:gd name="T94" fmla="*/ 119 w 145"/>
              <a:gd name="T95" fmla="*/ 79 h 119"/>
              <a:gd name="T96" fmla="*/ 26 w 145"/>
              <a:gd name="T97" fmla="*/ 79 h 119"/>
              <a:gd name="T98" fmla="*/ 6 w 145"/>
              <a:gd name="T99" fmla="*/ 60 h 119"/>
              <a:gd name="T100" fmla="*/ 22 w 145"/>
              <a:gd name="T101" fmla="*/ 40 h 119"/>
              <a:gd name="T102" fmla="*/ 27 w 145"/>
              <a:gd name="T103" fmla="*/ 35 h 119"/>
              <a:gd name="T104" fmla="*/ 59 w 145"/>
              <a:gd name="T105" fmla="*/ 7 h 119"/>
              <a:gd name="T106" fmla="*/ 84 w 145"/>
              <a:gd name="T107" fmla="*/ 19 h 119"/>
              <a:gd name="T108" fmla="*/ 92 w 145"/>
              <a:gd name="T109" fmla="*/ 25 h 119"/>
              <a:gd name="T110" fmla="*/ 93 w 145"/>
              <a:gd name="T111" fmla="*/ 25 h 119"/>
              <a:gd name="T112" fmla="*/ 97 w 145"/>
              <a:gd name="T113" fmla="*/ 23 h 119"/>
              <a:gd name="T114" fmla="*/ 106 w 145"/>
              <a:gd name="T115" fmla="*/ 20 h 119"/>
              <a:gd name="T116" fmla="*/ 119 w 145"/>
              <a:gd name="T117" fmla="*/ 33 h 119"/>
              <a:gd name="T118" fmla="*/ 119 w 145"/>
              <a:gd name="T119" fmla="*/ 34 h 119"/>
              <a:gd name="T120" fmla="*/ 124 w 145"/>
              <a:gd name="T121" fmla="*/ 40 h 119"/>
              <a:gd name="T122" fmla="*/ 139 w 145"/>
              <a:gd name="T123" fmla="*/ 60 h 119"/>
              <a:gd name="T124" fmla="*/ 119 w 145"/>
              <a:gd name="T125" fmla="*/ 7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19">
                <a:moveTo>
                  <a:pt x="66" y="96"/>
                </a:moveTo>
                <a:cubicBezTo>
                  <a:pt x="66" y="94"/>
                  <a:pt x="64" y="93"/>
                  <a:pt x="63" y="93"/>
                </a:cubicBezTo>
                <a:cubicBezTo>
                  <a:pt x="62" y="93"/>
                  <a:pt x="61" y="93"/>
                  <a:pt x="60" y="94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40" y="114"/>
                  <a:pt x="39" y="115"/>
                  <a:pt x="39" y="116"/>
                </a:cubicBezTo>
                <a:cubicBezTo>
                  <a:pt x="39" y="118"/>
                  <a:pt x="41" y="119"/>
                  <a:pt x="43" y="119"/>
                </a:cubicBezTo>
                <a:cubicBezTo>
                  <a:pt x="44" y="119"/>
                  <a:pt x="45" y="119"/>
                  <a:pt x="45" y="118"/>
                </a:cubicBezTo>
                <a:cubicBezTo>
                  <a:pt x="65" y="98"/>
                  <a:pt x="65" y="98"/>
                  <a:pt x="65" y="98"/>
                </a:cubicBezTo>
                <a:cubicBezTo>
                  <a:pt x="66" y="98"/>
                  <a:pt x="66" y="97"/>
                  <a:pt x="66" y="96"/>
                </a:cubicBezTo>
                <a:close/>
                <a:moveTo>
                  <a:pt x="46" y="96"/>
                </a:moveTo>
                <a:cubicBezTo>
                  <a:pt x="46" y="94"/>
                  <a:pt x="45" y="93"/>
                  <a:pt x="43" y="93"/>
                </a:cubicBezTo>
                <a:cubicBezTo>
                  <a:pt x="42" y="93"/>
                  <a:pt x="41" y="93"/>
                  <a:pt x="40" y="94"/>
                </a:cubicBezTo>
                <a:cubicBezTo>
                  <a:pt x="21" y="113"/>
                  <a:pt x="21" y="113"/>
                  <a:pt x="21" y="113"/>
                </a:cubicBezTo>
                <a:cubicBezTo>
                  <a:pt x="20" y="114"/>
                  <a:pt x="20" y="115"/>
                  <a:pt x="20" y="116"/>
                </a:cubicBezTo>
                <a:cubicBezTo>
                  <a:pt x="20" y="118"/>
                  <a:pt x="21" y="119"/>
                  <a:pt x="23" y="119"/>
                </a:cubicBezTo>
                <a:cubicBezTo>
                  <a:pt x="24" y="119"/>
                  <a:pt x="25" y="119"/>
                  <a:pt x="25" y="11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7"/>
                  <a:pt x="46" y="96"/>
                </a:cubicBezTo>
                <a:close/>
                <a:moveTo>
                  <a:pt x="86" y="96"/>
                </a:moveTo>
                <a:cubicBezTo>
                  <a:pt x="86" y="94"/>
                  <a:pt x="84" y="93"/>
                  <a:pt x="82" y="93"/>
                </a:cubicBezTo>
                <a:cubicBezTo>
                  <a:pt x="82" y="93"/>
                  <a:pt x="81" y="93"/>
                  <a:pt x="80" y="94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60" y="114"/>
                  <a:pt x="59" y="115"/>
                  <a:pt x="59" y="116"/>
                </a:cubicBezTo>
                <a:cubicBezTo>
                  <a:pt x="59" y="118"/>
                  <a:pt x="61" y="119"/>
                  <a:pt x="63" y="119"/>
                </a:cubicBezTo>
                <a:cubicBezTo>
                  <a:pt x="64" y="119"/>
                  <a:pt x="64" y="119"/>
                  <a:pt x="65" y="118"/>
                </a:cubicBezTo>
                <a:cubicBezTo>
                  <a:pt x="85" y="98"/>
                  <a:pt x="85" y="98"/>
                  <a:pt x="85" y="98"/>
                </a:cubicBezTo>
                <a:cubicBezTo>
                  <a:pt x="85" y="98"/>
                  <a:pt x="86" y="97"/>
                  <a:pt x="86" y="96"/>
                </a:cubicBezTo>
                <a:close/>
                <a:moveTo>
                  <a:pt x="102" y="93"/>
                </a:moveTo>
                <a:cubicBezTo>
                  <a:pt x="101" y="93"/>
                  <a:pt x="101" y="93"/>
                  <a:pt x="100" y="94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4"/>
                  <a:pt x="79" y="115"/>
                  <a:pt x="79" y="116"/>
                </a:cubicBezTo>
                <a:cubicBezTo>
                  <a:pt x="79" y="118"/>
                  <a:pt x="81" y="119"/>
                  <a:pt x="82" y="119"/>
                </a:cubicBezTo>
                <a:cubicBezTo>
                  <a:pt x="83" y="119"/>
                  <a:pt x="84" y="119"/>
                  <a:pt x="85" y="118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5" y="98"/>
                  <a:pt x="106" y="97"/>
                  <a:pt x="106" y="96"/>
                </a:cubicBezTo>
                <a:cubicBezTo>
                  <a:pt x="106" y="94"/>
                  <a:pt x="104" y="93"/>
                  <a:pt x="102" y="93"/>
                </a:cubicBezTo>
                <a:close/>
                <a:moveTo>
                  <a:pt x="125" y="34"/>
                </a:moveTo>
                <a:cubicBezTo>
                  <a:pt x="125" y="34"/>
                  <a:pt x="125" y="33"/>
                  <a:pt x="125" y="33"/>
                </a:cubicBezTo>
                <a:cubicBezTo>
                  <a:pt x="125" y="22"/>
                  <a:pt x="117" y="13"/>
                  <a:pt x="106" y="13"/>
                </a:cubicBezTo>
                <a:cubicBezTo>
                  <a:pt x="101" y="13"/>
                  <a:pt x="96" y="15"/>
                  <a:pt x="93" y="18"/>
                </a:cubicBezTo>
                <a:cubicBezTo>
                  <a:pt x="86" y="7"/>
                  <a:pt x="73" y="0"/>
                  <a:pt x="59" y="0"/>
                </a:cubicBezTo>
                <a:cubicBezTo>
                  <a:pt x="39" y="0"/>
                  <a:pt x="23" y="15"/>
                  <a:pt x="20" y="34"/>
                </a:cubicBezTo>
                <a:cubicBezTo>
                  <a:pt x="9" y="37"/>
                  <a:pt x="0" y="47"/>
                  <a:pt x="0" y="60"/>
                </a:cubicBezTo>
                <a:cubicBezTo>
                  <a:pt x="0" y="74"/>
                  <a:pt x="12" y="86"/>
                  <a:pt x="26" y="86"/>
                </a:cubicBezTo>
                <a:cubicBezTo>
                  <a:pt x="119" y="86"/>
                  <a:pt x="119" y="86"/>
                  <a:pt x="119" y="86"/>
                </a:cubicBezTo>
                <a:cubicBezTo>
                  <a:pt x="133" y="86"/>
                  <a:pt x="145" y="74"/>
                  <a:pt x="145" y="60"/>
                </a:cubicBezTo>
                <a:cubicBezTo>
                  <a:pt x="145" y="47"/>
                  <a:pt x="137" y="37"/>
                  <a:pt x="125" y="34"/>
                </a:cubicBezTo>
                <a:close/>
                <a:moveTo>
                  <a:pt x="119" y="79"/>
                </a:moveTo>
                <a:cubicBezTo>
                  <a:pt x="26" y="79"/>
                  <a:pt x="26" y="79"/>
                  <a:pt x="26" y="79"/>
                </a:cubicBezTo>
                <a:cubicBezTo>
                  <a:pt x="15" y="79"/>
                  <a:pt x="6" y="71"/>
                  <a:pt x="6" y="60"/>
                </a:cubicBezTo>
                <a:cubicBezTo>
                  <a:pt x="6" y="50"/>
                  <a:pt x="13" y="43"/>
                  <a:pt x="22" y="40"/>
                </a:cubicBezTo>
                <a:cubicBezTo>
                  <a:pt x="24" y="40"/>
                  <a:pt x="26" y="38"/>
                  <a:pt x="27" y="35"/>
                </a:cubicBezTo>
                <a:cubicBezTo>
                  <a:pt x="29" y="19"/>
                  <a:pt x="43" y="7"/>
                  <a:pt x="59" y="7"/>
                </a:cubicBezTo>
                <a:cubicBezTo>
                  <a:pt x="71" y="7"/>
                  <a:pt x="78" y="9"/>
                  <a:pt x="84" y="19"/>
                </a:cubicBezTo>
                <a:cubicBezTo>
                  <a:pt x="85" y="20"/>
                  <a:pt x="90" y="25"/>
                  <a:pt x="92" y="25"/>
                </a:cubicBezTo>
                <a:cubicBezTo>
                  <a:pt x="92" y="25"/>
                  <a:pt x="93" y="25"/>
                  <a:pt x="93" y="25"/>
                </a:cubicBezTo>
                <a:cubicBezTo>
                  <a:pt x="94" y="25"/>
                  <a:pt x="96" y="24"/>
                  <a:pt x="97" y="23"/>
                </a:cubicBezTo>
                <a:cubicBezTo>
                  <a:pt x="99" y="21"/>
                  <a:pt x="102" y="20"/>
                  <a:pt x="106" y="20"/>
                </a:cubicBezTo>
                <a:cubicBezTo>
                  <a:pt x="113" y="20"/>
                  <a:pt x="119" y="26"/>
                  <a:pt x="119" y="33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19" y="37"/>
                  <a:pt x="121" y="40"/>
                  <a:pt x="124" y="40"/>
                </a:cubicBezTo>
                <a:cubicBezTo>
                  <a:pt x="133" y="43"/>
                  <a:pt x="139" y="51"/>
                  <a:pt x="139" y="60"/>
                </a:cubicBezTo>
                <a:cubicBezTo>
                  <a:pt x="139" y="71"/>
                  <a:pt x="130" y="79"/>
                  <a:pt x="119" y="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Freeform 71"/>
          <p:cNvSpPr>
            <a:spLocks noEditPoints="1"/>
          </p:cNvSpPr>
          <p:nvPr/>
        </p:nvSpPr>
        <p:spPr bwMode="auto">
          <a:xfrm>
            <a:off x="15823467" y="6352126"/>
            <a:ext cx="547688" cy="495300"/>
          </a:xfrm>
          <a:custGeom>
            <a:avLst/>
            <a:gdLst>
              <a:gd name="T0" fmla="*/ 60 w 146"/>
              <a:gd name="T1" fmla="*/ 109 h 132"/>
              <a:gd name="T2" fmla="*/ 63 w 146"/>
              <a:gd name="T3" fmla="*/ 132 h 132"/>
              <a:gd name="T4" fmla="*/ 67 w 146"/>
              <a:gd name="T5" fmla="*/ 109 h 132"/>
              <a:gd name="T6" fmla="*/ 24 w 146"/>
              <a:gd name="T7" fmla="*/ 92 h 132"/>
              <a:gd name="T8" fmla="*/ 20 w 146"/>
              <a:gd name="T9" fmla="*/ 115 h 132"/>
              <a:gd name="T10" fmla="*/ 27 w 146"/>
              <a:gd name="T11" fmla="*/ 115 h 132"/>
              <a:gd name="T12" fmla="*/ 24 w 146"/>
              <a:gd name="T13" fmla="*/ 92 h 132"/>
              <a:gd name="T14" fmla="*/ 40 w 146"/>
              <a:gd name="T15" fmla="*/ 102 h 132"/>
              <a:gd name="T16" fmla="*/ 43 w 146"/>
              <a:gd name="T17" fmla="*/ 119 h 132"/>
              <a:gd name="T18" fmla="*/ 47 w 146"/>
              <a:gd name="T19" fmla="*/ 102 h 132"/>
              <a:gd name="T20" fmla="*/ 83 w 146"/>
              <a:gd name="T21" fmla="*/ 99 h 132"/>
              <a:gd name="T22" fmla="*/ 80 w 146"/>
              <a:gd name="T23" fmla="*/ 122 h 132"/>
              <a:gd name="T24" fmla="*/ 86 w 146"/>
              <a:gd name="T25" fmla="*/ 122 h 132"/>
              <a:gd name="T26" fmla="*/ 83 w 146"/>
              <a:gd name="T27" fmla="*/ 99 h 132"/>
              <a:gd name="T28" fmla="*/ 126 w 146"/>
              <a:gd name="T29" fmla="*/ 33 h 132"/>
              <a:gd name="T30" fmla="*/ 93 w 146"/>
              <a:gd name="T31" fmla="*/ 18 h 132"/>
              <a:gd name="T32" fmla="*/ 21 w 146"/>
              <a:gd name="T33" fmla="*/ 33 h 132"/>
              <a:gd name="T34" fmla="*/ 27 w 146"/>
              <a:gd name="T35" fmla="*/ 85 h 132"/>
              <a:gd name="T36" fmla="*/ 146 w 146"/>
              <a:gd name="T37" fmla="*/ 59 h 132"/>
              <a:gd name="T38" fmla="*/ 119 w 146"/>
              <a:gd name="T39" fmla="*/ 79 h 132"/>
              <a:gd name="T40" fmla="*/ 7 w 146"/>
              <a:gd name="T41" fmla="*/ 59 h 132"/>
              <a:gd name="T42" fmla="*/ 27 w 146"/>
              <a:gd name="T43" fmla="*/ 34 h 132"/>
              <a:gd name="T44" fmla="*/ 84 w 146"/>
              <a:gd name="T45" fmla="*/ 18 h 132"/>
              <a:gd name="T46" fmla="*/ 93 w 146"/>
              <a:gd name="T47" fmla="*/ 24 h 132"/>
              <a:gd name="T48" fmla="*/ 106 w 146"/>
              <a:gd name="T49" fmla="*/ 19 h 132"/>
              <a:gd name="T50" fmla="*/ 119 w 146"/>
              <a:gd name="T51" fmla="*/ 33 h 132"/>
              <a:gd name="T52" fmla="*/ 139 w 146"/>
              <a:gd name="T53" fmla="*/ 59 h 132"/>
              <a:gd name="T54" fmla="*/ 103 w 146"/>
              <a:gd name="T55" fmla="*/ 92 h 132"/>
              <a:gd name="T56" fmla="*/ 100 w 146"/>
              <a:gd name="T57" fmla="*/ 115 h 132"/>
              <a:gd name="T58" fmla="*/ 106 w 146"/>
              <a:gd name="T59" fmla="*/ 115 h 132"/>
              <a:gd name="T60" fmla="*/ 103 w 146"/>
              <a:gd name="T61" fmla="*/ 92 h 132"/>
              <a:gd name="T62" fmla="*/ 119 w 146"/>
              <a:gd name="T63" fmla="*/ 95 h 132"/>
              <a:gd name="T64" fmla="*/ 123 w 146"/>
              <a:gd name="T65" fmla="*/ 112 h 132"/>
              <a:gd name="T66" fmla="*/ 126 w 146"/>
              <a:gd name="T67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32">
                <a:moveTo>
                  <a:pt x="63" y="105"/>
                </a:moveTo>
                <a:cubicBezTo>
                  <a:pt x="61" y="105"/>
                  <a:pt x="60" y="107"/>
                  <a:pt x="60" y="109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0" y="130"/>
                  <a:pt x="61" y="132"/>
                  <a:pt x="63" y="132"/>
                </a:cubicBezTo>
                <a:cubicBezTo>
                  <a:pt x="65" y="132"/>
                  <a:pt x="67" y="130"/>
                  <a:pt x="67" y="128"/>
                </a:cubicBezTo>
                <a:cubicBezTo>
                  <a:pt x="67" y="109"/>
                  <a:pt x="67" y="109"/>
                  <a:pt x="67" y="109"/>
                </a:cubicBezTo>
                <a:cubicBezTo>
                  <a:pt x="67" y="107"/>
                  <a:pt x="65" y="105"/>
                  <a:pt x="63" y="105"/>
                </a:cubicBezTo>
                <a:close/>
                <a:moveTo>
                  <a:pt x="24" y="92"/>
                </a:moveTo>
                <a:cubicBezTo>
                  <a:pt x="22" y="92"/>
                  <a:pt x="20" y="94"/>
                  <a:pt x="20" y="95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20" y="117"/>
                  <a:pt x="22" y="119"/>
                  <a:pt x="24" y="119"/>
                </a:cubicBezTo>
                <a:cubicBezTo>
                  <a:pt x="25" y="119"/>
                  <a:pt x="27" y="117"/>
                  <a:pt x="27" y="115"/>
                </a:cubicBezTo>
                <a:cubicBezTo>
                  <a:pt x="27" y="95"/>
                  <a:pt x="27" y="95"/>
                  <a:pt x="27" y="95"/>
                </a:cubicBezTo>
                <a:cubicBezTo>
                  <a:pt x="27" y="94"/>
                  <a:pt x="25" y="92"/>
                  <a:pt x="24" y="92"/>
                </a:cubicBezTo>
                <a:close/>
                <a:moveTo>
                  <a:pt x="43" y="99"/>
                </a:moveTo>
                <a:cubicBezTo>
                  <a:pt x="42" y="99"/>
                  <a:pt x="40" y="100"/>
                  <a:pt x="40" y="102"/>
                </a:cubicBezTo>
                <a:cubicBezTo>
                  <a:pt x="40" y="115"/>
                  <a:pt x="40" y="115"/>
                  <a:pt x="40" y="115"/>
                </a:cubicBezTo>
                <a:cubicBezTo>
                  <a:pt x="40" y="117"/>
                  <a:pt x="42" y="119"/>
                  <a:pt x="43" y="119"/>
                </a:cubicBezTo>
                <a:cubicBezTo>
                  <a:pt x="45" y="119"/>
                  <a:pt x="47" y="117"/>
                  <a:pt x="47" y="115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0"/>
                  <a:pt x="45" y="99"/>
                  <a:pt x="43" y="99"/>
                </a:cubicBezTo>
                <a:close/>
                <a:moveTo>
                  <a:pt x="83" y="99"/>
                </a:moveTo>
                <a:cubicBezTo>
                  <a:pt x="81" y="99"/>
                  <a:pt x="80" y="100"/>
                  <a:pt x="80" y="102"/>
                </a:cubicBezTo>
                <a:cubicBezTo>
                  <a:pt x="80" y="122"/>
                  <a:pt x="80" y="122"/>
                  <a:pt x="80" y="122"/>
                </a:cubicBezTo>
                <a:cubicBezTo>
                  <a:pt x="80" y="124"/>
                  <a:pt x="81" y="125"/>
                  <a:pt x="83" y="125"/>
                </a:cubicBezTo>
                <a:cubicBezTo>
                  <a:pt x="85" y="125"/>
                  <a:pt x="86" y="124"/>
                  <a:pt x="86" y="122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6" y="100"/>
                  <a:pt x="85" y="99"/>
                  <a:pt x="83" y="99"/>
                </a:cubicBezTo>
                <a:close/>
                <a:moveTo>
                  <a:pt x="126" y="33"/>
                </a:moveTo>
                <a:cubicBezTo>
                  <a:pt x="126" y="33"/>
                  <a:pt x="126" y="33"/>
                  <a:pt x="126" y="33"/>
                </a:cubicBezTo>
                <a:cubicBezTo>
                  <a:pt x="126" y="22"/>
                  <a:pt x="117" y="13"/>
                  <a:pt x="106" y="13"/>
                </a:cubicBezTo>
                <a:cubicBezTo>
                  <a:pt x="101" y="13"/>
                  <a:pt x="97" y="15"/>
                  <a:pt x="93" y="18"/>
                </a:cubicBezTo>
                <a:cubicBezTo>
                  <a:pt x="86" y="7"/>
                  <a:pt x="74" y="0"/>
                  <a:pt x="60" y="0"/>
                </a:cubicBezTo>
                <a:cubicBezTo>
                  <a:pt x="40" y="0"/>
                  <a:pt x="24" y="14"/>
                  <a:pt x="21" y="33"/>
                </a:cubicBezTo>
                <a:cubicBezTo>
                  <a:pt x="9" y="36"/>
                  <a:pt x="0" y="47"/>
                  <a:pt x="0" y="59"/>
                </a:cubicBezTo>
                <a:cubicBezTo>
                  <a:pt x="0" y="74"/>
                  <a:pt x="12" y="85"/>
                  <a:pt x="27" y="85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34" y="85"/>
                  <a:pt x="146" y="74"/>
                  <a:pt x="146" y="59"/>
                </a:cubicBezTo>
                <a:cubicBezTo>
                  <a:pt x="146" y="47"/>
                  <a:pt x="137" y="36"/>
                  <a:pt x="126" y="33"/>
                </a:cubicBezTo>
                <a:close/>
                <a:moveTo>
                  <a:pt x="119" y="79"/>
                </a:moveTo>
                <a:cubicBezTo>
                  <a:pt x="27" y="79"/>
                  <a:pt x="27" y="79"/>
                  <a:pt x="27" y="79"/>
                </a:cubicBezTo>
                <a:cubicBezTo>
                  <a:pt x="16" y="79"/>
                  <a:pt x="7" y="70"/>
                  <a:pt x="7" y="59"/>
                </a:cubicBezTo>
                <a:cubicBezTo>
                  <a:pt x="7" y="50"/>
                  <a:pt x="13" y="42"/>
                  <a:pt x="22" y="40"/>
                </a:cubicBezTo>
                <a:cubicBezTo>
                  <a:pt x="25" y="39"/>
                  <a:pt x="27" y="37"/>
                  <a:pt x="27" y="34"/>
                </a:cubicBezTo>
                <a:cubicBezTo>
                  <a:pt x="30" y="18"/>
                  <a:pt x="44" y="6"/>
                  <a:pt x="60" y="6"/>
                </a:cubicBezTo>
                <a:cubicBezTo>
                  <a:pt x="71" y="6"/>
                  <a:pt x="78" y="9"/>
                  <a:pt x="84" y="18"/>
                </a:cubicBezTo>
                <a:cubicBezTo>
                  <a:pt x="85" y="20"/>
                  <a:pt x="90" y="24"/>
                  <a:pt x="92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95" y="24"/>
                  <a:pt x="96" y="24"/>
                  <a:pt x="98" y="23"/>
                </a:cubicBezTo>
                <a:cubicBezTo>
                  <a:pt x="100" y="21"/>
                  <a:pt x="103" y="19"/>
                  <a:pt x="106" y="19"/>
                </a:cubicBezTo>
                <a:cubicBezTo>
                  <a:pt x="114" y="19"/>
                  <a:pt x="119" y="25"/>
                  <a:pt x="119" y="33"/>
                </a:cubicBezTo>
                <a:cubicBezTo>
                  <a:pt x="119" y="33"/>
                  <a:pt x="119" y="33"/>
                  <a:pt x="119" y="33"/>
                </a:cubicBezTo>
                <a:cubicBezTo>
                  <a:pt x="119" y="36"/>
                  <a:pt x="121" y="39"/>
                  <a:pt x="124" y="40"/>
                </a:cubicBezTo>
                <a:cubicBezTo>
                  <a:pt x="133" y="42"/>
                  <a:pt x="139" y="50"/>
                  <a:pt x="139" y="59"/>
                </a:cubicBezTo>
                <a:cubicBezTo>
                  <a:pt x="139" y="70"/>
                  <a:pt x="130" y="79"/>
                  <a:pt x="119" y="79"/>
                </a:cubicBezTo>
                <a:close/>
                <a:moveTo>
                  <a:pt x="103" y="92"/>
                </a:moveTo>
                <a:cubicBezTo>
                  <a:pt x="101" y="92"/>
                  <a:pt x="100" y="94"/>
                  <a:pt x="100" y="9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100" y="117"/>
                  <a:pt x="101" y="119"/>
                  <a:pt x="103" y="119"/>
                </a:cubicBezTo>
                <a:cubicBezTo>
                  <a:pt x="105" y="119"/>
                  <a:pt x="106" y="117"/>
                  <a:pt x="106" y="115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6" y="94"/>
                  <a:pt x="105" y="92"/>
                  <a:pt x="103" y="92"/>
                </a:cubicBezTo>
                <a:close/>
                <a:moveTo>
                  <a:pt x="123" y="92"/>
                </a:moveTo>
                <a:cubicBezTo>
                  <a:pt x="121" y="92"/>
                  <a:pt x="119" y="94"/>
                  <a:pt x="119" y="95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10"/>
                  <a:pt x="121" y="112"/>
                  <a:pt x="123" y="112"/>
                </a:cubicBezTo>
                <a:cubicBezTo>
                  <a:pt x="125" y="112"/>
                  <a:pt x="126" y="110"/>
                  <a:pt x="126" y="109"/>
                </a:cubicBezTo>
                <a:cubicBezTo>
                  <a:pt x="126" y="95"/>
                  <a:pt x="126" y="95"/>
                  <a:pt x="126" y="95"/>
                </a:cubicBezTo>
                <a:cubicBezTo>
                  <a:pt x="126" y="94"/>
                  <a:pt x="125" y="92"/>
                  <a:pt x="123" y="9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Freeform 72"/>
          <p:cNvSpPr>
            <a:spLocks noEditPoints="1"/>
          </p:cNvSpPr>
          <p:nvPr/>
        </p:nvSpPr>
        <p:spPr bwMode="auto">
          <a:xfrm>
            <a:off x="16737749" y="6350539"/>
            <a:ext cx="547688" cy="544513"/>
          </a:xfrm>
          <a:custGeom>
            <a:avLst/>
            <a:gdLst>
              <a:gd name="T0" fmla="*/ 53 w 146"/>
              <a:gd name="T1" fmla="*/ 92 h 145"/>
              <a:gd name="T2" fmla="*/ 46 w 146"/>
              <a:gd name="T3" fmla="*/ 99 h 145"/>
              <a:gd name="T4" fmla="*/ 53 w 146"/>
              <a:gd name="T5" fmla="*/ 106 h 145"/>
              <a:gd name="T6" fmla="*/ 60 w 146"/>
              <a:gd name="T7" fmla="*/ 99 h 145"/>
              <a:gd name="T8" fmla="*/ 53 w 146"/>
              <a:gd name="T9" fmla="*/ 92 h 145"/>
              <a:gd name="T10" fmla="*/ 73 w 146"/>
              <a:gd name="T11" fmla="*/ 119 h 145"/>
              <a:gd name="T12" fmla="*/ 66 w 146"/>
              <a:gd name="T13" fmla="*/ 126 h 145"/>
              <a:gd name="T14" fmla="*/ 73 w 146"/>
              <a:gd name="T15" fmla="*/ 132 h 145"/>
              <a:gd name="T16" fmla="*/ 79 w 146"/>
              <a:gd name="T17" fmla="*/ 126 h 145"/>
              <a:gd name="T18" fmla="*/ 73 w 146"/>
              <a:gd name="T19" fmla="*/ 119 h 145"/>
              <a:gd name="T20" fmla="*/ 33 w 146"/>
              <a:gd name="T21" fmla="*/ 126 h 145"/>
              <a:gd name="T22" fmla="*/ 27 w 146"/>
              <a:gd name="T23" fmla="*/ 132 h 145"/>
              <a:gd name="T24" fmla="*/ 33 w 146"/>
              <a:gd name="T25" fmla="*/ 139 h 145"/>
              <a:gd name="T26" fmla="*/ 40 w 146"/>
              <a:gd name="T27" fmla="*/ 132 h 145"/>
              <a:gd name="T28" fmla="*/ 33 w 146"/>
              <a:gd name="T29" fmla="*/ 126 h 145"/>
              <a:gd name="T30" fmla="*/ 20 w 146"/>
              <a:gd name="T31" fmla="*/ 106 h 145"/>
              <a:gd name="T32" fmla="*/ 13 w 146"/>
              <a:gd name="T33" fmla="*/ 112 h 145"/>
              <a:gd name="T34" fmla="*/ 20 w 146"/>
              <a:gd name="T35" fmla="*/ 119 h 145"/>
              <a:gd name="T36" fmla="*/ 27 w 146"/>
              <a:gd name="T37" fmla="*/ 112 h 145"/>
              <a:gd name="T38" fmla="*/ 20 w 146"/>
              <a:gd name="T39" fmla="*/ 106 h 145"/>
              <a:gd name="T40" fmla="*/ 126 w 146"/>
              <a:gd name="T41" fmla="*/ 34 h 145"/>
              <a:gd name="T42" fmla="*/ 126 w 146"/>
              <a:gd name="T43" fmla="*/ 33 h 145"/>
              <a:gd name="T44" fmla="*/ 106 w 146"/>
              <a:gd name="T45" fmla="*/ 13 h 145"/>
              <a:gd name="T46" fmla="*/ 93 w 146"/>
              <a:gd name="T47" fmla="*/ 18 h 145"/>
              <a:gd name="T48" fmla="*/ 60 w 146"/>
              <a:gd name="T49" fmla="*/ 0 h 145"/>
              <a:gd name="T50" fmla="*/ 20 w 146"/>
              <a:gd name="T51" fmla="*/ 34 h 145"/>
              <a:gd name="T52" fmla="*/ 0 w 146"/>
              <a:gd name="T53" fmla="*/ 59 h 145"/>
              <a:gd name="T54" fmla="*/ 27 w 146"/>
              <a:gd name="T55" fmla="*/ 86 h 145"/>
              <a:gd name="T56" fmla="*/ 119 w 146"/>
              <a:gd name="T57" fmla="*/ 86 h 145"/>
              <a:gd name="T58" fmla="*/ 146 w 146"/>
              <a:gd name="T59" fmla="*/ 59 h 145"/>
              <a:gd name="T60" fmla="*/ 126 w 146"/>
              <a:gd name="T61" fmla="*/ 34 h 145"/>
              <a:gd name="T62" fmla="*/ 119 w 146"/>
              <a:gd name="T63" fmla="*/ 79 h 145"/>
              <a:gd name="T64" fmla="*/ 27 w 146"/>
              <a:gd name="T65" fmla="*/ 79 h 145"/>
              <a:gd name="T66" fmla="*/ 7 w 146"/>
              <a:gd name="T67" fmla="*/ 59 h 145"/>
              <a:gd name="T68" fmla="*/ 22 w 146"/>
              <a:gd name="T69" fmla="*/ 40 h 145"/>
              <a:gd name="T70" fmla="*/ 27 w 146"/>
              <a:gd name="T71" fmla="*/ 35 h 145"/>
              <a:gd name="T72" fmla="*/ 60 w 146"/>
              <a:gd name="T73" fmla="*/ 7 h 145"/>
              <a:gd name="T74" fmla="*/ 84 w 146"/>
              <a:gd name="T75" fmla="*/ 18 h 145"/>
              <a:gd name="T76" fmla="*/ 92 w 146"/>
              <a:gd name="T77" fmla="*/ 25 h 145"/>
              <a:gd name="T78" fmla="*/ 93 w 146"/>
              <a:gd name="T79" fmla="*/ 25 h 145"/>
              <a:gd name="T80" fmla="*/ 97 w 146"/>
              <a:gd name="T81" fmla="*/ 23 h 145"/>
              <a:gd name="T82" fmla="*/ 106 w 146"/>
              <a:gd name="T83" fmla="*/ 20 h 145"/>
              <a:gd name="T84" fmla="*/ 119 w 146"/>
              <a:gd name="T85" fmla="*/ 33 h 145"/>
              <a:gd name="T86" fmla="*/ 119 w 146"/>
              <a:gd name="T87" fmla="*/ 34 h 145"/>
              <a:gd name="T88" fmla="*/ 124 w 146"/>
              <a:gd name="T89" fmla="*/ 40 h 145"/>
              <a:gd name="T90" fmla="*/ 139 w 146"/>
              <a:gd name="T91" fmla="*/ 59 h 145"/>
              <a:gd name="T92" fmla="*/ 119 w 146"/>
              <a:gd name="T93" fmla="*/ 79 h 145"/>
              <a:gd name="T94" fmla="*/ 126 w 146"/>
              <a:gd name="T95" fmla="*/ 112 h 145"/>
              <a:gd name="T96" fmla="*/ 119 w 146"/>
              <a:gd name="T97" fmla="*/ 119 h 145"/>
              <a:gd name="T98" fmla="*/ 126 w 146"/>
              <a:gd name="T99" fmla="*/ 126 h 145"/>
              <a:gd name="T100" fmla="*/ 132 w 146"/>
              <a:gd name="T101" fmla="*/ 119 h 145"/>
              <a:gd name="T102" fmla="*/ 126 w 146"/>
              <a:gd name="T103" fmla="*/ 112 h 145"/>
              <a:gd name="T104" fmla="*/ 106 w 146"/>
              <a:gd name="T105" fmla="*/ 132 h 145"/>
              <a:gd name="T106" fmla="*/ 99 w 146"/>
              <a:gd name="T107" fmla="*/ 139 h 145"/>
              <a:gd name="T108" fmla="*/ 106 w 146"/>
              <a:gd name="T109" fmla="*/ 145 h 145"/>
              <a:gd name="T110" fmla="*/ 112 w 146"/>
              <a:gd name="T111" fmla="*/ 139 h 145"/>
              <a:gd name="T112" fmla="*/ 106 w 146"/>
              <a:gd name="T113" fmla="*/ 132 h 145"/>
              <a:gd name="T114" fmla="*/ 106 w 146"/>
              <a:gd name="T115" fmla="*/ 106 h 145"/>
              <a:gd name="T116" fmla="*/ 99 w 146"/>
              <a:gd name="T117" fmla="*/ 99 h 145"/>
              <a:gd name="T118" fmla="*/ 93 w 146"/>
              <a:gd name="T119" fmla="*/ 106 h 145"/>
              <a:gd name="T120" fmla="*/ 99 w 146"/>
              <a:gd name="T121" fmla="*/ 112 h 145"/>
              <a:gd name="T122" fmla="*/ 106 w 146"/>
              <a:gd name="T123" fmla="*/ 10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" h="145">
                <a:moveTo>
                  <a:pt x="53" y="92"/>
                </a:moveTo>
                <a:cubicBezTo>
                  <a:pt x="49" y="92"/>
                  <a:pt x="46" y="95"/>
                  <a:pt x="46" y="99"/>
                </a:cubicBezTo>
                <a:cubicBezTo>
                  <a:pt x="46" y="103"/>
                  <a:pt x="49" y="106"/>
                  <a:pt x="53" y="106"/>
                </a:cubicBezTo>
                <a:cubicBezTo>
                  <a:pt x="57" y="106"/>
                  <a:pt x="60" y="103"/>
                  <a:pt x="60" y="99"/>
                </a:cubicBezTo>
                <a:cubicBezTo>
                  <a:pt x="60" y="95"/>
                  <a:pt x="57" y="92"/>
                  <a:pt x="53" y="92"/>
                </a:cubicBezTo>
                <a:close/>
                <a:moveTo>
                  <a:pt x="73" y="119"/>
                </a:moveTo>
                <a:cubicBezTo>
                  <a:pt x="69" y="119"/>
                  <a:pt x="66" y="122"/>
                  <a:pt x="66" y="126"/>
                </a:cubicBezTo>
                <a:cubicBezTo>
                  <a:pt x="66" y="129"/>
                  <a:pt x="69" y="132"/>
                  <a:pt x="73" y="132"/>
                </a:cubicBezTo>
                <a:cubicBezTo>
                  <a:pt x="76" y="132"/>
                  <a:pt x="79" y="129"/>
                  <a:pt x="79" y="126"/>
                </a:cubicBezTo>
                <a:cubicBezTo>
                  <a:pt x="79" y="122"/>
                  <a:pt x="76" y="119"/>
                  <a:pt x="73" y="119"/>
                </a:cubicBezTo>
                <a:close/>
                <a:moveTo>
                  <a:pt x="33" y="126"/>
                </a:moveTo>
                <a:cubicBezTo>
                  <a:pt x="30" y="126"/>
                  <a:pt x="27" y="128"/>
                  <a:pt x="27" y="132"/>
                </a:cubicBezTo>
                <a:cubicBezTo>
                  <a:pt x="27" y="136"/>
                  <a:pt x="30" y="139"/>
                  <a:pt x="33" y="139"/>
                </a:cubicBezTo>
                <a:cubicBezTo>
                  <a:pt x="37" y="139"/>
                  <a:pt x="40" y="136"/>
                  <a:pt x="40" y="132"/>
                </a:cubicBezTo>
                <a:cubicBezTo>
                  <a:pt x="40" y="128"/>
                  <a:pt x="37" y="126"/>
                  <a:pt x="33" y="126"/>
                </a:cubicBezTo>
                <a:close/>
                <a:moveTo>
                  <a:pt x="20" y="106"/>
                </a:moveTo>
                <a:cubicBezTo>
                  <a:pt x="16" y="106"/>
                  <a:pt x="13" y="109"/>
                  <a:pt x="13" y="112"/>
                </a:cubicBezTo>
                <a:cubicBezTo>
                  <a:pt x="13" y="116"/>
                  <a:pt x="16" y="119"/>
                  <a:pt x="20" y="119"/>
                </a:cubicBezTo>
                <a:cubicBezTo>
                  <a:pt x="24" y="119"/>
                  <a:pt x="27" y="116"/>
                  <a:pt x="27" y="112"/>
                </a:cubicBezTo>
                <a:cubicBezTo>
                  <a:pt x="27" y="109"/>
                  <a:pt x="24" y="106"/>
                  <a:pt x="20" y="106"/>
                </a:cubicBezTo>
                <a:close/>
                <a:moveTo>
                  <a:pt x="126" y="34"/>
                </a:moveTo>
                <a:cubicBezTo>
                  <a:pt x="126" y="34"/>
                  <a:pt x="126" y="33"/>
                  <a:pt x="126" y="33"/>
                </a:cubicBezTo>
                <a:cubicBezTo>
                  <a:pt x="126" y="22"/>
                  <a:pt x="117" y="13"/>
                  <a:pt x="106" y="13"/>
                </a:cubicBezTo>
                <a:cubicBezTo>
                  <a:pt x="101" y="13"/>
                  <a:pt x="96" y="15"/>
                  <a:pt x="93" y="18"/>
                </a:cubicBezTo>
                <a:cubicBezTo>
                  <a:pt x="86" y="7"/>
                  <a:pt x="74" y="0"/>
                  <a:pt x="60" y="0"/>
                </a:cubicBezTo>
                <a:cubicBezTo>
                  <a:pt x="40" y="0"/>
                  <a:pt x="23" y="15"/>
                  <a:pt x="20" y="34"/>
                </a:cubicBezTo>
                <a:cubicBezTo>
                  <a:pt x="9" y="36"/>
                  <a:pt x="0" y="47"/>
                  <a:pt x="0" y="59"/>
                </a:cubicBezTo>
                <a:cubicBezTo>
                  <a:pt x="0" y="74"/>
                  <a:pt x="12" y="86"/>
                  <a:pt x="27" y="86"/>
                </a:cubicBezTo>
                <a:cubicBezTo>
                  <a:pt x="119" y="86"/>
                  <a:pt x="119" y="86"/>
                  <a:pt x="119" y="86"/>
                </a:cubicBezTo>
                <a:cubicBezTo>
                  <a:pt x="134" y="86"/>
                  <a:pt x="146" y="74"/>
                  <a:pt x="146" y="59"/>
                </a:cubicBezTo>
                <a:cubicBezTo>
                  <a:pt x="146" y="47"/>
                  <a:pt x="137" y="37"/>
                  <a:pt x="126" y="34"/>
                </a:cubicBezTo>
                <a:close/>
                <a:moveTo>
                  <a:pt x="119" y="79"/>
                </a:moveTo>
                <a:cubicBezTo>
                  <a:pt x="27" y="79"/>
                  <a:pt x="27" y="79"/>
                  <a:pt x="27" y="79"/>
                </a:cubicBezTo>
                <a:cubicBezTo>
                  <a:pt x="16" y="79"/>
                  <a:pt x="7" y="70"/>
                  <a:pt x="7" y="59"/>
                </a:cubicBezTo>
                <a:cubicBezTo>
                  <a:pt x="7" y="50"/>
                  <a:pt x="13" y="42"/>
                  <a:pt x="22" y="40"/>
                </a:cubicBezTo>
                <a:cubicBezTo>
                  <a:pt x="25" y="40"/>
                  <a:pt x="27" y="37"/>
                  <a:pt x="27" y="35"/>
                </a:cubicBezTo>
                <a:cubicBezTo>
                  <a:pt x="29" y="19"/>
                  <a:pt x="43" y="7"/>
                  <a:pt x="60" y="7"/>
                </a:cubicBezTo>
                <a:cubicBezTo>
                  <a:pt x="71" y="7"/>
                  <a:pt x="78" y="9"/>
                  <a:pt x="84" y="18"/>
                </a:cubicBezTo>
                <a:cubicBezTo>
                  <a:pt x="85" y="20"/>
                  <a:pt x="90" y="24"/>
                  <a:pt x="92" y="25"/>
                </a:cubicBezTo>
                <a:cubicBezTo>
                  <a:pt x="92" y="25"/>
                  <a:pt x="93" y="25"/>
                  <a:pt x="93" y="25"/>
                </a:cubicBezTo>
                <a:cubicBezTo>
                  <a:pt x="94" y="25"/>
                  <a:pt x="96" y="24"/>
                  <a:pt x="97" y="23"/>
                </a:cubicBezTo>
                <a:cubicBezTo>
                  <a:pt x="100" y="21"/>
                  <a:pt x="103" y="20"/>
                  <a:pt x="106" y="20"/>
                </a:cubicBezTo>
                <a:cubicBezTo>
                  <a:pt x="113" y="20"/>
                  <a:pt x="119" y="26"/>
                  <a:pt x="119" y="33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19" y="37"/>
                  <a:pt x="121" y="39"/>
                  <a:pt x="124" y="40"/>
                </a:cubicBezTo>
                <a:cubicBezTo>
                  <a:pt x="133" y="42"/>
                  <a:pt x="139" y="50"/>
                  <a:pt x="139" y="59"/>
                </a:cubicBezTo>
                <a:cubicBezTo>
                  <a:pt x="139" y="70"/>
                  <a:pt x="130" y="79"/>
                  <a:pt x="119" y="79"/>
                </a:cubicBezTo>
                <a:close/>
                <a:moveTo>
                  <a:pt x="126" y="112"/>
                </a:moveTo>
                <a:cubicBezTo>
                  <a:pt x="122" y="112"/>
                  <a:pt x="119" y="115"/>
                  <a:pt x="119" y="119"/>
                </a:cubicBezTo>
                <a:cubicBezTo>
                  <a:pt x="119" y="123"/>
                  <a:pt x="122" y="126"/>
                  <a:pt x="126" y="126"/>
                </a:cubicBezTo>
                <a:cubicBezTo>
                  <a:pt x="129" y="126"/>
                  <a:pt x="132" y="123"/>
                  <a:pt x="132" y="119"/>
                </a:cubicBezTo>
                <a:cubicBezTo>
                  <a:pt x="132" y="115"/>
                  <a:pt x="129" y="112"/>
                  <a:pt x="126" y="112"/>
                </a:cubicBezTo>
                <a:close/>
                <a:moveTo>
                  <a:pt x="106" y="132"/>
                </a:moveTo>
                <a:cubicBezTo>
                  <a:pt x="102" y="132"/>
                  <a:pt x="99" y="135"/>
                  <a:pt x="99" y="139"/>
                </a:cubicBezTo>
                <a:cubicBezTo>
                  <a:pt x="99" y="142"/>
                  <a:pt x="102" y="145"/>
                  <a:pt x="106" y="145"/>
                </a:cubicBezTo>
                <a:cubicBezTo>
                  <a:pt x="110" y="145"/>
                  <a:pt x="112" y="142"/>
                  <a:pt x="112" y="139"/>
                </a:cubicBezTo>
                <a:cubicBezTo>
                  <a:pt x="112" y="135"/>
                  <a:pt x="110" y="132"/>
                  <a:pt x="106" y="132"/>
                </a:cubicBezTo>
                <a:close/>
                <a:moveTo>
                  <a:pt x="106" y="106"/>
                </a:moveTo>
                <a:cubicBezTo>
                  <a:pt x="106" y="102"/>
                  <a:pt x="103" y="99"/>
                  <a:pt x="99" y="99"/>
                </a:cubicBezTo>
                <a:cubicBezTo>
                  <a:pt x="96" y="99"/>
                  <a:pt x="93" y="102"/>
                  <a:pt x="93" y="106"/>
                </a:cubicBezTo>
                <a:cubicBezTo>
                  <a:pt x="93" y="109"/>
                  <a:pt x="96" y="112"/>
                  <a:pt x="99" y="112"/>
                </a:cubicBezTo>
                <a:cubicBezTo>
                  <a:pt x="103" y="112"/>
                  <a:pt x="106" y="109"/>
                  <a:pt x="106" y="1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3" name="Freeform 73"/>
          <p:cNvSpPr>
            <a:spLocks noEditPoints="1"/>
          </p:cNvSpPr>
          <p:nvPr/>
        </p:nvSpPr>
        <p:spPr bwMode="auto">
          <a:xfrm>
            <a:off x="1231166" y="7390352"/>
            <a:ext cx="544513" cy="544513"/>
          </a:xfrm>
          <a:custGeom>
            <a:avLst/>
            <a:gdLst>
              <a:gd name="T0" fmla="*/ 43 w 145"/>
              <a:gd name="T1" fmla="*/ 106 h 145"/>
              <a:gd name="T2" fmla="*/ 40 w 145"/>
              <a:gd name="T3" fmla="*/ 107 h 145"/>
              <a:gd name="T4" fmla="*/ 21 w 145"/>
              <a:gd name="T5" fmla="*/ 126 h 145"/>
              <a:gd name="T6" fmla="*/ 20 w 145"/>
              <a:gd name="T7" fmla="*/ 129 h 145"/>
              <a:gd name="T8" fmla="*/ 23 w 145"/>
              <a:gd name="T9" fmla="*/ 132 h 145"/>
              <a:gd name="T10" fmla="*/ 25 w 145"/>
              <a:gd name="T11" fmla="*/ 131 h 145"/>
              <a:gd name="T12" fmla="*/ 45 w 145"/>
              <a:gd name="T13" fmla="*/ 111 h 145"/>
              <a:gd name="T14" fmla="*/ 46 w 145"/>
              <a:gd name="T15" fmla="*/ 109 h 145"/>
              <a:gd name="T16" fmla="*/ 43 w 145"/>
              <a:gd name="T17" fmla="*/ 106 h 145"/>
              <a:gd name="T18" fmla="*/ 79 w 145"/>
              <a:gd name="T19" fmla="*/ 102 h 145"/>
              <a:gd name="T20" fmla="*/ 76 w 145"/>
              <a:gd name="T21" fmla="*/ 99 h 145"/>
              <a:gd name="T22" fmla="*/ 73 w 145"/>
              <a:gd name="T23" fmla="*/ 100 h 145"/>
              <a:gd name="T24" fmla="*/ 54 w 145"/>
              <a:gd name="T25" fmla="*/ 120 h 145"/>
              <a:gd name="T26" fmla="*/ 53 w 145"/>
              <a:gd name="T27" fmla="*/ 122 h 145"/>
              <a:gd name="T28" fmla="*/ 56 w 145"/>
              <a:gd name="T29" fmla="*/ 126 h 145"/>
              <a:gd name="T30" fmla="*/ 68 w 145"/>
              <a:gd name="T31" fmla="*/ 126 h 145"/>
              <a:gd name="T32" fmla="*/ 54 w 145"/>
              <a:gd name="T33" fmla="*/ 140 h 145"/>
              <a:gd name="T34" fmla="*/ 53 w 145"/>
              <a:gd name="T35" fmla="*/ 142 h 145"/>
              <a:gd name="T36" fmla="*/ 56 w 145"/>
              <a:gd name="T37" fmla="*/ 145 h 145"/>
              <a:gd name="T38" fmla="*/ 58 w 145"/>
              <a:gd name="T39" fmla="*/ 144 h 145"/>
              <a:gd name="T40" fmla="*/ 78 w 145"/>
              <a:gd name="T41" fmla="*/ 125 h 145"/>
              <a:gd name="T42" fmla="*/ 79 w 145"/>
              <a:gd name="T43" fmla="*/ 122 h 145"/>
              <a:gd name="T44" fmla="*/ 76 w 145"/>
              <a:gd name="T45" fmla="*/ 119 h 145"/>
              <a:gd name="T46" fmla="*/ 76 w 145"/>
              <a:gd name="T47" fmla="*/ 119 h 145"/>
              <a:gd name="T48" fmla="*/ 64 w 145"/>
              <a:gd name="T49" fmla="*/ 119 h 145"/>
              <a:gd name="T50" fmla="*/ 78 w 145"/>
              <a:gd name="T51" fmla="*/ 105 h 145"/>
              <a:gd name="T52" fmla="*/ 79 w 145"/>
              <a:gd name="T53" fmla="*/ 102 h 145"/>
              <a:gd name="T54" fmla="*/ 125 w 145"/>
              <a:gd name="T55" fmla="*/ 34 h 145"/>
              <a:gd name="T56" fmla="*/ 125 w 145"/>
              <a:gd name="T57" fmla="*/ 33 h 145"/>
              <a:gd name="T58" fmla="*/ 106 w 145"/>
              <a:gd name="T59" fmla="*/ 13 h 145"/>
              <a:gd name="T60" fmla="*/ 92 w 145"/>
              <a:gd name="T61" fmla="*/ 18 h 145"/>
              <a:gd name="T62" fmla="*/ 59 w 145"/>
              <a:gd name="T63" fmla="*/ 0 h 145"/>
              <a:gd name="T64" fmla="*/ 20 w 145"/>
              <a:gd name="T65" fmla="*/ 34 h 145"/>
              <a:gd name="T66" fmla="*/ 0 w 145"/>
              <a:gd name="T67" fmla="*/ 59 h 145"/>
              <a:gd name="T68" fmla="*/ 26 w 145"/>
              <a:gd name="T69" fmla="*/ 86 h 145"/>
              <a:gd name="T70" fmla="*/ 119 w 145"/>
              <a:gd name="T71" fmla="*/ 86 h 145"/>
              <a:gd name="T72" fmla="*/ 145 w 145"/>
              <a:gd name="T73" fmla="*/ 59 h 145"/>
              <a:gd name="T74" fmla="*/ 125 w 145"/>
              <a:gd name="T75" fmla="*/ 34 h 145"/>
              <a:gd name="T76" fmla="*/ 119 w 145"/>
              <a:gd name="T77" fmla="*/ 79 h 145"/>
              <a:gd name="T78" fmla="*/ 26 w 145"/>
              <a:gd name="T79" fmla="*/ 79 h 145"/>
              <a:gd name="T80" fmla="*/ 6 w 145"/>
              <a:gd name="T81" fmla="*/ 59 h 145"/>
              <a:gd name="T82" fmla="*/ 22 w 145"/>
              <a:gd name="T83" fmla="*/ 40 h 145"/>
              <a:gd name="T84" fmla="*/ 27 w 145"/>
              <a:gd name="T85" fmla="*/ 35 h 145"/>
              <a:gd name="T86" fmla="*/ 59 w 145"/>
              <a:gd name="T87" fmla="*/ 7 h 145"/>
              <a:gd name="T88" fmla="*/ 84 w 145"/>
              <a:gd name="T89" fmla="*/ 18 h 145"/>
              <a:gd name="T90" fmla="*/ 92 w 145"/>
              <a:gd name="T91" fmla="*/ 25 h 145"/>
              <a:gd name="T92" fmla="*/ 92 w 145"/>
              <a:gd name="T93" fmla="*/ 25 h 145"/>
              <a:gd name="T94" fmla="*/ 97 w 145"/>
              <a:gd name="T95" fmla="*/ 23 h 145"/>
              <a:gd name="T96" fmla="*/ 106 w 145"/>
              <a:gd name="T97" fmla="*/ 20 h 145"/>
              <a:gd name="T98" fmla="*/ 119 w 145"/>
              <a:gd name="T99" fmla="*/ 33 h 145"/>
              <a:gd name="T100" fmla="*/ 119 w 145"/>
              <a:gd name="T101" fmla="*/ 34 h 145"/>
              <a:gd name="T102" fmla="*/ 124 w 145"/>
              <a:gd name="T103" fmla="*/ 40 h 145"/>
              <a:gd name="T104" fmla="*/ 139 w 145"/>
              <a:gd name="T105" fmla="*/ 59 h 145"/>
              <a:gd name="T106" fmla="*/ 119 w 145"/>
              <a:gd name="T107" fmla="*/ 79 h 145"/>
              <a:gd name="T108" fmla="*/ 112 w 145"/>
              <a:gd name="T109" fmla="*/ 106 h 145"/>
              <a:gd name="T110" fmla="*/ 110 w 145"/>
              <a:gd name="T111" fmla="*/ 107 h 145"/>
              <a:gd name="T112" fmla="*/ 90 w 145"/>
              <a:gd name="T113" fmla="*/ 126 h 145"/>
              <a:gd name="T114" fmla="*/ 89 w 145"/>
              <a:gd name="T115" fmla="*/ 129 h 145"/>
              <a:gd name="T116" fmla="*/ 92 w 145"/>
              <a:gd name="T117" fmla="*/ 132 h 145"/>
              <a:gd name="T118" fmla="*/ 95 w 145"/>
              <a:gd name="T119" fmla="*/ 131 h 145"/>
              <a:gd name="T120" fmla="*/ 114 w 145"/>
              <a:gd name="T121" fmla="*/ 111 h 145"/>
              <a:gd name="T122" fmla="*/ 115 w 145"/>
              <a:gd name="T123" fmla="*/ 109 h 145"/>
              <a:gd name="T124" fmla="*/ 112 w 145"/>
              <a:gd name="T125" fmla="*/ 10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45">
                <a:moveTo>
                  <a:pt x="43" y="106"/>
                </a:moveTo>
                <a:cubicBezTo>
                  <a:pt x="42" y="106"/>
                  <a:pt x="41" y="106"/>
                  <a:pt x="40" y="107"/>
                </a:cubicBezTo>
                <a:cubicBezTo>
                  <a:pt x="21" y="126"/>
                  <a:pt x="21" y="126"/>
                  <a:pt x="21" y="126"/>
                </a:cubicBezTo>
                <a:cubicBezTo>
                  <a:pt x="20" y="127"/>
                  <a:pt x="20" y="128"/>
                  <a:pt x="20" y="129"/>
                </a:cubicBezTo>
                <a:cubicBezTo>
                  <a:pt x="20" y="131"/>
                  <a:pt x="21" y="132"/>
                  <a:pt x="23" y="132"/>
                </a:cubicBezTo>
                <a:cubicBezTo>
                  <a:pt x="24" y="132"/>
                  <a:pt x="25" y="132"/>
                  <a:pt x="25" y="131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6" y="111"/>
                  <a:pt x="46" y="110"/>
                  <a:pt x="46" y="109"/>
                </a:cubicBezTo>
                <a:cubicBezTo>
                  <a:pt x="46" y="107"/>
                  <a:pt x="45" y="106"/>
                  <a:pt x="43" y="106"/>
                </a:cubicBezTo>
                <a:close/>
                <a:moveTo>
                  <a:pt x="79" y="102"/>
                </a:moveTo>
                <a:cubicBezTo>
                  <a:pt x="79" y="101"/>
                  <a:pt x="78" y="99"/>
                  <a:pt x="76" y="99"/>
                </a:cubicBezTo>
                <a:cubicBezTo>
                  <a:pt x="75" y="99"/>
                  <a:pt x="74" y="99"/>
                  <a:pt x="73" y="100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3" y="120"/>
                  <a:pt x="53" y="121"/>
                  <a:pt x="53" y="122"/>
                </a:cubicBezTo>
                <a:cubicBezTo>
                  <a:pt x="53" y="124"/>
                  <a:pt x="54" y="126"/>
                  <a:pt x="56" y="126"/>
                </a:cubicBezTo>
                <a:cubicBezTo>
                  <a:pt x="68" y="126"/>
                  <a:pt x="68" y="126"/>
                  <a:pt x="68" y="126"/>
                </a:cubicBezTo>
                <a:cubicBezTo>
                  <a:pt x="54" y="140"/>
                  <a:pt x="54" y="140"/>
                  <a:pt x="54" y="140"/>
                </a:cubicBezTo>
                <a:cubicBezTo>
                  <a:pt x="53" y="140"/>
                  <a:pt x="53" y="141"/>
                  <a:pt x="53" y="142"/>
                </a:cubicBezTo>
                <a:cubicBezTo>
                  <a:pt x="53" y="144"/>
                  <a:pt x="54" y="145"/>
                  <a:pt x="56" y="145"/>
                </a:cubicBezTo>
                <a:cubicBezTo>
                  <a:pt x="57" y="145"/>
                  <a:pt x="58" y="145"/>
                  <a:pt x="58" y="144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79" y="124"/>
                  <a:pt x="79" y="123"/>
                  <a:pt x="79" y="122"/>
                </a:cubicBezTo>
                <a:cubicBezTo>
                  <a:pt x="79" y="120"/>
                  <a:pt x="78" y="119"/>
                  <a:pt x="76" y="119"/>
                </a:cubicBezTo>
                <a:cubicBezTo>
                  <a:pt x="76" y="119"/>
                  <a:pt x="76" y="119"/>
                  <a:pt x="76" y="11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9" y="104"/>
                  <a:pt x="79" y="103"/>
                  <a:pt x="79" y="102"/>
                </a:cubicBezTo>
                <a:close/>
                <a:moveTo>
                  <a:pt x="125" y="34"/>
                </a:moveTo>
                <a:cubicBezTo>
                  <a:pt x="125" y="34"/>
                  <a:pt x="125" y="33"/>
                  <a:pt x="125" y="33"/>
                </a:cubicBezTo>
                <a:cubicBezTo>
                  <a:pt x="125" y="22"/>
                  <a:pt x="116" y="13"/>
                  <a:pt x="106" y="13"/>
                </a:cubicBezTo>
                <a:cubicBezTo>
                  <a:pt x="101" y="13"/>
                  <a:pt x="96" y="15"/>
                  <a:pt x="92" y="18"/>
                </a:cubicBezTo>
                <a:cubicBezTo>
                  <a:pt x="85" y="7"/>
                  <a:pt x="73" y="0"/>
                  <a:pt x="59" y="0"/>
                </a:cubicBezTo>
                <a:cubicBezTo>
                  <a:pt x="39" y="0"/>
                  <a:pt x="23" y="15"/>
                  <a:pt x="20" y="34"/>
                </a:cubicBezTo>
                <a:cubicBezTo>
                  <a:pt x="8" y="36"/>
                  <a:pt x="0" y="47"/>
                  <a:pt x="0" y="59"/>
                </a:cubicBezTo>
                <a:cubicBezTo>
                  <a:pt x="0" y="74"/>
                  <a:pt x="12" y="86"/>
                  <a:pt x="26" y="86"/>
                </a:cubicBezTo>
                <a:cubicBezTo>
                  <a:pt x="119" y="86"/>
                  <a:pt x="119" y="86"/>
                  <a:pt x="119" y="86"/>
                </a:cubicBezTo>
                <a:cubicBezTo>
                  <a:pt x="133" y="86"/>
                  <a:pt x="145" y="74"/>
                  <a:pt x="145" y="59"/>
                </a:cubicBezTo>
                <a:cubicBezTo>
                  <a:pt x="145" y="47"/>
                  <a:pt x="137" y="37"/>
                  <a:pt x="125" y="34"/>
                </a:cubicBezTo>
                <a:close/>
                <a:moveTo>
                  <a:pt x="119" y="79"/>
                </a:moveTo>
                <a:cubicBezTo>
                  <a:pt x="26" y="79"/>
                  <a:pt x="26" y="79"/>
                  <a:pt x="26" y="79"/>
                </a:cubicBezTo>
                <a:cubicBezTo>
                  <a:pt x="15" y="79"/>
                  <a:pt x="6" y="70"/>
                  <a:pt x="6" y="59"/>
                </a:cubicBezTo>
                <a:cubicBezTo>
                  <a:pt x="6" y="50"/>
                  <a:pt x="13" y="42"/>
                  <a:pt x="22" y="40"/>
                </a:cubicBezTo>
                <a:cubicBezTo>
                  <a:pt x="24" y="40"/>
                  <a:pt x="26" y="37"/>
                  <a:pt x="27" y="35"/>
                </a:cubicBezTo>
                <a:cubicBezTo>
                  <a:pt x="29" y="19"/>
                  <a:pt x="43" y="7"/>
                  <a:pt x="59" y="7"/>
                </a:cubicBezTo>
                <a:cubicBezTo>
                  <a:pt x="70" y="7"/>
                  <a:pt x="77" y="9"/>
                  <a:pt x="84" y="18"/>
                </a:cubicBezTo>
                <a:cubicBezTo>
                  <a:pt x="85" y="20"/>
                  <a:pt x="90" y="24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4"/>
                  <a:pt x="97" y="23"/>
                </a:cubicBezTo>
                <a:cubicBezTo>
                  <a:pt x="99" y="21"/>
                  <a:pt x="102" y="20"/>
                  <a:pt x="106" y="20"/>
                </a:cubicBezTo>
                <a:cubicBezTo>
                  <a:pt x="113" y="20"/>
                  <a:pt x="119" y="26"/>
                  <a:pt x="119" y="33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19" y="37"/>
                  <a:pt x="121" y="39"/>
                  <a:pt x="124" y="40"/>
                </a:cubicBezTo>
                <a:cubicBezTo>
                  <a:pt x="132" y="42"/>
                  <a:pt x="139" y="50"/>
                  <a:pt x="139" y="59"/>
                </a:cubicBezTo>
                <a:cubicBezTo>
                  <a:pt x="139" y="70"/>
                  <a:pt x="130" y="79"/>
                  <a:pt x="119" y="79"/>
                </a:cubicBezTo>
                <a:close/>
                <a:moveTo>
                  <a:pt x="112" y="106"/>
                </a:moveTo>
                <a:cubicBezTo>
                  <a:pt x="111" y="106"/>
                  <a:pt x="110" y="106"/>
                  <a:pt x="110" y="107"/>
                </a:cubicBezTo>
                <a:cubicBezTo>
                  <a:pt x="90" y="126"/>
                  <a:pt x="90" y="126"/>
                  <a:pt x="90" y="126"/>
                </a:cubicBezTo>
                <a:cubicBezTo>
                  <a:pt x="89" y="127"/>
                  <a:pt x="89" y="128"/>
                  <a:pt x="89" y="129"/>
                </a:cubicBezTo>
                <a:cubicBezTo>
                  <a:pt x="89" y="131"/>
                  <a:pt x="90" y="132"/>
                  <a:pt x="92" y="132"/>
                </a:cubicBezTo>
                <a:cubicBezTo>
                  <a:pt x="93" y="132"/>
                  <a:pt x="94" y="132"/>
                  <a:pt x="95" y="131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15" y="111"/>
                  <a:pt x="115" y="110"/>
                  <a:pt x="115" y="109"/>
                </a:cubicBezTo>
                <a:cubicBezTo>
                  <a:pt x="115" y="107"/>
                  <a:pt x="114" y="106"/>
                  <a:pt x="112" y="1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74"/>
          <p:cNvSpPr>
            <a:spLocks noEditPoints="1"/>
          </p:cNvSpPr>
          <p:nvPr/>
        </p:nvSpPr>
        <p:spPr bwMode="auto">
          <a:xfrm>
            <a:off x="2270979" y="7390352"/>
            <a:ext cx="547688" cy="544513"/>
          </a:xfrm>
          <a:custGeom>
            <a:avLst/>
            <a:gdLst>
              <a:gd name="T0" fmla="*/ 80 w 146"/>
              <a:gd name="T1" fmla="*/ 102 h 145"/>
              <a:gd name="T2" fmla="*/ 76 w 146"/>
              <a:gd name="T3" fmla="*/ 99 h 145"/>
              <a:gd name="T4" fmla="*/ 74 w 146"/>
              <a:gd name="T5" fmla="*/ 100 h 145"/>
              <a:gd name="T6" fmla="*/ 54 w 146"/>
              <a:gd name="T7" fmla="*/ 120 h 145"/>
              <a:gd name="T8" fmla="*/ 53 w 146"/>
              <a:gd name="T9" fmla="*/ 122 h 145"/>
              <a:gd name="T10" fmla="*/ 57 w 146"/>
              <a:gd name="T11" fmla="*/ 126 h 145"/>
              <a:gd name="T12" fmla="*/ 68 w 146"/>
              <a:gd name="T13" fmla="*/ 126 h 145"/>
              <a:gd name="T14" fmla="*/ 54 w 146"/>
              <a:gd name="T15" fmla="*/ 140 h 145"/>
              <a:gd name="T16" fmla="*/ 53 w 146"/>
              <a:gd name="T17" fmla="*/ 142 h 145"/>
              <a:gd name="T18" fmla="*/ 57 w 146"/>
              <a:gd name="T19" fmla="*/ 145 h 145"/>
              <a:gd name="T20" fmla="*/ 59 w 146"/>
              <a:gd name="T21" fmla="*/ 144 h 145"/>
              <a:gd name="T22" fmla="*/ 79 w 146"/>
              <a:gd name="T23" fmla="*/ 125 h 145"/>
              <a:gd name="T24" fmla="*/ 80 w 146"/>
              <a:gd name="T25" fmla="*/ 122 h 145"/>
              <a:gd name="T26" fmla="*/ 76 w 146"/>
              <a:gd name="T27" fmla="*/ 119 h 145"/>
              <a:gd name="T28" fmla="*/ 76 w 146"/>
              <a:gd name="T29" fmla="*/ 119 h 145"/>
              <a:gd name="T30" fmla="*/ 65 w 146"/>
              <a:gd name="T31" fmla="*/ 119 h 145"/>
              <a:gd name="T32" fmla="*/ 79 w 146"/>
              <a:gd name="T33" fmla="*/ 105 h 145"/>
              <a:gd name="T34" fmla="*/ 80 w 146"/>
              <a:gd name="T35" fmla="*/ 102 h 145"/>
              <a:gd name="T36" fmla="*/ 126 w 146"/>
              <a:gd name="T37" fmla="*/ 34 h 145"/>
              <a:gd name="T38" fmla="*/ 126 w 146"/>
              <a:gd name="T39" fmla="*/ 33 h 145"/>
              <a:gd name="T40" fmla="*/ 106 w 146"/>
              <a:gd name="T41" fmla="*/ 13 h 145"/>
              <a:gd name="T42" fmla="*/ 93 w 146"/>
              <a:gd name="T43" fmla="*/ 18 h 145"/>
              <a:gd name="T44" fmla="*/ 60 w 146"/>
              <a:gd name="T45" fmla="*/ 0 h 145"/>
              <a:gd name="T46" fmla="*/ 21 w 146"/>
              <a:gd name="T47" fmla="*/ 34 h 145"/>
              <a:gd name="T48" fmla="*/ 0 w 146"/>
              <a:gd name="T49" fmla="*/ 59 h 145"/>
              <a:gd name="T50" fmla="*/ 27 w 146"/>
              <a:gd name="T51" fmla="*/ 86 h 145"/>
              <a:gd name="T52" fmla="*/ 119 w 146"/>
              <a:gd name="T53" fmla="*/ 86 h 145"/>
              <a:gd name="T54" fmla="*/ 146 w 146"/>
              <a:gd name="T55" fmla="*/ 59 h 145"/>
              <a:gd name="T56" fmla="*/ 126 w 146"/>
              <a:gd name="T57" fmla="*/ 34 h 145"/>
              <a:gd name="T58" fmla="*/ 119 w 146"/>
              <a:gd name="T59" fmla="*/ 79 h 145"/>
              <a:gd name="T60" fmla="*/ 27 w 146"/>
              <a:gd name="T61" fmla="*/ 79 h 145"/>
              <a:gd name="T62" fmla="*/ 7 w 146"/>
              <a:gd name="T63" fmla="*/ 59 h 145"/>
              <a:gd name="T64" fmla="*/ 22 w 146"/>
              <a:gd name="T65" fmla="*/ 40 h 145"/>
              <a:gd name="T66" fmla="*/ 27 w 146"/>
              <a:gd name="T67" fmla="*/ 35 h 145"/>
              <a:gd name="T68" fmla="*/ 60 w 146"/>
              <a:gd name="T69" fmla="*/ 7 h 145"/>
              <a:gd name="T70" fmla="*/ 84 w 146"/>
              <a:gd name="T71" fmla="*/ 18 h 145"/>
              <a:gd name="T72" fmla="*/ 92 w 146"/>
              <a:gd name="T73" fmla="*/ 25 h 145"/>
              <a:gd name="T74" fmla="*/ 93 w 146"/>
              <a:gd name="T75" fmla="*/ 25 h 145"/>
              <a:gd name="T76" fmla="*/ 97 w 146"/>
              <a:gd name="T77" fmla="*/ 23 h 145"/>
              <a:gd name="T78" fmla="*/ 106 w 146"/>
              <a:gd name="T79" fmla="*/ 20 h 145"/>
              <a:gd name="T80" fmla="*/ 119 w 146"/>
              <a:gd name="T81" fmla="*/ 33 h 145"/>
              <a:gd name="T82" fmla="*/ 119 w 146"/>
              <a:gd name="T83" fmla="*/ 34 h 145"/>
              <a:gd name="T84" fmla="*/ 124 w 146"/>
              <a:gd name="T85" fmla="*/ 40 h 145"/>
              <a:gd name="T86" fmla="*/ 139 w 146"/>
              <a:gd name="T87" fmla="*/ 59 h 145"/>
              <a:gd name="T88" fmla="*/ 119 w 146"/>
              <a:gd name="T89" fmla="*/ 7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6" h="145">
                <a:moveTo>
                  <a:pt x="80" y="102"/>
                </a:moveTo>
                <a:cubicBezTo>
                  <a:pt x="80" y="101"/>
                  <a:pt x="78" y="99"/>
                  <a:pt x="76" y="99"/>
                </a:cubicBezTo>
                <a:cubicBezTo>
                  <a:pt x="75" y="99"/>
                  <a:pt x="75" y="99"/>
                  <a:pt x="74" y="100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120"/>
                  <a:pt x="53" y="121"/>
                  <a:pt x="53" y="122"/>
                </a:cubicBezTo>
                <a:cubicBezTo>
                  <a:pt x="53" y="124"/>
                  <a:pt x="55" y="126"/>
                  <a:pt x="57" y="126"/>
                </a:cubicBezTo>
                <a:cubicBezTo>
                  <a:pt x="68" y="126"/>
                  <a:pt x="68" y="126"/>
                  <a:pt x="68" y="126"/>
                </a:cubicBezTo>
                <a:cubicBezTo>
                  <a:pt x="54" y="140"/>
                  <a:pt x="54" y="140"/>
                  <a:pt x="54" y="140"/>
                </a:cubicBezTo>
                <a:cubicBezTo>
                  <a:pt x="54" y="140"/>
                  <a:pt x="53" y="141"/>
                  <a:pt x="53" y="142"/>
                </a:cubicBezTo>
                <a:cubicBezTo>
                  <a:pt x="53" y="144"/>
                  <a:pt x="55" y="145"/>
                  <a:pt x="57" y="145"/>
                </a:cubicBezTo>
                <a:cubicBezTo>
                  <a:pt x="57" y="145"/>
                  <a:pt x="58" y="145"/>
                  <a:pt x="59" y="144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4"/>
                  <a:pt x="80" y="123"/>
                  <a:pt x="80" y="122"/>
                </a:cubicBezTo>
                <a:cubicBezTo>
                  <a:pt x="80" y="120"/>
                  <a:pt x="78" y="119"/>
                  <a:pt x="76" y="119"/>
                </a:cubicBezTo>
                <a:cubicBezTo>
                  <a:pt x="76" y="119"/>
                  <a:pt x="76" y="119"/>
                  <a:pt x="76" y="119"/>
                </a:cubicBezTo>
                <a:cubicBezTo>
                  <a:pt x="65" y="119"/>
                  <a:pt x="65" y="119"/>
                  <a:pt x="65" y="119"/>
                </a:cubicBezTo>
                <a:cubicBezTo>
                  <a:pt x="79" y="105"/>
                  <a:pt x="79" y="105"/>
                  <a:pt x="79" y="105"/>
                </a:cubicBezTo>
                <a:cubicBezTo>
                  <a:pt x="79" y="104"/>
                  <a:pt x="80" y="103"/>
                  <a:pt x="80" y="102"/>
                </a:cubicBezTo>
                <a:close/>
                <a:moveTo>
                  <a:pt x="126" y="34"/>
                </a:moveTo>
                <a:cubicBezTo>
                  <a:pt x="126" y="34"/>
                  <a:pt x="126" y="33"/>
                  <a:pt x="126" y="33"/>
                </a:cubicBezTo>
                <a:cubicBezTo>
                  <a:pt x="126" y="22"/>
                  <a:pt x="117" y="13"/>
                  <a:pt x="106" y="13"/>
                </a:cubicBezTo>
                <a:cubicBezTo>
                  <a:pt x="101" y="13"/>
                  <a:pt x="97" y="15"/>
                  <a:pt x="93" y="18"/>
                </a:cubicBezTo>
                <a:cubicBezTo>
                  <a:pt x="86" y="7"/>
                  <a:pt x="74" y="0"/>
                  <a:pt x="60" y="0"/>
                </a:cubicBezTo>
                <a:cubicBezTo>
                  <a:pt x="40" y="0"/>
                  <a:pt x="24" y="15"/>
                  <a:pt x="21" y="34"/>
                </a:cubicBezTo>
                <a:cubicBezTo>
                  <a:pt x="9" y="36"/>
                  <a:pt x="0" y="47"/>
                  <a:pt x="0" y="59"/>
                </a:cubicBezTo>
                <a:cubicBezTo>
                  <a:pt x="0" y="74"/>
                  <a:pt x="12" y="86"/>
                  <a:pt x="27" y="86"/>
                </a:cubicBezTo>
                <a:cubicBezTo>
                  <a:pt x="119" y="86"/>
                  <a:pt x="119" y="86"/>
                  <a:pt x="119" y="86"/>
                </a:cubicBezTo>
                <a:cubicBezTo>
                  <a:pt x="134" y="86"/>
                  <a:pt x="146" y="74"/>
                  <a:pt x="146" y="59"/>
                </a:cubicBezTo>
                <a:cubicBezTo>
                  <a:pt x="146" y="47"/>
                  <a:pt x="137" y="37"/>
                  <a:pt x="126" y="34"/>
                </a:cubicBezTo>
                <a:close/>
                <a:moveTo>
                  <a:pt x="119" y="79"/>
                </a:moveTo>
                <a:cubicBezTo>
                  <a:pt x="27" y="79"/>
                  <a:pt x="27" y="79"/>
                  <a:pt x="27" y="79"/>
                </a:cubicBezTo>
                <a:cubicBezTo>
                  <a:pt x="16" y="79"/>
                  <a:pt x="7" y="70"/>
                  <a:pt x="7" y="59"/>
                </a:cubicBezTo>
                <a:cubicBezTo>
                  <a:pt x="7" y="50"/>
                  <a:pt x="13" y="42"/>
                  <a:pt x="22" y="40"/>
                </a:cubicBezTo>
                <a:cubicBezTo>
                  <a:pt x="25" y="40"/>
                  <a:pt x="27" y="37"/>
                  <a:pt x="27" y="35"/>
                </a:cubicBezTo>
                <a:cubicBezTo>
                  <a:pt x="30" y="19"/>
                  <a:pt x="44" y="7"/>
                  <a:pt x="60" y="7"/>
                </a:cubicBezTo>
                <a:cubicBezTo>
                  <a:pt x="71" y="7"/>
                  <a:pt x="78" y="9"/>
                  <a:pt x="84" y="18"/>
                </a:cubicBezTo>
                <a:cubicBezTo>
                  <a:pt x="85" y="20"/>
                  <a:pt x="90" y="24"/>
                  <a:pt x="92" y="25"/>
                </a:cubicBezTo>
                <a:cubicBezTo>
                  <a:pt x="92" y="25"/>
                  <a:pt x="93" y="25"/>
                  <a:pt x="93" y="25"/>
                </a:cubicBezTo>
                <a:cubicBezTo>
                  <a:pt x="95" y="25"/>
                  <a:pt x="96" y="24"/>
                  <a:pt x="97" y="23"/>
                </a:cubicBezTo>
                <a:cubicBezTo>
                  <a:pt x="100" y="21"/>
                  <a:pt x="103" y="20"/>
                  <a:pt x="106" y="20"/>
                </a:cubicBezTo>
                <a:cubicBezTo>
                  <a:pt x="113" y="20"/>
                  <a:pt x="119" y="26"/>
                  <a:pt x="119" y="33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19" y="37"/>
                  <a:pt x="121" y="39"/>
                  <a:pt x="124" y="40"/>
                </a:cubicBezTo>
                <a:cubicBezTo>
                  <a:pt x="133" y="42"/>
                  <a:pt x="139" y="50"/>
                  <a:pt x="139" y="59"/>
                </a:cubicBezTo>
                <a:cubicBezTo>
                  <a:pt x="139" y="70"/>
                  <a:pt x="130" y="79"/>
                  <a:pt x="119" y="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75"/>
          <p:cNvSpPr>
            <a:spLocks noEditPoints="1"/>
          </p:cNvSpPr>
          <p:nvPr/>
        </p:nvSpPr>
        <p:spPr bwMode="auto">
          <a:xfrm>
            <a:off x="3313966" y="7428452"/>
            <a:ext cx="544513" cy="468313"/>
          </a:xfrm>
          <a:custGeom>
            <a:avLst/>
            <a:gdLst>
              <a:gd name="T0" fmla="*/ 119 w 145"/>
              <a:gd name="T1" fmla="*/ 40 h 125"/>
              <a:gd name="T2" fmla="*/ 106 w 145"/>
              <a:gd name="T3" fmla="*/ 26 h 125"/>
              <a:gd name="T4" fmla="*/ 102 w 145"/>
              <a:gd name="T5" fmla="*/ 26 h 125"/>
              <a:gd name="T6" fmla="*/ 99 w 145"/>
              <a:gd name="T7" fmla="*/ 30 h 125"/>
              <a:gd name="T8" fmla="*/ 102 w 145"/>
              <a:gd name="T9" fmla="*/ 33 h 125"/>
              <a:gd name="T10" fmla="*/ 106 w 145"/>
              <a:gd name="T11" fmla="*/ 33 h 125"/>
              <a:gd name="T12" fmla="*/ 112 w 145"/>
              <a:gd name="T13" fmla="*/ 40 h 125"/>
              <a:gd name="T14" fmla="*/ 106 w 145"/>
              <a:gd name="T15" fmla="*/ 46 h 125"/>
              <a:gd name="T16" fmla="*/ 3 w 145"/>
              <a:gd name="T17" fmla="*/ 46 h 125"/>
              <a:gd name="T18" fmla="*/ 0 w 145"/>
              <a:gd name="T19" fmla="*/ 49 h 125"/>
              <a:gd name="T20" fmla="*/ 3 w 145"/>
              <a:gd name="T21" fmla="*/ 53 h 125"/>
              <a:gd name="T22" fmla="*/ 106 w 145"/>
              <a:gd name="T23" fmla="*/ 53 h 125"/>
              <a:gd name="T24" fmla="*/ 119 w 145"/>
              <a:gd name="T25" fmla="*/ 40 h 125"/>
              <a:gd name="T26" fmla="*/ 17 w 145"/>
              <a:gd name="T27" fmla="*/ 40 h 125"/>
              <a:gd name="T28" fmla="*/ 66 w 145"/>
              <a:gd name="T29" fmla="*/ 40 h 125"/>
              <a:gd name="T30" fmla="*/ 86 w 145"/>
              <a:gd name="T31" fmla="*/ 20 h 125"/>
              <a:gd name="T32" fmla="*/ 66 w 145"/>
              <a:gd name="T33" fmla="*/ 0 h 125"/>
              <a:gd name="T34" fmla="*/ 63 w 145"/>
              <a:gd name="T35" fmla="*/ 0 h 125"/>
              <a:gd name="T36" fmla="*/ 60 w 145"/>
              <a:gd name="T37" fmla="*/ 3 h 125"/>
              <a:gd name="T38" fmla="*/ 63 w 145"/>
              <a:gd name="T39" fmla="*/ 6 h 125"/>
              <a:gd name="T40" fmla="*/ 66 w 145"/>
              <a:gd name="T41" fmla="*/ 6 h 125"/>
              <a:gd name="T42" fmla="*/ 79 w 145"/>
              <a:gd name="T43" fmla="*/ 20 h 125"/>
              <a:gd name="T44" fmla="*/ 66 w 145"/>
              <a:gd name="T45" fmla="*/ 33 h 125"/>
              <a:gd name="T46" fmla="*/ 17 w 145"/>
              <a:gd name="T47" fmla="*/ 33 h 125"/>
              <a:gd name="T48" fmla="*/ 13 w 145"/>
              <a:gd name="T49" fmla="*/ 36 h 125"/>
              <a:gd name="T50" fmla="*/ 17 w 145"/>
              <a:gd name="T51" fmla="*/ 40 h 125"/>
              <a:gd name="T52" fmla="*/ 79 w 145"/>
              <a:gd name="T53" fmla="*/ 73 h 125"/>
              <a:gd name="T54" fmla="*/ 30 w 145"/>
              <a:gd name="T55" fmla="*/ 73 h 125"/>
              <a:gd name="T56" fmla="*/ 26 w 145"/>
              <a:gd name="T57" fmla="*/ 76 h 125"/>
              <a:gd name="T58" fmla="*/ 30 w 145"/>
              <a:gd name="T59" fmla="*/ 79 h 125"/>
              <a:gd name="T60" fmla="*/ 79 w 145"/>
              <a:gd name="T61" fmla="*/ 79 h 125"/>
              <a:gd name="T62" fmla="*/ 99 w 145"/>
              <a:gd name="T63" fmla="*/ 99 h 125"/>
              <a:gd name="T64" fmla="*/ 79 w 145"/>
              <a:gd name="T65" fmla="*/ 119 h 125"/>
              <a:gd name="T66" fmla="*/ 76 w 145"/>
              <a:gd name="T67" fmla="*/ 119 h 125"/>
              <a:gd name="T68" fmla="*/ 73 w 145"/>
              <a:gd name="T69" fmla="*/ 122 h 125"/>
              <a:gd name="T70" fmla="*/ 76 w 145"/>
              <a:gd name="T71" fmla="*/ 125 h 125"/>
              <a:gd name="T72" fmla="*/ 79 w 145"/>
              <a:gd name="T73" fmla="*/ 125 h 125"/>
              <a:gd name="T74" fmla="*/ 106 w 145"/>
              <a:gd name="T75" fmla="*/ 99 h 125"/>
              <a:gd name="T76" fmla="*/ 79 w 145"/>
              <a:gd name="T77" fmla="*/ 73 h 125"/>
              <a:gd name="T78" fmla="*/ 126 w 145"/>
              <a:gd name="T79" fmla="*/ 59 h 125"/>
              <a:gd name="T80" fmla="*/ 17 w 145"/>
              <a:gd name="T81" fmla="*/ 59 h 125"/>
              <a:gd name="T82" fmla="*/ 13 w 145"/>
              <a:gd name="T83" fmla="*/ 63 h 125"/>
              <a:gd name="T84" fmla="*/ 17 w 145"/>
              <a:gd name="T85" fmla="*/ 66 h 125"/>
              <a:gd name="T86" fmla="*/ 126 w 145"/>
              <a:gd name="T87" fmla="*/ 66 h 125"/>
              <a:gd name="T88" fmla="*/ 139 w 145"/>
              <a:gd name="T89" fmla="*/ 79 h 125"/>
              <a:gd name="T90" fmla="*/ 126 w 145"/>
              <a:gd name="T91" fmla="*/ 92 h 125"/>
              <a:gd name="T92" fmla="*/ 122 w 145"/>
              <a:gd name="T93" fmla="*/ 92 h 125"/>
              <a:gd name="T94" fmla="*/ 119 w 145"/>
              <a:gd name="T95" fmla="*/ 96 h 125"/>
              <a:gd name="T96" fmla="*/ 122 w 145"/>
              <a:gd name="T97" fmla="*/ 99 h 125"/>
              <a:gd name="T98" fmla="*/ 126 w 145"/>
              <a:gd name="T99" fmla="*/ 99 h 125"/>
              <a:gd name="T100" fmla="*/ 145 w 145"/>
              <a:gd name="T101" fmla="*/ 79 h 125"/>
              <a:gd name="T102" fmla="*/ 126 w 145"/>
              <a:gd name="T103" fmla="*/ 5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5" h="125">
                <a:moveTo>
                  <a:pt x="119" y="40"/>
                </a:moveTo>
                <a:cubicBezTo>
                  <a:pt x="119" y="32"/>
                  <a:pt x="113" y="26"/>
                  <a:pt x="106" y="2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1" y="26"/>
                  <a:pt x="99" y="28"/>
                  <a:pt x="99" y="30"/>
                </a:cubicBezTo>
                <a:cubicBezTo>
                  <a:pt x="99" y="31"/>
                  <a:pt x="101" y="33"/>
                  <a:pt x="102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9" y="33"/>
                  <a:pt x="112" y="36"/>
                  <a:pt x="112" y="40"/>
                </a:cubicBezTo>
                <a:cubicBezTo>
                  <a:pt x="112" y="43"/>
                  <a:pt x="109" y="46"/>
                  <a:pt x="106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1" y="46"/>
                  <a:pt x="0" y="48"/>
                  <a:pt x="0" y="49"/>
                </a:cubicBezTo>
                <a:cubicBezTo>
                  <a:pt x="0" y="51"/>
                  <a:pt x="1" y="53"/>
                  <a:pt x="3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13" y="53"/>
                  <a:pt x="119" y="47"/>
                  <a:pt x="119" y="40"/>
                </a:cubicBezTo>
                <a:close/>
                <a:moveTo>
                  <a:pt x="17" y="40"/>
                </a:moveTo>
                <a:cubicBezTo>
                  <a:pt x="66" y="40"/>
                  <a:pt x="66" y="40"/>
                  <a:pt x="66" y="40"/>
                </a:cubicBezTo>
                <a:cubicBezTo>
                  <a:pt x="77" y="40"/>
                  <a:pt x="86" y="31"/>
                  <a:pt x="86" y="20"/>
                </a:cubicBezTo>
                <a:cubicBezTo>
                  <a:pt x="86" y="9"/>
                  <a:pt x="77" y="0"/>
                  <a:pt x="66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1" y="0"/>
                  <a:pt x="60" y="1"/>
                  <a:pt x="60" y="3"/>
                </a:cubicBezTo>
                <a:cubicBezTo>
                  <a:pt x="60" y="5"/>
                  <a:pt x="61" y="6"/>
                  <a:pt x="63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73" y="6"/>
                  <a:pt x="79" y="12"/>
                  <a:pt x="79" y="20"/>
                </a:cubicBezTo>
                <a:cubicBezTo>
                  <a:pt x="79" y="27"/>
                  <a:pt x="73" y="33"/>
                  <a:pt x="66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5" y="33"/>
                  <a:pt x="13" y="34"/>
                  <a:pt x="13" y="36"/>
                </a:cubicBezTo>
                <a:cubicBezTo>
                  <a:pt x="13" y="38"/>
                  <a:pt x="15" y="40"/>
                  <a:pt x="17" y="40"/>
                </a:cubicBezTo>
                <a:close/>
                <a:moveTo>
                  <a:pt x="79" y="73"/>
                </a:moveTo>
                <a:cubicBezTo>
                  <a:pt x="30" y="73"/>
                  <a:pt x="30" y="73"/>
                  <a:pt x="30" y="73"/>
                </a:cubicBezTo>
                <a:cubicBezTo>
                  <a:pt x="28" y="73"/>
                  <a:pt x="26" y="74"/>
                  <a:pt x="26" y="76"/>
                </a:cubicBezTo>
                <a:cubicBezTo>
                  <a:pt x="26" y="78"/>
                  <a:pt x="28" y="79"/>
                  <a:pt x="30" y="79"/>
                </a:cubicBezTo>
                <a:cubicBezTo>
                  <a:pt x="79" y="79"/>
                  <a:pt x="79" y="79"/>
                  <a:pt x="79" y="79"/>
                </a:cubicBezTo>
                <a:cubicBezTo>
                  <a:pt x="90" y="79"/>
                  <a:pt x="99" y="88"/>
                  <a:pt x="99" y="99"/>
                </a:cubicBezTo>
                <a:cubicBezTo>
                  <a:pt x="99" y="110"/>
                  <a:pt x="90" y="119"/>
                  <a:pt x="79" y="119"/>
                </a:cubicBezTo>
                <a:cubicBezTo>
                  <a:pt x="76" y="119"/>
                  <a:pt x="76" y="119"/>
                  <a:pt x="76" y="119"/>
                </a:cubicBezTo>
                <a:cubicBezTo>
                  <a:pt x="74" y="119"/>
                  <a:pt x="73" y="120"/>
                  <a:pt x="73" y="122"/>
                </a:cubicBezTo>
                <a:cubicBezTo>
                  <a:pt x="73" y="124"/>
                  <a:pt x="74" y="125"/>
                  <a:pt x="76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94" y="125"/>
                  <a:pt x="106" y="114"/>
                  <a:pt x="106" y="99"/>
                </a:cubicBezTo>
                <a:cubicBezTo>
                  <a:pt x="106" y="84"/>
                  <a:pt x="94" y="73"/>
                  <a:pt x="79" y="73"/>
                </a:cubicBezTo>
                <a:close/>
                <a:moveTo>
                  <a:pt x="126" y="59"/>
                </a:moveTo>
                <a:cubicBezTo>
                  <a:pt x="17" y="59"/>
                  <a:pt x="17" y="59"/>
                  <a:pt x="17" y="59"/>
                </a:cubicBezTo>
                <a:cubicBezTo>
                  <a:pt x="15" y="59"/>
                  <a:pt x="13" y="61"/>
                  <a:pt x="13" y="63"/>
                </a:cubicBezTo>
                <a:cubicBezTo>
                  <a:pt x="13" y="64"/>
                  <a:pt x="15" y="66"/>
                  <a:pt x="17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33" y="66"/>
                  <a:pt x="139" y="72"/>
                  <a:pt x="139" y="79"/>
                </a:cubicBezTo>
                <a:cubicBezTo>
                  <a:pt x="139" y="86"/>
                  <a:pt x="133" y="92"/>
                  <a:pt x="126" y="92"/>
                </a:cubicBezTo>
                <a:cubicBezTo>
                  <a:pt x="122" y="92"/>
                  <a:pt x="122" y="92"/>
                  <a:pt x="122" y="92"/>
                </a:cubicBezTo>
                <a:cubicBezTo>
                  <a:pt x="120" y="92"/>
                  <a:pt x="119" y="94"/>
                  <a:pt x="119" y="96"/>
                </a:cubicBezTo>
                <a:cubicBezTo>
                  <a:pt x="119" y="98"/>
                  <a:pt x="120" y="99"/>
                  <a:pt x="122" y="99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37" y="99"/>
                  <a:pt x="145" y="90"/>
                  <a:pt x="145" y="79"/>
                </a:cubicBezTo>
                <a:cubicBezTo>
                  <a:pt x="145" y="68"/>
                  <a:pt x="137" y="59"/>
                  <a:pt x="126" y="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4356954" y="7390352"/>
            <a:ext cx="544513" cy="544513"/>
          </a:xfrm>
          <a:custGeom>
            <a:avLst/>
            <a:gdLst>
              <a:gd name="T0" fmla="*/ 132 w 145"/>
              <a:gd name="T1" fmla="*/ 0 h 145"/>
              <a:gd name="T2" fmla="*/ 13 w 145"/>
              <a:gd name="T3" fmla="*/ 0 h 145"/>
              <a:gd name="T4" fmla="*/ 0 w 145"/>
              <a:gd name="T5" fmla="*/ 13 h 145"/>
              <a:gd name="T6" fmla="*/ 0 w 145"/>
              <a:gd name="T7" fmla="*/ 132 h 145"/>
              <a:gd name="T8" fmla="*/ 13 w 145"/>
              <a:gd name="T9" fmla="*/ 145 h 145"/>
              <a:gd name="T10" fmla="*/ 132 w 145"/>
              <a:gd name="T11" fmla="*/ 145 h 145"/>
              <a:gd name="T12" fmla="*/ 145 w 145"/>
              <a:gd name="T13" fmla="*/ 132 h 145"/>
              <a:gd name="T14" fmla="*/ 145 w 145"/>
              <a:gd name="T15" fmla="*/ 13 h 145"/>
              <a:gd name="T16" fmla="*/ 132 w 145"/>
              <a:gd name="T17" fmla="*/ 0 h 145"/>
              <a:gd name="T18" fmla="*/ 138 w 145"/>
              <a:gd name="T19" fmla="*/ 132 h 145"/>
              <a:gd name="T20" fmla="*/ 132 w 145"/>
              <a:gd name="T21" fmla="*/ 139 h 145"/>
              <a:gd name="T22" fmla="*/ 13 w 145"/>
              <a:gd name="T23" fmla="*/ 139 h 145"/>
              <a:gd name="T24" fmla="*/ 6 w 145"/>
              <a:gd name="T25" fmla="*/ 132 h 145"/>
              <a:gd name="T26" fmla="*/ 6 w 145"/>
              <a:gd name="T27" fmla="*/ 13 h 145"/>
              <a:gd name="T28" fmla="*/ 13 w 145"/>
              <a:gd name="T29" fmla="*/ 7 h 145"/>
              <a:gd name="T30" fmla="*/ 132 w 145"/>
              <a:gd name="T31" fmla="*/ 7 h 145"/>
              <a:gd name="T32" fmla="*/ 138 w 145"/>
              <a:gd name="T33" fmla="*/ 13 h 145"/>
              <a:gd name="T34" fmla="*/ 138 w 145"/>
              <a:gd name="T35" fmla="*/ 132 h 145"/>
              <a:gd name="T36" fmla="*/ 39 w 145"/>
              <a:gd name="T37" fmla="*/ 26 h 145"/>
              <a:gd name="T38" fmla="*/ 26 w 145"/>
              <a:gd name="T39" fmla="*/ 40 h 145"/>
              <a:gd name="T40" fmla="*/ 39 w 145"/>
              <a:gd name="T41" fmla="*/ 53 h 145"/>
              <a:gd name="T42" fmla="*/ 53 w 145"/>
              <a:gd name="T43" fmla="*/ 40 h 145"/>
              <a:gd name="T44" fmla="*/ 39 w 145"/>
              <a:gd name="T45" fmla="*/ 26 h 145"/>
              <a:gd name="T46" fmla="*/ 39 w 145"/>
              <a:gd name="T47" fmla="*/ 46 h 145"/>
              <a:gd name="T48" fmla="*/ 33 w 145"/>
              <a:gd name="T49" fmla="*/ 40 h 145"/>
              <a:gd name="T50" fmla="*/ 39 w 145"/>
              <a:gd name="T51" fmla="*/ 33 h 145"/>
              <a:gd name="T52" fmla="*/ 46 w 145"/>
              <a:gd name="T53" fmla="*/ 40 h 145"/>
              <a:gd name="T54" fmla="*/ 39 w 145"/>
              <a:gd name="T55" fmla="*/ 46 h 145"/>
              <a:gd name="T56" fmla="*/ 97 w 145"/>
              <a:gd name="T57" fmla="*/ 94 h 145"/>
              <a:gd name="T58" fmla="*/ 90 w 145"/>
              <a:gd name="T59" fmla="*/ 96 h 145"/>
              <a:gd name="T60" fmla="*/ 82 w 145"/>
              <a:gd name="T61" fmla="*/ 94 h 145"/>
              <a:gd name="T62" fmla="*/ 76 w 145"/>
              <a:gd name="T63" fmla="*/ 89 h 145"/>
              <a:gd name="T64" fmla="*/ 72 w 145"/>
              <a:gd name="T65" fmla="*/ 82 h 145"/>
              <a:gd name="T66" fmla="*/ 70 w 145"/>
              <a:gd name="T67" fmla="*/ 72 h 145"/>
              <a:gd name="T68" fmla="*/ 72 w 145"/>
              <a:gd name="T69" fmla="*/ 63 h 145"/>
              <a:gd name="T70" fmla="*/ 76 w 145"/>
              <a:gd name="T71" fmla="*/ 56 h 145"/>
              <a:gd name="T72" fmla="*/ 82 w 145"/>
              <a:gd name="T73" fmla="*/ 51 h 145"/>
              <a:gd name="T74" fmla="*/ 90 w 145"/>
              <a:gd name="T75" fmla="*/ 50 h 145"/>
              <a:gd name="T76" fmla="*/ 96 w 145"/>
              <a:gd name="T77" fmla="*/ 51 h 145"/>
              <a:gd name="T78" fmla="*/ 103 w 145"/>
              <a:gd name="T79" fmla="*/ 56 h 145"/>
              <a:gd name="T80" fmla="*/ 111 w 145"/>
              <a:gd name="T81" fmla="*/ 50 h 145"/>
              <a:gd name="T82" fmla="*/ 101 w 145"/>
              <a:gd name="T83" fmla="*/ 42 h 145"/>
              <a:gd name="T84" fmla="*/ 90 w 145"/>
              <a:gd name="T85" fmla="*/ 40 h 145"/>
              <a:gd name="T86" fmla="*/ 78 w 145"/>
              <a:gd name="T87" fmla="*/ 42 h 145"/>
              <a:gd name="T88" fmla="*/ 68 w 145"/>
              <a:gd name="T89" fmla="*/ 49 h 145"/>
              <a:gd name="T90" fmla="*/ 61 w 145"/>
              <a:gd name="T91" fmla="*/ 59 h 145"/>
              <a:gd name="T92" fmla="*/ 59 w 145"/>
              <a:gd name="T93" fmla="*/ 73 h 145"/>
              <a:gd name="T94" fmla="*/ 61 w 145"/>
              <a:gd name="T95" fmla="*/ 86 h 145"/>
              <a:gd name="T96" fmla="*/ 68 w 145"/>
              <a:gd name="T97" fmla="*/ 97 h 145"/>
              <a:gd name="T98" fmla="*/ 78 w 145"/>
              <a:gd name="T99" fmla="*/ 103 h 145"/>
              <a:gd name="T100" fmla="*/ 90 w 145"/>
              <a:gd name="T101" fmla="*/ 106 h 145"/>
              <a:gd name="T102" fmla="*/ 102 w 145"/>
              <a:gd name="T103" fmla="*/ 103 h 145"/>
              <a:gd name="T104" fmla="*/ 112 w 145"/>
              <a:gd name="T105" fmla="*/ 95 h 145"/>
              <a:gd name="T106" fmla="*/ 103 w 145"/>
              <a:gd name="T107" fmla="*/ 88 h 145"/>
              <a:gd name="T108" fmla="*/ 97 w 145"/>
              <a:gd name="T109" fmla="*/ 9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5" h="145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38" y="132"/>
                </a:moveTo>
                <a:cubicBezTo>
                  <a:pt x="138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8" y="10"/>
                  <a:pt x="138" y="13"/>
                </a:cubicBezTo>
                <a:lnTo>
                  <a:pt x="138" y="132"/>
                </a:lnTo>
                <a:close/>
                <a:moveTo>
                  <a:pt x="39" y="26"/>
                </a:moveTo>
                <a:cubicBezTo>
                  <a:pt x="32" y="26"/>
                  <a:pt x="26" y="32"/>
                  <a:pt x="26" y="40"/>
                </a:cubicBezTo>
                <a:cubicBezTo>
                  <a:pt x="26" y="47"/>
                  <a:pt x="32" y="53"/>
                  <a:pt x="39" y="53"/>
                </a:cubicBezTo>
                <a:cubicBezTo>
                  <a:pt x="47" y="53"/>
                  <a:pt x="53" y="47"/>
                  <a:pt x="53" y="40"/>
                </a:cubicBezTo>
                <a:cubicBezTo>
                  <a:pt x="53" y="32"/>
                  <a:pt x="47" y="26"/>
                  <a:pt x="39" y="26"/>
                </a:cubicBezTo>
                <a:close/>
                <a:moveTo>
                  <a:pt x="39" y="46"/>
                </a:moveTo>
                <a:cubicBezTo>
                  <a:pt x="36" y="46"/>
                  <a:pt x="33" y="43"/>
                  <a:pt x="33" y="40"/>
                </a:cubicBezTo>
                <a:cubicBezTo>
                  <a:pt x="33" y="36"/>
                  <a:pt x="36" y="33"/>
                  <a:pt x="39" y="33"/>
                </a:cubicBezTo>
                <a:cubicBezTo>
                  <a:pt x="43" y="33"/>
                  <a:pt x="46" y="36"/>
                  <a:pt x="46" y="40"/>
                </a:cubicBezTo>
                <a:cubicBezTo>
                  <a:pt x="46" y="43"/>
                  <a:pt x="43" y="46"/>
                  <a:pt x="39" y="46"/>
                </a:cubicBezTo>
                <a:close/>
                <a:moveTo>
                  <a:pt x="97" y="94"/>
                </a:moveTo>
                <a:cubicBezTo>
                  <a:pt x="95" y="95"/>
                  <a:pt x="93" y="96"/>
                  <a:pt x="90" y="96"/>
                </a:cubicBezTo>
                <a:cubicBezTo>
                  <a:pt x="87" y="96"/>
                  <a:pt x="84" y="95"/>
                  <a:pt x="82" y="94"/>
                </a:cubicBezTo>
                <a:cubicBezTo>
                  <a:pt x="79" y="93"/>
                  <a:pt x="77" y="91"/>
                  <a:pt x="76" y="89"/>
                </a:cubicBezTo>
                <a:cubicBezTo>
                  <a:pt x="74" y="87"/>
                  <a:pt x="72" y="84"/>
                  <a:pt x="72" y="82"/>
                </a:cubicBezTo>
                <a:cubicBezTo>
                  <a:pt x="71" y="79"/>
                  <a:pt x="70" y="76"/>
                  <a:pt x="70" y="72"/>
                </a:cubicBezTo>
                <a:cubicBezTo>
                  <a:pt x="70" y="69"/>
                  <a:pt x="71" y="66"/>
                  <a:pt x="72" y="63"/>
                </a:cubicBezTo>
                <a:cubicBezTo>
                  <a:pt x="72" y="61"/>
                  <a:pt x="74" y="58"/>
                  <a:pt x="76" y="56"/>
                </a:cubicBezTo>
                <a:cubicBezTo>
                  <a:pt x="77" y="54"/>
                  <a:pt x="79" y="53"/>
                  <a:pt x="82" y="51"/>
                </a:cubicBezTo>
                <a:cubicBezTo>
                  <a:pt x="84" y="50"/>
                  <a:pt x="87" y="50"/>
                  <a:pt x="90" y="50"/>
                </a:cubicBezTo>
                <a:cubicBezTo>
                  <a:pt x="92" y="50"/>
                  <a:pt x="94" y="50"/>
                  <a:pt x="96" y="51"/>
                </a:cubicBezTo>
                <a:cubicBezTo>
                  <a:pt x="98" y="52"/>
                  <a:pt x="100" y="53"/>
                  <a:pt x="103" y="56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08" y="46"/>
                  <a:pt x="105" y="43"/>
                  <a:pt x="101" y="42"/>
                </a:cubicBezTo>
                <a:cubicBezTo>
                  <a:pt x="98" y="40"/>
                  <a:pt x="94" y="40"/>
                  <a:pt x="90" y="40"/>
                </a:cubicBezTo>
                <a:cubicBezTo>
                  <a:pt x="86" y="40"/>
                  <a:pt x="81" y="40"/>
                  <a:pt x="78" y="42"/>
                </a:cubicBezTo>
                <a:cubicBezTo>
                  <a:pt x="74" y="44"/>
                  <a:pt x="71" y="46"/>
                  <a:pt x="68" y="49"/>
                </a:cubicBezTo>
                <a:cubicBezTo>
                  <a:pt x="65" y="52"/>
                  <a:pt x="63" y="55"/>
                  <a:pt x="61" y="59"/>
                </a:cubicBezTo>
                <a:cubicBezTo>
                  <a:pt x="60" y="63"/>
                  <a:pt x="59" y="68"/>
                  <a:pt x="59" y="73"/>
                </a:cubicBezTo>
                <a:cubicBezTo>
                  <a:pt x="59" y="78"/>
                  <a:pt x="60" y="82"/>
                  <a:pt x="61" y="86"/>
                </a:cubicBezTo>
                <a:cubicBezTo>
                  <a:pt x="63" y="90"/>
                  <a:pt x="65" y="94"/>
                  <a:pt x="68" y="97"/>
                </a:cubicBezTo>
                <a:cubicBezTo>
                  <a:pt x="71" y="100"/>
                  <a:pt x="74" y="102"/>
                  <a:pt x="78" y="103"/>
                </a:cubicBezTo>
                <a:cubicBezTo>
                  <a:pt x="81" y="105"/>
                  <a:pt x="86" y="106"/>
                  <a:pt x="90" y="106"/>
                </a:cubicBezTo>
                <a:cubicBezTo>
                  <a:pt x="94" y="106"/>
                  <a:pt x="99" y="105"/>
                  <a:pt x="102" y="103"/>
                </a:cubicBezTo>
                <a:cubicBezTo>
                  <a:pt x="106" y="101"/>
                  <a:pt x="109" y="98"/>
                  <a:pt x="112" y="95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1" y="91"/>
                  <a:pt x="99" y="93"/>
                  <a:pt x="97" y="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5396766" y="7391940"/>
            <a:ext cx="544513" cy="542925"/>
          </a:xfrm>
          <a:custGeom>
            <a:avLst/>
            <a:gdLst>
              <a:gd name="T0" fmla="*/ 132 w 145"/>
              <a:gd name="T1" fmla="*/ 0 h 145"/>
              <a:gd name="T2" fmla="*/ 13 w 145"/>
              <a:gd name="T3" fmla="*/ 0 h 145"/>
              <a:gd name="T4" fmla="*/ 0 w 145"/>
              <a:gd name="T5" fmla="*/ 13 h 145"/>
              <a:gd name="T6" fmla="*/ 0 w 145"/>
              <a:gd name="T7" fmla="*/ 132 h 145"/>
              <a:gd name="T8" fmla="*/ 13 w 145"/>
              <a:gd name="T9" fmla="*/ 145 h 145"/>
              <a:gd name="T10" fmla="*/ 132 w 145"/>
              <a:gd name="T11" fmla="*/ 145 h 145"/>
              <a:gd name="T12" fmla="*/ 145 w 145"/>
              <a:gd name="T13" fmla="*/ 132 h 145"/>
              <a:gd name="T14" fmla="*/ 145 w 145"/>
              <a:gd name="T15" fmla="*/ 13 h 145"/>
              <a:gd name="T16" fmla="*/ 132 w 145"/>
              <a:gd name="T17" fmla="*/ 0 h 145"/>
              <a:gd name="T18" fmla="*/ 139 w 145"/>
              <a:gd name="T19" fmla="*/ 132 h 145"/>
              <a:gd name="T20" fmla="*/ 132 w 145"/>
              <a:gd name="T21" fmla="*/ 138 h 145"/>
              <a:gd name="T22" fmla="*/ 13 w 145"/>
              <a:gd name="T23" fmla="*/ 138 h 145"/>
              <a:gd name="T24" fmla="*/ 7 w 145"/>
              <a:gd name="T25" fmla="*/ 132 h 145"/>
              <a:gd name="T26" fmla="*/ 7 w 145"/>
              <a:gd name="T27" fmla="*/ 13 h 145"/>
              <a:gd name="T28" fmla="*/ 13 w 145"/>
              <a:gd name="T29" fmla="*/ 6 h 145"/>
              <a:gd name="T30" fmla="*/ 132 w 145"/>
              <a:gd name="T31" fmla="*/ 6 h 145"/>
              <a:gd name="T32" fmla="*/ 139 w 145"/>
              <a:gd name="T33" fmla="*/ 13 h 145"/>
              <a:gd name="T34" fmla="*/ 139 w 145"/>
              <a:gd name="T35" fmla="*/ 132 h 145"/>
              <a:gd name="T36" fmla="*/ 40 w 145"/>
              <a:gd name="T37" fmla="*/ 26 h 145"/>
              <a:gd name="T38" fmla="*/ 26 w 145"/>
              <a:gd name="T39" fmla="*/ 39 h 145"/>
              <a:gd name="T40" fmla="*/ 40 w 145"/>
              <a:gd name="T41" fmla="*/ 52 h 145"/>
              <a:gd name="T42" fmla="*/ 53 w 145"/>
              <a:gd name="T43" fmla="*/ 39 h 145"/>
              <a:gd name="T44" fmla="*/ 40 w 145"/>
              <a:gd name="T45" fmla="*/ 26 h 145"/>
              <a:gd name="T46" fmla="*/ 40 w 145"/>
              <a:gd name="T47" fmla="*/ 46 h 145"/>
              <a:gd name="T48" fmla="*/ 33 w 145"/>
              <a:gd name="T49" fmla="*/ 39 h 145"/>
              <a:gd name="T50" fmla="*/ 40 w 145"/>
              <a:gd name="T51" fmla="*/ 33 h 145"/>
              <a:gd name="T52" fmla="*/ 46 w 145"/>
              <a:gd name="T53" fmla="*/ 39 h 145"/>
              <a:gd name="T54" fmla="*/ 40 w 145"/>
              <a:gd name="T55" fmla="*/ 46 h 145"/>
              <a:gd name="T56" fmla="*/ 66 w 145"/>
              <a:gd name="T57" fmla="*/ 105 h 145"/>
              <a:gd name="T58" fmla="*/ 76 w 145"/>
              <a:gd name="T59" fmla="*/ 105 h 145"/>
              <a:gd name="T60" fmla="*/ 76 w 145"/>
              <a:gd name="T61" fmla="*/ 79 h 145"/>
              <a:gd name="T62" fmla="*/ 102 w 145"/>
              <a:gd name="T63" fmla="*/ 79 h 145"/>
              <a:gd name="T64" fmla="*/ 102 w 145"/>
              <a:gd name="T65" fmla="*/ 69 h 145"/>
              <a:gd name="T66" fmla="*/ 76 w 145"/>
              <a:gd name="T67" fmla="*/ 69 h 145"/>
              <a:gd name="T68" fmla="*/ 76 w 145"/>
              <a:gd name="T69" fmla="*/ 49 h 145"/>
              <a:gd name="T70" fmla="*/ 106 w 145"/>
              <a:gd name="T71" fmla="*/ 49 h 145"/>
              <a:gd name="T72" fmla="*/ 106 w 145"/>
              <a:gd name="T73" fmla="*/ 39 h 145"/>
              <a:gd name="T74" fmla="*/ 66 w 145"/>
              <a:gd name="T75" fmla="*/ 39 h 145"/>
              <a:gd name="T76" fmla="*/ 66 w 145"/>
              <a:gd name="T77" fmla="*/ 10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45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5"/>
                  <a:pt x="13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9" y="145"/>
                  <a:pt x="145" y="139"/>
                  <a:pt x="145" y="132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5"/>
                  <a:pt x="139" y="0"/>
                  <a:pt x="132" y="0"/>
                </a:cubicBezTo>
                <a:close/>
                <a:moveTo>
                  <a:pt x="139" y="132"/>
                </a:moveTo>
                <a:cubicBezTo>
                  <a:pt x="139" y="135"/>
                  <a:pt x="136" y="138"/>
                  <a:pt x="132" y="138"/>
                </a:cubicBezTo>
                <a:cubicBezTo>
                  <a:pt x="13" y="138"/>
                  <a:pt x="13" y="138"/>
                  <a:pt x="13" y="138"/>
                </a:cubicBezTo>
                <a:cubicBezTo>
                  <a:pt x="9" y="138"/>
                  <a:pt x="7" y="135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9"/>
                  <a:pt x="9" y="6"/>
                  <a:pt x="13" y="6"/>
                </a:cubicBezTo>
                <a:cubicBezTo>
                  <a:pt x="132" y="6"/>
                  <a:pt x="132" y="6"/>
                  <a:pt x="132" y="6"/>
                </a:cubicBezTo>
                <a:cubicBezTo>
                  <a:pt x="136" y="6"/>
                  <a:pt x="139" y="9"/>
                  <a:pt x="139" y="13"/>
                </a:cubicBezTo>
                <a:lnTo>
                  <a:pt x="139" y="132"/>
                </a:lnTo>
                <a:close/>
                <a:moveTo>
                  <a:pt x="40" y="26"/>
                </a:moveTo>
                <a:cubicBezTo>
                  <a:pt x="32" y="26"/>
                  <a:pt x="26" y="32"/>
                  <a:pt x="26" y="39"/>
                </a:cubicBezTo>
                <a:cubicBezTo>
                  <a:pt x="26" y="47"/>
                  <a:pt x="32" y="52"/>
                  <a:pt x="40" y="52"/>
                </a:cubicBezTo>
                <a:cubicBezTo>
                  <a:pt x="47" y="52"/>
                  <a:pt x="53" y="47"/>
                  <a:pt x="53" y="39"/>
                </a:cubicBezTo>
                <a:cubicBezTo>
                  <a:pt x="53" y="32"/>
                  <a:pt x="47" y="26"/>
                  <a:pt x="40" y="26"/>
                </a:cubicBezTo>
                <a:close/>
                <a:moveTo>
                  <a:pt x="40" y="46"/>
                </a:moveTo>
                <a:cubicBezTo>
                  <a:pt x="36" y="46"/>
                  <a:pt x="33" y="43"/>
                  <a:pt x="33" y="39"/>
                </a:cubicBezTo>
                <a:cubicBezTo>
                  <a:pt x="33" y="36"/>
                  <a:pt x="36" y="33"/>
                  <a:pt x="40" y="33"/>
                </a:cubicBezTo>
                <a:cubicBezTo>
                  <a:pt x="43" y="33"/>
                  <a:pt x="46" y="36"/>
                  <a:pt x="46" y="39"/>
                </a:cubicBezTo>
                <a:cubicBezTo>
                  <a:pt x="46" y="43"/>
                  <a:pt x="43" y="46"/>
                  <a:pt x="40" y="46"/>
                </a:cubicBezTo>
                <a:close/>
                <a:moveTo>
                  <a:pt x="66" y="105"/>
                </a:moveTo>
                <a:cubicBezTo>
                  <a:pt x="76" y="105"/>
                  <a:pt x="76" y="105"/>
                  <a:pt x="76" y="105"/>
                </a:cubicBezTo>
                <a:cubicBezTo>
                  <a:pt x="76" y="79"/>
                  <a:pt x="76" y="79"/>
                  <a:pt x="76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76" y="69"/>
                  <a:pt x="76" y="69"/>
                  <a:pt x="76" y="69"/>
                </a:cubicBezTo>
                <a:cubicBezTo>
                  <a:pt x="76" y="49"/>
                  <a:pt x="76" y="49"/>
                  <a:pt x="76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39"/>
                  <a:pt x="106" y="39"/>
                  <a:pt x="106" y="39"/>
                </a:cubicBezTo>
                <a:cubicBezTo>
                  <a:pt x="66" y="39"/>
                  <a:pt x="66" y="39"/>
                  <a:pt x="66" y="39"/>
                </a:cubicBezTo>
                <a:lnTo>
                  <a:pt x="66" y="1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8" name="Freeform 78"/>
          <p:cNvSpPr>
            <a:spLocks noEditPoints="1"/>
          </p:cNvSpPr>
          <p:nvPr/>
        </p:nvSpPr>
        <p:spPr bwMode="auto">
          <a:xfrm>
            <a:off x="6439754" y="7391940"/>
            <a:ext cx="544513" cy="542925"/>
          </a:xfrm>
          <a:custGeom>
            <a:avLst/>
            <a:gdLst>
              <a:gd name="T0" fmla="*/ 72 w 145"/>
              <a:gd name="T1" fmla="*/ 0 h 145"/>
              <a:gd name="T2" fmla="*/ 0 w 145"/>
              <a:gd name="T3" fmla="*/ 72 h 145"/>
              <a:gd name="T4" fmla="*/ 72 w 145"/>
              <a:gd name="T5" fmla="*/ 145 h 145"/>
              <a:gd name="T6" fmla="*/ 145 w 145"/>
              <a:gd name="T7" fmla="*/ 72 h 145"/>
              <a:gd name="T8" fmla="*/ 72 w 145"/>
              <a:gd name="T9" fmla="*/ 0 h 145"/>
              <a:gd name="T10" fmla="*/ 72 w 145"/>
              <a:gd name="T11" fmla="*/ 138 h 145"/>
              <a:gd name="T12" fmla="*/ 6 w 145"/>
              <a:gd name="T13" fmla="*/ 72 h 145"/>
              <a:gd name="T14" fmla="*/ 72 w 145"/>
              <a:gd name="T15" fmla="*/ 6 h 145"/>
              <a:gd name="T16" fmla="*/ 138 w 145"/>
              <a:gd name="T17" fmla="*/ 72 h 145"/>
              <a:gd name="T18" fmla="*/ 72 w 145"/>
              <a:gd name="T19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145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2" y="145"/>
                </a:cubicBezTo>
                <a:cubicBezTo>
                  <a:pt x="112" y="145"/>
                  <a:pt x="145" y="11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lose/>
                <a:moveTo>
                  <a:pt x="72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2" y="6"/>
                </a:cubicBezTo>
                <a:cubicBezTo>
                  <a:pt x="109" y="6"/>
                  <a:pt x="138" y="36"/>
                  <a:pt x="138" y="72"/>
                </a:cubicBezTo>
                <a:cubicBezTo>
                  <a:pt x="138" y="109"/>
                  <a:pt x="109" y="138"/>
                  <a:pt x="72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9" name="Freeform 79"/>
          <p:cNvSpPr>
            <a:spLocks noEditPoints="1"/>
          </p:cNvSpPr>
          <p:nvPr/>
        </p:nvSpPr>
        <p:spPr bwMode="auto">
          <a:xfrm>
            <a:off x="7479566" y="7391940"/>
            <a:ext cx="549275" cy="542925"/>
          </a:xfrm>
          <a:custGeom>
            <a:avLst/>
            <a:gdLst>
              <a:gd name="T0" fmla="*/ 73 w 146"/>
              <a:gd name="T1" fmla="*/ 0 h 145"/>
              <a:gd name="T2" fmla="*/ 0 w 146"/>
              <a:gd name="T3" fmla="*/ 72 h 145"/>
              <a:gd name="T4" fmla="*/ 73 w 146"/>
              <a:gd name="T5" fmla="*/ 145 h 145"/>
              <a:gd name="T6" fmla="*/ 146 w 146"/>
              <a:gd name="T7" fmla="*/ 72 h 145"/>
              <a:gd name="T8" fmla="*/ 73 w 146"/>
              <a:gd name="T9" fmla="*/ 0 h 145"/>
              <a:gd name="T10" fmla="*/ 82 w 146"/>
              <a:gd name="T11" fmla="*/ 138 h 145"/>
              <a:gd name="T12" fmla="*/ 73 w 146"/>
              <a:gd name="T13" fmla="*/ 138 h 145"/>
              <a:gd name="T14" fmla="*/ 7 w 146"/>
              <a:gd name="T15" fmla="*/ 72 h 145"/>
              <a:gd name="T16" fmla="*/ 73 w 146"/>
              <a:gd name="T17" fmla="*/ 6 h 145"/>
              <a:gd name="T18" fmla="*/ 82 w 146"/>
              <a:gd name="T19" fmla="*/ 7 h 145"/>
              <a:gd name="T20" fmla="*/ 106 w 146"/>
              <a:gd name="T21" fmla="*/ 72 h 145"/>
              <a:gd name="T22" fmla="*/ 82 w 146"/>
              <a:gd name="T23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" h="145"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6" y="112"/>
                  <a:pt x="146" y="72"/>
                </a:cubicBezTo>
                <a:cubicBezTo>
                  <a:pt x="146" y="32"/>
                  <a:pt x="113" y="0"/>
                  <a:pt x="73" y="0"/>
                </a:cubicBezTo>
                <a:close/>
                <a:moveTo>
                  <a:pt x="82" y="138"/>
                </a:moveTo>
                <a:cubicBezTo>
                  <a:pt x="79" y="138"/>
                  <a:pt x="76" y="138"/>
                  <a:pt x="73" y="138"/>
                </a:cubicBezTo>
                <a:cubicBezTo>
                  <a:pt x="36" y="138"/>
                  <a:pt x="7" y="109"/>
                  <a:pt x="7" y="72"/>
                </a:cubicBezTo>
                <a:cubicBezTo>
                  <a:pt x="7" y="36"/>
                  <a:pt x="36" y="6"/>
                  <a:pt x="73" y="6"/>
                </a:cubicBezTo>
                <a:cubicBezTo>
                  <a:pt x="76" y="6"/>
                  <a:pt x="79" y="6"/>
                  <a:pt x="82" y="7"/>
                </a:cubicBezTo>
                <a:cubicBezTo>
                  <a:pt x="97" y="24"/>
                  <a:pt x="106" y="47"/>
                  <a:pt x="106" y="72"/>
                </a:cubicBezTo>
                <a:cubicBezTo>
                  <a:pt x="106" y="97"/>
                  <a:pt x="97" y="120"/>
                  <a:pt x="82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8524141" y="7391940"/>
            <a:ext cx="544513" cy="542925"/>
          </a:xfrm>
          <a:custGeom>
            <a:avLst/>
            <a:gdLst>
              <a:gd name="T0" fmla="*/ 73 w 145"/>
              <a:gd name="T1" fmla="*/ 0 h 145"/>
              <a:gd name="T2" fmla="*/ 0 w 145"/>
              <a:gd name="T3" fmla="*/ 72 h 145"/>
              <a:gd name="T4" fmla="*/ 73 w 145"/>
              <a:gd name="T5" fmla="*/ 145 h 145"/>
              <a:gd name="T6" fmla="*/ 145 w 145"/>
              <a:gd name="T7" fmla="*/ 72 h 145"/>
              <a:gd name="T8" fmla="*/ 73 w 145"/>
              <a:gd name="T9" fmla="*/ 0 h 145"/>
              <a:gd name="T10" fmla="*/ 73 w 145"/>
              <a:gd name="T11" fmla="*/ 138 h 145"/>
              <a:gd name="T12" fmla="*/ 6 w 145"/>
              <a:gd name="T13" fmla="*/ 72 h 145"/>
              <a:gd name="T14" fmla="*/ 73 w 145"/>
              <a:gd name="T15" fmla="*/ 6 h 145"/>
              <a:gd name="T16" fmla="*/ 73 w 145"/>
              <a:gd name="T17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145">
                <a:moveTo>
                  <a:pt x="73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36" y="138"/>
                  <a:pt x="6" y="109"/>
                  <a:pt x="6" y="72"/>
                </a:cubicBezTo>
                <a:cubicBezTo>
                  <a:pt x="6" y="36"/>
                  <a:pt x="36" y="6"/>
                  <a:pt x="73" y="6"/>
                </a:cubicBezTo>
                <a:lnTo>
                  <a:pt x="73" y="13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Freeform 81"/>
          <p:cNvSpPr>
            <a:spLocks noEditPoints="1"/>
          </p:cNvSpPr>
          <p:nvPr/>
        </p:nvSpPr>
        <p:spPr bwMode="auto">
          <a:xfrm>
            <a:off x="9563954" y="7391940"/>
            <a:ext cx="547688" cy="542925"/>
          </a:xfrm>
          <a:custGeom>
            <a:avLst/>
            <a:gdLst>
              <a:gd name="T0" fmla="*/ 73 w 146"/>
              <a:gd name="T1" fmla="*/ 0 h 145"/>
              <a:gd name="T2" fmla="*/ 0 w 146"/>
              <a:gd name="T3" fmla="*/ 72 h 145"/>
              <a:gd name="T4" fmla="*/ 73 w 146"/>
              <a:gd name="T5" fmla="*/ 145 h 145"/>
              <a:gd name="T6" fmla="*/ 146 w 146"/>
              <a:gd name="T7" fmla="*/ 72 h 145"/>
              <a:gd name="T8" fmla="*/ 73 w 146"/>
              <a:gd name="T9" fmla="*/ 0 h 145"/>
              <a:gd name="T10" fmla="*/ 65 w 146"/>
              <a:gd name="T11" fmla="*/ 138 h 145"/>
              <a:gd name="T12" fmla="*/ 7 w 146"/>
              <a:gd name="T13" fmla="*/ 72 h 145"/>
              <a:gd name="T14" fmla="*/ 65 w 146"/>
              <a:gd name="T15" fmla="*/ 7 h 145"/>
              <a:gd name="T16" fmla="*/ 40 w 146"/>
              <a:gd name="T17" fmla="*/ 72 h 145"/>
              <a:gd name="T18" fmla="*/ 65 w 146"/>
              <a:gd name="T19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" h="145"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6" y="112"/>
                  <a:pt x="146" y="72"/>
                </a:cubicBezTo>
                <a:cubicBezTo>
                  <a:pt x="146" y="32"/>
                  <a:pt x="113" y="0"/>
                  <a:pt x="73" y="0"/>
                </a:cubicBezTo>
                <a:close/>
                <a:moveTo>
                  <a:pt x="65" y="138"/>
                </a:moveTo>
                <a:cubicBezTo>
                  <a:pt x="32" y="134"/>
                  <a:pt x="7" y="106"/>
                  <a:pt x="7" y="72"/>
                </a:cubicBezTo>
                <a:cubicBezTo>
                  <a:pt x="7" y="39"/>
                  <a:pt x="32" y="11"/>
                  <a:pt x="65" y="7"/>
                </a:cubicBezTo>
                <a:cubicBezTo>
                  <a:pt x="49" y="24"/>
                  <a:pt x="40" y="47"/>
                  <a:pt x="40" y="72"/>
                </a:cubicBezTo>
                <a:cubicBezTo>
                  <a:pt x="40" y="97"/>
                  <a:pt x="49" y="120"/>
                  <a:pt x="65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Oval 82"/>
          <p:cNvSpPr>
            <a:spLocks noChangeArrowheads="1"/>
          </p:cNvSpPr>
          <p:nvPr/>
        </p:nvSpPr>
        <p:spPr bwMode="auto">
          <a:xfrm>
            <a:off x="10606941" y="7391940"/>
            <a:ext cx="547688" cy="5429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11651516" y="7391940"/>
            <a:ext cx="544513" cy="542925"/>
          </a:xfrm>
          <a:custGeom>
            <a:avLst/>
            <a:gdLst>
              <a:gd name="T0" fmla="*/ 72 w 145"/>
              <a:gd name="T1" fmla="*/ 0 h 145"/>
              <a:gd name="T2" fmla="*/ 0 w 145"/>
              <a:gd name="T3" fmla="*/ 72 h 145"/>
              <a:gd name="T4" fmla="*/ 72 w 145"/>
              <a:gd name="T5" fmla="*/ 145 h 145"/>
              <a:gd name="T6" fmla="*/ 145 w 145"/>
              <a:gd name="T7" fmla="*/ 72 h 145"/>
              <a:gd name="T8" fmla="*/ 72 w 145"/>
              <a:gd name="T9" fmla="*/ 0 h 145"/>
              <a:gd name="T10" fmla="*/ 81 w 145"/>
              <a:gd name="T11" fmla="*/ 138 h 145"/>
              <a:gd name="T12" fmla="*/ 106 w 145"/>
              <a:gd name="T13" fmla="*/ 72 h 145"/>
              <a:gd name="T14" fmla="*/ 81 w 145"/>
              <a:gd name="T15" fmla="*/ 7 h 145"/>
              <a:gd name="T16" fmla="*/ 139 w 145"/>
              <a:gd name="T17" fmla="*/ 72 h 145"/>
              <a:gd name="T18" fmla="*/ 81 w 145"/>
              <a:gd name="T19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145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2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2" y="0"/>
                </a:cubicBezTo>
                <a:close/>
                <a:moveTo>
                  <a:pt x="81" y="138"/>
                </a:moveTo>
                <a:cubicBezTo>
                  <a:pt x="96" y="120"/>
                  <a:pt x="106" y="97"/>
                  <a:pt x="106" y="72"/>
                </a:cubicBezTo>
                <a:cubicBezTo>
                  <a:pt x="106" y="47"/>
                  <a:pt x="96" y="24"/>
                  <a:pt x="81" y="7"/>
                </a:cubicBezTo>
                <a:cubicBezTo>
                  <a:pt x="113" y="11"/>
                  <a:pt x="139" y="39"/>
                  <a:pt x="139" y="72"/>
                </a:cubicBezTo>
                <a:cubicBezTo>
                  <a:pt x="139" y="106"/>
                  <a:pt x="113" y="134"/>
                  <a:pt x="81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4" name="Freeform 84"/>
          <p:cNvSpPr>
            <a:spLocks noEditPoints="1"/>
          </p:cNvSpPr>
          <p:nvPr/>
        </p:nvSpPr>
        <p:spPr bwMode="auto">
          <a:xfrm>
            <a:off x="12691329" y="7391940"/>
            <a:ext cx="547688" cy="542925"/>
          </a:xfrm>
          <a:custGeom>
            <a:avLst/>
            <a:gdLst>
              <a:gd name="T0" fmla="*/ 73 w 146"/>
              <a:gd name="T1" fmla="*/ 0 h 145"/>
              <a:gd name="T2" fmla="*/ 0 w 146"/>
              <a:gd name="T3" fmla="*/ 72 h 145"/>
              <a:gd name="T4" fmla="*/ 73 w 146"/>
              <a:gd name="T5" fmla="*/ 145 h 145"/>
              <a:gd name="T6" fmla="*/ 146 w 146"/>
              <a:gd name="T7" fmla="*/ 72 h 145"/>
              <a:gd name="T8" fmla="*/ 73 w 146"/>
              <a:gd name="T9" fmla="*/ 0 h 145"/>
              <a:gd name="T10" fmla="*/ 73 w 146"/>
              <a:gd name="T11" fmla="*/ 138 h 145"/>
              <a:gd name="T12" fmla="*/ 73 w 146"/>
              <a:gd name="T13" fmla="*/ 6 h 145"/>
              <a:gd name="T14" fmla="*/ 139 w 146"/>
              <a:gd name="T15" fmla="*/ 72 h 145"/>
              <a:gd name="T16" fmla="*/ 73 w 146"/>
              <a:gd name="T17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5"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6" y="112"/>
                  <a:pt x="146" y="72"/>
                </a:cubicBezTo>
                <a:cubicBezTo>
                  <a:pt x="146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73" y="6"/>
                  <a:pt x="73" y="6"/>
                  <a:pt x="73" y="6"/>
                </a:cubicBezTo>
                <a:cubicBezTo>
                  <a:pt x="110" y="6"/>
                  <a:pt x="139" y="36"/>
                  <a:pt x="139" y="72"/>
                </a:cubicBezTo>
                <a:cubicBezTo>
                  <a:pt x="139" y="109"/>
                  <a:pt x="110" y="138"/>
                  <a:pt x="7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Freeform 85"/>
          <p:cNvSpPr>
            <a:spLocks noEditPoints="1"/>
          </p:cNvSpPr>
          <p:nvPr/>
        </p:nvSpPr>
        <p:spPr bwMode="auto">
          <a:xfrm>
            <a:off x="13734316" y="7391940"/>
            <a:ext cx="544513" cy="542925"/>
          </a:xfrm>
          <a:custGeom>
            <a:avLst/>
            <a:gdLst>
              <a:gd name="T0" fmla="*/ 73 w 145"/>
              <a:gd name="T1" fmla="*/ 0 h 145"/>
              <a:gd name="T2" fmla="*/ 0 w 145"/>
              <a:gd name="T3" fmla="*/ 72 h 145"/>
              <a:gd name="T4" fmla="*/ 73 w 145"/>
              <a:gd name="T5" fmla="*/ 145 h 145"/>
              <a:gd name="T6" fmla="*/ 145 w 145"/>
              <a:gd name="T7" fmla="*/ 72 h 145"/>
              <a:gd name="T8" fmla="*/ 73 w 145"/>
              <a:gd name="T9" fmla="*/ 0 h 145"/>
              <a:gd name="T10" fmla="*/ 73 w 145"/>
              <a:gd name="T11" fmla="*/ 138 h 145"/>
              <a:gd name="T12" fmla="*/ 64 w 145"/>
              <a:gd name="T13" fmla="*/ 138 h 145"/>
              <a:gd name="T14" fmla="*/ 40 w 145"/>
              <a:gd name="T15" fmla="*/ 72 h 145"/>
              <a:gd name="T16" fmla="*/ 64 w 145"/>
              <a:gd name="T17" fmla="*/ 7 h 145"/>
              <a:gd name="T18" fmla="*/ 73 w 145"/>
              <a:gd name="T19" fmla="*/ 6 h 145"/>
              <a:gd name="T20" fmla="*/ 139 w 145"/>
              <a:gd name="T21" fmla="*/ 72 h 145"/>
              <a:gd name="T22" fmla="*/ 73 w 145"/>
              <a:gd name="T23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5" h="145">
                <a:moveTo>
                  <a:pt x="73" y="0"/>
                </a:moveTo>
                <a:cubicBezTo>
                  <a:pt x="33" y="0"/>
                  <a:pt x="0" y="32"/>
                  <a:pt x="0" y="72"/>
                </a:cubicBezTo>
                <a:cubicBezTo>
                  <a:pt x="0" y="112"/>
                  <a:pt x="33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138"/>
                </a:moveTo>
                <a:cubicBezTo>
                  <a:pt x="70" y="138"/>
                  <a:pt x="67" y="138"/>
                  <a:pt x="64" y="138"/>
                </a:cubicBezTo>
                <a:cubicBezTo>
                  <a:pt x="49" y="120"/>
                  <a:pt x="40" y="97"/>
                  <a:pt x="40" y="72"/>
                </a:cubicBezTo>
                <a:cubicBezTo>
                  <a:pt x="40" y="47"/>
                  <a:pt x="49" y="24"/>
                  <a:pt x="64" y="7"/>
                </a:cubicBezTo>
                <a:cubicBezTo>
                  <a:pt x="67" y="6"/>
                  <a:pt x="70" y="6"/>
                  <a:pt x="73" y="6"/>
                </a:cubicBezTo>
                <a:cubicBezTo>
                  <a:pt x="109" y="6"/>
                  <a:pt x="139" y="36"/>
                  <a:pt x="139" y="72"/>
                </a:cubicBezTo>
                <a:cubicBezTo>
                  <a:pt x="139" y="109"/>
                  <a:pt x="109" y="138"/>
                  <a:pt x="7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14924941" y="7391940"/>
            <a:ext cx="247650" cy="542925"/>
          </a:xfrm>
          <a:custGeom>
            <a:avLst/>
            <a:gdLst>
              <a:gd name="T0" fmla="*/ 40 w 66"/>
              <a:gd name="T1" fmla="*/ 93 h 145"/>
              <a:gd name="T2" fmla="*/ 40 w 66"/>
              <a:gd name="T3" fmla="*/ 52 h 145"/>
              <a:gd name="T4" fmla="*/ 33 w 66"/>
              <a:gd name="T5" fmla="*/ 46 h 145"/>
              <a:gd name="T6" fmla="*/ 27 w 66"/>
              <a:gd name="T7" fmla="*/ 52 h 145"/>
              <a:gd name="T8" fmla="*/ 27 w 66"/>
              <a:gd name="T9" fmla="*/ 93 h 145"/>
              <a:gd name="T10" fmla="*/ 14 w 66"/>
              <a:gd name="T11" fmla="*/ 112 h 145"/>
              <a:gd name="T12" fmla="*/ 33 w 66"/>
              <a:gd name="T13" fmla="*/ 132 h 145"/>
              <a:gd name="T14" fmla="*/ 53 w 66"/>
              <a:gd name="T15" fmla="*/ 112 h 145"/>
              <a:gd name="T16" fmla="*/ 40 w 66"/>
              <a:gd name="T17" fmla="*/ 93 h 145"/>
              <a:gd name="T18" fmla="*/ 53 w 66"/>
              <a:gd name="T19" fmla="*/ 86 h 145"/>
              <a:gd name="T20" fmla="*/ 53 w 66"/>
              <a:gd name="T21" fmla="*/ 19 h 145"/>
              <a:gd name="T22" fmla="*/ 33 w 66"/>
              <a:gd name="T23" fmla="*/ 0 h 145"/>
              <a:gd name="T24" fmla="*/ 14 w 66"/>
              <a:gd name="T25" fmla="*/ 19 h 145"/>
              <a:gd name="T26" fmla="*/ 14 w 66"/>
              <a:gd name="T27" fmla="*/ 86 h 145"/>
              <a:gd name="T28" fmla="*/ 0 w 66"/>
              <a:gd name="T29" fmla="*/ 112 h 145"/>
              <a:gd name="T30" fmla="*/ 33 w 66"/>
              <a:gd name="T31" fmla="*/ 145 h 145"/>
              <a:gd name="T32" fmla="*/ 66 w 66"/>
              <a:gd name="T33" fmla="*/ 112 h 145"/>
              <a:gd name="T34" fmla="*/ 53 w 66"/>
              <a:gd name="T35" fmla="*/ 86 h 145"/>
              <a:gd name="T36" fmla="*/ 33 w 66"/>
              <a:gd name="T37" fmla="*/ 138 h 145"/>
              <a:gd name="T38" fmla="*/ 7 w 66"/>
              <a:gd name="T39" fmla="*/ 112 h 145"/>
              <a:gd name="T40" fmla="*/ 20 w 66"/>
              <a:gd name="T41" fmla="*/ 89 h 145"/>
              <a:gd name="T42" fmla="*/ 20 w 66"/>
              <a:gd name="T43" fmla="*/ 19 h 145"/>
              <a:gd name="T44" fmla="*/ 33 w 66"/>
              <a:gd name="T45" fmla="*/ 6 h 145"/>
              <a:gd name="T46" fmla="*/ 47 w 66"/>
              <a:gd name="T47" fmla="*/ 19 h 145"/>
              <a:gd name="T48" fmla="*/ 47 w 66"/>
              <a:gd name="T49" fmla="*/ 89 h 145"/>
              <a:gd name="T50" fmla="*/ 60 w 66"/>
              <a:gd name="T51" fmla="*/ 112 h 145"/>
              <a:gd name="T52" fmla="*/ 33 w 66"/>
              <a:gd name="T53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6" h="145">
                <a:moveTo>
                  <a:pt x="40" y="93"/>
                </a:moveTo>
                <a:cubicBezTo>
                  <a:pt x="40" y="52"/>
                  <a:pt x="40" y="52"/>
                  <a:pt x="40" y="52"/>
                </a:cubicBezTo>
                <a:cubicBezTo>
                  <a:pt x="40" y="49"/>
                  <a:pt x="37" y="46"/>
                  <a:pt x="33" y="46"/>
                </a:cubicBezTo>
                <a:cubicBezTo>
                  <a:pt x="30" y="46"/>
                  <a:pt x="27" y="49"/>
                  <a:pt x="27" y="52"/>
                </a:cubicBezTo>
                <a:cubicBezTo>
                  <a:pt x="27" y="93"/>
                  <a:pt x="27" y="93"/>
                  <a:pt x="27" y="93"/>
                </a:cubicBezTo>
                <a:cubicBezTo>
                  <a:pt x="19" y="96"/>
                  <a:pt x="14" y="103"/>
                  <a:pt x="14" y="112"/>
                </a:cubicBezTo>
                <a:cubicBezTo>
                  <a:pt x="14" y="123"/>
                  <a:pt x="22" y="132"/>
                  <a:pt x="33" y="132"/>
                </a:cubicBezTo>
                <a:cubicBezTo>
                  <a:pt x="44" y="132"/>
                  <a:pt x="53" y="123"/>
                  <a:pt x="53" y="112"/>
                </a:cubicBezTo>
                <a:cubicBezTo>
                  <a:pt x="53" y="103"/>
                  <a:pt x="48" y="96"/>
                  <a:pt x="40" y="93"/>
                </a:cubicBezTo>
                <a:close/>
                <a:moveTo>
                  <a:pt x="53" y="86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8"/>
                  <a:pt x="44" y="0"/>
                  <a:pt x="33" y="0"/>
                </a:cubicBezTo>
                <a:cubicBezTo>
                  <a:pt x="22" y="0"/>
                  <a:pt x="14" y="8"/>
                  <a:pt x="14" y="19"/>
                </a:cubicBezTo>
                <a:cubicBezTo>
                  <a:pt x="14" y="86"/>
                  <a:pt x="14" y="86"/>
                  <a:pt x="14" y="86"/>
                </a:cubicBezTo>
                <a:cubicBezTo>
                  <a:pt x="6" y="92"/>
                  <a:pt x="0" y="101"/>
                  <a:pt x="0" y="112"/>
                </a:cubicBezTo>
                <a:cubicBezTo>
                  <a:pt x="0" y="130"/>
                  <a:pt x="15" y="145"/>
                  <a:pt x="33" y="145"/>
                </a:cubicBezTo>
                <a:cubicBezTo>
                  <a:pt x="52" y="145"/>
                  <a:pt x="66" y="130"/>
                  <a:pt x="66" y="112"/>
                </a:cubicBezTo>
                <a:cubicBezTo>
                  <a:pt x="66" y="101"/>
                  <a:pt x="61" y="92"/>
                  <a:pt x="53" y="86"/>
                </a:cubicBezTo>
                <a:close/>
                <a:moveTo>
                  <a:pt x="33" y="138"/>
                </a:moveTo>
                <a:cubicBezTo>
                  <a:pt x="19" y="138"/>
                  <a:pt x="7" y="127"/>
                  <a:pt x="7" y="112"/>
                </a:cubicBezTo>
                <a:cubicBezTo>
                  <a:pt x="7" y="102"/>
                  <a:pt x="12" y="94"/>
                  <a:pt x="20" y="8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2"/>
                  <a:pt x="26" y="6"/>
                  <a:pt x="33" y="6"/>
                </a:cubicBezTo>
                <a:cubicBezTo>
                  <a:pt x="41" y="6"/>
                  <a:pt x="47" y="12"/>
                  <a:pt x="47" y="19"/>
                </a:cubicBezTo>
                <a:cubicBezTo>
                  <a:pt x="47" y="89"/>
                  <a:pt x="47" y="89"/>
                  <a:pt x="47" y="89"/>
                </a:cubicBezTo>
                <a:cubicBezTo>
                  <a:pt x="54" y="94"/>
                  <a:pt x="60" y="102"/>
                  <a:pt x="60" y="112"/>
                </a:cubicBezTo>
                <a:cubicBezTo>
                  <a:pt x="60" y="127"/>
                  <a:pt x="48" y="138"/>
                  <a:pt x="33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5192716" y="1131678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Arrows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92716" y="5183938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Weather</a:t>
            </a:r>
          </a:p>
        </p:txBody>
      </p:sp>
    </p:spTree>
    <p:extLst>
      <p:ext uri="{BB962C8B-B14F-4D97-AF65-F5344CB8AC3E}">
        <p14:creationId xmlns:p14="http://schemas.microsoft.com/office/powerpoint/2010/main" val="127045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1253509" y="2092088"/>
            <a:ext cx="549275" cy="547687"/>
          </a:xfrm>
          <a:custGeom>
            <a:avLst/>
            <a:gdLst>
              <a:gd name="T0" fmla="*/ 105 w 146"/>
              <a:gd name="T1" fmla="*/ 70 h 146"/>
              <a:gd name="T2" fmla="*/ 105 w 146"/>
              <a:gd name="T3" fmla="*/ 70 h 146"/>
              <a:gd name="T4" fmla="*/ 104 w 146"/>
              <a:gd name="T5" fmla="*/ 70 h 146"/>
              <a:gd name="T6" fmla="*/ 104 w 146"/>
              <a:gd name="T7" fmla="*/ 70 h 146"/>
              <a:gd name="T8" fmla="*/ 58 w 146"/>
              <a:gd name="T9" fmla="*/ 44 h 146"/>
              <a:gd name="T10" fmla="*/ 58 w 146"/>
              <a:gd name="T11" fmla="*/ 44 h 146"/>
              <a:gd name="T12" fmla="*/ 56 w 146"/>
              <a:gd name="T13" fmla="*/ 43 h 146"/>
              <a:gd name="T14" fmla="*/ 53 w 146"/>
              <a:gd name="T15" fmla="*/ 46 h 146"/>
              <a:gd name="T16" fmla="*/ 53 w 146"/>
              <a:gd name="T17" fmla="*/ 99 h 146"/>
              <a:gd name="T18" fmla="*/ 56 w 146"/>
              <a:gd name="T19" fmla="*/ 103 h 146"/>
              <a:gd name="T20" fmla="*/ 58 w 146"/>
              <a:gd name="T21" fmla="*/ 102 h 146"/>
              <a:gd name="T22" fmla="*/ 58 w 146"/>
              <a:gd name="T23" fmla="*/ 102 h 146"/>
              <a:gd name="T24" fmla="*/ 104 w 146"/>
              <a:gd name="T25" fmla="*/ 76 h 146"/>
              <a:gd name="T26" fmla="*/ 104 w 146"/>
              <a:gd name="T27" fmla="*/ 76 h 146"/>
              <a:gd name="T28" fmla="*/ 105 w 146"/>
              <a:gd name="T29" fmla="*/ 75 h 146"/>
              <a:gd name="T30" fmla="*/ 105 w 146"/>
              <a:gd name="T31" fmla="*/ 75 h 146"/>
              <a:gd name="T32" fmla="*/ 106 w 146"/>
              <a:gd name="T33" fmla="*/ 73 h 146"/>
              <a:gd name="T34" fmla="*/ 105 w 146"/>
              <a:gd name="T35" fmla="*/ 70 h 146"/>
              <a:gd name="T36" fmla="*/ 60 w 146"/>
              <a:gd name="T37" fmla="*/ 94 h 146"/>
              <a:gd name="T38" fmla="*/ 60 w 146"/>
              <a:gd name="T39" fmla="*/ 52 h 146"/>
              <a:gd name="T40" fmla="*/ 96 w 146"/>
              <a:gd name="T41" fmla="*/ 73 h 146"/>
              <a:gd name="T42" fmla="*/ 60 w 146"/>
              <a:gd name="T43" fmla="*/ 94 h 146"/>
              <a:gd name="T44" fmla="*/ 73 w 146"/>
              <a:gd name="T45" fmla="*/ 0 h 146"/>
              <a:gd name="T46" fmla="*/ 0 w 146"/>
              <a:gd name="T47" fmla="*/ 73 h 146"/>
              <a:gd name="T48" fmla="*/ 73 w 146"/>
              <a:gd name="T49" fmla="*/ 146 h 146"/>
              <a:gd name="T50" fmla="*/ 146 w 146"/>
              <a:gd name="T51" fmla="*/ 73 h 146"/>
              <a:gd name="T52" fmla="*/ 73 w 146"/>
              <a:gd name="T53" fmla="*/ 0 h 146"/>
              <a:gd name="T54" fmla="*/ 73 w 146"/>
              <a:gd name="T55" fmla="*/ 139 h 146"/>
              <a:gd name="T56" fmla="*/ 7 w 146"/>
              <a:gd name="T57" fmla="*/ 73 h 146"/>
              <a:gd name="T58" fmla="*/ 73 w 146"/>
              <a:gd name="T59" fmla="*/ 7 h 146"/>
              <a:gd name="T60" fmla="*/ 139 w 146"/>
              <a:gd name="T61" fmla="*/ 73 h 146"/>
              <a:gd name="T62" fmla="*/ 73 w 146"/>
              <a:gd name="T63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146">
                <a:moveTo>
                  <a:pt x="105" y="70"/>
                </a:moveTo>
                <a:cubicBezTo>
                  <a:pt x="105" y="70"/>
                  <a:pt x="105" y="70"/>
                  <a:pt x="105" y="70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3"/>
                  <a:pt x="57" y="43"/>
                  <a:pt x="56" y="43"/>
                </a:cubicBezTo>
                <a:cubicBezTo>
                  <a:pt x="54" y="43"/>
                  <a:pt x="53" y="44"/>
                  <a:pt x="53" y="46"/>
                </a:cubicBezTo>
                <a:cubicBezTo>
                  <a:pt x="53" y="99"/>
                  <a:pt x="53" y="99"/>
                  <a:pt x="53" y="99"/>
                </a:cubicBezTo>
                <a:cubicBezTo>
                  <a:pt x="53" y="101"/>
                  <a:pt x="54" y="103"/>
                  <a:pt x="56" y="103"/>
                </a:cubicBezTo>
                <a:cubicBezTo>
                  <a:pt x="57" y="103"/>
                  <a:pt x="58" y="102"/>
                  <a:pt x="58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6" y="74"/>
                  <a:pt x="106" y="73"/>
                </a:cubicBezTo>
                <a:cubicBezTo>
                  <a:pt x="106" y="72"/>
                  <a:pt x="105" y="71"/>
                  <a:pt x="105" y="70"/>
                </a:cubicBezTo>
                <a:close/>
                <a:moveTo>
                  <a:pt x="60" y="94"/>
                </a:moveTo>
                <a:cubicBezTo>
                  <a:pt x="60" y="52"/>
                  <a:pt x="60" y="52"/>
                  <a:pt x="60" y="52"/>
                </a:cubicBezTo>
                <a:cubicBezTo>
                  <a:pt x="96" y="73"/>
                  <a:pt x="96" y="73"/>
                  <a:pt x="96" y="73"/>
                </a:cubicBezTo>
                <a:lnTo>
                  <a:pt x="60" y="94"/>
                </a:ln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2298084" y="2092088"/>
            <a:ext cx="547688" cy="547687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73 w 146"/>
              <a:gd name="T11" fmla="*/ 139 h 146"/>
              <a:gd name="T12" fmla="*/ 7 w 146"/>
              <a:gd name="T13" fmla="*/ 73 h 146"/>
              <a:gd name="T14" fmla="*/ 73 w 146"/>
              <a:gd name="T15" fmla="*/ 7 h 146"/>
              <a:gd name="T16" fmla="*/ 139 w 146"/>
              <a:gd name="T17" fmla="*/ 73 h 146"/>
              <a:gd name="T18" fmla="*/ 73 w 146"/>
              <a:gd name="T19" fmla="*/ 139 h 146"/>
              <a:gd name="T20" fmla="*/ 96 w 146"/>
              <a:gd name="T21" fmla="*/ 46 h 146"/>
              <a:gd name="T22" fmla="*/ 83 w 146"/>
              <a:gd name="T23" fmla="*/ 46 h 146"/>
              <a:gd name="T24" fmla="*/ 79 w 146"/>
              <a:gd name="T25" fmla="*/ 50 h 146"/>
              <a:gd name="T26" fmla="*/ 79 w 146"/>
              <a:gd name="T27" fmla="*/ 96 h 146"/>
              <a:gd name="T28" fmla="*/ 83 w 146"/>
              <a:gd name="T29" fmla="*/ 99 h 146"/>
              <a:gd name="T30" fmla="*/ 96 w 146"/>
              <a:gd name="T31" fmla="*/ 99 h 146"/>
              <a:gd name="T32" fmla="*/ 99 w 146"/>
              <a:gd name="T33" fmla="*/ 96 h 146"/>
              <a:gd name="T34" fmla="*/ 99 w 146"/>
              <a:gd name="T35" fmla="*/ 50 h 146"/>
              <a:gd name="T36" fmla="*/ 96 w 146"/>
              <a:gd name="T37" fmla="*/ 46 h 146"/>
              <a:gd name="T38" fmla="*/ 93 w 146"/>
              <a:gd name="T39" fmla="*/ 93 h 146"/>
              <a:gd name="T40" fmla="*/ 86 w 146"/>
              <a:gd name="T41" fmla="*/ 93 h 146"/>
              <a:gd name="T42" fmla="*/ 86 w 146"/>
              <a:gd name="T43" fmla="*/ 53 h 146"/>
              <a:gd name="T44" fmla="*/ 93 w 146"/>
              <a:gd name="T45" fmla="*/ 53 h 146"/>
              <a:gd name="T46" fmla="*/ 93 w 146"/>
              <a:gd name="T47" fmla="*/ 93 h 146"/>
              <a:gd name="T48" fmla="*/ 63 w 146"/>
              <a:gd name="T49" fmla="*/ 46 h 146"/>
              <a:gd name="T50" fmla="*/ 50 w 146"/>
              <a:gd name="T51" fmla="*/ 46 h 146"/>
              <a:gd name="T52" fmla="*/ 46 w 146"/>
              <a:gd name="T53" fmla="*/ 50 h 146"/>
              <a:gd name="T54" fmla="*/ 46 w 146"/>
              <a:gd name="T55" fmla="*/ 96 h 146"/>
              <a:gd name="T56" fmla="*/ 50 w 146"/>
              <a:gd name="T57" fmla="*/ 99 h 146"/>
              <a:gd name="T58" fmla="*/ 63 w 146"/>
              <a:gd name="T59" fmla="*/ 99 h 146"/>
              <a:gd name="T60" fmla="*/ 66 w 146"/>
              <a:gd name="T61" fmla="*/ 96 h 146"/>
              <a:gd name="T62" fmla="*/ 66 w 146"/>
              <a:gd name="T63" fmla="*/ 50 h 146"/>
              <a:gd name="T64" fmla="*/ 63 w 146"/>
              <a:gd name="T65" fmla="*/ 46 h 146"/>
              <a:gd name="T66" fmla="*/ 60 w 146"/>
              <a:gd name="T67" fmla="*/ 93 h 146"/>
              <a:gd name="T68" fmla="*/ 53 w 146"/>
              <a:gd name="T69" fmla="*/ 93 h 146"/>
              <a:gd name="T70" fmla="*/ 53 w 146"/>
              <a:gd name="T71" fmla="*/ 53 h 146"/>
              <a:gd name="T72" fmla="*/ 60 w 146"/>
              <a:gd name="T73" fmla="*/ 53 h 146"/>
              <a:gd name="T74" fmla="*/ 60 w 146"/>
              <a:gd name="T75" fmla="*/ 9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lose/>
                <a:moveTo>
                  <a:pt x="96" y="46"/>
                </a:moveTo>
                <a:cubicBezTo>
                  <a:pt x="83" y="46"/>
                  <a:pt x="83" y="46"/>
                  <a:pt x="83" y="46"/>
                </a:cubicBezTo>
                <a:cubicBezTo>
                  <a:pt x="81" y="46"/>
                  <a:pt x="79" y="48"/>
                  <a:pt x="79" y="50"/>
                </a:cubicBezTo>
                <a:cubicBezTo>
                  <a:pt x="79" y="96"/>
                  <a:pt x="79" y="96"/>
                  <a:pt x="79" y="96"/>
                </a:cubicBezTo>
                <a:cubicBezTo>
                  <a:pt x="79" y="98"/>
                  <a:pt x="81" y="99"/>
                  <a:pt x="83" y="99"/>
                </a:cubicBezTo>
                <a:cubicBezTo>
                  <a:pt x="96" y="99"/>
                  <a:pt x="96" y="99"/>
                  <a:pt x="96" y="99"/>
                </a:cubicBezTo>
                <a:cubicBezTo>
                  <a:pt x="98" y="99"/>
                  <a:pt x="99" y="98"/>
                  <a:pt x="99" y="96"/>
                </a:cubicBezTo>
                <a:cubicBezTo>
                  <a:pt x="99" y="50"/>
                  <a:pt x="99" y="50"/>
                  <a:pt x="99" y="50"/>
                </a:cubicBezTo>
                <a:cubicBezTo>
                  <a:pt x="99" y="48"/>
                  <a:pt x="98" y="46"/>
                  <a:pt x="96" y="46"/>
                </a:cubicBezTo>
                <a:close/>
                <a:moveTo>
                  <a:pt x="93" y="93"/>
                </a:moveTo>
                <a:cubicBezTo>
                  <a:pt x="86" y="93"/>
                  <a:pt x="86" y="93"/>
                  <a:pt x="86" y="93"/>
                </a:cubicBezTo>
                <a:cubicBezTo>
                  <a:pt x="86" y="53"/>
                  <a:pt x="86" y="53"/>
                  <a:pt x="86" y="53"/>
                </a:cubicBezTo>
                <a:cubicBezTo>
                  <a:pt x="93" y="53"/>
                  <a:pt x="93" y="53"/>
                  <a:pt x="93" y="53"/>
                </a:cubicBezTo>
                <a:lnTo>
                  <a:pt x="93" y="93"/>
                </a:lnTo>
                <a:close/>
                <a:moveTo>
                  <a:pt x="63" y="46"/>
                </a:moveTo>
                <a:cubicBezTo>
                  <a:pt x="50" y="46"/>
                  <a:pt x="50" y="46"/>
                  <a:pt x="50" y="46"/>
                </a:cubicBezTo>
                <a:cubicBezTo>
                  <a:pt x="48" y="46"/>
                  <a:pt x="46" y="48"/>
                  <a:pt x="46" y="50"/>
                </a:cubicBezTo>
                <a:cubicBezTo>
                  <a:pt x="46" y="96"/>
                  <a:pt x="46" y="96"/>
                  <a:pt x="46" y="96"/>
                </a:cubicBezTo>
                <a:cubicBezTo>
                  <a:pt x="46" y="98"/>
                  <a:pt x="48" y="99"/>
                  <a:pt x="50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5" y="99"/>
                  <a:pt x="66" y="98"/>
                  <a:pt x="66" y="96"/>
                </a:cubicBezTo>
                <a:cubicBezTo>
                  <a:pt x="66" y="50"/>
                  <a:pt x="66" y="50"/>
                  <a:pt x="66" y="50"/>
                </a:cubicBezTo>
                <a:cubicBezTo>
                  <a:pt x="66" y="48"/>
                  <a:pt x="65" y="46"/>
                  <a:pt x="63" y="46"/>
                </a:cubicBezTo>
                <a:close/>
                <a:moveTo>
                  <a:pt x="60" y="93"/>
                </a:moveTo>
                <a:cubicBezTo>
                  <a:pt x="53" y="93"/>
                  <a:pt x="53" y="93"/>
                  <a:pt x="53" y="93"/>
                </a:cubicBezTo>
                <a:cubicBezTo>
                  <a:pt x="53" y="53"/>
                  <a:pt x="53" y="53"/>
                  <a:pt x="53" y="53"/>
                </a:cubicBezTo>
                <a:cubicBezTo>
                  <a:pt x="60" y="53"/>
                  <a:pt x="60" y="53"/>
                  <a:pt x="60" y="53"/>
                </a:cubicBezTo>
                <a:lnTo>
                  <a:pt x="60" y="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341072" y="2092088"/>
            <a:ext cx="547688" cy="547687"/>
          </a:xfrm>
          <a:custGeom>
            <a:avLst/>
            <a:gdLst>
              <a:gd name="T0" fmla="*/ 96 w 146"/>
              <a:gd name="T1" fmla="*/ 46 h 146"/>
              <a:gd name="T2" fmla="*/ 50 w 146"/>
              <a:gd name="T3" fmla="*/ 46 h 146"/>
              <a:gd name="T4" fmla="*/ 46 w 146"/>
              <a:gd name="T5" fmla="*/ 50 h 146"/>
              <a:gd name="T6" fmla="*/ 46 w 146"/>
              <a:gd name="T7" fmla="*/ 96 h 146"/>
              <a:gd name="T8" fmla="*/ 50 w 146"/>
              <a:gd name="T9" fmla="*/ 99 h 146"/>
              <a:gd name="T10" fmla="*/ 96 w 146"/>
              <a:gd name="T11" fmla="*/ 99 h 146"/>
              <a:gd name="T12" fmla="*/ 99 w 146"/>
              <a:gd name="T13" fmla="*/ 96 h 146"/>
              <a:gd name="T14" fmla="*/ 99 w 146"/>
              <a:gd name="T15" fmla="*/ 50 h 146"/>
              <a:gd name="T16" fmla="*/ 96 w 146"/>
              <a:gd name="T17" fmla="*/ 46 h 146"/>
              <a:gd name="T18" fmla="*/ 93 w 146"/>
              <a:gd name="T19" fmla="*/ 93 h 146"/>
              <a:gd name="T20" fmla="*/ 53 w 146"/>
              <a:gd name="T21" fmla="*/ 93 h 146"/>
              <a:gd name="T22" fmla="*/ 53 w 146"/>
              <a:gd name="T23" fmla="*/ 53 h 146"/>
              <a:gd name="T24" fmla="*/ 93 w 146"/>
              <a:gd name="T25" fmla="*/ 53 h 146"/>
              <a:gd name="T26" fmla="*/ 93 w 146"/>
              <a:gd name="T27" fmla="*/ 93 h 146"/>
              <a:gd name="T28" fmla="*/ 73 w 146"/>
              <a:gd name="T29" fmla="*/ 0 h 146"/>
              <a:gd name="T30" fmla="*/ 0 w 146"/>
              <a:gd name="T31" fmla="*/ 73 h 146"/>
              <a:gd name="T32" fmla="*/ 73 w 146"/>
              <a:gd name="T33" fmla="*/ 146 h 146"/>
              <a:gd name="T34" fmla="*/ 146 w 146"/>
              <a:gd name="T35" fmla="*/ 73 h 146"/>
              <a:gd name="T36" fmla="*/ 73 w 146"/>
              <a:gd name="T37" fmla="*/ 0 h 146"/>
              <a:gd name="T38" fmla="*/ 73 w 146"/>
              <a:gd name="T39" fmla="*/ 139 h 146"/>
              <a:gd name="T40" fmla="*/ 7 w 146"/>
              <a:gd name="T41" fmla="*/ 73 h 146"/>
              <a:gd name="T42" fmla="*/ 73 w 146"/>
              <a:gd name="T43" fmla="*/ 7 h 146"/>
              <a:gd name="T44" fmla="*/ 139 w 146"/>
              <a:gd name="T45" fmla="*/ 73 h 146"/>
              <a:gd name="T46" fmla="*/ 73 w 146"/>
              <a:gd name="T47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46">
                <a:moveTo>
                  <a:pt x="96" y="46"/>
                </a:moveTo>
                <a:cubicBezTo>
                  <a:pt x="50" y="46"/>
                  <a:pt x="50" y="46"/>
                  <a:pt x="50" y="46"/>
                </a:cubicBezTo>
                <a:cubicBezTo>
                  <a:pt x="48" y="46"/>
                  <a:pt x="46" y="48"/>
                  <a:pt x="46" y="50"/>
                </a:cubicBezTo>
                <a:cubicBezTo>
                  <a:pt x="46" y="96"/>
                  <a:pt x="46" y="96"/>
                  <a:pt x="46" y="96"/>
                </a:cubicBezTo>
                <a:cubicBezTo>
                  <a:pt x="46" y="98"/>
                  <a:pt x="48" y="99"/>
                  <a:pt x="50" y="99"/>
                </a:cubicBezTo>
                <a:cubicBezTo>
                  <a:pt x="96" y="99"/>
                  <a:pt x="96" y="99"/>
                  <a:pt x="96" y="99"/>
                </a:cubicBezTo>
                <a:cubicBezTo>
                  <a:pt x="98" y="99"/>
                  <a:pt x="99" y="98"/>
                  <a:pt x="99" y="96"/>
                </a:cubicBezTo>
                <a:cubicBezTo>
                  <a:pt x="99" y="50"/>
                  <a:pt x="99" y="50"/>
                  <a:pt x="99" y="50"/>
                </a:cubicBezTo>
                <a:cubicBezTo>
                  <a:pt x="99" y="48"/>
                  <a:pt x="98" y="46"/>
                  <a:pt x="96" y="46"/>
                </a:cubicBezTo>
                <a:close/>
                <a:moveTo>
                  <a:pt x="93" y="93"/>
                </a:moveTo>
                <a:cubicBezTo>
                  <a:pt x="53" y="93"/>
                  <a:pt x="53" y="93"/>
                  <a:pt x="53" y="93"/>
                </a:cubicBezTo>
                <a:cubicBezTo>
                  <a:pt x="53" y="53"/>
                  <a:pt x="53" y="53"/>
                  <a:pt x="53" y="53"/>
                </a:cubicBezTo>
                <a:cubicBezTo>
                  <a:pt x="93" y="53"/>
                  <a:pt x="93" y="53"/>
                  <a:pt x="93" y="53"/>
                </a:cubicBezTo>
                <a:lnTo>
                  <a:pt x="93" y="93"/>
                </a:ln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09"/>
                  <a:pt x="109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385647" y="2092088"/>
            <a:ext cx="547688" cy="547687"/>
          </a:xfrm>
          <a:custGeom>
            <a:avLst/>
            <a:gdLst>
              <a:gd name="T0" fmla="*/ 73 w 146"/>
              <a:gd name="T1" fmla="*/ 46 h 146"/>
              <a:gd name="T2" fmla="*/ 46 w 146"/>
              <a:gd name="T3" fmla="*/ 73 h 146"/>
              <a:gd name="T4" fmla="*/ 73 w 146"/>
              <a:gd name="T5" fmla="*/ 99 h 146"/>
              <a:gd name="T6" fmla="*/ 99 w 146"/>
              <a:gd name="T7" fmla="*/ 73 h 146"/>
              <a:gd name="T8" fmla="*/ 73 w 146"/>
              <a:gd name="T9" fmla="*/ 46 h 146"/>
              <a:gd name="T10" fmla="*/ 73 w 146"/>
              <a:gd name="T11" fmla="*/ 93 h 146"/>
              <a:gd name="T12" fmla="*/ 53 w 146"/>
              <a:gd name="T13" fmla="*/ 73 h 146"/>
              <a:gd name="T14" fmla="*/ 73 w 146"/>
              <a:gd name="T15" fmla="*/ 53 h 146"/>
              <a:gd name="T16" fmla="*/ 93 w 146"/>
              <a:gd name="T17" fmla="*/ 73 h 146"/>
              <a:gd name="T18" fmla="*/ 73 w 146"/>
              <a:gd name="T19" fmla="*/ 93 h 146"/>
              <a:gd name="T20" fmla="*/ 73 w 146"/>
              <a:gd name="T21" fmla="*/ 0 h 146"/>
              <a:gd name="T22" fmla="*/ 0 w 146"/>
              <a:gd name="T23" fmla="*/ 73 h 146"/>
              <a:gd name="T24" fmla="*/ 73 w 146"/>
              <a:gd name="T25" fmla="*/ 146 h 146"/>
              <a:gd name="T26" fmla="*/ 146 w 146"/>
              <a:gd name="T27" fmla="*/ 73 h 146"/>
              <a:gd name="T28" fmla="*/ 73 w 146"/>
              <a:gd name="T29" fmla="*/ 0 h 146"/>
              <a:gd name="T30" fmla="*/ 73 w 146"/>
              <a:gd name="T31" fmla="*/ 139 h 146"/>
              <a:gd name="T32" fmla="*/ 7 w 146"/>
              <a:gd name="T33" fmla="*/ 73 h 146"/>
              <a:gd name="T34" fmla="*/ 73 w 146"/>
              <a:gd name="T35" fmla="*/ 7 h 146"/>
              <a:gd name="T36" fmla="*/ 139 w 146"/>
              <a:gd name="T37" fmla="*/ 73 h 146"/>
              <a:gd name="T38" fmla="*/ 73 w 146"/>
              <a:gd name="T39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6" h="146">
                <a:moveTo>
                  <a:pt x="73" y="46"/>
                </a:moveTo>
                <a:cubicBezTo>
                  <a:pt x="58" y="46"/>
                  <a:pt x="46" y="58"/>
                  <a:pt x="46" y="73"/>
                </a:cubicBezTo>
                <a:cubicBezTo>
                  <a:pt x="46" y="87"/>
                  <a:pt x="58" y="99"/>
                  <a:pt x="73" y="99"/>
                </a:cubicBezTo>
                <a:cubicBezTo>
                  <a:pt x="88" y="99"/>
                  <a:pt x="99" y="87"/>
                  <a:pt x="99" y="73"/>
                </a:cubicBezTo>
                <a:cubicBezTo>
                  <a:pt x="99" y="58"/>
                  <a:pt x="88" y="46"/>
                  <a:pt x="73" y="46"/>
                </a:cubicBezTo>
                <a:close/>
                <a:moveTo>
                  <a:pt x="73" y="93"/>
                </a:moveTo>
                <a:cubicBezTo>
                  <a:pt x="62" y="93"/>
                  <a:pt x="53" y="84"/>
                  <a:pt x="53" y="73"/>
                </a:cubicBezTo>
                <a:cubicBezTo>
                  <a:pt x="53" y="62"/>
                  <a:pt x="62" y="53"/>
                  <a:pt x="73" y="53"/>
                </a:cubicBezTo>
                <a:cubicBezTo>
                  <a:pt x="84" y="53"/>
                  <a:pt x="93" y="62"/>
                  <a:pt x="93" y="73"/>
                </a:cubicBezTo>
                <a:cubicBezTo>
                  <a:pt x="93" y="84"/>
                  <a:pt x="84" y="93"/>
                  <a:pt x="73" y="93"/>
                </a:cubicBez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10" y="7"/>
                  <a:pt x="139" y="36"/>
                  <a:pt x="139" y="73"/>
                </a:cubicBezTo>
                <a:cubicBezTo>
                  <a:pt x="139" y="109"/>
                  <a:pt x="110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5428634" y="2092088"/>
            <a:ext cx="547688" cy="547687"/>
          </a:xfrm>
          <a:custGeom>
            <a:avLst/>
            <a:gdLst>
              <a:gd name="T0" fmla="*/ 45 w 146"/>
              <a:gd name="T1" fmla="*/ 44 h 146"/>
              <a:gd name="T2" fmla="*/ 43 w 146"/>
              <a:gd name="T3" fmla="*/ 43 h 146"/>
              <a:gd name="T4" fmla="*/ 40 w 146"/>
              <a:gd name="T5" fmla="*/ 46 h 146"/>
              <a:gd name="T6" fmla="*/ 40 w 146"/>
              <a:gd name="T7" fmla="*/ 99 h 146"/>
              <a:gd name="T8" fmla="*/ 43 w 146"/>
              <a:gd name="T9" fmla="*/ 103 h 146"/>
              <a:gd name="T10" fmla="*/ 45 w 146"/>
              <a:gd name="T11" fmla="*/ 102 h 146"/>
              <a:gd name="T12" fmla="*/ 45 w 146"/>
              <a:gd name="T13" fmla="*/ 102 h 146"/>
              <a:gd name="T14" fmla="*/ 60 w 146"/>
              <a:gd name="T15" fmla="*/ 94 h 146"/>
              <a:gd name="T16" fmla="*/ 60 w 146"/>
              <a:gd name="T17" fmla="*/ 86 h 146"/>
              <a:gd name="T18" fmla="*/ 47 w 146"/>
              <a:gd name="T19" fmla="*/ 94 h 146"/>
              <a:gd name="T20" fmla="*/ 47 w 146"/>
              <a:gd name="T21" fmla="*/ 52 h 146"/>
              <a:gd name="T22" fmla="*/ 60 w 146"/>
              <a:gd name="T23" fmla="*/ 60 h 146"/>
              <a:gd name="T24" fmla="*/ 60 w 146"/>
              <a:gd name="T25" fmla="*/ 52 h 146"/>
              <a:gd name="T26" fmla="*/ 45 w 146"/>
              <a:gd name="T27" fmla="*/ 44 h 146"/>
              <a:gd name="T28" fmla="*/ 118 w 146"/>
              <a:gd name="T29" fmla="*/ 70 h 146"/>
              <a:gd name="T30" fmla="*/ 118 w 146"/>
              <a:gd name="T31" fmla="*/ 70 h 146"/>
              <a:gd name="T32" fmla="*/ 117 w 146"/>
              <a:gd name="T33" fmla="*/ 70 h 146"/>
              <a:gd name="T34" fmla="*/ 117 w 146"/>
              <a:gd name="T35" fmla="*/ 70 h 146"/>
              <a:gd name="T36" fmla="*/ 72 w 146"/>
              <a:gd name="T37" fmla="*/ 44 h 146"/>
              <a:gd name="T38" fmla="*/ 72 w 146"/>
              <a:gd name="T39" fmla="*/ 44 h 146"/>
              <a:gd name="T40" fmla="*/ 70 w 146"/>
              <a:gd name="T41" fmla="*/ 43 h 146"/>
              <a:gd name="T42" fmla="*/ 66 w 146"/>
              <a:gd name="T43" fmla="*/ 46 h 146"/>
              <a:gd name="T44" fmla="*/ 66 w 146"/>
              <a:gd name="T45" fmla="*/ 99 h 146"/>
              <a:gd name="T46" fmla="*/ 70 w 146"/>
              <a:gd name="T47" fmla="*/ 103 h 146"/>
              <a:gd name="T48" fmla="*/ 72 w 146"/>
              <a:gd name="T49" fmla="*/ 102 h 146"/>
              <a:gd name="T50" fmla="*/ 72 w 146"/>
              <a:gd name="T51" fmla="*/ 102 h 146"/>
              <a:gd name="T52" fmla="*/ 117 w 146"/>
              <a:gd name="T53" fmla="*/ 76 h 146"/>
              <a:gd name="T54" fmla="*/ 117 w 146"/>
              <a:gd name="T55" fmla="*/ 76 h 146"/>
              <a:gd name="T56" fmla="*/ 118 w 146"/>
              <a:gd name="T57" fmla="*/ 75 h 146"/>
              <a:gd name="T58" fmla="*/ 118 w 146"/>
              <a:gd name="T59" fmla="*/ 75 h 146"/>
              <a:gd name="T60" fmla="*/ 119 w 146"/>
              <a:gd name="T61" fmla="*/ 73 h 146"/>
              <a:gd name="T62" fmla="*/ 118 w 146"/>
              <a:gd name="T63" fmla="*/ 70 h 146"/>
              <a:gd name="T64" fmla="*/ 73 w 146"/>
              <a:gd name="T65" fmla="*/ 94 h 146"/>
              <a:gd name="T66" fmla="*/ 73 w 146"/>
              <a:gd name="T67" fmla="*/ 52 h 146"/>
              <a:gd name="T68" fmla="*/ 109 w 146"/>
              <a:gd name="T69" fmla="*/ 73 h 146"/>
              <a:gd name="T70" fmla="*/ 73 w 146"/>
              <a:gd name="T71" fmla="*/ 94 h 146"/>
              <a:gd name="T72" fmla="*/ 73 w 146"/>
              <a:gd name="T73" fmla="*/ 0 h 146"/>
              <a:gd name="T74" fmla="*/ 0 w 146"/>
              <a:gd name="T75" fmla="*/ 73 h 146"/>
              <a:gd name="T76" fmla="*/ 73 w 146"/>
              <a:gd name="T77" fmla="*/ 146 h 146"/>
              <a:gd name="T78" fmla="*/ 146 w 146"/>
              <a:gd name="T79" fmla="*/ 73 h 146"/>
              <a:gd name="T80" fmla="*/ 73 w 146"/>
              <a:gd name="T81" fmla="*/ 0 h 146"/>
              <a:gd name="T82" fmla="*/ 73 w 146"/>
              <a:gd name="T83" fmla="*/ 139 h 146"/>
              <a:gd name="T84" fmla="*/ 7 w 146"/>
              <a:gd name="T85" fmla="*/ 73 h 146"/>
              <a:gd name="T86" fmla="*/ 73 w 146"/>
              <a:gd name="T87" fmla="*/ 7 h 146"/>
              <a:gd name="T88" fmla="*/ 139 w 146"/>
              <a:gd name="T89" fmla="*/ 73 h 146"/>
              <a:gd name="T90" fmla="*/ 73 w 146"/>
              <a:gd name="T91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6" h="146">
                <a:moveTo>
                  <a:pt x="45" y="44"/>
                </a:moveTo>
                <a:cubicBezTo>
                  <a:pt x="45" y="43"/>
                  <a:pt x="44" y="43"/>
                  <a:pt x="43" y="43"/>
                </a:cubicBezTo>
                <a:cubicBezTo>
                  <a:pt x="41" y="43"/>
                  <a:pt x="40" y="44"/>
                  <a:pt x="40" y="46"/>
                </a:cubicBezTo>
                <a:cubicBezTo>
                  <a:pt x="40" y="99"/>
                  <a:pt x="40" y="99"/>
                  <a:pt x="40" y="99"/>
                </a:cubicBezTo>
                <a:cubicBezTo>
                  <a:pt x="40" y="101"/>
                  <a:pt x="41" y="103"/>
                  <a:pt x="43" y="103"/>
                </a:cubicBezTo>
                <a:cubicBezTo>
                  <a:pt x="44" y="103"/>
                  <a:pt x="45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60" y="94"/>
                  <a:pt x="60" y="94"/>
                  <a:pt x="60" y="94"/>
                </a:cubicBezTo>
                <a:cubicBezTo>
                  <a:pt x="60" y="86"/>
                  <a:pt x="60" y="86"/>
                  <a:pt x="60" y="86"/>
                </a:cubicBezTo>
                <a:cubicBezTo>
                  <a:pt x="47" y="94"/>
                  <a:pt x="47" y="94"/>
                  <a:pt x="47" y="94"/>
                </a:cubicBezTo>
                <a:cubicBezTo>
                  <a:pt x="47" y="52"/>
                  <a:pt x="47" y="52"/>
                  <a:pt x="47" y="52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52"/>
                  <a:pt x="60" y="52"/>
                  <a:pt x="60" y="52"/>
                </a:cubicBezTo>
                <a:cubicBezTo>
                  <a:pt x="45" y="44"/>
                  <a:pt x="45" y="44"/>
                  <a:pt x="45" y="44"/>
                </a:cubicBezTo>
                <a:close/>
                <a:moveTo>
                  <a:pt x="118" y="70"/>
                </a:moveTo>
                <a:cubicBezTo>
                  <a:pt x="118" y="70"/>
                  <a:pt x="118" y="70"/>
                  <a:pt x="118" y="70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1" y="43"/>
                  <a:pt x="70" y="43"/>
                  <a:pt x="70" y="43"/>
                </a:cubicBezTo>
                <a:cubicBezTo>
                  <a:pt x="68" y="43"/>
                  <a:pt x="66" y="44"/>
                  <a:pt x="66" y="46"/>
                </a:cubicBezTo>
                <a:cubicBezTo>
                  <a:pt x="66" y="99"/>
                  <a:pt x="66" y="99"/>
                  <a:pt x="66" y="99"/>
                </a:cubicBezTo>
                <a:cubicBezTo>
                  <a:pt x="66" y="101"/>
                  <a:pt x="68" y="103"/>
                  <a:pt x="70" y="103"/>
                </a:cubicBezTo>
                <a:cubicBezTo>
                  <a:pt x="70" y="103"/>
                  <a:pt x="71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117" y="76"/>
                  <a:pt x="117" y="76"/>
                  <a:pt x="117" y="76"/>
                </a:cubicBezTo>
                <a:cubicBezTo>
                  <a:pt x="117" y="76"/>
                  <a:pt x="117" y="76"/>
                  <a:pt x="117" y="76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9" y="75"/>
                  <a:pt x="119" y="74"/>
                  <a:pt x="119" y="73"/>
                </a:cubicBezTo>
                <a:cubicBezTo>
                  <a:pt x="119" y="72"/>
                  <a:pt x="119" y="71"/>
                  <a:pt x="118" y="70"/>
                </a:cubicBezTo>
                <a:close/>
                <a:moveTo>
                  <a:pt x="73" y="94"/>
                </a:moveTo>
                <a:cubicBezTo>
                  <a:pt x="73" y="52"/>
                  <a:pt x="73" y="52"/>
                  <a:pt x="73" y="52"/>
                </a:cubicBezTo>
                <a:cubicBezTo>
                  <a:pt x="109" y="73"/>
                  <a:pt x="109" y="73"/>
                  <a:pt x="109" y="73"/>
                </a:cubicBezTo>
                <a:lnTo>
                  <a:pt x="73" y="94"/>
                </a:ln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10" y="7"/>
                  <a:pt x="139" y="36"/>
                  <a:pt x="139" y="73"/>
                </a:cubicBezTo>
                <a:cubicBezTo>
                  <a:pt x="139" y="109"/>
                  <a:pt x="110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6471622" y="2092088"/>
            <a:ext cx="549275" cy="547687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73 w 146"/>
              <a:gd name="T11" fmla="*/ 139 h 146"/>
              <a:gd name="T12" fmla="*/ 7 w 146"/>
              <a:gd name="T13" fmla="*/ 73 h 146"/>
              <a:gd name="T14" fmla="*/ 73 w 146"/>
              <a:gd name="T15" fmla="*/ 7 h 146"/>
              <a:gd name="T16" fmla="*/ 139 w 146"/>
              <a:gd name="T17" fmla="*/ 73 h 146"/>
              <a:gd name="T18" fmla="*/ 73 w 146"/>
              <a:gd name="T19" fmla="*/ 139 h 146"/>
              <a:gd name="T20" fmla="*/ 103 w 146"/>
              <a:gd name="T21" fmla="*/ 43 h 146"/>
              <a:gd name="T22" fmla="*/ 90 w 146"/>
              <a:gd name="T23" fmla="*/ 43 h 146"/>
              <a:gd name="T24" fmla="*/ 86 w 146"/>
              <a:gd name="T25" fmla="*/ 46 h 146"/>
              <a:gd name="T26" fmla="*/ 86 w 146"/>
              <a:gd name="T27" fmla="*/ 67 h 146"/>
              <a:gd name="T28" fmla="*/ 45 w 146"/>
              <a:gd name="T29" fmla="*/ 44 h 146"/>
              <a:gd name="T30" fmla="*/ 45 w 146"/>
              <a:gd name="T31" fmla="*/ 44 h 146"/>
              <a:gd name="T32" fmla="*/ 43 w 146"/>
              <a:gd name="T33" fmla="*/ 43 h 146"/>
              <a:gd name="T34" fmla="*/ 40 w 146"/>
              <a:gd name="T35" fmla="*/ 46 h 146"/>
              <a:gd name="T36" fmla="*/ 40 w 146"/>
              <a:gd name="T37" fmla="*/ 99 h 146"/>
              <a:gd name="T38" fmla="*/ 43 w 146"/>
              <a:gd name="T39" fmla="*/ 103 h 146"/>
              <a:gd name="T40" fmla="*/ 45 w 146"/>
              <a:gd name="T41" fmla="*/ 102 h 146"/>
              <a:gd name="T42" fmla="*/ 45 w 146"/>
              <a:gd name="T43" fmla="*/ 102 h 146"/>
              <a:gd name="T44" fmla="*/ 86 w 146"/>
              <a:gd name="T45" fmla="*/ 78 h 146"/>
              <a:gd name="T46" fmla="*/ 86 w 146"/>
              <a:gd name="T47" fmla="*/ 99 h 146"/>
              <a:gd name="T48" fmla="*/ 90 w 146"/>
              <a:gd name="T49" fmla="*/ 103 h 146"/>
              <a:gd name="T50" fmla="*/ 103 w 146"/>
              <a:gd name="T51" fmla="*/ 103 h 146"/>
              <a:gd name="T52" fmla="*/ 106 w 146"/>
              <a:gd name="T53" fmla="*/ 99 h 146"/>
              <a:gd name="T54" fmla="*/ 106 w 146"/>
              <a:gd name="T55" fmla="*/ 46 h 146"/>
              <a:gd name="T56" fmla="*/ 103 w 146"/>
              <a:gd name="T57" fmla="*/ 43 h 146"/>
              <a:gd name="T58" fmla="*/ 47 w 146"/>
              <a:gd name="T59" fmla="*/ 94 h 146"/>
              <a:gd name="T60" fmla="*/ 47 w 146"/>
              <a:gd name="T61" fmla="*/ 52 h 146"/>
              <a:gd name="T62" fmla="*/ 83 w 146"/>
              <a:gd name="T63" fmla="*/ 73 h 146"/>
              <a:gd name="T64" fmla="*/ 47 w 146"/>
              <a:gd name="T65" fmla="*/ 94 h 146"/>
              <a:gd name="T66" fmla="*/ 100 w 146"/>
              <a:gd name="T67" fmla="*/ 96 h 146"/>
              <a:gd name="T68" fmla="*/ 93 w 146"/>
              <a:gd name="T69" fmla="*/ 96 h 146"/>
              <a:gd name="T70" fmla="*/ 93 w 146"/>
              <a:gd name="T71" fmla="*/ 50 h 146"/>
              <a:gd name="T72" fmla="*/ 100 w 146"/>
              <a:gd name="T73" fmla="*/ 50 h 146"/>
              <a:gd name="T74" fmla="*/ 100 w 146"/>
              <a:gd name="T75" fmla="*/ 9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6" y="139"/>
                  <a:pt x="7" y="109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10" y="7"/>
                  <a:pt x="139" y="36"/>
                  <a:pt x="139" y="73"/>
                </a:cubicBezTo>
                <a:cubicBezTo>
                  <a:pt x="139" y="109"/>
                  <a:pt x="110" y="139"/>
                  <a:pt x="73" y="139"/>
                </a:cubicBezTo>
                <a:close/>
                <a:moveTo>
                  <a:pt x="103" y="43"/>
                </a:moveTo>
                <a:cubicBezTo>
                  <a:pt x="90" y="43"/>
                  <a:pt x="90" y="43"/>
                  <a:pt x="90" y="43"/>
                </a:cubicBezTo>
                <a:cubicBezTo>
                  <a:pt x="88" y="43"/>
                  <a:pt x="86" y="44"/>
                  <a:pt x="86" y="46"/>
                </a:cubicBezTo>
                <a:cubicBezTo>
                  <a:pt x="86" y="67"/>
                  <a:pt x="86" y="67"/>
                  <a:pt x="86" y="67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3"/>
                  <a:pt x="44" y="43"/>
                  <a:pt x="43" y="43"/>
                </a:cubicBezTo>
                <a:cubicBezTo>
                  <a:pt x="41" y="43"/>
                  <a:pt x="40" y="44"/>
                  <a:pt x="40" y="46"/>
                </a:cubicBezTo>
                <a:cubicBezTo>
                  <a:pt x="40" y="99"/>
                  <a:pt x="40" y="99"/>
                  <a:pt x="40" y="99"/>
                </a:cubicBezTo>
                <a:cubicBezTo>
                  <a:pt x="40" y="101"/>
                  <a:pt x="41" y="103"/>
                  <a:pt x="43" y="103"/>
                </a:cubicBezTo>
                <a:cubicBezTo>
                  <a:pt x="44" y="103"/>
                  <a:pt x="45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86" y="78"/>
                  <a:pt x="86" y="78"/>
                  <a:pt x="86" y="78"/>
                </a:cubicBezTo>
                <a:cubicBezTo>
                  <a:pt x="86" y="99"/>
                  <a:pt x="86" y="99"/>
                  <a:pt x="86" y="99"/>
                </a:cubicBezTo>
                <a:cubicBezTo>
                  <a:pt x="86" y="101"/>
                  <a:pt x="88" y="103"/>
                  <a:pt x="90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5" y="103"/>
                  <a:pt x="106" y="101"/>
                  <a:pt x="106" y="99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6" y="44"/>
                  <a:pt x="105" y="43"/>
                  <a:pt x="103" y="43"/>
                </a:cubicBezTo>
                <a:close/>
                <a:moveTo>
                  <a:pt x="47" y="94"/>
                </a:moveTo>
                <a:cubicBezTo>
                  <a:pt x="47" y="52"/>
                  <a:pt x="47" y="52"/>
                  <a:pt x="47" y="52"/>
                </a:cubicBezTo>
                <a:cubicBezTo>
                  <a:pt x="83" y="73"/>
                  <a:pt x="83" y="73"/>
                  <a:pt x="83" y="73"/>
                </a:cubicBezTo>
                <a:lnTo>
                  <a:pt x="47" y="94"/>
                </a:lnTo>
                <a:close/>
                <a:moveTo>
                  <a:pt x="100" y="96"/>
                </a:moveTo>
                <a:cubicBezTo>
                  <a:pt x="93" y="96"/>
                  <a:pt x="93" y="96"/>
                  <a:pt x="93" y="96"/>
                </a:cubicBezTo>
                <a:cubicBezTo>
                  <a:pt x="93" y="50"/>
                  <a:pt x="93" y="50"/>
                  <a:pt x="93" y="50"/>
                </a:cubicBezTo>
                <a:cubicBezTo>
                  <a:pt x="100" y="50"/>
                  <a:pt x="100" y="50"/>
                  <a:pt x="100" y="50"/>
                </a:cubicBezTo>
                <a:lnTo>
                  <a:pt x="100" y="9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516197" y="2092088"/>
            <a:ext cx="547688" cy="547687"/>
          </a:xfrm>
          <a:custGeom>
            <a:avLst/>
            <a:gdLst>
              <a:gd name="T0" fmla="*/ 100 w 146"/>
              <a:gd name="T1" fmla="*/ 79 h 146"/>
              <a:gd name="T2" fmla="*/ 47 w 146"/>
              <a:gd name="T3" fmla="*/ 79 h 146"/>
              <a:gd name="T4" fmla="*/ 43 w 146"/>
              <a:gd name="T5" fmla="*/ 83 h 146"/>
              <a:gd name="T6" fmla="*/ 43 w 146"/>
              <a:gd name="T7" fmla="*/ 96 h 146"/>
              <a:gd name="T8" fmla="*/ 47 w 146"/>
              <a:gd name="T9" fmla="*/ 99 h 146"/>
              <a:gd name="T10" fmla="*/ 100 w 146"/>
              <a:gd name="T11" fmla="*/ 99 h 146"/>
              <a:gd name="T12" fmla="*/ 103 w 146"/>
              <a:gd name="T13" fmla="*/ 96 h 146"/>
              <a:gd name="T14" fmla="*/ 103 w 146"/>
              <a:gd name="T15" fmla="*/ 83 h 146"/>
              <a:gd name="T16" fmla="*/ 100 w 146"/>
              <a:gd name="T17" fmla="*/ 79 h 146"/>
              <a:gd name="T18" fmla="*/ 96 w 146"/>
              <a:gd name="T19" fmla="*/ 93 h 146"/>
              <a:gd name="T20" fmla="*/ 50 w 146"/>
              <a:gd name="T21" fmla="*/ 93 h 146"/>
              <a:gd name="T22" fmla="*/ 50 w 146"/>
              <a:gd name="T23" fmla="*/ 86 h 146"/>
              <a:gd name="T24" fmla="*/ 96 w 146"/>
              <a:gd name="T25" fmla="*/ 86 h 146"/>
              <a:gd name="T26" fmla="*/ 96 w 146"/>
              <a:gd name="T27" fmla="*/ 93 h 146"/>
              <a:gd name="T28" fmla="*/ 102 w 146"/>
              <a:gd name="T29" fmla="*/ 67 h 146"/>
              <a:gd name="T30" fmla="*/ 102 w 146"/>
              <a:gd name="T31" fmla="*/ 67 h 146"/>
              <a:gd name="T32" fmla="*/ 102 w 146"/>
              <a:gd name="T33" fmla="*/ 67 h 146"/>
              <a:gd name="T34" fmla="*/ 76 w 146"/>
              <a:gd name="T35" fmla="*/ 41 h 146"/>
              <a:gd name="T36" fmla="*/ 76 w 146"/>
              <a:gd name="T37" fmla="*/ 41 h 146"/>
              <a:gd name="T38" fmla="*/ 73 w 146"/>
              <a:gd name="T39" fmla="*/ 40 h 146"/>
              <a:gd name="T40" fmla="*/ 71 w 146"/>
              <a:gd name="T41" fmla="*/ 41 h 146"/>
              <a:gd name="T42" fmla="*/ 70 w 146"/>
              <a:gd name="T43" fmla="*/ 41 h 146"/>
              <a:gd name="T44" fmla="*/ 44 w 146"/>
              <a:gd name="T45" fmla="*/ 67 h 146"/>
              <a:gd name="T46" fmla="*/ 44 w 146"/>
              <a:gd name="T47" fmla="*/ 67 h 146"/>
              <a:gd name="T48" fmla="*/ 44 w 146"/>
              <a:gd name="T49" fmla="*/ 67 h 146"/>
              <a:gd name="T50" fmla="*/ 44 w 146"/>
              <a:gd name="T51" fmla="*/ 67 h 146"/>
              <a:gd name="T52" fmla="*/ 43 w 146"/>
              <a:gd name="T53" fmla="*/ 69 h 146"/>
              <a:gd name="T54" fmla="*/ 47 w 146"/>
              <a:gd name="T55" fmla="*/ 73 h 146"/>
              <a:gd name="T56" fmla="*/ 100 w 146"/>
              <a:gd name="T57" fmla="*/ 73 h 146"/>
              <a:gd name="T58" fmla="*/ 103 w 146"/>
              <a:gd name="T59" fmla="*/ 69 h 146"/>
              <a:gd name="T60" fmla="*/ 102 w 146"/>
              <a:gd name="T61" fmla="*/ 67 h 146"/>
              <a:gd name="T62" fmla="*/ 55 w 146"/>
              <a:gd name="T63" fmla="*/ 66 h 146"/>
              <a:gd name="T64" fmla="*/ 73 w 146"/>
              <a:gd name="T65" fmla="*/ 48 h 146"/>
              <a:gd name="T66" fmla="*/ 92 w 146"/>
              <a:gd name="T67" fmla="*/ 66 h 146"/>
              <a:gd name="T68" fmla="*/ 55 w 146"/>
              <a:gd name="T69" fmla="*/ 66 h 146"/>
              <a:gd name="T70" fmla="*/ 73 w 146"/>
              <a:gd name="T71" fmla="*/ 0 h 146"/>
              <a:gd name="T72" fmla="*/ 0 w 146"/>
              <a:gd name="T73" fmla="*/ 73 h 146"/>
              <a:gd name="T74" fmla="*/ 73 w 146"/>
              <a:gd name="T75" fmla="*/ 146 h 146"/>
              <a:gd name="T76" fmla="*/ 146 w 146"/>
              <a:gd name="T77" fmla="*/ 73 h 146"/>
              <a:gd name="T78" fmla="*/ 73 w 146"/>
              <a:gd name="T79" fmla="*/ 0 h 146"/>
              <a:gd name="T80" fmla="*/ 73 w 146"/>
              <a:gd name="T81" fmla="*/ 139 h 146"/>
              <a:gd name="T82" fmla="*/ 7 w 146"/>
              <a:gd name="T83" fmla="*/ 73 h 146"/>
              <a:gd name="T84" fmla="*/ 73 w 146"/>
              <a:gd name="T85" fmla="*/ 7 h 146"/>
              <a:gd name="T86" fmla="*/ 139 w 146"/>
              <a:gd name="T87" fmla="*/ 73 h 146"/>
              <a:gd name="T88" fmla="*/ 73 w 146"/>
              <a:gd name="T89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6" h="146">
                <a:moveTo>
                  <a:pt x="100" y="79"/>
                </a:moveTo>
                <a:cubicBezTo>
                  <a:pt x="47" y="79"/>
                  <a:pt x="47" y="79"/>
                  <a:pt x="47" y="79"/>
                </a:cubicBezTo>
                <a:cubicBezTo>
                  <a:pt x="45" y="79"/>
                  <a:pt x="43" y="81"/>
                  <a:pt x="43" y="83"/>
                </a:cubicBezTo>
                <a:cubicBezTo>
                  <a:pt x="43" y="96"/>
                  <a:pt x="43" y="96"/>
                  <a:pt x="43" y="96"/>
                </a:cubicBezTo>
                <a:cubicBezTo>
                  <a:pt x="43" y="98"/>
                  <a:pt x="45" y="99"/>
                  <a:pt x="47" y="99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101" y="99"/>
                  <a:pt x="103" y="98"/>
                  <a:pt x="103" y="96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1"/>
                  <a:pt x="101" y="79"/>
                  <a:pt x="100" y="79"/>
                </a:cubicBezTo>
                <a:close/>
                <a:moveTo>
                  <a:pt x="96" y="93"/>
                </a:moveTo>
                <a:cubicBezTo>
                  <a:pt x="50" y="93"/>
                  <a:pt x="50" y="93"/>
                  <a:pt x="50" y="93"/>
                </a:cubicBezTo>
                <a:cubicBezTo>
                  <a:pt x="50" y="86"/>
                  <a:pt x="50" y="86"/>
                  <a:pt x="50" y="86"/>
                </a:cubicBezTo>
                <a:cubicBezTo>
                  <a:pt x="96" y="86"/>
                  <a:pt x="96" y="86"/>
                  <a:pt x="96" y="86"/>
                </a:cubicBezTo>
                <a:lnTo>
                  <a:pt x="96" y="93"/>
                </a:lnTo>
                <a:close/>
                <a:moveTo>
                  <a:pt x="102" y="67"/>
                </a:moveTo>
                <a:cubicBezTo>
                  <a:pt x="102" y="67"/>
                  <a:pt x="102" y="67"/>
                  <a:pt x="102" y="67"/>
                </a:cubicBezTo>
                <a:cubicBezTo>
                  <a:pt x="102" y="67"/>
                  <a:pt x="102" y="67"/>
                  <a:pt x="102" y="67"/>
                </a:cubicBez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75" y="40"/>
                  <a:pt x="74" y="40"/>
                  <a:pt x="73" y="40"/>
                </a:cubicBezTo>
                <a:cubicBezTo>
                  <a:pt x="72" y="40"/>
                  <a:pt x="71" y="40"/>
                  <a:pt x="71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8"/>
                  <a:pt x="43" y="69"/>
                  <a:pt x="43" y="69"/>
                </a:cubicBezTo>
                <a:cubicBezTo>
                  <a:pt x="43" y="71"/>
                  <a:pt x="45" y="73"/>
                  <a:pt x="47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1" y="73"/>
                  <a:pt x="103" y="71"/>
                  <a:pt x="103" y="69"/>
                </a:cubicBezTo>
                <a:cubicBezTo>
                  <a:pt x="103" y="69"/>
                  <a:pt x="103" y="68"/>
                  <a:pt x="102" y="67"/>
                </a:cubicBezTo>
                <a:close/>
                <a:moveTo>
                  <a:pt x="55" y="66"/>
                </a:moveTo>
                <a:cubicBezTo>
                  <a:pt x="73" y="48"/>
                  <a:pt x="73" y="48"/>
                  <a:pt x="73" y="48"/>
                </a:cubicBezTo>
                <a:cubicBezTo>
                  <a:pt x="92" y="66"/>
                  <a:pt x="92" y="66"/>
                  <a:pt x="92" y="66"/>
                </a:cubicBezTo>
                <a:lnTo>
                  <a:pt x="55" y="66"/>
                </a:ln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7" y="139"/>
                  <a:pt x="7" y="109"/>
                  <a:pt x="7" y="73"/>
                </a:cubicBezTo>
                <a:cubicBezTo>
                  <a:pt x="7" y="36"/>
                  <a:pt x="37" y="7"/>
                  <a:pt x="73" y="7"/>
                </a:cubicBezTo>
                <a:cubicBezTo>
                  <a:pt x="110" y="7"/>
                  <a:pt x="139" y="36"/>
                  <a:pt x="139" y="73"/>
                </a:cubicBezTo>
                <a:cubicBezTo>
                  <a:pt x="139" y="109"/>
                  <a:pt x="110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559184" y="2092088"/>
            <a:ext cx="547688" cy="547687"/>
          </a:xfrm>
          <a:custGeom>
            <a:avLst/>
            <a:gdLst>
              <a:gd name="T0" fmla="*/ 9 w 146"/>
              <a:gd name="T1" fmla="*/ 13 h 146"/>
              <a:gd name="T2" fmla="*/ 14 w 146"/>
              <a:gd name="T3" fmla="*/ 1 h 146"/>
              <a:gd name="T4" fmla="*/ 27 w 146"/>
              <a:gd name="T5" fmla="*/ 7 h 146"/>
              <a:gd name="T6" fmla="*/ 40 w 146"/>
              <a:gd name="T7" fmla="*/ 0 h 146"/>
              <a:gd name="T8" fmla="*/ 27 w 146"/>
              <a:gd name="T9" fmla="*/ 7 h 146"/>
              <a:gd name="T10" fmla="*/ 0 w 146"/>
              <a:gd name="T11" fmla="*/ 106 h 146"/>
              <a:gd name="T12" fmla="*/ 7 w 146"/>
              <a:gd name="T13" fmla="*/ 119 h 146"/>
              <a:gd name="T14" fmla="*/ 27 w 146"/>
              <a:gd name="T15" fmla="*/ 146 h 146"/>
              <a:gd name="T16" fmla="*/ 40 w 146"/>
              <a:gd name="T17" fmla="*/ 139 h 146"/>
              <a:gd name="T18" fmla="*/ 27 w 146"/>
              <a:gd name="T19" fmla="*/ 146 h 146"/>
              <a:gd name="T20" fmla="*/ 0 w 146"/>
              <a:gd name="T21" fmla="*/ 79 h 146"/>
              <a:gd name="T22" fmla="*/ 7 w 146"/>
              <a:gd name="T23" fmla="*/ 93 h 146"/>
              <a:gd name="T24" fmla="*/ 53 w 146"/>
              <a:gd name="T25" fmla="*/ 146 h 146"/>
              <a:gd name="T26" fmla="*/ 66 w 146"/>
              <a:gd name="T27" fmla="*/ 139 h 146"/>
              <a:gd name="T28" fmla="*/ 53 w 146"/>
              <a:gd name="T29" fmla="*/ 146 h 146"/>
              <a:gd name="T30" fmla="*/ 0 w 146"/>
              <a:gd name="T31" fmla="*/ 26 h 146"/>
              <a:gd name="T32" fmla="*/ 7 w 146"/>
              <a:gd name="T33" fmla="*/ 40 h 146"/>
              <a:gd name="T34" fmla="*/ 137 w 146"/>
              <a:gd name="T35" fmla="*/ 13 h 146"/>
              <a:gd name="T36" fmla="*/ 133 w 146"/>
              <a:gd name="T37" fmla="*/ 1 h 146"/>
              <a:gd name="T38" fmla="*/ 137 w 146"/>
              <a:gd name="T39" fmla="*/ 13 h 146"/>
              <a:gd name="T40" fmla="*/ 0 w 146"/>
              <a:gd name="T41" fmla="*/ 53 h 146"/>
              <a:gd name="T42" fmla="*/ 7 w 146"/>
              <a:gd name="T43" fmla="*/ 66 h 146"/>
              <a:gd name="T44" fmla="*/ 9 w 146"/>
              <a:gd name="T45" fmla="*/ 132 h 146"/>
              <a:gd name="T46" fmla="*/ 14 w 146"/>
              <a:gd name="T47" fmla="*/ 144 h 146"/>
              <a:gd name="T48" fmla="*/ 9 w 146"/>
              <a:gd name="T49" fmla="*/ 132 h 146"/>
              <a:gd name="T50" fmla="*/ 146 w 146"/>
              <a:gd name="T51" fmla="*/ 93 h 146"/>
              <a:gd name="T52" fmla="*/ 139 w 146"/>
              <a:gd name="T53" fmla="*/ 79 h 146"/>
              <a:gd name="T54" fmla="*/ 139 w 146"/>
              <a:gd name="T55" fmla="*/ 119 h 146"/>
              <a:gd name="T56" fmla="*/ 146 w 146"/>
              <a:gd name="T57" fmla="*/ 106 h 146"/>
              <a:gd name="T58" fmla="*/ 139 w 146"/>
              <a:gd name="T59" fmla="*/ 119 h 146"/>
              <a:gd name="T60" fmla="*/ 139 w 146"/>
              <a:gd name="T61" fmla="*/ 40 h 146"/>
              <a:gd name="T62" fmla="*/ 146 w 146"/>
              <a:gd name="T63" fmla="*/ 26 h 146"/>
              <a:gd name="T64" fmla="*/ 139 w 146"/>
              <a:gd name="T65" fmla="*/ 66 h 146"/>
              <a:gd name="T66" fmla="*/ 146 w 146"/>
              <a:gd name="T67" fmla="*/ 53 h 146"/>
              <a:gd name="T68" fmla="*/ 139 w 146"/>
              <a:gd name="T69" fmla="*/ 66 h 146"/>
              <a:gd name="T70" fmla="*/ 66 w 146"/>
              <a:gd name="T71" fmla="*/ 7 h 146"/>
              <a:gd name="T72" fmla="*/ 53 w 146"/>
              <a:gd name="T73" fmla="*/ 0 h 146"/>
              <a:gd name="T74" fmla="*/ 133 w 146"/>
              <a:gd name="T75" fmla="*/ 137 h 146"/>
              <a:gd name="T76" fmla="*/ 145 w 146"/>
              <a:gd name="T77" fmla="*/ 132 h 146"/>
              <a:gd name="T78" fmla="*/ 133 w 146"/>
              <a:gd name="T79" fmla="*/ 137 h 146"/>
              <a:gd name="T80" fmla="*/ 93 w 146"/>
              <a:gd name="T81" fmla="*/ 146 h 146"/>
              <a:gd name="T82" fmla="*/ 80 w 146"/>
              <a:gd name="T83" fmla="*/ 139 h 146"/>
              <a:gd name="T84" fmla="*/ 106 w 146"/>
              <a:gd name="T85" fmla="*/ 7 h 146"/>
              <a:gd name="T86" fmla="*/ 119 w 146"/>
              <a:gd name="T87" fmla="*/ 0 h 146"/>
              <a:gd name="T88" fmla="*/ 106 w 146"/>
              <a:gd name="T89" fmla="*/ 7 h 146"/>
              <a:gd name="T90" fmla="*/ 93 w 146"/>
              <a:gd name="T91" fmla="*/ 7 h 146"/>
              <a:gd name="T92" fmla="*/ 80 w 146"/>
              <a:gd name="T93" fmla="*/ 0 h 146"/>
              <a:gd name="T94" fmla="*/ 106 w 146"/>
              <a:gd name="T95" fmla="*/ 146 h 146"/>
              <a:gd name="T96" fmla="*/ 119 w 146"/>
              <a:gd name="T97" fmla="*/ 139 h 146"/>
              <a:gd name="T98" fmla="*/ 106 w 146"/>
              <a:gd name="T99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6" h="146">
                <a:moveTo>
                  <a:pt x="1" y="13"/>
                </a:moveTo>
                <a:cubicBezTo>
                  <a:pt x="9" y="13"/>
                  <a:pt x="9" y="13"/>
                  <a:pt x="9" y="13"/>
                </a:cubicBezTo>
                <a:cubicBezTo>
                  <a:pt x="10" y="11"/>
                  <a:pt x="12" y="10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8" y="3"/>
                  <a:pt x="3" y="8"/>
                  <a:pt x="1" y="13"/>
                </a:cubicBezTo>
                <a:close/>
                <a:moveTo>
                  <a:pt x="27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7" y="0"/>
                  <a:pt x="27" y="0"/>
                  <a:pt x="27" y="0"/>
                </a:cubicBezTo>
                <a:lnTo>
                  <a:pt x="27" y="7"/>
                </a:lnTo>
                <a:close/>
                <a:moveTo>
                  <a:pt x="7" y="106"/>
                </a:moveTo>
                <a:cubicBezTo>
                  <a:pt x="0" y="106"/>
                  <a:pt x="0" y="106"/>
                  <a:pt x="0" y="106"/>
                </a:cubicBezTo>
                <a:cubicBezTo>
                  <a:pt x="0" y="119"/>
                  <a:pt x="0" y="119"/>
                  <a:pt x="0" y="119"/>
                </a:cubicBezTo>
                <a:cubicBezTo>
                  <a:pt x="7" y="119"/>
                  <a:pt x="7" y="119"/>
                  <a:pt x="7" y="119"/>
                </a:cubicBezTo>
                <a:lnTo>
                  <a:pt x="7" y="106"/>
                </a:lnTo>
                <a:close/>
                <a:moveTo>
                  <a:pt x="27" y="146"/>
                </a:moveTo>
                <a:cubicBezTo>
                  <a:pt x="40" y="146"/>
                  <a:pt x="40" y="146"/>
                  <a:pt x="40" y="146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27" y="139"/>
                  <a:pt x="27" y="139"/>
                  <a:pt x="27" y="139"/>
                </a:cubicBezTo>
                <a:lnTo>
                  <a:pt x="27" y="146"/>
                </a:lnTo>
                <a:close/>
                <a:moveTo>
                  <a:pt x="7" y="79"/>
                </a:moveTo>
                <a:cubicBezTo>
                  <a:pt x="0" y="79"/>
                  <a:pt x="0" y="79"/>
                  <a:pt x="0" y="79"/>
                </a:cubicBezTo>
                <a:cubicBezTo>
                  <a:pt x="0" y="93"/>
                  <a:pt x="0" y="93"/>
                  <a:pt x="0" y="93"/>
                </a:cubicBezTo>
                <a:cubicBezTo>
                  <a:pt x="7" y="93"/>
                  <a:pt x="7" y="93"/>
                  <a:pt x="7" y="93"/>
                </a:cubicBezTo>
                <a:lnTo>
                  <a:pt x="7" y="79"/>
                </a:lnTo>
                <a:close/>
                <a:moveTo>
                  <a:pt x="53" y="146"/>
                </a:moveTo>
                <a:cubicBezTo>
                  <a:pt x="66" y="146"/>
                  <a:pt x="66" y="146"/>
                  <a:pt x="66" y="146"/>
                </a:cubicBezTo>
                <a:cubicBezTo>
                  <a:pt x="66" y="139"/>
                  <a:pt x="66" y="139"/>
                  <a:pt x="66" y="139"/>
                </a:cubicBezTo>
                <a:cubicBezTo>
                  <a:pt x="53" y="139"/>
                  <a:pt x="53" y="139"/>
                  <a:pt x="53" y="139"/>
                </a:cubicBezTo>
                <a:lnTo>
                  <a:pt x="53" y="146"/>
                </a:lnTo>
                <a:close/>
                <a:moveTo>
                  <a:pt x="7" y="26"/>
                </a:moveTo>
                <a:cubicBezTo>
                  <a:pt x="0" y="26"/>
                  <a:pt x="0" y="26"/>
                  <a:pt x="0" y="26"/>
                </a:cubicBezTo>
                <a:cubicBezTo>
                  <a:pt x="0" y="40"/>
                  <a:pt x="0" y="40"/>
                  <a:pt x="0" y="40"/>
                </a:cubicBezTo>
                <a:cubicBezTo>
                  <a:pt x="7" y="40"/>
                  <a:pt x="7" y="40"/>
                  <a:pt x="7" y="40"/>
                </a:cubicBezTo>
                <a:lnTo>
                  <a:pt x="7" y="26"/>
                </a:lnTo>
                <a:close/>
                <a:moveTo>
                  <a:pt x="137" y="13"/>
                </a:moveTo>
                <a:cubicBezTo>
                  <a:pt x="145" y="13"/>
                  <a:pt x="145" y="13"/>
                  <a:pt x="145" y="13"/>
                </a:cubicBezTo>
                <a:cubicBezTo>
                  <a:pt x="143" y="8"/>
                  <a:pt x="138" y="3"/>
                  <a:pt x="133" y="1"/>
                </a:cubicBezTo>
                <a:cubicBezTo>
                  <a:pt x="133" y="8"/>
                  <a:pt x="133" y="8"/>
                  <a:pt x="133" y="8"/>
                </a:cubicBezTo>
                <a:cubicBezTo>
                  <a:pt x="135" y="10"/>
                  <a:pt x="136" y="11"/>
                  <a:pt x="137" y="13"/>
                </a:cubicBezTo>
                <a:close/>
                <a:moveTo>
                  <a:pt x="7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66"/>
                  <a:pt x="7" y="66"/>
                  <a:pt x="7" y="66"/>
                </a:cubicBezTo>
                <a:lnTo>
                  <a:pt x="7" y="53"/>
                </a:lnTo>
                <a:close/>
                <a:moveTo>
                  <a:pt x="9" y="132"/>
                </a:moveTo>
                <a:cubicBezTo>
                  <a:pt x="1" y="132"/>
                  <a:pt x="1" y="132"/>
                  <a:pt x="1" y="132"/>
                </a:cubicBezTo>
                <a:cubicBezTo>
                  <a:pt x="3" y="138"/>
                  <a:pt x="8" y="142"/>
                  <a:pt x="14" y="144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12" y="136"/>
                  <a:pt x="10" y="134"/>
                  <a:pt x="9" y="132"/>
                </a:cubicBezTo>
                <a:close/>
                <a:moveTo>
                  <a:pt x="139" y="93"/>
                </a:moveTo>
                <a:cubicBezTo>
                  <a:pt x="146" y="93"/>
                  <a:pt x="146" y="93"/>
                  <a:pt x="146" y="93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39" y="79"/>
                  <a:pt x="139" y="79"/>
                  <a:pt x="139" y="79"/>
                </a:cubicBezTo>
                <a:lnTo>
                  <a:pt x="139" y="93"/>
                </a:lnTo>
                <a:close/>
                <a:moveTo>
                  <a:pt x="139" y="119"/>
                </a:moveTo>
                <a:cubicBezTo>
                  <a:pt x="146" y="119"/>
                  <a:pt x="146" y="119"/>
                  <a:pt x="146" y="119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39" y="106"/>
                  <a:pt x="139" y="106"/>
                  <a:pt x="139" y="106"/>
                </a:cubicBezTo>
                <a:lnTo>
                  <a:pt x="139" y="119"/>
                </a:lnTo>
                <a:close/>
                <a:moveTo>
                  <a:pt x="139" y="26"/>
                </a:moveTo>
                <a:cubicBezTo>
                  <a:pt x="139" y="40"/>
                  <a:pt x="139" y="40"/>
                  <a:pt x="139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146" y="26"/>
                  <a:pt x="146" y="26"/>
                  <a:pt x="146" y="26"/>
                </a:cubicBezTo>
                <a:lnTo>
                  <a:pt x="139" y="26"/>
                </a:lnTo>
                <a:close/>
                <a:moveTo>
                  <a:pt x="139" y="66"/>
                </a:moveTo>
                <a:cubicBezTo>
                  <a:pt x="146" y="66"/>
                  <a:pt x="146" y="66"/>
                  <a:pt x="146" y="66"/>
                </a:cubicBezTo>
                <a:cubicBezTo>
                  <a:pt x="146" y="53"/>
                  <a:pt x="146" y="53"/>
                  <a:pt x="146" y="53"/>
                </a:cubicBezTo>
                <a:cubicBezTo>
                  <a:pt x="139" y="53"/>
                  <a:pt x="139" y="53"/>
                  <a:pt x="139" y="53"/>
                </a:cubicBezTo>
                <a:lnTo>
                  <a:pt x="139" y="66"/>
                </a:lnTo>
                <a:close/>
                <a:moveTo>
                  <a:pt x="53" y="7"/>
                </a:moveTo>
                <a:cubicBezTo>
                  <a:pt x="66" y="7"/>
                  <a:pt x="66" y="7"/>
                  <a:pt x="66" y="7"/>
                </a:cubicBezTo>
                <a:cubicBezTo>
                  <a:pt x="66" y="0"/>
                  <a:pt x="66" y="0"/>
                  <a:pt x="66" y="0"/>
                </a:cubicBezTo>
                <a:cubicBezTo>
                  <a:pt x="53" y="0"/>
                  <a:pt x="53" y="0"/>
                  <a:pt x="53" y="0"/>
                </a:cubicBezTo>
                <a:lnTo>
                  <a:pt x="53" y="7"/>
                </a:lnTo>
                <a:close/>
                <a:moveTo>
                  <a:pt x="133" y="137"/>
                </a:moveTo>
                <a:cubicBezTo>
                  <a:pt x="133" y="144"/>
                  <a:pt x="133" y="144"/>
                  <a:pt x="133" y="144"/>
                </a:cubicBezTo>
                <a:cubicBezTo>
                  <a:pt x="138" y="142"/>
                  <a:pt x="143" y="138"/>
                  <a:pt x="145" y="132"/>
                </a:cubicBezTo>
                <a:cubicBezTo>
                  <a:pt x="137" y="132"/>
                  <a:pt x="137" y="132"/>
                  <a:pt x="137" y="132"/>
                </a:cubicBezTo>
                <a:cubicBezTo>
                  <a:pt x="136" y="134"/>
                  <a:pt x="135" y="136"/>
                  <a:pt x="133" y="137"/>
                </a:cubicBezTo>
                <a:close/>
                <a:moveTo>
                  <a:pt x="80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0" y="139"/>
                  <a:pt x="80" y="139"/>
                  <a:pt x="80" y="139"/>
                </a:cubicBezTo>
                <a:lnTo>
                  <a:pt x="80" y="146"/>
                </a:lnTo>
                <a:close/>
                <a:moveTo>
                  <a:pt x="106" y="7"/>
                </a:moveTo>
                <a:cubicBezTo>
                  <a:pt x="119" y="7"/>
                  <a:pt x="119" y="7"/>
                  <a:pt x="119" y="7"/>
                </a:cubicBezTo>
                <a:cubicBezTo>
                  <a:pt x="119" y="0"/>
                  <a:pt x="119" y="0"/>
                  <a:pt x="119" y="0"/>
                </a:cubicBezTo>
                <a:cubicBezTo>
                  <a:pt x="106" y="0"/>
                  <a:pt x="106" y="0"/>
                  <a:pt x="106" y="0"/>
                </a:cubicBezTo>
                <a:lnTo>
                  <a:pt x="106" y="7"/>
                </a:lnTo>
                <a:close/>
                <a:moveTo>
                  <a:pt x="80" y="7"/>
                </a:moveTo>
                <a:cubicBezTo>
                  <a:pt x="93" y="7"/>
                  <a:pt x="93" y="7"/>
                  <a:pt x="93" y="7"/>
                </a:cubicBezTo>
                <a:cubicBezTo>
                  <a:pt x="93" y="0"/>
                  <a:pt x="93" y="0"/>
                  <a:pt x="93" y="0"/>
                </a:cubicBezTo>
                <a:cubicBezTo>
                  <a:pt x="80" y="0"/>
                  <a:pt x="80" y="0"/>
                  <a:pt x="80" y="0"/>
                </a:cubicBezTo>
                <a:lnTo>
                  <a:pt x="80" y="7"/>
                </a:lnTo>
                <a:close/>
                <a:moveTo>
                  <a:pt x="106" y="146"/>
                </a:moveTo>
                <a:cubicBezTo>
                  <a:pt x="119" y="146"/>
                  <a:pt x="119" y="146"/>
                  <a:pt x="119" y="146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06" y="139"/>
                  <a:pt x="106" y="139"/>
                  <a:pt x="106" y="139"/>
                </a:cubicBezTo>
                <a:lnTo>
                  <a:pt x="106" y="14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9602172" y="2092088"/>
            <a:ext cx="549275" cy="547687"/>
          </a:xfrm>
          <a:custGeom>
            <a:avLst/>
            <a:gdLst>
              <a:gd name="T0" fmla="*/ 40 w 146"/>
              <a:gd name="T1" fmla="*/ 146 h 146"/>
              <a:gd name="T2" fmla="*/ 27 w 146"/>
              <a:gd name="T3" fmla="*/ 139 h 146"/>
              <a:gd name="T4" fmla="*/ 7 w 146"/>
              <a:gd name="T5" fmla="*/ 79 h 146"/>
              <a:gd name="T6" fmla="*/ 0 w 146"/>
              <a:gd name="T7" fmla="*/ 93 h 146"/>
              <a:gd name="T8" fmla="*/ 7 w 146"/>
              <a:gd name="T9" fmla="*/ 79 h 146"/>
              <a:gd name="T10" fmla="*/ 2 w 146"/>
              <a:gd name="T11" fmla="*/ 132 h 146"/>
              <a:gd name="T12" fmla="*/ 14 w 146"/>
              <a:gd name="T13" fmla="*/ 137 h 146"/>
              <a:gd name="T14" fmla="*/ 2 w 146"/>
              <a:gd name="T15" fmla="*/ 13 h 146"/>
              <a:gd name="T16" fmla="*/ 14 w 146"/>
              <a:gd name="T17" fmla="*/ 8 h 146"/>
              <a:gd name="T18" fmla="*/ 2 w 146"/>
              <a:gd name="T19" fmla="*/ 13 h 146"/>
              <a:gd name="T20" fmla="*/ 0 w 146"/>
              <a:gd name="T21" fmla="*/ 106 h 146"/>
              <a:gd name="T22" fmla="*/ 7 w 146"/>
              <a:gd name="T23" fmla="*/ 119 h 146"/>
              <a:gd name="T24" fmla="*/ 7 w 146"/>
              <a:gd name="T25" fmla="*/ 53 h 146"/>
              <a:gd name="T26" fmla="*/ 0 w 146"/>
              <a:gd name="T27" fmla="*/ 66 h 146"/>
              <a:gd name="T28" fmla="*/ 7 w 146"/>
              <a:gd name="T29" fmla="*/ 53 h 146"/>
              <a:gd name="T30" fmla="*/ 145 w 146"/>
              <a:gd name="T31" fmla="*/ 13 h 146"/>
              <a:gd name="T32" fmla="*/ 133 w 146"/>
              <a:gd name="T33" fmla="*/ 8 h 146"/>
              <a:gd name="T34" fmla="*/ 93 w 146"/>
              <a:gd name="T35" fmla="*/ 0 h 146"/>
              <a:gd name="T36" fmla="*/ 80 w 146"/>
              <a:gd name="T37" fmla="*/ 7 h 146"/>
              <a:gd name="T38" fmla="*/ 93 w 146"/>
              <a:gd name="T39" fmla="*/ 0 h 146"/>
              <a:gd name="T40" fmla="*/ 0 w 146"/>
              <a:gd name="T41" fmla="*/ 26 h 146"/>
              <a:gd name="T42" fmla="*/ 7 w 146"/>
              <a:gd name="T43" fmla="*/ 40 h 146"/>
              <a:gd name="T44" fmla="*/ 67 w 146"/>
              <a:gd name="T45" fmla="*/ 0 h 146"/>
              <a:gd name="T46" fmla="*/ 53 w 146"/>
              <a:gd name="T47" fmla="*/ 7 h 146"/>
              <a:gd name="T48" fmla="*/ 67 w 146"/>
              <a:gd name="T49" fmla="*/ 0 h 146"/>
              <a:gd name="T50" fmla="*/ 133 w 146"/>
              <a:gd name="T51" fmla="*/ 144 h 146"/>
              <a:gd name="T52" fmla="*/ 138 w 146"/>
              <a:gd name="T53" fmla="*/ 132 h 146"/>
              <a:gd name="T54" fmla="*/ 139 w 146"/>
              <a:gd name="T55" fmla="*/ 93 h 146"/>
              <a:gd name="T56" fmla="*/ 146 w 146"/>
              <a:gd name="T57" fmla="*/ 79 h 146"/>
              <a:gd name="T58" fmla="*/ 139 w 146"/>
              <a:gd name="T59" fmla="*/ 93 h 146"/>
              <a:gd name="T60" fmla="*/ 146 w 146"/>
              <a:gd name="T61" fmla="*/ 119 h 146"/>
              <a:gd name="T62" fmla="*/ 139 w 146"/>
              <a:gd name="T63" fmla="*/ 106 h 146"/>
              <a:gd name="T64" fmla="*/ 139 w 146"/>
              <a:gd name="T65" fmla="*/ 66 h 146"/>
              <a:gd name="T66" fmla="*/ 146 w 146"/>
              <a:gd name="T67" fmla="*/ 53 h 146"/>
              <a:gd name="T68" fmla="*/ 139 w 146"/>
              <a:gd name="T69" fmla="*/ 66 h 146"/>
              <a:gd name="T70" fmla="*/ 139 w 146"/>
              <a:gd name="T71" fmla="*/ 40 h 146"/>
              <a:gd name="T72" fmla="*/ 146 w 146"/>
              <a:gd name="T73" fmla="*/ 26 h 146"/>
              <a:gd name="T74" fmla="*/ 106 w 146"/>
              <a:gd name="T75" fmla="*/ 7 h 146"/>
              <a:gd name="T76" fmla="*/ 119 w 146"/>
              <a:gd name="T77" fmla="*/ 0 h 146"/>
              <a:gd name="T78" fmla="*/ 106 w 146"/>
              <a:gd name="T79" fmla="*/ 7 h 146"/>
              <a:gd name="T80" fmla="*/ 93 w 146"/>
              <a:gd name="T81" fmla="*/ 146 h 146"/>
              <a:gd name="T82" fmla="*/ 80 w 146"/>
              <a:gd name="T83" fmla="*/ 139 h 146"/>
              <a:gd name="T84" fmla="*/ 27 w 146"/>
              <a:gd name="T85" fmla="*/ 7 h 146"/>
              <a:gd name="T86" fmla="*/ 40 w 146"/>
              <a:gd name="T87" fmla="*/ 0 h 146"/>
              <a:gd name="T88" fmla="*/ 27 w 146"/>
              <a:gd name="T89" fmla="*/ 7 h 146"/>
              <a:gd name="T90" fmla="*/ 119 w 146"/>
              <a:gd name="T91" fmla="*/ 146 h 146"/>
              <a:gd name="T92" fmla="*/ 106 w 146"/>
              <a:gd name="T93" fmla="*/ 139 h 146"/>
              <a:gd name="T94" fmla="*/ 53 w 146"/>
              <a:gd name="T95" fmla="*/ 146 h 146"/>
              <a:gd name="T96" fmla="*/ 67 w 146"/>
              <a:gd name="T97" fmla="*/ 139 h 146"/>
              <a:gd name="T98" fmla="*/ 53 w 146"/>
              <a:gd name="T99" fmla="*/ 146 h 146"/>
              <a:gd name="T100" fmla="*/ 50 w 146"/>
              <a:gd name="T101" fmla="*/ 46 h 146"/>
              <a:gd name="T102" fmla="*/ 47 w 146"/>
              <a:gd name="T103" fmla="*/ 96 h 146"/>
              <a:gd name="T104" fmla="*/ 96 w 146"/>
              <a:gd name="T105" fmla="*/ 99 h 146"/>
              <a:gd name="T106" fmla="*/ 100 w 146"/>
              <a:gd name="T107" fmla="*/ 50 h 146"/>
              <a:gd name="T108" fmla="*/ 93 w 146"/>
              <a:gd name="T109" fmla="*/ 93 h 146"/>
              <a:gd name="T110" fmla="*/ 53 w 146"/>
              <a:gd name="T111" fmla="*/ 53 h 146"/>
              <a:gd name="T112" fmla="*/ 93 w 146"/>
              <a:gd name="T113" fmla="*/ 9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" h="146">
                <a:moveTo>
                  <a:pt x="27" y="146"/>
                </a:moveTo>
                <a:cubicBezTo>
                  <a:pt x="40" y="146"/>
                  <a:pt x="40" y="146"/>
                  <a:pt x="40" y="146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27" y="139"/>
                  <a:pt x="27" y="139"/>
                  <a:pt x="27" y="139"/>
                </a:cubicBezTo>
                <a:lnTo>
                  <a:pt x="27" y="146"/>
                </a:lnTo>
                <a:close/>
                <a:moveTo>
                  <a:pt x="7" y="79"/>
                </a:moveTo>
                <a:cubicBezTo>
                  <a:pt x="0" y="79"/>
                  <a:pt x="0" y="79"/>
                  <a:pt x="0" y="79"/>
                </a:cubicBezTo>
                <a:cubicBezTo>
                  <a:pt x="0" y="93"/>
                  <a:pt x="0" y="93"/>
                  <a:pt x="0" y="93"/>
                </a:cubicBezTo>
                <a:cubicBezTo>
                  <a:pt x="7" y="93"/>
                  <a:pt x="7" y="93"/>
                  <a:pt x="7" y="93"/>
                </a:cubicBezTo>
                <a:lnTo>
                  <a:pt x="7" y="79"/>
                </a:lnTo>
                <a:close/>
                <a:moveTo>
                  <a:pt x="9" y="132"/>
                </a:moveTo>
                <a:cubicBezTo>
                  <a:pt x="2" y="132"/>
                  <a:pt x="2" y="132"/>
                  <a:pt x="2" y="132"/>
                </a:cubicBezTo>
                <a:cubicBezTo>
                  <a:pt x="4" y="138"/>
                  <a:pt x="8" y="142"/>
                  <a:pt x="14" y="144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12" y="136"/>
                  <a:pt x="10" y="134"/>
                  <a:pt x="9" y="132"/>
                </a:cubicBezTo>
                <a:close/>
                <a:moveTo>
                  <a:pt x="2" y="13"/>
                </a:moveTo>
                <a:cubicBezTo>
                  <a:pt x="9" y="13"/>
                  <a:pt x="9" y="13"/>
                  <a:pt x="9" y="13"/>
                </a:cubicBezTo>
                <a:cubicBezTo>
                  <a:pt x="10" y="11"/>
                  <a:pt x="12" y="10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8" y="3"/>
                  <a:pt x="4" y="8"/>
                  <a:pt x="2" y="13"/>
                </a:cubicBezTo>
                <a:close/>
                <a:moveTo>
                  <a:pt x="7" y="106"/>
                </a:moveTo>
                <a:cubicBezTo>
                  <a:pt x="0" y="106"/>
                  <a:pt x="0" y="106"/>
                  <a:pt x="0" y="106"/>
                </a:cubicBezTo>
                <a:cubicBezTo>
                  <a:pt x="0" y="119"/>
                  <a:pt x="0" y="119"/>
                  <a:pt x="0" y="119"/>
                </a:cubicBezTo>
                <a:cubicBezTo>
                  <a:pt x="7" y="119"/>
                  <a:pt x="7" y="119"/>
                  <a:pt x="7" y="119"/>
                </a:cubicBezTo>
                <a:lnTo>
                  <a:pt x="7" y="106"/>
                </a:lnTo>
                <a:close/>
                <a:moveTo>
                  <a:pt x="7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66"/>
                  <a:pt x="7" y="66"/>
                  <a:pt x="7" y="66"/>
                </a:cubicBezTo>
                <a:lnTo>
                  <a:pt x="7" y="53"/>
                </a:lnTo>
                <a:close/>
                <a:moveTo>
                  <a:pt x="138" y="13"/>
                </a:moveTo>
                <a:cubicBezTo>
                  <a:pt x="145" y="13"/>
                  <a:pt x="145" y="13"/>
                  <a:pt x="145" y="13"/>
                </a:cubicBezTo>
                <a:cubicBezTo>
                  <a:pt x="143" y="8"/>
                  <a:pt x="138" y="3"/>
                  <a:pt x="133" y="1"/>
                </a:cubicBezTo>
                <a:cubicBezTo>
                  <a:pt x="133" y="8"/>
                  <a:pt x="133" y="8"/>
                  <a:pt x="133" y="8"/>
                </a:cubicBezTo>
                <a:cubicBezTo>
                  <a:pt x="135" y="10"/>
                  <a:pt x="136" y="11"/>
                  <a:pt x="138" y="13"/>
                </a:cubicBezTo>
                <a:close/>
                <a:moveTo>
                  <a:pt x="93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7"/>
                  <a:pt x="80" y="7"/>
                  <a:pt x="80" y="7"/>
                </a:cubicBezTo>
                <a:cubicBezTo>
                  <a:pt x="93" y="7"/>
                  <a:pt x="93" y="7"/>
                  <a:pt x="93" y="7"/>
                </a:cubicBezTo>
                <a:lnTo>
                  <a:pt x="93" y="0"/>
                </a:lnTo>
                <a:close/>
                <a:moveTo>
                  <a:pt x="7" y="26"/>
                </a:moveTo>
                <a:cubicBezTo>
                  <a:pt x="0" y="26"/>
                  <a:pt x="0" y="26"/>
                  <a:pt x="0" y="26"/>
                </a:cubicBezTo>
                <a:cubicBezTo>
                  <a:pt x="0" y="40"/>
                  <a:pt x="0" y="40"/>
                  <a:pt x="0" y="40"/>
                </a:cubicBezTo>
                <a:cubicBezTo>
                  <a:pt x="7" y="40"/>
                  <a:pt x="7" y="40"/>
                  <a:pt x="7" y="40"/>
                </a:cubicBezTo>
                <a:lnTo>
                  <a:pt x="7" y="26"/>
                </a:lnTo>
                <a:close/>
                <a:moveTo>
                  <a:pt x="67" y="0"/>
                </a:moveTo>
                <a:cubicBezTo>
                  <a:pt x="53" y="0"/>
                  <a:pt x="53" y="0"/>
                  <a:pt x="53" y="0"/>
                </a:cubicBezTo>
                <a:cubicBezTo>
                  <a:pt x="53" y="7"/>
                  <a:pt x="53" y="7"/>
                  <a:pt x="53" y="7"/>
                </a:cubicBezTo>
                <a:cubicBezTo>
                  <a:pt x="67" y="7"/>
                  <a:pt x="67" y="7"/>
                  <a:pt x="67" y="7"/>
                </a:cubicBezTo>
                <a:lnTo>
                  <a:pt x="67" y="0"/>
                </a:lnTo>
                <a:close/>
                <a:moveTo>
                  <a:pt x="133" y="137"/>
                </a:moveTo>
                <a:cubicBezTo>
                  <a:pt x="133" y="144"/>
                  <a:pt x="133" y="144"/>
                  <a:pt x="133" y="144"/>
                </a:cubicBezTo>
                <a:cubicBezTo>
                  <a:pt x="138" y="142"/>
                  <a:pt x="143" y="138"/>
                  <a:pt x="145" y="132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6" y="134"/>
                  <a:pt x="135" y="136"/>
                  <a:pt x="133" y="137"/>
                </a:cubicBezTo>
                <a:close/>
                <a:moveTo>
                  <a:pt x="139" y="93"/>
                </a:moveTo>
                <a:cubicBezTo>
                  <a:pt x="146" y="93"/>
                  <a:pt x="146" y="93"/>
                  <a:pt x="146" y="93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39" y="79"/>
                  <a:pt x="139" y="79"/>
                  <a:pt x="139" y="79"/>
                </a:cubicBezTo>
                <a:lnTo>
                  <a:pt x="139" y="93"/>
                </a:lnTo>
                <a:close/>
                <a:moveTo>
                  <a:pt x="139" y="119"/>
                </a:moveTo>
                <a:cubicBezTo>
                  <a:pt x="146" y="119"/>
                  <a:pt x="146" y="119"/>
                  <a:pt x="146" y="119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39" y="106"/>
                  <a:pt x="139" y="106"/>
                  <a:pt x="139" y="106"/>
                </a:cubicBezTo>
                <a:lnTo>
                  <a:pt x="139" y="119"/>
                </a:lnTo>
                <a:close/>
                <a:moveTo>
                  <a:pt x="139" y="66"/>
                </a:moveTo>
                <a:cubicBezTo>
                  <a:pt x="146" y="66"/>
                  <a:pt x="146" y="66"/>
                  <a:pt x="146" y="66"/>
                </a:cubicBezTo>
                <a:cubicBezTo>
                  <a:pt x="146" y="53"/>
                  <a:pt x="146" y="53"/>
                  <a:pt x="146" y="53"/>
                </a:cubicBezTo>
                <a:cubicBezTo>
                  <a:pt x="139" y="53"/>
                  <a:pt x="139" y="53"/>
                  <a:pt x="139" y="53"/>
                </a:cubicBezTo>
                <a:lnTo>
                  <a:pt x="139" y="66"/>
                </a:lnTo>
                <a:close/>
                <a:moveTo>
                  <a:pt x="139" y="26"/>
                </a:moveTo>
                <a:cubicBezTo>
                  <a:pt x="139" y="40"/>
                  <a:pt x="139" y="40"/>
                  <a:pt x="139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146" y="26"/>
                  <a:pt x="146" y="26"/>
                  <a:pt x="146" y="26"/>
                </a:cubicBezTo>
                <a:lnTo>
                  <a:pt x="139" y="26"/>
                </a:lnTo>
                <a:close/>
                <a:moveTo>
                  <a:pt x="106" y="7"/>
                </a:moveTo>
                <a:cubicBezTo>
                  <a:pt x="119" y="7"/>
                  <a:pt x="119" y="7"/>
                  <a:pt x="119" y="7"/>
                </a:cubicBezTo>
                <a:cubicBezTo>
                  <a:pt x="119" y="0"/>
                  <a:pt x="119" y="0"/>
                  <a:pt x="119" y="0"/>
                </a:cubicBezTo>
                <a:cubicBezTo>
                  <a:pt x="106" y="0"/>
                  <a:pt x="106" y="0"/>
                  <a:pt x="106" y="0"/>
                </a:cubicBezTo>
                <a:lnTo>
                  <a:pt x="106" y="7"/>
                </a:lnTo>
                <a:close/>
                <a:moveTo>
                  <a:pt x="80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0" y="139"/>
                  <a:pt x="80" y="139"/>
                  <a:pt x="80" y="139"/>
                </a:cubicBezTo>
                <a:lnTo>
                  <a:pt x="80" y="146"/>
                </a:lnTo>
                <a:close/>
                <a:moveTo>
                  <a:pt x="27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7" y="0"/>
                  <a:pt x="27" y="0"/>
                  <a:pt x="27" y="0"/>
                </a:cubicBezTo>
                <a:lnTo>
                  <a:pt x="27" y="7"/>
                </a:lnTo>
                <a:close/>
                <a:moveTo>
                  <a:pt x="106" y="146"/>
                </a:moveTo>
                <a:cubicBezTo>
                  <a:pt x="119" y="146"/>
                  <a:pt x="119" y="146"/>
                  <a:pt x="119" y="146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06" y="139"/>
                  <a:pt x="106" y="139"/>
                  <a:pt x="106" y="139"/>
                </a:cubicBezTo>
                <a:lnTo>
                  <a:pt x="106" y="146"/>
                </a:lnTo>
                <a:close/>
                <a:moveTo>
                  <a:pt x="53" y="146"/>
                </a:moveTo>
                <a:cubicBezTo>
                  <a:pt x="67" y="146"/>
                  <a:pt x="67" y="146"/>
                  <a:pt x="67" y="146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53" y="139"/>
                  <a:pt x="53" y="139"/>
                  <a:pt x="53" y="139"/>
                </a:cubicBezTo>
                <a:lnTo>
                  <a:pt x="53" y="146"/>
                </a:lnTo>
                <a:close/>
                <a:moveTo>
                  <a:pt x="96" y="46"/>
                </a:moveTo>
                <a:cubicBezTo>
                  <a:pt x="50" y="46"/>
                  <a:pt x="50" y="46"/>
                  <a:pt x="50" y="46"/>
                </a:cubicBezTo>
                <a:cubicBezTo>
                  <a:pt x="48" y="46"/>
                  <a:pt x="47" y="48"/>
                  <a:pt x="47" y="50"/>
                </a:cubicBezTo>
                <a:cubicBezTo>
                  <a:pt x="47" y="96"/>
                  <a:pt x="47" y="96"/>
                  <a:pt x="47" y="96"/>
                </a:cubicBezTo>
                <a:cubicBezTo>
                  <a:pt x="47" y="98"/>
                  <a:pt x="48" y="99"/>
                  <a:pt x="50" y="99"/>
                </a:cubicBezTo>
                <a:cubicBezTo>
                  <a:pt x="96" y="99"/>
                  <a:pt x="96" y="99"/>
                  <a:pt x="96" y="99"/>
                </a:cubicBezTo>
                <a:cubicBezTo>
                  <a:pt x="98" y="99"/>
                  <a:pt x="100" y="98"/>
                  <a:pt x="100" y="96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48"/>
                  <a:pt x="98" y="46"/>
                  <a:pt x="96" y="46"/>
                </a:cubicBezTo>
                <a:close/>
                <a:moveTo>
                  <a:pt x="93" y="93"/>
                </a:moveTo>
                <a:cubicBezTo>
                  <a:pt x="53" y="93"/>
                  <a:pt x="53" y="93"/>
                  <a:pt x="53" y="93"/>
                </a:cubicBezTo>
                <a:cubicBezTo>
                  <a:pt x="53" y="53"/>
                  <a:pt x="53" y="53"/>
                  <a:pt x="53" y="53"/>
                </a:cubicBezTo>
                <a:cubicBezTo>
                  <a:pt x="93" y="53"/>
                  <a:pt x="93" y="53"/>
                  <a:pt x="93" y="53"/>
                </a:cubicBezTo>
                <a:lnTo>
                  <a:pt x="93" y="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0646747" y="2092088"/>
            <a:ext cx="547688" cy="547687"/>
          </a:xfrm>
          <a:custGeom>
            <a:avLst/>
            <a:gdLst>
              <a:gd name="T0" fmla="*/ 0 w 146"/>
              <a:gd name="T1" fmla="*/ 106 h 146"/>
              <a:gd name="T2" fmla="*/ 7 w 146"/>
              <a:gd name="T3" fmla="*/ 119 h 146"/>
              <a:gd name="T4" fmla="*/ 7 w 146"/>
              <a:gd name="T5" fmla="*/ 79 h 146"/>
              <a:gd name="T6" fmla="*/ 0 w 146"/>
              <a:gd name="T7" fmla="*/ 93 h 146"/>
              <a:gd name="T8" fmla="*/ 7 w 146"/>
              <a:gd name="T9" fmla="*/ 79 h 146"/>
              <a:gd name="T10" fmla="*/ 2 w 146"/>
              <a:gd name="T11" fmla="*/ 132 h 146"/>
              <a:gd name="T12" fmla="*/ 14 w 146"/>
              <a:gd name="T13" fmla="*/ 137 h 146"/>
              <a:gd name="T14" fmla="*/ 2 w 146"/>
              <a:gd name="T15" fmla="*/ 13 h 146"/>
              <a:gd name="T16" fmla="*/ 14 w 146"/>
              <a:gd name="T17" fmla="*/ 8 h 146"/>
              <a:gd name="T18" fmla="*/ 2 w 146"/>
              <a:gd name="T19" fmla="*/ 13 h 146"/>
              <a:gd name="T20" fmla="*/ 0 w 146"/>
              <a:gd name="T21" fmla="*/ 53 h 146"/>
              <a:gd name="T22" fmla="*/ 7 w 146"/>
              <a:gd name="T23" fmla="*/ 66 h 146"/>
              <a:gd name="T24" fmla="*/ 138 w 146"/>
              <a:gd name="T25" fmla="*/ 13 h 146"/>
              <a:gd name="T26" fmla="*/ 133 w 146"/>
              <a:gd name="T27" fmla="*/ 1 h 146"/>
              <a:gd name="T28" fmla="*/ 138 w 146"/>
              <a:gd name="T29" fmla="*/ 13 h 146"/>
              <a:gd name="T30" fmla="*/ 0 w 146"/>
              <a:gd name="T31" fmla="*/ 26 h 146"/>
              <a:gd name="T32" fmla="*/ 7 w 146"/>
              <a:gd name="T33" fmla="*/ 40 h 146"/>
              <a:gd name="T34" fmla="*/ 93 w 146"/>
              <a:gd name="T35" fmla="*/ 0 h 146"/>
              <a:gd name="T36" fmla="*/ 80 w 146"/>
              <a:gd name="T37" fmla="*/ 7 h 146"/>
              <a:gd name="T38" fmla="*/ 93 w 146"/>
              <a:gd name="T39" fmla="*/ 0 h 146"/>
              <a:gd name="T40" fmla="*/ 40 w 146"/>
              <a:gd name="T41" fmla="*/ 146 h 146"/>
              <a:gd name="T42" fmla="*/ 27 w 146"/>
              <a:gd name="T43" fmla="*/ 139 h 146"/>
              <a:gd name="T44" fmla="*/ 67 w 146"/>
              <a:gd name="T45" fmla="*/ 0 h 146"/>
              <a:gd name="T46" fmla="*/ 53 w 146"/>
              <a:gd name="T47" fmla="*/ 7 h 146"/>
              <a:gd name="T48" fmla="*/ 67 w 146"/>
              <a:gd name="T49" fmla="*/ 0 h 146"/>
              <a:gd name="T50" fmla="*/ 133 w 146"/>
              <a:gd name="T51" fmla="*/ 144 h 146"/>
              <a:gd name="T52" fmla="*/ 138 w 146"/>
              <a:gd name="T53" fmla="*/ 132 h 146"/>
              <a:gd name="T54" fmla="*/ 139 w 146"/>
              <a:gd name="T55" fmla="*/ 93 h 146"/>
              <a:gd name="T56" fmla="*/ 146 w 146"/>
              <a:gd name="T57" fmla="*/ 79 h 146"/>
              <a:gd name="T58" fmla="*/ 139 w 146"/>
              <a:gd name="T59" fmla="*/ 93 h 146"/>
              <a:gd name="T60" fmla="*/ 120 w 146"/>
              <a:gd name="T61" fmla="*/ 7 h 146"/>
              <a:gd name="T62" fmla="*/ 106 w 146"/>
              <a:gd name="T63" fmla="*/ 0 h 146"/>
              <a:gd name="T64" fmla="*/ 139 w 146"/>
              <a:gd name="T65" fmla="*/ 119 h 146"/>
              <a:gd name="T66" fmla="*/ 146 w 146"/>
              <a:gd name="T67" fmla="*/ 106 h 146"/>
              <a:gd name="T68" fmla="*/ 139 w 146"/>
              <a:gd name="T69" fmla="*/ 119 h 146"/>
              <a:gd name="T70" fmla="*/ 146 w 146"/>
              <a:gd name="T71" fmla="*/ 66 h 146"/>
              <a:gd name="T72" fmla="*/ 139 w 146"/>
              <a:gd name="T73" fmla="*/ 53 h 146"/>
              <a:gd name="T74" fmla="*/ 139 w 146"/>
              <a:gd name="T75" fmla="*/ 26 h 146"/>
              <a:gd name="T76" fmla="*/ 146 w 146"/>
              <a:gd name="T77" fmla="*/ 40 h 146"/>
              <a:gd name="T78" fmla="*/ 139 w 146"/>
              <a:gd name="T79" fmla="*/ 26 h 146"/>
              <a:gd name="T80" fmla="*/ 40 w 146"/>
              <a:gd name="T81" fmla="*/ 7 h 146"/>
              <a:gd name="T82" fmla="*/ 27 w 146"/>
              <a:gd name="T83" fmla="*/ 0 h 146"/>
              <a:gd name="T84" fmla="*/ 106 w 146"/>
              <a:gd name="T85" fmla="*/ 146 h 146"/>
              <a:gd name="T86" fmla="*/ 120 w 146"/>
              <a:gd name="T87" fmla="*/ 139 h 146"/>
              <a:gd name="T88" fmla="*/ 106 w 146"/>
              <a:gd name="T89" fmla="*/ 146 h 146"/>
              <a:gd name="T90" fmla="*/ 67 w 146"/>
              <a:gd name="T91" fmla="*/ 146 h 146"/>
              <a:gd name="T92" fmla="*/ 53 w 146"/>
              <a:gd name="T93" fmla="*/ 139 h 146"/>
              <a:gd name="T94" fmla="*/ 80 w 146"/>
              <a:gd name="T95" fmla="*/ 146 h 146"/>
              <a:gd name="T96" fmla="*/ 93 w 146"/>
              <a:gd name="T97" fmla="*/ 139 h 146"/>
              <a:gd name="T98" fmla="*/ 80 w 146"/>
              <a:gd name="T99" fmla="*/ 146 h 146"/>
              <a:gd name="T100" fmla="*/ 97 w 146"/>
              <a:gd name="T101" fmla="*/ 80 h 146"/>
              <a:gd name="T102" fmla="*/ 76 w 146"/>
              <a:gd name="T103" fmla="*/ 36 h 146"/>
              <a:gd name="T104" fmla="*/ 70 w 146"/>
              <a:gd name="T105" fmla="*/ 36 h 146"/>
              <a:gd name="T106" fmla="*/ 49 w 146"/>
              <a:gd name="T107" fmla="*/ 80 h 146"/>
              <a:gd name="T108" fmla="*/ 43 w 146"/>
              <a:gd name="T109" fmla="*/ 83 h 146"/>
              <a:gd name="T110" fmla="*/ 71 w 146"/>
              <a:gd name="T111" fmla="*/ 112 h 146"/>
              <a:gd name="T112" fmla="*/ 76 w 146"/>
              <a:gd name="T113" fmla="*/ 112 h 146"/>
              <a:gd name="T114" fmla="*/ 103 w 146"/>
              <a:gd name="T115" fmla="*/ 8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6" h="146">
                <a:moveTo>
                  <a:pt x="7" y="106"/>
                </a:moveTo>
                <a:cubicBezTo>
                  <a:pt x="0" y="106"/>
                  <a:pt x="0" y="106"/>
                  <a:pt x="0" y="106"/>
                </a:cubicBezTo>
                <a:cubicBezTo>
                  <a:pt x="0" y="119"/>
                  <a:pt x="0" y="119"/>
                  <a:pt x="0" y="119"/>
                </a:cubicBezTo>
                <a:cubicBezTo>
                  <a:pt x="7" y="119"/>
                  <a:pt x="7" y="119"/>
                  <a:pt x="7" y="119"/>
                </a:cubicBezTo>
                <a:lnTo>
                  <a:pt x="7" y="106"/>
                </a:lnTo>
                <a:close/>
                <a:moveTo>
                  <a:pt x="7" y="79"/>
                </a:moveTo>
                <a:cubicBezTo>
                  <a:pt x="0" y="79"/>
                  <a:pt x="0" y="79"/>
                  <a:pt x="0" y="79"/>
                </a:cubicBezTo>
                <a:cubicBezTo>
                  <a:pt x="0" y="93"/>
                  <a:pt x="0" y="93"/>
                  <a:pt x="0" y="93"/>
                </a:cubicBezTo>
                <a:cubicBezTo>
                  <a:pt x="7" y="93"/>
                  <a:pt x="7" y="93"/>
                  <a:pt x="7" y="93"/>
                </a:cubicBezTo>
                <a:lnTo>
                  <a:pt x="7" y="79"/>
                </a:lnTo>
                <a:close/>
                <a:moveTo>
                  <a:pt x="9" y="132"/>
                </a:moveTo>
                <a:cubicBezTo>
                  <a:pt x="2" y="132"/>
                  <a:pt x="2" y="132"/>
                  <a:pt x="2" y="132"/>
                </a:cubicBezTo>
                <a:cubicBezTo>
                  <a:pt x="4" y="138"/>
                  <a:pt x="8" y="142"/>
                  <a:pt x="14" y="144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12" y="136"/>
                  <a:pt x="10" y="134"/>
                  <a:pt x="9" y="132"/>
                </a:cubicBezTo>
                <a:close/>
                <a:moveTo>
                  <a:pt x="2" y="13"/>
                </a:moveTo>
                <a:cubicBezTo>
                  <a:pt x="9" y="13"/>
                  <a:pt x="9" y="13"/>
                  <a:pt x="9" y="13"/>
                </a:cubicBezTo>
                <a:cubicBezTo>
                  <a:pt x="10" y="11"/>
                  <a:pt x="12" y="10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8" y="3"/>
                  <a:pt x="4" y="8"/>
                  <a:pt x="2" y="13"/>
                </a:cubicBezTo>
                <a:close/>
                <a:moveTo>
                  <a:pt x="7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66"/>
                  <a:pt x="7" y="66"/>
                  <a:pt x="7" y="66"/>
                </a:cubicBezTo>
                <a:lnTo>
                  <a:pt x="7" y="53"/>
                </a:lnTo>
                <a:close/>
                <a:moveTo>
                  <a:pt x="138" y="13"/>
                </a:moveTo>
                <a:cubicBezTo>
                  <a:pt x="145" y="13"/>
                  <a:pt x="145" y="13"/>
                  <a:pt x="145" y="13"/>
                </a:cubicBezTo>
                <a:cubicBezTo>
                  <a:pt x="143" y="8"/>
                  <a:pt x="138" y="3"/>
                  <a:pt x="133" y="1"/>
                </a:cubicBezTo>
                <a:cubicBezTo>
                  <a:pt x="133" y="8"/>
                  <a:pt x="133" y="8"/>
                  <a:pt x="133" y="8"/>
                </a:cubicBezTo>
                <a:cubicBezTo>
                  <a:pt x="135" y="10"/>
                  <a:pt x="136" y="11"/>
                  <a:pt x="138" y="13"/>
                </a:cubicBezTo>
                <a:close/>
                <a:moveTo>
                  <a:pt x="7" y="26"/>
                </a:moveTo>
                <a:cubicBezTo>
                  <a:pt x="0" y="26"/>
                  <a:pt x="0" y="26"/>
                  <a:pt x="0" y="26"/>
                </a:cubicBezTo>
                <a:cubicBezTo>
                  <a:pt x="0" y="40"/>
                  <a:pt x="0" y="40"/>
                  <a:pt x="0" y="40"/>
                </a:cubicBezTo>
                <a:cubicBezTo>
                  <a:pt x="7" y="40"/>
                  <a:pt x="7" y="40"/>
                  <a:pt x="7" y="40"/>
                </a:cubicBezTo>
                <a:lnTo>
                  <a:pt x="7" y="26"/>
                </a:lnTo>
                <a:close/>
                <a:moveTo>
                  <a:pt x="93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7"/>
                  <a:pt x="80" y="7"/>
                  <a:pt x="80" y="7"/>
                </a:cubicBezTo>
                <a:cubicBezTo>
                  <a:pt x="93" y="7"/>
                  <a:pt x="93" y="7"/>
                  <a:pt x="93" y="7"/>
                </a:cubicBezTo>
                <a:lnTo>
                  <a:pt x="93" y="0"/>
                </a:lnTo>
                <a:close/>
                <a:moveTo>
                  <a:pt x="27" y="146"/>
                </a:moveTo>
                <a:cubicBezTo>
                  <a:pt x="40" y="146"/>
                  <a:pt x="40" y="146"/>
                  <a:pt x="40" y="146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27" y="139"/>
                  <a:pt x="27" y="139"/>
                  <a:pt x="27" y="139"/>
                </a:cubicBezTo>
                <a:lnTo>
                  <a:pt x="27" y="146"/>
                </a:lnTo>
                <a:close/>
                <a:moveTo>
                  <a:pt x="67" y="0"/>
                </a:moveTo>
                <a:cubicBezTo>
                  <a:pt x="53" y="0"/>
                  <a:pt x="53" y="0"/>
                  <a:pt x="53" y="0"/>
                </a:cubicBezTo>
                <a:cubicBezTo>
                  <a:pt x="53" y="7"/>
                  <a:pt x="53" y="7"/>
                  <a:pt x="53" y="7"/>
                </a:cubicBezTo>
                <a:cubicBezTo>
                  <a:pt x="67" y="7"/>
                  <a:pt x="67" y="7"/>
                  <a:pt x="67" y="7"/>
                </a:cubicBezTo>
                <a:lnTo>
                  <a:pt x="67" y="0"/>
                </a:lnTo>
                <a:close/>
                <a:moveTo>
                  <a:pt x="133" y="137"/>
                </a:moveTo>
                <a:cubicBezTo>
                  <a:pt x="133" y="144"/>
                  <a:pt x="133" y="144"/>
                  <a:pt x="133" y="144"/>
                </a:cubicBezTo>
                <a:cubicBezTo>
                  <a:pt x="138" y="142"/>
                  <a:pt x="143" y="138"/>
                  <a:pt x="145" y="132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6" y="134"/>
                  <a:pt x="135" y="136"/>
                  <a:pt x="133" y="137"/>
                </a:cubicBezTo>
                <a:close/>
                <a:moveTo>
                  <a:pt x="139" y="93"/>
                </a:moveTo>
                <a:cubicBezTo>
                  <a:pt x="146" y="93"/>
                  <a:pt x="146" y="93"/>
                  <a:pt x="146" y="93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39" y="79"/>
                  <a:pt x="139" y="79"/>
                  <a:pt x="139" y="79"/>
                </a:cubicBezTo>
                <a:lnTo>
                  <a:pt x="139" y="93"/>
                </a:lnTo>
                <a:close/>
                <a:moveTo>
                  <a:pt x="106" y="7"/>
                </a:moveTo>
                <a:cubicBezTo>
                  <a:pt x="120" y="7"/>
                  <a:pt x="120" y="7"/>
                  <a:pt x="120" y="7"/>
                </a:cubicBezTo>
                <a:cubicBezTo>
                  <a:pt x="120" y="0"/>
                  <a:pt x="120" y="0"/>
                  <a:pt x="120" y="0"/>
                </a:cubicBezTo>
                <a:cubicBezTo>
                  <a:pt x="106" y="0"/>
                  <a:pt x="106" y="0"/>
                  <a:pt x="106" y="0"/>
                </a:cubicBezTo>
                <a:lnTo>
                  <a:pt x="106" y="7"/>
                </a:lnTo>
                <a:close/>
                <a:moveTo>
                  <a:pt x="139" y="119"/>
                </a:moveTo>
                <a:cubicBezTo>
                  <a:pt x="146" y="119"/>
                  <a:pt x="146" y="119"/>
                  <a:pt x="146" y="119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39" y="106"/>
                  <a:pt x="139" y="106"/>
                  <a:pt x="139" y="106"/>
                </a:cubicBezTo>
                <a:lnTo>
                  <a:pt x="139" y="119"/>
                </a:lnTo>
                <a:close/>
                <a:moveTo>
                  <a:pt x="139" y="66"/>
                </a:moveTo>
                <a:cubicBezTo>
                  <a:pt x="146" y="66"/>
                  <a:pt x="146" y="66"/>
                  <a:pt x="146" y="66"/>
                </a:cubicBezTo>
                <a:cubicBezTo>
                  <a:pt x="146" y="53"/>
                  <a:pt x="146" y="53"/>
                  <a:pt x="146" y="53"/>
                </a:cubicBezTo>
                <a:cubicBezTo>
                  <a:pt x="139" y="53"/>
                  <a:pt x="139" y="53"/>
                  <a:pt x="139" y="53"/>
                </a:cubicBezTo>
                <a:lnTo>
                  <a:pt x="139" y="66"/>
                </a:lnTo>
                <a:close/>
                <a:moveTo>
                  <a:pt x="139" y="26"/>
                </a:moveTo>
                <a:cubicBezTo>
                  <a:pt x="139" y="40"/>
                  <a:pt x="139" y="40"/>
                  <a:pt x="139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146" y="26"/>
                  <a:pt x="146" y="26"/>
                  <a:pt x="146" y="26"/>
                </a:cubicBezTo>
                <a:lnTo>
                  <a:pt x="139" y="26"/>
                </a:lnTo>
                <a:close/>
                <a:moveTo>
                  <a:pt x="27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7" y="0"/>
                  <a:pt x="27" y="0"/>
                  <a:pt x="27" y="0"/>
                </a:cubicBezTo>
                <a:lnTo>
                  <a:pt x="27" y="7"/>
                </a:lnTo>
                <a:close/>
                <a:moveTo>
                  <a:pt x="106" y="146"/>
                </a:moveTo>
                <a:cubicBezTo>
                  <a:pt x="120" y="146"/>
                  <a:pt x="120" y="146"/>
                  <a:pt x="120" y="146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06" y="139"/>
                  <a:pt x="106" y="139"/>
                  <a:pt x="106" y="139"/>
                </a:cubicBezTo>
                <a:lnTo>
                  <a:pt x="106" y="146"/>
                </a:lnTo>
                <a:close/>
                <a:moveTo>
                  <a:pt x="53" y="146"/>
                </a:moveTo>
                <a:cubicBezTo>
                  <a:pt x="67" y="146"/>
                  <a:pt x="67" y="146"/>
                  <a:pt x="67" y="146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53" y="139"/>
                  <a:pt x="53" y="139"/>
                  <a:pt x="53" y="139"/>
                </a:cubicBezTo>
                <a:lnTo>
                  <a:pt x="53" y="146"/>
                </a:lnTo>
                <a:close/>
                <a:moveTo>
                  <a:pt x="80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0" y="139"/>
                  <a:pt x="80" y="139"/>
                  <a:pt x="80" y="139"/>
                </a:cubicBezTo>
                <a:lnTo>
                  <a:pt x="80" y="146"/>
                </a:lnTo>
                <a:close/>
                <a:moveTo>
                  <a:pt x="100" y="79"/>
                </a:moveTo>
                <a:cubicBezTo>
                  <a:pt x="99" y="79"/>
                  <a:pt x="98" y="80"/>
                  <a:pt x="97" y="80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35"/>
                  <a:pt x="75" y="33"/>
                  <a:pt x="73" y="33"/>
                </a:cubicBezTo>
                <a:cubicBezTo>
                  <a:pt x="71" y="33"/>
                  <a:pt x="70" y="35"/>
                  <a:pt x="70" y="36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49" y="80"/>
                  <a:pt x="49" y="80"/>
                  <a:pt x="49" y="80"/>
                </a:cubicBezTo>
                <a:cubicBezTo>
                  <a:pt x="48" y="80"/>
                  <a:pt x="48" y="79"/>
                  <a:pt x="47" y="79"/>
                </a:cubicBezTo>
                <a:cubicBezTo>
                  <a:pt x="45" y="79"/>
                  <a:pt x="43" y="81"/>
                  <a:pt x="43" y="83"/>
                </a:cubicBezTo>
                <a:cubicBezTo>
                  <a:pt x="43" y="84"/>
                  <a:pt x="44" y="84"/>
                  <a:pt x="44" y="85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1" y="112"/>
                  <a:pt x="72" y="113"/>
                  <a:pt x="73" y="113"/>
                </a:cubicBezTo>
                <a:cubicBezTo>
                  <a:pt x="74" y="113"/>
                  <a:pt x="75" y="112"/>
                  <a:pt x="76" y="112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3" y="84"/>
                  <a:pt x="103" y="84"/>
                  <a:pt x="103" y="83"/>
                </a:cubicBezTo>
                <a:cubicBezTo>
                  <a:pt x="103" y="81"/>
                  <a:pt x="101" y="79"/>
                  <a:pt x="100" y="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11689735" y="2088119"/>
            <a:ext cx="549275" cy="549275"/>
          </a:xfrm>
          <a:custGeom>
            <a:avLst/>
            <a:gdLst>
              <a:gd name="T0" fmla="*/ 0 w 146"/>
              <a:gd name="T1" fmla="*/ 79 h 146"/>
              <a:gd name="T2" fmla="*/ 7 w 146"/>
              <a:gd name="T3" fmla="*/ 93 h 146"/>
              <a:gd name="T4" fmla="*/ 8 w 146"/>
              <a:gd name="T5" fmla="*/ 132 h 146"/>
              <a:gd name="T6" fmla="*/ 13 w 146"/>
              <a:gd name="T7" fmla="*/ 144 h 146"/>
              <a:gd name="T8" fmla="*/ 8 w 146"/>
              <a:gd name="T9" fmla="*/ 132 h 146"/>
              <a:gd name="T10" fmla="*/ 0 w 146"/>
              <a:gd name="T11" fmla="*/ 106 h 146"/>
              <a:gd name="T12" fmla="*/ 7 w 146"/>
              <a:gd name="T13" fmla="*/ 119 h 146"/>
              <a:gd name="T14" fmla="*/ 1 w 146"/>
              <a:gd name="T15" fmla="*/ 13 h 146"/>
              <a:gd name="T16" fmla="*/ 13 w 146"/>
              <a:gd name="T17" fmla="*/ 8 h 146"/>
              <a:gd name="T18" fmla="*/ 1 w 146"/>
              <a:gd name="T19" fmla="*/ 13 h 146"/>
              <a:gd name="T20" fmla="*/ 40 w 146"/>
              <a:gd name="T21" fmla="*/ 146 h 146"/>
              <a:gd name="T22" fmla="*/ 26 w 146"/>
              <a:gd name="T23" fmla="*/ 139 h 146"/>
              <a:gd name="T24" fmla="*/ 93 w 146"/>
              <a:gd name="T25" fmla="*/ 0 h 146"/>
              <a:gd name="T26" fmla="*/ 79 w 146"/>
              <a:gd name="T27" fmla="*/ 7 h 146"/>
              <a:gd name="T28" fmla="*/ 93 w 146"/>
              <a:gd name="T29" fmla="*/ 0 h 146"/>
              <a:gd name="T30" fmla="*/ 144 w 146"/>
              <a:gd name="T31" fmla="*/ 13 h 146"/>
              <a:gd name="T32" fmla="*/ 132 w 146"/>
              <a:gd name="T33" fmla="*/ 8 h 146"/>
              <a:gd name="T34" fmla="*/ 66 w 146"/>
              <a:gd name="T35" fmla="*/ 0 h 146"/>
              <a:gd name="T36" fmla="*/ 53 w 146"/>
              <a:gd name="T37" fmla="*/ 7 h 146"/>
              <a:gd name="T38" fmla="*/ 66 w 146"/>
              <a:gd name="T39" fmla="*/ 0 h 146"/>
              <a:gd name="T40" fmla="*/ 0 w 146"/>
              <a:gd name="T41" fmla="*/ 26 h 146"/>
              <a:gd name="T42" fmla="*/ 7 w 146"/>
              <a:gd name="T43" fmla="*/ 40 h 146"/>
              <a:gd name="T44" fmla="*/ 7 w 146"/>
              <a:gd name="T45" fmla="*/ 53 h 146"/>
              <a:gd name="T46" fmla="*/ 0 w 146"/>
              <a:gd name="T47" fmla="*/ 66 h 146"/>
              <a:gd name="T48" fmla="*/ 7 w 146"/>
              <a:gd name="T49" fmla="*/ 53 h 146"/>
              <a:gd name="T50" fmla="*/ 93 w 146"/>
              <a:gd name="T51" fmla="*/ 146 h 146"/>
              <a:gd name="T52" fmla="*/ 79 w 146"/>
              <a:gd name="T53" fmla="*/ 139 h 146"/>
              <a:gd name="T54" fmla="*/ 139 w 146"/>
              <a:gd name="T55" fmla="*/ 93 h 146"/>
              <a:gd name="T56" fmla="*/ 146 w 146"/>
              <a:gd name="T57" fmla="*/ 79 h 146"/>
              <a:gd name="T58" fmla="*/ 139 w 146"/>
              <a:gd name="T59" fmla="*/ 93 h 146"/>
              <a:gd name="T60" fmla="*/ 146 w 146"/>
              <a:gd name="T61" fmla="*/ 119 h 146"/>
              <a:gd name="T62" fmla="*/ 139 w 146"/>
              <a:gd name="T63" fmla="*/ 106 h 146"/>
              <a:gd name="T64" fmla="*/ 132 w 146"/>
              <a:gd name="T65" fmla="*/ 137 h 146"/>
              <a:gd name="T66" fmla="*/ 144 w 146"/>
              <a:gd name="T67" fmla="*/ 132 h 146"/>
              <a:gd name="T68" fmla="*/ 132 w 146"/>
              <a:gd name="T69" fmla="*/ 137 h 146"/>
              <a:gd name="T70" fmla="*/ 146 w 146"/>
              <a:gd name="T71" fmla="*/ 66 h 146"/>
              <a:gd name="T72" fmla="*/ 139 w 146"/>
              <a:gd name="T73" fmla="*/ 53 h 146"/>
              <a:gd name="T74" fmla="*/ 26 w 146"/>
              <a:gd name="T75" fmla="*/ 7 h 146"/>
              <a:gd name="T76" fmla="*/ 40 w 146"/>
              <a:gd name="T77" fmla="*/ 0 h 146"/>
              <a:gd name="T78" fmla="*/ 26 w 146"/>
              <a:gd name="T79" fmla="*/ 7 h 146"/>
              <a:gd name="T80" fmla="*/ 139 w 146"/>
              <a:gd name="T81" fmla="*/ 40 h 146"/>
              <a:gd name="T82" fmla="*/ 146 w 146"/>
              <a:gd name="T83" fmla="*/ 26 h 146"/>
              <a:gd name="T84" fmla="*/ 53 w 146"/>
              <a:gd name="T85" fmla="*/ 146 h 146"/>
              <a:gd name="T86" fmla="*/ 66 w 146"/>
              <a:gd name="T87" fmla="*/ 139 h 146"/>
              <a:gd name="T88" fmla="*/ 53 w 146"/>
              <a:gd name="T89" fmla="*/ 146 h 146"/>
              <a:gd name="T90" fmla="*/ 73 w 146"/>
              <a:gd name="T91" fmla="*/ 33 h 146"/>
              <a:gd name="T92" fmla="*/ 44 w 146"/>
              <a:gd name="T93" fmla="*/ 61 h 146"/>
              <a:gd name="T94" fmla="*/ 46 w 146"/>
              <a:gd name="T95" fmla="*/ 66 h 146"/>
              <a:gd name="T96" fmla="*/ 70 w 146"/>
              <a:gd name="T97" fmla="*/ 44 h 146"/>
              <a:gd name="T98" fmla="*/ 73 w 146"/>
              <a:gd name="T99" fmla="*/ 113 h 146"/>
              <a:gd name="T100" fmla="*/ 76 w 146"/>
              <a:gd name="T101" fmla="*/ 44 h 146"/>
              <a:gd name="T102" fmla="*/ 99 w 146"/>
              <a:gd name="T103" fmla="*/ 66 h 146"/>
              <a:gd name="T104" fmla="*/ 102 w 146"/>
              <a:gd name="T105" fmla="*/ 61 h 146"/>
              <a:gd name="T106" fmla="*/ 106 w 146"/>
              <a:gd name="T107" fmla="*/ 7 h 146"/>
              <a:gd name="T108" fmla="*/ 119 w 146"/>
              <a:gd name="T109" fmla="*/ 0 h 146"/>
              <a:gd name="T110" fmla="*/ 106 w 146"/>
              <a:gd name="T111" fmla="*/ 7 h 146"/>
              <a:gd name="T112" fmla="*/ 119 w 146"/>
              <a:gd name="T113" fmla="*/ 146 h 146"/>
              <a:gd name="T114" fmla="*/ 106 w 146"/>
              <a:gd name="T11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6" h="146">
                <a:moveTo>
                  <a:pt x="7" y="79"/>
                </a:moveTo>
                <a:cubicBezTo>
                  <a:pt x="0" y="79"/>
                  <a:pt x="0" y="79"/>
                  <a:pt x="0" y="79"/>
                </a:cubicBezTo>
                <a:cubicBezTo>
                  <a:pt x="0" y="93"/>
                  <a:pt x="0" y="93"/>
                  <a:pt x="0" y="93"/>
                </a:cubicBezTo>
                <a:cubicBezTo>
                  <a:pt x="7" y="93"/>
                  <a:pt x="7" y="93"/>
                  <a:pt x="7" y="93"/>
                </a:cubicBezTo>
                <a:lnTo>
                  <a:pt x="7" y="79"/>
                </a:lnTo>
                <a:close/>
                <a:moveTo>
                  <a:pt x="8" y="132"/>
                </a:moveTo>
                <a:cubicBezTo>
                  <a:pt x="1" y="132"/>
                  <a:pt x="1" y="132"/>
                  <a:pt x="1" y="132"/>
                </a:cubicBezTo>
                <a:cubicBezTo>
                  <a:pt x="3" y="138"/>
                  <a:pt x="8" y="142"/>
                  <a:pt x="13" y="144"/>
                </a:cubicBezTo>
                <a:cubicBezTo>
                  <a:pt x="13" y="137"/>
                  <a:pt x="13" y="137"/>
                  <a:pt x="13" y="137"/>
                </a:cubicBezTo>
                <a:cubicBezTo>
                  <a:pt x="11" y="136"/>
                  <a:pt x="10" y="134"/>
                  <a:pt x="8" y="132"/>
                </a:cubicBezTo>
                <a:close/>
                <a:moveTo>
                  <a:pt x="7" y="106"/>
                </a:moveTo>
                <a:cubicBezTo>
                  <a:pt x="0" y="106"/>
                  <a:pt x="0" y="106"/>
                  <a:pt x="0" y="106"/>
                </a:cubicBezTo>
                <a:cubicBezTo>
                  <a:pt x="0" y="119"/>
                  <a:pt x="0" y="119"/>
                  <a:pt x="0" y="119"/>
                </a:cubicBezTo>
                <a:cubicBezTo>
                  <a:pt x="7" y="119"/>
                  <a:pt x="7" y="119"/>
                  <a:pt x="7" y="119"/>
                </a:cubicBezTo>
                <a:lnTo>
                  <a:pt x="7" y="106"/>
                </a:lnTo>
                <a:close/>
                <a:moveTo>
                  <a:pt x="1" y="13"/>
                </a:moveTo>
                <a:cubicBezTo>
                  <a:pt x="8" y="13"/>
                  <a:pt x="8" y="13"/>
                  <a:pt x="8" y="13"/>
                </a:cubicBezTo>
                <a:cubicBezTo>
                  <a:pt x="10" y="11"/>
                  <a:pt x="11" y="10"/>
                  <a:pt x="13" y="8"/>
                </a:cubicBezTo>
                <a:cubicBezTo>
                  <a:pt x="13" y="1"/>
                  <a:pt x="13" y="1"/>
                  <a:pt x="13" y="1"/>
                </a:cubicBezTo>
                <a:cubicBezTo>
                  <a:pt x="8" y="3"/>
                  <a:pt x="3" y="8"/>
                  <a:pt x="1" y="13"/>
                </a:cubicBezTo>
                <a:close/>
                <a:moveTo>
                  <a:pt x="26" y="146"/>
                </a:moveTo>
                <a:cubicBezTo>
                  <a:pt x="40" y="146"/>
                  <a:pt x="40" y="146"/>
                  <a:pt x="40" y="146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26" y="139"/>
                  <a:pt x="26" y="139"/>
                  <a:pt x="26" y="139"/>
                </a:cubicBezTo>
                <a:lnTo>
                  <a:pt x="26" y="146"/>
                </a:lnTo>
                <a:close/>
                <a:moveTo>
                  <a:pt x="93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7"/>
                  <a:pt x="79" y="7"/>
                  <a:pt x="79" y="7"/>
                </a:cubicBezTo>
                <a:cubicBezTo>
                  <a:pt x="93" y="7"/>
                  <a:pt x="93" y="7"/>
                  <a:pt x="93" y="7"/>
                </a:cubicBezTo>
                <a:lnTo>
                  <a:pt x="93" y="0"/>
                </a:lnTo>
                <a:close/>
                <a:moveTo>
                  <a:pt x="137" y="13"/>
                </a:moveTo>
                <a:cubicBezTo>
                  <a:pt x="144" y="13"/>
                  <a:pt x="144" y="13"/>
                  <a:pt x="144" y="13"/>
                </a:cubicBezTo>
                <a:cubicBezTo>
                  <a:pt x="142" y="8"/>
                  <a:pt x="138" y="3"/>
                  <a:pt x="132" y="1"/>
                </a:cubicBezTo>
                <a:cubicBezTo>
                  <a:pt x="132" y="8"/>
                  <a:pt x="132" y="8"/>
                  <a:pt x="132" y="8"/>
                </a:cubicBezTo>
                <a:cubicBezTo>
                  <a:pt x="134" y="10"/>
                  <a:pt x="136" y="11"/>
                  <a:pt x="137" y="13"/>
                </a:cubicBezTo>
                <a:close/>
                <a:moveTo>
                  <a:pt x="66" y="0"/>
                </a:moveTo>
                <a:cubicBezTo>
                  <a:pt x="53" y="0"/>
                  <a:pt x="53" y="0"/>
                  <a:pt x="53" y="0"/>
                </a:cubicBezTo>
                <a:cubicBezTo>
                  <a:pt x="53" y="7"/>
                  <a:pt x="53" y="7"/>
                  <a:pt x="53" y="7"/>
                </a:cubicBezTo>
                <a:cubicBezTo>
                  <a:pt x="66" y="7"/>
                  <a:pt x="66" y="7"/>
                  <a:pt x="66" y="7"/>
                </a:cubicBezTo>
                <a:lnTo>
                  <a:pt x="66" y="0"/>
                </a:lnTo>
                <a:close/>
                <a:moveTo>
                  <a:pt x="7" y="26"/>
                </a:moveTo>
                <a:cubicBezTo>
                  <a:pt x="0" y="26"/>
                  <a:pt x="0" y="26"/>
                  <a:pt x="0" y="26"/>
                </a:cubicBezTo>
                <a:cubicBezTo>
                  <a:pt x="0" y="40"/>
                  <a:pt x="0" y="40"/>
                  <a:pt x="0" y="40"/>
                </a:cubicBezTo>
                <a:cubicBezTo>
                  <a:pt x="7" y="40"/>
                  <a:pt x="7" y="40"/>
                  <a:pt x="7" y="40"/>
                </a:cubicBezTo>
                <a:lnTo>
                  <a:pt x="7" y="26"/>
                </a:lnTo>
                <a:close/>
                <a:moveTo>
                  <a:pt x="7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66"/>
                  <a:pt x="7" y="66"/>
                  <a:pt x="7" y="66"/>
                </a:cubicBezTo>
                <a:lnTo>
                  <a:pt x="7" y="53"/>
                </a:lnTo>
                <a:close/>
                <a:moveTo>
                  <a:pt x="79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79" y="139"/>
                  <a:pt x="79" y="139"/>
                  <a:pt x="79" y="139"/>
                </a:cubicBezTo>
                <a:lnTo>
                  <a:pt x="79" y="146"/>
                </a:lnTo>
                <a:close/>
                <a:moveTo>
                  <a:pt x="139" y="93"/>
                </a:moveTo>
                <a:cubicBezTo>
                  <a:pt x="146" y="93"/>
                  <a:pt x="146" y="93"/>
                  <a:pt x="146" y="93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39" y="79"/>
                  <a:pt x="139" y="79"/>
                  <a:pt x="139" y="79"/>
                </a:cubicBezTo>
                <a:lnTo>
                  <a:pt x="139" y="93"/>
                </a:lnTo>
                <a:close/>
                <a:moveTo>
                  <a:pt x="139" y="119"/>
                </a:moveTo>
                <a:cubicBezTo>
                  <a:pt x="146" y="119"/>
                  <a:pt x="146" y="119"/>
                  <a:pt x="146" y="119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39" y="106"/>
                  <a:pt x="139" y="106"/>
                  <a:pt x="139" y="106"/>
                </a:cubicBezTo>
                <a:lnTo>
                  <a:pt x="139" y="119"/>
                </a:lnTo>
                <a:close/>
                <a:moveTo>
                  <a:pt x="132" y="137"/>
                </a:moveTo>
                <a:cubicBezTo>
                  <a:pt x="132" y="144"/>
                  <a:pt x="132" y="144"/>
                  <a:pt x="132" y="144"/>
                </a:cubicBezTo>
                <a:cubicBezTo>
                  <a:pt x="138" y="142"/>
                  <a:pt x="142" y="138"/>
                  <a:pt x="144" y="132"/>
                </a:cubicBezTo>
                <a:cubicBezTo>
                  <a:pt x="137" y="132"/>
                  <a:pt x="137" y="132"/>
                  <a:pt x="137" y="132"/>
                </a:cubicBezTo>
                <a:cubicBezTo>
                  <a:pt x="136" y="134"/>
                  <a:pt x="134" y="136"/>
                  <a:pt x="132" y="137"/>
                </a:cubicBezTo>
                <a:close/>
                <a:moveTo>
                  <a:pt x="139" y="66"/>
                </a:moveTo>
                <a:cubicBezTo>
                  <a:pt x="146" y="66"/>
                  <a:pt x="146" y="66"/>
                  <a:pt x="146" y="66"/>
                </a:cubicBezTo>
                <a:cubicBezTo>
                  <a:pt x="146" y="53"/>
                  <a:pt x="146" y="53"/>
                  <a:pt x="146" y="53"/>
                </a:cubicBezTo>
                <a:cubicBezTo>
                  <a:pt x="139" y="53"/>
                  <a:pt x="139" y="53"/>
                  <a:pt x="139" y="53"/>
                </a:cubicBezTo>
                <a:lnTo>
                  <a:pt x="139" y="66"/>
                </a:lnTo>
                <a:close/>
                <a:moveTo>
                  <a:pt x="26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6" y="0"/>
                  <a:pt x="26" y="0"/>
                  <a:pt x="26" y="0"/>
                </a:cubicBezTo>
                <a:lnTo>
                  <a:pt x="26" y="7"/>
                </a:lnTo>
                <a:close/>
                <a:moveTo>
                  <a:pt x="139" y="26"/>
                </a:moveTo>
                <a:cubicBezTo>
                  <a:pt x="139" y="40"/>
                  <a:pt x="139" y="40"/>
                  <a:pt x="139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146" y="26"/>
                  <a:pt x="146" y="26"/>
                  <a:pt x="146" y="26"/>
                </a:cubicBezTo>
                <a:lnTo>
                  <a:pt x="139" y="26"/>
                </a:lnTo>
                <a:close/>
                <a:moveTo>
                  <a:pt x="53" y="146"/>
                </a:moveTo>
                <a:cubicBezTo>
                  <a:pt x="66" y="146"/>
                  <a:pt x="66" y="146"/>
                  <a:pt x="66" y="146"/>
                </a:cubicBezTo>
                <a:cubicBezTo>
                  <a:pt x="66" y="139"/>
                  <a:pt x="66" y="139"/>
                  <a:pt x="66" y="139"/>
                </a:cubicBezTo>
                <a:cubicBezTo>
                  <a:pt x="53" y="139"/>
                  <a:pt x="53" y="139"/>
                  <a:pt x="53" y="139"/>
                </a:cubicBezTo>
                <a:lnTo>
                  <a:pt x="53" y="146"/>
                </a:lnTo>
                <a:close/>
                <a:moveTo>
                  <a:pt x="75" y="34"/>
                </a:moveTo>
                <a:cubicBezTo>
                  <a:pt x="75" y="33"/>
                  <a:pt x="74" y="33"/>
                  <a:pt x="73" y="33"/>
                </a:cubicBezTo>
                <a:cubicBezTo>
                  <a:pt x="72" y="33"/>
                  <a:pt x="71" y="33"/>
                  <a:pt x="70" y="34"/>
                </a:cubicBezTo>
                <a:cubicBezTo>
                  <a:pt x="44" y="61"/>
                  <a:pt x="44" y="61"/>
                  <a:pt x="44" y="61"/>
                </a:cubicBezTo>
                <a:cubicBezTo>
                  <a:pt x="43" y="61"/>
                  <a:pt x="43" y="62"/>
                  <a:pt x="43" y="63"/>
                </a:cubicBezTo>
                <a:cubicBezTo>
                  <a:pt x="43" y="65"/>
                  <a:pt x="45" y="66"/>
                  <a:pt x="46" y="66"/>
                </a:cubicBezTo>
                <a:cubicBezTo>
                  <a:pt x="47" y="66"/>
                  <a:pt x="48" y="66"/>
                  <a:pt x="49" y="65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11"/>
                  <a:pt x="71" y="113"/>
                  <a:pt x="73" y="113"/>
                </a:cubicBezTo>
                <a:cubicBezTo>
                  <a:pt x="75" y="113"/>
                  <a:pt x="76" y="111"/>
                  <a:pt x="76" y="109"/>
                </a:cubicBezTo>
                <a:cubicBezTo>
                  <a:pt x="76" y="44"/>
                  <a:pt x="76" y="44"/>
                  <a:pt x="76" y="44"/>
                </a:cubicBezTo>
                <a:cubicBezTo>
                  <a:pt x="97" y="65"/>
                  <a:pt x="97" y="65"/>
                  <a:pt x="97" y="65"/>
                </a:cubicBezTo>
                <a:cubicBezTo>
                  <a:pt x="98" y="66"/>
                  <a:pt x="98" y="66"/>
                  <a:pt x="99" y="66"/>
                </a:cubicBezTo>
                <a:cubicBezTo>
                  <a:pt x="101" y="66"/>
                  <a:pt x="103" y="65"/>
                  <a:pt x="103" y="63"/>
                </a:cubicBezTo>
                <a:cubicBezTo>
                  <a:pt x="103" y="62"/>
                  <a:pt x="102" y="61"/>
                  <a:pt x="102" y="61"/>
                </a:cubicBezTo>
                <a:lnTo>
                  <a:pt x="75" y="34"/>
                </a:lnTo>
                <a:close/>
                <a:moveTo>
                  <a:pt x="106" y="7"/>
                </a:moveTo>
                <a:cubicBezTo>
                  <a:pt x="119" y="7"/>
                  <a:pt x="119" y="7"/>
                  <a:pt x="119" y="7"/>
                </a:cubicBezTo>
                <a:cubicBezTo>
                  <a:pt x="119" y="0"/>
                  <a:pt x="119" y="0"/>
                  <a:pt x="119" y="0"/>
                </a:cubicBezTo>
                <a:cubicBezTo>
                  <a:pt x="106" y="0"/>
                  <a:pt x="106" y="0"/>
                  <a:pt x="106" y="0"/>
                </a:cubicBezTo>
                <a:lnTo>
                  <a:pt x="106" y="7"/>
                </a:lnTo>
                <a:close/>
                <a:moveTo>
                  <a:pt x="106" y="146"/>
                </a:moveTo>
                <a:cubicBezTo>
                  <a:pt x="119" y="146"/>
                  <a:pt x="119" y="146"/>
                  <a:pt x="119" y="146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06" y="139"/>
                  <a:pt x="106" y="139"/>
                  <a:pt x="106" y="139"/>
                </a:cubicBezTo>
                <a:lnTo>
                  <a:pt x="106" y="14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12734310" y="2088119"/>
            <a:ext cx="544513" cy="549275"/>
          </a:xfrm>
          <a:custGeom>
            <a:avLst/>
            <a:gdLst>
              <a:gd name="T0" fmla="*/ 35 w 145"/>
              <a:gd name="T1" fmla="*/ 135 h 146"/>
              <a:gd name="T2" fmla="*/ 28 w 145"/>
              <a:gd name="T3" fmla="*/ 122 h 146"/>
              <a:gd name="T4" fmla="*/ 38 w 145"/>
              <a:gd name="T5" fmla="*/ 17 h 146"/>
              <a:gd name="T6" fmla="*/ 24 w 145"/>
              <a:gd name="T7" fmla="*/ 19 h 146"/>
              <a:gd name="T8" fmla="*/ 38 w 145"/>
              <a:gd name="T9" fmla="*/ 17 h 146"/>
              <a:gd name="T10" fmla="*/ 59 w 145"/>
              <a:gd name="T11" fmla="*/ 1 h 146"/>
              <a:gd name="T12" fmla="*/ 49 w 145"/>
              <a:gd name="T13" fmla="*/ 11 h 146"/>
              <a:gd name="T14" fmla="*/ 86 w 145"/>
              <a:gd name="T15" fmla="*/ 1 h 146"/>
              <a:gd name="T16" fmla="*/ 73 w 145"/>
              <a:gd name="T17" fmla="*/ 0 h 146"/>
              <a:gd name="T18" fmla="*/ 73 w 145"/>
              <a:gd name="T19" fmla="*/ 6 h 146"/>
              <a:gd name="T20" fmla="*/ 86 w 145"/>
              <a:gd name="T21" fmla="*/ 1 h 146"/>
              <a:gd name="T22" fmla="*/ 60 w 145"/>
              <a:gd name="T23" fmla="*/ 144 h 146"/>
              <a:gd name="T24" fmla="*/ 49 w 145"/>
              <a:gd name="T25" fmla="*/ 135 h 146"/>
              <a:gd name="T26" fmla="*/ 20 w 145"/>
              <a:gd name="T27" fmla="*/ 33 h 146"/>
              <a:gd name="T28" fmla="*/ 8 w 145"/>
              <a:gd name="T29" fmla="*/ 41 h 146"/>
              <a:gd name="T30" fmla="*/ 20 w 145"/>
              <a:gd name="T31" fmla="*/ 33 h 146"/>
              <a:gd name="T32" fmla="*/ 3 w 145"/>
              <a:gd name="T33" fmla="*/ 53 h 146"/>
              <a:gd name="T34" fmla="*/ 7 w 145"/>
              <a:gd name="T35" fmla="*/ 67 h 146"/>
              <a:gd name="T36" fmla="*/ 8 w 145"/>
              <a:gd name="T37" fmla="*/ 105 h 146"/>
              <a:gd name="T38" fmla="*/ 20 w 145"/>
              <a:gd name="T39" fmla="*/ 113 h 146"/>
              <a:gd name="T40" fmla="*/ 8 w 145"/>
              <a:gd name="T41" fmla="*/ 105 h 146"/>
              <a:gd name="T42" fmla="*/ 0 w 145"/>
              <a:gd name="T43" fmla="*/ 80 h 146"/>
              <a:gd name="T44" fmla="*/ 9 w 145"/>
              <a:gd name="T45" fmla="*/ 91 h 146"/>
              <a:gd name="T46" fmla="*/ 73 w 145"/>
              <a:gd name="T47" fmla="*/ 139 h 146"/>
              <a:gd name="T48" fmla="*/ 86 w 145"/>
              <a:gd name="T49" fmla="*/ 144 h 146"/>
              <a:gd name="T50" fmla="*/ 73 w 145"/>
              <a:gd name="T51" fmla="*/ 139 h 146"/>
              <a:gd name="T52" fmla="*/ 138 w 145"/>
              <a:gd name="T53" fmla="*/ 40 h 146"/>
              <a:gd name="T54" fmla="*/ 137 w 145"/>
              <a:gd name="T55" fmla="*/ 55 h 146"/>
              <a:gd name="T56" fmla="*/ 145 w 145"/>
              <a:gd name="T57" fmla="*/ 66 h 146"/>
              <a:gd name="T58" fmla="*/ 139 w 145"/>
              <a:gd name="T59" fmla="*/ 73 h 146"/>
              <a:gd name="T60" fmla="*/ 145 w 145"/>
              <a:gd name="T61" fmla="*/ 79 h 146"/>
              <a:gd name="T62" fmla="*/ 145 w 145"/>
              <a:gd name="T63" fmla="*/ 66 h 146"/>
              <a:gd name="T64" fmla="*/ 122 w 145"/>
              <a:gd name="T65" fmla="*/ 126 h 146"/>
              <a:gd name="T66" fmla="*/ 126 w 145"/>
              <a:gd name="T67" fmla="*/ 113 h 146"/>
              <a:gd name="T68" fmla="*/ 132 w 145"/>
              <a:gd name="T69" fmla="*/ 102 h 146"/>
              <a:gd name="T70" fmla="*/ 143 w 145"/>
              <a:gd name="T71" fmla="*/ 93 h 146"/>
              <a:gd name="T72" fmla="*/ 132 w 145"/>
              <a:gd name="T73" fmla="*/ 102 h 146"/>
              <a:gd name="T74" fmla="*/ 99 w 145"/>
              <a:gd name="T75" fmla="*/ 5 h 146"/>
              <a:gd name="T76" fmla="*/ 108 w 145"/>
              <a:gd name="T77" fmla="*/ 16 h 146"/>
              <a:gd name="T78" fmla="*/ 126 w 145"/>
              <a:gd name="T79" fmla="*/ 33 h 146"/>
              <a:gd name="T80" fmla="*/ 122 w 145"/>
              <a:gd name="T81" fmla="*/ 19 h 146"/>
              <a:gd name="T82" fmla="*/ 126 w 145"/>
              <a:gd name="T83" fmla="*/ 33 h 146"/>
              <a:gd name="T84" fmla="*/ 99 w 145"/>
              <a:gd name="T85" fmla="*/ 141 h 146"/>
              <a:gd name="T86" fmla="*/ 108 w 145"/>
              <a:gd name="T87" fmla="*/ 12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5" h="146">
                <a:moveTo>
                  <a:pt x="24" y="127"/>
                </a:moveTo>
                <a:cubicBezTo>
                  <a:pt x="27" y="130"/>
                  <a:pt x="31" y="132"/>
                  <a:pt x="35" y="135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4" y="127"/>
                  <a:pt x="31" y="125"/>
                  <a:pt x="28" y="122"/>
                </a:cubicBezTo>
                <a:lnTo>
                  <a:pt x="24" y="127"/>
                </a:lnTo>
                <a:close/>
                <a:moveTo>
                  <a:pt x="38" y="17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4"/>
                  <a:pt x="27" y="16"/>
                  <a:pt x="24" y="19"/>
                </a:cubicBezTo>
                <a:cubicBezTo>
                  <a:pt x="28" y="24"/>
                  <a:pt x="28" y="24"/>
                  <a:pt x="28" y="24"/>
                </a:cubicBezTo>
                <a:cubicBezTo>
                  <a:pt x="31" y="21"/>
                  <a:pt x="34" y="19"/>
                  <a:pt x="38" y="17"/>
                </a:cubicBezTo>
                <a:close/>
                <a:moveTo>
                  <a:pt x="60" y="8"/>
                </a:moveTo>
                <a:cubicBezTo>
                  <a:pt x="59" y="1"/>
                  <a:pt x="59" y="1"/>
                  <a:pt x="59" y="1"/>
                </a:cubicBezTo>
                <a:cubicBezTo>
                  <a:pt x="55" y="2"/>
                  <a:pt x="50" y="4"/>
                  <a:pt x="46" y="5"/>
                </a:cubicBezTo>
                <a:cubicBezTo>
                  <a:pt x="49" y="11"/>
                  <a:pt x="49" y="11"/>
                  <a:pt x="49" y="11"/>
                </a:cubicBezTo>
                <a:cubicBezTo>
                  <a:pt x="52" y="10"/>
                  <a:pt x="56" y="8"/>
                  <a:pt x="60" y="8"/>
                </a:cubicBezTo>
                <a:close/>
                <a:moveTo>
                  <a:pt x="86" y="1"/>
                </a:moveTo>
                <a:cubicBezTo>
                  <a:pt x="82" y="1"/>
                  <a:pt x="77" y="0"/>
                  <a:pt x="7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6"/>
                  <a:pt x="73" y="6"/>
                  <a:pt x="73" y="6"/>
                </a:cubicBezTo>
                <a:cubicBezTo>
                  <a:pt x="77" y="6"/>
                  <a:pt x="81" y="7"/>
                  <a:pt x="85" y="8"/>
                </a:cubicBezTo>
                <a:lnTo>
                  <a:pt x="86" y="1"/>
                </a:lnTo>
                <a:close/>
                <a:moveTo>
                  <a:pt x="47" y="141"/>
                </a:moveTo>
                <a:cubicBezTo>
                  <a:pt x="51" y="142"/>
                  <a:pt x="55" y="143"/>
                  <a:pt x="60" y="144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57" y="137"/>
                  <a:pt x="53" y="136"/>
                  <a:pt x="49" y="135"/>
                </a:cubicBezTo>
                <a:lnTo>
                  <a:pt x="47" y="141"/>
                </a:lnTo>
                <a:close/>
                <a:moveTo>
                  <a:pt x="20" y="33"/>
                </a:moveTo>
                <a:cubicBezTo>
                  <a:pt x="15" y="29"/>
                  <a:pt x="15" y="29"/>
                  <a:pt x="15" y="29"/>
                </a:cubicBezTo>
                <a:cubicBezTo>
                  <a:pt x="12" y="33"/>
                  <a:pt x="10" y="37"/>
                  <a:pt x="8" y="41"/>
                </a:cubicBezTo>
                <a:cubicBezTo>
                  <a:pt x="13" y="43"/>
                  <a:pt x="13" y="43"/>
                  <a:pt x="13" y="43"/>
                </a:cubicBezTo>
                <a:cubicBezTo>
                  <a:pt x="15" y="40"/>
                  <a:pt x="17" y="36"/>
                  <a:pt x="20" y="33"/>
                </a:cubicBezTo>
                <a:close/>
                <a:moveTo>
                  <a:pt x="9" y="55"/>
                </a:moveTo>
                <a:cubicBezTo>
                  <a:pt x="3" y="53"/>
                  <a:pt x="3" y="53"/>
                  <a:pt x="3" y="53"/>
                </a:cubicBezTo>
                <a:cubicBezTo>
                  <a:pt x="2" y="57"/>
                  <a:pt x="1" y="62"/>
                  <a:pt x="0" y="66"/>
                </a:cubicBezTo>
                <a:cubicBezTo>
                  <a:pt x="7" y="67"/>
                  <a:pt x="7" y="67"/>
                  <a:pt x="7" y="67"/>
                </a:cubicBezTo>
                <a:cubicBezTo>
                  <a:pt x="7" y="63"/>
                  <a:pt x="8" y="59"/>
                  <a:pt x="9" y="55"/>
                </a:cubicBezTo>
                <a:close/>
                <a:moveTo>
                  <a:pt x="8" y="105"/>
                </a:moveTo>
                <a:cubicBezTo>
                  <a:pt x="10" y="109"/>
                  <a:pt x="12" y="113"/>
                  <a:pt x="15" y="117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17" y="110"/>
                  <a:pt x="15" y="106"/>
                  <a:pt x="13" y="103"/>
                </a:cubicBezTo>
                <a:lnTo>
                  <a:pt x="8" y="105"/>
                </a:lnTo>
                <a:close/>
                <a:moveTo>
                  <a:pt x="7" y="79"/>
                </a:moveTo>
                <a:cubicBezTo>
                  <a:pt x="0" y="80"/>
                  <a:pt x="0" y="80"/>
                  <a:pt x="0" y="80"/>
                </a:cubicBezTo>
                <a:cubicBezTo>
                  <a:pt x="1" y="84"/>
                  <a:pt x="2" y="89"/>
                  <a:pt x="3" y="93"/>
                </a:cubicBezTo>
                <a:cubicBezTo>
                  <a:pt x="9" y="91"/>
                  <a:pt x="9" y="91"/>
                  <a:pt x="9" y="91"/>
                </a:cubicBezTo>
                <a:cubicBezTo>
                  <a:pt x="8" y="87"/>
                  <a:pt x="7" y="83"/>
                  <a:pt x="7" y="79"/>
                </a:cubicBezTo>
                <a:close/>
                <a:moveTo>
                  <a:pt x="73" y="139"/>
                </a:moveTo>
                <a:cubicBezTo>
                  <a:pt x="73" y="146"/>
                  <a:pt x="73" y="146"/>
                  <a:pt x="73" y="146"/>
                </a:cubicBezTo>
                <a:cubicBezTo>
                  <a:pt x="77" y="145"/>
                  <a:pt x="82" y="145"/>
                  <a:pt x="86" y="144"/>
                </a:cubicBezTo>
                <a:cubicBezTo>
                  <a:pt x="85" y="138"/>
                  <a:pt x="85" y="138"/>
                  <a:pt x="85" y="138"/>
                </a:cubicBezTo>
                <a:cubicBezTo>
                  <a:pt x="81" y="139"/>
                  <a:pt x="77" y="139"/>
                  <a:pt x="73" y="139"/>
                </a:cubicBezTo>
                <a:close/>
                <a:moveTo>
                  <a:pt x="143" y="53"/>
                </a:moveTo>
                <a:cubicBezTo>
                  <a:pt x="141" y="49"/>
                  <a:pt x="140" y="44"/>
                  <a:pt x="138" y="40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4" y="47"/>
                  <a:pt x="135" y="51"/>
                  <a:pt x="137" y="55"/>
                </a:cubicBezTo>
                <a:lnTo>
                  <a:pt x="143" y="53"/>
                </a:lnTo>
                <a:close/>
                <a:moveTo>
                  <a:pt x="145" y="66"/>
                </a:moveTo>
                <a:cubicBezTo>
                  <a:pt x="139" y="67"/>
                  <a:pt x="139" y="67"/>
                  <a:pt x="139" y="67"/>
                </a:cubicBezTo>
                <a:cubicBezTo>
                  <a:pt x="139" y="69"/>
                  <a:pt x="139" y="71"/>
                  <a:pt x="139" y="73"/>
                </a:cubicBezTo>
                <a:cubicBezTo>
                  <a:pt x="139" y="75"/>
                  <a:pt x="139" y="77"/>
                  <a:pt x="139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7"/>
                  <a:pt x="145" y="75"/>
                  <a:pt x="145" y="73"/>
                </a:cubicBezTo>
                <a:cubicBezTo>
                  <a:pt x="145" y="71"/>
                  <a:pt x="145" y="68"/>
                  <a:pt x="145" y="66"/>
                </a:cubicBezTo>
                <a:close/>
                <a:moveTo>
                  <a:pt x="117" y="122"/>
                </a:moveTo>
                <a:cubicBezTo>
                  <a:pt x="122" y="126"/>
                  <a:pt x="122" y="126"/>
                  <a:pt x="122" y="126"/>
                </a:cubicBezTo>
                <a:cubicBezTo>
                  <a:pt x="125" y="123"/>
                  <a:pt x="128" y="120"/>
                  <a:pt x="131" y="117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3" y="116"/>
                  <a:pt x="121" y="119"/>
                  <a:pt x="117" y="122"/>
                </a:cubicBezTo>
                <a:close/>
                <a:moveTo>
                  <a:pt x="132" y="102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40" y="101"/>
                  <a:pt x="141" y="97"/>
                  <a:pt x="143" y="93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5" y="95"/>
                  <a:pt x="134" y="99"/>
                  <a:pt x="132" y="102"/>
                </a:cubicBezTo>
                <a:close/>
                <a:moveTo>
                  <a:pt x="111" y="11"/>
                </a:moveTo>
                <a:cubicBezTo>
                  <a:pt x="107" y="9"/>
                  <a:pt x="103" y="7"/>
                  <a:pt x="99" y="5"/>
                </a:cubicBezTo>
                <a:cubicBezTo>
                  <a:pt x="97" y="11"/>
                  <a:pt x="97" y="11"/>
                  <a:pt x="97" y="11"/>
                </a:cubicBezTo>
                <a:cubicBezTo>
                  <a:pt x="100" y="12"/>
                  <a:pt x="104" y="14"/>
                  <a:pt x="108" y="16"/>
                </a:cubicBezTo>
                <a:lnTo>
                  <a:pt x="111" y="11"/>
                </a:lnTo>
                <a:close/>
                <a:moveTo>
                  <a:pt x="126" y="33"/>
                </a:moveTo>
                <a:cubicBezTo>
                  <a:pt x="131" y="29"/>
                  <a:pt x="131" y="29"/>
                  <a:pt x="131" y="29"/>
                </a:cubicBezTo>
                <a:cubicBezTo>
                  <a:pt x="128" y="25"/>
                  <a:pt x="125" y="22"/>
                  <a:pt x="122" y="19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20" y="27"/>
                  <a:pt x="123" y="30"/>
                  <a:pt x="126" y="33"/>
                </a:cubicBezTo>
                <a:close/>
                <a:moveTo>
                  <a:pt x="97" y="135"/>
                </a:moveTo>
                <a:cubicBezTo>
                  <a:pt x="99" y="141"/>
                  <a:pt x="99" y="141"/>
                  <a:pt x="99" y="141"/>
                </a:cubicBezTo>
                <a:cubicBezTo>
                  <a:pt x="103" y="139"/>
                  <a:pt x="107" y="137"/>
                  <a:pt x="111" y="135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4" y="131"/>
                  <a:pt x="101" y="133"/>
                  <a:pt x="97" y="1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13777298" y="2088119"/>
            <a:ext cx="544513" cy="549275"/>
          </a:xfrm>
          <a:custGeom>
            <a:avLst/>
            <a:gdLst>
              <a:gd name="T0" fmla="*/ 15 w 145"/>
              <a:gd name="T1" fmla="*/ 117 h 146"/>
              <a:gd name="T2" fmla="*/ 13 w 145"/>
              <a:gd name="T3" fmla="*/ 103 h 146"/>
              <a:gd name="T4" fmla="*/ 38 w 145"/>
              <a:gd name="T5" fmla="*/ 17 h 146"/>
              <a:gd name="T6" fmla="*/ 24 w 145"/>
              <a:gd name="T7" fmla="*/ 19 h 146"/>
              <a:gd name="T8" fmla="*/ 38 w 145"/>
              <a:gd name="T9" fmla="*/ 17 h 146"/>
              <a:gd name="T10" fmla="*/ 35 w 145"/>
              <a:gd name="T11" fmla="*/ 135 h 146"/>
              <a:gd name="T12" fmla="*/ 28 w 145"/>
              <a:gd name="T13" fmla="*/ 122 h 146"/>
              <a:gd name="T14" fmla="*/ 7 w 145"/>
              <a:gd name="T15" fmla="*/ 79 h 146"/>
              <a:gd name="T16" fmla="*/ 3 w 145"/>
              <a:gd name="T17" fmla="*/ 93 h 146"/>
              <a:gd name="T18" fmla="*/ 7 w 145"/>
              <a:gd name="T19" fmla="*/ 79 h 146"/>
              <a:gd name="T20" fmla="*/ 99 w 145"/>
              <a:gd name="T21" fmla="*/ 5 h 146"/>
              <a:gd name="T22" fmla="*/ 108 w 145"/>
              <a:gd name="T23" fmla="*/ 16 h 146"/>
              <a:gd name="T24" fmla="*/ 85 w 145"/>
              <a:gd name="T25" fmla="*/ 8 h 146"/>
              <a:gd name="T26" fmla="*/ 73 w 145"/>
              <a:gd name="T27" fmla="*/ 0 h 146"/>
              <a:gd name="T28" fmla="*/ 72 w 145"/>
              <a:gd name="T29" fmla="*/ 0 h 146"/>
              <a:gd name="T30" fmla="*/ 85 w 145"/>
              <a:gd name="T31" fmla="*/ 8 h 146"/>
              <a:gd name="T32" fmla="*/ 59 w 145"/>
              <a:gd name="T33" fmla="*/ 1 h 146"/>
              <a:gd name="T34" fmla="*/ 49 w 145"/>
              <a:gd name="T35" fmla="*/ 11 h 146"/>
              <a:gd name="T36" fmla="*/ 9 w 145"/>
              <a:gd name="T37" fmla="*/ 55 h 146"/>
              <a:gd name="T38" fmla="*/ 0 w 145"/>
              <a:gd name="T39" fmla="*/ 66 h 146"/>
              <a:gd name="T40" fmla="*/ 9 w 145"/>
              <a:gd name="T41" fmla="*/ 55 h 146"/>
              <a:gd name="T42" fmla="*/ 15 w 145"/>
              <a:gd name="T43" fmla="*/ 29 h 146"/>
              <a:gd name="T44" fmla="*/ 13 w 145"/>
              <a:gd name="T45" fmla="*/ 43 h 146"/>
              <a:gd name="T46" fmla="*/ 132 w 145"/>
              <a:gd name="T47" fmla="*/ 102 h 146"/>
              <a:gd name="T48" fmla="*/ 143 w 145"/>
              <a:gd name="T49" fmla="*/ 93 h 146"/>
              <a:gd name="T50" fmla="*/ 132 w 145"/>
              <a:gd name="T51" fmla="*/ 102 h 146"/>
              <a:gd name="T52" fmla="*/ 138 w 145"/>
              <a:gd name="T53" fmla="*/ 40 h 146"/>
              <a:gd name="T54" fmla="*/ 137 w 145"/>
              <a:gd name="T55" fmla="*/ 55 h 146"/>
              <a:gd name="T56" fmla="*/ 47 w 145"/>
              <a:gd name="T57" fmla="*/ 141 h 146"/>
              <a:gd name="T58" fmla="*/ 61 w 145"/>
              <a:gd name="T59" fmla="*/ 138 h 146"/>
              <a:gd name="T60" fmla="*/ 47 w 145"/>
              <a:gd name="T61" fmla="*/ 141 h 146"/>
              <a:gd name="T62" fmla="*/ 122 w 145"/>
              <a:gd name="T63" fmla="*/ 126 h 146"/>
              <a:gd name="T64" fmla="*/ 126 w 145"/>
              <a:gd name="T65" fmla="*/ 113 h 146"/>
              <a:gd name="T66" fmla="*/ 145 w 145"/>
              <a:gd name="T67" fmla="*/ 66 h 146"/>
              <a:gd name="T68" fmla="*/ 139 w 145"/>
              <a:gd name="T69" fmla="*/ 73 h 146"/>
              <a:gd name="T70" fmla="*/ 145 w 145"/>
              <a:gd name="T71" fmla="*/ 79 h 146"/>
              <a:gd name="T72" fmla="*/ 145 w 145"/>
              <a:gd name="T73" fmla="*/ 66 h 146"/>
              <a:gd name="T74" fmla="*/ 131 w 145"/>
              <a:gd name="T75" fmla="*/ 29 h 146"/>
              <a:gd name="T76" fmla="*/ 117 w 145"/>
              <a:gd name="T77" fmla="*/ 24 h 146"/>
              <a:gd name="T78" fmla="*/ 73 w 145"/>
              <a:gd name="T79" fmla="*/ 40 h 146"/>
              <a:gd name="T80" fmla="*/ 73 w 145"/>
              <a:gd name="T81" fmla="*/ 106 h 146"/>
              <a:gd name="T82" fmla="*/ 73 w 145"/>
              <a:gd name="T83" fmla="*/ 40 h 146"/>
              <a:gd name="T84" fmla="*/ 46 w 145"/>
              <a:gd name="T85" fmla="*/ 73 h 146"/>
              <a:gd name="T86" fmla="*/ 99 w 145"/>
              <a:gd name="T87" fmla="*/ 73 h 146"/>
              <a:gd name="T88" fmla="*/ 73 w 145"/>
              <a:gd name="T89" fmla="*/ 139 h 146"/>
              <a:gd name="T90" fmla="*/ 86 w 145"/>
              <a:gd name="T91" fmla="*/ 144 h 146"/>
              <a:gd name="T92" fmla="*/ 73 w 145"/>
              <a:gd name="T93" fmla="*/ 139 h 146"/>
              <a:gd name="T94" fmla="*/ 99 w 145"/>
              <a:gd name="T95" fmla="*/ 141 h 146"/>
              <a:gd name="T96" fmla="*/ 108 w 145"/>
              <a:gd name="T97" fmla="*/ 12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" h="146">
                <a:moveTo>
                  <a:pt x="8" y="105"/>
                </a:moveTo>
                <a:cubicBezTo>
                  <a:pt x="10" y="109"/>
                  <a:pt x="12" y="113"/>
                  <a:pt x="15" y="117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17" y="110"/>
                  <a:pt x="15" y="106"/>
                  <a:pt x="13" y="103"/>
                </a:cubicBezTo>
                <a:lnTo>
                  <a:pt x="8" y="105"/>
                </a:lnTo>
                <a:close/>
                <a:moveTo>
                  <a:pt x="38" y="17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4"/>
                  <a:pt x="27" y="16"/>
                  <a:pt x="24" y="19"/>
                </a:cubicBezTo>
                <a:cubicBezTo>
                  <a:pt x="28" y="24"/>
                  <a:pt x="28" y="24"/>
                  <a:pt x="28" y="24"/>
                </a:cubicBezTo>
                <a:cubicBezTo>
                  <a:pt x="31" y="21"/>
                  <a:pt x="34" y="19"/>
                  <a:pt x="38" y="17"/>
                </a:cubicBezTo>
                <a:close/>
                <a:moveTo>
                  <a:pt x="24" y="127"/>
                </a:moveTo>
                <a:cubicBezTo>
                  <a:pt x="27" y="130"/>
                  <a:pt x="31" y="132"/>
                  <a:pt x="35" y="135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5" y="127"/>
                  <a:pt x="31" y="125"/>
                  <a:pt x="28" y="122"/>
                </a:cubicBezTo>
                <a:lnTo>
                  <a:pt x="24" y="127"/>
                </a:lnTo>
                <a:close/>
                <a:moveTo>
                  <a:pt x="7" y="79"/>
                </a:moveTo>
                <a:cubicBezTo>
                  <a:pt x="0" y="80"/>
                  <a:pt x="0" y="80"/>
                  <a:pt x="0" y="80"/>
                </a:cubicBezTo>
                <a:cubicBezTo>
                  <a:pt x="1" y="84"/>
                  <a:pt x="2" y="89"/>
                  <a:pt x="3" y="93"/>
                </a:cubicBezTo>
                <a:cubicBezTo>
                  <a:pt x="9" y="91"/>
                  <a:pt x="9" y="91"/>
                  <a:pt x="9" y="91"/>
                </a:cubicBezTo>
                <a:cubicBezTo>
                  <a:pt x="8" y="87"/>
                  <a:pt x="7" y="83"/>
                  <a:pt x="7" y="79"/>
                </a:cubicBezTo>
                <a:close/>
                <a:moveTo>
                  <a:pt x="111" y="11"/>
                </a:moveTo>
                <a:cubicBezTo>
                  <a:pt x="107" y="9"/>
                  <a:pt x="103" y="7"/>
                  <a:pt x="99" y="5"/>
                </a:cubicBezTo>
                <a:cubicBezTo>
                  <a:pt x="97" y="11"/>
                  <a:pt x="97" y="11"/>
                  <a:pt x="97" y="11"/>
                </a:cubicBezTo>
                <a:cubicBezTo>
                  <a:pt x="101" y="12"/>
                  <a:pt x="104" y="14"/>
                  <a:pt x="108" y="16"/>
                </a:cubicBezTo>
                <a:lnTo>
                  <a:pt x="111" y="11"/>
                </a:lnTo>
                <a:close/>
                <a:moveTo>
                  <a:pt x="85" y="8"/>
                </a:moveTo>
                <a:cubicBezTo>
                  <a:pt x="86" y="1"/>
                  <a:pt x="86" y="1"/>
                  <a:pt x="86" y="1"/>
                </a:cubicBezTo>
                <a:cubicBezTo>
                  <a:pt x="82" y="1"/>
                  <a:pt x="77" y="0"/>
                  <a:pt x="7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6"/>
                  <a:pt x="73" y="6"/>
                  <a:pt x="73" y="6"/>
                </a:cubicBezTo>
                <a:cubicBezTo>
                  <a:pt x="77" y="6"/>
                  <a:pt x="81" y="7"/>
                  <a:pt x="85" y="8"/>
                </a:cubicBezTo>
                <a:close/>
                <a:moveTo>
                  <a:pt x="60" y="8"/>
                </a:moveTo>
                <a:cubicBezTo>
                  <a:pt x="59" y="1"/>
                  <a:pt x="59" y="1"/>
                  <a:pt x="59" y="1"/>
                </a:cubicBezTo>
                <a:cubicBezTo>
                  <a:pt x="55" y="2"/>
                  <a:pt x="50" y="4"/>
                  <a:pt x="46" y="5"/>
                </a:cubicBezTo>
                <a:cubicBezTo>
                  <a:pt x="49" y="11"/>
                  <a:pt x="49" y="11"/>
                  <a:pt x="49" y="11"/>
                </a:cubicBezTo>
                <a:cubicBezTo>
                  <a:pt x="52" y="10"/>
                  <a:pt x="56" y="8"/>
                  <a:pt x="60" y="8"/>
                </a:cubicBezTo>
                <a:close/>
                <a:moveTo>
                  <a:pt x="9" y="55"/>
                </a:moveTo>
                <a:cubicBezTo>
                  <a:pt x="3" y="53"/>
                  <a:pt x="3" y="53"/>
                  <a:pt x="3" y="53"/>
                </a:cubicBezTo>
                <a:cubicBezTo>
                  <a:pt x="2" y="57"/>
                  <a:pt x="1" y="62"/>
                  <a:pt x="0" y="66"/>
                </a:cubicBezTo>
                <a:cubicBezTo>
                  <a:pt x="7" y="67"/>
                  <a:pt x="7" y="67"/>
                  <a:pt x="7" y="67"/>
                </a:cubicBezTo>
                <a:cubicBezTo>
                  <a:pt x="7" y="63"/>
                  <a:pt x="8" y="59"/>
                  <a:pt x="9" y="55"/>
                </a:cubicBezTo>
                <a:close/>
                <a:moveTo>
                  <a:pt x="20" y="33"/>
                </a:moveTo>
                <a:cubicBezTo>
                  <a:pt x="15" y="29"/>
                  <a:pt x="15" y="29"/>
                  <a:pt x="15" y="29"/>
                </a:cubicBezTo>
                <a:cubicBezTo>
                  <a:pt x="12" y="33"/>
                  <a:pt x="10" y="37"/>
                  <a:pt x="8" y="41"/>
                </a:cubicBezTo>
                <a:cubicBezTo>
                  <a:pt x="13" y="43"/>
                  <a:pt x="13" y="43"/>
                  <a:pt x="13" y="43"/>
                </a:cubicBezTo>
                <a:cubicBezTo>
                  <a:pt x="15" y="40"/>
                  <a:pt x="17" y="36"/>
                  <a:pt x="20" y="33"/>
                </a:cubicBezTo>
                <a:close/>
                <a:moveTo>
                  <a:pt x="132" y="102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40" y="101"/>
                  <a:pt x="141" y="97"/>
                  <a:pt x="143" y="93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6" y="95"/>
                  <a:pt x="134" y="99"/>
                  <a:pt x="132" y="102"/>
                </a:cubicBezTo>
                <a:close/>
                <a:moveTo>
                  <a:pt x="143" y="53"/>
                </a:moveTo>
                <a:cubicBezTo>
                  <a:pt x="141" y="49"/>
                  <a:pt x="140" y="44"/>
                  <a:pt x="138" y="40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4" y="47"/>
                  <a:pt x="135" y="51"/>
                  <a:pt x="137" y="55"/>
                </a:cubicBezTo>
                <a:lnTo>
                  <a:pt x="143" y="53"/>
                </a:lnTo>
                <a:close/>
                <a:moveTo>
                  <a:pt x="47" y="141"/>
                </a:moveTo>
                <a:cubicBezTo>
                  <a:pt x="51" y="142"/>
                  <a:pt x="55" y="143"/>
                  <a:pt x="60" y="144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57" y="137"/>
                  <a:pt x="53" y="136"/>
                  <a:pt x="49" y="135"/>
                </a:cubicBezTo>
                <a:lnTo>
                  <a:pt x="47" y="141"/>
                </a:lnTo>
                <a:close/>
                <a:moveTo>
                  <a:pt x="118" y="122"/>
                </a:moveTo>
                <a:cubicBezTo>
                  <a:pt x="122" y="126"/>
                  <a:pt x="122" y="126"/>
                  <a:pt x="122" y="126"/>
                </a:cubicBezTo>
                <a:cubicBezTo>
                  <a:pt x="125" y="123"/>
                  <a:pt x="128" y="120"/>
                  <a:pt x="131" y="117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3" y="116"/>
                  <a:pt x="121" y="119"/>
                  <a:pt x="118" y="122"/>
                </a:cubicBezTo>
                <a:close/>
                <a:moveTo>
                  <a:pt x="145" y="66"/>
                </a:moveTo>
                <a:cubicBezTo>
                  <a:pt x="139" y="67"/>
                  <a:pt x="139" y="67"/>
                  <a:pt x="139" y="67"/>
                </a:cubicBezTo>
                <a:cubicBezTo>
                  <a:pt x="139" y="69"/>
                  <a:pt x="139" y="71"/>
                  <a:pt x="139" y="73"/>
                </a:cubicBezTo>
                <a:cubicBezTo>
                  <a:pt x="139" y="75"/>
                  <a:pt x="139" y="77"/>
                  <a:pt x="139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7"/>
                  <a:pt x="145" y="75"/>
                  <a:pt x="145" y="73"/>
                </a:cubicBezTo>
                <a:cubicBezTo>
                  <a:pt x="145" y="71"/>
                  <a:pt x="145" y="68"/>
                  <a:pt x="145" y="66"/>
                </a:cubicBezTo>
                <a:close/>
                <a:moveTo>
                  <a:pt x="126" y="33"/>
                </a:moveTo>
                <a:cubicBezTo>
                  <a:pt x="131" y="29"/>
                  <a:pt x="131" y="29"/>
                  <a:pt x="131" y="29"/>
                </a:cubicBezTo>
                <a:cubicBezTo>
                  <a:pt x="128" y="25"/>
                  <a:pt x="125" y="22"/>
                  <a:pt x="122" y="19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20" y="27"/>
                  <a:pt x="123" y="30"/>
                  <a:pt x="126" y="33"/>
                </a:cubicBezTo>
                <a:close/>
                <a:moveTo>
                  <a:pt x="73" y="40"/>
                </a:moveTo>
                <a:cubicBezTo>
                  <a:pt x="55" y="40"/>
                  <a:pt x="40" y="55"/>
                  <a:pt x="40" y="73"/>
                </a:cubicBezTo>
                <a:cubicBezTo>
                  <a:pt x="40" y="91"/>
                  <a:pt x="55" y="106"/>
                  <a:pt x="73" y="106"/>
                </a:cubicBezTo>
                <a:cubicBezTo>
                  <a:pt x="91" y="106"/>
                  <a:pt x="106" y="91"/>
                  <a:pt x="106" y="73"/>
                </a:cubicBezTo>
                <a:cubicBezTo>
                  <a:pt x="106" y="55"/>
                  <a:pt x="91" y="40"/>
                  <a:pt x="73" y="40"/>
                </a:cubicBezTo>
                <a:close/>
                <a:moveTo>
                  <a:pt x="73" y="99"/>
                </a:moveTo>
                <a:cubicBezTo>
                  <a:pt x="58" y="99"/>
                  <a:pt x="46" y="87"/>
                  <a:pt x="46" y="73"/>
                </a:cubicBezTo>
                <a:cubicBezTo>
                  <a:pt x="46" y="58"/>
                  <a:pt x="58" y="46"/>
                  <a:pt x="73" y="46"/>
                </a:cubicBezTo>
                <a:cubicBezTo>
                  <a:pt x="88" y="46"/>
                  <a:pt x="99" y="58"/>
                  <a:pt x="99" y="73"/>
                </a:cubicBezTo>
                <a:cubicBezTo>
                  <a:pt x="99" y="87"/>
                  <a:pt x="88" y="99"/>
                  <a:pt x="73" y="99"/>
                </a:cubicBezTo>
                <a:close/>
                <a:moveTo>
                  <a:pt x="73" y="139"/>
                </a:moveTo>
                <a:cubicBezTo>
                  <a:pt x="73" y="146"/>
                  <a:pt x="73" y="146"/>
                  <a:pt x="73" y="146"/>
                </a:cubicBezTo>
                <a:cubicBezTo>
                  <a:pt x="77" y="145"/>
                  <a:pt x="82" y="145"/>
                  <a:pt x="86" y="144"/>
                </a:cubicBezTo>
                <a:cubicBezTo>
                  <a:pt x="85" y="138"/>
                  <a:pt x="85" y="138"/>
                  <a:pt x="85" y="138"/>
                </a:cubicBezTo>
                <a:cubicBezTo>
                  <a:pt x="81" y="139"/>
                  <a:pt x="77" y="139"/>
                  <a:pt x="73" y="139"/>
                </a:cubicBezTo>
                <a:close/>
                <a:moveTo>
                  <a:pt x="97" y="135"/>
                </a:moveTo>
                <a:cubicBezTo>
                  <a:pt x="99" y="141"/>
                  <a:pt x="99" y="141"/>
                  <a:pt x="99" y="141"/>
                </a:cubicBezTo>
                <a:cubicBezTo>
                  <a:pt x="103" y="139"/>
                  <a:pt x="107" y="137"/>
                  <a:pt x="111" y="135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4" y="131"/>
                  <a:pt x="101" y="133"/>
                  <a:pt x="97" y="1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4821873" y="2088119"/>
            <a:ext cx="542925" cy="549275"/>
          </a:xfrm>
          <a:custGeom>
            <a:avLst/>
            <a:gdLst>
              <a:gd name="T0" fmla="*/ 3 w 145"/>
              <a:gd name="T1" fmla="*/ 53 h 146"/>
              <a:gd name="T2" fmla="*/ 7 w 145"/>
              <a:gd name="T3" fmla="*/ 67 h 146"/>
              <a:gd name="T4" fmla="*/ 8 w 145"/>
              <a:gd name="T5" fmla="*/ 105 h 146"/>
              <a:gd name="T6" fmla="*/ 20 w 145"/>
              <a:gd name="T7" fmla="*/ 113 h 146"/>
              <a:gd name="T8" fmla="*/ 8 w 145"/>
              <a:gd name="T9" fmla="*/ 105 h 146"/>
              <a:gd name="T10" fmla="*/ 0 w 145"/>
              <a:gd name="T11" fmla="*/ 80 h 146"/>
              <a:gd name="T12" fmla="*/ 9 w 145"/>
              <a:gd name="T13" fmla="*/ 91 h 146"/>
              <a:gd name="T14" fmla="*/ 38 w 145"/>
              <a:gd name="T15" fmla="*/ 17 h 146"/>
              <a:gd name="T16" fmla="*/ 24 w 145"/>
              <a:gd name="T17" fmla="*/ 19 h 146"/>
              <a:gd name="T18" fmla="*/ 38 w 145"/>
              <a:gd name="T19" fmla="*/ 17 h 146"/>
              <a:gd name="T20" fmla="*/ 35 w 145"/>
              <a:gd name="T21" fmla="*/ 135 h 146"/>
              <a:gd name="T22" fmla="*/ 28 w 145"/>
              <a:gd name="T23" fmla="*/ 122 h 146"/>
              <a:gd name="T24" fmla="*/ 85 w 145"/>
              <a:gd name="T25" fmla="*/ 8 h 146"/>
              <a:gd name="T26" fmla="*/ 73 w 145"/>
              <a:gd name="T27" fmla="*/ 0 h 146"/>
              <a:gd name="T28" fmla="*/ 73 w 145"/>
              <a:gd name="T29" fmla="*/ 0 h 146"/>
              <a:gd name="T30" fmla="*/ 85 w 145"/>
              <a:gd name="T31" fmla="*/ 8 h 146"/>
              <a:gd name="T32" fmla="*/ 15 w 145"/>
              <a:gd name="T33" fmla="*/ 29 h 146"/>
              <a:gd name="T34" fmla="*/ 13 w 145"/>
              <a:gd name="T35" fmla="*/ 43 h 146"/>
              <a:gd name="T36" fmla="*/ 111 w 145"/>
              <a:gd name="T37" fmla="*/ 11 h 146"/>
              <a:gd name="T38" fmla="*/ 97 w 145"/>
              <a:gd name="T39" fmla="*/ 11 h 146"/>
              <a:gd name="T40" fmla="*/ 111 w 145"/>
              <a:gd name="T41" fmla="*/ 11 h 146"/>
              <a:gd name="T42" fmla="*/ 59 w 145"/>
              <a:gd name="T43" fmla="*/ 1 h 146"/>
              <a:gd name="T44" fmla="*/ 49 w 145"/>
              <a:gd name="T45" fmla="*/ 11 h 146"/>
              <a:gd name="T46" fmla="*/ 126 w 145"/>
              <a:gd name="T47" fmla="*/ 33 h 146"/>
              <a:gd name="T48" fmla="*/ 122 w 145"/>
              <a:gd name="T49" fmla="*/ 19 h 146"/>
              <a:gd name="T50" fmla="*/ 126 w 145"/>
              <a:gd name="T51" fmla="*/ 33 h 146"/>
              <a:gd name="T52" fmla="*/ 122 w 145"/>
              <a:gd name="T53" fmla="*/ 126 h 146"/>
              <a:gd name="T54" fmla="*/ 126 w 145"/>
              <a:gd name="T55" fmla="*/ 113 h 146"/>
              <a:gd name="T56" fmla="*/ 47 w 145"/>
              <a:gd name="T57" fmla="*/ 141 h 146"/>
              <a:gd name="T58" fmla="*/ 61 w 145"/>
              <a:gd name="T59" fmla="*/ 138 h 146"/>
              <a:gd name="T60" fmla="*/ 47 w 145"/>
              <a:gd name="T61" fmla="*/ 141 h 146"/>
              <a:gd name="T62" fmla="*/ 139 w 145"/>
              <a:gd name="T63" fmla="*/ 67 h 146"/>
              <a:gd name="T64" fmla="*/ 139 w 145"/>
              <a:gd name="T65" fmla="*/ 79 h 146"/>
              <a:gd name="T66" fmla="*/ 145 w 145"/>
              <a:gd name="T67" fmla="*/ 73 h 146"/>
              <a:gd name="T68" fmla="*/ 132 w 145"/>
              <a:gd name="T69" fmla="*/ 102 h 146"/>
              <a:gd name="T70" fmla="*/ 143 w 145"/>
              <a:gd name="T71" fmla="*/ 93 h 146"/>
              <a:gd name="T72" fmla="*/ 132 w 145"/>
              <a:gd name="T73" fmla="*/ 102 h 146"/>
              <a:gd name="T74" fmla="*/ 138 w 145"/>
              <a:gd name="T75" fmla="*/ 40 h 146"/>
              <a:gd name="T76" fmla="*/ 137 w 145"/>
              <a:gd name="T77" fmla="*/ 55 h 146"/>
              <a:gd name="T78" fmla="*/ 97 w 145"/>
              <a:gd name="T79" fmla="*/ 135 h 146"/>
              <a:gd name="T80" fmla="*/ 111 w 145"/>
              <a:gd name="T81" fmla="*/ 135 h 146"/>
              <a:gd name="T82" fmla="*/ 97 w 145"/>
              <a:gd name="T83" fmla="*/ 135 h 146"/>
              <a:gd name="T84" fmla="*/ 102 w 145"/>
              <a:gd name="T85" fmla="*/ 85 h 146"/>
              <a:gd name="T86" fmla="*/ 99 w 145"/>
              <a:gd name="T87" fmla="*/ 79 h 146"/>
              <a:gd name="T88" fmla="*/ 76 w 145"/>
              <a:gd name="T89" fmla="*/ 101 h 146"/>
              <a:gd name="T90" fmla="*/ 73 w 145"/>
              <a:gd name="T91" fmla="*/ 33 h 146"/>
              <a:gd name="T92" fmla="*/ 70 w 145"/>
              <a:gd name="T93" fmla="*/ 101 h 146"/>
              <a:gd name="T94" fmla="*/ 46 w 145"/>
              <a:gd name="T95" fmla="*/ 79 h 146"/>
              <a:gd name="T96" fmla="*/ 44 w 145"/>
              <a:gd name="T97" fmla="*/ 85 h 146"/>
              <a:gd name="T98" fmla="*/ 73 w 145"/>
              <a:gd name="T99" fmla="*/ 113 h 146"/>
              <a:gd name="T100" fmla="*/ 73 w 145"/>
              <a:gd name="T101" fmla="*/ 139 h 146"/>
              <a:gd name="T102" fmla="*/ 86 w 145"/>
              <a:gd name="T103" fmla="*/ 144 h 146"/>
              <a:gd name="T104" fmla="*/ 73 w 145"/>
              <a:gd name="T10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146">
                <a:moveTo>
                  <a:pt x="9" y="55"/>
                </a:moveTo>
                <a:cubicBezTo>
                  <a:pt x="3" y="53"/>
                  <a:pt x="3" y="53"/>
                  <a:pt x="3" y="53"/>
                </a:cubicBezTo>
                <a:cubicBezTo>
                  <a:pt x="2" y="57"/>
                  <a:pt x="1" y="62"/>
                  <a:pt x="0" y="66"/>
                </a:cubicBezTo>
                <a:cubicBezTo>
                  <a:pt x="7" y="67"/>
                  <a:pt x="7" y="67"/>
                  <a:pt x="7" y="67"/>
                </a:cubicBezTo>
                <a:cubicBezTo>
                  <a:pt x="7" y="63"/>
                  <a:pt x="8" y="59"/>
                  <a:pt x="9" y="55"/>
                </a:cubicBezTo>
                <a:close/>
                <a:moveTo>
                  <a:pt x="8" y="105"/>
                </a:moveTo>
                <a:cubicBezTo>
                  <a:pt x="10" y="109"/>
                  <a:pt x="12" y="113"/>
                  <a:pt x="15" y="117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17" y="110"/>
                  <a:pt x="15" y="106"/>
                  <a:pt x="13" y="103"/>
                </a:cubicBezTo>
                <a:lnTo>
                  <a:pt x="8" y="105"/>
                </a:lnTo>
                <a:close/>
                <a:moveTo>
                  <a:pt x="7" y="79"/>
                </a:moveTo>
                <a:cubicBezTo>
                  <a:pt x="0" y="80"/>
                  <a:pt x="0" y="80"/>
                  <a:pt x="0" y="80"/>
                </a:cubicBezTo>
                <a:cubicBezTo>
                  <a:pt x="1" y="84"/>
                  <a:pt x="2" y="89"/>
                  <a:pt x="3" y="93"/>
                </a:cubicBezTo>
                <a:cubicBezTo>
                  <a:pt x="9" y="91"/>
                  <a:pt x="9" y="91"/>
                  <a:pt x="9" y="91"/>
                </a:cubicBezTo>
                <a:cubicBezTo>
                  <a:pt x="8" y="87"/>
                  <a:pt x="7" y="83"/>
                  <a:pt x="7" y="79"/>
                </a:cubicBezTo>
                <a:close/>
                <a:moveTo>
                  <a:pt x="38" y="17"/>
                </a:moveTo>
                <a:cubicBezTo>
                  <a:pt x="34" y="11"/>
                  <a:pt x="34" y="11"/>
                  <a:pt x="34" y="11"/>
                </a:cubicBezTo>
                <a:cubicBezTo>
                  <a:pt x="31" y="14"/>
                  <a:pt x="27" y="16"/>
                  <a:pt x="24" y="19"/>
                </a:cubicBezTo>
                <a:cubicBezTo>
                  <a:pt x="28" y="24"/>
                  <a:pt x="28" y="24"/>
                  <a:pt x="28" y="24"/>
                </a:cubicBezTo>
                <a:cubicBezTo>
                  <a:pt x="31" y="21"/>
                  <a:pt x="34" y="19"/>
                  <a:pt x="38" y="17"/>
                </a:cubicBezTo>
                <a:close/>
                <a:moveTo>
                  <a:pt x="24" y="127"/>
                </a:moveTo>
                <a:cubicBezTo>
                  <a:pt x="27" y="130"/>
                  <a:pt x="31" y="132"/>
                  <a:pt x="35" y="135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5" y="127"/>
                  <a:pt x="31" y="125"/>
                  <a:pt x="28" y="122"/>
                </a:cubicBezTo>
                <a:lnTo>
                  <a:pt x="24" y="127"/>
                </a:lnTo>
                <a:close/>
                <a:moveTo>
                  <a:pt x="85" y="8"/>
                </a:moveTo>
                <a:cubicBezTo>
                  <a:pt x="86" y="1"/>
                  <a:pt x="86" y="1"/>
                  <a:pt x="86" y="1"/>
                </a:cubicBezTo>
                <a:cubicBezTo>
                  <a:pt x="82" y="1"/>
                  <a:pt x="77" y="0"/>
                  <a:pt x="7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6"/>
                  <a:pt x="73" y="6"/>
                  <a:pt x="73" y="6"/>
                </a:cubicBezTo>
                <a:cubicBezTo>
                  <a:pt x="77" y="6"/>
                  <a:pt x="81" y="7"/>
                  <a:pt x="85" y="8"/>
                </a:cubicBezTo>
                <a:close/>
                <a:moveTo>
                  <a:pt x="20" y="33"/>
                </a:moveTo>
                <a:cubicBezTo>
                  <a:pt x="15" y="29"/>
                  <a:pt x="15" y="29"/>
                  <a:pt x="15" y="29"/>
                </a:cubicBezTo>
                <a:cubicBezTo>
                  <a:pt x="12" y="33"/>
                  <a:pt x="10" y="37"/>
                  <a:pt x="8" y="41"/>
                </a:cubicBezTo>
                <a:cubicBezTo>
                  <a:pt x="13" y="43"/>
                  <a:pt x="13" y="43"/>
                  <a:pt x="13" y="43"/>
                </a:cubicBezTo>
                <a:cubicBezTo>
                  <a:pt x="15" y="40"/>
                  <a:pt x="17" y="36"/>
                  <a:pt x="20" y="33"/>
                </a:cubicBezTo>
                <a:close/>
                <a:moveTo>
                  <a:pt x="111" y="11"/>
                </a:moveTo>
                <a:cubicBezTo>
                  <a:pt x="107" y="9"/>
                  <a:pt x="103" y="7"/>
                  <a:pt x="99" y="5"/>
                </a:cubicBezTo>
                <a:cubicBezTo>
                  <a:pt x="97" y="11"/>
                  <a:pt x="97" y="11"/>
                  <a:pt x="97" y="11"/>
                </a:cubicBezTo>
                <a:cubicBezTo>
                  <a:pt x="101" y="12"/>
                  <a:pt x="104" y="14"/>
                  <a:pt x="108" y="16"/>
                </a:cubicBezTo>
                <a:lnTo>
                  <a:pt x="111" y="11"/>
                </a:lnTo>
                <a:close/>
                <a:moveTo>
                  <a:pt x="60" y="8"/>
                </a:moveTo>
                <a:cubicBezTo>
                  <a:pt x="59" y="1"/>
                  <a:pt x="59" y="1"/>
                  <a:pt x="59" y="1"/>
                </a:cubicBezTo>
                <a:cubicBezTo>
                  <a:pt x="55" y="2"/>
                  <a:pt x="50" y="4"/>
                  <a:pt x="46" y="5"/>
                </a:cubicBezTo>
                <a:cubicBezTo>
                  <a:pt x="49" y="11"/>
                  <a:pt x="49" y="11"/>
                  <a:pt x="49" y="11"/>
                </a:cubicBezTo>
                <a:cubicBezTo>
                  <a:pt x="52" y="10"/>
                  <a:pt x="56" y="8"/>
                  <a:pt x="60" y="8"/>
                </a:cubicBezTo>
                <a:close/>
                <a:moveTo>
                  <a:pt x="126" y="33"/>
                </a:moveTo>
                <a:cubicBezTo>
                  <a:pt x="131" y="29"/>
                  <a:pt x="131" y="29"/>
                  <a:pt x="131" y="29"/>
                </a:cubicBezTo>
                <a:cubicBezTo>
                  <a:pt x="128" y="25"/>
                  <a:pt x="125" y="22"/>
                  <a:pt x="122" y="19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20" y="27"/>
                  <a:pt x="123" y="30"/>
                  <a:pt x="126" y="33"/>
                </a:cubicBezTo>
                <a:close/>
                <a:moveTo>
                  <a:pt x="118" y="122"/>
                </a:moveTo>
                <a:cubicBezTo>
                  <a:pt x="122" y="126"/>
                  <a:pt x="122" y="126"/>
                  <a:pt x="122" y="126"/>
                </a:cubicBezTo>
                <a:cubicBezTo>
                  <a:pt x="125" y="123"/>
                  <a:pt x="128" y="120"/>
                  <a:pt x="131" y="117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3" y="116"/>
                  <a:pt x="121" y="119"/>
                  <a:pt x="118" y="122"/>
                </a:cubicBezTo>
                <a:close/>
                <a:moveTo>
                  <a:pt x="47" y="141"/>
                </a:moveTo>
                <a:cubicBezTo>
                  <a:pt x="51" y="142"/>
                  <a:pt x="55" y="143"/>
                  <a:pt x="60" y="144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57" y="137"/>
                  <a:pt x="53" y="136"/>
                  <a:pt x="49" y="135"/>
                </a:cubicBezTo>
                <a:lnTo>
                  <a:pt x="47" y="141"/>
                </a:lnTo>
                <a:close/>
                <a:moveTo>
                  <a:pt x="145" y="66"/>
                </a:moveTo>
                <a:cubicBezTo>
                  <a:pt x="139" y="67"/>
                  <a:pt x="139" y="67"/>
                  <a:pt x="139" y="67"/>
                </a:cubicBezTo>
                <a:cubicBezTo>
                  <a:pt x="139" y="69"/>
                  <a:pt x="139" y="71"/>
                  <a:pt x="139" y="73"/>
                </a:cubicBezTo>
                <a:cubicBezTo>
                  <a:pt x="139" y="75"/>
                  <a:pt x="139" y="77"/>
                  <a:pt x="139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7"/>
                  <a:pt x="145" y="75"/>
                  <a:pt x="145" y="73"/>
                </a:cubicBezTo>
                <a:cubicBezTo>
                  <a:pt x="145" y="71"/>
                  <a:pt x="145" y="68"/>
                  <a:pt x="145" y="66"/>
                </a:cubicBezTo>
                <a:close/>
                <a:moveTo>
                  <a:pt x="132" y="102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40" y="101"/>
                  <a:pt x="142" y="97"/>
                  <a:pt x="143" y="93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6" y="95"/>
                  <a:pt x="134" y="99"/>
                  <a:pt x="132" y="102"/>
                </a:cubicBezTo>
                <a:close/>
                <a:moveTo>
                  <a:pt x="143" y="53"/>
                </a:moveTo>
                <a:cubicBezTo>
                  <a:pt x="141" y="49"/>
                  <a:pt x="140" y="44"/>
                  <a:pt x="138" y="40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4" y="47"/>
                  <a:pt x="136" y="51"/>
                  <a:pt x="137" y="55"/>
                </a:cubicBezTo>
                <a:lnTo>
                  <a:pt x="143" y="53"/>
                </a:lnTo>
                <a:close/>
                <a:moveTo>
                  <a:pt x="97" y="135"/>
                </a:moveTo>
                <a:cubicBezTo>
                  <a:pt x="99" y="141"/>
                  <a:pt x="99" y="141"/>
                  <a:pt x="99" y="141"/>
                </a:cubicBezTo>
                <a:cubicBezTo>
                  <a:pt x="103" y="139"/>
                  <a:pt x="107" y="137"/>
                  <a:pt x="111" y="135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4" y="131"/>
                  <a:pt x="101" y="133"/>
                  <a:pt x="97" y="135"/>
                </a:cubicBezTo>
                <a:close/>
                <a:moveTo>
                  <a:pt x="75" y="112"/>
                </a:moveTo>
                <a:cubicBezTo>
                  <a:pt x="102" y="85"/>
                  <a:pt x="102" y="85"/>
                  <a:pt x="102" y="85"/>
                </a:cubicBezTo>
                <a:cubicBezTo>
                  <a:pt x="102" y="85"/>
                  <a:pt x="103" y="84"/>
                  <a:pt x="103" y="83"/>
                </a:cubicBezTo>
                <a:cubicBezTo>
                  <a:pt x="103" y="81"/>
                  <a:pt x="101" y="79"/>
                  <a:pt x="99" y="79"/>
                </a:cubicBezTo>
                <a:cubicBezTo>
                  <a:pt x="99" y="79"/>
                  <a:pt x="98" y="80"/>
                  <a:pt x="97" y="80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35"/>
                  <a:pt x="75" y="33"/>
                  <a:pt x="73" y="33"/>
                </a:cubicBezTo>
                <a:cubicBezTo>
                  <a:pt x="71" y="33"/>
                  <a:pt x="70" y="35"/>
                  <a:pt x="70" y="36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49" y="80"/>
                  <a:pt x="49" y="80"/>
                  <a:pt x="49" y="80"/>
                </a:cubicBezTo>
                <a:cubicBezTo>
                  <a:pt x="48" y="80"/>
                  <a:pt x="47" y="79"/>
                  <a:pt x="46" y="79"/>
                </a:cubicBezTo>
                <a:cubicBezTo>
                  <a:pt x="45" y="79"/>
                  <a:pt x="43" y="81"/>
                  <a:pt x="43" y="83"/>
                </a:cubicBezTo>
                <a:cubicBezTo>
                  <a:pt x="43" y="84"/>
                  <a:pt x="44" y="85"/>
                  <a:pt x="44" y="85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1" y="112"/>
                  <a:pt x="72" y="113"/>
                  <a:pt x="73" y="113"/>
                </a:cubicBezTo>
                <a:cubicBezTo>
                  <a:pt x="74" y="113"/>
                  <a:pt x="75" y="112"/>
                  <a:pt x="75" y="112"/>
                </a:cubicBezTo>
                <a:close/>
                <a:moveTo>
                  <a:pt x="73" y="139"/>
                </a:moveTo>
                <a:cubicBezTo>
                  <a:pt x="73" y="146"/>
                  <a:pt x="73" y="146"/>
                  <a:pt x="73" y="146"/>
                </a:cubicBezTo>
                <a:cubicBezTo>
                  <a:pt x="77" y="145"/>
                  <a:pt x="82" y="145"/>
                  <a:pt x="86" y="144"/>
                </a:cubicBezTo>
                <a:cubicBezTo>
                  <a:pt x="85" y="138"/>
                  <a:pt x="85" y="138"/>
                  <a:pt x="85" y="138"/>
                </a:cubicBezTo>
                <a:cubicBezTo>
                  <a:pt x="81" y="139"/>
                  <a:pt x="77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15863272" y="2083415"/>
            <a:ext cx="547688" cy="549275"/>
          </a:xfrm>
          <a:custGeom>
            <a:avLst/>
            <a:gdLst>
              <a:gd name="T0" fmla="*/ 3 w 146"/>
              <a:gd name="T1" fmla="*/ 53 h 146"/>
              <a:gd name="T2" fmla="*/ 7 w 146"/>
              <a:gd name="T3" fmla="*/ 67 h 146"/>
              <a:gd name="T4" fmla="*/ 7 w 146"/>
              <a:gd name="T5" fmla="*/ 79 h 146"/>
              <a:gd name="T6" fmla="*/ 3 w 146"/>
              <a:gd name="T7" fmla="*/ 93 h 146"/>
              <a:gd name="T8" fmla="*/ 7 w 146"/>
              <a:gd name="T9" fmla="*/ 79 h 146"/>
              <a:gd name="T10" fmla="*/ 15 w 146"/>
              <a:gd name="T11" fmla="*/ 117 h 146"/>
              <a:gd name="T12" fmla="*/ 14 w 146"/>
              <a:gd name="T13" fmla="*/ 103 h 146"/>
              <a:gd name="T14" fmla="*/ 38 w 146"/>
              <a:gd name="T15" fmla="*/ 17 h 146"/>
              <a:gd name="T16" fmla="*/ 24 w 146"/>
              <a:gd name="T17" fmla="*/ 19 h 146"/>
              <a:gd name="T18" fmla="*/ 38 w 146"/>
              <a:gd name="T19" fmla="*/ 17 h 146"/>
              <a:gd name="T20" fmla="*/ 99 w 146"/>
              <a:gd name="T21" fmla="*/ 5 h 146"/>
              <a:gd name="T22" fmla="*/ 108 w 146"/>
              <a:gd name="T23" fmla="*/ 16 h 146"/>
              <a:gd name="T24" fmla="*/ 24 w 146"/>
              <a:gd name="T25" fmla="*/ 127 h 146"/>
              <a:gd name="T26" fmla="*/ 38 w 146"/>
              <a:gd name="T27" fmla="*/ 129 h 146"/>
              <a:gd name="T28" fmla="*/ 24 w 146"/>
              <a:gd name="T29" fmla="*/ 127 h 146"/>
              <a:gd name="T30" fmla="*/ 86 w 146"/>
              <a:gd name="T31" fmla="*/ 1 h 146"/>
              <a:gd name="T32" fmla="*/ 73 w 146"/>
              <a:gd name="T33" fmla="*/ 0 h 146"/>
              <a:gd name="T34" fmla="*/ 73 w 146"/>
              <a:gd name="T35" fmla="*/ 6 h 146"/>
              <a:gd name="T36" fmla="*/ 60 w 146"/>
              <a:gd name="T37" fmla="*/ 8 h 146"/>
              <a:gd name="T38" fmla="*/ 46 w 146"/>
              <a:gd name="T39" fmla="*/ 5 h 146"/>
              <a:gd name="T40" fmla="*/ 60 w 146"/>
              <a:gd name="T41" fmla="*/ 8 h 146"/>
              <a:gd name="T42" fmla="*/ 15 w 146"/>
              <a:gd name="T43" fmla="*/ 29 h 146"/>
              <a:gd name="T44" fmla="*/ 13 w 146"/>
              <a:gd name="T45" fmla="*/ 43 h 146"/>
              <a:gd name="T46" fmla="*/ 126 w 146"/>
              <a:gd name="T47" fmla="*/ 33 h 146"/>
              <a:gd name="T48" fmla="*/ 122 w 146"/>
              <a:gd name="T49" fmla="*/ 19 h 146"/>
              <a:gd name="T50" fmla="*/ 126 w 146"/>
              <a:gd name="T51" fmla="*/ 33 h 146"/>
              <a:gd name="T52" fmla="*/ 60 w 146"/>
              <a:gd name="T53" fmla="*/ 144 h 146"/>
              <a:gd name="T54" fmla="*/ 49 w 146"/>
              <a:gd name="T55" fmla="*/ 135 h 146"/>
              <a:gd name="T56" fmla="*/ 132 w 146"/>
              <a:gd name="T57" fmla="*/ 102 h 146"/>
              <a:gd name="T58" fmla="*/ 143 w 146"/>
              <a:gd name="T59" fmla="*/ 93 h 146"/>
              <a:gd name="T60" fmla="*/ 132 w 146"/>
              <a:gd name="T61" fmla="*/ 102 h 146"/>
              <a:gd name="T62" fmla="*/ 139 w 146"/>
              <a:gd name="T63" fmla="*/ 67 h 146"/>
              <a:gd name="T64" fmla="*/ 139 w 146"/>
              <a:gd name="T65" fmla="*/ 79 h 146"/>
              <a:gd name="T66" fmla="*/ 146 w 146"/>
              <a:gd name="T67" fmla="*/ 73 h 146"/>
              <a:gd name="T68" fmla="*/ 118 w 146"/>
              <a:gd name="T69" fmla="*/ 122 h 146"/>
              <a:gd name="T70" fmla="*/ 131 w 146"/>
              <a:gd name="T71" fmla="*/ 117 h 146"/>
              <a:gd name="T72" fmla="*/ 118 w 146"/>
              <a:gd name="T73" fmla="*/ 122 h 146"/>
              <a:gd name="T74" fmla="*/ 138 w 146"/>
              <a:gd name="T75" fmla="*/ 40 h 146"/>
              <a:gd name="T76" fmla="*/ 137 w 146"/>
              <a:gd name="T77" fmla="*/ 55 h 146"/>
              <a:gd name="T78" fmla="*/ 76 w 146"/>
              <a:gd name="T79" fmla="*/ 109 h 146"/>
              <a:gd name="T80" fmla="*/ 97 w 146"/>
              <a:gd name="T81" fmla="*/ 65 h 146"/>
              <a:gd name="T82" fmla="*/ 103 w 146"/>
              <a:gd name="T83" fmla="*/ 63 h 146"/>
              <a:gd name="T84" fmla="*/ 75 w 146"/>
              <a:gd name="T85" fmla="*/ 34 h 146"/>
              <a:gd name="T86" fmla="*/ 71 w 146"/>
              <a:gd name="T87" fmla="*/ 34 h 146"/>
              <a:gd name="T88" fmla="*/ 43 w 146"/>
              <a:gd name="T89" fmla="*/ 63 h 146"/>
              <a:gd name="T90" fmla="*/ 49 w 146"/>
              <a:gd name="T91" fmla="*/ 65 h 146"/>
              <a:gd name="T92" fmla="*/ 70 w 146"/>
              <a:gd name="T93" fmla="*/ 109 h 146"/>
              <a:gd name="T94" fmla="*/ 76 w 146"/>
              <a:gd name="T95" fmla="*/ 109 h 146"/>
              <a:gd name="T96" fmla="*/ 99 w 146"/>
              <a:gd name="T97" fmla="*/ 141 h 146"/>
              <a:gd name="T98" fmla="*/ 108 w 146"/>
              <a:gd name="T99" fmla="*/ 129 h 146"/>
              <a:gd name="T100" fmla="*/ 73 w 146"/>
              <a:gd name="T101" fmla="*/ 139 h 146"/>
              <a:gd name="T102" fmla="*/ 86 w 146"/>
              <a:gd name="T103" fmla="*/ 144 h 146"/>
              <a:gd name="T104" fmla="*/ 73 w 146"/>
              <a:gd name="T10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6" h="146">
                <a:moveTo>
                  <a:pt x="9" y="55"/>
                </a:moveTo>
                <a:cubicBezTo>
                  <a:pt x="3" y="53"/>
                  <a:pt x="3" y="53"/>
                  <a:pt x="3" y="53"/>
                </a:cubicBezTo>
                <a:cubicBezTo>
                  <a:pt x="2" y="57"/>
                  <a:pt x="1" y="62"/>
                  <a:pt x="0" y="66"/>
                </a:cubicBezTo>
                <a:cubicBezTo>
                  <a:pt x="7" y="67"/>
                  <a:pt x="7" y="67"/>
                  <a:pt x="7" y="67"/>
                </a:cubicBezTo>
                <a:cubicBezTo>
                  <a:pt x="7" y="63"/>
                  <a:pt x="8" y="59"/>
                  <a:pt x="9" y="55"/>
                </a:cubicBezTo>
                <a:close/>
                <a:moveTo>
                  <a:pt x="7" y="79"/>
                </a:moveTo>
                <a:cubicBezTo>
                  <a:pt x="0" y="80"/>
                  <a:pt x="0" y="80"/>
                  <a:pt x="0" y="80"/>
                </a:cubicBezTo>
                <a:cubicBezTo>
                  <a:pt x="1" y="84"/>
                  <a:pt x="2" y="89"/>
                  <a:pt x="3" y="93"/>
                </a:cubicBezTo>
                <a:cubicBezTo>
                  <a:pt x="9" y="91"/>
                  <a:pt x="9" y="91"/>
                  <a:pt x="9" y="91"/>
                </a:cubicBezTo>
                <a:cubicBezTo>
                  <a:pt x="8" y="87"/>
                  <a:pt x="7" y="83"/>
                  <a:pt x="7" y="79"/>
                </a:cubicBezTo>
                <a:close/>
                <a:moveTo>
                  <a:pt x="8" y="105"/>
                </a:moveTo>
                <a:cubicBezTo>
                  <a:pt x="10" y="109"/>
                  <a:pt x="12" y="113"/>
                  <a:pt x="15" y="117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18" y="110"/>
                  <a:pt x="15" y="106"/>
                  <a:pt x="14" y="103"/>
                </a:cubicBezTo>
                <a:lnTo>
                  <a:pt x="8" y="105"/>
                </a:lnTo>
                <a:close/>
                <a:moveTo>
                  <a:pt x="38" y="17"/>
                </a:moveTo>
                <a:cubicBezTo>
                  <a:pt x="34" y="11"/>
                  <a:pt x="34" y="11"/>
                  <a:pt x="34" y="11"/>
                </a:cubicBezTo>
                <a:cubicBezTo>
                  <a:pt x="31" y="14"/>
                  <a:pt x="27" y="16"/>
                  <a:pt x="24" y="19"/>
                </a:cubicBezTo>
                <a:cubicBezTo>
                  <a:pt x="28" y="24"/>
                  <a:pt x="28" y="24"/>
                  <a:pt x="28" y="24"/>
                </a:cubicBezTo>
                <a:cubicBezTo>
                  <a:pt x="31" y="21"/>
                  <a:pt x="34" y="19"/>
                  <a:pt x="38" y="17"/>
                </a:cubicBezTo>
                <a:close/>
                <a:moveTo>
                  <a:pt x="111" y="11"/>
                </a:moveTo>
                <a:cubicBezTo>
                  <a:pt x="107" y="9"/>
                  <a:pt x="103" y="7"/>
                  <a:pt x="99" y="5"/>
                </a:cubicBezTo>
                <a:cubicBezTo>
                  <a:pt x="97" y="11"/>
                  <a:pt x="97" y="11"/>
                  <a:pt x="97" y="11"/>
                </a:cubicBezTo>
                <a:cubicBezTo>
                  <a:pt x="101" y="12"/>
                  <a:pt x="104" y="14"/>
                  <a:pt x="108" y="16"/>
                </a:cubicBezTo>
                <a:lnTo>
                  <a:pt x="111" y="11"/>
                </a:lnTo>
                <a:close/>
                <a:moveTo>
                  <a:pt x="24" y="127"/>
                </a:moveTo>
                <a:cubicBezTo>
                  <a:pt x="27" y="130"/>
                  <a:pt x="31" y="132"/>
                  <a:pt x="35" y="135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5" y="127"/>
                  <a:pt x="31" y="125"/>
                  <a:pt x="28" y="122"/>
                </a:cubicBezTo>
                <a:lnTo>
                  <a:pt x="24" y="127"/>
                </a:lnTo>
                <a:close/>
                <a:moveTo>
                  <a:pt x="85" y="8"/>
                </a:moveTo>
                <a:cubicBezTo>
                  <a:pt x="86" y="1"/>
                  <a:pt x="86" y="1"/>
                  <a:pt x="86" y="1"/>
                </a:cubicBezTo>
                <a:cubicBezTo>
                  <a:pt x="82" y="1"/>
                  <a:pt x="77" y="0"/>
                  <a:pt x="7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6"/>
                  <a:pt x="73" y="6"/>
                  <a:pt x="73" y="6"/>
                </a:cubicBezTo>
                <a:cubicBezTo>
                  <a:pt x="77" y="6"/>
                  <a:pt x="81" y="7"/>
                  <a:pt x="85" y="8"/>
                </a:cubicBezTo>
                <a:close/>
                <a:moveTo>
                  <a:pt x="60" y="8"/>
                </a:moveTo>
                <a:cubicBezTo>
                  <a:pt x="59" y="1"/>
                  <a:pt x="59" y="1"/>
                  <a:pt x="59" y="1"/>
                </a:cubicBezTo>
                <a:cubicBezTo>
                  <a:pt x="55" y="2"/>
                  <a:pt x="50" y="4"/>
                  <a:pt x="46" y="5"/>
                </a:cubicBezTo>
                <a:cubicBezTo>
                  <a:pt x="49" y="11"/>
                  <a:pt x="49" y="11"/>
                  <a:pt x="49" y="11"/>
                </a:cubicBezTo>
                <a:cubicBezTo>
                  <a:pt x="52" y="10"/>
                  <a:pt x="56" y="8"/>
                  <a:pt x="60" y="8"/>
                </a:cubicBezTo>
                <a:close/>
                <a:moveTo>
                  <a:pt x="20" y="33"/>
                </a:moveTo>
                <a:cubicBezTo>
                  <a:pt x="15" y="29"/>
                  <a:pt x="15" y="29"/>
                  <a:pt x="15" y="29"/>
                </a:cubicBezTo>
                <a:cubicBezTo>
                  <a:pt x="12" y="33"/>
                  <a:pt x="10" y="37"/>
                  <a:pt x="8" y="41"/>
                </a:cubicBezTo>
                <a:cubicBezTo>
                  <a:pt x="13" y="43"/>
                  <a:pt x="13" y="43"/>
                  <a:pt x="13" y="43"/>
                </a:cubicBezTo>
                <a:cubicBezTo>
                  <a:pt x="15" y="40"/>
                  <a:pt x="17" y="36"/>
                  <a:pt x="20" y="33"/>
                </a:cubicBezTo>
                <a:close/>
                <a:moveTo>
                  <a:pt x="126" y="33"/>
                </a:moveTo>
                <a:cubicBezTo>
                  <a:pt x="131" y="29"/>
                  <a:pt x="131" y="29"/>
                  <a:pt x="131" y="29"/>
                </a:cubicBezTo>
                <a:cubicBezTo>
                  <a:pt x="128" y="25"/>
                  <a:pt x="125" y="22"/>
                  <a:pt x="122" y="19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21" y="27"/>
                  <a:pt x="123" y="30"/>
                  <a:pt x="126" y="33"/>
                </a:cubicBezTo>
                <a:close/>
                <a:moveTo>
                  <a:pt x="47" y="141"/>
                </a:moveTo>
                <a:cubicBezTo>
                  <a:pt x="51" y="142"/>
                  <a:pt x="55" y="143"/>
                  <a:pt x="60" y="144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57" y="137"/>
                  <a:pt x="53" y="136"/>
                  <a:pt x="49" y="135"/>
                </a:cubicBezTo>
                <a:lnTo>
                  <a:pt x="47" y="141"/>
                </a:lnTo>
                <a:close/>
                <a:moveTo>
                  <a:pt x="132" y="102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40" y="101"/>
                  <a:pt x="142" y="97"/>
                  <a:pt x="143" y="93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6" y="95"/>
                  <a:pt x="134" y="99"/>
                  <a:pt x="132" y="102"/>
                </a:cubicBezTo>
                <a:close/>
                <a:moveTo>
                  <a:pt x="145" y="66"/>
                </a:moveTo>
                <a:cubicBezTo>
                  <a:pt x="139" y="67"/>
                  <a:pt x="139" y="67"/>
                  <a:pt x="139" y="67"/>
                </a:cubicBezTo>
                <a:cubicBezTo>
                  <a:pt x="139" y="69"/>
                  <a:pt x="139" y="71"/>
                  <a:pt x="139" y="73"/>
                </a:cubicBezTo>
                <a:cubicBezTo>
                  <a:pt x="139" y="75"/>
                  <a:pt x="139" y="77"/>
                  <a:pt x="139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7"/>
                  <a:pt x="146" y="75"/>
                  <a:pt x="146" y="73"/>
                </a:cubicBezTo>
                <a:cubicBezTo>
                  <a:pt x="146" y="71"/>
                  <a:pt x="145" y="68"/>
                  <a:pt x="145" y="66"/>
                </a:cubicBezTo>
                <a:close/>
                <a:moveTo>
                  <a:pt x="118" y="122"/>
                </a:moveTo>
                <a:cubicBezTo>
                  <a:pt x="122" y="126"/>
                  <a:pt x="122" y="126"/>
                  <a:pt x="122" y="126"/>
                </a:cubicBezTo>
                <a:cubicBezTo>
                  <a:pt x="125" y="123"/>
                  <a:pt x="128" y="120"/>
                  <a:pt x="131" y="117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3" y="116"/>
                  <a:pt x="121" y="119"/>
                  <a:pt x="118" y="122"/>
                </a:cubicBezTo>
                <a:close/>
                <a:moveTo>
                  <a:pt x="143" y="53"/>
                </a:moveTo>
                <a:cubicBezTo>
                  <a:pt x="142" y="49"/>
                  <a:pt x="140" y="44"/>
                  <a:pt x="138" y="40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4" y="47"/>
                  <a:pt x="136" y="51"/>
                  <a:pt x="137" y="55"/>
                </a:cubicBezTo>
                <a:lnTo>
                  <a:pt x="143" y="53"/>
                </a:lnTo>
                <a:close/>
                <a:moveTo>
                  <a:pt x="76" y="109"/>
                </a:moveTo>
                <a:cubicBezTo>
                  <a:pt x="76" y="44"/>
                  <a:pt x="76" y="44"/>
                  <a:pt x="76" y="44"/>
                </a:cubicBezTo>
                <a:cubicBezTo>
                  <a:pt x="97" y="65"/>
                  <a:pt x="97" y="65"/>
                  <a:pt x="97" y="65"/>
                </a:cubicBezTo>
                <a:cubicBezTo>
                  <a:pt x="98" y="66"/>
                  <a:pt x="99" y="66"/>
                  <a:pt x="99" y="66"/>
                </a:cubicBezTo>
                <a:cubicBezTo>
                  <a:pt x="101" y="66"/>
                  <a:pt x="103" y="65"/>
                  <a:pt x="103" y="63"/>
                </a:cubicBezTo>
                <a:cubicBezTo>
                  <a:pt x="103" y="62"/>
                  <a:pt x="102" y="61"/>
                  <a:pt x="102" y="61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3"/>
                  <a:pt x="74" y="33"/>
                  <a:pt x="73" y="33"/>
                </a:cubicBezTo>
                <a:cubicBezTo>
                  <a:pt x="72" y="33"/>
                  <a:pt x="71" y="33"/>
                  <a:pt x="71" y="34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3" y="62"/>
                  <a:pt x="43" y="63"/>
                </a:cubicBezTo>
                <a:cubicBezTo>
                  <a:pt x="43" y="65"/>
                  <a:pt x="45" y="66"/>
                  <a:pt x="47" y="66"/>
                </a:cubicBezTo>
                <a:cubicBezTo>
                  <a:pt x="47" y="66"/>
                  <a:pt x="48" y="66"/>
                  <a:pt x="49" y="65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11"/>
                  <a:pt x="71" y="113"/>
                  <a:pt x="73" y="113"/>
                </a:cubicBezTo>
                <a:cubicBezTo>
                  <a:pt x="75" y="113"/>
                  <a:pt x="76" y="111"/>
                  <a:pt x="76" y="109"/>
                </a:cubicBezTo>
                <a:close/>
                <a:moveTo>
                  <a:pt x="97" y="135"/>
                </a:moveTo>
                <a:cubicBezTo>
                  <a:pt x="99" y="141"/>
                  <a:pt x="99" y="141"/>
                  <a:pt x="99" y="141"/>
                </a:cubicBezTo>
                <a:cubicBezTo>
                  <a:pt x="103" y="139"/>
                  <a:pt x="107" y="137"/>
                  <a:pt x="111" y="135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4" y="131"/>
                  <a:pt x="101" y="133"/>
                  <a:pt x="97" y="135"/>
                </a:cubicBezTo>
                <a:close/>
                <a:moveTo>
                  <a:pt x="73" y="139"/>
                </a:moveTo>
                <a:cubicBezTo>
                  <a:pt x="73" y="146"/>
                  <a:pt x="73" y="146"/>
                  <a:pt x="73" y="146"/>
                </a:cubicBezTo>
                <a:cubicBezTo>
                  <a:pt x="77" y="145"/>
                  <a:pt x="82" y="145"/>
                  <a:pt x="86" y="144"/>
                </a:cubicBezTo>
                <a:cubicBezTo>
                  <a:pt x="85" y="138"/>
                  <a:pt x="85" y="138"/>
                  <a:pt x="85" y="138"/>
                </a:cubicBezTo>
                <a:cubicBezTo>
                  <a:pt x="81" y="139"/>
                  <a:pt x="77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16906260" y="2083415"/>
            <a:ext cx="549275" cy="549275"/>
          </a:xfrm>
          <a:custGeom>
            <a:avLst/>
            <a:gdLst>
              <a:gd name="T0" fmla="*/ 80 w 146"/>
              <a:gd name="T1" fmla="*/ 73 h 146"/>
              <a:gd name="T2" fmla="*/ 66 w 146"/>
              <a:gd name="T3" fmla="*/ 73 h 146"/>
              <a:gd name="T4" fmla="*/ 126 w 146"/>
              <a:gd name="T5" fmla="*/ 40 h 146"/>
              <a:gd name="T6" fmla="*/ 20 w 146"/>
              <a:gd name="T7" fmla="*/ 20 h 146"/>
              <a:gd name="T8" fmla="*/ 126 w 146"/>
              <a:gd name="T9" fmla="*/ 126 h 146"/>
              <a:gd name="T10" fmla="*/ 133 w 146"/>
              <a:gd name="T11" fmla="*/ 99 h 146"/>
              <a:gd name="T12" fmla="*/ 126 w 146"/>
              <a:gd name="T13" fmla="*/ 86 h 146"/>
              <a:gd name="T14" fmla="*/ 133 w 146"/>
              <a:gd name="T15" fmla="*/ 53 h 146"/>
              <a:gd name="T16" fmla="*/ 126 w 146"/>
              <a:gd name="T17" fmla="*/ 40 h 146"/>
              <a:gd name="T18" fmla="*/ 113 w 146"/>
              <a:gd name="T19" fmla="*/ 46 h 146"/>
              <a:gd name="T20" fmla="*/ 119 w 146"/>
              <a:gd name="T21" fmla="*/ 60 h 146"/>
              <a:gd name="T22" fmla="*/ 113 w 146"/>
              <a:gd name="T23" fmla="*/ 93 h 146"/>
              <a:gd name="T24" fmla="*/ 119 w 146"/>
              <a:gd name="T25" fmla="*/ 106 h 146"/>
              <a:gd name="T26" fmla="*/ 27 w 146"/>
              <a:gd name="T27" fmla="*/ 119 h 146"/>
              <a:gd name="T28" fmla="*/ 119 w 146"/>
              <a:gd name="T29" fmla="*/ 26 h 146"/>
              <a:gd name="T30" fmla="*/ 54 w 146"/>
              <a:gd name="T31" fmla="*/ 92 h 146"/>
              <a:gd name="T32" fmla="*/ 73 w 146"/>
              <a:gd name="T33" fmla="*/ 99 h 146"/>
              <a:gd name="T34" fmla="*/ 92 w 146"/>
              <a:gd name="T35" fmla="*/ 92 h 146"/>
              <a:gd name="T36" fmla="*/ 100 w 146"/>
              <a:gd name="T37" fmla="*/ 73 h 146"/>
              <a:gd name="T38" fmla="*/ 47 w 146"/>
              <a:gd name="T39" fmla="*/ 73 h 146"/>
              <a:gd name="T40" fmla="*/ 54 w 146"/>
              <a:gd name="T41" fmla="*/ 92 h 146"/>
              <a:gd name="T42" fmla="*/ 53 w 146"/>
              <a:gd name="T43" fmla="*/ 70 h 146"/>
              <a:gd name="T44" fmla="*/ 59 w 146"/>
              <a:gd name="T45" fmla="*/ 63 h 146"/>
              <a:gd name="T46" fmla="*/ 64 w 146"/>
              <a:gd name="T47" fmla="*/ 59 h 146"/>
              <a:gd name="T48" fmla="*/ 70 w 146"/>
              <a:gd name="T49" fmla="*/ 53 h 146"/>
              <a:gd name="T50" fmla="*/ 73 w 146"/>
              <a:gd name="T51" fmla="*/ 60 h 146"/>
              <a:gd name="T52" fmla="*/ 76 w 146"/>
              <a:gd name="T53" fmla="*/ 53 h 146"/>
              <a:gd name="T54" fmla="*/ 82 w 146"/>
              <a:gd name="T55" fmla="*/ 59 h 146"/>
              <a:gd name="T56" fmla="*/ 87 w 146"/>
              <a:gd name="T57" fmla="*/ 63 h 146"/>
              <a:gd name="T58" fmla="*/ 93 w 146"/>
              <a:gd name="T59" fmla="*/ 70 h 146"/>
              <a:gd name="T60" fmla="*/ 86 w 146"/>
              <a:gd name="T61" fmla="*/ 73 h 146"/>
              <a:gd name="T62" fmla="*/ 93 w 146"/>
              <a:gd name="T63" fmla="*/ 76 h 146"/>
              <a:gd name="T64" fmla="*/ 87 w 146"/>
              <a:gd name="T65" fmla="*/ 82 h 146"/>
              <a:gd name="T66" fmla="*/ 82 w 146"/>
              <a:gd name="T67" fmla="*/ 87 h 146"/>
              <a:gd name="T68" fmla="*/ 76 w 146"/>
              <a:gd name="T69" fmla="*/ 92 h 146"/>
              <a:gd name="T70" fmla="*/ 73 w 146"/>
              <a:gd name="T71" fmla="*/ 86 h 146"/>
              <a:gd name="T72" fmla="*/ 70 w 146"/>
              <a:gd name="T73" fmla="*/ 92 h 146"/>
              <a:gd name="T74" fmla="*/ 64 w 146"/>
              <a:gd name="T75" fmla="*/ 87 h 146"/>
              <a:gd name="T76" fmla="*/ 59 w 146"/>
              <a:gd name="T77" fmla="*/ 82 h 146"/>
              <a:gd name="T78" fmla="*/ 53 w 146"/>
              <a:gd name="T79" fmla="*/ 76 h 146"/>
              <a:gd name="T80" fmla="*/ 60 w 146"/>
              <a:gd name="T81" fmla="*/ 73 h 146"/>
              <a:gd name="T82" fmla="*/ 133 w 146"/>
              <a:gd name="T83" fmla="*/ 0 h 146"/>
              <a:gd name="T84" fmla="*/ 0 w 146"/>
              <a:gd name="T85" fmla="*/ 13 h 146"/>
              <a:gd name="T86" fmla="*/ 13 w 146"/>
              <a:gd name="T87" fmla="*/ 146 h 146"/>
              <a:gd name="T88" fmla="*/ 146 w 146"/>
              <a:gd name="T89" fmla="*/ 132 h 146"/>
              <a:gd name="T90" fmla="*/ 133 w 146"/>
              <a:gd name="T91" fmla="*/ 0 h 146"/>
              <a:gd name="T92" fmla="*/ 133 w 146"/>
              <a:gd name="T93" fmla="*/ 139 h 146"/>
              <a:gd name="T94" fmla="*/ 7 w 146"/>
              <a:gd name="T95" fmla="*/ 132 h 146"/>
              <a:gd name="T96" fmla="*/ 13 w 146"/>
              <a:gd name="T97" fmla="*/ 7 h 146"/>
              <a:gd name="T98" fmla="*/ 139 w 146"/>
              <a:gd name="T99" fmla="*/ 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6" h="146">
                <a:moveTo>
                  <a:pt x="73" y="79"/>
                </a:moveTo>
                <a:cubicBezTo>
                  <a:pt x="77" y="79"/>
                  <a:pt x="80" y="76"/>
                  <a:pt x="80" y="73"/>
                </a:cubicBezTo>
                <a:cubicBezTo>
                  <a:pt x="80" y="69"/>
                  <a:pt x="77" y="66"/>
                  <a:pt x="73" y="66"/>
                </a:cubicBezTo>
                <a:cubicBezTo>
                  <a:pt x="69" y="66"/>
                  <a:pt x="66" y="69"/>
                  <a:pt x="66" y="73"/>
                </a:cubicBezTo>
                <a:cubicBezTo>
                  <a:pt x="66" y="76"/>
                  <a:pt x="69" y="79"/>
                  <a:pt x="73" y="79"/>
                </a:cubicBezTo>
                <a:close/>
                <a:moveTo>
                  <a:pt x="126" y="40"/>
                </a:moveTo>
                <a:cubicBezTo>
                  <a:pt x="126" y="20"/>
                  <a:pt x="126" y="20"/>
                  <a:pt x="126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30" y="106"/>
                  <a:pt x="133" y="103"/>
                  <a:pt x="133" y="99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3" y="89"/>
                  <a:pt x="130" y="86"/>
                  <a:pt x="126" y="86"/>
                </a:cubicBezTo>
                <a:cubicBezTo>
                  <a:pt x="126" y="60"/>
                  <a:pt x="126" y="60"/>
                  <a:pt x="126" y="60"/>
                </a:cubicBezTo>
                <a:cubicBezTo>
                  <a:pt x="130" y="60"/>
                  <a:pt x="133" y="57"/>
                  <a:pt x="133" y="53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33" y="43"/>
                  <a:pt x="130" y="40"/>
                  <a:pt x="126" y="40"/>
                </a:cubicBezTo>
                <a:close/>
                <a:moveTo>
                  <a:pt x="119" y="40"/>
                </a:moveTo>
                <a:cubicBezTo>
                  <a:pt x="116" y="40"/>
                  <a:pt x="113" y="43"/>
                  <a:pt x="113" y="46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3" y="57"/>
                  <a:pt x="116" y="60"/>
                  <a:pt x="119" y="60"/>
                </a:cubicBezTo>
                <a:cubicBezTo>
                  <a:pt x="119" y="86"/>
                  <a:pt x="119" y="86"/>
                  <a:pt x="119" y="86"/>
                </a:cubicBezTo>
                <a:cubicBezTo>
                  <a:pt x="116" y="86"/>
                  <a:pt x="113" y="89"/>
                  <a:pt x="113" y="93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3" y="103"/>
                  <a:pt x="116" y="106"/>
                  <a:pt x="119" y="106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27" y="119"/>
                  <a:pt x="27" y="119"/>
                  <a:pt x="27" y="119"/>
                </a:cubicBezTo>
                <a:cubicBezTo>
                  <a:pt x="27" y="26"/>
                  <a:pt x="27" y="26"/>
                  <a:pt x="27" y="26"/>
                </a:cubicBezTo>
                <a:cubicBezTo>
                  <a:pt x="119" y="26"/>
                  <a:pt x="119" y="26"/>
                  <a:pt x="119" y="26"/>
                </a:cubicBezTo>
                <a:lnTo>
                  <a:pt x="119" y="40"/>
                </a:lnTo>
                <a:close/>
                <a:moveTo>
                  <a:pt x="54" y="92"/>
                </a:moveTo>
                <a:cubicBezTo>
                  <a:pt x="54" y="92"/>
                  <a:pt x="54" y="92"/>
                  <a:pt x="54" y="92"/>
                </a:cubicBezTo>
                <a:cubicBezTo>
                  <a:pt x="59" y="96"/>
                  <a:pt x="66" y="99"/>
                  <a:pt x="73" y="99"/>
                </a:cubicBezTo>
                <a:cubicBezTo>
                  <a:pt x="80" y="99"/>
                  <a:pt x="87" y="96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7" y="87"/>
                  <a:pt x="100" y="80"/>
                  <a:pt x="100" y="73"/>
                </a:cubicBezTo>
                <a:cubicBezTo>
                  <a:pt x="100" y="58"/>
                  <a:pt x="88" y="46"/>
                  <a:pt x="73" y="46"/>
                </a:cubicBezTo>
                <a:cubicBezTo>
                  <a:pt x="58" y="46"/>
                  <a:pt x="47" y="58"/>
                  <a:pt x="47" y="73"/>
                </a:cubicBezTo>
                <a:cubicBezTo>
                  <a:pt x="47" y="80"/>
                  <a:pt x="50" y="87"/>
                  <a:pt x="54" y="92"/>
                </a:cubicBezTo>
                <a:cubicBezTo>
                  <a:pt x="54" y="92"/>
                  <a:pt x="54" y="92"/>
                  <a:pt x="54" y="92"/>
                </a:cubicBezTo>
                <a:close/>
                <a:moveTo>
                  <a:pt x="56" y="70"/>
                </a:moveTo>
                <a:cubicBezTo>
                  <a:pt x="53" y="70"/>
                  <a:pt x="53" y="70"/>
                  <a:pt x="53" y="70"/>
                </a:cubicBezTo>
                <a:cubicBezTo>
                  <a:pt x="54" y="67"/>
                  <a:pt x="55" y="64"/>
                  <a:pt x="57" y="61"/>
                </a:cubicBezTo>
                <a:cubicBezTo>
                  <a:pt x="59" y="63"/>
                  <a:pt x="59" y="63"/>
                  <a:pt x="59" y="63"/>
                </a:cubicBezTo>
                <a:cubicBezTo>
                  <a:pt x="60" y="65"/>
                  <a:pt x="62" y="65"/>
                  <a:pt x="64" y="63"/>
                </a:cubicBezTo>
                <a:cubicBezTo>
                  <a:pt x="65" y="62"/>
                  <a:pt x="65" y="60"/>
                  <a:pt x="64" y="59"/>
                </a:cubicBezTo>
                <a:cubicBezTo>
                  <a:pt x="62" y="57"/>
                  <a:pt x="62" y="57"/>
                  <a:pt x="62" y="57"/>
                </a:cubicBezTo>
                <a:cubicBezTo>
                  <a:pt x="64" y="55"/>
                  <a:pt x="67" y="54"/>
                  <a:pt x="70" y="53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8"/>
                  <a:pt x="71" y="60"/>
                  <a:pt x="73" y="60"/>
                </a:cubicBezTo>
                <a:cubicBezTo>
                  <a:pt x="75" y="60"/>
                  <a:pt x="76" y="58"/>
                  <a:pt x="76" y="56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4"/>
                  <a:pt x="82" y="55"/>
                  <a:pt x="84" y="57"/>
                </a:cubicBezTo>
                <a:cubicBezTo>
                  <a:pt x="82" y="59"/>
                  <a:pt x="82" y="59"/>
                  <a:pt x="82" y="59"/>
                </a:cubicBezTo>
                <a:cubicBezTo>
                  <a:pt x="81" y="60"/>
                  <a:pt x="81" y="62"/>
                  <a:pt x="82" y="63"/>
                </a:cubicBezTo>
                <a:cubicBezTo>
                  <a:pt x="84" y="65"/>
                  <a:pt x="86" y="65"/>
                  <a:pt x="87" y="63"/>
                </a:cubicBezTo>
                <a:cubicBezTo>
                  <a:pt x="89" y="61"/>
                  <a:pt x="89" y="61"/>
                  <a:pt x="89" y="61"/>
                </a:cubicBezTo>
                <a:cubicBezTo>
                  <a:pt x="91" y="64"/>
                  <a:pt x="92" y="67"/>
                  <a:pt x="93" y="70"/>
                </a:cubicBezTo>
                <a:cubicBezTo>
                  <a:pt x="90" y="70"/>
                  <a:pt x="90" y="70"/>
                  <a:pt x="90" y="70"/>
                </a:cubicBezTo>
                <a:cubicBezTo>
                  <a:pt x="88" y="70"/>
                  <a:pt x="86" y="71"/>
                  <a:pt x="86" y="73"/>
                </a:cubicBezTo>
                <a:cubicBezTo>
                  <a:pt x="86" y="75"/>
                  <a:pt x="88" y="76"/>
                  <a:pt x="90" y="76"/>
                </a:cubicBezTo>
                <a:cubicBezTo>
                  <a:pt x="93" y="76"/>
                  <a:pt x="93" y="76"/>
                  <a:pt x="93" y="76"/>
                </a:cubicBezTo>
                <a:cubicBezTo>
                  <a:pt x="92" y="79"/>
                  <a:pt x="91" y="82"/>
                  <a:pt x="89" y="84"/>
                </a:cubicBezTo>
                <a:cubicBezTo>
                  <a:pt x="87" y="82"/>
                  <a:pt x="87" y="82"/>
                  <a:pt x="87" y="82"/>
                </a:cubicBezTo>
                <a:cubicBezTo>
                  <a:pt x="86" y="81"/>
                  <a:pt x="84" y="81"/>
                  <a:pt x="82" y="82"/>
                </a:cubicBezTo>
                <a:cubicBezTo>
                  <a:pt x="81" y="83"/>
                  <a:pt x="81" y="86"/>
                  <a:pt x="82" y="87"/>
                </a:cubicBezTo>
                <a:cubicBezTo>
                  <a:pt x="84" y="89"/>
                  <a:pt x="84" y="89"/>
                  <a:pt x="84" y="89"/>
                </a:cubicBezTo>
                <a:cubicBezTo>
                  <a:pt x="82" y="91"/>
                  <a:pt x="79" y="92"/>
                  <a:pt x="76" y="92"/>
                </a:cubicBezTo>
                <a:cubicBezTo>
                  <a:pt x="76" y="89"/>
                  <a:pt x="76" y="89"/>
                  <a:pt x="76" y="89"/>
                </a:cubicBezTo>
                <a:cubicBezTo>
                  <a:pt x="76" y="88"/>
                  <a:pt x="75" y="86"/>
                  <a:pt x="73" y="86"/>
                </a:cubicBezTo>
                <a:cubicBezTo>
                  <a:pt x="71" y="86"/>
                  <a:pt x="70" y="88"/>
                  <a:pt x="70" y="89"/>
                </a:cubicBezTo>
                <a:cubicBezTo>
                  <a:pt x="70" y="92"/>
                  <a:pt x="70" y="92"/>
                  <a:pt x="70" y="92"/>
                </a:cubicBezTo>
                <a:cubicBezTo>
                  <a:pt x="67" y="92"/>
                  <a:pt x="64" y="91"/>
                  <a:pt x="62" y="89"/>
                </a:cubicBezTo>
                <a:cubicBezTo>
                  <a:pt x="64" y="87"/>
                  <a:pt x="64" y="87"/>
                  <a:pt x="64" y="87"/>
                </a:cubicBezTo>
                <a:cubicBezTo>
                  <a:pt x="65" y="86"/>
                  <a:pt x="65" y="83"/>
                  <a:pt x="64" y="82"/>
                </a:cubicBezTo>
                <a:cubicBezTo>
                  <a:pt x="62" y="81"/>
                  <a:pt x="60" y="81"/>
                  <a:pt x="59" y="82"/>
                </a:cubicBezTo>
                <a:cubicBezTo>
                  <a:pt x="57" y="84"/>
                  <a:pt x="57" y="84"/>
                  <a:pt x="57" y="84"/>
                </a:cubicBezTo>
                <a:cubicBezTo>
                  <a:pt x="55" y="82"/>
                  <a:pt x="54" y="79"/>
                  <a:pt x="53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8" y="76"/>
                  <a:pt x="60" y="75"/>
                  <a:pt x="60" y="73"/>
                </a:cubicBezTo>
                <a:cubicBezTo>
                  <a:pt x="60" y="71"/>
                  <a:pt x="58" y="70"/>
                  <a:pt x="56" y="70"/>
                </a:cubicBez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1253509" y="3135076"/>
            <a:ext cx="547688" cy="549275"/>
          </a:xfrm>
          <a:custGeom>
            <a:avLst/>
            <a:gdLst>
              <a:gd name="T0" fmla="*/ 113 w 146"/>
              <a:gd name="T1" fmla="*/ 20 h 146"/>
              <a:gd name="T2" fmla="*/ 33 w 146"/>
              <a:gd name="T3" fmla="*/ 20 h 146"/>
              <a:gd name="T4" fmla="*/ 33 w 146"/>
              <a:gd name="T5" fmla="*/ 60 h 146"/>
              <a:gd name="T6" fmla="*/ 113 w 146"/>
              <a:gd name="T7" fmla="*/ 60 h 146"/>
              <a:gd name="T8" fmla="*/ 113 w 146"/>
              <a:gd name="T9" fmla="*/ 20 h 146"/>
              <a:gd name="T10" fmla="*/ 106 w 146"/>
              <a:gd name="T11" fmla="*/ 53 h 146"/>
              <a:gd name="T12" fmla="*/ 40 w 146"/>
              <a:gd name="T13" fmla="*/ 53 h 146"/>
              <a:gd name="T14" fmla="*/ 40 w 146"/>
              <a:gd name="T15" fmla="*/ 26 h 146"/>
              <a:gd name="T16" fmla="*/ 106 w 146"/>
              <a:gd name="T17" fmla="*/ 26 h 146"/>
              <a:gd name="T18" fmla="*/ 106 w 146"/>
              <a:gd name="T19" fmla="*/ 53 h 146"/>
              <a:gd name="T20" fmla="*/ 80 w 146"/>
              <a:gd name="T21" fmla="*/ 40 h 146"/>
              <a:gd name="T22" fmla="*/ 66 w 146"/>
              <a:gd name="T23" fmla="*/ 40 h 146"/>
              <a:gd name="T24" fmla="*/ 66 w 146"/>
              <a:gd name="T25" fmla="*/ 46 h 146"/>
              <a:gd name="T26" fmla="*/ 80 w 146"/>
              <a:gd name="T27" fmla="*/ 46 h 146"/>
              <a:gd name="T28" fmla="*/ 80 w 146"/>
              <a:gd name="T29" fmla="*/ 40 h 146"/>
              <a:gd name="T30" fmla="*/ 80 w 146"/>
              <a:gd name="T31" fmla="*/ 93 h 146"/>
              <a:gd name="T32" fmla="*/ 66 w 146"/>
              <a:gd name="T33" fmla="*/ 93 h 146"/>
              <a:gd name="T34" fmla="*/ 66 w 146"/>
              <a:gd name="T35" fmla="*/ 99 h 146"/>
              <a:gd name="T36" fmla="*/ 80 w 146"/>
              <a:gd name="T37" fmla="*/ 99 h 146"/>
              <a:gd name="T38" fmla="*/ 80 w 146"/>
              <a:gd name="T39" fmla="*/ 93 h 146"/>
              <a:gd name="T40" fmla="*/ 143 w 146"/>
              <a:gd name="T41" fmla="*/ 0 h 146"/>
              <a:gd name="T42" fmla="*/ 4 w 146"/>
              <a:gd name="T43" fmla="*/ 0 h 146"/>
              <a:gd name="T44" fmla="*/ 0 w 146"/>
              <a:gd name="T45" fmla="*/ 3 h 146"/>
              <a:gd name="T46" fmla="*/ 4 w 146"/>
              <a:gd name="T47" fmla="*/ 7 h 146"/>
              <a:gd name="T48" fmla="*/ 13 w 146"/>
              <a:gd name="T49" fmla="*/ 7 h 146"/>
              <a:gd name="T50" fmla="*/ 13 w 146"/>
              <a:gd name="T51" fmla="*/ 119 h 146"/>
              <a:gd name="T52" fmla="*/ 27 w 146"/>
              <a:gd name="T53" fmla="*/ 132 h 146"/>
              <a:gd name="T54" fmla="*/ 33 w 146"/>
              <a:gd name="T55" fmla="*/ 132 h 146"/>
              <a:gd name="T56" fmla="*/ 33 w 146"/>
              <a:gd name="T57" fmla="*/ 142 h 146"/>
              <a:gd name="T58" fmla="*/ 37 w 146"/>
              <a:gd name="T59" fmla="*/ 146 h 146"/>
              <a:gd name="T60" fmla="*/ 40 w 146"/>
              <a:gd name="T61" fmla="*/ 142 h 146"/>
              <a:gd name="T62" fmla="*/ 40 w 146"/>
              <a:gd name="T63" fmla="*/ 132 h 146"/>
              <a:gd name="T64" fmla="*/ 106 w 146"/>
              <a:gd name="T65" fmla="*/ 132 h 146"/>
              <a:gd name="T66" fmla="*/ 106 w 146"/>
              <a:gd name="T67" fmla="*/ 142 h 146"/>
              <a:gd name="T68" fmla="*/ 109 w 146"/>
              <a:gd name="T69" fmla="*/ 146 h 146"/>
              <a:gd name="T70" fmla="*/ 113 w 146"/>
              <a:gd name="T71" fmla="*/ 142 h 146"/>
              <a:gd name="T72" fmla="*/ 113 w 146"/>
              <a:gd name="T73" fmla="*/ 132 h 146"/>
              <a:gd name="T74" fmla="*/ 119 w 146"/>
              <a:gd name="T75" fmla="*/ 132 h 146"/>
              <a:gd name="T76" fmla="*/ 133 w 146"/>
              <a:gd name="T77" fmla="*/ 119 h 146"/>
              <a:gd name="T78" fmla="*/ 133 w 146"/>
              <a:gd name="T79" fmla="*/ 7 h 146"/>
              <a:gd name="T80" fmla="*/ 143 w 146"/>
              <a:gd name="T81" fmla="*/ 7 h 146"/>
              <a:gd name="T82" fmla="*/ 146 w 146"/>
              <a:gd name="T83" fmla="*/ 3 h 146"/>
              <a:gd name="T84" fmla="*/ 143 w 146"/>
              <a:gd name="T85" fmla="*/ 0 h 146"/>
              <a:gd name="T86" fmla="*/ 126 w 146"/>
              <a:gd name="T87" fmla="*/ 119 h 146"/>
              <a:gd name="T88" fmla="*/ 119 w 146"/>
              <a:gd name="T89" fmla="*/ 126 h 146"/>
              <a:gd name="T90" fmla="*/ 27 w 146"/>
              <a:gd name="T91" fmla="*/ 126 h 146"/>
              <a:gd name="T92" fmla="*/ 20 w 146"/>
              <a:gd name="T93" fmla="*/ 119 h 146"/>
              <a:gd name="T94" fmla="*/ 20 w 146"/>
              <a:gd name="T95" fmla="*/ 7 h 146"/>
              <a:gd name="T96" fmla="*/ 126 w 146"/>
              <a:gd name="T97" fmla="*/ 7 h 146"/>
              <a:gd name="T98" fmla="*/ 126 w 146"/>
              <a:gd name="T99" fmla="*/ 119 h 146"/>
              <a:gd name="T100" fmla="*/ 113 w 146"/>
              <a:gd name="T101" fmla="*/ 73 h 146"/>
              <a:gd name="T102" fmla="*/ 33 w 146"/>
              <a:gd name="T103" fmla="*/ 73 h 146"/>
              <a:gd name="T104" fmla="*/ 33 w 146"/>
              <a:gd name="T105" fmla="*/ 113 h 146"/>
              <a:gd name="T106" fmla="*/ 113 w 146"/>
              <a:gd name="T107" fmla="*/ 113 h 146"/>
              <a:gd name="T108" fmla="*/ 113 w 146"/>
              <a:gd name="T109" fmla="*/ 73 h 146"/>
              <a:gd name="T110" fmla="*/ 106 w 146"/>
              <a:gd name="T111" fmla="*/ 106 h 146"/>
              <a:gd name="T112" fmla="*/ 40 w 146"/>
              <a:gd name="T113" fmla="*/ 106 h 146"/>
              <a:gd name="T114" fmla="*/ 40 w 146"/>
              <a:gd name="T115" fmla="*/ 79 h 146"/>
              <a:gd name="T116" fmla="*/ 106 w 146"/>
              <a:gd name="T117" fmla="*/ 79 h 146"/>
              <a:gd name="T118" fmla="*/ 106 w 146"/>
              <a:gd name="T119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" h="146">
                <a:moveTo>
                  <a:pt x="113" y="20"/>
                </a:moveTo>
                <a:cubicBezTo>
                  <a:pt x="33" y="20"/>
                  <a:pt x="33" y="20"/>
                  <a:pt x="33" y="20"/>
                </a:cubicBezTo>
                <a:cubicBezTo>
                  <a:pt x="33" y="60"/>
                  <a:pt x="33" y="60"/>
                  <a:pt x="33" y="60"/>
                </a:cubicBezTo>
                <a:cubicBezTo>
                  <a:pt x="113" y="60"/>
                  <a:pt x="113" y="60"/>
                  <a:pt x="113" y="60"/>
                </a:cubicBezTo>
                <a:lnTo>
                  <a:pt x="113" y="20"/>
                </a:lnTo>
                <a:close/>
                <a:moveTo>
                  <a:pt x="106" y="53"/>
                </a:moveTo>
                <a:cubicBezTo>
                  <a:pt x="40" y="53"/>
                  <a:pt x="40" y="53"/>
                  <a:pt x="40" y="53"/>
                </a:cubicBezTo>
                <a:cubicBezTo>
                  <a:pt x="40" y="26"/>
                  <a:pt x="40" y="26"/>
                  <a:pt x="40" y="26"/>
                </a:cubicBezTo>
                <a:cubicBezTo>
                  <a:pt x="106" y="26"/>
                  <a:pt x="106" y="26"/>
                  <a:pt x="106" y="26"/>
                </a:cubicBezTo>
                <a:lnTo>
                  <a:pt x="106" y="53"/>
                </a:lnTo>
                <a:close/>
                <a:moveTo>
                  <a:pt x="80" y="40"/>
                </a:moveTo>
                <a:cubicBezTo>
                  <a:pt x="66" y="40"/>
                  <a:pt x="66" y="40"/>
                  <a:pt x="66" y="40"/>
                </a:cubicBezTo>
                <a:cubicBezTo>
                  <a:pt x="66" y="46"/>
                  <a:pt x="66" y="46"/>
                  <a:pt x="66" y="46"/>
                </a:cubicBezTo>
                <a:cubicBezTo>
                  <a:pt x="80" y="46"/>
                  <a:pt x="80" y="46"/>
                  <a:pt x="80" y="46"/>
                </a:cubicBezTo>
                <a:lnTo>
                  <a:pt x="80" y="40"/>
                </a:lnTo>
                <a:close/>
                <a:moveTo>
                  <a:pt x="80" y="93"/>
                </a:moveTo>
                <a:cubicBezTo>
                  <a:pt x="66" y="93"/>
                  <a:pt x="66" y="93"/>
                  <a:pt x="66" y="93"/>
                </a:cubicBezTo>
                <a:cubicBezTo>
                  <a:pt x="66" y="99"/>
                  <a:pt x="66" y="99"/>
                  <a:pt x="66" y="99"/>
                </a:cubicBezTo>
                <a:cubicBezTo>
                  <a:pt x="80" y="99"/>
                  <a:pt x="80" y="99"/>
                  <a:pt x="80" y="99"/>
                </a:cubicBezTo>
                <a:lnTo>
                  <a:pt x="80" y="93"/>
                </a:lnTo>
                <a:close/>
                <a:moveTo>
                  <a:pt x="14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5"/>
                  <a:pt x="2" y="7"/>
                  <a:pt x="4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13" y="126"/>
                  <a:pt x="19" y="132"/>
                  <a:pt x="27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33" y="144"/>
                  <a:pt x="35" y="146"/>
                  <a:pt x="37" y="146"/>
                </a:cubicBezTo>
                <a:cubicBezTo>
                  <a:pt x="38" y="146"/>
                  <a:pt x="40" y="144"/>
                  <a:pt x="40" y="142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106" y="132"/>
                  <a:pt x="106" y="132"/>
                  <a:pt x="106" y="132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06" y="144"/>
                  <a:pt x="108" y="146"/>
                  <a:pt x="109" y="146"/>
                </a:cubicBezTo>
                <a:cubicBezTo>
                  <a:pt x="111" y="146"/>
                  <a:pt x="113" y="144"/>
                  <a:pt x="113" y="142"/>
                </a:cubicBezTo>
                <a:cubicBezTo>
                  <a:pt x="113" y="132"/>
                  <a:pt x="113" y="132"/>
                  <a:pt x="113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7" y="132"/>
                  <a:pt x="133" y="126"/>
                  <a:pt x="133" y="119"/>
                </a:cubicBezTo>
                <a:cubicBezTo>
                  <a:pt x="133" y="7"/>
                  <a:pt x="133" y="7"/>
                  <a:pt x="133" y="7"/>
                </a:cubicBezTo>
                <a:cubicBezTo>
                  <a:pt x="143" y="7"/>
                  <a:pt x="143" y="7"/>
                  <a:pt x="143" y="7"/>
                </a:cubicBezTo>
                <a:cubicBezTo>
                  <a:pt x="144" y="7"/>
                  <a:pt x="146" y="5"/>
                  <a:pt x="146" y="3"/>
                </a:cubicBezTo>
                <a:cubicBezTo>
                  <a:pt x="146" y="1"/>
                  <a:pt x="144" y="0"/>
                  <a:pt x="143" y="0"/>
                </a:cubicBezTo>
                <a:close/>
                <a:moveTo>
                  <a:pt x="126" y="119"/>
                </a:moveTo>
                <a:cubicBezTo>
                  <a:pt x="126" y="123"/>
                  <a:pt x="123" y="126"/>
                  <a:pt x="119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3" y="126"/>
                  <a:pt x="20" y="123"/>
                  <a:pt x="20" y="119"/>
                </a:cubicBezTo>
                <a:cubicBezTo>
                  <a:pt x="20" y="7"/>
                  <a:pt x="20" y="7"/>
                  <a:pt x="20" y="7"/>
                </a:cubicBezTo>
                <a:cubicBezTo>
                  <a:pt x="126" y="7"/>
                  <a:pt x="126" y="7"/>
                  <a:pt x="126" y="7"/>
                </a:cubicBezTo>
                <a:lnTo>
                  <a:pt x="126" y="119"/>
                </a:lnTo>
                <a:close/>
                <a:moveTo>
                  <a:pt x="113" y="73"/>
                </a:moveTo>
                <a:cubicBezTo>
                  <a:pt x="33" y="73"/>
                  <a:pt x="33" y="73"/>
                  <a:pt x="33" y="7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113" y="113"/>
                  <a:pt x="113" y="113"/>
                  <a:pt x="113" y="113"/>
                </a:cubicBezTo>
                <a:lnTo>
                  <a:pt x="113" y="73"/>
                </a:lnTo>
                <a:close/>
                <a:moveTo>
                  <a:pt x="106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40" y="79"/>
                  <a:pt x="40" y="79"/>
                  <a:pt x="40" y="79"/>
                </a:cubicBezTo>
                <a:cubicBezTo>
                  <a:pt x="106" y="79"/>
                  <a:pt x="106" y="79"/>
                  <a:pt x="106" y="79"/>
                </a:cubicBezTo>
                <a:lnTo>
                  <a:pt x="106" y="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2296496" y="3135076"/>
            <a:ext cx="547688" cy="549275"/>
          </a:xfrm>
          <a:custGeom>
            <a:avLst/>
            <a:gdLst>
              <a:gd name="T0" fmla="*/ 33 w 146"/>
              <a:gd name="T1" fmla="*/ 20 h 146"/>
              <a:gd name="T2" fmla="*/ 113 w 146"/>
              <a:gd name="T3" fmla="*/ 46 h 146"/>
              <a:gd name="T4" fmla="*/ 106 w 146"/>
              <a:gd name="T5" fmla="*/ 40 h 146"/>
              <a:gd name="T6" fmla="*/ 80 w 146"/>
              <a:gd name="T7" fmla="*/ 33 h 146"/>
              <a:gd name="T8" fmla="*/ 66 w 146"/>
              <a:gd name="T9" fmla="*/ 40 h 146"/>
              <a:gd name="T10" fmla="*/ 40 w 146"/>
              <a:gd name="T11" fmla="*/ 26 h 146"/>
              <a:gd name="T12" fmla="*/ 106 w 146"/>
              <a:gd name="T13" fmla="*/ 40 h 146"/>
              <a:gd name="T14" fmla="*/ 33 w 146"/>
              <a:gd name="T15" fmla="*/ 53 h 146"/>
              <a:gd name="T16" fmla="*/ 113 w 146"/>
              <a:gd name="T17" fmla="*/ 79 h 146"/>
              <a:gd name="T18" fmla="*/ 106 w 146"/>
              <a:gd name="T19" fmla="*/ 73 h 146"/>
              <a:gd name="T20" fmla="*/ 80 w 146"/>
              <a:gd name="T21" fmla="*/ 66 h 146"/>
              <a:gd name="T22" fmla="*/ 66 w 146"/>
              <a:gd name="T23" fmla="*/ 73 h 146"/>
              <a:gd name="T24" fmla="*/ 40 w 146"/>
              <a:gd name="T25" fmla="*/ 60 h 146"/>
              <a:gd name="T26" fmla="*/ 106 w 146"/>
              <a:gd name="T27" fmla="*/ 73 h 146"/>
              <a:gd name="T28" fmla="*/ 4 w 146"/>
              <a:gd name="T29" fmla="*/ 0 h 146"/>
              <a:gd name="T30" fmla="*/ 4 w 146"/>
              <a:gd name="T31" fmla="*/ 7 h 146"/>
              <a:gd name="T32" fmla="*/ 14 w 146"/>
              <a:gd name="T33" fmla="*/ 119 h 146"/>
              <a:gd name="T34" fmla="*/ 33 w 146"/>
              <a:gd name="T35" fmla="*/ 132 h 146"/>
              <a:gd name="T36" fmla="*/ 37 w 146"/>
              <a:gd name="T37" fmla="*/ 146 h 146"/>
              <a:gd name="T38" fmla="*/ 40 w 146"/>
              <a:gd name="T39" fmla="*/ 132 h 146"/>
              <a:gd name="T40" fmla="*/ 106 w 146"/>
              <a:gd name="T41" fmla="*/ 142 h 146"/>
              <a:gd name="T42" fmla="*/ 113 w 146"/>
              <a:gd name="T43" fmla="*/ 142 h 146"/>
              <a:gd name="T44" fmla="*/ 119 w 146"/>
              <a:gd name="T45" fmla="*/ 132 h 146"/>
              <a:gd name="T46" fmla="*/ 133 w 146"/>
              <a:gd name="T47" fmla="*/ 7 h 146"/>
              <a:gd name="T48" fmla="*/ 146 w 146"/>
              <a:gd name="T49" fmla="*/ 3 h 146"/>
              <a:gd name="T50" fmla="*/ 126 w 146"/>
              <a:gd name="T51" fmla="*/ 119 h 146"/>
              <a:gd name="T52" fmla="*/ 27 w 146"/>
              <a:gd name="T53" fmla="*/ 126 h 146"/>
              <a:gd name="T54" fmla="*/ 20 w 146"/>
              <a:gd name="T55" fmla="*/ 7 h 146"/>
              <a:gd name="T56" fmla="*/ 126 w 146"/>
              <a:gd name="T57" fmla="*/ 119 h 146"/>
              <a:gd name="T58" fmla="*/ 33 w 146"/>
              <a:gd name="T59" fmla="*/ 86 h 146"/>
              <a:gd name="T60" fmla="*/ 113 w 146"/>
              <a:gd name="T61" fmla="*/ 113 h 146"/>
              <a:gd name="T62" fmla="*/ 106 w 146"/>
              <a:gd name="T63" fmla="*/ 106 h 146"/>
              <a:gd name="T64" fmla="*/ 80 w 146"/>
              <a:gd name="T65" fmla="*/ 99 h 146"/>
              <a:gd name="T66" fmla="*/ 66 w 146"/>
              <a:gd name="T67" fmla="*/ 106 h 146"/>
              <a:gd name="T68" fmla="*/ 40 w 146"/>
              <a:gd name="T69" fmla="*/ 93 h 146"/>
              <a:gd name="T70" fmla="*/ 106 w 146"/>
              <a:gd name="T71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46">
                <a:moveTo>
                  <a:pt x="113" y="20"/>
                </a:moveTo>
                <a:cubicBezTo>
                  <a:pt x="33" y="20"/>
                  <a:pt x="33" y="20"/>
                  <a:pt x="33" y="20"/>
                </a:cubicBezTo>
                <a:cubicBezTo>
                  <a:pt x="33" y="46"/>
                  <a:pt x="33" y="46"/>
                  <a:pt x="33" y="46"/>
                </a:cubicBezTo>
                <a:cubicBezTo>
                  <a:pt x="113" y="46"/>
                  <a:pt x="113" y="46"/>
                  <a:pt x="113" y="46"/>
                </a:cubicBezTo>
                <a:lnTo>
                  <a:pt x="113" y="20"/>
                </a:lnTo>
                <a:close/>
                <a:moveTo>
                  <a:pt x="106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0" y="33"/>
                  <a:pt x="80" y="33"/>
                  <a:pt x="80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40"/>
                  <a:pt x="66" y="40"/>
                  <a:pt x="6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6"/>
                  <a:pt x="40" y="26"/>
                  <a:pt x="40" y="26"/>
                </a:cubicBezTo>
                <a:cubicBezTo>
                  <a:pt x="106" y="26"/>
                  <a:pt x="106" y="26"/>
                  <a:pt x="106" y="26"/>
                </a:cubicBezTo>
                <a:lnTo>
                  <a:pt x="106" y="40"/>
                </a:lnTo>
                <a:close/>
                <a:moveTo>
                  <a:pt x="113" y="53"/>
                </a:moveTo>
                <a:cubicBezTo>
                  <a:pt x="33" y="53"/>
                  <a:pt x="33" y="53"/>
                  <a:pt x="33" y="53"/>
                </a:cubicBezTo>
                <a:cubicBezTo>
                  <a:pt x="33" y="79"/>
                  <a:pt x="33" y="79"/>
                  <a:pt x="33" y="79"/>
                </a:cubicBezTo>
                <a:cubicBezTo>
                  <a:pt x="113" y="79"/>
                  <a:pt x="113" y="79"/>
                  <a:pt x="113" y="79"/>
                </a:cubicBezTo>
                <a:lnTo>
                  <a:pt x="113" y="53"/>
                </a:lnTo>
                <a:close/>
                <a:moveTo>
                  <a:pt x="106" y="73"/>
                </a:moveTo>
                <a:cubicBezTo>
                  <a:pt x="80" y="73"/>
                  <a:pt x="80" y="73"/>
                  <a:pt x="80" y="73"/>
                </a:cubicBezTo>
                <a:cubicBezTo>
                  <a:pt x="80" y="66"/>
                  <a:pt x="80" y="66"/>
                  <a:pt x="80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6" y="73"/>
                  <a:pt x="66" y="73"/>
                  <a:pt x="66" y="73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60"/>
                  <a:pt x="40" y="60"/>
                  <a:pt x="40" y="60"/>
                </a:cubicBezTo>
                <a:cubicBezTo>
                  <a:pt x="106" y="60"/>
                  <a:pt x="106" y="60"/>
                  <a:pt x="106" y="60"/>
                </a:cubicBezTo>
                <a:lnTo>
                  <a:pt x="106" y="73"/>
                </a:lnTo>
                <a:close/>
                <a:moveTo>
                  <a:pt x="14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5"/>
                  <a:pt x="2" y="7"/>
                  <a:pt x="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4" y="126"/>
                  <a:pt x="19" y="132"/>
                  <a:pt x="27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33" y="144"/>
                  <a:pt x="35" y="146"/>
                  <a:pt x="37" y="146"/>
                </a:cubicBezTo>
                <a:cubicBezTo>
                  <a:pt x="39" y="146"/>
                  <a:pt x="40" y="144"/>
                  <a:pt x="40" y="142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106" y="132"/>
                  <a:pt x="106" y="132"/>
                  <a:pt x="106" y="132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06" y="144"/>
                  <a:pt x="108" y="146"/>
                  <a:pt x="110" y="146"/>
                </a:cubicBezTo>
                <a:cubicBezTo>
                  <a:pt x="111" y="146"/>
                  <a:pt x="113" y="144"/>
                  <a:pt x="113" y="142"/>
                </a:cubicBezTo>
                <a:cubicBezTo>
                  <a:pt x="113" y="132"/>
                  <a:pt x="113" y="132"/>
                  <a:pt x="113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7" y="132"/>
                  <a:pt x="133" y="126"/>
                  <a:pt x="133" y="119"/>
                </a:cubicBezTo>
                <a:cubicBezTo>
                  <a:pt x="133" y="7"/>
                  <a:pt x="133" y="7"/>
                  <a:pt x="133" y="7"/>
                </a:cubicBezTo>
                <a:cubicBezTo>
                  <a:pt x="143" y="7"/>
                  <a:pt x="143" y="7"/>
                  <a:pt x="143" y="7"/>
                </a:cubicBezTo>
                <a:cubicBezTo>
                  <a:pt x="144" y="7"/>
                  <a:pt x="146" y="5"/>
                  <a:pt x="146" y="3"/>
                </a:cubicBezTo>
                <a:cubicBezTo>
                  <a:pt x="146" y="1"/>
                  <a:pt x="144" y="0"/>
                  <a:pt x="143" y="0"/>
                </a:cubicBezTo>
                <a:close/>
                <a:moveTo>
                  <a:pt x="126" y="119"/>
                </a:moveTo>
                <a:cubicBezTo>
                  <a:pt x="126" y="123"/>
                  <a:pt x="123" y="126"/>
                  <a:pt x="119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3" y="126"/>
                  <a:pt x="20" y="123"/>
                  <a:pt x="20" y="119"/>
                </a:cubicBezTo>
                <a:cubicBezTo>
                  <a:pt x="20" y="7"/>
                  <a:pt x="20" y="7"/>
                  <a:pt x="20" y="7"/>
                </a:cubicBezTo>
                <a:cubicBezTo>
                  <a:pt x="126" y="7"/>
                  <a:pt x="126" y="7"/>
                  <a:pt x="126" y="7"/>
                </a:cubicBezTo>
                <a:lnTo>
                  <a:pt x="126" y="119"/>
                </a:lnTo>
                <a:close/>
                <a:moveTo>
                  <a:pt x="113" y="86"/>
                </a:moveTo>
                <a:cubicBezTo>
                  <a:pt x="33" y="86"/>
                  <a:pt x="33" y="86"/>
                  <a:pt x="33" y="86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113" y="113"/>
                  <a:pt x="113" y="113"/>
                  <a:pt x="113" y="113"/>
                </a:cubicBezTo>
                <a:lnTo>
                  <a:pt x="113" y="86"/>
                </a:lnTo>
                <a:close/>
                <a:moveTo>
                  <a:pt x="106" y="106"/>
                </a:moveTo>
                <a:cubicBezTo>
                  <a:pt x="80" y="106"/>
                  <a:pt x="80" y="106"/>
                  <a:pt x="80" y="106"/>
                </a:cubicBezTo>
                <a:cubicBezTo>
                  <a:pt x="80" y="99"/>
                  <a:pt x="80" y="99"/>
                  <a:pt x="80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40" y="93"/>
                  <a:pt x="40" y="93"/>
                  <a:pt x="40" y="93"/>
                </a:cubicBezTo>
                <a:cubicBezTo>
                  <a:pt x="106" y="93"/>
                  <a:pt x="106" y="93"/>
                  <a:pt x="106" y="93"/>
                </a:cubicBezTo>
                <a:lnTo>
                  <a:pt x="106" y="1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3393459" y="3135076"/>
            <a:ext cx="446088" cy="549275"/>
          </a:xfrm>
          <a:custGeom>
            <a:avLst/>
            <a:gdLst>
              <a:gd name="T0" fmla="*/ 105 w 119"/>
              <a:gd name="T1" fmla="*/ 0 h 146"/>
              <a:gd name="T2" fmla="*/ 13 w 119"/>
              <a:gd name="T3" fmla="*/ 0 h 146"/>
              <a:gd name="T4" fmla="*/ 0 w 119"/>
              <a:gd name="T5" fmla="*/ 13 h 146"/>
              <a:gd name="T6" fmla="*/ 0 w 119"/>
              <a:gd name="T7" fmla="*/ 132 h 146"/>
              <a:gd name="T8" fmla="*/ 13 w 119"/>
              <a:gd name="T9" fmla="*/ 146 h 146"/>
              <a:gd name="T10" fmla="*/ 105 w 119"/>
              <a:gd name="T11" fmla="*/ 146 h 146"/>
              <a:gd name="T12" fmla="*/ 119 w 119"/>
              <a:gd name="T13" fmla="*/ 132 h 146"/>
              <a:gd name="T14" fmla="*/ 119 w 119"/>
              <a:gd name="T15" fmla="*/ 13 h 146"/>
              <a:gd name="T16" fmla="*/ 105 w 119"/>
              <a:gd name="T17" fmla="*/ 0 h 146"/>
              <a:gd name="T18" fmla="*/ 112 w 119"/>
              <a:gd name="T19" fmla="*/ 132 h 146"/>
              <a:gd name="T20" fmla="*/ 105 w 119"/>
              <a:gd name="T21" fmla="*/ 139 h 146"/>
              <a:gd name="T22" fmla="*/ 13 w 119"/>
              <a:gd name="T23" fmla="*/ 139 h 146"/>
              <a:gd name="T24" fmla="*/ 6 w 119"/>
              <a:gd name="T25" fmla="*/ 132 h 146"/>
              <a:gd name="T26" fmla="*/ 6 w 119"/>
              <a:gd name="T27" fmla="*/ 13 h 146"/>
              <a:gd name="T28" fmla="*/ 13 w 119"/>
              <a:gd name="T29" fmla="*/ 7 h 146"/>
              <a:gd name="T30" fmla="*/ 105 w 119"/>
              <a:gd name="T31" fmla="*/ 7 h 146"/>
              <a:gd name="T32" fmla="*/ 112 w 119"/>
              <a:gd name="T33" fmla="*/ 13 h 146"/>
              <a:gd name="T34" fmla="*/ 112 w 119"/>
              <a:gd name="T35" fmla="*/ 132 h 146"/>
              <a:gd name="T36" fmla="*/ 19 w 119"/>
              <a:gd name="T37" fmla="*/ 126 h 146"/>
              <a:gd name="T38" fmla="*/ 99 w 119"/>
              <a:gd name="T39" fmla="*/ 126 h 146"/>
              <a:gd name="T40" fmla="*/ 99 w 119"/>
              <a:gd name="T41" fmla="*/ 20 h 146"/>
              <a:gd name="T42" fmla="*/ 19 w 119"/>
              <a:gd name="T43" fmla="*/ 20 h 146"/>
              <a:gd name="T44" fmla="*/ 19 w 119"/>
              <a:gd name="T45" fmla="*/ 126 h 146"/>
              <a:gd name="T46" fmla="*/ 26 w 119"/>
              <a:gd name="T47" fmla="*/ 26 h 146"/>
              <a:gd name="T48" fmla="*/ 92 w 119"/>
              <a:gd name="T49" fmla="*/ 26 h 146"/>
              <a:gd name="T50" fmla="*/ 92 w 119"/>
              <a:gd name="T51" fmla="*/ 53 h 146"/>
              <a:gd name="T52" fmla="*/ 26 w 119"/>
              <a:gd name="T53" fmla="*/ 53 h 146"/>
              <a:gd name="T54" fmla="*/ 26 w 119"/>
              <a:gd name="T55" fmla="*/ 26 h 146"/>
              <a:gd name="T56" fmla="*/ 26 w 119"/>
              <a:gd name="T57" fmla="*/ 60 h 146"/>
              <a:gd name="T58" fmla="*/ 92 w 119"/>
              <a:gd name="T59" fmla="*/ 60 h 146"/>
              <a:gd name="T60" fmla="*/ 92 w 119"/>
              <a:gd name="T61" fmla="*/ 86 h 146"/>
              <a:gd name="T62" fmla="*/ 26 w 119"/>
              <a:gd name="T63" fmla="*/ 86 h 146"/>
              <a:gd name="T64" fmla="*/ 26 w 119"/>
              <a:gd name="T65" fmla="*/ 60 h 146"/>
              <a:gd name="T66" fmla="*/ 26 w 119"/>
              <a:gd name="T67" fmla="*/ 93 h 146"/>
              <a:gd name="T68" fmla="*/ 92 w 119"/>
              <a:gd name="T69" fmla="*/ 93 h 146"/>
              <a:gd name="T70" fmla="*/ 92 w 119"/>
              <a:gd name="T71" fmla="*/ 119 h 146"/>
              <a:gd name="T72" fmla="*/ 26 w 119"/>
              <a:gd name="T73" fmla="*/ 119 h 146"/>
              <a:gd name="T74" fmla="*/ 26 w 119"/>
              <a:gd name="T75" fmla="*/ 93 h 146"/>
              <a:gd name="T76" fmla="*/ 53 w 119"/>
              <a:gd name="T77" fmla="*/ 46 h 146"/>
              <a:gd name="T78" fmla="*/ 66 w 119"/>
              <a:gd name="T79" fmla="*/ 46 h 146"/>
              <a:gd name="T80" fmla="*/ 66 w 119"/>
              <a:gd name="T81" fmla="*/ 40 h 146"/>
              <a:gd name="T82" fmla="*/ 53 w 119"/>
              <a:gd name="T83" fmla="*/ 40 h 146"/>
              <a:gd name="T84" fmla="*/ 53 w 119"/>
              <a:gd name="T85" fmla="*/ 46 h 146"/>
              <a:gd name="T86" fmla="*/ 53 w 119"/>
              <a:gd name="T87" fmla="*/ 79 h 146"/>
              <a:gd name="T88" fmla="*/ 66 w 119"/>
              <a:gd name="T89" fmla="*/ 79 h 146"/>
              <a:gd name="T90" fmla="*/ 66 w 119"/>
              <a:gd name="T91" fmla="*/ 73 h 146"/>
              <a:gd name="T92" fmla="*/ 53 w 119"/>
              <a:gd name="T93" fmla="*/ 73 h 146"/>
              <a:gd name="T94" fmla="*/ 53 w 119"/>
              <a:gd name="T95" fmla="*/ 79 h 146"/>
              <a:gd name="T96" fmla="*/ 53 w 119"/>
              <a:gd name="T97" fmla="*/ 113 h 146"/>
              <a:gd name="T98" fmla="*/ 66 w 119"/>
              <a:gd name="T99" fmla="*/ 113 h 146"/>
              <a:gd name="T100" fmla="*/ 66 w 119"/>
              <a:gd name="T101" fmla="*/ 106 h 146"/>
              <a:gd name="T102" fmla="*/ 53 w 119"/>
              <a:gd name="T103" fmla="*/ 106 h 146"/>
              <a:gd name="T104" fmla="*/ 53 w 119"/>
              <a:gd name="T105" fmla="*/ 1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146">
                <a:moveTo>
                  <a:pt x="105" y="0"/>
                </a:moveTo>
                <a:cubicBezTo>
                  <a:pt x="13" y="0"/>
                  <a:pt x="13" y="0"/>
                  <a:pt x="13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5" y="146"/>
                  <a:pt x="13" y="146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113" y="146"/>
                  <a:pt x="119" y="140"/>
                  <a:pt x="119" y="132"/>
                </a:cubicBezTo>
                <a:cubicBezTo>
                  <a:pt x="119" y="13"/>
                  <a:pt x="119" y="13"/>
                  <a:pt x="119" y="13"/>
                </a:cubicBezTo>
                <a:cubicBezTo>
                  <a:pt x="119" y="6"/>
                  <a:pt x="113" y="0"/>
                  <a:pt x="105" y="0"/>
                </a:cubicBezTo>
                <a:close/>
                <a:moveTo>
                  <a:pt x="112" y="132"/>
                </a:moveTo>
                <a:cubicBezTo>
                  <a:pt x="112" y="136"/>
                  <a:pt x="109" y="139"/>
                  <a:pt x="105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9" y="139"/>
                  <a:pt x="6" y="136"/>
                  <a:pt x="6" y="13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9" y="7"/>
                  <a:pt x="13" y="7"/>
                </a:cubicBezTo>
                <a:cubicBezTo>
                  <a:pt x="105" y="7"/>
                  <a:pt x="105" y="7"/>
                  <a:pt x="105" y="7"/>
                </a:cubicBezTo>
                <a:cubicBezTo>
                  <a:pt x="109" y="7"/>
                  <a:pt x="112" y="10"/>
                  <a:pt x="112" y="13"/>
                </a:cubicBezTo>
                <a:lnTo>
                  <a:pt x="112" y="132"/>
                </a:lnTo>
                <a:close/>
                <a:moveTo>
                  <a:pt x="19" y="126"/>
                </a:moveTo>
                <a:cubicBezTo>
                  <a:pt x="99" y="126"/>
                  <a:pt x="99" y="126"/>
                  <a:pt x="99" y="126"/>
                </a:cubicBezTo>
                <a:cubicBezTo>
                  <a:pt x="99" y="20"/>
                  <a:pt x="99" y="20"/>
                  <a:pt x="99" y="20"/>
                </a:cubicBezTo>
                <a:cubicBezTo>
                  <a:pt x="19" y="20"/>
                  <a:pt x="19" y="20"/>
                  <a:pt x="19" y="20"/>
                </a:cubicBezTo>
                <a:lnTo>
                  <a:pt x="19" y="126"/>
                </a:lnTo>
                <a:close/>
                <a:moveTo>
                  <a:pt x="26" y="26"/>
                </a:moveTo>
                <a:cubicBezTo>
                  <a:pt x="92" y="26"/>
                  <a:pt x="92" y="26"/>
                  <a:pt x="92" y="26"/>
                </a:cubicBezTo>
                <a:cubicBezTo>
                  <a:pt x="92" y="53"/>
                  <a:pt x="92" y="53"/>
                  <a:pt x="92" y="53"/>
                </a:cubicBezTo>
                <a:cubicBezTo>
                  <a:pt x="26" y="53"/>
                  <a:pt x="26" y="53"/>
                  <a:pt x="26" y="53"/>
                </a:cubicBezTo>
                <a:lnTo>
                  <a:pt x="26" y="26"/>
                </a:lnTo>
                <a:close/>
                <a:moveTo>
                  <a:pt x="2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86"/>
                  <a:pt x="92" y="86"/>
                  <a:pt x="92" y="86"/>
                </a:cubicBezTo>
                <a:cubicBezTo>
                  <a:pt x="26" y="86"/>
                  <a:pt x="26" y="86"/>
                  <a:pt x="26" y="86"/>
                </a:cubicBezTo>
                <a:lnTo>
                  <a:pt x="26" y="60"/>
                </a:lnTo>
                <a:close/>
                <a:moveTo>
                  <a:pt x="26" y="93"/>
                </a:moveTo>
                <a:cubicBezTo>
                  <a:pt x="92" y="93"/>
                  <a:pt x="92" y="93"/>
                  <a:pt x="92" y="93"/>
                </a:cubicBezTo>
                <a:cubicBezTo>
                  <a:pt x="92" y="119"/>
                  <a:pt x="92" y="119"/>
                  <a:pt x="92" y="119"/>
                </a:cubicBezTo>
                <a:cubicBezTo>
                  <a:pt x="26" y="119"/>
                  <a:pt x="26" y="119"/>
                  <a:pt x="26" y="119"/>
                </a:cubicBezTo>
                <a:lnTo>
                  <a:pt x="26" y="93"/>
                </a:lnTo>
                <a:close/>
                <a:moveTo>
                  <a:pt x="53" y="46"/>
                </a:moveTo>
                <a:cubicBezTo>
                  <a:pt x="66" y="46"/>
                  <a:pt x="66" y="46"/>
                  <a:pt x="66" y="46"/>
                </a:cubicBezTo>
                <a:cubicBezTo>
                  <a:pt x="66" y="40"/>
                  <a:pt x="66" y="40"/>
                  <a:pt x="66" y="40"/>
                </a:cubicBezTo>
                <a:cubicBezTo>
                  <a:pt x="53" y="40"/>
                  <a:pt x="53" y="40"/>
                  <a:pt x="53" y="40"/>
                </a:cubicBezTo>
                <a:lnTo>
                  <a:pt x="53" y="46"/>
                </a:lnTo>
                <a:close/>
                <a:moveTo>
                  <a:pt x="53" y="79"/>
                </a:moveTo>
                <a:cubicBezTo>
                  <a:pt x="66" y="79"/>
                  <a:pt x="66" y="79"/>
                  <a:pt x="66" y="79"/>
                </a:cubicBezTo>
                <a:cubicBezTo>
                  <a:pt x="66" y="73"/>
                  <a:pt x="66" y="73"/>
                  <a:pt x="66" y="73"/>
                </a:cubicBezTo>
                <a:cubicBezTo>
                  <a:pt x="53" y="73"/>
                  <a:pt x="53" y="73"/>
                  <a:pt x="53" y="73"/>
                </a:cubicBezTo>
                <a:lnTo>
                  <a:pt x="53" y="79"/>
                </a:lnTo>
                <a:close/>
                <a:moveTo>
                  <a:pt x="53" y="113"/>
                </a:moveTo>
                <a:cubicBezTo>
                  <a:pt x="66" y="113"/>
                  <a:pt x="66" y="113"/>
                  <a:pt x="66" y="113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53" y="106"/>
                  <a:pt x="53" y="106"/>
                  <a:pt x="53" y="106"/>
                </a:cubicBezTo>
                <a:lnTo>
                  <a:pt x="53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4384059" y="3135076"/>
            <a:ext cx="547688" cy="549275"/>
          </a:xfrm>
          <a:custGeom>
            <a:avLst/>
            <a:gdLst>
              <a:gd name="T0" fmla="*/ 103 w 146"/>
              <a:gd name="T1" fmla="*/ 30 h 146"/>
              <a:gd name="T2" fmla="*/ 102 w 146"/>
              <a:gd name="T3" fmla="*/ 30 h 146"/>
              <a:gd name="T4" fmla="*/ 102 w 146"/>
              <a:gd name="T5" fmla="*/ 30 h 146"/>
              <a:gd name="T6" fmla="*/ 78 w 146"/>
              <a:gd name="T7" fmla="*/ 27 h 146"/>
              <a:gd name="T8" fmla="*/ 76 w 146"/>
              <a:gd name="T9" fmla="*/ 26 h 146"/>
              <a:gd name="T10" fmla="*/ 76 w 146"/>
              <a:gd name="T11" fmla="*/ 27 h 146"/>
              <a:gd name="T12" fmla="*/ 76 w 146"/>
              <a:gd name="T13" fmla="*/ 27 h 146"/>
              <a:gd name="T14" fmla="*/ 76 w 146"/>
              <a:gd name="T15" fmla="*/ 27 h 146"/>
              <a:gd name="T16" fmla="*/ 73 w 146"/>
              <a:gd name="T17" fmla="*/ 30 h 146"/>
              <a:gd name="T18" fmla="*/ 73 w 146"/>
              <a:gd name="T19" fmla="*/ 89 h 146"/>
              <a:gd name="T20" fmla="*/ 63 w 146"/>
              <a:gd name="T21" fmla="*/ 86 h 146"/>
              <a:gd name="T22" fmla="*/ 57 w 146"/>
              <a:gd name="T23" fmla="*/ 86 h 146"/>
              <a:gd name="T24" fmla="*/ 40 w 146"/>
              <a:gd name="T25" fmla="*/ 103 h 146"/>
              <a:gd name="T26" fmla="*/ 57 w 146"/>
              <a:gd name="T27" fmla="*/ 119 h 146"/>
              <a:gd name="T28" fmla="*/ 63 w 146"/>
              <a:gd name="T29" fmla="*/ 119 h 146"/>
              <a:gd name="T30" fmla="*/ 80 w 146"/>
              <a:gd name="T31" fmla="*/ 103 h 146"/>
              <a:gd name="T32" fmla="*/ 80 w 146"/>
              <a:gd name="T33" fmla="*/ 53 h 146"/>
              <a:gd name="T34" fmla="*/ 102 w 146"/>
              <a:gd name="T35" fmla="*/ 56 h 146"/>
              <a:gd name="T36" fmla="*/ 103 w 146"/>
              <a:gd name="T37" fmla="*/ 56 h 146"/>
              <a:gd name="T38" fmla="*/ 103 w 146"/>
              <a:gd name="T39" fmla="*/ 56 h 146"/>
              <a:gd name="T40" fmla="*/ 103 w 146"/>
              <a:gd name="T41" fmla="*/ 56 h 146"/>
              <a:gd name="T42" fmla="*/ 103 w 146"/>
              <a:gd name="T43" fmla="*/ 56 h 146"/>
              <a:gd name="T44" fmla="*/ 106 w 146"/>
              <a:gd name="T45" fmla="*/ 53 h 146"/>
              <a:gd name="T46" fmla="*/ 106 w 146"/>
              <a:gd name="T47" fmla="*/ 33 h 146"/>
              <a:gd name="T48" fmla="*/ 103 w 146"/>
              <a:gd name="T49" fmla="*/ 30 h 146"/>
              <a:gd name="T50" fmla="*/ 63 w 146"/>
              <a:gd name="T51" fmla="*/ 113 h 146"/>
              <a:gd name="T52" fmla="*/ 57 w 146"/>
              <a:gd name="T53" fmla="*/ 113 h 146"/>
              <a:gd name="T54" fmla="*/ 47 w 146"/>
              <a:gd name="T55" fmla="*/ 103 h 146"/>
              <a:gd name="T56" fmla="*/ 57 w 146"/>
              <a:gd name="T57" fmla="*/ 93 h 146"/>
              <a:gd name="T58" fmla="*/ 63 w 146"/>
              <a:gd name="T59" fmla="*/ 93 h 146"/>
              <a:gd name="T60" fmla="*/ 73 w 146"/>
              <a:gd name="T61" fmla="*/ 103 h 146"/>
              <a:gd name="T62" fmla="*/ 63 w 146"/>
              <a:gd name="T63" fmla="*/ 113 h 146"/>
              <a:gd name="T64" fmla="*/ 100 w 146"/>
              <a:gd name="T65" fmla="*/ 49 h 146"/>
              <a:gd name="T66" fmla="*/ 80 w 146"/>
              <a:gd name="T67" fmla="*/ 47 h 146"/>
              <a:gd name="T68" fmla="*/ 80 w 146"/>
              <a:gd name="T69" fmla="*/ 33 h 146"/>
              <a:gd name="T70" fmla="*/ 100 w 146"/>
              <a:gd name="T71" fmla="*/ 36 h 146"/>
              <a:gd name="T72" fmla="*/ 100 w 146"/>
              <a:gd name="T73" fmla="*/ 49 h 146"/>
              <a:gd name="T74" fmla="*/ 73 w 146"/>
              <a:gd name="T75" fmla="*/ 0 h 146"/>
              <a:gd name="T76" fmla="*/ 0 w 146"/>
              <a:gd name="T77" fmla="*/ 73 h 146"/>
              <a:gd name="T78" fmla="*/ 73 w 146"/>
              <a:gd name="T79" fmla="*/ 146 h 146"/>
              <a:gd name="T80" fmla="*/ 146 w 146"/>
              <a:gd name="T81" fmla="*/ 73 h 146"/>
              <a:gd name="T82" fmla="*/ 73 w 146"/>
              <a:gd name="T83" fmla="*/ 0 h 146"/>
              <a:gd name="T84" fmla="*/ 73 w 146"/>
              <a:gd name="T85" fmla="*/ 139 h 146"/>
              <a:gd name="T86" fmla="*/ 7 w 146"/>
              <a:gd name="T87" fmla="*/ 73 h 146"/>
              <a:gd name="T88" fmla="*/ 73 w 146"/>
              <a:gd name="T89" fmla="*/ 7 h 146"/>
              <a:gd name="T90" fmla="*/ 139 w 146"/>
              <a:gd name="T91" fmla="*/ 73 h 146"/>
              <a:gd name="T92" fmla="*/ 73 w 146"/>
              <a:gd name="T93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6" h="146">
                <a:moveTo>
                  <a:pt x="103" y="30"/>
                </a:moveTo>
                <a:cubicBezTo>
                  <a:pt x="103" y="30"/>
                  <a:pt x="103" y="30"/>
                  <a:pt x="102" y="30"/>
                </a:cubicBezTo>
                <a:cubicBezTo>
                  <a:pt x="102" y="30"/>
                  <a:pt x="102" y="30"/>
                  <a:pt x="102" y="30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6" y="26"/>
                </a:cubicBezTo>
                <a:cubicBezTo>
                  <a:pt x="76" y="26"/>
                  <a:pt x="76" y="27"/>
                  <a:pt x="76" y="27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27"/>
                  <a:pt x="76" y="27"/>
                  <a:pt x="76" y="27"/>
                </a:cubicBezTo>
                <a:cubicBezTo>
                  <a:pt x="74" y="27"/>
                  <a:pt x="73" y="28"/>
                  <a:pt x="73" y="30"/>
                </a:cubicBezTo>
                <a:cubicBezTo>
                  <a:pt x="73" y="89"/>
                  <a:pt x="73" y="89"/>
                  <a:pt x="73" y="89"/>
                </a:cubicBezTo>
                <a:cubicBezTo>
                  <a:pt x="70" y="87"/>
                  <a:pt x="67" y="86"/>
                  <a:pt x="63" y="86"/>
                </a:cubicBezTo>
                <a:cubicBezTo>
                  <a:pt x="57" y="86"/>
                  <a:pt x="57" y="86"/>
                  <a:pt x="57" y="86"/>
                </a:cubicBezTo>
                <a:cubicBezTo>
                  <a:pt x="47" y="86"/>
                  <a:pt x="40" y="93"/>
                  <a:pt x="40" y="103"/>
                </a:cubicBezTo>
                <a:cubicBezTo>
                  <a:pt x="40" y="112"/>
                  <a:pt x="47" y="119"/>
                  <a:pt x="57" y="11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2" y="119"/>
                  <a:pt x="80" y="112"/>
                  <a:pt x="80" y="103"/>
                </a:cubicBezTo>
                <a:cubicBezTo>
                  <a:pt x="80" y="53"/>
                  <a:pt x="80" y="53"/>
                  <a:pt x="80" y="53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3" y="56"/>
                  <a:pt x="103" y="56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5" y="56"/>
                  <a:pt x="106" y="55"/>
                  <a:pt x="106" y="5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1"/>
                  <a:pt x="105" y="30"/>
                  <a:pt x="103" y="30"/>
                </a:cubicBezTo>
                <a:close/>
                <a:moveTo>
                  <a:pt x="63" y="113"/>
                </a:moveTo>
                <a:cubicBezTo>
                  <a:pt x="57" y="113"/>
                  <a:pt x="57" y="113"/>
                  <a:pt x="57" y="113"/>
                </a:cubicBezTo>
                <a:cubicBezTo>
                  <a:pt x="51" y="113"/>
                  <a:pt x="47" y="108"/>
                  <a:pt x="47" y="103"/>
                </a:cubicBezTo>
                <a:cubicBezTo>
                  <a:pt x="47" y="97"/>
                  <a:pt x="51" y="93"/>
                  <a:pt x="57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9" y="93"/>
                  <a:pt x="73" y="97"/>
                  <a:pt x="73" y="103"/>
                </a:cubicBezTo>
                <a:cubicBezTo>
                  <a:pt x="73" y="108"/>
                  <a:pt x="69" y="113"/>
                  <a:pt x="63" y="113"/>
                </a:cubicBezTo>
                <a:close/>
                <a:moveTo>
                  <a:pt x="100" y="49"/>
                </a:moveTo>
                <a:cubicBezTo>
                  <a:pt x="80" y="47"/>
                  <a:pt x="80" y="47"/>
                  <a:pt x="80" y="47"/>
                </a:cubicBezTo>
                <a:cubicBezTo>
                  <a:pt x="80" y="33"/>
                  <a:pt x="80" y="33"/>
                  <a:pt x="80" y="33"/>
                </a:cubicBezTo>
                <a:cubicBezTo>
                  <a:pt x="100" y="36"/>
                  <a:pt x="100" y="36"/>
                  <a:pt x="100" y="36"/>
                </a:cubicBezTo>
                <a:lnTo>
                  <a:pt x="100" y="49"/>
                </a:lnTo>
                <a:close/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7" y="139"/>
                  <a:pt x="7" y="109"/>
                  <a:pt x="7" y="73"/>
                </a:cubicBezTo>
                <a:cubicBezTo>
                  <a:pt x="7" y="36"/>
                  <a:pt x="37" y="7"/>
                  <a:pt x="73" y="7"/>
                </a:cubicBezTo>
                <a:cubicBezTo>
                  <a:pt x="110" y="7"/>
                  <a:pt x="139" y="36"/>
                  <a:pt x="139" y="73"/>
                </a:cubicBezTo>
                <a:cubicBezTo>
                  <a:pt x="139" y="109"/>
                  <a:pt x="110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5476259" y="3168518"/>
            <a:ext cx="549275" cy="547687"/>
          </a:xfrm>
          <a:custGeom>
            <a:avLst/>
            <a:gdLst>
              <a:gd name="T0" fmla="*/ 132 w 146"/>
              <a:gd name="T1" fmla="*/ 0 h 146"/>
              <a:gd name="T2" fmla="*/ 13 w 146"/>
              <a:gd name="T3" fmla="*/ 0 h 146"/>
              <a:gd name="T4" fmla="*/ 0 w 146"/>
              <a:gd name="T5" fmla="*/ 13 h 146"/>
              <a:gd name="T6" fmla="*/ 0 w 146"/>
              <a:gd name="T7" fmla="*/ 132 h 146"/>
              <a:gd name="T8" fmla="*/ 13 w 146"/>
              <a:gd name="T9" fmla="*/ 146 h 146"/>
              <a:gd name="T10" fmla="*/ 132 w 146"/>
              <a:gd name="T11" fmla="*/ 146 h 146"/>
              <a:gd name="T12" fmla="*/ 146 w 146"/>
              <a:gd name="T13" fmla="*/ 132 h 146"/>
              <a:gd name="T14" fmla="*/ 146 w 146"/>
              <a:gd name="T15" fmla="*/ 13 h 146"/>
              <a:gd name="T16" fmla="*/ 132 w 146"/>
              <a:gd name="T17" fmla="*/ 0 h 146"/>
              <a:gd name="T18" fmla="*/ 139 w 146"/>
              <a:gd name="T19" fmla="*/ 132 h 146"/>
              <a:gd name="T20" fmla="*/ 132 w 146"/>
              <a:gd name="T21" fmla="*/ 139 h 146"/>
              <a:gd name="T22" fmla="*/ 13 w 146"/>
              <a:gd name="T23" fmla="*/ 139 h 146"/>
              <a:gd name="T24" fmla="*/ 7 w 146"/>
              <a:gd name="T25" fmla="*/ 132 h 146"/>
              <a:gd name="T26" fmla="*/ 7 w 146"/>
              <a:gd name="T27" fmla="*/ 13 h 146"/>
              <a:gd name="T28" fmla="*/ 13 w 146"/>
              <a:gd name="T29" fmla="*/ 7 h 146"/>
              <a:gd name="T30" fmla="*/ 132 w 146"/>
              <a:gd name="T31" fmla="*/ 7 h 146"/>
              <a:gd name="T32" fmla="*/ 139 w 146"/>
              <a:gd name="T33" fmla="*/ 13 h 146"/>
              <a:gd name="T34" fmla="*/ 139 w 146"/>
              <a:gd name="T35" fmla="*/ 132 h 146"/>
              <a:gd name="T36" fmla="*/ 103 w 146"/>
              <a:gd name="T37" fmla="*/ 30 h 146"/>
              <a:gd name="T38" fmla="*/ 102 w 146"/>
              <a:gd name="T39" fmla="*/ 30 h 146"/>
              <a:gd name="T40" fmla="*/ 102 w 146"/>
              <a:gd name="T41" fmla="*/ 30 h 146"/>
              <a:gd name="T42" fmla="*/ 77 w 146"/>
              <a:gd name="T43" fmla="*/ 27 h 146"/>
              <a:gd name="T44" fmla="*/ 76 w 146"/>
              <a:gd name="T45" fmla="*/ 27 h 146"/>
              <a:gd name="T46" fmla="*/ 76 w 146"/>
              <a:gd name="T47" fmla="*/ 27 h 146"/>
              <a:gd name="T48" fmla="*/ 76 w 146"/>
              <a:gd name="T49" fmla="*/ 27 h 146"/>
              <a:gd name="T50" fmla="*/ 76 w 146"/>
              <a:gd name="T51" fmla="*/ 27 h 146"/>
              <a:gd name="T52" fmla="*/ 73 w 146"/>
              <a:gd name="T53" fmla="*/ 30 h 146"/>
              <a:gd name="T54" fmla="*/ 73 w 146"/>
              <a:gd name="T55" fmla="*/ 89 h 146"/>
              <a:gd name="T56" fmla="*/ 63 w 146"/>
              <a:gd name="T57" fmla="*/ 86 h 146"/>
              <a:gd name="T58" fmla="*/ 56 w 146"/>
              <a:gd name="T59" fmla="*/ 86 h 146"/>
              <a:gd name="T60" fmla="*/ 40 w 146"/>
              <a:gd name="T61" fmla="*/ 103 h 146"/>
              <a:gd name="T62" fmla="*/ 56 w 146"/>
              <a:gd name="T63" fmla="*/ 119 h 146"/>
              <a:gd name="T64" fmla="*/ 63 w 146"/>
              <a:gd name="T65" fmla="*/ 119 h 146"/>
              <a:gd name="T66" fmla="*/ 79 w 146"/>
              <a:gd name="T67" fmla="*/ 103 h 146"/>
              <a:gd name="T68" fmla="*/ 79 w 146"/>
              <a:gd name="T69" fmla="*/ 53 h 146"/>
              <a:gd name="T70" fmla="*/ 101 w 146"/>
              <a:gd name="T71" fmla="*/ 56 h 146"/>
              <a:gd name="T72" fmla="*/ 103 w 146"/>
              <a:gd name="T73" fmla="*/ 56 h 146"/>
              <a:gd name="T74" fmla="*/ 103 w 146"/>
              <a:gd name="T75" fmla="*/ 56 h 146"/>
              <a:gd name="T76" fmla="*/ 103 w 146"/>
              <a:gd name="T77" fmla="*/ 56 h 146"/>
              <a:gd name="T78" fmla="*/ 103 w 146"/>
              <a:gd name="T79" fmla="*/ 56 h 146"/>
              <a:gd name="T80" fmla="*/ 106 w 146"/>
              <a:gd name="T81" fmla="*/ 53 h 146"/>
              <a:gd name="T82" fmla="*/ 106 w 146"/>
              <a:gd name="T83" fmla="*/ 33 h 146"/>
              <a:gd name="T84" fmla="*/ 103 w 146"/>
              <a:gd name="T85" fmla="*/ 30 h 146"/>
              <a:gd name="T86" fmla="*/ 63 w 146"/>
              <a:gd name="T87" fmla="*/ 113 h 146"/>
              <a:gd name="T88" fmla="*/ 56 w 146"/>
              <a:gd name="T89" fmla="*/ 113 h 146"/>
              <a:gd name="T90" fmla="*/ 46 w 146"/>
              <a:gd name="T91" fmla="*/ 103 h 146"/>
              <a:gd name="T92" fmla="*/ 56 w 146"/>
              <a:gd name="T93" fmla="*/ 93 h 146"/>
              <a:gd name="T94" fmla="*/ 63 w 146"/>
              <a:gd name="T95" fmla="*/ 93 h 146"/>
              <a:gd name="T96" fmla="*/ 73 w 146"/>
              <a:gd name="T97" fmla="*/ 103 h 146"/>
              <a:gd name="T98" fmla="*/ 63 w 146"/>
              <a:gd name="T99" fmla="*/ 113 h 146"/>
              <a:gd name="T100" fmla="*/ 99 w 146"/>
              <a:gd name="T101" fmla="*/ 49 h 146"/>
              <a:gd name="T102" fmla="*/ 79 w 146"/>
              <a:gd name="T103" fmla="*/ 47 h 146"/>
              <a:gd name="T104" fmla="*/ 79 w 146"/>
              <a:gd name="T105" fmla="*/ 33 h 146"/>
              <a:gd name="T106" fmla="*/ 99 w 146"/>
              <a:gd name="T107" fmla="*/ 36 h 146"/>
              <a:gd name="T108" fmla="*/ 99 w 146"/>
              <a:gd name="T109" fmla="*/ 4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6" h="146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103" y="30"/>
                </a:moveTo>
                <a:cubicBezTo>
                  <a:pt x="102" y="30"/>
                  <a:pt x="102" y="30"/>
                  <a:pt x="102" y="30"/>
                </a:cubicBezTo>
                <a:cubicBezTo>
                  <a:pt x="102" y="30"/>
                  <a:pt x="102" y="30"/>
                  <a:pt x="102" y="30"/>
                </a:cubicBezTo>
                <a:cubicBezTo>
                  <a:pt x="77" y="27"/>
                  <a:pt x="77" y="27"/>
                  <a:pt x="77" y="27"/>
                </a:cubicBezTo>
                <a:cubicBezTo>
                  <a:pt x="77" y="27"/>
                  <a:pt x="77" y="27"/>
                  <a:pt x="76" y="27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27"/>
                  <a:pt x="76" y="27"/>
                  <a:pt x="76" y="27"/>
                </a:cubicBezTo>
                <a:cubicBezTo>
                  <a:pt x="74" y="27"/>
                  <a:pt x="73" y="28"/>
                  <a:pt x="73" y="30"/>
                </a:cubicBezTo>
                <a:cubicBezTo>
                  <a:pt x="73" y="89"/>
                  <a:pt x="73" y="89"/>
                  <a:pt x="73" y="89"/>
                </a:cubicBezTo>
                <a:cubicBezTo>
                  <a:pt x="70" y="87"/>
                  <a:pt x="67" y="86"/>
                  <a:pt x="63" y="86"/>
                </a:cubicBezTo>
                <a:cubicBezTo>
                  <a:pt x="56" y="86"/>
                  <a:pt x="56" y="86"/>
                  <a:pt x="56" y="86"/>
                </a:cubicBezTo>
                <a:cubicBezTo>
                  <a:pt x="47" y="86"/>
                  <a:pt x="40" y="94"/>
                  <a:pt x="40" y="103"/>
                </a:cubicBezTo>
                <a:cubicBezTo>
                  <a:pt x="40" y="112"/>
                  <a:pt x="47" y="119"/>
                  <a:pt x="56" y="11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2" y="119"/>
                  <a:pt x="79" y="112"/>
                  <a:pt x="79" y="103"/>
                </a:cubicBezTo>
                <a:cubicBezTo>
                  <a:pt x="79" y="53"/>
                  <a:pt x="79" y="53"/>
                  <a:pt x="79" y="53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102" y="56"/>
                  <a:pt x="102" y="56"/>
                  <a:pt x="103" y="56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5" y="56"/>
                  <a:pt x="106" y="55"/>
                  <a:pt x="106" y="5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1"/>
                  <a:pt x="104" y="30"/>
                  <a:pt x="103" y="30"/>
                </a:cubicBezTo>
                <a:close/>
                <a:moveTo>
                  <a:pt x="63" y="113"/>
                </a:moveTo>
                <a:cubicBezTo>
                  <a:pt x="56" y="113"/>
                  <a:pt x="56" y="113"/>
                  <a:pt x="56" y="113"/>
                </a:cubicBezTo>
                <a:cubicBezTo>
                  <a:pt x="51" y="113"/>
                  <a:pt x="46" y="108"/>
                  <a:pt x="46" y="103"/>
                </a:cubicBezTo>
                <a:cubicBezTo>
                  <a:pt x="46" y="97"/>
                  <a:pt x="51" y="93"/>
                  <a:pt x="56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8" y="93"/>
                  <a:pt x="73" y="97"/>
                  <a:pt x="73" y="103"/>
                </a:cubicBezTo>
                <a:cubicBezTo>
                  <a:pt x="73" y="108"/>
                  <a:pt x="68" y="113"/>
                  <a:pt x="63" y="113"/>
                </a:cubicBezTo>
                <a:close/>
                <a:moveTo>
                  <a:pt x="99" y="49"/>
                </a:moveTo>
                <a:cubicBezTo>
                  <a:pt x="79" y="47"/>
                  <a:pt x="79" y="47"/>
                  <a:pt x="79" y="47"/>
                </a:cubicBezTo>
                <a:cubicBezTo>
                  <a:pt x="79" y="33"/>
                  <a:pt x="79" y="33"/>
                  <a:pt x="79" y="33"/>
                </a:cubicBezTo>
                <a:cubicBezTo>
                  <a:pt x="99" y="36"/>
                  <a:pt x="99" y="36"/>
                  <a:pt x="99" y="36"/>
                </a:cubicBezTo>
                <a:lnTo>
                  <a:pt x="99" y="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6520834" y="3168518"/>
            <a:ext cx="547688" cy="547687"/>
          </a:xfrm>
          <a:custGeom>
            <a:avLst/>
            <a:gdLst>
              <a:gd name="T0" fmla="*/ 70 w 146"/>
              <a:gd name="T1" fmla="*/ 60 h 146"/>
              <a:gd name="T2" fmla="*/ 70 w 146"/>
              <a:gd name="T3" fmla="*/ 53 h 146"/>
              <a:gd name="T4" fmla="*/ 27 w 146"/>
              <a:gd name="T5" fmla="*/ 56 h 146"/>
              <a:gd name="T6" fmla="*/ 30 w 146"/>
              <a:gd name="T7" fmla="*/ 46 h 146"/>
              <a:gd name="T8" fmla="*/ 73 w 146"/>
              <a:gd name="T9" fmla="*/ 43 h 146"/>
              <a:gd name="T10" fmla="*/ 30 w 146"/>
              <a:gd name="T11" fmla="*/ 40 h 146"/>
              <a:gd name="T12" fmla="*/ 30 w 146"/>
              <a:gd name="T13" fmla="*/ 46 h 146"/>
              <a:gd name="T14" fmla="*/ 70 w 146"/>
              <a:gd name="T15" fmla="*/ 66 h 146"/>
              <a:gd name="T16" fmla="*/ 27 w 146"/>
              <a:gd name="T17" fmla="*/ 70 h 146"/>
              <a:gd name="T18" fmla="*/ 70 w 146"/>
              <a:gd name="T19" fmla="*/ 73 h 146"/>
              <a:gd name="T20" fmla="*/ 123 w 146"/>
              <a:gd name="T21" fmla="*/ 30 h 146"/>
              <a:gd name="T22" fmla="*/ 122 w 146"/>
              <a:gd name="T23" fmla="*/ 30 h 146"/>
              <a:gd name="T24" fmla="*/ 96 w 146"/>
              <a:gd name="T25" fmla="*/ 27 h 146"/>
              <a:gd name="T26" fmla="*/ 96 w 146"/>
              <a:gd name="T27" fmla="*/ 27 h 146"/>
              <a:gd name="T28" fmla="*/ 93 w 146"/>
              <a:gd name="T29" fmla="*/ 30 h 146"/>
              <a:gd name="T30" fmla="*/ 83 w 146"/>
              <a:gd name="T31" fmla="*/ 86 h 146"/>
              <a:gd name="T32" fmla="*/ 60 w 146"/>
              <a:gd name="T33" fmla="*/ 103 h 146"/>
              <a:gd name="T34" fmla="*/ 83 w 146"/>
              <a:gd name="T35" fmla="*/ 119 h 146"/>
              <a:gd name="T36" fmla="*/ 99 w 146"/>
              <a:gd name="T37" fmla="*/ 53 h 146"/>
              <a:gd name="T38" fmla="*/ 123 w 146"/>
              <a:gd name="T39" fmla="*/ 56 h 146"/>
              <a:gd name="T40" fmla="*/ 123 w 146"/>
              <a:gd name="T41" fmla="*/ 56 h 146"/>
              <a:gd name="T42" fmla="*/ 126 w 146"/>
              <a:gd name="T43" fmla="*/ 53 h 146"/>
              <a:gd name="T44" fmla="*/ 123 w 146"/>
              <a:gd name="T45" fmla="*/ 30 h 146"/>
              <a:gd name="T46" fmla="*/ 76 w 146"/>
              <a:gd name="T47" fmla="*/ 113 h 146"/>
              <a:gd name="T48" fmla="*/ 76 w 146"/>
              <a:gd name="T49" fmla="*/ 93 h 146"/>
              <a:gd name="T50" fmla="*/ 93 w 146"/>
              <a:gd name="T51" fmla="*/ 103 h 146"/>
              <a:gd name="T52" fmla="*/ 119 w 146"/>
              <a:gd name="T53" fmla="*/ 49 h 146"/>
              <a:gd name="T54" fmla="*/ 99 w 146"/>
              <a:gd name="T55" fmla="*/ 33 h 146"/>
              <a:gd name="T56" fmla="*/ 119 w 146"/>
              <a:gd name="T57" fmla="*/ 49 h 146"/>
              <a:gd name="T58" fmla="*/ 13 w 146"/>
              <a:gd name="T59" fmla="*/ 0 h 146"/>
              <a:gd name="T60" fmla="*/ 0 w 146"/>
              <a:gd name="T61" fmla="*/ 132 h 146"/>
              <a:gd name="T62" fmla="*/ 132 w 146"/>
              <a:gd name="T63" fmla="*/ 146 h 146"/>
              <a:gd name="T64" fmla="*/ 146 w 146"/>
              <a:gd name="T65" fmla="*/ 13 h 146"/>
              <a:gd name="T66" fmla="*/ 139 w 146"/>
              <a:gd name="T67" fmla="*/ 132 h 146"/>
              <a:gd name="T68" fmla="*/ 13 w 146"/>
              <a:gd name="T69" fmla="*/ 139 h 146"/>
              <a:gd name="T70" fmla="*/ 7 w 146"/>
              <a:gd name="T71" fmla="*/ 13 h 146"/>
              <a:gd name="T72" fmla="*/ 132 w 146"/>
              <a:gd name="T73" fmla="*/ 7 h 146"/>
              <a:gd name="T74" fmla="*/ 139 w 146"/>
              <a:gd name="T75" fmla="*/ 13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6" h="146">
                <a:moveTo>
                  <a:pt x="30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1" y="60"/>
                  <a:pt x="73" y="58"/>
                  <a:pt x="73" y="56"/>
                </a:cubicBezTo>
                <a:cubicBezTo>
                  <a:pt x="73" y="54"/>
                  <a:pt x="71" y="53"/>
                  <a:pt x="7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28" y="53"/>
                  <a:pt x="27" y="54"/>
                  <a:pt x="27" y="56"/>
                </a:cubicBezTo>
                <a:cubicBezTo>
                  <a:pt x="27" y="58"/>
                  <a:pt x="28" y="60"/>
                  <a:pt x="30" y="60"/>
                </a:cubicBezTo>
                <a:close/>
                <a:moveTo>
                  <a:pt x="30" y="46"/>
                </a:moveTo>
                <a:cubicBezTo>
                  <a:pt x="70" y="46"/>
                  <a:pt x="70" y="46"/>
                  <a:pt x="70" y="46"/>
                </a:cubicBezTo>
                <a:cubicBezTo>
                  <a:pt x="71" y="46"/>
                  <a:pt x="73" y="45"/>
                  <a:pt x="73" y="43"/>
                </a:cubicBezTo>
                <a:cubicBezTo>
                  <a:pt x="73" y="41"/>
                  <a:pt x="71" y="40"/>
                  <a:pt x="70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28" y="40"/>
                  <a:pt x="27" y="41"/>
                  <a:pt x="27" y="43"/>
                </a:cubicBezTo>
                <a:cubicBezTo>
                  <a:pt x="27" y="45"/>
                  <a:pt x="28" y="46"/>
                  <a:pt x="30" y="46"/>
                </a:cubicBezTo>
                <a:close/>
                <a:moveTo>
                  <a:pt x="73" y="70"/>
                </a:moveTo>
                <a:cubicBezTo>
                  <a:pt x="73" y="68"/>
                  <a:pt x="71" y="66"/>
                  <a:pt x="70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66"/>
                  <a:pt x="27" y="68"/>
                  <a:pt x="27" y="70"/>
                </a:cubicBezTo>
                <a:cubicBezTo>
                  <a:pt x="27" y="71"/>
                  <a:pt x="28" y="73"/>
                  <a:pt x="30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71" y="73"/>
                  <a:pt x="73" y="71"/>
                  <a:pt x="73" y="70"/>
                </a:cubicBezTo>
                <a:close/>
                <a:moveTo>
                  <a:pt x="123" y="30"/>
                </a:moveTo>
                <a:cubicBezTo>
                  <a:pt x="122" y="30"/>
                  <a:pt x="122" y="30"/>
                  <a:pt x="122" y="3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6" y="27"/>
                  <a:pt x="96" y="27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7"/>
                  <a:pt x="96" y="27"/>
                </a:cubicBezTo>
                <a:cubicBezTo>
                  <a:pt x="94" y="27"/>
                  <a:pt x="93" y="28"/>
                  <a:pt x="93" y="30"/>
                </a:cubicBezTo>
                <a:cubicBezTo>
                  <a:pt x="93" y="89"/>
                  <a:pt x="93" y="89"/>
                  <a:pt x="93" y="89"/>
                </a:cubicBezTo>
                <a:cubicBezTo>
                  <a:pt x="90" y="87"/>
                  <a:pt x="87" y="86"/>
                  <a:pt x="83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67" y="86"/>
                  <a:pt x="60" y="94"/>
                  <a:pt x="60" y="103"/>
                </a:cubicBezTo>
                <a:cubicBezTo>
                  <a:pt x="60" y="112"/>
                  <a:pt x="67" y="119"/>
                  <a:pt x="76" y="119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92" y="119"/>
                  <a:pt x="99" y="112"/>
                  <a:pt x="99" y="103"/>
                </a:cubicBezTo>
                <a:cubicBezTo>
                  <a:pt x="99" y="53"/>
                  <a:pt x="99" y="53"/>
                  <a:pt x="99" y="53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2" y="56"/>
                  <a:pt x="122" y="56"/>
                  <a:pt x="123" y="5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5" y="56"/>
                  <a:pt x="126" y="55"/>
                  <a:pt x="126" y="5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31"/>
                  <a:pt x="124" y="30"/>
                  <a:pt x="123" y="30"/>
                </a:cubicBezTo>
                <a:close/>
                <a:moveTo>
                  <a:pt x="83" y="113"/>
                </a:moveTo>
                <a:cubicBezTo>
                  <a:pt x="76" y="113"/>
                  <a:pt x="76" y="113"/>
                  <a:pt x="76" y="113"/>
                </a:cubicBezTo>
                <a:cubicBezTo>
                  <a:pt x="71" y="113"/>
                  <a:pt x="66" y="108"/>
                  <a:pt x="66" y="103"/>
                </a:cubicBezTo>
                <a:cubicBezTo>
                  <a:pt x="66" y="97"/>
                  <a:pt x="71" y="93"/>
                  <a:pt x="76" y="93"/>
                </a:cubicBezTo>
                <a:cubicBezTo>
                  <a:pt x="83" y="93"/>
                  <a:pt x="83" y="93"/>
                  <a:pt x="83" y="93"/>
                </a:cubicBezTo>
                <a:cubicBezTo>
                  <a:pt x="88" y="93"/>
                  <a:pt x="93" y="97"/>
                  <a:pt x="93" y="103"/>
                </a:cubicBezTo>
                <a:cubicBezTo>
                  <a:pt x="93" y="108"/>
                  <a:pt x="88" y="113"/>
                  <a:pt x="83" y="113"/>
                </a:cubicBezTo>
                <a:close/>
                <a:moveTo>
                  <a:pt x="119" y="49"/>
                </a:moveTo>
                <a:cubicBezTo>
                  <a:pt x="99" y="47"/>
                  <a:pt x="99" y="47"/>
                  <a:pt x="99" y="47"/>
                </a:cubicBezTo>
                <a:cubicBezTo>
                  <a:pt x="99" y="33"/>
                  <a:pt x="99" y="33"/>
                  <a:pt x="99" y="33"/>
                </a:cubicBezTo>
                <a:cubicBezTo>
                  <a:pt x="119" y="36"/>
                  <a:pt x="119" y="36"/>
                  <a:pt x="119" y="36"/>
                </a:cubicBezTo>
                <a:lnTo>
                  <a:pt x="119" y="49"/>
                </a:ln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7563822" y="3168518"/>
            <a:ext cx="547688" cy="547687"/>
          </a:xfrm>
          <a:custGeom>
            <a:avLst/>
            <a:gdLst>
              <a:gd name="T0" fmla="*/ 116 w 146"/>
              <a:gd name="T1" fmla="*/ 20 h 146"/>
              <a:gd name="T2" fmla="*/ 115 w 146"/>
              <a:gd name="T3" fmla="*/ 20 h 146"/>
              <a:gd name="T4" fmla="*/ 115 w 146"/>
              <a:gd name="T5" fmla="*/ 20 h 146"/>
              <a:gd name="T6" fmla="*/ 56 w 146"/>
              <a:gd name="T7" fmla="*/ 33 h 146"/>
              <a:gd name="T8" fmla="*/ 56 w 146"/>
              <a:gd name="T9" fmla="*/ 33 h 146"/>
              <a:gd name="T10" fmla="*/ 53 w 146"/>
              <a:gd name="T11" fmla="*/ 36 h 146"/>
              <a:gd name="T12" fmla="*/ 53 w 146"/>
              <a:gd name="T13" fmla="*/ 96 h 146"/>
              <a:gd name="T14" fmla="*/ 43 w 146"/>
              <a:gd name="T15" fmla="*/ 93 h 146"/>
              <a:gd name="T16" fmla="*/ 36 w 146"/>
              <a:gd name="T17" fmla="*/ 93 h 146"/>
              <a:gd name="T18" fmla="*/ 20 w 146"/>
              <a:gd name="T19" fmla="*/ 109 h 146"/>
              <a:gd name="T20" fmla="*/ 36 w 146"/>
              <a:gd name="T21" fmla="*/ 126 h 146"/>
              <a:gd name="T22" fmla="*/ 43 w 146"/>
              <a:gd name="T23" fmla="*/ 126 h 146"/>
              <a:gd name="T24" fmla="*/ 60 w 146"/>
              <a:gd name="T25" fmla="*/ 109 h 146"/>
              <a:gd name="T26" fmla="*/ 60 w 146"/>
              <a:gd name="T27" fmla="*/ 59 h 146"/>
              <a:gd name="T28" fmla="*/ 113 w 146"/>
              <a:gd name="T29" fmla="*/ 47 h 146"/>
              <a:gd name="T30" fmla="*/ 113 w 146"/>
              <a:gd name="T31" fmla="*/ 83 h 146"/>
              <a:gd name="T32" fmla="*/ 103 w 146"/>
              <a:gd name="T33" fmla="*/ 79 h 146"/>
              <a:gd name="T34" fmla="*/ 96 w 146"/>
              <a:gd name="T35" fmla="*/ 79 h 146"/>
              <a:gd name="T36" fmla="*/ 80 w 146"/>
              <a:gd name="T37" fmla="*/ 96 h 146"/>
              <a:gd name="T38" fmla="*/ 96 w 146"/>
              <a:gd name="T39" fmla="*/ 113 h 146"/>
              <a:gd name="T40" fmla="*/ 103 w 146"/>
              <a:gd name="T41" fmla="*/ 113 h 146"/>
              <a:gd name="T42" fmla="*/ 119 w 146"/>
              <a:gd name="T43" fmla="*/ 96 h 146"/>
              <a:gd name="T44" fmla="*/ 119 w 146"/>
              <a:gd name="T45" fmla="*/ 23 h 146"/>
              <a:gd name="T46" fmla="*/ 116 w 146"/>
              <a:gd name="T47" fmla="*/ 20 h 146"/>
              <a:gd name="T48" fmla="*/ 43 w 146"/>
              <a:gd name="T49" fmla="*/ 119 h 146"/>
              <a:gd name="T50" fmla="*/ 36 w 146"/>
              <a:gd name="T51" fmla="*/ 119 h 146"/>
              <a:gd name="T52" fmla="*/ 27 w 146"/>
              <a:gd name="T53" fmla="*/ 109 h 146"/>
              <a:gd name="T54" fmla="*/ 36 w 146"/>
              <a:gd name="T55" fmla="*/ 99 h 146"/>
              <a:gd name="T56" fmla="*/ 43 w 146"/>
              <a:gd name="T57" fmla="*/ 99 h 146"/>
              <a:gd name="T58" fmla="*/ 53 w 146"/>
              <a:gd name="T59" fmla="*/ 109 h 146"/>
              <a:gd name="T60" fmla="*/ 43 w 146"/>
              <a:gd name="T61" fmla="*/ 119 h 146"/>
              <a:gd name="T62" fmla="*/ 103 w 146"/>
              <a:gd name="T63" fmla="*/ 106 h 146"/>
              <a:gd name="T64" fmla="*/ 96 w 146"/>
              <a:gd name="T65" fmla="*/ 106 h 146"/>
              <a:gd name="T66" fmla="*/ 86 w 146"/>
              <a:gd name="T67" fmla="*/ 96 h 146"/>
              <a:gd name="T68" fmla="*/ 96 w 146"/>
              <a:gd name="T69" fmla="*/ 86 h 146"/>
              <a:gd name="T70" fmla="*/ 103 w 146"/>
              <a:gd name="T71" fmla="*/ 86 h 146"/>
              <a:gd name="T72" fmla="*/ 113 w 146"/>
              <a:gd name="T73" fmla="*/ 96 h 146"/>
              <a:gd name="T74" fmla="*/ 103 w 146"/>
              <a:gd name="T75" fmla="*/ 106 h 146"/>
              <a:gd name="T76" fmla="*/ 113 w 146"/>
              <a:gd name="T77" fmla="*/ 40 h 146"/>
              <a:gd name="T78" fmla="*/ 60 w 146"/>
              <a:gd name="T79" fmla="*/ 52 h 146"/>
              <a:gd name="T80" fmla="*/ 60 w 146"/>
              <a:gd name="T81" fmla="*/ 39 h 146"/>
              <a:gd name="T82" fmla="*/ 113 w 146"/>
              <a:gd name="T83" fmla="*/ 27 h 146"/>
              <a:gd name="T84" fmla="*/ 113 w 146"/>
              <a:gd name="T85" fmla="*/ 40 h 146"/>
              <a:gd name="T86" fmla="*/ 132 w 146"/>
              <a:gd name="T87" fmla="*/ 0 h 146"/>
              <a:gd name="T88" fmla="*/ 13 w 146"/>
              <a:gd name="T89" fmla="*/ 0 h 146"/>
              <a:gd name="T90" fmla="*/ 0 w 146"/>
              <a:gd name="T91" fmla="*/ 13 h 146"/>
              <a:gd name="T92" fmla="*/ 0 w 146"/>
              <a:gd name="T93" fmla="*/ 132 h 146"/>
              <a:gd name="T94" fmla="*/ 13 w 146"/>
              <a:gd name="T95" fmla="*/ 146 h 146"/>
              <a:gd name="T96" fmla="*/ 132 w 146"/>
              <a:gd name="T97" fmla="*/ 146 h 146"/>
              <a:gd name="T98" fmla="*/ 146 w 146"/>
              <a:gd name="T99" fmla="*/ 132 h 146"/>
              <a:gd name="T100" fmla="*/ 146 w 146"/>
              <a:gd name="T101" fmla="*/ 13 h 146"/>
              <a:gd name="T102" fmla="*/ 132 w 146"/>
              <a:gd name="T103" fmla="*/ 0 h 146"/>
              <a:gd name="T104" fmla="*/ 139 w 146"/>
              <a:gd name="T105" fmla="*/ 132 h 146"/>
              <a:gd name="T106" fmla="*/ 132 w 146"/>
              <a:gd name="T107" fmla="*/ 139 h 146"/>
              <a:gd name="T108" fmla="*/ 13 w 146"/>
              <a:gd name="T109" fmla="*/ 139 h 146"/>
              <a:gd name="T110" fmla="*/ 7 w 146"/>
              <a:gd name="T111" fmla="*/ 132 h 146"/>
              <a:gd name="T112" fmla="*/ 7 w 146"/>
              <a:gd name="T113" fmla="*/ 13 h 146"/>
              <a:gd name="T114" fmla="*/ 13 w 146"/>
              <a:gd name="T115" fmla="*/ 7 h 146"/>
              <a:gd name="T116" fmla="*/ 132 w 146"/>
              <a:gd name="T117" fmla="*/ 7 h 146"/>
              <a:gd name="T118" fmla="*/ 139 w 146"/>
              <a:gd name="T119" fmla="*/ 13 h 146"/>
              <a:gd name="T120" fmla="*/ 139 w 146"/>
              <a:gd name="T121" fmla="*/ 13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" h="146">
                <a:moveTo>
                  <a:pt x="116" y="20"/>
                </a:moveTo>
                <a:cubicBezTo>
                  <a:pt x="116" y="20"/>
                  <a:pt x="116" y="20"/>
                  <a:pt x="115" y="20"/>
                </a:cubicBezTo>
                <a:cubicBezTo>
                  <a:pt x="115" y="20"/>
                  <a:pt x="115" y="20"/>
                  <a:pt x="115" y="20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4" y="34"/>
                  <a:pt x="53" y="35"/>
                  <a:pt x="53" y="36"/>
                </a:cubicBezTo>
                <a:cubicBezTo>
                  <a:pt x="53" y="96"/>
                  <a:pt x="53" y="96"/>
                  <a:pt x="53" y="96"/>
                </a:cubicBezTo>
                <a:cubicBezTo>
                  <a:pt x="50" y="94"/>
                  <a:pt x="47" y="93"/>
                  <a:pt x="43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27" y="93"/>
                  <a:pt x="20" y="100"/>
                  <a:pt x="20" y="109"/>
                </a:cubicBezTo>
                <a:cubicBezTo>
                  <a:pt x="20" y="118"/>
                  <a:pt x="27" y="126"/>
                  <a:pt x="36" y="126"/>
                </a:cubicBezTo>
                <a:cubicBezTo>
                  <a:pt x="43" y="126"/>
                  <a:pt x="43" y="126"/>
                  <a:pt x="43" y="126"/>
                </a:cubicBezTo>
                <a:cubicBezTo>
                  <a:pt x="52" y="126"/>
                  <a:pt x="60" y="118"/>
                  <a:pt x="60" y="109"/>
                </a:cubicBezTo>
                <a:cubicBezTo>
                  <a:pt x="60" y="59"/>
                  <a:pt x="60" y="59"/>
                  <a:pt x="60" y="59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110" y="81"/>
                  <a:pt x="106" y="79"/>
                  <a:pt x="10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87" y="79"/>
                  <a:pt x="80" y="87"/>
                  <a:pt x="80" y="96"/>
                </a:cubicBezTo>
                <a:cubicBezTo>
                  <a:pt x="80" y="105"/>
                  <a:pt x="87" y="113"/>
                  <a:pt x="96" y="113"/>
                </a:cubicBezTo>
                <a:cubicBezTo>
                  <a:pt x="103" y="113"/>
                  <a:pt x="103" y="113"/>
                  <a:pt x="103" y="113"/>
                </a:cubicBezTo>
                <a:cubicBezTo>
                  <a:pt x="112" y="113"/>
                  <a:pt x="119" y="105"/>
                  <a:pt x="119" y="9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19" y="21"/>
                  <a:pt x="118" y="20"/>
                  <a:pt x="116" y="20"/>
                </a:cubicBezTo>
                <a:close/>
                <a:moveTo>
                  <a:pt x="43" y="119"/>
                </a:moveTo>
                <a:cubicBezTo>
                  <a:pt x="36" y="119"/>
                  <a:pt x="36" y="119"/>
                  <a:pt x="36" y="119"/>
                </a:cubicBezTo>
                <a:cubicBezTo>
                  <a:pt x="31" y="119"/>
                  <a:pt x="27" y="115"/>
                  <a:pt x="27" y="109"/>
                </a:cubicBezTo>
                <a:cubicBezTo>
                  <a:pt x="27" y="104"/>
                  <a:pt x="31" y="99"/>
                  <a:pt x="36" y="99"/>
                </a:cubicBezTo>
                <a:cubicBezTo>
                  <a:pt x="43" y="99"/>
                  <a:pt x="43" y="99"/>
                  <a:pt x="43" y="99"/>
                </a:cubicBezTo>
                <a:cubicBezTo>
                  <a:pt x="49" y="99"/>
                  <a:pt x="53" y="104"/>
                  <a:pt x="53" y="109"/>
                </a:cubicBezTo>
                <a:cubicBezTo>
                  <a:pt x="53" y="115"/>
                  <a:pt x="49" y="119"/>
                  <a:pt x="43" y="119"/>
                </a:cubicBezTo>
                <a:close/>
                <a:moveTo>
                  <a:pt x="103" y="106"/>
                </a:moveTo>
                <a:cubicBezTo>
                  <a:pt x="96" y="106"/>
                  <a:pt x="96" y="106"/>
                  <a:pt x="96" y="106"/>
                </a:cubicBezTo>
                <a:cubicBezTo>
                  <a:pt x="91" y="106"/>
                  <a:pt x="86" y="102"/>
                  <a:pt x="86" y="96"/>
                </a:cubicBezTo>
                <a:cubicBezTo>
                  <a:pt x="86" y="91"/>
                  <a:pt x="91" y="86"/>
                  <a:pt x="96" y="86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8" y="86"/>
                  <a:pt x="113" y="91"/>
                  <a:pt x="113" y="96"/>
                </a:cubicBezTo>
                <a:cubicBezTo>
                  <a:pt x="113" y="102"/>
                  <a:pt x="108" y="106"/>
                  <a:pt x="103" y="106"/>
                </a:cubicBezTo>
                <a:close/>
                <a:moveTo>
                  <a:pt x="113" y="40"/>
                </a:moveTo>
                <a:cubicBezTo>
                  <a:pt x="60" y="52"/>
                  <a:pt x="60" y="52"/>
                  <a:pt x="60" y="52"/>
                </a:cubicBezTo>
                <a:cubicBezTo>
                  <a:pt x="60" y="39"/>
                  <a:pt x="60" y="39"/>
                  <a:pt x="60" y="39"/>
                </a:cubicBezTo>
                <a:cubicBezTo>
                  <a:pt x="113" y="27"/>
                  <a:pt x="113" y="27"/>
                  <a:pt x="113" y="27"/>
                </a:cubicBezTo>
                <a:lnTo>
                  <a:pt x="113" y="40"/>
                </a:ln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8608397" y="3193918"/>
            <a:ext cx="547688" cy="495300"/>
          </a:xfrm>
          <a:custGeom>
            <a:avLst/>
            <a:gdLst>
              <a:gd name="T0" fmla="*/ 53 w 146"/>
              <a:gd name="T1" fmla="*/ 99 h 132"/>
              <a:gd name="T2" fmla="*/ 10 w 146"/>
              <a:gd name="T3" fmla="*/ 99 h 132"/>
              <a:gd name="T4" fmla="*/ 7 w 146"/>
              <a:gd name="T5" fmla="*/ 96 h 132"/>
              <a:gd name="T6" fmla="*/ 10 w 146"/>
              <a:gd name="T7" fmla="*/ 92 h 132"/>
              <a:gd name="T8" fmla="*/ 59 w 146"/>
              <a:gd name="T9" fmla="*/ 92 h 132"/>
              <a:gd name="T10" fmla="*/ 86 w 146"/>
              <a:gd name="T11" fmla="*/ 66 h 132"/>
              <a:gd name="T12" fmla="*/ 27 w 146"/>
              <a:gd name="T13" fmla="*/ 66 h 132"/>
              <a:gd name="T14" fmla="*/ 27 w 146"/>
              <a:gd name="T15" fmla="*/ 6 h 132"/>
              <a:gd name="T16" fmla="*/ 119 w 146"/>
              <a:gd name="T17" fmla="*/ 6 h 132"/>
              <a:gd name="T18" fmla="*/ 119 w 146"/>
              <a:gd name="T19" fmla="*/ 33 h 132"/>
              <a:gd name="T20" fmla="*/ 126 w 146"/>
              <a:gd name="T21" fmla="*/ 26 h 132"/>
              <a:gd name="T22" fmla="*/ 126 w 146"/>
              <a:gd name="T23" fmla="*/ 3 h 132"/>
              <a:gd name="T24" fmla="*/ 123 w 146"/>
              <a:gd name="T25" fmla="*/ 0 h 132"/>
              <a:gd name="T26" fmla="*/ 23 w 146"/>
              <a:gd name="T27" fmla="*/ 0 h 132"/>
              <a:gd name="T28" fmla="*/ 20 w 146"/>
              <a:gd name="T29" fmla="*/ 3 h 132"/>
              <a:gd name="T30" fmla="*/ 20 w 146"/>
              <a:gd name="T31" fmla="*/ 86 h 132"/>
              <a:gd name="T32" fmla="*/ 10 w 146"/>
              <a:gd name="T33" fmla="*/ 86 h 132"/>
              <a:gd name="T34" fmla="*/ 0 w 146"/>
              <a:gd name="T35" fmla="*/ 96 h 132"/>
              <a:gd name="T36" fmla="*/ 10 w 146"/>
              <a:gd name="T37" fmla="*/ 106 h 132"/>
              <a:gd name="T38" fmla="*/ 46 w 146"/>
              <a:gd name="T39" fmla="*/ 106 h 132"/>
              <a:gd name="T40" fmla="*/ 53 w 146"/>
              <a:gd name="T41" fmla="*/ 99 h 132"/>
              <a:gd name="T42" fmla="*/ 146 w 146"/>
              <a:gd name="T43" fmla="*/ 39 h 132"/>
              <a:gd name="T44" fmla="*/ 136 w 146"/>
              <a:gd name="T45" fmla="*/ 29 h 132"/>
              <a:gd name="T46" fmla="*/ 129 w 146"/>
              <a:gd name="T47" fmla="*/ 32 h 132"/>
              <a:gd name="T48" fmla="*/ 46 w 146"/>
              <a:gd name="T49" fmla="*/ 115 h 132"/>
              <a:gd name="T50" fmla="*/ 43 w 146"/>
              <a:gd name="T51" fmla="*/ 122 h 132"/>
              <a:gd name="T52" fmla="*/ 53 w 146"/>
              <a:gd name="T53" fmla="*/ 132 h 132"/>
              <a:gd name="T54" fmla="*/ 60 w 146"/>
              <a:gd name="T55" fmla="*/ 129 h 132"/>
              <a:gd name="T56" fmla="*/ 143 w 146"/>
              <a:gd name="T57" fmla="*/ 46 h 132"/>
              <a:gd name="T58" fmla="*/ 146 w 146"/>
              <a:gd name="T59" fmla="*/ 39 h 132"/>
              <a:gd name="T60" fmla="*/ 138 w 146"/>
              <a:gd name="T61" fmla="*/ 42 h 132"/>
              <a:gd name="T62" fmla="*/ 122 w 146"/>
              <a:gd name="T63" fmla="*/ 58 h 132"/>
              <a:gd name="T64" fmla="*/ 118 w 146"/>
              <a:gd name="T65" fmla="*/ 53 h 132"/>
              <a:gd name="T66" fmla="*/ 133 w 146"/>
              <a:gd name="T67" fmla="*/ 37 h 132"/>
              <a:gd name="T68" fmla="*/ 136 w 146"/>
              <a:gd name="T69" fmla="*/ 36 h 132"/>
              <a:gd name="T70" fmla="*/ 139 w 146"/>
              <a:gd name="T71" fmla="*/ 39 h 132"/>
              <a:gd name="T72" fmla="*/ 138 w 146"/>
              <a:gd name="T73" fmla="*/ 42 h 132"/>
              <a:gd name="T74" fmla="*/ 136 w 146"/>
              <a:gd name="T75" fmla="*/ 86 h 132"/>
              <a:gd name="T76" fmla="*/ 126 w 146"/>
              <a:gd name="T77" fmla="*/ 86 h 132"/>
              <a:gd name="T78" fmla="*/ 126 w 146"/>
              <a:gd name="T79" fmla="*/ 73 h 132"/>
              <a:gd name="T80" fmla="*/ 106 w 146"/>
              <a:gd name="T81" fmla="*/ 92 h 132"/>
              <a:gd name="T82" fmla="*/ 136 w 146"/>
              <a:gd name="T83" fmla="*/ 92 h 132"/>
              <a:gd name="T84" fmla="*/ 139 w 146"/>
              <a:gd name="T85" fmla="*/ 96 h 132"/>
              <a:gd name="T86" fmla="*/ 136 w 146"/>
              <a:gd name="T87" fmla="*/ 99 h 132"/>
              <a:gd name="T88" fmla="*/ 100 w 146"/>
              <a:gd name="T89" fmla="*/ 99 h 132"/>
              <a:gd name="T90" fmla="*/ 93 w 146"/>
              <a:gd name="T91" fmla="*/ 106 h 132"/>
              <a:gd name="T92" fmla="*/ 136 w 146"/>
              <a:gd name="T93" fmla="*/ 106 h 132"/>
              <a:gd name="T94" fmla="*/ 146 w 146"/>
              <a:gd name="T95" fmla="*/ 96 h 132"/>
              <a:gd name="T96" fmla="*/ 136 w 146"/>
              <a:gd name="T97" fmla="*/ 8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6" h="132">
                <a:moveTo>
                  <a:pt x="53" y="99"/>
                </a:moveTo>
                <a:cubicBezTo>
                  <a:pt x="10" y="99"/>
                  <a:pt x="10" y="99"/>
                  <a:pt x="10" y="99"/>
                </a:cubicBezTo>
                <a:cubicBezTo>
                  <a:pt x="8" y="99"/>
                  <a:pt x="7" y="97"/>
                  <a:pt x="7" y="96"/>
                </a:cubicBezTo>
                <a:cubicBezTo>
                  <a:pt x="7" y="94"/>
                  <a:pt x="8" y="92"/>
                  <a:pt x="10" y="92"/>
                </a:cubicBezTo>
                <a:cubicBezTo>
                  <a:pt x="59" y="92"/>
                  <a:pt x="59" y="92"/>
                  <a:pt x="59" y="92"/>
                </a:cubicBezTo>
                <a:cubicBezTo>
                  <a:pt x="86" y="66"/>
                  <a:pt x="86" y="66"/>
                  <a:pt x="86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"/>
                  <a:pt x="27" y="6"/>
                  <a:pt x="27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33"/>
                  <a:pt x="119" y="33"/>
                  <a:pt x="119" y="33"/>
                </a:cubicBezTo>
                <a:cubicBezTo>
                  <a:pt x="126" y="26"/>
                  <a:pt x="126" y="26"/>
                  <a:pt x="126" y="26"/>
                </a:cubicBezTo>
                <a:cubicBezTo>
                  <a:pt x="126" y="3"/>
                  <a:pt x="126" y="3"/>
                  <a:pt x="126" y="3"/>
                </a:cubicBezTo>
                <a:cubicBezTo>
                  <a:pt x="126" y="1"/>
                  <a:pt x="124" y="0"/>
                  <a:pt x="1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20" y="1"/>
                  <a:pt x="20" y="3"/>
                </a:cubicBezTo>
                <a:cubicBezTo>
                  <a:pt x="20" y="86"/>
                  <a:pt x="20" y="86"/>
                  <a:pt x="20" y="86"/>
                </a:cubicBezTo>
                <a:cubicBezTo>
                  <a:pt x="10" y="86"/>
                  <a:pt x="10" y="86"/>
                  <a:pt x="10" y="86"/>
                </a:cubicBezTo>
                <a:cubicBezTo>
                  <a:pt x="5" y="86"/>
                  <a:pt x="0" y="90"/>
                  <a:pt x="0" y="96"/>
                </a:cubicBezTo>
                <a:cubicBezTo>
                  <a:pt x="0" y="101"/>
                  <a:pt x="5" y="106"/>
                  <a:pt x="10" y="106"/>
                </a:cubicBezTo>
                <a:cubicBezTo>
                  <a:pt x="46" y="106"/>
                  <a:pt x="46" y="106"/>
                  <a:pt x="46" y="106"/>
                </a:cubicBezTo>
                <a:lnTo>
                  <a:pt x="53" y="99"/>
                </a:lnTo>
                <a:close/>
                <a:moveTo>
                  <a:pt x="146" y="39"/>
                </a:moveTo>
                <a:cubicBezTo>
                  <a:pt x="146" y="34"/>
                  <a:pt x="141" y="29"/>
                  <a:pt x="136" y="29"/>
                </a:cubicBezTo>
                <a:cubicBezTo>
                  <a:pt x="133" y="29"/>
                  <a:pt x="131" y="31"/>
                  <a:pt x="129" y="32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4" y="117"/>
                  <a:pt x="43" y="119"/>
                  <a:pt x="43" y="122"/>
                </a:cubicBezTo>
                <a:cubicBezTo>
                  <a:pt x="43" y="128"/>
                  <a:pt x="48" y="132"/>
                  <a:pt x="53" y="132"/>
                </a:cubicBezTo>
                <a:cubicBezTo>
                  <a:pt x="56" y="132"/>
                  <a:pt x="58" y="131"/>
                  <a:pt x="60" y="129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5" y="45"/>
                  <a:pt x="146" y="42"/>
                  <a:pt x="146" y="39"/>
                </a:cubicBezTo>
                <a:close/>
                <a:moveTo>
                  <a:pt x="138" y="42"/>
                </a:moveTo>
                <a:cubicBezTo>
                  <a:pt x="122" y="58"/>
                  <a:pt x="122" y="58"/>
                  <a:pt x="122" y="58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33" y="37"/>
                  <a:pt x="133" y="37"/>
                  <a:pt x="133" y="37"/>
                </a:cubicBezTo>
                <a:cubicBezTo>
                  <a:pt x="134" y="36"/>
                  <a:pt x="135" y="36"/>
                  <a:pt x="136" y="36"/>
                </a:cubicBezTo>
                <a:cubicBezTo>
                  <a:pt x="138" y="36"/>
                  <a:pt x="139" y="38"/>
                  <a:pt x="139" y="39"/>
                </a:cubicBezTo>
                <a:cubicBezTo>
                  <a:pt x="139" y="40"/>
                  <a:pt x="139" y="41"/>
                  <a:pt x="138" y="42"/>
                </a:cubicBezTo>
                <a:close/>
                <a:moveTo>
                  <a:pt x="136" y="86"/>
                </a:moveTo>
                <a:cubicBezTo>
                  <a:pt x="126" y="86"/>
                  <a:pt x="126" y="86"/>
                  <a:pt x="126" y="86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8" y="92"/>
                  <a:pt x="139" y="94"/>
                  <a:pt x="139" y="96"/>
                </a:cubicBezTo>
                <a:cubicBezTo>
                  <a:pt x="139" y="97"/>
                  <a:pt x="138" y="99"/>
                  <a:pt x="136" y="99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41" y="106"/>
                  <a:pt x="146" y="101"/>
                  <a:pt x="146" y="96"/>
                </a:cubicBezTo>
                <a:cubicBezTo>
                  <a:pt x="146" y="90"/>
                  <a:pt x="141" y="86"/>
                  <a:pt x="136" y="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9651384" y="3317743"/>
            <a:ext cx="547688" cy="247650"/>
          </a:xfrm>
          <a:custGeom>
            <a:avLst/>
            <a:gdLst>
              <a:gd name="T0" fmla="*/ 129 w 146"/>
              <a:gd name="T1" fmla="*/ 0 h 66"/>
              <a:gd name="T2" fmla="*/ 128 w 146"/>
              <a:gd name="T3" fmla="*/ 0 h 66"/>
              <a:gd name="T4" fmla="*/ 128 w 146"/>
              <a:gd name="T5" fmla="*/ 0 h 66"/>
              <a:gd name="T6" fmla="*/ 90 w 146"/>
              <a:gd name="T7" fmla="*/ 19 h 66"/>
              <a:gd name="T8" fmla="*/ 76 w 146"/>
              <a:gd name="T9" fmla="*/ 13 h 66"/>
              <a:gd name="T10" fmla="*/ 70 w 146"/>
              <a:gd name="T11" fmla="*/ 13 h 66"/>
              <a:gd name="T12" fmla="*/ 56 w 146"/>
              <a:gd name="T13" fmla="*/ 19 h 66"/>
              <a:gd name="T14" fmla="*/ 18 w 146"/>
              <a:gd name="T15" fmla="*/ 0 h 66"/>
              <a:gd name="T16" fmla="*/ 18 w 146"/>
              <a:gd name="T17" fmla="*/ 0 h 66"/>
              <a:gd name="T18" fmla="*/ 17 w 146"/>
              <a:gd name="T19" fmla="*/ 0 h 66"/>
              <a:gd name="T20" fmla="*/ 0 w 146"/>
              <a:gd name="T21" fmla="*/ 33 h 66"/>
              <a:gd name="T22" fmla="*/ 17 w 146"/>
              <a:gd name="T23" fmla="*/ 66 h 66"/>
              <a:gd name="T24" fmla="*/ 18 w 146"/>
              <a:gd name="T25" fmla="*/ 66 h 66"/>
              <a:gd name="T26" fmla="*/ 18 w 146"/>
              <a:gd name="T27" fmla="*/ 66 h 66"/>
              <a:gd name="T28" fmla="*/ 56 w 146"/>
              <a:gd name="T29" fmla="*/ 47 h 66"/>
              <a:gd name="T30" fmla="*/ 70 w 146"/>
              <a:gd name="T31" fmla="*/ 53 h 66"/>
              <a:gd name="T32" fmla="*/ 76 w 146"/>
              <a:gd name="T33" fmla="*/ 53 h 66"/>
              <a:gd name="T34" fmla="*/ 90 w 146"/>
              <a:gd name="T35" fmla="*/ 47 h 66"/>
              <a:gd name="T36" fmla="*/ 128 w 146"/>
              <a:gd name="T37" fmla="*/ 66 h 66"/>
              <a:gd name="T38" fmla="*/ 128 w 146"/>
              <a:gd name="T39" fmla="*/ 66 h 66"/>
              <a:gd name="T40" fmla="*/ 129 w 146"/>
              <a:gd name="T41" fmla="*/ 66 h 66"/>
              <a:gd name="T42" fmla="*/ 146 w 146"/>
              <a:gd name="T43" fmla="*/ 33 h 66"/>
              <a:gd name="T44" fmla="*/ 129 w 146"/>
              <a:gd name="T45" fmla="*/ 0 h 66"/>
              <a:gd name="T46" fmla="*/ 52 w 146"/>
              <a:gd name="T47" fmla="*/ 41 h 66"/>
              <a:gd name="T48" fmla="*/ 16 w 146"/>
              <a:gd name="T49" fmla="*/ 59 h 66"/>
              <a:gd name="T50" fmla="*/ 7 w 146"/>
              <a:gd name="T51" fmla="*/ 33 h 66"/>
              <a:gd name="T52" fmla="*/ 16 w 146"/>
              <a:gd name="T53" fmla="*/ 6 h 66"/>
              <a:gd name="T54" fmla="*/ 52 w 146"/>
              <a:gd name="T55" fmla="*/ 24 h 66"/>
              <a:gd name="T56" fmla="*/ 50 w 146"/>
              <a:gd name="T57" fmla="*/ 33 h 66"/>
              <a:gd name="T58" fmla="*/ 52 w 146"/>
              <a:gd name="T59" fmla="*/ 41 h 66"/>
              <a:gd name="T60" fmla="*/ 76 w 146"/>
              <a:gd name="T61" fmla="*/ 46 h 66"/>
              <a:gd name="T62" fmla="*/ 70 w 146"/>
              <a:gd name="T63" fmla="*/ 46 h 66"/>
              <a:gd name="T64" fmla="*/ 56 w 146"/>
              <a:gd name="T65" fmla="*/ 33 h 66"/>
              <a:gd name="T66" fmla="*/ 70 w 146"/>
              <a:gd name="T67" fmla="*/ 20 h 66"/>
              <a:gd name="T68" fmla="*/ 76 w 146"/>
              <a:gd name="T69" fmla="*/ 20 h 66"/>
              <a:gd name="T70" fmla="*/ 90 w 146"/>
              <a:gd name="T71" fmla="*/ 33 h 66"/>
              <a:gd name="T72" fmla="*/ 76 w 146"/>
              <a:gd name="T73" fmla="*/ 46 h 66"/>
              <a:gd name="T74" fmla="*/ 130 w 146"/>
              <a:gd name="T75" fmla="*/ 59 h 66"/>
              <a:gd name="T76" fmla="*/ 94 w 146"/>
              <a:gd name="T77" fmla="*/ 41 h 66"/>
              <a:gd name="T78" fmla="*/ 96 w 146"/>
              <a:gd name="T79" fmla="*/ 33 h 66"/>
              <a:gd name="T80" fmla="*/ 94 w 146"/>
              <a:gd name="T81" fmla="*/ 24 h 66"/>
              <a:gd name="T82" fmla="*/ 130 w 146"/>
              <a:gd name="T83" fmla="*/ 6 h 66"/>
              <a:gd name="T84" fmla="*/ 139 w 146"/>
              <a:gd name="T85" fmla="*/ 33 h 66"/>
              <a:gd name="T86" fmla="*/ 130 w 146"/>
              <a:gd name="T87" fmla="*/ 5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6" h="66">
                <a:moveTo>
                  <a:pt x="129" y="0"/>
                </a:moveTo>
                <a:cubicBezTo>
                  <a:pt x="129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90" y="19"/>
                  <a:pt x="90" y="19"/>
                  <a:pt x="90" y="19"/>
                </a:cubicBezTo>
                <a:cubicBezTo>
                  <a:pt x="87" y="15"/>
                  <a:pt x="82" y="13"/>
                  <a:pt x="76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64" y="13"/>
                  <a:pt x="59" y="15"/>
                  <a:pt x="56" y="19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8" y="0"/>
                  <a:pt x="0" y="15"/>
                  <a:pt x="0" y="33"/>
                </a:cubicBezTo>
                <a:cubicBezTo>
                  <a:pt x="0" y="51"/>
                  <a:pt x="8" y="66"/>
                  <a:pt x="17" y="66"/>
                </a:cubicBezTo>
                <a:cubicBezTo>
                  <a:pt x="17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56" y="47"/>
                  <a:pt x="56" y="47"/>
                  <a:pt x="56" y="47"/>
                </a:cubicBezTo>
                <a:cubicBezTo>
                  <a:pt x="59" y="51"/>
                  <a:pt x="64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82" y="53"/>
                  <a:pt x="87" y="51"/>
                  <a:pt x="90" y="47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8" y="66"/>
                  <a:pt x="129" y="66"/>
                  <a:pt x="129" y="66"/>
                </a:cubicBezTo>
                <a:cubicBezTo>
                  <a:pt x="138" y="66"/>
                  <a:pt x="146" y="51"/>
                  <a:pt x="146" y="33"/>
                </a:cubicBezTo>
                <a:cubicBezTo>
                  <a:pt x="146" y="15"/>
                  <a:pt x="138" y="0"/>
                  <a:pt x="129" y="0"/>
                </a:cubicBezTo>
                <a:close/>
                <a:moveTo>
                  <a:pt x="52" y="41"/>
                </a:moveTo>
                <a:cubicBezTo>
                  <a:pt x="16" y="59"/>
                  <a:pt x="16" y="59"/>
                  <a:pt x="16" y="59"/>
                </a:cubicBezTo>
                <a:cubicBezTo>
                  <a:pt x="11" y="58"/>
                  <a:pt x="7" y="47"/>
                  <a:pt x="7" y="33"/>
                </a:cubicBezTo>
                <a:cubicBezTo>
                  <a:pt x="7" y="19"/>
                  <a:pt x="11" y="7"/>
                  <a:pt x="16" y="6"/>
                </a:cubicBezTo>
                <a:cubicBezTo>
                  <a:pt x="52" y="24"/>
                  <a:pt x="52" y="24"/>
                  <a:pt x="52" y="24"/>
                </a:cubicBezTo>
                <a:cubicBezTo>
                  <a:pt x="51" y="27"/>
                  <a:pt x="50" y="30"/>
                  <a:pt x="50" y="33"/>
                </a:cubicBezTo>
                <a:cubicBezTo>
                  <a:pt x="50" y="36"/>
                  <a:pt x="51" y="39"/>
                  <a:pt x="52" y="41"/>
                </a:cubicBezTo>
                <a:close/>
                <a:moveTo>
                  <a:pt x="76" y="46"/>
                </a:moveTo>
                <a:cubicBezTo>
                  <a:pt x="70" y="46"/>
                  <a:pt x="70" y="46"/>
                  <a:pt x="70" y="46"/>
                </a:cubicBezTo>
                <a:cubicBezTo>
                  <a:pt x="62" y="46"/>
                  <a:pt x="56" y="40"/>
                  <a:pt x="56" y="33"/>
                </a:cubicBezTo>
                <a:cubicBezTo>
                  <a:pt x="56" y="26"/>
                  <a:pt x="62" y="20"/>
                  <a:pt x="70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84" y="20"/>
                  <a:pt x="90" y="26"/>
                  <a:pt x="90" y="33"/>
                </a:cubicBezTo>
                <a:cubicBezTo>
                  <a:pt x="90" y="40"/>
                  <a:pt x="84" y="46"/>
                  <a:pt x="76" y="46"/>
                </a:cubicBezTo>
                <a:close/>
                <a:moveTo>
                  <a:pt x="130" y="59"/>
                </a:moveTo>
                <a:cubicBezTo>
                  <a:pt x="94" y="41"/>
                  <a:pt x="94" y="41"/>
                  <a:pt x="94" y="41"/>
                </a:cubicBezTo>
                <a:cubicBezTo>
                  <a:pt x="95" y="39"/>
                  <a:pt x="96" y="36"/>
                  <a:pt x="96" y="33"/>
                </a:cubicBezTo>
                <a:cubicBezTo>
                  <a:pt x="96" y="30"/>
                  <a:pt x="95" y="27"/>
                  <a:pt x="94" y="24"/>
                </a:cubicBezTo>
                <a:cubicBezTo>
                  <a:pt x="130" y="6"/>
                  <a:pt x="130" y="6"/>
                  <a:pt x="130" y="6"/>
                </a:cubicBezTo>
                <a:cubicBezTo>
                  <a:pt x="135" y="7"/>
                  <a:pt x="139" y="19"/>
                  <a:pt x="139" y="33"/>
                </a:cubicBezTo>
                <a:cubicBezTo>
                  <a:pt x="139" y="47"/>
                  <a:pt x="135" y="58"/>
                  <a:pt x="130" y="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870584" y="3168518"/>
            <a:ext cx="200025" cy="547687"/>
          </a:xfrm>
          <a:custGeom>
            <a:avLst/>
            <a:gdLst>
              <a:gd name="T0" fmla="*/ 52 w 53"/>
              <a:gd name="T1" fmla="*/ 115 h 146"/>
              <a:gd name="T2" fmla="*/ 52 w 53"/>
              <a:gd name="T3" fmla="*/ 115 h 146"/>
              <a:gd name="T4" fmla="*/ 43 w 53"/>
              <a:gd name="T5" fmla="*/ 66 h 146"/>
              <a:gd name="T6" fmla="*/ 46 w 53"/>
              <a:gd name="T7" fmla="*/ 66 h 146"/>
              <a:gd name="T8" fmla="*/ 49 w 53"/>
              <a:gd name="T9" fmla="*/ 63 h 146"/>
              <a:gd name="T10" fmla="*/ 46 w 53"/>
              <a:gd name="T11" fmla="*/ 60 h 146"/>
              <a:gd name="T12" fmla="*/ 41 w 53"/>
              <a:gd name="T13" fmla="*/ 60 h 146"/>
              <a:gd name="T14" fmla="*/ 36 w 53"/>
              <a:gd name="T15" fmla="*/ 33 h 146"/>
              <a:gd name="T16" fmla="*/ 36 w 53"/>
              <a:gd name="T17" fmla="*/ 33 h 146"/>
              <a:gd name="T18" fmla="*/ 36 w 53"/>
              <a:gd name="T19" fmla="*/ 32 h 146"/>
              <a:gd name="T20" fmla="*/ 51 w 53"/>
              <a:gd name="T21" fmla="*/ 19 h 146"/>
              <a:gd name="T22" fmla="*/ 51 w 53"/>
              <a:gd name="T23" fmla="*/ 19 h 146"/>
              <a:gd name="T24" fmla="*/ 53 w 53"/>
              <a:gd name="T25" fmla="*/ 17 h 146"/>
              <a:gd name="T26" fmla="*/ 26 w 53"/>
              <a:gd name="T27" fmla="*/ 0 h 146"/>
              <a:gd name="T28" fmla="*/ 0 w 53"/>
              <a:gd name="T29" fmla="*/ 17 h 146"/>
              <a:gd name="T30" fmla="*/ 1 w 53"/>
              <a:gd name="T31" fmla="*/ 19 h 146"/>
              <a:gd name="T32" fmla="*/ 1 w 53"/>
              <a:gd name="T33" fmla="*/ 19 h 146"/>
              <a:gd name="T34" fmla="*/ 16 w 53"/>
              <a:gd name="T35" fmla="*/ 32 h 146"/>
              <a:gd name="T36" fmla="*/ 16 w 53"/>
              <a:gd name="T37" fmla="*/ 33 h 146"/>
              <a:gd name="T38" fmla="*/ 16 w 53"/>
              <a:gd name="T39" fmla="*/ 33 h 146"/>
              <a:gd name="T40" fmla="*/ 0 w 53"/>
              <a:gd name="T41" fmla="*/ 115 h 146"/>
              <a:gd name="T42" fmla="*/ 0 w 53"/>
              <a:gd name="T43" fmla="*/ 115 h 146"/>
              <a:gd name="T44" fmla="*/ 0 w 53"/>
              <a:gd name="T45" fmla="*/ 116 h 146"/>
              <a:gd name="T46" fmla="*/ 0 w 53"/>
              <a:gd name="T47" fmla="*/ 118 h 146"/>
              <a:gd name="T48" fmla="*/ 0 w 53"/>
              <a:gd name="T49" fmla="*/ 118 h 146"/>
              <a:gd name="T50" fmla="*/ 24 w 53"/>
              <a:gd name="T51" fmla="*/ 145 h 146"/>
              <a:gd name="T52" fmla="*/ 24 w 53"/>
              <a:gd name="T53" fmla="*/ 145 h 146"/>
              <a:gd name="T54" fmla="*/ 26 w 53"/>
              <a:gd name="T55" fmla="*/ 146 h 146"/>
              <a:gd name="T56" fmla="*/ 28 w 53"/>
              <a:gd name="T57" fmla="*/ 145 h 146"/>
              <a:gd name="T58" fmla="*/ 29 w 53"/>
              <a:gd name="T59" fmla="*/ 145 h 146"/>
              <a:gd name="T60" fmla="*/ 52 w 53"/>
              <a:gd name="T61" fmla="*/ 118 h 146"/>
              <a:gd name="T62" fmla="*/ 52 w 53"/>
              <a:gd name="T63" fmla="*/ 118 h 146"/>
              <a:gd name="T64" fmla="*/ 53 w 53"/>
              <a:gd name="T65" fmla="*/ 116 h 146"/>
              <a:gd name="T66" fmla="*/ 52 w 53"/>
              <a:gd name="T67" fmla="*/ 115 h 146"/>
              <a:gd name="T68" fmla="*/ 6 w 53"/>
              <a:gd name="T69" fmla="*/ 15 h 146"/>
              <a:gd name="T70" fmla="*/ 26 w 53"/>
              <a:gd name="T71" fmla="*/ 7 h 146"/>
              <a:gd name="T72" fmla="*/ 46 w 53"/>
              <a:gd name="T73" fmla="*/ 15 h 146"/>
              <a:gd name="T74" fmla="*/ 26 w 53"/>
              <a:gd name="T75" fmla="*/ 32 h 146"/>
              <a:gd name="T76" fmla="*/ 6 w 53"/>
              <a:gd name="T77" fmla="*/ 15 h 146"/>
              <a:gd name="T78" fmla="*/ 26 w 53"/>
              <a:gd name="T79" fmla="*/ 137 h 146"/>
              <a:gd name="T80" fmla="*/ 6 w 53"/>
              <a:gd name="T81" fmla="*/ 115 h 146"/>
              <a:gd name="T82" fmla="*/ 22 w 53"/>
              <a:gd name="T83" fmla="*/ 37 h 146"/>
              <a:gd name="T84" fmla="*/ 24 w 53"/>
              <a:gd name="T85" fmla="*/ 39 h 146"/>
              <a:gd name="T86" fmla="*/ 24 w 53"/>
              <a:gd name="T87" fmla="*/ 39 h 146"/>
              <a:gd name="T88" fmla="*/ 24 w 53"/>
              <a:gd name="T89" fmla="*/ 39 h 146"/>
              <a:gd name="T90" fmla="*/ 24 w 53"/>
              <a:gd name="T91" fmla="*/ 39 h 146"/>
              <a:gd name="T92" fmla="*/ 26 w 53"/>
              <a:gd name="T93" fmla="*/ 40 h 146"/>
              <a:gd name="T94" fmla="*/ 28 w 53"/>
              <a:gd name="T95" fmla="*/ 39 h 146"/>
              <a:gd name="T96" fmla="*/ 28 w 53"/>
              <a:gd name="T97" fmla="*/ 39 h 146"/>
              <a:gd name="T98" fmla="*/ 28 w 53"/>
              <a:gd name="T99" fmla="*/ 39 h 146"/>
              <a:gd name="T100" fmla="*/ 28 w 53"/>
              <a:gd name="T101" fmla="*/ 39 h 146"/>
              <a:gd name="T102" fmla="*/ 30 w 53"/>
              <a:gd name="T103" fmla="*/ 37 h 146"/>
              <a:gd name="T104" fmla="*/ 35 w 53"/>
              <a:gd name="T105" fmla="*/ 60 h 146"/>
              <a:gd name="T106" fmla="*/ 26 w 53"/>
              <a:gd name="T107" fmla="*/ 60 h 146"/>
              <a:gd name="T108" fmla="*/ 23 w 53"/>
              <a:gd name="T109" fmla="*/ 63 h 146"/>
              <a:gd name="T110" fmla="*/ 26 w 53"/>
              <a:gd name="T111" fmla="*/ 66 h 146"/>
              <a:gd name="T112" fmla="*/ 36 w 53"/>
              <a:gd name="T113" fmla="*/ 66 h 146"/>
              <a:gd name="T114" fmla="*/ 46 w 53"/>
              <a:gd name="T115" fmla="*/ 115 h 146"/>
              <a:gd name="T116" fmla="*/ 26 w 53"/>
              <a:gd name="T117" fmla="*/ 13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" h="146">
                <a:moveTo>
                  <a:pt x="52" y="115"/>
                </a:moveTo>
                <a:cubicBezTo>
                  <a:pt x="52" y="115"/>
                  <a:pt x="52" y="115"/>
                  <a:pt x="52" y="115"/>
                </a:cubicBezTo>
                <a:cubicBezTo>
                  <a:pt x="43" y="66"/>
                  <a:pt x="43" y="66"/>
                  <a:pt x="43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8" y="66"/>
                  <a:pt x="49" y="65"/>
                  <a:pt x="49" y="63"/>
                </a:cubicBezTo>
                <a:cubicBezTo>
                  <a:pt x="49" y="61"/>
                  <a:pt x="48" y="60"/>
                  <a:pt x="46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2"/>
                  <a:pt x="36" y="32"/>
                  <a:pt x="36" y="32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2" y="19"/>
                  <a:pt x="53" y="18"/>
                  <a:pt x="53" y="17"/>
                </a:cubicBezTo>
                <a:cubicBezTo>
                  <a:pt x="53" y="7"/>
                  <a:pt x="41" y="0"/>
                  <a:pt x="26" y="0"/>
                </a:cubicBezTo>
                <a:cubicBezTo>
                  <a:pt x="11" y="0"/>
                  <a:pt x="0" y="7"/>
                  <a:pt x="0" y="17"/>
                </a:cubicBezTo>
                <a:cubicBezTo>
                  <a:pt x="0" y="18"/>
                  <a:pt x="0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24" y="145"/>
                  <a:pt x="24" y="145"/>
                  <a:pt x="24" y="145"/>
                </a:cubicBezTo>
                <a:cubicBezTo>
                  <a:pt x="24" y="145"/>
                  <a:pt x="24" y="145"/>
                  <a:pt x="24" y="145"/>
                </a:cubicBezTo>
                <a:cubicBezTo>
                  <a:pt x="24" y="145"/>
                  <a:pt x="25" y="146"/>
                  <a:pt x="26" y="146"/>
                </a:cubicBezTo>
                <a:cubicBezTo>
                  <a:pt x="27" y="146"/>
                  <a:pt x="28" y="145"/>
                  <a:pt x="28" y="145"/>
                </a:cubicBezTo>
                <a:cubicBezTo>
                  <a:pt x="29" y="145"/>
                  <a:pt x="29" y="145"/>
                  <a:pt x="29" y="145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17"/>
                  <a:pt x="53" y="117"/>
                  <a:pt x="53" y="116"/>
                </a:cubicBezTo>
                <a:cubicBezTo>
                  <a:pt x="53" y="116"/>
                  <a:pt x="52" y="116"/>
                  <a:pt x="52" y="115"/>
                </a:cubicBezTo>
                <a:close/>
                <a:moveTo>
                  <a:pt x="6" y="15"/>
                </a:moveTo>
                <a:cubicBezTo>
                  <a:pt x="8" y="10"/>
                  <a:pt x="16" y="7"/>
                  <a:pt x="26" y="7"/>
                </a:cubicBezTo>
                <a:cubicBezTo>
                  <a:pt x="36" y="7"/>
                  <a:pt x="44" y="10"/>
                  <a:pt x="46" y="15"/>
                </a:cubicBezTo>
                <a:cubicBezTo>
                  <a:pt x="26" y="32"/>
                  <a:pt x="26" y="32"/>
                  <a:pt x="26" y="32"/>
                </a:cubicBezTo>
                <a:lnTo>
                  <a:pt x="6" y="15"/>
                </a:lnTo>
                <a:close/>
                <a:moveTo>
                  <a:pt x="26" y="137"/>
                </a:moveTo>
                <a:cubicBezTo>
                  <a:pt x="6" y="115"/>
                  <a:pt x="6" y="115"/>
                  <a:pt x="6" y="115"/>
                </a:cubicBezTo>
                <a:cubicBezTo>
                  <a:pt x="22" y="37"/>
                  <a:pt x="22" y="37"/>
                  <a:pt x="22" y="37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40"/>
                  <a:pt x="25" y="40"/>
                  <a:pt x="26" y="40"/>
                </a:cubicBezTo>
                <a:cubicBezTo>
                  <a:pt x="27" y="40"/>
                  <a:pt x="27" y="40"/>
                  <a:pt x="28" y="39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28" y="39"/>
                  <a:pt x="28" y="39"/>
                </a:cubicBezTo>
                <a:cubicBezTo>
                  <a:pt x="30" y="37"/>
                  <a:pt x="30" y="37"/>
                  <a:pt x="30" y="37"/>
                </a:cubicBezTo>
                <a:cubicBezTo>
                  <a:pt x="35" y="60"/>
                  <a:pt x="35" y="60"/>
                  <a:pt x="35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4" y="60"/>
                  <a:pt x="23" y="61"/>
                  <a:pt x="23" y="63"/>
                </a:cubicBezTo>
                <a:cubicBezTo>
                  <a:pt x="23" y="65"/>
                  <a:pt x="24" y="66"/>
                  <a:pt x="2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46" y="115"/>
                  <a:pt x="46" y="115"/>
                  <a:pt x="46" y="115"/>
                </a:cubicBezTo>
                <a:lnTo>
                  <a:pt x="26" y="1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11738947" y="3243130"/>
            <a:ext cx="547688" cy="398462"/>
          </a:xfrm>
          <a:custGeom>
            <a:avLst/>
            <a:gdLst>
              <a:gd name="T0" fmla="*/ 146 w 146"/>
              <a:gd name="T1" fmla="*/ 36 h 106"/>
              <a:gd name="T2" fmla="*/ 139 w 146"/>
              <a:gd name="T3" fmla="*/ 0 h 106"/>
              <a:gd name="T4" fmla="*/ 0 w 146"/>
              <a:gd name="T5" fmla="*/ 7 h 106"/>
              <a:gd name="T6" fmla="*/ 4 w 146"/>
              <a:gd name="T7" fmla="*/ 40 h 106"/>
              <a:gd name="T8" fmla="*/ 4 w 146"/>
              <a:gd name="T9" fmla="*/ 66 h 106"/>
              <a:gd name="T10" fmla="*/ 0 w 146"/>
              <a:gd name="T11" fmla="*/ 99 h 106"/>
              <a:gd name="T12" fmla="*/ 139 w 146"/>
              <a:gd name="T13" fmla="*/ 106 h 106"/>
              <a:gd name="T14" fmla="*/ 146 w 146"/>
              <a:gd name="T15" fmla="*/ 69 h 106"/>
              <a:gd name="T16" fmla="*/ 133 w 146"/>
              <a:gd name="T17" fmla="*/ 53 h 106"/>
              <a:gd name="T18" fmla="*/ 126 w 146"/>
              <a:gd name="T19" fmla="*/ 7 h 106"/>
              <a:gd name="T20" fmla="*/ 139 w 146"/>
              <a:gd name="T21" fmla="*/ 13 h 106"/>
              <a:gd name="T22" fmla="*/ 126 w 146"/>
              <a:gd name="T23" fmla="*/ 7 h 106"/>
              <a:gd name="T24" fmla="*/ 119 w 146"/>
              <a:gd name="T25" fmla="*/ 7 h 106"/>
              <a:gd name="T26" fmla="*/ 7 w 146"/>
              <a:gd name="T27" fmla="*/ 13 h 106"/>
              <a:gd name="T28" fmla="*/ 119 w 146"/>
              <a:gd name="T29" fmla="*/ 99 h 106"/>
              <a:gd name="T30" fmla="*/ 7 w 146"/>
              <a:gd name="T31" fmla="*/ 93 h 106"/>
              <a:gd name="T32" fmla="*/ 119 w 146"/>
              <a:gd name="T33" fmla="*/ 99 h 106"/>
              <a:gd name="T34" fmla="*/ 126 w 146"/>
              <a:gd name="T35" fmla="*/ 99 h 106"/>
              <a:gd name="T36" fmla="*/ 139 w 146"/>
              <a:gd name="T37" fmla="*/ 93 h 106"/>
              <a:gd name="T38" fmla="*/ 139 w 146"/>
              <a:gd name="T39" fmla="*/ 72 h 106"/>
              <a:gd name="T40" fmla="*/ 7 w 146"/>
              <a:gd name="T41" fmla="*/ 86 h 106"/>
              <a:gd name="T42" fmla="*/ 20 w 146"/>
              <a:gd name="T43" fmla="*/ 53 h 106"/>
              <a:gd name="T44" fmla="*/ 7 w 146"/>
              <a:gd name="T45" fmla="*/ 20 h 106"/>
              <a:gd name="T46" fmla="*/ 139 w 146"/>
              <a:gd name="T47" fmla="*/ 33 h 106"/>
              <a:gd name="T48" fmla="*/ 139 w 146"/>
              <a:gd name="T49" fmla="*/ 72 h 106"/>
              <a:gd name="T50" fmla="*/ 62 w 146"/>
              <a:gd name="T51" fmla="*/ 46 h 106"/>
              <a:gd name="T52" fmla="*/ 56 w 146"/>
              <a:gd name="T53" fmla="*/ 35 h 106"/>
              <a:gd name="T54" fmla="*/ 50 w 146"/>
              <a:gd name="T55" fmla="*/ 35 h 106"/>
              <a:gd name="T56" fmla="*/ 45 w 146"/>
              <a:gd name="T57" fmla="*/ 46 h 106"/>
              <a:gd name="T58" fmla="*/ 33 w 146"/>
              <a:gd name="T59" fmla="*/ 50 h 106"/>
              <a:gd name="T60" fmla="*/ 43 w 146"/>
              <a:gd name="T61" fmla="*/ 58 h 106"/>
              <a:gd name="T62" fmla="*/ 40 w 146"/>
              <a:gd name="T63" fmla="*/ 69 h 106"/>
              <a:gd name="T64" fmla="*/ 45 w 146"/>
              <a:gd name="T65" fmla="*/ 72 h 106"/>
              <a:gd name="T66" fmla="*/ 61 w 146"/>
              <a:gd name="T67" fmla="*/ 72 h 106"/>
              <a:gd name="T68" fmla="*/ 66 w 146"/>
              <a:gd name="T69" fmla="*/ 69 h 106"/>
              <a:gd name="T70" fmla="*/ 63 w 146"/>
              <a:gd name="T71" fmla="*/ 58 h 106"/>
              <a:gd name="T72" fmla="*/ 73 w 146"/>
              <a:gd name="T73" fmla="*/ 50 h 106"/>
              <a:gd name="T74" fmla="*/ 90 w 146"/>
              <a:gd name="T75" fmla="*/ 56 h 106"/>
              <a:gd name="T76" fmla="*/ 106 w 146"/>
              <a:gd name="T77" fmla="*/ 53 h 106"/>
              <a:gd name="T78" fmla="*/ 90 w 146"/>
              <a:gd name="T79" fmla="*/ 50 h 106"/>
              <a:gd name="T80" fmla="*/ 90 w 146"/>
              <a:gd name="T81" fmla="*/ 56 h 106"/>
              <a:gd name="T82" fmla="*/ 90 w 146"/>
              <a:gd name="T83" fmla="*/ 40 h 106"/>
              <a:gd name="T84" fmla="*/ 90 w 146"/>
              <a:gd name="T85" fmla="*/ 46 h 106"/>
              <a:gd name="T86" fmla="*/ 113 w 146"/>
              <a:gd name="T87" fmla="*/ 43 h 106"/>
              <a:gd name="T88" fmla="*/ 109 w 146"/>
              <a:gd name="T89" fmla="*/ 59 h 106"/>
              <a:gd name="T90" fmla="*/ 86 w 146"/>
              <a:gd name="T91" fmla="*/ 63 h 106"/>
              <a:gd name="T92" fmla="*/ 109 w 146"/>
              <a:gd name="T93" fmla="*/ 66 h 106"/>
              <a:gd name="T94" fmla="*/ 109 w 146"/>
              <a:gd name="T95" fmla="*/ 5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" h="106">
                <a:moveTo>
                  <a:pt x="143" y="40"/>
                </a:moveTo>
                <a:cubicBezTo>
                  <a:pt x="144" y="40"/>
                  <a:pt x="146" y="38"/>
                  <a:pt x="146" y="36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9" y="40"/>
                  <a:pt x="13" y="46"/>
                  <a:pt x="13" y="53"/>
                </a:cubicBezTo>
                <a:cubicBezTo>
                  <a:pt x="13" y="60"/>
                  <a:pt x="9" y="66"/>
                  <a:pt x="4" y="66"/>
                </a:cubicBezTo>
                <a:cubicBezTo>
                  <a:pt x="2" y="66"/>
                  <a:pt x="0" y="68"/>
                  <a:pt x="0" y="69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3"/>
                  <a:pt x="3" y="106"/>
                  <a:pt x="7" y="106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43" y="106"/>
                  <a:pt x="146" y="103"/>
                  <a:pt x="146" y="99"/>
                </a:cubicBezTo>
                <a:cubicBezTo>
                  <a:pt x="146" y="69"/>
                  <a:pt x="146" y="69"/>
                  <a:pt x="146" y="69"/>
                </a:cubicBezTo>
                <a:cubicBezTo>
                  <a:pt x="146" y="68"/>
                  <a:pt x="144" y="66"/>
                  <a:pt x="143" y="66"/>
                </a:cubicBezTo>
                <a:cubicBezTo>
                  <a:pt x="137" y="66"/>
                  <a:pt x="133" y="60"/>
                  <a:pt x="133" y="53"/>
                </a:cubicBezTo>
                <a:cubicBezTo>
                  <a:pt x="133" y="46"/>
                  <a:pt x="137" y="40"/>
                  <a:pt x="143" y="40"/>
                </a:cubicBezTo>
                <a:close/>
                <a:moveTo>
                  <a:pt x="126" y="7"/>
                </a:moveTo>
                <a:cubicBezTo>
                  <a:pt x="139" y="7"/>
                  <a:pt x="139" y="7"/>
                  <a:pt x="139" y="7"/>
                </a:cubicBezTo>
                <a:cubicBezTo>
                  <a:pt x="139" y="13"/>
                  <a:pt x="139" y="13"/>
                  <a:pt x="139" y="13"/>
                </a:cubicBezTo>
                <a:cubicBezTo>
                  <a:pt x="126" y="13"/>
                  <a:pt x="126" y="13"/>
                  <a:pt x="126" y="13"/>
                </a:cubicBezTo>
                <a:lnTo>
                  <a:pt x="126" y="7"/>
                </a:lnTo>
                <a:close/>
                <a:moveTo>
                  <a:pt x="7" y="7"/>
                </a:moveTo>
                <a:cubicBezTo>
                  <a:pt x="119" y="7"/>
                  <a:pt x="119" y="7"/>
                  <a:pt x="119" y="7"/>
                </a:cubicBezTo>
                <a:cubicBezTo>
                  <a:pt x="119" y="13"/>
                  <a:pt x="119" y="13"/>
                  <a:pt x="119" y="13"/>
                </a:cubicBezTo>
                <a:cubicBezTo>
                  <a:pt x="7" y="13"/>
                  <a:pt x="7" y="13"/>
                  <a:pt x="7" y="13"/>
                </a:cubicBezTo>
                <a:lnTo>
                  <a:pt x="7" y="7"/>
                </a:lnTo>
                <a:close/>
                <a:moveTo>
                  <a:pt x="119" y="99"/>
                </a:moveTo>
                <a:cubicBezTo>
                  <a:pt x="7" y="99"/>
                  <a:pt x="7" y="99"/>
                  <a:pt x="7" y="99"/>
                </a:cubicBezTo>
                <a:cubicBezTo>
                  <a:pt x="7" y="93"/>
                  <a:pt x="7" y="93"/>
                  <a:pt x="7" y="93"/>
                </a:cubicBezTo>
                <a:cubicBezTo>
                  <a:pt x="119" y="93"/>
                  <a:pt x="119" y="93"/>
                  <a:pt x="119" y="93"/>
                </a:cubicBezTo>
                <a:lnTo>
                  <a:pt x="119" y="99"/>
                </a:lnTo>
                <a:close/>
                <a:moveTo>
                  <a:pt x="139" y="99"/>
                </a:moveTo>
                <a:cubicBezTo>
                  <a:pt x="126" y="99"/>
                  <a:pt x="126" y="99"/>
                  <a:pt x="126" y="99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39" y="93"/>
                  <a:pt x="139" y="93"/>
                  <a:pt x="139" y="93"/>
                </a:cubicBezTo>
                <a:lnTo>
                  <a:pt x="139" y="99"/>
                </a:lnTo>
                <a:close/>
                <a:moveTo>
                  <a:pt x="139" y="72"/>
                </a:moveTo>
                <a:cubicBezTo>
                  <a:pt x="139" y="86"/>
                  <a:pt x="139" y="86"/>
                  <a:pt x="139" y="86"/>
                </a:cubicBezTo>
                <a:cubicBezTo>
                  <a:pt x="7" y="86"/>
                  <a:pt x="7" y="86"/>
                  <a:pt x="7" y="86"/>
                </a:cubicBezTo>
                <a:cubicBezTo>
                  <a:pt x="7" y="72"/>
                  <a:pt x="7" y="72"/>
                  <a:pt x="7" y="72"/>
                </a:cubicBezTo>
                <a:cubicBezTo>
                  <a:pt x="14" y="70"/>
                  <a:pt x="20" y="62"/>
                  <a:pt x="20" y="53"/>
                </a:cubicBezTo>
                <a:cubicBezTo>
                  <a:pt x="20" y="43"/>
                  <a:pt x="14" y="35"/>
                  <a:pt x="7" y="33"/>
                </a:cubicBezTo>
                <a:cubicBezTo>
                  <a:pt x="7" y="20"/>
                  <a:pt x="7" y="20"/>
                  <a:pt x="7" y="20"/>
                </a:cubicBezTo>
                <a:cubicBezTo>
                  <a:pt x="139" y="20"/>
                  <a:pt x="139" y="20"/>
                  <a:pt x="139" y="20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2" y="35"/>
                  <a:pt x="126" y="43"/>
                  <a:pt x="126" y="53"/>
                </a:cubicBezTo>
                <a:cubicBezTo>
                  <a:pt x="126" y="62"/>
                  <a:pt x="132" y="70"/>
                  <a:pt x="139" y="72"/>
                </a:cubicBezTo>
                <a:close/>
                <a:moveTo>
                  <a:pt x="70" y="46"/>
                </a:moveTo>
                <a:cubicBezTo>
                  <a:pt x="62" y="46"/>
                  <a:pt x="62" y="46"/>
                  <a:pt x="6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34"/>
                  <a:pt x="54" y="33"/>
                  <a:pt x="53" y="33"/>
                </a:cubicBezTo>
                <a:cubicBezTo>
                  <a:pt x="52" y="33"/>
                  <a:pt x="51" y="34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45" y="46"/>
                  <a:pt x="45" y="46"/>
                  <a:pt x="45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5" y="46"/>
                  <a:pt x="33" y="48"/>
                  <a:pt x="33" y="50"/>
                </a:cubicBezTo>
                <a:cubicBezTo>
                  <a:pt x="33" y="52"/>
                  <a:pt x="35" y="52"/>
                  <a:pt x="35" y="52"/>
                </a:cubicBezTo>
                <a:cubicBezTo>
                  <a:pt x="43" y="58"/>
                  <a:pt x="43" y="58"/>
                  <a:pt x="43" y="58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71"/>
                  <a:pt x="41" y="73"/>
                  <a:pt x="43" y="73"/>
                </a:cubicBezTo>
                <a:cubicBezTo>
                  <a:pt x="44" y="73"/>
                  <a:pt x="45" y="72"/>
                  <a:pt x="45" y="72"/>
                </a:cubicBezTo>
                <a:cubicBezTo>
                  <a:pt x="53" y="67"/>
                  <a:pt x="53" y="67"/>
                  <a:pt x="53" y="67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5" y="73"/>
                  <a:pt x="66" y="71"/>
                  <a:pt x="66" y="69"/>
                </a:cubicBezTo>
                <a:cubicBezTo>
                  <a:pt x="66" y="69"/>
                  <a:pt x="66" y="69"/>
                  <a:pt x="66" y="69"/>
                </a:cubicBezTo>
                <a:cubicBezTo>
                  <a:pt x="63" y="58"/>
                  <a:pt x="63" y="58"/>
                  <a:pt x="63" y="58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52"/>
                  <a:pt x="73" y="52"/>
                  <a:pt x="73" y="50"/>
                </a:cubicBezTo>
                <a:cubicBezTo>
                  <a:pt x="73" y="48"/>
                  <a:pt x="72" y="46"/>
                  <a:pt x="70" y="46"/>
                </a:cubicBezTo>
                <a:close/>
                <a:moveTo>
                  <a:pt x="90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5" y="56"/>
                  <a:pt x="106" y="55"/>
                  <a:pt x="106" y="53"/>
                </a:cubicBezTo>
                <a:cubicBezTo>
                  <a:pt x="106" y="51"/>
                  <a:pt x="105" y="50"/>
                  <a:pt x="10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88" y="50"/>
                  <a:pt x="86" y="51"/>
                  <a:pt x="86" y="53"/>
                </a:cubicBezTo>
                <a:cubicBezTo>
                  <a:pt x="86" y="55"/>
                  <a:pt x="88" y="56"/>
                  <a:pt x="90" y="56"/>
                </a:cubicBezTo>
                <a:close/>
                <a:moveTo>
                  <a:pt x="109" y="40"/>
                </a:moveTo>
                <a:cubicBezTo>
                  <a:pt x="90" y="40"/>
                  <a:pt x="90" y="40"/>
                  <a:pt x="90" y="40"/>
                </a:cubicBezTo>
                <a:cubicBezTo>
                  <a:pt x="88" y="40"/>
                  <a:pt x="86" y="41"/>
                  <a:pt x="86" y="43"/>
                </a:cubicBezTo>
                <a:cubicBezTo>
                  <a:pt x="86" y="45"/>
                  <a:pt x="88" y="46"/>
                  <a:pt x="90" y="46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11" y="46"/>
                  <a:pt x="113" y="45"/>
                  <a:pt x="113" y="43"/>
                </a:cubicBezTo>
                <a:cubicBezTo>
                  <a:pt x="113" y="41"/>
                  <a:pt x="111" y="40"/>
                  <a:pt x="109" y="40"/>
                </a:cubicBezTo>
                <a:close/>
                <a:moveTo>
                  <a:pt x="109" y="59"/>
                </a:moveTo>
                <a:cubicBezTo>
                  <a:pt x="90" y="59"/>
                  <a:pt x="90" y="59"/>
                  <a:pt x="90" y="59"/>
                </a:cubicBezTo>
                <a:cubicBezTo>
                  <a:pt x="88" y="59"/>
                  <a:pt x="86" y="61"/>
                  <a:pt x="86" y="63"/>
                </a:cubicBezTo>
                <a:cubicBezTo>
                  <a:pt x="86" y="65"/>
                  <a:pt x="88" y="66"/>
                  <a:pt x="90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1" y="66"/>
                  <a:pt x="113" y="65"/>
                  <a:pt x="113" y="63"/>
                </a:cubicBezTo>
                <a:cubicBezTo>
                  <a:pt x="113" y="61"/>
                  <a:pt x="111" y="59"/>
                  <a:pt x="109" y="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12781934" y="3216143"/>
            <a:ext cx="547688" cy="447675"/>
          </a:xfrm>
          <a:custGeom>
            <a:avLst/>
            <a:gdLst>
              <a:gd name="T0" fmla="*/ 90 w 146"/>
              <a:gd name="T1" fmla="*/ 86 h 119"/>
              <a:gd name="T2" fmla="*/ 90 w 146"/>
              <a:gd name="T3" fmla="*/ 80 h 119"/>
              <a:gd name="T4" fmla="*/ 73 w 146"/>
              <a:gd name="T5" fmla="*/ 83 h 119"/>
              <a:gd name="T6" fmla="*/ 139 w 146"/>
              <a:gd name="T7" fmla="*/ 0 h 119"/>
              <a:gd name="T8" fmla="*/ 20 w 146"/>
              <a:gd name="T9" fmla="*/ 7 h 119"/>
              <a:gd name="T10" fmla="*/ 23 w 146"/>
              <a:gd name="T11" fmla="*/ 20 h 119"/>
              <a:gd name="T12" fmla="*/ 27 w 146"/>
              <a:gd name="T13" fmla="*/ 7 h 119"/>
              <a:gd name="T14" fmla="*/ 139 w 146"/>
              <a:gd name="T15" fmla="*/ 86 h 119"/>
              <a:gd name="T16" fmla="*/ 133 w 146"/>
              <a:gd name="T17" fmla="*/ 90 h 119"/>
              <a:gd name="T18" fmla="*/ 139 w 146"/>
              <a:gd name="T19" fmla="*/ 93 h 119"/>
              <a:gd name="T20" fmla="*/ 146 w 146"/>
              <a:gd name="T21" fmla="*/ 7 h 119"/>
              <a:gd name="T22" fmla="*/ 35 w 146"/>
              <a:gd name="T23" fmla="*/ 73 h 119"/>
              <a:gd name="T24" fmla="*/ 39 w 146"/>
              <a:gd name="T25" fmla="*/ 86 h 119"/>
              <a:gd name="T26" fmla="*/ 42 w 146"/>
              <a:gd name="T27" fmla="*/ 90 h 119"/>
              <a:gd name="T28" fmla="*/ 50 w 146"/>
              <a:gd name="T29" fmla="*/ 85 h 119"/>
              <a:gd name="T30" fmla="*/ 58 w 146"/>
              <a:gd name="T31" fmla="*/ 90 h 119"/>
              <a:gd name="T32" fmla="*/ 61 w 146"/>
              <a:gd name="T33" fmla="*/ 86 h 119"/>
              <a:gd name="T34" fmla="*/ 65 w 146"/>
              <a:gd name="T35" fmla="*/ 73 h 119"/>
              <a:gd name="T36" fmla="*/ 64 w 146"/>
              <a:gd name="T37" fmla="*/ 68 h 119"/>
              <a:gd name="T38" fmla="*/ 52 w 146"/>
              <a:gd name="T39" fmla="*/ 58 h 119"/>
              <a:gd name="T40" fmla="*/ 50 w 146"/>
              <a:gd name="T41" fmla="*/ 57 h 119"/>
              <a:gd name="T42" fmla="*/ 47 w 146"/>
              <a:gd name="T43" fmla="*/ 58 h 119"/>
              <a:gd name="T44" fmla="*/ 36 w 146"/>
              <a:gd name="T45" fmla="*/ 68 h 119"/>
              <a:gd name="T46" fmla="*/ 35 w 146"/>
              <a:gd name="T47" fmla="*/ 73 h 119"/>
              <a:gd name="T48" fmla="*/ 7 w 146"/>
              <a:gd name="T49" fmla="*/ 27 h 119"/>
              <a:gd name="T50" fmla="*/ 0 w 146"/>
              <a:gd name="T51" fmla="*/ 63 h 119"/>
              <a:gd name="T52" fmla="*/ 7 w 146"/>
              <a:gd name="T53" fmla="*/ 73 h 119"/>
              <a:gd name="T54" fmla="*/ 0 w 146"/>
              <a:gd name="T55" fmla="*/ 83 h 119"/>
              <a:gd name="T56" fmla="*/ 7 w 146"/>
              <a:gd name="T57" fmla="*/ 119 h 119"/>
              <a:gd name="T58" fmla="*/ 126 w 146"/>
              <a:gd name="T59" fmla="*/ 113 h 119"/>
              <a:gd name="T60" fmla="*/ 123 w 146"/>
              <a:gd name="T61" fmla="*/ 80 h 119"/>
              <a:gd name="T62" fmla="*/ 123 w 146"/>
              <a:gd name="T63" fmla="*/ 66 h 119"/>
              <a:gd name="T64" fmla="*/ 126 w 146"/>
              <a:gd name="T65" fmla="*/ 33 h 119"/>
              <a:gd name="T66" fmla="*/ 7 w 146"/>
              <a:gd name="T67" fmla="*/ 33 h 119"/>
              <a:gd name="T68" fmla="*/ 106 w 146"/>
              <a:gd name="T69" fmla="*/ 40 h 119"/>
              <a:gd name="T70" fmla="*/ 7 w 146"/>
              <a:gd name="T71" fmla="*/ 33 h 119"/>
              <a:gd name="T72" fmla="*/ 7 w 146"/>
              <a:gd name="T73" fmla="*/ 113 h 119"/>
              <a:gd name="T74" fmla="*/ 106 w 146"/>
              <a:gd name="T75" fmla="*/ 106 h 119"/>
              <a:gd name="T76" fmla="*/ 119 w 146"/>
              <a:gd name="T77" fmla="*/ 113 h 119"/>
              <a:gd name="T78" fmla="*/ 113 w 146"/>
              <a:gd name="T79" fmla="*/ 106 h 119"/>
              <a:gd name="T80" fmla="*/ 119 w 146"/>
              <a:gd name="T81" fmla="*/ 113 h 119"/>
              <a:gd name="T82" fmla="*/ 113 w 146"/>
              <a:gd name="T83" fmla="*/ 73 h 119"/>
              <a:gd name="T84" fmla="*/ 119 w 146"/>
              <a:gd name="T85" fmla="*/ 100 h 119"/>
              <a:gd name="T86" fmla="*/ 7 w 146"/>
              <a:gd name="T87" fmla="*/ 86 h 119"/>
              <a:gd name="T88" fmla="*/ 7 w 146"/>
              <a:gd name="T89" fmla="*/ 61 h 119"/>
              <a:gd name="T90" fmla="*/ 119 w 146"/>
              <a:gd name="T91" fmla="*/ 47 h 119"/>
              <a:gd name="T92" fmla="*/ 119 w 146"/>
              <a:gd name="T93" fmla="*/ 40 h 119"/>
              <a:gd name="T94" fmla="*/ 113 w 146"/>
              <a:gd name="T95" fmla="*/ 33 h 119"/>
              <a:gd name="T96" fmla="*/ 119 w 146"/>
              <a:gd name="T97" fmla="*/ 40 h 119"/>
              <a:gd name="T98" fmla="*/ 90 w 146"/>
              <a:gd name="T99" fmla="*/ 66 h 119"/>
              <a:gd name="T100" fmla="*/ 90 w 146"/>
              <a:gd name="T101" fmla="*/ 60 h 119"/>
              <a:gd name="T102" fmla="*/ 73 w 146"/>
              <a:gd name="T103" fmla="*/ 63 h 119"/>
              <a:gd name="T104" fmla="*/ 76 w 146"/>
              <a:gd name="T105" fmla="*/ 76 h 119"/>
              <a:gd name="T106" fmla="*/ 86 w 146"/>
              <a:gd name="T107" fmla="*/ 73 h 119"/>
              <a:gd name="T108" fmla="*/ 76 w 146"/>
              <a:gd name="T109" fmla="*/ 70 h 119"/>
              <a:gd name="T110" fmla="*/ 76 w 146"/>
              <a:gd name="T111" fmla="*/ 7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19">
                <a:moveTo>
                  <a:pt x="76" y="86"/>
                </a:moveTo>
                <a:cubicBezTo>
                  <a:pt x="90" y="86"/>
                  <a:pt x="90" y="86"/>
                  <a:pt x="90" y="86"/>
                </a:cubicBezTo>
                <a:cubicBezTo>
                  <a:pt x="91" y="86"/>
                  <a:pt x="93" y="85"/>
                  <a:pt x="93" y="83"/>
                </a:cubicBezTo>
                <a:cubicBezTo>
                  <a:pt x="93" y="81"/>
                  <a:pt x="91" y="80"/>
                  <a:pt x="90" y="80"/>
                </a:cubicBezTo>
                <a:cubicBezTo>
                  <a:pt x="76" y="80"/>
                  <a:pt x="76" y="80"/>
                  <a:pt x="76" y="80"/>
                </a:cubicBezTo>
                <a:cubicBezTo>
                  <a:pt x="75" y="80"/>
                  <a:pt x="73" y="81"/>
                  <a:pt x="73" y="83"/>
                </a:cubicBezTo>
                <a:cubicBezTo>
                  <a:pt x="73" y="85"/>
                  <a:pt x="75" y="86"/>
                  <a:pt x="76" y="86"/>
                </a:cubicBezTo>
                <a:close/>
                <a:moveTo>
                  <a:pt x="139" y="0"/>
                </a:move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9"/>
                  <a:pt x="22" y="20"/>
                  <a:pt x="23" y="20"/>
                </a:cubicBezTo>
                <a:cubicBezTo>
                  <a:pt x="25" y="20"/>
                  <a:pt x="27" y="19"/>
                  <a:pt x="27" y="17"/>
                </a:cubicBezTo>
                <a:cubicBezTo>
                  <a:pt x="27" y="7"/>
                  <a:pt x="27" y="7"/>
                  <a:pt x="27" y="7"/>
                </a:cubicBezTo>
                <a:cubicBezTo>
                  <a:pt x="139" y="7"/>
                  <a:pt x="139" y="7"/>
                  <a:pt x="139" y="7"/>
                </a:cubicBezTo>
                <a:cubicBezTo>
                  <a:pt x="139" y="86"/>
                  <a:pt x="139" y="86"/>
                  <a:pt x="139" y="86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34" y="86"/>
                  <a:pt x="133" y="88"/>
                  <a:pt x="133" y="90"/>
                </a:cubicBezTo>
                <a:cubicBezTo>
                  <a:pt x="133" y="91"/>
                  <a:pt x="134" y="93"/>
                  <a:pt x="136" y="93"/>
                </a:cubicBezTo>
                <a:cubicBezTo>
                  <a:pt x="139" y="93"/>
                  <a:pt x="139" y="93"/>
                  <a:pt x="139" y="93"/>
                </a:cubicBezTo>
                <a:cubicBezTo>
                  <a:pt x="143" y="93"/>
                  <a:pt x="146" y="90"/>
                  <a:pt x="146" y="86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lose/>
                <a:moveTo>
                  <a:pt x="35" y="73"/>
                </a:moveTo>
                <a:cubicBezTo>
                  <a:pt x="42" y="77"/>
                  <a:pt x="42" y="77"/>
                  <a:pt x="42" y="77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6"/>
                  <a:pt x="39" y="87"/>
                  <a:pt x="39" y="87"/>
                </a:cubicBezTo>
                <a:cubicBezTo>
                  <a:pt x="39" y="88"/>
                  <a:pt x="40" y="90"/>
                  <a:pt x="42" y="90"/>
                </a:cubicBezTo>
                <a:cubicBezTo>
                  <a:pt x="42" y="90"/>
                  <a:pt x="43" y="89"/>
                  <a:pt x="43" y="89"/>
                </a:cubicBezTo>
                <a:cubicBezTo>
                  <a:pt x="50" y="85"/>
                  <a:pt x="50" y="85"/>
                  <a:pt x="50" y="85"/>
                </a:cubicBezTo>
                <a:cubicBezTo>
                  <a:pt x="57" y="89"/>
                  <a:pt x="57" y="89"/>
                  <a:pt x="57" y="89"/>
                </a:cubicBezTo>
                <a:cubicBezTo>
                  <a:pt x="57" y="89"/>
                  <a:pt x="57" y="90"/>
                  <a:pt x="58" y="90"/>
                </a:cubicBezTo>
                <a:cubicBezTo>
                  <a:pt x="60" y="90"/>
                  <a:pt x="61" y="88"/>
                  <a:pt x="61" y="87"/>
                </a:cubicBezTo>
                <a:cubicBezTo>
                  <a:pt x="61" y="87"/>
                  <a:pt x="61" y="86"/>
                  <a:pt x="61" y="86"/>
                </a:cubicBezTo>
                <a:cubicBezTo>
                  <a:pt x="58" y="77"/>
                  <a:pt x="58" y="77"/>
                  <a:pt x="58" y="77"/>
                </a:cubicBezTo>
                <a:cubicBezTo>
                  <a:pt x="65" y="73"/>
                  <a:pt x="65" y="73"/>
                  <a:pt x="65" y="73"/>
                </a:cubicBezTo>
                <a:cubicBezTo>
                  <a:pt x="65" y="73"/>
                  <a:pt x="66" y="72"/>
                  <a:pt x="66" y="70"/>
                </a:cubicBezTo>
                <a:cubicBezTo>
                  <a:pt x="66" y="69"/>
                  <a:pt x="65" y="68"/>
                  <a:pt x="64" y="68"/>
                </a:cubicBezTo>
                <a:cubicBezTo>
                  <a:pt x="57" y="68"/>
                  <a:pt x="57" y="68"/>
                  <a:pt x="57" y="6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7"/>
                  <a:pt x="51" y="57"/>
                  <a:pt x="50" y="57"/>
                </a:cubicBezTo>
                <a:cubicBezTo>
                  <a:pt x="49" y="57"/>
                  <a:pt x="48" y="57"/>
                  <a:pt x="47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3" y="68"/>
                  <a:pt x="43" y="68"/>
                  <a:pt x="43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5" y="68"/>
                  <a:pt x="33" y="69"/>
                  <a:pt x="33" y="70"/>
                </a:cubicBezTo>
                <a:cubicBezTo>
                  <a:pt x="33" y="72"/>
                  <a:pt x="35" y="73"/>
                  <a:pt x="35" y="73"/>
                </a:cubicBezTo>
                <a:close/>
                <a:moveTo>
                  <a:pt x="119" y="27"/>
                </a:moveTo>
                <a:cubicBezTo>
                  <a:pt x="7" y="27"/>
                  <a:pt x="7" y="27"/>
                  <a:pt x="7" y="27"/>
                </a:cubicBezTo>
                <a:cubicBezTo>
                  <a:pt x="3" y="27"/>
                  <a:pt x="0" y="30"/>
                  <a:pt x="0" y="3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5" y="66"/>
                  <a:pt x="7" y="69"/>
                  <a:pt x="7" y="73"/>
                </a:cubicBezTo>
                <a:cubicBezTo>
                  <a:pt x="7" y="77"/>
                  <a:pt x="5" y="80"/>
                  <a:pt x="4" y="80"/>
                </a:cubicBezTo>
                <a:cubicBezTo>
                  <a:pt x="2" y="80"/>
                  <a:pt x="0" y="81"/>
                  <a:pt x="0" y="8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3" y="119"/>
                  <a:pt x="7" y="119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123" y="119"/>
                  <a:pt x="126" y="116"/>
                  <a:pt x="126" y="113"/>
                </a:cubicBezTo>
                <a:cubicBezTo>
                  <a:pt x="126" y="83"/>
                  <a:pt x="126" y="83"/>
                  <a:pt x="126" y="83"/>
                </a:cubicBezTo>
                <a:cubicBezTo>
                  <a:pt x="126" y="81"/>
                  <a:pt x="125" y="80"/>
                  <a:pt x="123" y="80"/>
                </a:cubicBezTo>
                <a:cubicBezTo>
                  <a:pt x="121" y="80"/>
                  <a:pt x="119" y="77"/>
                  <a:pt x="119" y="73"/>
                </a:cubicBezTo>
                <a:cubicBezTo>
                  <a:pt x="119" y="69"/>
                  <a:pt x="121" y="66"/>
                  <a:pt x="123" y="66"/>
                </a:cubicBezTo>
                <a:cubicBezTo>
                  <a:pt x="125" y="66"/>
                  <a:pt x="126" y="65"/>
                  <a:pt x="126" y="6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30"/>
                  <a:pt x="123" y="27"/>
                  <a:pt x="119" y="27"/>
                </a:cubicBezTo>
                <a:close/>
                <a:moveTo>
                  <a:pt x="7" y="33"/>
                </a:moveTo>
                <a:cubicBezTo>
                  <a:pt x="106" y="33"/>
                  <a:pt x="106" y="33"/>
                  <a:pt x="106" y="33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7" y="40"/>
                  <a:pt x="7" y="40"/>
                  <a:pt x="7" y="40"/>
                </a:cubicBezTo>
                <a:lnTo>
                  <a:pt x="7" y="33"/>
                </a:lnTo>
                <a:close/>
                <a:moveTo>
                  <a:pt x="106" y="113"/>
                </a:moveTo>
                <a:cubicBezTo>
                  <a:pt x="7" y="113"/>
                  <a:pt x="7" y="113"/>
                  <a:pt x="7" y="113"/>
                </a:cubicBezTo>
                <a:cubicBezTo>
                  <a:pt x="7" y="106"/>
                  <a:pt x="7" y="106"/>
                  <a:pt x="7" y="106"/>
                </a:cubicBezTo>
                <a:cubicBezTo>
                  <a:pt x="106" y="106"/>
                  <a:pt x="106" y="106"/>
                  <a:pt x="106" y="106"/>
                </a:cubicBezTo>
                <a:lnTo>
                  <a:pt x="106" y="113"/>
                </a:lnTo>
                <a:close/>
                <a:moveTo>
                  <a:pt x="119" y="113"/>
                </a:moveTo>
                <a:cubicBezTo>
                  <a:pt x="113" y="113"/>
                  <a:pt x="113" y="113"/>
                  <a:pt x="113" y="113"/>
                </a:cubicBezTo>
                <a:cubicBezTo>
                  <a:pt x="113" y="106"/>
                  <a:pt x="113" y="106"/>
                  <a:pt x="113" y="106"/>
                </a:cubicBezTo>
                <a:cubicBezTo>
                  <a:pt x="119" y="106"/>
                  <a:pt x="119" y="106"/>
                  <a:pt x="119" y="106"/>
                </a:cubicBezTo>
                <a:lnTo>
                  <a:pt x="119" y="113"/>
                </a:lnTo>
                <a:close/>
                <a:moveTo>
                  <a:pt x="119" y="61"/>
                </a:moveTo>
                <a:cubicBezTo>
                  <a:pt x="116" y="63"/>
                  <a:pt x="113" y="67"/>
                  <a:pt x="113" y="73"/>
                </a:cubicBezTo>
                <a:cubicBezTo>
                  <a:pt x="113" y="79"/>
                  <a:pt x="116" y="84"/>
                  <a:pt x="119" y="86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7" y="86"/>
                  <a:pt x="7" y="86"/>
                  <a:pt x="7" y="86"/>
                </a:cubicBezTo>
                <a:cubicBezTo>
                  <a:pt x="11" y="84"/>
                  <a:pt x="14" y="79"/>
                  <a:pt x="14" y="73"/>
                </a:cubicBezTo>
                <a:cubicBezTo>
                  <a:pt x="14" y="67"/>
                  <a:pt x="11" y="63"/>
                  <a:pt x="7" y="61"/>
                </a:cubicBezTo>
                <a:cubicBezTo>
                  <a:pt x="7" y="47"/>
                  <a:pt x="7" y="47"/>
                  <a:pt x="7" y="47"/>
                </a:cubicBezTo>
                <a:cubicBezTo>
                  <a:pt x="119" y="47"/>
                  <a:pt x="119" y="47"/>
                  <a:pt x="119" y="47"/>
                </a:cubicBezTo>
                <a:lnTo>
                  <a:pt x="119" y="61"/>
                </a:lnTo>
                <a:close/>
                <a:moveTo>
                  <a:pt x="119" y="40"/>
                </a:moveTo>
                <a:cubicBezTo>
                  <a:pt x="113" y="40"/>
                  <a:pt x="113" y="40"/>
                  <a:pt x="113" y="40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9" y="33"/>
                  <a:pt x="119" y="33"/>
                  <a:pt x="119" y="33"/>
                </a:cubicBezTo>
                <a:lnTo>
                  <a:pt x="119" y="40"/>
                </a:lnTo>
                <a:close/>
                <a:moveTo>
                  <a:pt x="76" y="66"/>
                </a:moveTo>
                <a:cubicBezTo>
                  <a:pt x="90" y="66"/>
                  <a:pt x="90" y="66"/>
                  <a:pt x="90" y="66"/>
                </a:cubicBezTo>
                <a:cubicBezTo>
                  <a:pt x="91" y="66"/>
                  <a:pt x="93" y="65"/>
                  <a:pt x="93" y="63"/>
                </a:cubicBezTo>
                <a:cubicBezTo>
                  <a:pt x="93" y="61"/>
                  <a:pt x="91" y="60"/>
                  <a:pt x="90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3" y="61"/>
                  <a:pt x="73" y="63"/>
                </a:cubicBezTo>
                <a:cubicBezTo>
                  <a:pt x="73" y="65"/>
                  <a:pt x="75" y="66"/>
                  <a:pt x="76" y="66"/>
                </a:cubicBezTo>
                <a:close/>
                <a:moveTo>
                  <a:pt x="76" y="76"/>
                </a:move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5"/>
                  <a:pt x="86" y="73"/>
                </a:cubicBezTo>
                <a:cubicBezTo>
                  <a:pt x="86" y="71"/>
                  <a:pt x="85" y="70"/>
                  <a:pt x="83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5" y="70"/>
                  <a:pt x="73" y="71"/>
                  <a:pt x="73" y="73"/>
                </a:cubicBezTo>
                <a:cubicBezTo>
                  <a:pt x="73" y="75"/>
                  <a:pt x="75" y="76"/>
                  <a:pt x="76" y="7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13824922" y="3168518"/>
            <a:ext cx="549275" cy="547687"/>
          </a:xfrm>
          <a:custGeom>
            <a:avLst/>
            <a:gdLst>
              <a:gd name="T0" fmla="*/ 14 w 146"/>
              <a:gd name="T1" fmla="*/ 132 h 146"/>
              <a:gd name="T2" fmla="*/ 133 w 146"/>
              <a:gd name="T3" fmla="*/ 132 h 146"/>
              <a:gd name="T4" fmla="*/ 133 w 146"/>
              <a:gd name="T5" fmla="*/ 13 h 146"/>
              <a:gd name="T6" fmla="*/ 14 w 146"/>
              <a:gd name="T7" fmla="*/ 13 h 146"/>
              <a:gd name="T8" fmla="*/ 14 w 146"/>
              <a:gd name="T9" fmla="*/ 132 h 146"/>
              <a:gd name="T10" fmla="*/ 20 w 146"/>
              <a:gd name="T11" fmla="*/ 20 h 146"/>
              <a:gd name="T12" fmla="*/ 126 w 146"/>
              <a:gd name="T13" fmla="*/ 20 h 146"/>
              <a:gd name="T14" fmla="*/ 126 w 146"/>
              <a:gd name="T15" fmla="*/ 126 h 146"/>
              <a:gd name="T16" fmla="*/ 20 w 146"/>
              <a:gd name="T17" fmla="*/ 126 h 146"/>
              <a:gd name="T18" fmla="*/ 20 w 146"/>
              <a:gd name="T19" fmla="*/ 20 h 146"/>
              <a:gd name="T20" fmla="*/ 133 w 146"/>
              <a:gd name="T21" fmla="*/ 0 h 146"/>
              <a:gd name="T22" fmla="*/ 14 w 146"/>
              <a:gd name="T23" fmla="*/ 0 h 146"/>
              <a:gd name="T24" fmla="*/ 0 w 146"/>
              <a:gd name="T25" fmla="*/ 13 h 146"/>
              <a:gd name="T26" fmla="*/ 0 w 146"/>
              <a:gd name="T27" fmla="*/ 132 h 146"/>
              <a:gd name="T28" fmla="*/ 14 w 146"/>
              <a:gd name="T29" fmla="*/ 146 h 146"/>
              <a:gd name="T30" fmla="*/ 133 w 146"/>
              <a:gd name="T31" fmla="*/ 146 h 146"/>
              <a:gd name="T32" fmla="*/ 146 w 146"/>
              <a:gd name="T33" fmla="*/ 132 h 146"/>
              <a:gd name="T34" fmla="*/ 146 w 146"/>
              <a:gd name="T35" fmla="*/ 13 h 146"/>
              <a:gd name="T36" fmla="*/ 133 w 146"/>
              <a:gd name="T37" fmla="*/ 0 h 146"/>
              <a:gd name="T38" fmla="*/ 139 w 146"/>
              <a:gd name="T39" fmla="*/ 132 h 146"/>
              <a:gd name="T40" fmla="*/ 133 w 146"/>
              <a:gd name="T41" fmla="*/ 139 h 146"/>
              <a:gd name="T42" fmla="*/ 14 w 146"/>
              <a:gd name="T43" fmla="*/ 139 h 146"/>
              <a:gd name="T44" fmla="*/ 7 w 146"/>
              <a:gd name="T45" fmla="*/ 132 h 146"/>
              <a:gd name="T46" fmla="*/ 7 w 146"/>
              <a:gd name="T47" fmla="*/ 13 h 146"/>
              <a:gd name="T48" fmla="*/ 14 w 146"/>
              <a:gd name="T49" fmla="*/ 7 h 146"/>
              <a:gd name="T50" fmla="*/ 133 w 146"/>
              <a:gd name="T51" fmla="*/ 7 h 146"/>
              <a:gd name="T52" fmla="*/ 139 w 146"/>
              <a:gd name="T53" fmla="*/ 13 h 146"/>
              <a:gd name="T54" fmla="*/ 139 w 146"/>
              <a:gd name="T55" fmla="*/ 13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6" h="146">
                <a:moveTo>
                  <a:pt x="14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4" y="13"/>
                  <a:pt x="14" y="13"/>
                  <a:pt x="14" y="13"/>
                </a:cubicBezTo>
                <a:lnTo>
                  <a:pt x="14" y="132"/>
                </a:lnTo>
                <a:close/>
                <a:moveTo>
                  <a:pt x="20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20"/>
                </a:lnTo>
                <a:close/>
                <a:moveTo>
                  <a:pt x="133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4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869497" y="3168518"/>
            <a:ext cx="547688" cy="547687"/>
          </a:xfrm>
          <a:custGeom>
            <a:avLst/>
            <a:gdLst>
              <a:gd name="T0" fmla="*/ 14 w 146"/>
              <a:gd name="T1" fmla="*/ 132 h 146"/>
              <a:gd name="T2" fmla="*/ 70 w 146"/>
              <a:gd name="T3" fmla="*/ 132 h 146"/>
              <a:gd name="T4" fmla="*/ 70 w 146"/>
              <a:gd name="T5" fmla="*/ 76 h 146"/>
              <a:gd name="T6" fmla="*/ 14 w 146"/>
              <a:gd name="T7" fmla="*/ 76 h 146"/>
              <a:gd name="T8" fmla="*/ 14 w 146"/>
              <a:gd name="T9" fmla="*/ 132 h 146"/>
              <a:gd name="T10" fmla="*/ 20 w 146"/>
              <a:gd name="T11" fmla="*/ 83 h 146"/>
              <a:gd name="T12" fmla="*/ 63 w 146"/>
              <a:gd name="T13" fmla="*/ 83 h 146"/>
              <a:gd name="T14" fmla="*/ 63 w 146"/>
              <a:gd name="T15" fmla="*/ 126 h 146"/>
              <a:gd name="T16" fmla="*/ 20 w 146"/>
              <a:gd name="T17" fmla="*/ 126 h 146"/>
              <a:gd name="T18" fmla="*/ 20 w 146"/>
              <a:gd name="T19" fmla="*/ 83 h 146"/>
              <a:gd name="T20" fmla="*/ 14 w 146"/>
              <a:gd name="T21" fmla="*/ 70 h 146"/>
              <a:gd name="T22" fmla="*/ 70 w 146"/>
              <a:gd name="T23" fmla="*/ 70 h 146"/>
              <a:gd name="T24" fmla="*/ 70 w 146"/>
              <a:gd name="T25" fmla="*/ 13 h 146"/>
              <a:gd name="T26" fmla="*/ 14 w 146"/>
              <a:gd name="T27" fmla="*/ 13 h 146"/>
              <a:gd name="T28" fmla="*/ 14 w 146"/>
              <a:gd name="T29" fmla="*/ 70 h 146"/>
              <a:gd name="T30" fmla="*/ 20 w 146"/>
              <a:gd name="T31" fmla="*/ 20 h 146"/>
              <a:gd name="T32" fmla="*/ 63 w 146"/>
              <a:gd name="T33" fmla="*/ 20 h 146"/>
              <a:gd name="T34" fmla="*/ 63 w 146"/>
              <a:gd name="T35" fmla="*/ 63 h 146"/>
              <a:gd name="T36" fmla="*/ 20 w 146"/>
              <a:gd name="T37" fmla="*/ 63 h 146"/>
              <a:gd name="T38" fmla="*/ 20 w 146"/>
              <a:gd name="T39" fmla="*/ 20 h 146"/>
              <a:gd name="T40" fmla="*/ 133 w 146"/>
              <a:gd name="T41" fmla="*/ 0 h 146"/>
              <a:gd name="T42" fmla="*/ 14 w 146"/>
              <a:gd name="T43" fmla="*/ 0 h 146"/>
              <a:gd name="T44" fmla="*/ 0 w 146"/>
              <a:gd name="T45" fmla="*/ 13 h 146"/>
              <a:gd name="T46" fmla="*/ 0 w 146"/>
              <a:gd name="T47" fmla="*/ 132 h 146"/>
              <a:gd name="T48" fmla="*/ 14 w 146"/>
              <a:gd name="T49" fmla="*/ 146 h 146"/>
              <a:gd name="T50" fmla="*/ 133 w 146"/>
              <a:gd name="T51" fmla="*/ 146 h 146"/>
              <a:gd name="T52" fmla="*/ 146 w 146"/>
              <a:gd name="T53" fmla="*/ 132 h 146"/>
              <a:gd name="T54" fmla="*/ 146 w 146"/>
              <a:gd name="T55" fmla="*/ 13 h 146"/>
              <a:gd name="T56" fmla="*/ 133 w 146"/>
              <a:gd name="T57" fmla="*/ 0 h 146"/>
              <a:gd name="T58" fmla="*/ 139 w 146"/>
              <a:gd name="T59" fmla="*/ 132 h 146"/>
              <a:gd name="T60" fmla="*/ 133 w 146"/>
              <a:gd name="T61" fmla="*/ 139 h 146"/>
              <a:gd name="T62" fmla="*/ 14 w 146"/>
              <a:gd name="T63" fmla="*/ 139 h 146"/>
              <a:gd name="T64" fmla="*/ 7 w 146"/>
              <a:gd name="T65" fmla="*/ 132 h 146"/>
              <a:gd name="T66" fmla="*/ 7 w 146"/>
              <a:gd name="T67" fmla="*/ 13 h 146"/>
              <a:gd name="T68" fmla="*/ 14 w 146"/>
              <a:gd name="T69" fmla="*/ 7 h 146"/>
              <a:gd name="T70" fmla="*/ 133 w 146"/>
              <a:gd name="T71" fmla="*/ 7 h 146"/>
              <a:gd name="T72" fmla="*/ 139 w 146"/>
              <a:gd name="T73" fmla="*/ 13 h 146"/>
              <a:gd name="T74" fmla="*/ 139 w 146"/>
              <a:gd name="T75" fmla="*/ 132 h 146"/>
              <a:gd name="T76" fmla="*/ 76 w 146"/>
              <a:gd name="T77" fmla="*/ 132 h 146"/>
              <a:gd name="T78" fmla="*/ 133 w 146"/>
              <a:gd name="T79" fmla="*/ 132 h 146"/>
              <a:gd name="T80" fmla="*/ 133 w 146"/>
              <a:gd name="T81" fmla="*/ 76 h 146"/>
              <a:gd name="T82" fmla="*/ 76 w 146"/>
              <a:gd name="T83" fmla="*/ 76 h 146"/>
              <a:gd name="T84" fmla="*/ 76 w 146"/>
              <a:gd name="T85" fmla="*/ 132 h 146"/>
              <a:gd name="T86" fmla="*/ 83 w 146"/>
              <a:gd name="T87" fmla="*/ 83 h 146"/>
              <a:gd name="T88" fmla="*/ 126 w 146"/>
              <a:gd name="T89" fmla="*/ 83 h 146"/>
              <a:gd name="T90" fmla="*/ 126 w 146"/>
              <a:gd name="T91" fmla="*/ 126 h 146"/>
              <a:gd name="T92" fmla="*/ 83 w 146"/>
              <a:gd name="T93" fmla="*/ 126 h 146"/>
              <a:gd name="T94" fmla="*/ 83 w 146"/>
              <a:gd name="T95" fmla="*/ 83 h 146"/>
              <a:gd name="T96" fmla="*/ 76 w 146"/>
              <a:gd name="T97" fmla="*/ 70 h 146"/>
              <a:gd name="T98" fmla="*/ 133 w 146"/>
              <a:gd name="T99" fmla="*/ 70 h 146"/>
              <a:gd name="T100" fmla="*/ 133 w 146"/>
              <a:gd name="T101" fmla="*/ 13 h 146"/>
              <a:gd name="T102" fmla="*/ 76 w 146"/>
              <a:gd name="T103" fmla="*/ 13 h 146"/>
              <a:gd name="T104" fmla="*/ 76 w 146"/>
              <a:gd name="T105" fmla="*/ 70 h 146"/>
              <a:gd name="T106" fmla="*/ 83 w 146"/>
              <a:gd name="T107" fmla="*/ 20 h 146"/>
              <a:gd name="T108" fmla="*/ 126 w 146"/>
              <a:gd name="T109" fmla="*/ 20 h 146"/>
              <a:gd name="T110" fmla="*/ 126 w 146"/>
              <a:gd name="T111" fmla="*/ 63 h 146"/>
              <a:gd name="T112" fmla="*/ 83 w 146"/>
              <a:gd name="T113" fmla="*/ 63 h 146"/>
              <a:gd name="T114" fmla="*/ 83 w 146"/>
              <a:gd name="T115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6" h="146">
                <a:moveTo>
                  <a:pt x="14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76"/>
                  <a:pt x="70" y="76"/>
                  <a:pt x="70" y="76"/>
                </a:cubicBezTo>
                <a:cubicBezTo>
                  <a:pt x="14" y="76"/>
                  <a:pt x="14" y="76"/>
                  <a:pt x="14" y="76"/>
                </a:cubicBezTo>
                <a:lnTo>
                  <a:pt x="14" y="132"/>
                </a:lnTo>
                <a:close/>
                <a:moveTo>
                  <a:pt x="20" y="83"/>
                </a:moveTo>
                <a:cubicBezTo>
                  <a:pt x="63" y="83"/>
                  <a:pt x="63" y="83"/>
                  <a:pt x="63" y="83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83"/>
                </a:lnTo>
                <a:close/>
                <a:moveTo>
                  <a:pt x="14" y="70"/>
                </a:moveTo>
                <a:cubicBezTo>
                  <a:pt x="70" y="70"/>
                  <a:pt x="70" y="70"/>
                  <a:pt x="70" y="70"/>
                </a:cubicBezTo>
                <a:cubicBezTo>
                  <a:pt x="70" y="13"/>
                  <a:pt x="70" y="13"/>
                  <a:pt x="70" y="13"/>
                </a:cubicBezTo>
                <a:cubicBezTo>
                  <a:pt x="14" y="13"/>
                  <a:pt x="14" y="13"/>
                  <a:pt x="14" y="13"/>
                </a:cubicBezTo>
                <a:lnTo>
                  <a:pt x="14" y="70"/>
                </a:lnTo>
                <a:close/>
                <a:moveTo>
                  <a:pt x="20" y="20"/>
                </a:moveTo>
                <a:cubicBezTo>
                  <a:pt x="63" y="20"/>
                  <a:pt x="63" y="20"/>
                  <a:pt x="63" y="20"/>
                </a:cubicBezTo>
                <a:cubicBezTo>
                  <a:pt x="63" y="63"/>
                  <a:pt x="63" y="63"/>
                  <a:pt x="63" y="63"/>
                </a:cubicBezTo>
                <a:cubicBezTo>
                  <a:pt x="20" y="63"/>
                  <a:pt x="20" y="63"/>
                  <a:pt x="20" y="63"/>
                </a:cubicBezTo>
                <a:lnTo>
                  <a:pt x="20" y="20"/>
                </a:lnTo>
                <a:close/>
                <a:moveTo>
                  <a:pt x="133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4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76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76" y="76"/>
                  <a:pt x="76" y="76"/>
                  <a:pt x="76" y="76"/>
                </a:cubicBezTo>
                <a:lnTo>
                  <a:pt x="76" y="132"/>
                </a:lnTo>
                <a:close/>
                <a:moveTo>
                  <a:pt x="83" y="83"/>
                </a:moveTo>
                <a:cubicBezTo>
                  <a:pt x="126" y="83"/>
                  <a:pt x="126" y="83"/>
                  <a:pt x="126" y="83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83" y="126"/>
                  <a:pt x="83" y="126"/>
                  <a:pt x="83" y="126"/>
                </a:cubicBezTo>
                <a:lnTo>
                  <a:pt x="83" y="83"/>
                </a:lnTo>
                <a:close/>
                <a:moveTo>
                  <a:pt x="76" y="70"/>
                </a:moveTo>
                <a:cubicBezTo>
                  <a:pt x="133" y="70"/>
                  <a:pt x="133" y="70"/>
                  <a:pt x="133" y="70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76" y="13"/>
                  <a:pt x="76" y="13"/>
                  <a:pt x="76" y="13"/>
                </a:cubicBezTo>
                <a:lnTo>
                  <a:pt x="76" y="70"/>
                </a:lnTo>
                <a:close/>
                <a:moveTo>
                  <a:pt x="83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83" y="63"/>
                  <a:pt x="83" y="63"/>
                  <a:pt x="83" y="63"/>
                </a:cubicBezTo>
                <a:lnTo>
                  <a:pt x="83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15863272" y="3141382"/>
            <a:ext cx="549275" cy="528386"/>
          </a:xfrm>
          <a:custGeom>
            <a:avLst/>
            <a:gdLst>
              <a:gd name="T0" fmla="*/ 132 w 146"/>
              <a:gd name="T1" fmla="*/ 0 h 146"/>
              <a:gd name="T2" fmla="*/ 13 w 146"/>
              <a:gd name="T3" fmla="*/ 0 h 146"/>
              <a:gd name="T4" fmla="*/ 0 w 146"/>
              <a:gd name="T5" fmla="*/ 13 h 146"/>
              <a:gd name="T6" fmla="*/ 0 w 146"/>
              <a:gd name="T7" fmla="*/ 132 h 146"/>
              <a:gd name="T8" fmla="*/ 13 w 146"/>
              <a:gd name="T9" fmla="*/ 146 h 146"/>
              <a:gd name="T10" fmla="*/ 132 w 146"/>
              <a:gd name="T11" fmla="*/ 146 h 146"/>
              <a:gd name="T12" fmla="*/ 146 w 146"/>
              <a:gd name="T13" fmla="*/ 132 h 146"/>
              <a:gd name="T14" fmla="*/ 146 w 146"/>
              <a:gd name="T15" fmla="*/ 13 h 146"/>
              <a:gd name="T16" fmla="*/ 132 w 146"/>
              <a:gd name="T17" fmla="*/ 0 h 146"/>
              <a:gd name="T18" fmla="*/ 139 w 146"/>
              <a:gd name="T19" fmla="*/ 132 h 146"/>
              <a:gd name="T20" fmla="*/ 132 w 146"/>
              <a:gd name="T21" fmla="*/ 139 h 146"/>
              <a:gd name="T22" fmla="*/ 13 w 146"/>
              <a:gd name="T23" fmla="*/ 139 h 146"/>
              <a:gd name="T24" fmla="*/ 7 w 146"/>
              <a:gd name="T25" fmla="*/ 132 h 146"/>
              <a:gd name="T26" fmla="*/ 7 w 146"/>
              <a:gd name="T27" fmla="*/ 13 h 146"/>
              <a:gd name="T28" fmla="*/ 13 w 146"/>
              <a:gd name="T29" fmla="*/ 7 h 146"/>
              <a:gd name="T30" fmla="*/ 132 w 146"/>
              <a:gd name="T31" fmla="*/ 7 h 146"/>
              <a:gd name="T32" fmla="*/ 139 w 146"/>
              <a:gd name="T33" fmla="*/ 13 h 146"/>
              <a:gd name="T34" fmla="*/ 139 w 146"/>
              <a:gd name="T35" fmla="*/ 132 h 146"/>
              <a:gd name="T36" fmla="*/ 76 w 146"/>
              <a:gd name="T37" fmla="*/ 132 h 146"/>
              <a:gd name="T38" fmla="*/ 132 w 146"/>
              <a:gd name="T39" fmla="*/ 132 h 146"/>
              <a:gd name="T40" fmla="*/ 132 w 146"/>
              <a:gd name="T41" fmla="*/ 13 h 146"/>
              <a:gd name="T42" fmla="*/ 76 w 146"/>
              <a:gd name="T43" fmla="*/ 13 h 146"/>
              <a:gd name="T44" fmla="*/ 76 w 146"/>
              <a:gd name="T45" fmla="*/ 132 h 146"/>
              <a:gd name="T46" fmla="*/ 83 w 146"/>
              <a:gd name="T47" fmla="*/ 20 h 146"/>
              <a:gd name="T48" fmla="*/ 126 w 146"/>
              <a:gd name="T49" fmla="*/ 20 h 146"/>
              <a:gd name="T50" fmla="*/ 126 w 146"/>
              <a:gd name="T51" fmla="*/ 126 h 146"/>
              <a:gd name="T52" fmla="*/ 83 w 146"/>
              <a:gd name="T53" fmla="*/ 126 h 146"/>
              <a:gd name="T54" fmla="*/ 83 w 146"/>
              <a:gd name="T55" fmla="*/ 20 h 146"/>
              <a:gd name="T56" fmla="*/ 13 w 146"/>
              <a:gd name="T57" fmla="*/ 132 h 146"/>
              <a:gd name="T58" fmla="*/ 70 w 146"/>
              <a:gd name="T59" fmla="*/ 132 h 146"/>
              <a:gd name="T60" fmla="*/ 70 w 146"/>
              <a:gd name="T61" fmla="*/ 13 h 146"/>
              <a:gd name="T62" fmla="*/ 13 w 146"/>
              <a:gd name="T63" fmla="*/ 13 h 146"/>
              <a:gd name="T64" fmla="*/ 13 w 146"/>
              <a:gd name="T65" fmla="*/ 132 h 146"/>
              <a:gd name="T66" fmla="*/ 20 w 146"/>
              <a:gd name="T67" fmla="*/ 20 h 146"/>
              <a:gd name="T68" fmla="*/ 63 w 146"/>
              <a:gd name="T69" fmla="*/ 20 h 146"/>
              <a:gd name="T70" fmla="*/ 63 w 146"/>
              <a:gd name="T71" fmla="*/ 126 h 146"/>
              <a:gd name="T72" fmla="*/ 20 w 146"/>
              <a:gd name="T73" fmla="*/ 126 h 146"/>
              <a:gd name="T74" fmla="*/ 20 w 146"/>
              <a:gd name="T75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6" h="146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76" y="132"/>
                </a:moveTo>
                <a:cubicBezTo>
                  <a:pt x="132" y="132"/>
                  <a:pt x="132" y="132"/>
                  <a:pt x="132" y="132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76" y="13"/>
                  <a:pt x="76" y="13"/>
                  <a:pt x="76" y="13"/>
                </a:cubicBezTo>
                <a:lnTo>
                  <a:pt x="76" y="132"/>
                </a:lnTo>
                <a:close/>
                <a:moveTo>
                  <a:pt x="83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83" y="126"/>
                  <a:pt x="83" y="126"/>
                  <a:pt x="83" y="126"/>
                </a:cubicBezTo>
                <a:lnTo>
                  <a:pt x="83" y="20"/>
                </a:lnTo>
                <a:close/>
                <a:moveTo>
                  <a:pt x="13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13"/>
                  <a:pt x="70" y="13"/>
                  <a:pt x="70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132"/>
                </a:lnTo>
                <a:close/>
                <a:moveTo>
                  <a:pt x="20" y="20"/>
                </a:moveTo>
                <a:cubicBezTo>
                  <a:pt x="63" y="20"/>
                  <a:pt x="63" y="20"/>
                  <a:pt x="63" y="20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16907847" y="3141382"/>
            <a:ext cx="547688" cy="528386"/>
          </a:xfrm>
          <a:custGeom>
            <a:avLst/>
            <a:gdLst>
              <a:gd name="T0" fmla="*/ 13 w 146"/>
              <a:gd name="T1" fmla="*/ 132 h 146"/>
              <a:gd name="T2" fmla="*/ 132 w 146"/>
              <a:gd name="T3" fmla="*/ 132 h 146"/>
              <a:gd name="T4" fmla="*/ 132 w 146"/>
              <a:gd name="T5" fmla="*/ 76 h 146"/>
              <a:gd name="T6" fmla="*/ 13 w 146"/>
              <a:gd name="T7" fmla="*/ 76 h 146"/>
              <a:gd name="T8" fmla="*/ 13 w 146"/>
              <a:gd name="T9" fmla="*/ 132 h 146"/>
              <a:gd name="T10" fmla="*/ 20 w 146"/>
              <a:gd name="T11" fmla="*/ 83 h 146"/>
              <a:gd name="T12" fmla="*/ 126 w 146"/>
              <a:gd name="T13" fmla="*/ 83 h 146"/>
              <a:gd name="T14" fmla="*/ 126 w 146"/>
              <a:gd name="T15" fmla="*/ 126 h 146"/>
              <a:gd name="T16" fmla="*/ 20 w 146"/>
              <a:gd name="T17" fmla="*/ 126 h 146"/>
              <a:gd name="T18" fmla="*/ 20 w 146"/>
              <a:gd name="T19" fmla="*/ 83 h 146"/>
              <a:gd name="T20" fmla="*/ 132 w 146"/>
              <a:gd name="T21" fmla="*/ 0 h 146"/>
              <a:gd name="T22" fmla="*/ 13 w 146"/>
              <a:gd name="T23" fmla="*/ 0 h 146"/>
              <a:gd name="T24" fmla="*/ 0 w 146"/>
              <a:gd name="T25" fmla="*/ 13 h 146"/>
              <a:gd name="T26" fmla="*/ 0 w 146"/>
              <a:gd name="T27" fmla="*/ 132 h 146"/>
              <a:gd name="T28" fmla="*/ 13 w 146"/>
              <a:gd name="T29" fmla="*/ 146 h 146"/>
              <a:gd name="T30" fmla="*/ 132 w 146"/>
              <a:gd name="T31" fmla="*/ 146 h 146"/>
              <a:gd name="T32" fmla="*/ 146 w 146"/>
              <a:gd name="T33" fmla="*/ 132 h 146"/>
              <a:gd name="T34" fmla="*/ 146 w 146"/>
              <a:gd name="T35" fmla="*/ 13 h 146"/>
              <a:gd name="T36" fmla="*/ 132 w 146"/>
              <a:gd name="T37" fmla="*/ 0 h 146"/>
              <a:gd name="T38" fmla="*/ 139 w 146"/>
              <a:gd name="T39" fmla="*/ 132 h 146"/>
              <a:gd name="T40" fmla="*/ 132 w 146"/>
              <a:gd name="T41" fmla="*/ 139 h 146"/>
              <a:gd name="T42" fmla="*/ 13 w 146"/>
              <a:gd name="T43" fmla="*/ 139 h 146"/>
              <a:gd name="T44" fmla="*/ 7 w 146"/>
              <a:gd name="T45" fmla="*/ 132 h 146"/>
              <a:gd name="T46" fmla="*/ 7 w 146"/>
              <a:gd name="T47" fmla="*/ 13 h 146"/>
              <a:gd name="T48" fmla="*/ 13 w 146"/>
              <a:gd name="T49" fmla="*/ 7 h 146"/>
              <a:gd name="T50" fmla="*/ 132 w 146"/>
              <a:gd name="T51" fmla="*/ 7 h 146"/>
              <a:gd name="T52" fmla="*/ 139 w 146"/>
              <a:gd name="T53" fmla="*/ 13 h 146"/>
              <a:gd name="T54" fmla="*/ 139 w 146"/>
              <a:gd name="T55" fmla="*/ 132 h 146"/>
              <a:gd name="T56" fmla="*/ 13 w 146"/>
              <a:gd name="T57" fmla="*/ 70 h 146"/>
              <a:gd name="T58" fmla="*/ 132 w 146"/>
              <a:gd name="T59" fmla="*/ 70 h 146"/>
              <a:gd name="T60" fmla="*/ 132 w 146"/>
              <a:gd name="T61" fmla="*/ 13 h 146"/>
              <a:gd name="T62" fmla="*/ 13 w 146"/>
              <a:gd name="T63" fmla="*/ 13 h 146"/>
              <a:gd name="T64" fmla="*/ 13 w 146"/>
              <a:gd name="T65" fmla="*/ 70 h 146"/>
              <a:gd name="T66" fmla="*/ 20 w 146"/>
              <a:gd name="T67" fmla="*/ 20 h 146"/>
              <a:gd name="T68" fmla="*/ 126 w 146"/>
              <a:gd name="T69" fmla="*/ 20 h 146"/>
              <a:gd name="T70" fmla="*/ 126 w 146"/>
              <a:gd name="T71" fmla="*/ 63 h 146"/>
              <a:gd name="T72" fmla="*/ 20 w 146"/>
              <a:gd name="T73" fmla="*/ 63 h 146"/>
              <a:gd name="T74" fmla="*/ 20 w 146"/>
              <a:gd name="T75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6" h="146">
                <a:moveTo>
                  <a:pt x="13" y="132"/>
                </a:moveTo>
                <a:cubicBezTo>
                  <a:pt x="132" y="132"/>
                  <a:pt x="132" y="132"/>
                  <a:pt x="132" y="132"/>
                </a:cubicBezTo>
                <a:cubicBezTo>
                  <a:pt x="132" y="76"/>
                  <a:pt x="132" y="76"/>
                  <a:pt x="132" y="76"/>
                </a:cubicBezTo>
                <a:cubicBezTo>
                  <a:pt x="13" y="76"/>
                  <a:pt x="13" y="76"/>
                  <a:pt x="13" y="76"/>
                </a:cubicBezTo>
                <a:lnTo>
                  <a:pt x="13" y="132"/>
                </a:lnTo>
                <a:close/>
                <a:moveTo>
                  <a:pt x="20" y="83"/>
                </a:moveTo>
                <a:cubicBezTo>
                  <a:pt x="126" y="83"/>
                  <a:pt x="126" y="83"/>
                  <a:pt x="126" y="83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83"/>
                </a:ln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13" y="70"/>
                </a:moveTo>
                <a:cubicBezTo>
                  <a:pt x="132" y="70"/>
                  <a:pt x="132" y="70"/>
                  <a:pt x="132" y="70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70"/>
                </a:lnTo>
                <a:close/>
                <a:moveTo>
                  <a:pt x="20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20" y="63"/>
                  <a:pt x="20" y="63"/>
                  <a:pt x="20" y="63"/>
                </a:cubicBezTo>
                <a:lnTo>
                  <a:pt x="20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1226261" y="4250860"/>
            <a:ext cx="547688" cy="549275"/>
          </a:xfrm>
          <a:custGeom>
            <a:avLst/>
            <a:gdLst>
              <a:gd name="T0" fmla="*/ 13 w 146"/>
              <a:gd name="T1" fmla="*/ 132 h 146"/>
              <a:gd name="T2" fmla="*/ 70 w 146"/>
              <a:gd name="T3" fmla="*/ 132 h 146"/>
              <a:gd name="T4" fmla="*/ 70 w 146"/>
              <a:gd name="T5" fmla="*/ 76 h 146"/>
              <a:gd name="T6" fmla="*/ 13 w 146"/>
              <a:gd name="T7" fmla="*/ 76 h 146"/>
              <a:gd name="T8" fmla="*/ 13 w 146"/>
              <a:gd name="T9" fmla="*/ 132 h 146"/>
              <a:gd name="T10" fmla="*/ 20 w 146"/>
              <a:gd name="T11" fmla="*/ 83 h 146"/>
              <a:gd name="T12" fmla="*/ 63 w 146"/>
              <a:gd name="T13" fmla="*/ 83 h 146"/>
              <a:gd name="T14" fmla="*/ 63 w 146"/>
              <a:gd name="T15" fmla="*/ 126 h 146"/>
              <a:gd name="T16" fmla="*/ 20 w 146"/>
              <a:gd name="T17" fmla="*/ 126 h 146"/>
              <a:gd name="T18" fmla="*/ 20 w 146"/>
              <a:gd name="T19" fmla="*/ 83 h 146"/>
              <a:gd name="T20" fmla="*/ 132 w 146"/>
              <a:gd name="T21" fmla="*/ 0 h 146"/>
              <a:gd name="T22" fmla="*/ 13 w 146"/>
              <a:gd name="T23" fmla="*/ 0 h 146"/>
              <a:gd name="T24" fmla="*/ 0 w 146"/>
              <a:gd name="T25" fmla="*/ 13 h 146"/>
              <a:gd name="T26" fmla="*/ 0 w 146"/>
              <a:gd name="T27" fmla="*/ 132 h 146"/>
              <a:gd name="T28" fmla="*/ 13 w 146"/>
              <a:gd name="T29" fmla="*/ 146 h 146"/>
              <a:gd name="T30" fmla="*/ 132 w 146"/>
              <a:gd name="T31" fmla="*/ 146 h 146"/>
              <a:gd name="T32" fmla="*/ 146 w 146"/>
              <a:gd name="T33" fmla="*/ 132 h 146"/>
              <a:gd name="T34" fmla="*/ 146 w 146"/>
              <a:gd name="T35" fmla="*/ 13 h 146"/>
              <a:gd name="T36" fmla="*/ 132 w 146"/>
              <a:gd name="T37" fmla="*/ 0 h 146"/>
              <a:gd name="T38" fmla="*/ 139 w 146"/>
              <a:gd name="T39" fmla="*/ 132 h 146"/>
              <a:gd name="T40" fmla="*/ 132 w 146"/>
              <a:gd name="T41" fmla="*/ 139 h 146"/>
              <a:gd name="T42" fmla="*/ 13 w 146"/>
              <a:gd name="T43" fmla="*/ 139 h 146"/>
              <a:gd name="T44" fmla="*/ 7 w 146"/>
              <a:gd name="T45" fmla="*/ 132 h 146"/>
              <a:gd name="T46" fmla="*/ 7 w 146"/>
              <a:gd name="T47" fmla="*/ 13 h 146"/>
              <a:gd name="T48" fmla="*/ 13 w 146"/>
              <a:gd name="T49" fmla="*/ 7 h 146"/>
              <a:gd name="T50" fmla="*/ 132 w 146"/>
              <a:gd name="T51" fmla="*/ 7 h 146"/>
              <a:gd name="T52" fmla="*/ 139 w 146"/>
              <a:gd name="T53" fmla="*/ 13 h 146"/>
              <a:gd name="T54" fmla="*/ 139 w 146"/>
              <a:gd name="T55" fmla="*/ 132 h 146"/>
              <a:gd name="T56" fmla="*/ 13 w 146"/>
              <a:gd name="T57" fmla="*/ 70 h 146"/>
              <a:gd name="T58" fmla="*/ 70 w 146"/>
              <a:gd name="T59" fmla="*/ 70 h 146"/>
              <a:gd name="T60" fmla="*/ 70 w 146"/>
              <a:gd name="T61" fmla="*/ 13 h 146"/>
              <a:gd name="T62" fmla="*/ 13 w 146"/>
              <a:gd name="T63" fmla="*/ 13 h 146"/>
              <a:gd name="T64" fmla="*/ 13 w 146"/>
              <a:gd name="T65" fmla="*/ 70 h 146"/>
              <a:gd name="T66" fmla="*/ 20 w 146"/>
              <a:gd name="T67" fmla="*/ 20 h 146"/>
              <a:gd name="T68" fmla="*/ 63 w 146"/>
              <a:gd name="T69" fmla="*/ 20 h 146"/>
              <a:gd name="T70" fmla="*/ 63 w 146"/>
              <a:gd name="T71" fmla="*/ 63 h 146"/>
              <a:gd name="T72" fmla="*/ 20 w 146"/>
              <a:gd name="T73" fmla="*/ 63 h 146"/>
              <a:gd name="T74" fmla="*/ 20 w 146"/>
              <a:gd name="T75" fmla="*/ 20 h 146"/>
              <a:gd name="T76" fmla="*/ 76 w 146"/>
              <a:gd name="T77" fmla="*/ 132 h 146"/>
              <a:gd name="T78" fmla="*/ 132 w 146"/>
              <a:gd name="T79" fmla="*/ 132 h 146"/>
              <a:gd name="T80" fmla="*/ 132 w 146"/>
              <a:gd name="T81" fmla="*/ 13 h 146"/>
              <a:gd name="T82" fmla="*/ 76 w 146"/>
              <a:gd name="T83" fmla="*/ 13 h 146"/>
              <a:gd name="T84" fmla="*/ 76 w 146"/>
              <a:gd name="T85" fmla="*/ 132 h 146"/>
              <a:gd name="T86" fmla="*/ 83 w 146"/>
              <a:gd name="T87" fmla="*/ 20 h 146"/>
              <a:gd name="T88" fmla="*/ 126 w 146"/>
              <a:gd name="T89" fmla="*/ 20 h 146"/>
              <a:gd name="T90" fmla="*/ 126 w 146"/>
              <a:gd name="T91" fmla="*/ 126 h 146"/>
              <a:gd name="T92" fmla="*/ 83 w 146"/>
              <a:gd name="T93" fmla="*/ 126 h 146"/>
              <a:gd name="T94" fmla="*/ 83 w 146"/>
              <a:gd name="T95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" h="146">
                <a:moveTo>
                  <a:pt x="13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76"/>
                  <a:pt x="70" y="76"/>
                  <a:pt x="70" y="76"/>
                </a:cubicBezTo>
                <a:cubicBezTo>
                  <a:pt x="13" y="76"/>
                  <a:pt x="13" y="76"/>
                  <a:pt x="13" y="76"/>
                </a:cubicBezTo>
                <a:lnTo>
                  <a:pt x="13" y="132"/>
                </a:lnTo>
                <a:close/>
                <a:moveTo>
                  <a:pt x="20" y="83"/>
                </a:moveTo>
                <a:cubicBezTo>
                  <a:pt x="63" y="83"/>
                  <a:pt x="63" y="83"/>
                  <a:pt x="63" y="83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83"/>
                </a:lnTo>
                <a:close/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2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2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13" y="70"/>
                </a:moveTo>
                <a:cubicBezTo>
                  <a:pt x="70" y="70"/>
                  <a:pt x="70" y="70"/>
                  <a:pt x="70" y="70"/>
                </a:cubicBezTo>
                <a:cubicBezTo>
                  <a:pt x="70" y="13"/>
                  <a:pt x="70" y="13"/>
                  <a:pt x="70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70"/>
                </a:lnTo>
                <a:close/>
                <a:moveTo>
                  <a:pt x="20" y="20"/>
                </a:moveTo>
                <a:cubicBezTo>
                  <a:pt x="63" y="20"/>
                  <a:pt x="63" y="20"/>
                  <a:pt x="63" y="20"/>
                </a:cubicBezTo>
                <a:cubicBezTo>
                  <a:pt x="63" y="63"/>
                  <a:pt x="63" y="63"/>
                  <a:pt x="63" y="63"/>
                </a:cubicBezTo>
                <a:cubicBezTo>
                  <a:pt x="20" y="63"/>
                  <a:pt x="20" y="63"/>
                  <a:pt x="20" y="63"/>
                </a:cubicBezTo>
                <a:lnTo>
                  <a:pt x="20" y="20"/>
                </a:lnTo>
                <a:close/>
                <a:moveTo>
                  <a:pt x="76" y="132"/>
                </a:moveTo>
                <a:cubicBezTo>
                  <a:pt x="132" y="132"/>
                  <a:pt x="132" y="132"/>
                  <a:pt x="132" y="132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76" y="13"/>
                  <a:pt x="76" y="13"/>
                  <a:pt x="76" y="13"/>
                </a:cubicBezTo>
                <a:lnTo>
                  <a:pt x="76" y="132"/>
                </a:lnTo>
                <a:close/>
                <a:moveTo>
                  <a:pt x="83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83" y="126"/>
                  <a:pt x="83" y="126"/>
                  <a:pt x="83" y="126"/>
                </a:cubicBezTo>
                <a:lnTo>
                  <a:pt x="83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2270836" y="4250860"/>
            <a:ext cx="547688" cy="549275"/>
          </a:xfrm>
          <a:custGeom>
            <a:avLst/>
            <a:gdLst>
              <a:gd name="T0" fmla="*/ 133 w 146"/>
              <a:gd name="T1" fmla="*/ 0 h 146"/>
              <a:gd name="T2" fmla="*/ 13 w 146"/>
              <a:gd name="T3" fmla="*/ 0 h 146"/>
              <a:gd name="T4" fmla="*/ 0 w 146"/>
              <a:gd name="T5" fmla="*/ 13 h 146"/>
              <a:gd name="T6" fmla="*/ 0 w 146"/>
              <a:gd name="T7" fmla="*/ 132 h 146"/>
              <a:gd name="T8" fmla="*/ 13 w 146"/>
              <a:gd name="T9" fmla="*/ 146 h 146"/>
              <a:gd name="T10" fmla="*/ 133 w 146"/>
              <a:gd name="T11" fmla="*/ 146 h 146"/>
              <a:gd name="T12" fmla="*/ 146 w 146"/>
              <a:gd name="T13" fmla="*/ 132 h 146"/>
              <a:gd name="T14" fmla="*/ 146 w 146"/>
              <a:gd name="T15" fmla="*/ 13 h 146"/>
              <a:gd name="T16" fmla="*/ 133 w 146"/>
              <a:gd name="T17" fmla="*/ 0 h 146"/>
              <a:gd name="T18" fmla="*/ 139 w 146"/>
              <a:gd name="T19" fmla="*/ 132 h 146"/>
              <a:gd name="T20" fmla="*/ 133 w 146"/>
              <a:gd name="T21" fmla="*/ 139 h 146"/>
              <a:gd name="T22" fmla="*/ 13 w 146"/>
              <a:gd name="T23" fmla="*/ 139 h 146"/>
              <a:gd name="T24" fmla="*/ 7 w 146"/>
              <a:gd name="T25" fmla="*/ 132 h 146"/>
              <a:gd name="T26" fmla="*/ 7 w 146"/>
              <a:gd name="T27" fmla="*/ 13 h 146"/>
              <a:gd name="T28" fmla="*/ 13 w 146"/>
              <a:gd name="T29" fmla="*/ 7 h 146"/>
              <a:gd name="T30" fmla="*/ 133 w 146"/>
              <a:gd name="T31" fmla="*/ 7 h 146"/>
              <a:gd name="T32" fmla="*/ 139 w 146"/>
              <a:gd name="T33" fmla="*/ 13 h 146"/>
              <a:gd name="T34" fmla="*/ 139 w 146"/>
              <a:gd name="T35" fmla="*/ 132 h 146"/>
              <a:gd name="T36" fmla="*/ 76 w 146"/>
              <a:gd name="T37" fmla="*/ 70 h 146"/>
              <a:gd name="T38" fmla="*/ 133 w 146"/>
              <a:gd name="T39" fmla="*/ 70 h 146"/>
              <a:gd name="T40" fmla="*/ 133 w 146"/>
              <a:gd name="T41" fmla="*/ 13 h 146"/>
              <a:gd name="T42" fmla="*/ 76 w 146"/>
              <a:gd name="T43" fmla="*/ 13 h 146"/>
              <a:gd name="T44" fmla="*/ 76 w 146"/>
              <a:gd name="T45" fmla="*/ 70 h 146"/>
              <a:gd name="T46" fmla="*/ 83 w 146"/>
              <a:gd name="T47" fmla="*/ 20 h 146"/>
              <a:gd name="T48" fmla="*/ 126 w 146"/>
              <a:gd name="T49" fmla="*/ 20 h 146"/>
              <a:gd name="T50" fmla="*/ 126 w 146"/>
              <a:gd name="T51" fmla="*/ 63 h 146"/>
              <a:gd name="T52" fmla="*/ 83 w 146"/>
              <a:gd name="T53" fmla="*/ 63 h 146"/>
              <a:gd name="T54" fmla="*/ 83 w 146"/>
              <a:gd name="T55" fmla="*/ 20 h 146"/>
              <a:gd name="T56" fmla="*/ 70 w 146"/>
              <a:gd name="T57" fmla="*/ 13 h 146"/>
              <a:gd name="T58" fmla="*/ 13 w 146"/>
              <a:gd name="T59" fmla="*/ 13 h 146"/>
              <a:gd name="T60" fmla="*/ 13 w 146"/>
              <a:gd name="T61" fmla="*/ 70 h 146"/>
              <a:gd name="T62" fmla="*/ 70 w 146"/>
              <a:gd name="T63" fmla="*/ 70 h 146"/>
              <a:gd name="T64" fmla="*/ 70 w 146"/>
              <a:gd name="T65" fmla="*/ 13 h 146"/>
              <a:gd name="T66" fmla="*/ 63 w 146"/>
              <a:gd name="T67" fmla="*/ 63 h 146"/>
              <a:gd name="T68" fmla="*/ 20 w 146"/>
              <a:gd name="T69" fmla="*/ 63 h 146"/>
              <a:gd name="T70" fmla="*/ 20 w 146"/>
              <a:gd name="T71" fmla="*/ 20 h 146"/>
              <a:gd name="T72" fmla="*/ 63 w 146"/>
              <a:gd name="T73" fmla="*/ 20 h 146"/>
              <a:gd name="T74" fmla="*/ 63 w 146"/>
              <a:gd name="T75" fmla="*/ 63 h 146"/>
              <a:gd name="T76" fmla="*/ 13 w 146"/>
              <a:gd name="T77" fmla="*/ 132 h 146"/>
              <a:gd name="T78" fmla="*/ 133 w 146"/>
              <a:gd name="T79" fmla="*/ 132 h 146"/>
              <a:gd name="T80" fmla="*/ 133 w 146"/>
              <a:gd name="T81" fmla="*/ 76 h 146"/>
              <a:gd name="T82" fmla="*/ 13 w 146"/>
              <a:gd name="T83" fmla="*/ 76 h 146"/>
              <a:gd name="T84" fmla="*/ 13 w 146"/>
              <a:gd name="T85" fmla="*/ 132 h 146"/>
              <a:gd name="T86" fmla="*/ 20 w 146"/>
              <a:gd name="T87" fmla="*/ 83 h 146"/>
              <a:gd name="T88" fmla="*/ 126 w 146"/>
              <a:gd name="T89" fmla="*/ 83 h 146"/>
              <a:gd name="T90" fmla="*/ 126 w 146"/>
              <a:gd name="T91" fmla="*/ 126 h 146"/>
              <a:gd name="T92" fmla="*/ 20 w 146"/>
              <a:gd name="T93" fmla="*/ 126 h 146"/>
              <a:gd name="T94" fmla="*/ 20 w 146"/>
              <a:gd name="T95" fmla="*/ 8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" h="146"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76" y="70"/>
                </a:moveTo>
                <a:cubicBezTo>
                  <a:pt x="133" y="70"/>
                  <a:pt x="133" y="70"/>
                  <a:pt x="133" y="70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76" y="13"/>
                  <a:pt x="76" y="13"/>
                  <a:pt x="76" y="13"/>
                </a:cubicBezTo>
                <a:lnTo>
                  <a:pt x="76" y="70"/>
                </a:lnTo>
                <a:close/>
                <a:moveTo>
                  <a:pt x="83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83" y="63"/>
                  <a:pt x="83" y="63"/>
                  <a:pt x="83" y="63"/>
                </a:cubicBezTo>
                <a:lnTo>
                  <a:pt x="83" y="20"/>
                </a:lnTo>
                <a:close/>
                <a:moveTo>
                  <a:pt x="70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70"/>
                  <a:pt x="13" y="70"/>
                  <a:pt x="13" y="70"/>
                </a:cubicBezTo>
                <a:cubicBezTo>
                  <a:pt x="70" y="70"/>
                  <a:pt x="70" y="70"/>
                  <a:pt x="70" y="70"/>
                </a:cubicBezTo>
                <a:lnTo>
                  <a:pt x="70" y="13"/>
                </a:lnTo>
                <a:close/>
                <a:moveTo>
                  <a:pt x="63" y="63"/>
                </a:moveTo>
                <a:cubicBezTo>
                  <a:pt x="20" y="63"/>
                  <a:pt x="20" y="63"/>
                  <a:pt x="20" y="63"/>
                </a:cubicBezTo>
                <a:cubicBezTo>
                  <a:pt x="20" y="20"/>
                  <a:pt x="20" y="20"/>
                  <a:pt x="20" y="20"/>
                </a:cubicBezTo>
                <a:cubicBezTo>
                  <a:pt x="63" y="20"/>
                  <a:pt x="63" y="20"/>
                  <a:pt x="63" y="20"/>
                </a:cubicBezTo>
                <a:lnTo>
                  <a:pt x="63" y="63"/>
                </a:lnTo>
                <a:close/>
                <a:moveTo>
                  <a:pt x="13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" y="76"/>
                  <a:pt x="13" y="76"/>
                  <a:pt x="13" y="76"/>
                </a:cubicBezTo>
                <a:lnTo>
                  <a:pt x="13" y="132"/>
                </a:lnTo>
                <a:close/>
                <a:moveTo>
                  <a:pt x="20" y="83"/>
                </a:moveTo>
                <a:cubicBezTo>
                  <a:pt x="126" y="83"/>
                  <a:pt x="126" y="83"/>
                  <a:pt x="126" y="83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8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3313823" y="4250860"/>
            <a:ext cx="547688" cy="549275"/>
          </a:xfrm>
          <a:custGeom>
            <a:avLst/>
            <a:gdLst>
              <a:gd name="T0" fmla="*/ 76 w 146"/>
              <a:gd name="T1" fmla="*/ 132 h 146"/>
              <a:gd name="T2" fmla="*/ 133 w 146"/>
              <a:gd name="T3" fmla="*/ 132 h 146"/>
              <a:gd name="T4" fmla="*/ 133 w 146"/>
              <a:gd name="T5" fmla="*/ 76 h 146"/>
              <a:gd name="T6" fmla="*/ 76 w 146"/>
              <a:gd name="T7" fmla="*/ 76 h 146"/>
              <a:gd name="T8" fmla="*/ 76 w 146"/>
              <a:gd name="T9" fmla="*/ 132 h 146"/>
              <a:gd name="T10" fmla="*/ 83 w 146"/>
              <a:gd name="T11" fmla="*/ 83 h 146"/>
              <a:gd name="T12" fmla="*/ 126 w 146"/>
              <a:gd name="T13" fmla="*/ 83 h 146"/>
              <a:gd name="T14" fmla="*/ 126 w 146"/>
              <a:gd name="T15" fmla="*/ 126 h 146"/>
              <a:gd name="T16" fmla="*/ 83 w 146"/>
              <a:gd name="T17" fmla="*/ 126 h 146"/>
              <a:gd name="T18" fmla="*/ 83 w 146"/>
              <a:gd name="T19" fmla="*/ 83 h 146"/>
              <a:gd name="T20" fmla="*/ 13 w 146"/>
              <a:gd name="T21" fmla="*/ 132 h 146"/>
              <a:gd name="T22" fmla="*/ 70 w 146"/>
              <a:gd name="T23" fmla="*/ 132 h 146"/>
              <a:gd name="T24" fmla="*/ 70 w 146"/>
              <a:gd name="T25" fmla="*/ 13 h 146"/>
              <a:gd name="T26" fmla="*/ 13 w 146"/>
              <a:gd name="T27" fmla="*/ 13 h 146"/>
              <a:gd name="T28" fmla="*/ 13 w 146"/>
              <a:gd name="T29" fmla="*/ 132 h 146"/>
              <a:gd name="T30" fmla="*/ 20 w 146"/>
              <a:gd name="T31" fmla="*/ 20 h 146"/>
              <a:gd name="T32" fmla="*/ 63 w 146"/>
              <a:gd name="T33" fmla="*/ 20 h 146"/>
              <a:gd name="T34" fmla="*/ 63 w 146"/>
              <a:gd name="T35" fmla="*/ 126 h 146"/>
              <a:gd name="T36" fmla="*/ 20 w 146"/>
              <a:gd name="T37" fmla="*/ 126 h 146"/>
              <a:gd name="T38" fmla="*/ 20 w 146"/>
              <a:gd name="T39" fmla="*/ 20 h 146"/>
              <a:gd name="T40" fmla="*/ 76 w 146"/>
              <a:gd name="T41" fmla="*/ 70 h 146"/>
              <a:gd name="T42" fmla="*/ 133 w 146"/>
              <a:gd name="T43" fmla="*/ 70 h 146"/>
              <a:gd name="T44" fmla="*/ 133 w 146"/>
              <a:gd name="T45" fmla="*/ 13 h 146"/>
              <a:gd name="T46" fmla="*/ 76 w 146"/>
              <a:gd name="T47" fmla="*/ 13 h 146"/>
              <a:gd name="T48" fmla="*/ 76 w 146"/>
              <a:gd name="T49" fmla="*/ 70 h 146"/>
              <a:gd name="T50" fmla="*/ 83 w 146"/>
              <a:gd name="T51" fmla="*/ 20 h 146"/>
              <a:gd name="T52" fmla="*/ 126 w 146"/>
              <a:gd name="T53" fmla="*/ 20 h 146"/>
              <a:gd name="T54" fmla="*/ 126 w 146"/>
              <a:gd name="T55" fmla="*/ 63 h 146"/>
              <a:gd name="T56" fmla="*/ 83 w 146"/>
              <a:gd name="T57" fmla="*/ 63 h 146"/>
              <a:gd name="T58" fmla="*/ 83 w 146"/>
              <a:gd name="T59" fmla="*/ 20 h 146"/>
              <a:gd name="T60" fmla="*/ 133 w 146"/>
              <a:gd name="T61" fmla="*/ 0 h 146"/>
              <a:gd name="T62" fmla="*/ 13 w 146"/>
              <a:gd name="T63" fmla="*/ 0 h 146"/>
              <a:gd name="T64" fmla="*/ 0 w 146"/>
              <a:gd name="T65" fmla="*/ 13 h 146"/>
              <a:gd name="T66" fmla="*/ 0 w 146"/>
              <a:gd name="T67" fmla="*/ 132 h 146"/>
              <a:gd name="T68" fmla="*/ 13 w 146"/>
              <a:gd name="T69" fmla="*/ 146 h 146"/>
              <a:gd name="T70" fmla="*/ 133 w 146"/>
              <a:gd name="T71" fmla="*/ 146 h 146"/>
              <a:gd name="T72" fmla="*/ 146 w 146"/>
              <a:gd name="T73" fmla="*/ 132 h 146"/>
              <a:gd name="T74" fmla="*/ 146 w 146"/>
              <a:gd name="T75" fmla="*/ 13 h 146"/>
              <a:gd name="T76" fmla="*/ 133 w 146"/>
              <a:gd name="T77" fmla="*/ 0 h 146"/>
              <a:gd name="T78" fmla="*/ 139 w 146"/>
              <a:gd name="T79" fmla="*/ 132 h 146"/>
              <a:gd name="T80" fmla="*/ 133 w 146"/>
              <a:gd name="T81" fmla="*/ 139 h 146"/>
              <a:gd name="T82" fmla="*/ 13 w 146"/>
              <a:gd name="T83" fmla="*/ 139 h 146"/>
              <a:gd name="T84" fmla="*/ 7 w 146"/>
              <a:gd name="T85" fmla="*/ 132 h 146"/>
              <a:gd name="T86" fmla="*/ 7 w 146"/>
              <a:gd name="T87" fmla="*/ 13 h 146"/>
              <a:gd name="T88" fmla="*/ 13 w 146"/>
              <a:gd name="T89" fmla="*/ 7 h 146"/>
              <a:gd name="T90" fmla="*/ 133 w 146"/>
              <a:gd name="T91" fmla="*/ 7 h 146"/>
              <a:gd name="T92" fmla="*/ 139 w 146"/>
              <a:gd name="T93" fmla="*/ 13 h 146"/>
              <a:gd name="T94" fmla="*/ 139 w 146"/>
              <a:gd name="T95" fmla="*/ 13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" h="146">
                <a:moveTo>
                  <a:pt x="76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76" y="76"/>
                  <a:pt x="76" y="76"/>
                  <a:pt x="76" y="76"/>
                </a:cubicBezTo>
                <a:lnTo>
                  <a:pt x="76" y="132"/>
                </a:lnTo>
                <a:close/>
                <a:moveTo>
                  <a:pt x="83" y="83"/>
                </a:moveTo>
                <a:cubicBezTo>
                  <a:pt x="126" y="83"/>
                  <a:pt x="126" y="83"/>
                  <a:pt x="126" y="83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83" y="126"/>
                  <a:pt x="83" y="126"/>
                  <a:pt x="83" y="126"/>
                </a:cubicBezTo>
                <a:lnTo>
                  <a:pt x="83" y="83"/>
                </a:lnTo>
                <a:close/>
                <a:moveTo>
                  <a:pt x="13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13"/>
                  <a:pt x="70" y="13"/>
                  <a:pt x="70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132"/>
                </a:lnTo>
                <a:close/>
                <a:moveTo>
                  <a:pt x="20" y="20"/>
                </a:moveTo>
                <a:cubicBezTo>
                  <a:pt x="63" y="20"/>
                  <a:pt x="63" y="20"/>
                  <a:pt x="63" y="20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20"/>
                </a:lnTo>
                <a:close/>
                <a:moveTo>
                  <a:pt x="76" y="70"/>
                </a:moveTo>
                <a:cubicBezTo>
                  <a:pt x="133" y="70"/>
                  <a:pt x="133" y="70"/>
                  <a:pt x="133" y="70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76" y="13"/>
                  <a:pt x="76" y="13"/>
                  <a:pt x="76" y="13"/>
                </a:cubicBezTo>
                <a:lnTo>
                  <a:pt x="76" y="70"/>
                </a:lnTo>
                <a:close/>
                <a:moveTo>
                  <a:pt x="83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83" y="63"/>
                  <a:pt x="83" y="63"/>
                  <a:pt x="83" y="63"/>
                </a:cubicBezTo>
                <a:lnTo>
                  <a:pt x="83" y="20"/>
                </a:ln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4356811" y="4250860"/>
            <a:ext cx="549275" cy="549275"/>
          </a:xfrm>
          <a:custGeom>
            <a:avLst/>
            <a:gdLst>
              <a:gd name="T0" fmla="*/ 13 w 146"/>
              <a:gd name="T1" fmla="*/ 132 h 146"/>
              <a:gd name="T2" fmla="*/ 70 w 146"/>
              <a:gd name="T3" fmla="*/ 132 h 146"/>
              <a:gd name="T4" fmla="*/ 70 w 146"/>
              <a:gd name="T5" fmla="*/ 76 h 146"/>
              <a:gd name="T6" fmla="*/ 13 w 146"/>
              <a:gd name="T7" fmla="*/ 76 h 146"/>
              <a:gd name="T8" fmla="*/ 13 w 146"/>
              <a:gd name="T9" fmla="*/ 132 h 146"/>
              <a:gd name="T10" fmla="*/ 20 w 146"/>
              <a:gd name="T11" fmla="*/ 83 h 146"/>
              <a:gd name="T12" fmla="*/ 63 w 146"/>
              <a:gd name="T13" fmla="*/ 83 h 146"/>
              <a:gd name="T14" fmla="*/ 63 w 146"/>
              <a:gd name="T15" fmla="*/ 126 h 146"/>
              <a:gd name="T16" fmla="*/ 20 w 146"/>
              <a:gd name="T17" fmla="*/ 126 h 146"/>
              <a:gd name="T18" fmla="*/ 20 w 146"/>
              <a:gd name="T19" fmla="*/ 83 h 146"/>
              <a:gd name="T20" fmla="*/ 13 w 146"/>
              <a:gd name="T21" fmla="*/ 70 h 146"/>
              <a:gd name="T22" fmla="*/ 133 w 146"/>
              <a:gd name="T23" fmla="*/ 70 h 146"/>
              <a:gd name="T24" fmla="*/ 133 w 146"/>
              <a:gd name="T25" fmla="*/ 13 h 146"/>
              <a:gd name="T26" fmla="*/ 13 w 146"/>
              <a:gd name="T27" fmla="*/ 13 h 146"/>
              <a:gd name="T28" fmla="*/ 13 w 146"/>
              <a:gd name="T29" fmla="*/ 70 h 146"/>
              <a:gd name="T30" fmla="*/ 20 w 146"/>
              <a:gd name="T31" fmla="*/ 20 h 146"/>
              <a:gd name="T32" fmla="*/ 126 w 146"/>
              <a:gd name="T33" fmla="*/ 20 h 146"/>
              <a:gd name="T34" fmla="*/ 126 w 146"/>
              <a:gd name="T35" fmla="*/ 63 h 146"/>
              <a:gd name="T36" fmla="*/ 20 w 146"/>
              <a:gd name="T37" fmla="*/ 63 h 146"/>
              <a:gd name="T38" fmla="*/ 20 w 146"/>
              <a:gd name="T39" fmla="*/ 20 h 146"/>
              <a:gd name="T40" fmla="*/ 76 w 146"/>
              <a:gd name="T41" fmla="*/ 132 h 146"/>
              <a:gd name="T42" fmla="*/ 133 w 146"/>
              <a:gd name="T43" fmla="*/ 132 h 146"/>
              <a:gd name="T44" fmla="*/ 133 w 146"/>
              <a:gd name="T45" fmla="*/ 76 h 146"/>
              <a:gd name="T46" fmla="*/ 76 w 146"/>
              <a:gd name="T47" fmla="*/ 76 h 146"/>
              <a:gd name="T48" fmla="*/ 76 w 146"/>
              <a:gd name="T49" fmla="*/ 132 h 146"/>
              <a:gd name="T50" fmla="*/ 83 w 146"/>
              <a:gd name="T51" fmla="*/ 83 h 146"/>
              <a:gd name="T52" fmla="*/ 126 w 146"/>
              <a:gd name="T53" fmla="*/ 83 h 146"/>
              <a:gd name="T54" fmla="*/ 126 w 146"/>
              <a:gd name="T55" fmla="*/ 126 h 146"/>
              <a:gd name="T56" fmla="*/ 83 w 146"/>
              <a:gd name="T57" fmla="*/ 126 h 146"/>
              <a:gd name="T58" fmla="*/ 83 w 146"/>
              <a:gd name="T59" fmla="*/ 83 h 146"/>
              <a:gd name="T60" fmla="*/ 133 w 146"/>
              <a:gd name="T61" fmla="*/ 0 h 146"/>
              <a:gd name="T62" fmla="*/ 13 w 146"/>
              <a:gd name="T63" fmla="*/ 0 h 146"/>
              <a:gd name="T64" fmla="*/ 0 w 146"/>
              <a:gd name="T65" fmla="*/ 13 h 146"/>
              <a:gd name="T66" fmla="*/ 0 w 146"/>
              <a:gd name="T67" fmla="*/ 132 h 146"/>
              <a:gd name="T68" fmla="*/ 13 w 146"/>
              <a:gd name="T69" fmla="*/ 146 h 146"/>
              <a:gd name="T70" fmla="*/ 133 w 146"/>
              <a:gd name="T71" fmla="*/ 146 h 146"/>
              <a:gd name="T72" fmla="*/ 146 w 146"/>
              <a:gd name="T73" fmla="*/ 132 h 146"/>
              <a:gd name="T74" fmla="*/ 146 w 146"/>
              <a:gd name="T75" fmla="*/ 13 h 146"/>
              <a:gd name="T76" fmla="*/ 133 w 146"/>
              <a:gd name="T77" fmla="*/ 0 h 146"/>
              <a:gd name="T78" fmla="*/ 139 w 146"/>
              <a:gd name="T79" fmla="*/ 132 h 146"/>
              <a:gd name="T80" fmla="*/ 133 w 146"/>
              <a:gd name="T81" fmla="*/ 139 h 146"/>
              <a:gd name="T82" fmla="*/ 13 w 146"/>
              <a:gd name="T83" fmla="*/ 139 h 146"/>
              <a:gd name="T84" fmla="*/ 7 w 146"/>
              <a:gd name="T85" fmla="*/ 132 h 146"/>
              <a:gd name="T86" fmla="*/ 7 w 146"/>
              <a:gd name="T87" fmla="*/ 13 h 146"/>
              <a:gd name="T88" fmla="*/ 13 w 146"/>
              <a:gd name="T89" fmla="*/ 7 h 146"/>
              <a:gd name="T90" fmla="*/ 133 w 146"/>
              <a:gd name="T91" fmla="*/ 7 h 146"/>
              <a:gd name="T92" fmla="*/ 139 w 146"/>
              <a:gd name="T93" fmla="*/ 13 h 146"/>
              <a:gd name="T94" fmla="*/ 139 w 146"/>
              <a:gd name="T95" fmla="*/ 13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" h="146">
                <a:moveTo>
                  <a:pt x="13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76"/>
                  <a:pt x="70" y="76"/>
                  <a:pt x="70" y="76"/>
                </a:cubicBezTo>
                <a:cubicBezTo>
                  <a:pt x="13" y="76"/>
                  <a:pt x="13" y="76"/>
                  <a:pt x="13" y="76"/>
                </a:cubicBezTo>
                <a:lnTo>
                  <a:pt x="13" y="132"/>
                </a:lnTo>
                <a:close/>
                <a:moveTo>
                  <a:pt x="20" y="83"/>
                </a:moveTo>
                <a:cubicBezTo>
                  <a:pt x="63" y="83"/>
                  <a:pt x="63" y="83"/>
                  <a:pt x="63" y="83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83"/>
                </a:lnTo>
                <a:close/>
                <a:moveTo>
                  <a:pt x="13" y="70"/>
                </a:moveTo>
                <a:cubicBezTo>
                  <a:pt x="133" y="70"/>
                  <a:pt x="133" y="70"/>
                  <a:pt x="133" y="70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70"/>
                </a:lnTo>
                <a:close/>
                <a:moveTo>
                  <a:pt x="20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20" y="63"/>
                  <a:pt x="20" y="63"/>
                  <a:pt x="20" y="63"/>
                </a:cubicBezTo>
                <a:lnTo>
                  <a:pt x="20" y="20"/>
                </a:lnTo>
                <a:close/>
                <a:moveTo>
                  <a:pt x="76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76" y="76"/>
                  <a:pt x="76" y="76"/>
                  <a:pt x="76" y="76"/>
                </a:cubicBezTo>
                <a:lnTo>
                  <a:pt x="76" y="132"/>
                </a:lnTo>
                <a:close/>
                <a:moveTo>
                  <a:pt x="83" y="83"/>
                </a:moveTo>
                <a:cubicBezTo>
                  <a:pt x="126" y="83"/>
                  <a:pt x="126" y="83"/>
                  <a:pt x="126" y="83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83" y="126"/>
                  <a:pt x="83" y="126"/>
                  <a:pt x="83" y="126"/>
                </a:cubicBezTo>
                <a:lnTo>
                  <a:pt x="83" y="83"/>
                </a:ln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5401386" y="4250860"/>
            <a:ext cx="547688" cy="549275"/>
          </a:xfrm>
          <a:custGeom>
            <a:avLst/>
            <a:gdLst>
              <a:gd name="T0" fmla="*/ 47 w 146"/>
              <a:gd name="T1" fmla="*/ 132 h 146"/>
              <a:gd name="T2" fmla="*/ 13 w 146"/>
              <a:gd name="T3" fmla="*/ 99 h 146"/>
              <a:gd name="T4" fmla="*/ 20 w 146"/>
              <a:gd name="T5" fmla="*/ 106 h 146"/>
              <a:gd name="T6" fmla="*/ 40 w 146"/>
              <a:gd name="T7" fmla="*/ 126 h 146"/>
              <a:gd name="T8" fmla="*/ 20 w 146"/>
              <a:gd name="T9" fmla="*/ 106 h 146"/>
              <a:gd name="T10" fmla="*/ 47 w 146"/>
              <a:gd name="T11" fmla="*/ 46 h 146"/>
              <a:gd name="T12" fmla="*/ 13 w 146"/>
              <a:gd name="T13" fmla="*/ 13 h 146"/>
              <a:gd name="T14" fmla="*/ 20 w 146"/>
              <a:gd name="T15" fmla="*/ 20 h 146"/>
              <a:gd name="T16" fmla="*/ 40 w 146"/>
              <a:gd name="T17" fmla="*/ 40 h 146"/>
              <a:gd name="T18" fmla="*/ 20 w 146"/>
              <a:gd name="T19" fmla="*/ 20 h 146"/>
              <a:gd name="T20" fmla="*/ 47 w 146"/>
              <a:gd name="T21" fmla="*/ 89 h 146"/>
              <a:gd name="T22" fmla="*/ 13 w 146"/>
              <a:gd name="T23" fmla="*/ 56 h 146"/>
              <a:gd name="T24" fmla="*/ 20 w 146"/>
              <a:gd name="T25" fmla="*/ 63 h 146"/>
              <a:gd name="T26" fmla="*/ 40 w 146"/>
              <a:gd name="T27" fmla="*/ 83 h 146"/>
              <a:gd name="T28" fmla="*/ 20 w 146"/>
              <a:gd name="T29" fmla="*/ 63 h 146"/>
              <a:gd name="T30" fmla="*/ 133 w 146"/>
              <a:gd name="T31" fmla="*/ 46 h 146"/>
              <a:gd name="T32" fmla="*/ 100 w 146"/>
              <a:gd name="T33" fmla="*/ 13 h 146"/>
              <a:gd name="T34" fmla="*/ 106 w 146"/>
              <a:gd name="T35" fmla="*/ 20 h 146"/>
              <a:gd name="T36" fmla="*/ 126 w 146"/>
              <a:gd name="T37" fmla="*/ 40 h 146"/>
              <a:gd name="T38" fmla="*/ 106 w 146"/>
              <a:gd name="T39" fmla="*/ 20 h 146"/>
              <a:gd name="T40" fmla="*/ 133 w 146"/>
              <a:gd name="T41" fmla="*/ 89 h 146"/>
              <a:gd name="T42" fmla="*/ 100 w 146"/>
              <a:gd name="T43" fmla="*/ 56 h 146"/>
              <a:gd name="T44" fmla="*/ 106 w 146"/>
              <a:gd name="T45" fmla="*/ 63 h 146"/>
              <a:gd name="T46" fmla="*/ 126 w 146"/>
              <a:gd name="T47" fmla="*/ 83 h 146"/>
              <a:gd name="T48" fmla="*/ 106 w 146"/>
              <a:gd name="T49" fmla="*/ 63 h 146"/>
              <a:gd name="T50" fmla="*/ 133 w 146"/>
              <a:gd name="T51" fmla="*/ 132 h 146"/>
              <a:gd name="T52" fmla="*/ 100 w 146"/>
              <a:gd name="T53" fmla="*/ 99 h 146"/>
              <a:gd name="T54" fmla="*/ 106 w 146"/>
              <a:gd name="T55" fmla="*/ 106 h 146"/>
              <a:gd name="T56" fmla="*/ 126 w 146"/>
              <a:gd name="T57" fmla="*/ 126 h 146"/>
              <a:gd name="T58" fmla="*/ 106 w 146"/>
              <a:gd name="T59" fmla="*/ 106 h 146"/>
              <a:gd name="T60" fmla="*/ 13 w 146"/>
              <a:gd name="T61" fmla="*/ 0 h 146"/>
              <a:gd name="T62" fmla="*/ 0 w 146"/>
              <a:gd name="T63" fmla="*/ 132 h 146"/>
              <a:gd name="T64" fmla="*/ 133 w 146"/>
              <a:gd name="T65" fmla="*/ 146 h 146"/>
              <a:gd name="T66" fmla="*/ 146 w 146"/>
              <a:gd name="T67" fmla="*/ 13 h 146"/>
              <a:gd name="T68" fmla="*/ 139 w 146"/>
              <a:gd name="T69" fmla="*/ 132 h 146"/>
              <a:gd name="T70" fmla="*/ 13 w 146"/>
              <a:gd name="T71" fmla="*/ 139 h 146"/>
              <a:gd name="T72" fmla="*/ 7 w 146"/>
              <a:gd name="T73" fmla="*/ 13 h 146"/>
              <a:gd name="T74" fmla="*/ 133 w 146"/>
              <a:gd name="T75" fmla="*/ 7 h 146"/>
              <a:gd name="T76" fmla="*/ 139 w 146"/>
              <a:gd name="T77" fmla="*/ 132 h 146"/>
              <a:gd name="T78" fmla="*/ 90 w 146"/>
              <a:gd name="T79" fmla="*/ 89 h 146"/>
              <a:gd name="T80" fmla="*/ 57 w 146"/>
              <a:gd name="T81" fmla="*/ 56 h 146"/>
              <a:gd name="T82" fmla="*/ 63 w 146"/>
              <a:gd name="T83" fmla="*/ 63 h 146"/>
              <a:gd name="T84" fmla="*/ 83 w 146"/>
              <a:gd name="T85" fmla="*/ 83 h 146"/>
              <a:gd name="T86" fmla="*/ 63 w 146"/>
              <a:gd name="T87" fmla="*/ 63 h 146"/>
              <a:gd name="T88" fmla="*/ 90 w 146"/>
              <a:gd name="T89" fmla="*/ 132 h 146"/>
              <a:gd name="T90" fmla="*/ 57 w 146"/>
              <a:gd name="T91" fmla="*/ 99 h 146"/>
              <a:gd name="T92" fmla="*/ 63 w 146"/>
              <a:gd name="T93" fmla="*/ 106 h 146"/>
              <a:gd name="T94" fmla="*/ 83 w 146"/>
              <a:gd name="T95" fmla="*/ 126 h 146"/>
              <a:gd name="T96" fmla="*/ 63 w 146"/>
              <a:gd name="T97" fmla="*/ 106 h 146"/>
              <a:gd name="T98" fmla="*/ 90 w 146"/>
              <a:gd name="T99" fmla="*/ 46 h 146"/>
              <a:gd name="T100" fmla="*/ 57 w 146"/>
              <a:gd name="T101" fmla="*/ 13 h 146"/>
              <a:gd name="T102" fmla="*/ 63 w 146"/>
              <a:gd name="T103" fmla="*/ 20 h 146"/>
              <a:gd name="T104" fmla="*/ 83 w 146"/>
              <a:gd name="T105" fmla="*/ 40 h 146"/>
              <a:gd name="T106" fmla="*/ 63 w 146"/>
              <a:gd name="T107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6" h="146">
                <a:moveTo>
                  <a:pt x="13" y="132"/>
                </a:moveTo>
                <a:cubicBezTo>
                  <a:pt x="47" y="132"/>
                  <a:pt x="47" y="132"/>
                  <a:pt x="47" y="132"/>
                </a:cubicBezTo>
                <a:cubicBezTo>
                  <a:pt x="47" y="99"/>
                  <a:pt x="47" y="99"/>
                  <a:pt x="47" y="99"/>
                </a:cubicBezTo>
                <a:cubicBezTo>
                  <a:pt x="13" y="99"/>
                  <a:pt x="13" y="99"/>
                  <a:pt x="13" y="99"/>
                </a:cubicBezTo>
                <a:lnTo>
                  <a:pt x="13" y="132"/>
                </a:lnTo>
                <a:close/>
                <a:moveTo>
                  <a:pt x="20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20" y="126"/>
                  <a:pt x="20" y="126"/>
                  <a:pt x="20" y="126"/>
                </a:cubicBezTo>
                <a:lnTo>
                  <a:pt x="20" y="106"/>
                </a:lnTo>
                <a:close/>
                <a:moveTo>
                  <a:pt x="13" y="46"/>
                </a:moveTo>
                <a:cubicBezTo>
                  <a:pt x="47" y="46"/>
                  <a:pt x="47" y="46"/>
                  <a:pt x="47" y="46"/>
                </a:cubicBezTo>
                <a:cubicBezTo>
                  <a:pt x="47" y="13"/>
                  <a:pt x="47" y="13"/>
                  <a:pt x="47" y="13"/>
                </a:cubicBezTo>
                <a:cubicBezTo>
                  <a:pt x="13" y="13"/>
                  <a:pt x="13" y="13"/>
                  <a:pt x="13" y="13"/>
                </a:cubicBezTo>
                <a:lnTo>
                  <a:pt x="13" y="46"/>
                </a:lnTo>
                <a:close/>
                <a:moveTo>
                  <a:pt x="20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40"/>
                  <a:pt x="40" y="40"/>
                  <a:pt x="40" y="40"/>
                </a:cubicBezTo>
                <a:cubicBezTo>
                  <a:pt x="20" y="40"/>
                  <a:pt x="20" y="40"/>
                  <a:pt x="20" y="40"/>
                </a:cubicBezTo>
                <a:lnTo>
                  <a:pt x="20" y="20"/>
                </a:lnTo>
                <a:close/>
                <a:moveTo>
                  <a:pt x="13" y="89"/>
                </a:moveTo>
                <a:cubicBezTo>
                  <a:pt x="47" y="89"/>
                  <a:pt x="47" y="89"/>
                  <a:pt x="47" y="89"/>
                </a:cubicBezTo>
                <a:cubicBezTo>
                  <a:pt x="47" y="56"/>
                  <a:pt x="47" y="56"/>
                  <a:pt x="47" y="56"/>
                </a:cubicBezTo>
                <a:cubicBezTo>
                  <a:pt x="13" y="56"/>
                  <a:pt x="13" y="56"/>
                  <a:pt x="13" y="56"/>
                </a:cubicBezTo>
                <a:lnTo>
                  <a:pt x="13" y="89"/>
                </a:lnTo>
                <a:close/>
                <a:moveTo>
                  <a:pt x="20" y="63"/>
                </a:moveTo>
                <a:cubicBezTo>
                  <a:pt x="40" y="63"/>
                  <a:pt x="40" y="63"/>
                  <a:pt x="40" y="63"/>
                </a:cubicBezTo>
                <a:cubicBezTo>
                  <a:pt x="40" y="83"/>
                  <a:pt x="40" y="83"/>
                  <a:pt x="40" y="83"/>
                </a:cubicBezTo>
                <a:cubicBezTo>
                  <a:pt x="20" y="83"/>
                  <a:pt x="20" y="83"/>
                  <a:pt x="20" y="83"/>
                </a:cubicBezTo>
                <a:lnTo>
                  <a:pt x="20" y="63"/>
                </a:lnTo>
                <a:close/>
                <a:moveTo>
                  <a:pt x="100" y="46"/>
                </a:moveTo>
                <a:cubicBezTo>
                  <a:pt x="133" y="46"/>
                  <a:pt x="133" y="46"/>
                  <a:pt x="133" y="46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00" y="13"/>
                  <a:pt x="100" y="13"/>
                  <a:pt x="100" y="13"/>
                </a:cubicBezTo>
                <a:lnTo>
                  <a:pt x="100" y="46"/>
                </a:lnTo>
                <a:close/>
                <a:moveTo>
                  <a:pt x="106" y="20"/>
                </a:moveTo>
                <a:cubicBezTo>
                  <a:pt x="126" y="20"/>
                  <a:pt x="126" y="20"/>
                  <a:pt x="126" y="2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06" y="40"/>
                  <a:pt x="106" y="40"/>
                  <a:pt x="106" y="40"/>
                </a:cubicBezTo>
                <a:lnTo>
                  <a:pt x="106" y="20"/>
                </a:lnTo>
                <a:close/>
                <a:moveTo>
                  <a:pt x="100" y="89"/>
                </a:moveTo>
                <a:cubicBezTo>
                  <a:pt x="133" y="89"/>
                  <a:pt x="133" y="89"/>
                  <a:pt x="133" y="89"/>
                </a:cubicBezTo>
                <a:cubicBezTo>
                  <a:pt x="133" y="56"/>
                  <a:pt x="133" y="56"/>
                  <a:pt x="133" y="56"/>
                </a:cubicBezTo>
                <a:cubicBezTo>
                  <a:pt x="100" y="56"/>
                  <a:pt x="100" y="56"/>
                  <a:pt x="100" y="56"/>
                </a:cubicBezTo>
                <a:lnTo>
                  <a:pt x="100" y="89"/>
                </a:lnTo>
                <a:close/>
                <a:moveTo>
                  <a:pt x="106" y="63"/>
                </a:moveTo>
                <a:cubicBezTo>
                  <a:pt x="126" y="63"/>
                  <a:pt x="126" y="63"/>
                  <a:pt x="126" y="63"/>
                </a:cubicBezTo>
                <a:cubicBezTo>
                  <a:pt x="126" y="83"/>
                  <a:pt x="126" y="83"/>
                  <a:pt x="126" y="83"/>
                </a:cubicBezTo>
                <a:cubicBezTo>
                  <a:pt x="106" y="83"/>
                  <a:pt x="106" y="83"/>
                  <a:pt x="106" y="83"/>
                </a:cubicBezTo>
                <a:lnTo>
                  <a:pt x="106" y="63"/>
                </a:lnTo>
                <a:close/>
                <a:moveTo>
                  <a:pt x="100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99"/>
                  <a:pt x="133" y="99"/>
                  <a:pt x="133" y="99"/>
                </a:cubicBezTo>
                <a:cubicBezTo>
                  <a:pt x="100" y="99"/>
                  <a:pt x="100" y="99"/>
                  <a:pt x="100" y="99"/>
                </a:cubicBezTo>
                <a:lnTo>
                  <a:pt x="100" y="132"/>
                </a:lnTo>
                <a:close/>
                <a:moveTo>
                  <a:pt x="106" y="106"/>
                </a:moveTo>
                <a:cubicBezTo>
                  <a:pt x="126" y="106"/>
                  <a:pt x="126" y="106"/>
                  <a:pt x="126" y="10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06" y="126"/>
                  <a:pt x="106" y="126"/>
                  <a:pt x="106" y="126"/>
                </a:cubicBezTo>
                <a:lnTo>
                  <a:pt x="106" y="106"/>
                </a:lnTo>
                <a:close/>
                <a:moveTo>
                  <a:pt x="13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2"/>
                </a:lnTo>
                <a:close/>
                <a:moveTo>
                  <a:pt x="57" y="89"/>
                </a:moveTo>
                <a:cubicBezTo>
                  <a:pt x="90" y="89"/>
                  <a:pt x="90" y="89"/>
                  <a:pt x="90" y="89"/>
                </a:cubicBezTo>
                <a:cubicBezTo>
                  <a:pt x="90" y="56"/>
                  <a:pt x="90" y="56"/>
                  <a:pt x="90" y="56"/>
                </a:cubicBezTo>
                <a:cubicBezTo>
                  <a:pt x="57" y="56"/>
                  <a:pt x="57" y="56"/>
                  <a:pt x="57" y="56"/>
                </a:cubicBezTo>
                <a:lnTo>
                  <a:pt x="57" y="89"/>
                </a:lnTo>
                <a:close/>
                <a:moveTo>
                  <a:pt x="63" y="63"/>
                </a:moveTo>
                <a:cubicBezTo>
                  <a:pt x="83" y="63"/>
                  <a:pt x="83" y="63"/>
                  <a:pt x="83" y="63"/>
                </a:cubicBezTo>
                <a:cubicBezTo>
                  <a:pt x="83" y="83"/>
                  <a:pt x="83" y="83"/>
                  <a:pt x="83" y="83"/>
                </a:cubicBezTo>
                <a:cubicBezTo>
                  <a:pt x="63" y="83"/>
                  <a:pt x="63" y="83"/>
                  <a:pt x="63" y="83"/>
                </a:cubicBezTo>
                <a:lnTo>
                  <a:pt x="63" y="63"/>
                </a:lnTo>
                <a:close/>
                <a:moveTo>
                  <a:pt x="57" y="132"/>
                </a:moveTo>
                <a:cubicBezTo>
                  <a:pt x="90" y="132"/>
                  <a:pt x="90" y="132"/>
                  <a:pt x="90" y="132"/>
                </a:cubicBezTo>
                <a:cubicBezTo>
                  <a:pt x="90" y="99"/>
                  <a:pt x="90" y="99"/>
                  <a:pt x="90" y="99"/>
                </a:cubicBezTo>
                <a:cubicBezTo>
                  <a:pt x="57" y="99"/>
                  <a:pt x="57" y="99"/>
                  <a:pt x="57" y="99"/>
                </a:cubicBezTo>
                <a:lnTo>
                  <a:pt x="57" y="132"/>
                </a:lnTo>
                <a:close/>
                <a:moveTo>
                  <a:pt x="63" y="106"/>
                </a:moveTo>
                <a:cubicBezTo>
                  <a:pt x="83" y="106"/>
                  <a:pt x="83" y="106"/>
                  <a:pt x="83" y="10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63" y="126"/>
                  <a:pt x="63" y="126"/>
                  <a:pt x="63" y="126"/>
                </a:cubicBezTo>
                <a:lnTo>
                  <a:pt x="63" y="106"/>
                </a:lnTo>
                <a:close/>
                <a:moveTo>
                  <a:pt x="57" y="46"/>
                </a:moveTo>
                <a:cubicBezTo>
                  <a:pt x="90" y="46"/>
                  <a:pt x="90" y="46"/>
                  <a:pt x="90" y="46"/>
                </a:cubicBezTo>
                <a:cubicBezTo>
                  <a:pt x="90" y="13"/>
                  <a:pt x="90" y="13"/>
                  <a:pt x="90" y="13"/>
                </a:cubicBezTo>
                <a:cubicBezTo>
                  <a:pt x="57" y="13"/>
                  <a:pt x="57" y="13"/>
                  <a:pt x="57" y="13"/>
                </a:cubicBezTo>
                <a:lnTo>
                  <a:pt x="57" y="46"/>
                </a:lnTo>
                <a:close/>
                <a:moveTo>
                  <a:pt x="63" y="20"/>
                </a:moveTo>
                <a:cubicBezTo>
                  <a:pt x="83" y="20"/>
                  <a:pt x="83" y="20"/>
                  <a:pt x="83" y="20"/>
                </a:cubicBezTo>
                <a:cubicBezTo>
                  <a:pt x="83" y="40"/>
                  <a:pt x="83" y="40"/>
                  <a:pt x="83" y="40"/>
                </a:cubicBezTo>
                <a:cubicBezTo>
                  <a:pt x="63" y="40"/>
                  <a:pt x="63" y="40"/>
                  <a:pt x="63" y="40"/>
                </a:cubicBezTo>
                <a:lnTo>
                  <a:pt x="63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6444373" y="4250860"/>
            <a:ext cx="547688" cy="549275"/>
          </a:xfrm>
          <a:custGeom>
            <a:avLst/>
            <a:gdLst>
              <a:gd name="T0" fmla="*/ 93 w 146"/>
              <a:gd name="T1" fmla="*/ 80 h 146"/>
              <a:gd name="T2" fmla="*/ 80 w 146"/>
              <a:gd name="T3" fmla="*/ 132 h 146"/>
              <a:gd name="T4" fmla="*/ 133 w 146"/>
              <a:gd name="T5" fmla="*/ 146 h 146"/>
              <a:gd name="T6" fmla="*/ 146 w 146"/>
              <a:gd name="T7" fmla="*/ 93 h 146"/>
              <a:gd name="T8" fmla="*/ 139 w 146"/>
              <a:gd name="T9" fmla="*/ 132 h 146"/>
              <a:gd name="T10" fmla="*/ 93 w 146"/>
              <a:gd name="T11" fmla="*/ 139 h 146"/>
              <a:gd name="T12" fmla="*/ 86 w 146"/>
              <a:gd name="T13" fmla="*/ 93 h 146"/>
              <a:gd name="T14" fmla="*/ 133 w 146"/>
              <a:gd name="T15" fmla="*/ 86 h 146"/>
              <a:gd name="T16" fmla="*/ 139 w 146"/>
              <a:gd name="T17" fmla="*/ 132 h 146"/>
              <a:gd name="T18" fmla="*/ 14 w 146"/>
              <a:gd name="T19" fmla="*/ 80 h 146"/>
              <a:gd name="T20" fmla="*/ 0 w 146"/>
              <a:gd name="T21" fmla="*/ 132 h 146"/>
              <a:gd name="T22" fmla="*/ 53 w 146"/>
              <a:gd name="T23" fmla="*/ 146 h 146"/>
              <a:gd name="T24" fmla="*/ 66 w 146"/>
              <a:gd name="T25" fmla="*/ 93 h 146"/>
              <a:gd name="T26" fmla="*/ 60 w 146"/>
              <a:gd name="T27" fmla="*/ 132 h 146"/>
              <a:gd name="T28" fmla="*/ 14 w 146"/>
              <a:gd name="T29" fmla="*/ 139 h 146"/>
              <a:gd name="T30" fmla="*/ 7 w 146"/>
              <a:gd name="T31" fmla="*/ 93 h 146"/>
              <a:gd name="T32" fmla="*/ 53 w 146"/>
              <a:gd name="T33" fmla="*/ 86 h 146"/>
              <a:gd name="T34" fmla="*/ 60 w 146"/>
              <a:gd name="T35" fmla="*/ 132 h 146"/>
              <a:gd name="T36" fmla="*/ 14 w 146"/>
              <a:gd name="T37" fmla="*/ 0 h 146"/>
              <a:gd name="T38" fmla="*/ 0 w 146"/>
              <a:gd name="T39" fmla="*/ 53 h 146"/>
              <a:gd name="T40" fmla="*/ 53 w 146"/>
              <a:gd name="T41" fmla="*/ 66 h 146"/>
              <a:gd name="T42" fmla="*/ 66 w 146"/>
              <a:gd name="T43" fmla="*/ 13 h 146"/>
              <a:gd name="T44" fmla="*/ 60 w 146"/>
              <a:gd name="T45" fmla="*/ 53 h 146"/>
              <a:gd name="T46" fmla="*/ 14 w 146"/>
              <a:gd name="T47" fmla="*/ 60 h 146"/>
              <a:gd name="T48" fmla="*/ 7 w 146"/>
              <a:gd name="T49" fmla="*/ 13 h 146"/>
              <a:gd name="T50" fmla="*/ 53 w 146"/>
              <a:gd name="T51" fmla="*/ 7 h 146"/>
              <a:gd name="T52" fmla="*/ 60 w 146"/>
              <a:gd name="T53" fmla="*/ 53 h 146"/>
              <a:gd name="T54" fmla="*/ 93 w 146"/>
              <a:gd name="T55" fmla="*/ 0 h 146"/>
              <a:gd name="T56" fmla="*/ 80 w 146"/>
              <a:gd name="T57" fmla="*/ 53 h 146"/>
              <a:gd name="T58" fmla="*/ 133 w 146"/>
              <a:gd name="T59" fmla="*/ 66 h 146"/>
              <a:gd name="T60" fmla="*/ 146 w 146"/>
              <a:gd name="T61" fmla="*/ 13 h 146"/>
              <a:gd name="T62" fmla="*/ 139 w 146"/>
              <a:gd name="T63" fmla="*/ 53 h 146"/>
              <a:gd name="T64" fmla="*/ 93 w 146"/>
              <a:gd name="T65" fmla="*/ 60 h 146"/>
              <a:gd name="T66" fmla="*/ 86 w 146"/>
              <a:gd name="T67" fmla="*/ 13 h 146"/>
              <a:gd name="T68" fmla="*/ 133 w 146"/>
              <a:gd name="T69" fmla="*/ 7 h 146"/>
              <a:gd name="T70" fmla="*/ 139 w 146"/>
              <a:gd name="T71" fmla="*/ 5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46">
                <a:moveTo>
                  <a:pt x="133" y="80"/>
                </a:moveTo>
                <a:cubicBezTo>
                  <a:pt x="93" y="80"/>
                  <a:pt x="93" y="80"/>
                  <a:pt x="93" y="80"/>
                </a:cubicBezTo>
                <a:cubicBezTo>
                  <a:pt x="86" y="80"/>
                  <a:pt x="80" y="85"/>
                  <a:pt x="80" y="93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40"/>
                  <a:pt x="86" y="146"/>
                  <a:pt x="9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2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46" y="85"/>
                  <a:pt x="140" y="80"/>
                  <a:pt x="133" y="80"/>
                </a:cubicBezTo>
                <a:close/>
                <a:moveTo>
                  <a:pt x="139" y="132"/>
                </a:moveTo>
                <a:cubicBezTo>
                  <a:pt x="139" y="136"/>
                  <a:pt x="136" y="139"/>
                  <a:pt x="133" y="139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9" y="139"/>
                  <a:pt x="86" y="136"/>
                  <a:pt x="86" y="132"/>
                </a:cubicBezTo>
                <a:cubicBezTo>
                  <a:pt x="86" y="93"/>
                  <a:pt x="86" y="93"/>
                  <a:pt x="86" y="93"/>
                </a:cubicBezTo>
                <a:cubicBezTo>
                  <a:pt x="86" y="89"/>
                  <a:pt x="89" y="86"/>
                  <a:pt x="93" y="86"/>
                </a:cubicBezTo>
                <a:cubicBezTo>
                  <a:pt x="133" y="86"/>
                  <a:pt x="133" y="86"/>
                  <a:pt x="133" y="86"/>
                </a:cubicBezTo>
                <a:cubicBezTo>
                  <a:pt x="136" y="86"/>
                  <a:pt x="139" y="89"/>
                  <a:pt x="139" y="93"/>
                </a:cubicBezTo>
                <a:lnTo>
                  <a:pt x="139" y="132"/>
                </a:lnTo>
                <a:close/>
                <a:moveTo>
                  <a:pt x="53" y="80"/>
                </a:moveTo>
                <a:cubicBezTo>
                  <a:pt x="14" y="80"/>
                  <a:pt x="14" y="80"/>
                  <a:pt x="14" y="80"/>
                </a:cubicBezTo>
                <a:cubicBezTo>
                  <a:pt x="6" y="80"/>
                  <a:pt x="0" y="85"/>
                  <a:pt x="0" y="9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4" y="146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61" y="146"/>
                  <a:pt x="66" y="140"/>
                  <a:pt x="66" y="132"/>
                </a:cubicBezTo>
                <a:cubicBezTo>
                  <a:pt x="66" y="93"/>
                  <a:pt x="66" y="93"/>
                  <a:pt x="66" y="93"/>
                </a:cubicBezTo>
                <a:cubicBezTo>
                  <a:pt x="66" y="85"/>
                  <a:pt x="61" y="80"/>
                  <a:pt x="53" y="80"/>
                </a:cubicBezTo>
                <a:close/>
                <a:moveTo>
                  <a:pt x="60" y="132"/>
                </a:moveTo>
                <a:cubicBezTo>
                  <a:pt x="60" y="136"/>
                  <a:pt x="57" y="139"/>
                  <a:pt x="53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2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89"/>
                  <a:pt x="10" y="86"/>
                  <a:pt x="14" y="86"/>
                </a:cubicBezTo>
                <a:cubicBezTo>
                  <a:pt x="53" y="86"/>
                  <a:pt x="53" y="86"/>
                  <a:pt x="53" y="86"/>
                </a:cubicBezTo>
                <a:cubicBezTo>
                  <a:pt x="57" y="86"/>
                  <a:pt x="60" y="89"/>
                  <a:pt x="60" y="93"/>
                </a:cubicBezTo>
                <a:lnTo>
                  <a:pt x="60" y="132"/>
                </a:lnTo>
                <a:close/>
                <a:moveTo>
                  <a:pt x="53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6" y="66"/>
                  <a:pt x="14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61" y="66"/>
                  <a:pt x="66" y="60"/>
                  <a:pt x="66" y="53"/>
                </a:cubicBezTo>
                <a:cubicBezTo>
                  <a:pt x="66" y="13"/>
                  <a:pt x="66" y="13"/>
                  <a:pt x="66" y="13"/>
                </a:cubicBezTo>
                <a:cubicBezTo>
                  <a:pt x="66" y="6"/>
                  <a:pt x="61" y="0"/>
                  <a:pt x="53" y="0"/>
                </a:cubicBezTo>
                <a:close/>
                <a:moveTo>
                  <a:pt x="60" y="53"/>
                </a:moveTo>
                <a:cubicBezTo>
                  <a:pt x="60" y="57"/>
                  <a:pt x="57" y="60"/>
                  <a:pt x="53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0" y="60"/>
                  <a:pt x="7" y="57"/>
                  <a:pt x="7" y="5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7" y="7"/>
                  <a:pt x="60" y="10"/>
                  <a:pt x="60" y="13"/>
                </a:cubicBezTo>
                <a:lnTo>
                  <a:pt x="60" y="53"/>
                </a:lnTo>
                <a:close/>
                <a:moveTo>
                  <a:pt x="133" y="0"/>
                </a:moveTo>
                <a:cubicBezTo>
                  <a:pt x="93" y="0"/>
                  <a:pt x="93" y="0"/>
                  <a:pt x="93" y="0"/>
                </a:cubicBezTo>
                <a:cubicBezTo>
                  <a:pt x="86" y="0"/>
                  <a:pt x="80" y="6"/>
                  <a:pt x="80" y="13"/>
                </a:cubicBezTo>
                <a:cubicBezTo>
                  <a:pt x="80" y="53"/>
                  <a:pt x="80" y="53"/>
                  <a:pt x="80" y="53"/>
                </a:cubicBezTo>
                <a:cubicBezTo>
                  <a:pt x="80" y="60"/>
                  <a:pt x="86" y="66"/>
                  <a:pt x="9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40" y="66"/>
                  <a:pt x="146" y="60"/>
                  <a:pt x="146" y="53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53"/>
                </a:moveTo>
                <a:cubicBezTo>
                  <a:pt x="139" y="57"/>
                  <a:pt x="136" y="60"/>
                  <a:pt x="133" y="60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60"/>
                  <a:pt x="86" y="57"/>
                  <a:pt x="86" y="53"/>
                </a:cubicBezTo>
                <a:cubicBezTo>
                  <a:pt x="86" y="13"/>
                  <a:pt x="86" y="13"/>
                  <a:pt x="86" y="13"/>
                </a:cubicBezTo>
                <a:cubicBezTo>
                  <a:pt x="86" y="10"/>
                  <a:pt x="89" y="7"/>
                  <a:pt x="9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55"/>
          <p:cNvSpPr>
            <a:spLocks noEditPoints="1"/>
          </p:cNvSpPr>
          <p:nvPr/>
        </p:nvSpPr>
        <p:spPr bwMode="auto">
          <a:xfrm>
            <a:off x="7487361" y="4250860"/>
            <a:ext cx="549275" cy="549275"/>
          </a:xfrm>
          <a:custGeom>
            <a:avLst/>
            <a:gdLst>
              <a:gd name="T0" fmla="*/ 7 w 146"/>
              <a:gd name="T1" fmla="*/ 0 h 146"/>
              <a:gd name="T2" fmla="*/ 0 w 146"/>
              <a:gd name="T3" fmla="*/ 33 h 146"/>
              <a:gd name="T4" fmla="*/ 33 w 146"/>
              <a:gd name="T5" fmla="*/ 40 h 146"/>
              <a:gd name="T6" fmla="*/ 40 w 146"/>
              <a:gd name="T7" fmla="*/ 7 h 146"/>
              <a:gd name="T8" fmla="*/ 33 w 146"/>
              <a:gd name="T9" fmla="*/ 33 h 146"/>
              <a:gd name="T10" fmla="*/ 7 w 146"/>
              <a:gd name="T11" fmla="*/ 7 h 146"/>
              <a:gd name="T12" fmla="*/ 33 w 146"/>
              <a:gd name="T13" fmla="*/ 33 h 146"/>
              <a:gd name="T14" fmla="*/ 7 w 146"/>
              <a:gd name="T15" fmla="*/ 53 h 146"/>
              <a:gd name="T16" fmla="*/ 0 w 146"/>
              <a:gd name="T17" fmla="*/ 86 h 146"/>
              <a:gd name="T18" fmla="*/ 33 w 146"/>
              <a:gd name="T19" fmla="*/ 93 h 146"/>
              <a:gd name="T20" fmla="*/ 40 w 146"/>
              <a:gd name="T21" fmla="*/ 60 h 146"/>
              <a:gd name="T22" fmla="*/ 33 w 146"/>
              <a:gd name="T23" fmla="*/ 86 h 146"/>
              <a:gd name="T24" fmla="*/ 7 w 146"/>
              <a:gd name="T25" fmla="*/ 60 h 146"/>
              <a:gd name="T26" fmla="*/ 33 w 146"/>
              <a:gd name="T27" fmla="*/ 86 h 146"/>
              <a:gd name="T28" fmla="*/ 7 w 146"/>
              <a:gd name="T29" fmla="*/ 106 h 146"/>
              <a:gd name="T30" fmla="*/ 0 w 146"/>
              <a:gd name="T31" fmla="*/ 139 h 146"/>
              <a:gd name="T32" fmla="*/ 33 w 146"/>
              <a:gd name="T33" fmla="*/ 146 h 146"/>
              <a:gd name="T34" fmla="*/ 40 w 146"/>
              <a:gd name="T35" fmla="*/ 113 h 146"/>
              <a:gd name="T36" fmla="*/ 33 w 146"/>
              <a:gd name="T37" fmla="*/ 139 h 146"/>
              <a:gd name="T38" fmla="*/ 7 w 146"/>
              <a:gd name="T39" fmla="*/ 113 h 146"/>
              <a:gd name="T40" fmla="*/ 33 w 146"/>
              <a:gd name="T41" fmla="*/ 139 h 146"/>
              <a:gd name="T42" fmla="*/ 113 w 146"/>
              <a:gd name="T43" fmla="*/ 106 h 146"/>
              <a:gd name="T44" fmla="*/ 106 w 146"/>
              <a:gd name="T45" fmla="*/ 139 h 146"/>
              <a:gd name="T46" fmla="*/ 139 w 146"/>
              <a:gd name="T47" fmla="*/ 146 h 146"/>
              <a:gd name="T48" fmla="*/ 146 w 146"/>
              <a:gd name="T49" fmla="*/ 113 h 146"/>
              <a:gd name="T50" fmla="*/ 139 w 146"/>
              <a:gd name="T51" fmla="*/ 139 h 146"/>
              <a:gd name="T52" fmla="*/ 113 w 146"/>
              <a:gd name="T53" fmla="*/ 113 h 146"/>
              <a:gd name="T54" fmla="*/ 139 w 146"/>
              <a:gd name="T55" fmla="*/ 139 h 146"/>
              <a:gd name="T56" fmla="*/ 113 w 146"/>
              <a:gd name="T57" fmla="*/ 53 h 146"/>
              <a:gd name="T58" fmla="*/ 106 w 146"/>
              <a:gd name="T59" fmla="*/ 86 h 146"/>
              <a:gd name="T60" fmla="*/ 139 w 146"/>
              <a:gd name="T61" fmla="*/ 93 h 146"/>
              <a:gd name="T62" fmla="*/ 146 w 146"/>
              <a:gd name="T63" fmla="*/ 60 h 146"/>
              <a:gd name="T64" fmla="*/ 139 w 146"/>
              <a:gd name="T65" fmla="*/ 86 h 146"/>
              <a:gd name="T66" fmla="*/ 113 w 146"/>
              <a:gd name="T67" fmla="*/ 60 h 146"/>
              <a:gd name="T68" fmla="*/ 139 w 146"/>
              <a:gd name="T69" fmla="*/ 86 h 146"/>
              <a:gd name="T70" fmla="*/ 113 w 146"/>
              <a:gd name="T71" fmla="*/ 0 h 146"/>
              <a:gd name="T72" fmla="*/ 106 w 146"/>
              <a:gd name="T73" fmla="*/ 33 h 146"/>
              <a:gd name="T74" fmla="*/ 139 w 146"/>
              <a:gd name="T75" fmla="*/ 40 h 146"/>
              <a:gd name="T76" fmla="*/ 146 w 146"/>
              <a:gd name="T77" fmla="*/ 7 h 146"/>
              <a:gd name="T78" fmla="*/ 139 w 146"/>
              <a:gd name="T79" fmla="*/ 33 h 146"/>
              <a:gd name="T80" fmla="*/ 113 w 146"/>
              <a:gd name="T81" fmla="*/ 7 h 146"/>
              <a:gd name="T82" fmla="*/ 139 w 146"/>
              <a:gd name="T83" fmla="*/ 33 h 146"/>
              <a:gd name="T84" fmla="*/ 60 w 146"/>
              <a:gd name="T85" fmla="*/ 0 h 146"/>
              <a:gd name="T86" fmla="*/ 53 w 146"/>
              <a:gd name="T87" fmla="*/ 33 h 146"/>
              <a:gd name="T88" fmla="*/ 86 w 146"/>
              <a:gd name="T89" fmla="*/ 40 h 146"/>
              <a:gd name="T90" fmla="*/ 93 w 146"/>
              <a:gd name="T91" fmla="*/ 7 h 146"/>
              <a:gd name="T92" fmla="*/ 86 w 146"/>
              <a:gd name="T93" fmla="*/ 33 h 146"/>
              <a:gd name="T94" fmla="*/ 60 w 146"/>
              <a:gd name="T95" fmla="*/ 7 h 146"/>
              <a:gd name="T96" fmla="*/ 86 w 146"/>
              <a:gd name="T97" fmla="*/ 33 h 146"/>
              <a:gd name="T98" fmla="*/ 60 w 146"/>
              <a:gd name="T99" fmla="*/ 53 h 146"/>
              <a:gd name="T100" fmla="*/ 53 w 146"/>
              <a:gd name="T101" fmla="*/ 86 h 146"/>
              <a:gd name="T102" fmla="*/ 86 w 146"/>
              <a:gd name="T103" fmla="*/ 93 h 146"/>
              <a:gd name="T104" fmla="*/ 93 w 146"/>
              <a:gd name="T105" fmla="*/ 60 h 146"/>
              <a:gd name="T106" fmla="*/ 86 w 146"/>
              <a:gd name="T107" fmla="*/ 86 h 146"/>
              <a:gd name="T108" fmla="*/ 60 w 146"/>
              <a:gd name="T109" fmla="*/ 60 h 146"/>
              <a:gd name="T110" fmla="*/ 86 w 146"/>
              <a:gd name="T111" fmla="*/ 86 h 146"/>
              <a:gd name="T112" fmla="*/ 60 w 146"/>
              <a:gd name="T113" fmla="*/ 106 h 146"/>
              <a:gd name="T114" fmla="*/ 53 w 146"/>
              <a:gd name="T115" fmla="*/ 139 h 146"/>
              <a:gd name="T116" fmla="*/ 86 w 146"/>
              <a:gd name="T117" fmla="*/ 146 h 146"/>
              <a:gd name="T118" fmla="*/ 93 w 146"/>
              <a:gd name="T119" fmla="*/ 113 h 146"/>
              <a:gd name="T120" fmla="*/ 86 w 146"/>
              <a:gd name="T121" fmla="*/ 139 h 146"/>
              <a:gd name="T122" fmla="*/ 60 w 146"/>
              <a:gd name="T123" fmla="*/ 113 h 146"/>
              <a:gd name="T124" fmla="*/ 86 w 146"/>
              <a:gd name="T12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6" h="146">
                <a:moveTo>
                  <a:pt x="33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7" y="40"/>
                  <a:pt x="40" y="37"/>
                  <a:pt x="40" y="33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3"/>
                  <a:pt x="37" y="0"/>
                  <a:pt x="33" y="0"/>
                </a:cubicBezTo>
                <a:close/>
                <a:moveTo>
                  <a:pt x="33" y="33"/>
                </a:moveTo>
                <a:cubicBezTo>
                  <a:pt x="7" y="33"/>
                  <a:pt x="7" y="33"/>
                  <a:pt x="7" y="33"/>
                </a:cubicBezTo>
                <a:cubicBezTo>
                  <a:pt x="7" y="7"/>
                  <a:pt x="7" y="7"/>
                  <a:pt x="7" y="7"/>
                </a:cubicBezTo>
                <a:cubicBezTo>
                  <a:pt x="33" y="7"/>
                  <a:pt x="33" y="7"/>
                  <a:pt x="33" y="7"/>
                </a:cubicBezTo>
                <a:lnTo>
                  <a:pt x="33" y="33"/>
                </a:lnTo>
                <a:close/>
                <a:moveTo>
                  <a:pt x="33" y="53"/>
                </a:move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3" y="93"/>
                  <a:pt x="7" y="93"/>
                </a:cubicBezTo>
                <a:cubicBezTo>
                  <a:pt x="33" y="93"/>
                  <a:pt x="33" y="93"/>
                  <a:pt x="33" y="93"/>
                </a:cubicBezTo>
                <a:cubicBezTo>
                  <a:pt x="37" y="93"/>
                  <a:pt x="40" y="90"/>
                  <a:pt x="40" y="86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56"/>
                  <a:pt x="37" y="53"/>
                  <a:pt x="33" y="53"/>
                </a:cubicBezTo>
                <a:close/>
                <a:moveTo>
                  <a:pt x="33" y="86"/>
                </a:moveTo>
                <a:cubicBezTo>
                  <a:pt x="7" y="86"/>
                  <a:pt x="7" y="86"/>
                  <a:pt x="7" y="86"/>
                </a:cubicBezTo>
                <a:cubicBezTo>
                  <a:pt x="7" y="60"/>
                  <a:pt x="7" y="60"/>
                  <a:pt x="7" y="60"/>
                </a:cubicBezTo>
                <a:cubicBezTo>
                  <a:pt x="33" y="60"/>
                  <a:pt x="33" y="60"/>
                  <a:pt x="33" y="60"/>
                </a:cubicBezTo>
                <a:lnTo>
                  <a:pt x="33" y="86"/>
                </a:lnTo>
                <a:close/>
                <a:moveTo>
                  <a:pt x="33" y="106"/>
                </a:moveTo>
                <a:cubicBezTo>
                  <a:pt x="7" y="106"/>
                  <a:pt x="7" y="106"/>
                  <a:pt x="7" y="106"/>
                </a:cubicBezTo>
                <a:cubicBezTo>
                  <a:pt x="3" y="106"/>
                  <a:pt x="0" y="109"/>
                  <a:pt x="0" y="113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3"/>
                  <a:pt x="3" y="146"/>
                  <a:pt x="7" y="146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7" y="146"/>
                  <a:pt x="40" y="143"/>
                  <a:pt x="40" y="139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40" y="109"/>
                  <a:pt x="37" y="106"/>
                  <a:pt x="33" y="106"/>
                </a:cubicBezTo>
                <a:close/>
                <a:moveTo>
                  <a:pt x="33" y="139"/>
                </a:moveTo>
                <a:cubicBezTo>
                  <a:pt x="7" y="139"/>
                  <a:pt x="7" y="139"/>
                  <a:pt x="7" y="139"/>
                </a:cubicBezTo>
                <a:cubicBezTo>
                  <a:pt x="7" y="113"/>
                  <a:pt x="7" y="113"/>
                  <a:pt x="7" y="113"/>
                </a:cubicBezTo>
                <a:cubicBezTo>
                  <a:pt x="33" y="113"/>
                  <a:pt x="33" y="113"/>
                  <a:pt x="33" y="113"/>
                </a:cubicBezTo>
                <a:lnTo>
                  <a:pt x="33" y="139"/>
                </a:lnTo>
                <a:close/>
                <a:moveTo>
                  <a:pt x="139" y="106"/>
                </a:moveTo>
                <a:cubicBezTo>
                  <a:pt x="113" y="106"/>
                  <a:pt x="113" y="106"/>
                  <a:pt x="113" y="106"/>
                </a:cubicBezTo>
                <a:cubicBezTo>
                  <a:pt x="109" y="106"/>
                  <a:pt x="106" y="109"/>
                  <a:pt x="106" y="113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6" y="143"/>
                  <a:pt x="109" y="146"/>
                  <a:pt x="113" y="146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43" y="146"/>
                  <a:pt x="146" y="143"/>
                  <a:pt x="146" y="139"/>
                </a:cubicBezTo>
                <a:cubicBezTo>
                  <a:pt x="146" y="113"/>
                  <a:pt x="146" y="113"/>
                  <a:pt x="146" y="113"/>
                </a:cubicBezTo>
                <a:cubicBezTo>
                  <a:pt x="146" y="109"/>
                  <a:pt x="143" y="106"/>
                  <a:pt x="139" y="106"/>
                </a:cubicBezTo>
                <a:close/>
                <a:moveTo>
                  <a:pt x="139" y="139"/>
                </a:moveTo>
                <a:cubicBezTo>
                  <a:pt x="113" y="139"/>
                  <a:pt x="113" y="139"/>
                  <a:pt x="113" y="139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39" y="113"/>
                  <a:pt x="139" y="113"/>
                  <a:pt x="139" y="113"/>
                </a:cubicBezTo>
                <a:lnTo>
                  <a:pt x="139" y="139"/>
                </a:lnTo>
                <a:close/>
                <a:moveTo>
                  <a:pt x="139" y="53"/>
                </a:moveTo>
                <a:cubicBezTo>
                  <a:pt x="113" y="53"/>
                  <a:pt x="113" y="53"/>
                  <a:pt x="113" y="53"/>
                </a:cubicBezTo>
                <a:cubicBezTo>
                  <a:pt x="109" y="53"/>
                  <a:pt x="106" y="56"/>
                  <a:pt x="106" y="60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06" y="90"/>
                  <a:pt x="109" y="93"/>
                  <a:pt x="113" y="93"/>
                </a:cubicBezTo>
                <a:cubicBezTo>
                  <a:pt x="139" y="93"/>
                  <a:pt x="139" y="93"/>
                  <a:pt x="139" y="93"/>
                </a:cubicBezTo>
                <a:cubicBezTo>
                  <a:pt x="143" y="93"/>
                  <a:pt x="146" y="90"/>
                  <a:pt x="146" y="86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46" y="56"/>
                  <a:pt x="143" y="53"/>
                  <a:pt x="139" y="53"/>
                </a:cubicBezTo>
                <a:close/>
                <a:moveTo>
                  <a:pt x="139" y="86"/>
                </a:moveTo>
                <a:cubicBezTo>
                  <a:pt x="113" y="86"/>
                  <a:pt x="113" y="86"/>
                  <a:pt x="113" y="86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39" y="60"/>
                  <a:pt x="139" y="60"/>
                  <a:pt x="139" y="60"/>
                </a:cubicBezTo>
                <a:lnTo>
                  <a:pt x="139" y="86"/>
                </a:lnTo>
                <a:close/>
                <a:moveTo>
                  <a:pt x="139" y="0"/>
                </a:moveTo>
                <a:cubicBezTo>
                  <a:pt x="113" y="0"/>
                  <a:pt x="113" y="0"/>
                  <a:pt x="113" y="0"/>
                </a:cubicBezTo>
                <a:cubicBezTo>
                  <a:pt x="109" y="0"/>
                  <a:pt x="106" y="3"/>
                  <a:pt x="106" y="7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7"/>
                  <a:pt x="109" y="40"/>
                  <a:pt x="113" y="40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43" y="40"/>
                  <a:pt x="146" y="37"/>
                  <a:pt x="146" y="33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lose/>
                <a:moveTo>
                  <a:pt x="139" y="33"/>
                </a:moveTo>
                <a:cubicBezTo>
                  <a:pt x="113" y="33"/>
                  <a:pt x="113" y="33"/>
                  <a:pt x="113" y="33"/>
                </a:cubicBezTo>
                <a:cubicBezTo>
                  <a:pt x="113" y="7"/>
                  <a:pt x="113" y="7"/>
                  <a:pt x="113" y="7"/>
                </a:cubicBezTo>
                <a:cubicBezTo>
                  <a:pt x="139" y="7"/>
                  <a:pt x="139" y="7"/>
                  <a:pt x="139" y="7"/>
                </a:cubicBezTo>
                <a:lnTo>
                  <a:pt x="139" y="33"/>
                </a:lnTo>
                <a:close/>
                <a:moveTo>
                  <a:pt x="86" y="0"/>
                </a:moveTo>
                <a:cubicBezTo>
                  <a:pt x="60" y="0"/>
                  <a:pt x="60" y="0"/>
                  <a:pt x="60" y="0"/>
                </a:cubicBezTo>
                <a:cubicBezTo>
                  <a:pt x="56" y="0"/>
                  <a:pt x="53" y="3"/>
                  <a:pt x="53" y="7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37"/>
                  <a:pt x="56" y="40"/>
                  <a:pt x="60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90" y="40"/>
                  <a:pt x="93" y="37"/>
                  <a:pt x="93" y="33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3"/>
                  <a:pt x="90" y="0"/>
                  <a:pt x="86" y="0"/>
                </a:cubicBezTo>
                <a:close/>
                <a:moveTo>
                  <a:pt x="86" y="33"/>
                </a:moveTo>
                <a:cubicBezTo>
                  <a:pt x="60" y="33"/>
                  <a:pt x="60" y="33"/>
                  <a:pt x="60" y="33"/>
                </a:cubicBezTo>
                <a:cubicBezTo>
                  <a:pt x="60" y="7"/>
                  <a:pt x="60" y="7"/>
                  <a:pt x="60" y="7"/>
                </a:cubicBezTo>
                <a:cubicBezTo>
                  <a:pt x="86" y="7"/>
                  <a:pt x="86" y="7"/>
                  <a:pt x="86" y="7"/>
                </a:cubicBezTo>
                <a:lnTo>
                  <a:pt x="86" y="33"/>
                </a:lnTo>
                <a:close/>
                <a:moveTo>
                  <a:pt x="86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6" y="53"/>
                  <a:pt x="53" y="56"/>
                  <a:pt x="53" y="60"/>
                </a:cubicBezTo>
                <a:cubicBezTo>
                  <a:pt x="53" y="86"/>
                  <a:pt x="53" y="86"/>
                  <a:pt x="53" y="86"/>
                </a:cubicBezTo>
                <a:cubicBezTo>
                  <a:pt x="53" y="90"/>
                  <a:pt x="56" y="93"/>
                  <a:pt x="60" y="93"/>
                </a:cubicBezTo>
                <a:cubicBezTo>
                  <a:pt x="86" y="93"/>
                  <a:pt x="86" y="93"/>
                  <a:pt x="86" y="93"/>
                </a:cubicBezTo>
                <a:cubicBezTo>
                  <a:pt x="90" y="93"/>
                  <a:pt x="93" y="90"/>
                  <a:pt x="93" y="86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56"/>
                  <a:pt x="90" y="53"/>
                  <a:pt x="86" y="53"/>
                </a:cubicBezTo>
                <a:close/>
                <a:moveTo>
                  <a:pt x="86" y="86"/>
                </a:moveTo>
                <a:cubicBezTo>
                  <a:pt x="60" y="86"/>
                  <a:pt x="60" y="86"/>
                  <a:pt x="60" y="86"/>
                </a:cubicBezTo>
                <a:cubicBezTo>
                  <a:pt x="60" y="60"/>
                  <a:pt x="60" y="60"/>
                  <a:pt x="60" y="60"/>
                </a:cubicBezTo>
                <a:cubicBezTo>
                  <a:pt x="86" y="60"/>
                  <a:pt x="86" y="60"/>
                  <a:pt x="86" y="60"/>
                </a:cubicBezTo>
                <a:lnTo>
                  <a:pt x="86" y="86"/>
                </a:lnTo>
                <a:close/>
                <a:moveTo>
                  <a:pt x="86" y="106"/>
                </a:moveTo>
                <a:cubicBezTo>
                  <a:pt x="60" y="106"/>
                  <a:pt x="60" y="106"/>
                  <a:pt x="60" y="106"/>
                </a:cubicBezTo>
                <a:cubicBezTo>
                  <a:pt x="56" y="106"/>
                  <a:pt x="53" y="109"/>
                  <a:pt x="53" y="113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53" y="143"/>
                  <a:pt x="56" y="146"/>
                  <a:pt x="60" y="146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90" y="146"/>
                  <a:pt x="93" y="143"/>
                  <a:pt x="93" y="139"/>
                </a:cubicBezTo>
                <a:cubicBezTo>
                  <a:pt x="93" y="113"/>
                  <a:pt x="93" y="113"/>
                  <a:pt x="93" y="113"/>
                </a:cubicBezTo>
                <a:cubicBezTo>
                  <a:pt x="93" y="109"/>
                  <a:pt x="90" y="106"/>
                  <a:pt x="86" y="106"/>
                </a:cubicBezTo>
                <a:close/>
                <a:moveTo>
                  <a:pt x="86" y="139"/>
                </a:moveTo>
                <a:cubicBezTo>
                  <a:pt x="60" y="139"/>
                  <a:pt x="60" y="139"/>
                  <a:pt x="60" y="139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86" y="113"/>
                  <a:pt x="86" y="113"/>
                  <a:pt x="86" y="113"/>
                </a:cubicBezTo>
                <a:lnTo>
                  <a:pt x="86" y="1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56"/>
          <p:cNvSpPr>
            <a:spLocks noEditPoints="1"/>
          </p:cNvSpPr>
          <p:nvPr/>
        </p:nvSpPr>
        <p:spPr bwMode="auto">
          <a:xfrm>
            <a:off x="8531936" y="4250860"/>
            <a:ext cx="547688" cy="549275"/>
          </a:xfrm>
          <a:custGeom>
            <a:avLst/>
            <a:gdLst>
              <a:gd name="T0" fmla="*/ 139 w 146"/>
              <a:gd name="T1" fmla="*/ 0 h 146"/>
              <a:gd name="T2" fmla="*/ 7 w 146"/>
              <a:gd name="T3" fmla="*/ 0 h 146"/>
              <a:gd name="T4" fmla="*/ 0 w 146"/>
              <a:gd name="T5" fmla="*/ 7 h 146"/>
              <a:gd name="T6" fmla="*/ 0 w 146"/>
              <a:gd name="T7" fmla="*/ 33 h 146"/>
              <a:gd name="T8" fmla="*/ 7 w 146"/>
              <a:gd name="T9" fmla="*/ 40 h 146"/>
              <a:gd name="T10" fmla="*/ 139 w 146"/>
              <a:gd name="T11" fmla="*/ 40 h 146"/>
              <a:gd name="T12" fmla="*/ 146 w 146"/>
              <a:gd name="T13" fmla="*/ 33 h 146"/>
              <a:gd name="T14" fmla="*/ 146 w 146"/>
              <a:gd name="T15" fmla="*/ 7 h 146"/>
              <a:gd name="T16" fmla="*/ 139 w 146"/>
              <a:gd name="T17" fmla="*/ 0 h 146"/>
              <a:gd name="T18" fmla="*/ 139 w 146"/>
              <a:gd name="T19" fmla="*/ 33 h 146"/>
              <a:gd name="T20" fmla="*/ 7 w 146"/>
              <a:gd name="T21" fmla="*/ 33 h 146"/>
              <a:gd name="T22" fmla="*/ 7 w 146"/>
              <a:gd name="T23" fmla="*/ 7 h 146"/>
              <a:gd name="T24" fmla="*/ 139 w 146"/>
              <a:gd name="T25" fmla="*/ 7 h 146"/>
              <a:gd name="T26" fmla="*/ 139 w 146"/>
              <a:gd name="T27" fmla="*/ 33 h 146"/>
              <a:gd name="T28" fmla="*/ 139 w 146"/>
              <a:gd name="T29" fmla="*/ 53 h 146"/>
              <a:gd name="T30" fmla="*/ 60 w 146"/>
              <a:gd name="T31" fmla="*/ 53 h 146"/>
              <a:gd name="T32" fmla="*/ 53 w 146"/>
              <a:gd name="T33" fmla="*/ 60 h 146"/>
              <a:gd name="T34" fmla="*/ 53 w 146"/>
              <a:gd name="T35" fmla="*/ 139 h 146"/>
              <a:gd name="T36" fmla="*/ 60 w 146"/>
              <a:gd name="T37" fmla="*/ 146 h 146"/>
              <a:gd name="T38" fmla="*/ 139 w 146"/>
              <a:gd name="T39" fmla="*/ 146 h 146"/>
              <a:gd name="T40" fmla="*/ 146 w 146"/>
              <a:gd name="T41" fmla="*/ 139 h 146"/>
              <a:gd name="T42" fmla="*/ 146 w 146"/>
              <a:gd name="T43" fmla="*/ 60 h 146"/>
              <a:gd name="T44" fmla="*/ 139 w 146"/>
              <a:gd name="T45" fmla="*/ 53 h 146"/>
              <a:gd name="T46" fmla="*/ 139 w 146"/>
              <a:gd name="T47" fmla="*/ 139 h 146"/>
              <a:gd name="T48" fmla="*/ 60 w 146"/>
              <a:gd name="T49" fmla="*/ 139 h 146"/>
              <a:gd name="T50" fmla="*/ 60 w 146"/>
              <a:gd name="T51" fmla="*/ 60 h 146"/>
              <a:gd name="T52" fmla="*/ 139 w 146"/>
              <a:gd name="T53" fmla="*/ 60 h 146"/>
              <a:gd name="T54" fmla="*/ 139 w 146"/>
              <a:gd name="T55" fmla="*/ 139 h 146"/>
              <a:gd name="T56" fmla="*/ 33 w 146"/>
              <a:gd name="T57" fmla="*/ 53 h 146"/>
              <a:gd name="T58" fmla="*/ 7 w 146"/>
              <a:gd name="T59" fmla="*/ 53 h 146"/>
              <a:gd name="T60" fmla="*/ 0 w 146"/>
              <a:gd name="T61" fmla="*/ 60 h 146"/>
              <a:gd name="T62" fmla="*/ 0 w 146"/>
              <a:gd name="T63" fmla="*/ 139 h 146"/>
              <a:gd name="T64" fmla="*/ 7 w 146"/>
              <a:gd name="T65" fmla="*/ 146 h 146"/>
              <a:gd name="T66" fmla="*/ 33 w 146"/>
              <a:gd name="T67" fmla="*/ 146 h 146"/>
              <a:gd name="T68" fmla="*/ 40 w 146"/>
              <a:gd name="T69" fmla="*/ 139 h 146"/>
              <a:gd name="T70" fmla="*/ 40 w 146"/>
              <a:gd name="T71" fmla="*/ 60 h 146"/>
              <a:gd name="T72" fmla="*/ 33 w 146"/>
              <a:gd name="T73" fmla="*/ 53 h 146"/>
              <a:gd name="T74" fmla="*/ 33 w 146"/>
              <a:gd name="T75" fmla="*/ 139 h 146"/>
              <a:gd name="T76" fmla="*/ 7 w 146"/>
              <a:gd name="T77" fmla="*/ 139 h 146"/>
              <a:gd name="T78" fmla="*/ 7 w 146"/>
              <a:gd name="T79" fmla="*/ 60 h 146"/>
              <a:gd name="T80" fmla="*/ 33 w 146"/>
              <a:gd name="T81" fmla="*/ 60 h 146"/>
              <a:gd name="T82" fmla="*/ 33 w 146"/>
              <a:gd name="T83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6" h="146"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43" y="40"/>
                  <a:pt x="146" y="37"/>
                  <a:pt x="146" y="33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lose/>
                <a:moveTo>
                  <a:pt x="139" y="33"/>
                </a:moveTo>
                <a:cubicBezTo>
                  <a:pt x="7" y="33"/>
                  <a:pt x="7" y="33"/>
                  <a:pt x="7" y="33"/>
                </a:cubicBezTo>
                <a:cubicBezTo>
                  <a:pt x="7" y="7"/>
                  <a:pt x="7" y="7"/>
                  <a:pt x="7" y="7"/>
                </a:cubicBezTo>
                <a:cubicBezTo>
                  <a:pt x="139" y="7"/>
                  <a:pt x="139" y="7"/>
                  <a:pt x="139" y="7"/>
                </a:cubicBezTo>
                <a:lnTo>
                  <a:pt x="139" y="33"/>
                </a:lnTo>
                <a:close/>
                <a:moveTo>
                  <a:pt x="139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6" y="53"/>
                  <a:pt x="53" y="56"/>
                  <a:pt x="53" y="60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53" y="143"/>
                  <a:pt x="56" y="146"/>
                  <a:pt x="60" y="146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43" y="146"/>
                  <a:pt x="146" y="143"/>
                  <a:pt x="146" y="139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46" y="56"/>
                  <a:pt x="143" y="53"/>
                  <a:pt x="139" y="53"/>
                </a:cubicBezTo>
                <a:close/>
                <a:moveTo>
                  <a:pt x="139" y="139"/>
                </a:moveTo>
                <a:cubicBezTo>
                  <a:pt x="60" y="139"/>
                  <a:pt x="60" y="139"/>
                  <a:pt x="60" y="139"/>
                </a:cubicBezTo>
                <a:cubicBezTo>
                  <a:pt x="60" y="60"/>
                  <a:pt x="60" y="60"/>
                  <a:pt x="60" y="60"/>
                </a:cubicBezTo>
                <a:cubicBezTo>
                  <a:pt x="139" y="60"/>
                  <a:pt x="139" y="60"/>
                  <a:pt x="139" y="60"/>
                </a:cubicBezTo>
                <a:lnTo>
                  <a:pt x="139" y="139"/>
                </a:lnTo>
                <a:close/>
                <a:moveTo>
                  <a:pt x="33" y="53"/>
                </a:move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3"/>
                  <a:pt x="3" y="146"/>
                  <a:pt x="7" y="146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7" y="146"/>
                  <a:pt x="40" y="143"/>
                  <a:pt x="40" y="139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56"/>
                  <a:pt x="37" y="53"/>
                  <a:pt x="33" y="53"/>
                </a:cubicBezTo>
                <a:close/>
                <a:moveTo>
                  <a:pt x="33" y="139"/>
                </a:moveTo>
                <a:cubicBezTo>
                  <a:pt x="7" y="139"/>
                  <a:pt x="7" y="139"/>
                  <a:pt x="7" y="139"/>
                </a:cubicBezTo>
                <a:cubicBezTo>
                  <a:pt x="7" y="60"/>
                  <a:pt x="7" y="60"/>
                  <a:pt x="7" y="60"/>
                </a:cubicBezTo>
                <a:cubicBezTo>
                  <a:pt x="33" y="60"/>
                  <a:pt x="33" y="60"/>
                  <a:pt x="33" y="60"/>
                </a:cubicBezTo>
                <a:lnTo>
                  <a:pt x="33" y="1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9574924" y="4244613"/>
            <a:ext cx="549275" cy="547687"/>
          </a:xfrm>
          <a:custGeom>
            <a:avLst/>
            <a:gdLst>
              <a:gd name="T0" fmla="*/ 73 w 146"/>
              <a:gd name="T1" fmla="*/ 27 h 146"/>
              <a:gd name="T2" fmla="*/ 26 w 146"/>
              <a:gd name="T3" fmla="*/ 73 h 146"/>
              <a:gd name="T4" fmla="*/ 73 w 146"/>
              <a:gd name="T5" fmla="*/ 119 h 146"/>
              <a:gd name="T6" fmla="*/ 119 w 146"/>
              <a:gd name="T7" fmla="*/ 73 h 146"/>
              <a:gd name="T8" fmla="*/ 73 w 146"/>
              <a:gd name="T9" fmla="*/ 27 h 146"/>
              <a:gd name="T10" fmla="*/ 73 w 146"/>
              <a:gd name="T11" fmla="*/ 113 h 146"/>
              <a:gd name="T12" fmla="*/ 33 w 146"/>
              <a:gd name="T13" fmla="*/ 73 h 146"/>
              <a:gd name="T14" fmla="*/ 73 w 146"/>
              <a:gd name="T15" fmla="*/ 33 h 146"/>
              <a:gd name="T16" fmla="*/ 113 w 146"/>
              <a:gd name="T17" fmla="*/ 73 h 146"/>
              <a:gd name="T18" fmla="*/ 73 w 146"/>
              <a:gd name="T19" fmla="*/ 113 h 146"/>
              <a:gd name="T20" fmla="*/ 73 w 146"/>
              <a:gd name="T21" fmla="*/ 53 h 146"/>
              <a:gd name="T22" fmla="*/ 53 w 146"/>
              <a:gd name="T23" fmla="*/ 73 h 146"/>
              <a:gd name="T24" fmla="*/ 73 w 146"/>
              <a:gd name="T25" fmla="*/ 93 h 146"/>
              <a:gd name="T26" fmla="*/ 93 w 146"/>
              <a:gd name="T27" fmla="*/ 73 h 146"/>
              <a:gd name="T28" fmla="*/ 73 w 146"/>
              <a:gd name="T29" fmla="*/ 53 h 146"/>
              <a:gd name="T30" fmla="*/ 73 w 146"/>
              <a:gd name="T31" fmla="*/ 86 h 146"/>
              <a:gd name="T32" fmla="*/ 60 w 146"/>
              <a:gd name="T33" fmla="*/ 73 h 146"/>
              <a:gd name="T34" fmla="*/ 73 w 146"/>
              <a:gd name="T35" fmla="*/ 60 h 146"/>
              <a:gd name="T36" fmla="*/ 86 w 146"/>
              <a:gd name="T37" fmla="*/ 73 h 146"/>
              <a:gd name="T38" fmla="*/ 73 w 146"/>
              <a:gd name="T39" fmla="*/ 86 h 146"/>
              <a:gd name="T40" fmla="*/ 123 w 146"/>
              <a:gd name="T41" fmla="*/ 125 h 146"/>
              <a:gd name="T42" fmla="*/ 146 w 146"/>
              <a:gd name="T43" fmla="*/ 73 h 146"/>
              <a:gd name="T44" fmla="*/ 73 w 146"/>
              <a:gd name="T45" fmla="*/ 0 h 146"/>
              <a:gd name="T46" fmla="*/ 0 w 146"/>
              <a:gd name="T47" fmla="*/ 73 h 146"/>
              <a:gd name="T48" fmla="*/ 22 w 146"/>
              <a:gd name="T49" fmla="*/ 125 h 146"/>
              <a:gd name="T50" fmla="*/ 14 w 146"/>
              <a:gd name="T51" fmla="*/ 140 h 146"/>
              <a:gd name="T52" fmla="*/ 13 w 146"/>
              <a:gd name="T53" fmla="*/ 142 h 146"/>
              <a:gd name="T54" fmla="*/ 17 w 146"/>
              <a:gd name="T55" fmla="*/ 146 h 146"/>
              <a:gd name="T56" fmla="*/ 19 w 146"/>
              <a:gd name="T57" fmla="*/ 145 h 146"/>
              <a:gd name="T58" fmla="*/ 20 w 146"/>
              <a:gd name="T59" fmla="*/ 143 h 146"/>
              <a:gd name="T60" fmla="*/ 27 w 146"/>
              <a:gd name="T61" fmla="*/ 130 h 146"/>
              <a:gd name="T62" fmla="*/ 73 w 146"/>
              <a:gd name="T63" fmla="*/ 146 h 146"/>
              <a:gd name="T64" fmla="*/ 118 w 146"/>
              <a:gd name="T65" fmla="*/ 130 h 146"/>
              <a:gd name="T66" fmla="*/ 126 w 146"/>
              <a:gd name="T67" fmla="*/ 143 h 146"/>
              <a:gd name="T68" fmla="*/ 129 w 146"/>
              <a:gd name="T69" fmla="*/ 146 h 146"/>
              <a:gd name="T70" fmla="*/ 132 w 146"/>
              <a:gd name="T71" fmla="*/ 142 h 146"/>
              <a:gd name="T72" fmla="*/ 131 w 146"/>
              <a:gd name="T73" fmla="*/ 140 h 146"/>
              <a:gd name="T74" fmla="*/ 123 w 146"/>
              <a:gd name="T75" fmla="*/ 125 h 146"/>
              <a:gd name="T76" fmla="*/ 73 w 146"/>
              <a:gd name="T77" fmla="*/ 139 h 146"/>
              <a:gd name="T78" fmla="*/ 7 w 146"/>
              <a:gd name="T79" fmla="*/ 73 h 146"/>
              <a:gd name="T80" fmla="*/ 73 w 146"/>
              <a:gd name="T81" fmla="*/ 7 h 146"/>
              <a:gd name="T82" fmla="*/ 139 w 146"/>
              <a:gd name="T83" fmla="*/ 73 h 146"/>
              <a:gd name="T84" fmla="*/ 73 w 146"/>
              <a:gd name="T85" fmla="*/ 1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6" h="146">
                <a:moveTo>
                  <a:pt x="73" y="27"/>
                </a:moveTo>
                <a:cubicBezTo>
                  <a:pt x="47" y="27"/>
                  <a:pt x="26" y="47"/>
                  <a:pt x="26" y="73"/>
                </a:cubicBezTo>
                <a:cubicBezTo>
                  <a:pt x="26" y="99"/>
                  <a:pt x="47" y="119"/>
                  <a:pt x="73" y="119"/>
                </a:cubicBezTo>
                <a:cubicBezTo>
                  <a:pt x="98" y="119"/>
                  <a:pt x="119" y="99"/>
                  <a:pt x="119" y="73"/>
                </a:cubicBezTo>
                <a:cubicBezTo>
                  <a:pt x="119" y="47"/>
                  <a:pt x="98" y="27"/>
                  <a:pt x="73" y="27"/>
                </a:cubicBezTo>
                <a:close/>
                <a:moveTo>
                  <a:pt x="73" y="113"/>
                </a:moveTo>
                <a:cubicBezTo>
                  <a:pt x="51" y="113"/>
                  <a:pt x="33" y="95"/>
                  <a:pt x="33" y="73"/>
                </a:cubicBezTo>
                <a:cubicBezTo>
                  <a:pt x="33" y="51"/>
                  <a:pt x="51" y="33"/>
                  <a:pt x="73" y="33"/>
                </a:cubicBezTo>
                <a:cubicBezTo>
                  <a:pt x="95" y="33"/>
                  <a:pt x="113" y="51"/>
                  <a:pt x="113" y="73"/>
                </a:cubicBezTo>
                <a:cubicBezTo>
                  <a:pt x="113" y="95"/>
                  <a:pt x="95" y="113"/>
                  <a:pt x="73" y="113"/>
                </a:cubicBezTo>
                <a:close/>
                <a:moveTo>
                  <a:pt x="73" y="53"/>
                </a:moveTo>
                <a:cubicBezTo>
                  <a:pt x="62" y="53"/>
                  <a:pt x="53" y="62"/>
                  <a:pt x="53" y="73"/>
                </a:cubicBezTo>
                <a:cubicBezTo>
                  <a:pt x="53" y="84"/>
                  <a:pt x="62" y="93"/>
                  <a:pt x="73" y="93"/>
                </a:cubicBezTo>
                <a:cubicBezTo>
                  <a:pt x="84" y="93"/>
                  <a:pt x="93" y="84"/>
                  <a:pt x="93" y="73"/>
                </a:cubicBezTo>
                <a:cubicBezTo>
                  <a:pt x="93" y="62"/>
                  <a:pt x="84" y="53"/>
                  <a:pt x="73" y="53"/>
                </a:cubicBezTo>
                <a:close/>
                <a:moveTo>
                  <a:pt x="73" y="86"/>
                </a:moveTo>
                <a:cubicBezTo>
                  <a:pt x="66" y="86"/>
                  <a:pt x="60" y="80"/>
                  <a:pt x="60" y="73"/>
                </a:cubicBezTo>
                <a:cubicBezTo>
                  <a:pt x="60" y="66"/>
                  <a:pt x="66" y="60"/>
                  <a:pt x="73" y="60"/>
                </a:cubicBezTo>
                <a:cubicBezTo>
                  <a:pt x="80" y="60"/>
                  <a:pt x="86" y="66"/>
                  <a:pt x="86" y="73"/>
                </a:cubicBezTo>
                <a:cubicBezTo>
                  <a:pt x="86" y="80"/>
                  <a:pt x="80" y="86"/>
                  <a:pt x="73" y="86"/>
                </a:cubicBezTo>
                <a:close/>
                <a:moveTo>
                  <a:pt x="123" y="125"/>
                </a:moveTo>
                <a:cubicBezTo>
                  <a:pt x="137" y="112"/>
                  <a:pt x="146" y="94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ubicBezTo>
                  <a:pt x="33" y="0"/>
                  <a:pt x="0" y="33"/>
                  <a:pt x="0" y="73"/>
                </a:cubicBezTo>
                <a:cubicBezTo>
                  <a:pt x="0" y="94"/>
                  <a:pt x="9" y="112"/>
                  <a:pt x="22" y="125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4" y="141"/>
                  <a:pt x="13" y="142"/>
                  <a:pt x="13" y="142"/>
                </a:cubicBezTo>
                <a:cubicBezTo>
                  <a:pt x="13" y="144"/>
                  <a:pt x="15" y="146"/>
                  <a:pt x="17" y="146"/>
                </a:cubicBezTo>
                <a:cubicBezTo>
                  <a:pt x="17" y="146"/>
                  <a:pt x="18" y="145"/>
                  <a:pt x="19" y="145"/>
                </a:cubicBezTo>
                <a:cubicBezTo>
                  <a:pt x="19" y="144"/>
                  <a:pt x="20" y="144"/>
                  <a:pt x="20" y="143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40" y="140"/>
                  <a:pt x="56" y="146"/>
                  <a:pt x="73" y="146"/>
                </a:cubicBezTo>
                <a:cubicBezTo>
                  <a:pt x="90" y="146"/>
                  <a:pt x="106" y="140"/>
                  <a:pt x="118" y="130"/>
                </a:cubicBezTo>
                <a:cubicBezTo>
                  <a:pt x="126" y="143"/>
                  <a:pt x="126" y="143"/>
                  <a:pt x="126" y="143"/>
                </a:cubicBezTo>
                <a:cubicBezTo>
                  <a:pt x="126" y="145"/>
                  <a:pt x="128" y="146"/>
                  <a:pt x="129" y="146"/>
                </a:cubicBezTo>
                <a:cubicBezTo>
                  <a:pt x="131" y="146"/>
                  <a:pt x="132" y="144"/>
                  <a:pt x="132" y="142"/>
                </a:cubicBezTo>
                <a:cubicBezTo>
                  <a:pt x="132" y="142"/>
                  <a:pt x="132" y="141"/>
                  <a:pt x="131" y="140"/>
                </a:cubicBezTo>
                <a:lnTo>
                  <a:pt x="123" y="125"/>
                </a:lnTo>
                <a:close/>
                <a:moveTo>
                  <a:pt x="73" y="139"/>
                </a:moveTo>
                <a:cubicBezTo>
                  <a:pt x="36" y="139"/>
                  <a:pt x="7" y="110"/>
                  <a:pt x="7" y="73"/>
                </a:cubicBezTo>
                <a:cubicBezTo>
                  <a:pt x="7" y="36"/>
                  <a:pt x="36" y="7"/>
                  <a:pt x="73" y="7"/>
                </a:cubicBezTo>
                <a:cubicBezTo>
                  <a:pt x="109" y="7"/>
                  <a:pt x="139" y="36"/>
                  <a:pt x="139" y="73"/>
                </a:cubicBezTo>
                <a:cubicBezTo>
                  <a:pt x="139" y="110"/>
                  <a:pt x="109" y="139"/>
                  <a:pt x="73" y="1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58"/>
          <p:cNvSpPr>
            <a:spLocks noEditPoints="1"/>
          </p:cNvSpPr>
          <p:nvPr/>
        </p:nvSpPr>
        <p:spPr bwMode="auto">
          <a:xfrm>
            <a:off x="10721099" y="4244613"/>
            <a:ext cx="344488" cy="547687"/>
          </a:xfrm>
          <a:custGeom>
            <a:avLst/>
            <a:gdLst>
              <a:gd name="T0" fmla="*/ 89 w 92"/>
              <a:gd name="T1" fmla="*/ 0 h 146"/>
              <a:gd name="T2" fmla="*/ 3 w 92"/>
              <a:gd name="T3" fmla="*/ 0 h 146"/>
              <a:gd name="T4" fmla="*/ 0 w 92"/>
              <a:gd name="T5" fmla="*/ 3 h 146"/>
              <a:gd name="T6" fmla="*/ 0 w 92"/>
              <a:gd name="T7" fmla="*/ 40 h 146"/>
              <a:gd name="T8" fmla="*/ 43 w 92"/>
              <a:gd name="T9" fmla="*/ 86 h 146"/>
              <a:gd name="T10" fmla="*/ 43 w 92"/>
              <a:gd name="T11" fmla="*/ 139 h 146"/>
              <a:gd name="T12" fmla="*/ 16 w 92"/>
              <a:gd name="T13" fmla="*/ 139 h 146"/>
              <a:gd name="T14" fmla="*/ 13 w 92"/>
              <a:gd name="T15" fmla="*/ 142 h 146"/>
              <a:gd name="T16" fmla="*/ 16 w 92"/>
              <a:gd name="T17" fmla="*/ 146 h 146"/>
              <a:gd name="T18" fmla="*/ 76 w 92"/>
              <a:gd name="T19" fmla="*/ 146 h 146"/>
              <a:gd name="T20" fmla="*/ 79 w 92"/>
              <a:gd name="T21" fmla="*/ 142 h 146"/>
              <a:gd name="T22" fmla="*/ 76 w 92"/>
              <a:gd name="T23" fmla="*/ 139 h 146"/>
              <a:gd name="T24" fmla="*/ 49 w 92"/>
              <a:gd name="T25" fmla="*/ 139 h 146"/>
              <a:gd name="T26" fmla="*/ 49 w 92"/>
              <a:gd name="T27" fmla="*/ 86 h 146"/>
              <a:gd name="T28" fmla="*/ 92 w 92"/>
              <a:gd name="T29" fmla="*/ 40 h 146"/>
              <a:gd name="T30" fmla="*/ 92 w 92"/>
              <a:gd name="T31" fmla="*/ 3 h 146"/>
              <a:gd name="T32" fmla="*/ 89 w 92"/>
              <a:gd name="T33" fmla="*/ 0 h 146"/>
              <a:gd name="T34" fmla="*/ 86 w 92"/>
              <a:gd name="T35" fmla="*/ 40 h 146"/>
              <a:gd name="T36" fmla="*/ 46 w 92"/>
              <a:gd name="T37" fmla="*/ 80 h 146"/>
              <a:gd name="T38" fmla="*/ 6 w 92"/>
              <a:gd name="T39" fmla="*/ 40 h 146"/>
              <a:gd name="T40" fmla="*/ 6 w 92"/>
              <a:gd name="T41" fmla="*/ 25 h 146"/>
              <a:gd name="T42" fmla="*/ 28 w 92"/>
              <a:gd name="T43" fmla="*/ 30 h 146"/>
              <a:gd name="T44" fmla="*/ 47 w 92"/>
              <a:gd name="T45" fmla="*/ 38 h 146"/>
              <a:gd name="T46" fmla="*/ 57 w 92"/>
              <a:gd name="T47" fmla="*/ 40 h 146"/>
              <a:gd name="T48" fmla="*/ 86 w 92"/>
              <a:gd name="T49" fmla="*/ 28 h 146"/>
              <a:gd name="T50" fmla="*/ 86 w 92"/>
              <a:gd name="T51" fmla="*/ 40 h 146"/>
              <a:gd name="T52" fmla="*/ 86 w 92"/>
              <a:gd name="T53" fmla="*/ 20 h 146"/>
              <a:gd name="T54" fmla="*/ 49 w 92"/>
              <a:gd name="T55" fmla="*/ 32 h 146"/>
              <a:gd name="T56" fmla="*/ 31 w 92"/>
              <a:gd name="T57" fmla="*/ 24 h 146"/>
              <a:gd name="T58" fmla="*/ 6 w 92"/>
              <a:gd name="T59" fmla="*/ 18 h 146"/>
              <a:gd name="T60" fmla="*/ 6 w 92"/>
              <a:gd name="T61" fmla="*/ 7 h 146"/>
              <a:gd name="T62" fmla="*/ 86 w 92"/>
              <a:gd name="T63" fmla="*/ 7 h 146"/>
              <a:gd name="T64" fmla="*/ 86 w 92"/>
              <a:gd name="T65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2" h="146">
                <a:moveTo>
                  <a:pt x="89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64"/>
                  <a:pt x="19" y="84"/>
                  <a:pt x="43" y="86"/>
                </a:cubicBezTo>
                <a:cubicBezTo>
                  <a:pt x="43" y="139"/>
                  <a:pt x="43" y="139"/>
                  <a:pt x="43" y="139"/>
                </a:cubicBezTo>
                <a:cubicBezTo>
                  <a:pt x="16" y="139"/>
                  <a:pt x="16" y="139"/>
                  <a:pt x="16" y="139"/>
                </a:cubicBezTo>
                <a:cubicBezTo>
                  <a:pt x="14" y="139"/>
                  <a:pt x="13" y="141"/>
                  <a:pt x="13" y="142"/>
                </a:cubicBezTo>
                <a:cubicBezTo>
                  <a:pt x="13" y="144"/>
                  <a:pt x="14" y="146"/>
                  <a:pt x="16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9" y="144"/>
                  <a:pt x="79" y="142"/>
                </a:cubicBezTo>
                <a:cubicBezTo>
                  <a:pt x="79" y="141"/>
                  <a:pt x="77" y="139"/>
                  <a:pt x="76" y="139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49" y="86"/>
                  <a:pt x="49" y="86"/>
                  <a:pt x="49" y="86"/>
                </a:cubicBezTo>
                <a:cubicBezTo>
                  <a:pt x="73" y="84"/>
                  <a:pt x="92" y="64"/>
                  <a:pt x="92" y="40"/>
                </a:cubicBezTo>
                <a:cubicBezTo>
                  <a:pt x="92" y="3"/>
                  <a:pt x="92" y="3"/>
                  <a:pt x="92" y="3"/>
                </a:cubicBezTo>
                <a:cubicBezTo>
                  <a:pt x="92" y="2"/>
                  <a:pt x="91" y="0"/>
                  <a:pt x="89" y="0"/>
                </a:cubicBezTo>
                <a:close/>
                <a:moveTo>
                  <a:pt x="86" y="40"/>
                </a:moveTo>
                <a:cubicBezTo>
                  <a:pt x="86" y="62"/>
                  <a:pt x="68" y="80"/>
                  <a:pt x="46" y="80"/>
                </a:cubicBezTo>
                <a:cubicBezTo>
                  <a:pt x="24" y="80"/>
                  <a:pt x="6" y="62"/>
                  <a:pt x="6" y="40"/>
                </a:cubicBezTo>
                <a:cubicBezTo>
                  <a:pt x="6" y="25"/>
                  <a:pt x="6" y="25"/>
                  <a:pt x="6" y="25"/>
                </a:cubicBezTo>
                <a:cubicBezTo>
                  <a:pt x="15" y="24"/>
                  <a:pt x="20" y="26"/>
                  <a:pt x="28" y="30"/>
                </a:cubicBezTo>
                <a:cubicBezTo>
                  <a:pt x="33" y="32"/>
                  <a:pt x="39" y="35"/>
                  <a:pt x="47" y="38"/>
                </a:cubicBezTo>
                <a:cubicBezTo>
                  <a:pt x="50" y="39"/>
                  <a:pt x="54" y="40"/>
                  <a:pt x="57" y="40"/>
                </a:cubicBezTo>
                <a:cubicBezTo>
                  <a:pt x="69" y="40"/>
                  <a:pt x="80" y="33"/>
                  <a:pt x="86" y="28"/>
                </a:cubicBezTo>
                <a:lnTo>
                  <a:pt x="86" y="40"/>
                </a:lnTo>
                <a:close/>
                <a:moveTo>
                  <a:pt x="86" y="20"/>
                </a:moveTo>
                <a:cubicBezTo>
                  <a:pt x="85" y="20"/>
                  <a:pt x="67" y="38"/>
                  <a:pt x="49" y="32"/>
                </a:cubicBezTo>
                <a:cubicBezTo>
                  <a:pt x="41" y="29"/>
                  <a:pt x="36" y="26"/>
                  <a:pt x="31" y="24"/>
                </a:cubicBezTo>
                <a:cubicBezTo>
                  <a:pt x="23" y="20"/>
                  <a:pt x="17" y="17"/>
                  <a:pt x="6" y="18"/>
                </a:cubicBezTo>
                <a:cubicBezTo>
                  <a:pt x="6" y="7"/>
                  <a:pt x="6" y="7"/>
                  <a:pt x="6" y="7"/>
                </a:cubicBezTo>
                <a:cubicBezTo>
                  <a:pt x="86" y="7"/>
                  <a:pt x="86" y="7"/>
                  <a:pt x="86" y="7"/>
                </a:cubicBezTo>
                <a:lnTo>
                  <a:pt x="86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9"/>
          <p:cNvSpPr>
            <a:spLocks noEditPoints="1"/>
          </p:cNvSpPr>
          <p:nvPr/>
        </p:nvSpPr>
        <p:spPr bwMode="auto">
          <a:xfrm>
            <a:off x="11813299" y="4244613"/>
            <a:ext cx="247650" cy="547687"/>
          </a:xfrm>
          <a:custGeom>
            <a:avLst/>
            <a:gdLst>
              <a:gd name="T0" fmla="*/ 46 w 66"/>
              <a:gd name="T1" fmla="*/ 40 h 146"/>
              <a:gd name="T2" fmla="*/ 46 w 66"/>
              <a:gd name="T3" fmla="*/ 7 h 146"/>
              <a:gd name="T4" fmla="*/ 40 w 66"/>
              <a:gd name="T5" fmla="*/ 0 h 146"/>
              <a:gd name="T6" fmla="*/ 26 w 66"/>
              <a:gd name="T7" fmla="*/ 0 h 146"/>
              <a:gd name="T8" fmla="*/ 20 w 66"/>
              <a:gd name="T9" fmla="*/ 7 h 146"/>
              <a:gd name="T10" fmla="*/ 20 w 66"/>
              <a:gd name="T11" fmla="*/ 40 h 146"/>
              <a:gd name="T12" fmla="*/ 0 w 66"/>
              <a:gd name="T13" fmla="*/ 60 h 146"/>
              <a:gd name="T14" fmla="*/ 0 w 66"/>
              <a:gd name="T15" fmla="*/ 126 h 146"/>
              <a:gd name="T16" fmla="*/ 20 w 66"/>
              <a:gd name="T17" fmla="*/ 146 h 146"/>
              <a:gd name="T18" fmla="*/ 46 w 66"/>
              <a:gd name="T19" fmla="*/ 146 h 146"/>
              <a:gd name="T20" fmla="*/ 66 w 66"/>
              <a:gd name="T21" fmla="*/ 126 h 146"/>
              <a:gd name="T22" fmla="*/ 66 w 66"/>
              <a:gd name="T23" fmla="*/ 60 h 146"/>
              <a:gd name="T24" fmla="*/ 46 w 66"/>
              <a:gd name="T25" fmla="*/ 40 h 146"/>
              <a:gd name="T26" fmla="*/ 26 w 66"/>
              <a:gd name="T27" fmla="*/ 7 h 146"/>
              <a:gd name="T28" fmla="*/ 40 w 66"/>
              <a:gd name="T29" fmla="*/ 7 h 146"/>
              <a:gd name="T30" fmla="*/ 40 w 66"/>
              <a:gd name="T31" fmla="*/ 13 h 146"/>
              <a:gd name="T32" fmla="*/ 26 w 66"/>
              <a:gd name="T33" fmla="*/ 13 h 146"/>
              <a:gd name="T34" fmla="*/ 26 w 66"/>
              <a:gd name="T35" fmla="*/ 7 h 146"/>
              <a:gd name="T36" fmla="*/ 26 w 66"/>
              <a:gd name="T37" fmla="*/ 20 h 146"/>
              <a:gd name="T38" fmla="*/ 40 w 66"/>
              <a:gd name="T39" fmla="*/ 20 h 146"/>
              <a:gd name="T40" fmla="*/ 40 w 66"/>
              <a:gd name="T41" fmla="*/ 40 h 146"/>
              <a:gd name="T42" fmla="*/ 26 w 66"/>
              <a:gd name="T43" fmla="*/ 40 h 146"/>
              <a:gd name="T44" fmla="*/ 26 w 66"/>
              <a:gd name="T45" fmla="*/ 20 h 146"/>
              <a:gd name="T46" fmla="*/ 59 w 66"/>
              <a:gd name="T47" fmla="*/ 126 h 146"/>
              <a:gd name="T48" fmla="*/ 46 w 66"/>
              <a:gd name="T49" fmla="*/ 139 h 146"/>
              <a:gd name="T50" fmla="*/ 20 w 66"/>
              <a:gd name="T51" fmla="*/ 139 h 146"/>
              <a:gd name="T52" fmla="*/ 6 w 66"/>
              <a:gd name="T53" fmla="*/ 126 h 146"/>
              <a:gd name="T54" fmla="*/ 6 w 66"/>
              <a:gd name="T55" fmla="*/ 113 h 146"/>
              <a:gd name="T56" fmla="*/ 59 w 66"/>
              <a:gd name="T57" fmla="*/ 113 h 146"/>
              <a:gd name="T58" fmla="*/ 59 w 66"/>
              <a:gd name="T59" fmla="*/ 126 h 146"/>
              <a:gd name="T60" fmla="*/ 59 w 66"/>
              <a:gd name="T61" fmla="*/ 106 h 146"/>
              <a:gd name="T62" fmla="*/ 6 w 66"/>
              <a:gd name="T63" fmla="*/ 106 h 146"/>
              <a:gd name="T64" fmla="*/ 6 w 66"/>
              <a:gd name="T65" fmla="*/ 80 h 146"/>
              <a:gd name="T66" fmla="*/ 59 w 66"/>
              <a:gd name="T67" fmla="*/ 80 h 146"/>
              <a:gd name="T68" fmla="*/ 59 w 66"/>
              <a:gd name="T69" fmla="*/ 106 h 146"/>
              <a:gd name="T70" fmla="*/ 59 w 66"/>
              <a:gd name="T71" fmla="*/ 73 h 146"/>
              <a:gd name="T72" fmla="*/ 6 w 66"/>
              <a:gd name="T73" fmla="*/ 73 h 146"/>
              <a:gd name="T74" fmla="*/ 6 w 66"/>
              <a:gd name="T75" fmla="*/ 60 h 146"/>
              <a:gd name="T76" fmla="*/ 20 w 66"/>
              <a:gd name="T77" fmla="*/ 46 h 146"/>
              <a:gd name="T78" fmla="*/ 46 w 66"/>
              <a:gd name="T79" fmla="*/ 46 h 146"/>
              <a:gd name="T80" fmla="*/ 59 w 66"/>
              <a:gd name="T81" fmla="*/ 60 h 146"/>
              <a:gd name="T82" fmla="*/ 59 w 66"/>
              <a:gd name="T83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6" h="146">
                <a:moveTo>
                  <a:pt x="46" y="40"/>
                </a:move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40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40"/>
                  <a:pt x="20" y="40"/>
                  <a:pt x="20" y="40"/>
                </a:cubicBezTo>
                <a:cubicBezTo>
                  <a:pt x="9" y="40"/>
                  <a:pt x="0" y="49"/>
                  <a:pt x="0" y="6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9" y="146"/>
                  <a:pt x="20" y="146"/>
                </a:cubicBezTo>
                <a:cubicBezTo>
                  <a:pt x="46" y="146"/>
                  <a:pt x="46" y="146"/>
                  <a:pt x="46" y="146"/>
                </a:cubicBezTo>
                <a:cubicBezTo>
                  <a:pt x="57" y="146"/>
                  <a:pt x="66" y="137"/>
                  <a:pt x="66" y="126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49"/>
                  <a:pt x="57" y="40"/>
                  <a:pt x="46" y="40"/>
                </a:cubicBezTo>
                <a:close/>
                <a:moveTo>
                  <a:pt x="26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13"/>
                  <a:pt x="40" y="13"/>
                  <a:pt x="40" y="13"/>
                </a:cubicBezTo>
                <a:cubicBezTo>
                  <a:pt x="26" y="13"/>
                  <a:pt x="26" y="13"/>
                  <a:pt x="26" y="13"/>
                </a:cubicBezTo>
                <a:lnTo>
                  <a:pt x="26" y="7"/>
                </a:lnTo>
                <a:close/>
                <a:moveTo>
                  <a:pt x="26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40"/>
                  <a:pt x="40" y="40"/>
                  <a:pt x="40" y="40"/>
                </a:cubicBezTo>
                <a:cubicBezTo>
                  <a:pt x="26" y="40"/>
                  <a:pt x="26" y="40"/>
                  <a:pt x="26" y="40"/>
                </a:cubicBezTo>
                <a:lnTo>
                  <a:pt x="26" y="20"/>
                </a:lnTo>
                <a:close/>
                <a:moveTo>
                  <a:pt x="59" y="126"/>
                </a:moveTo>
                <a:cubicBezTo>
                  <a:pt x="59" y="133"/>
                  <a:pt x="53" y="139"/>
                  <a:pt x="46" y="139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12" y="139"/>
                  <a:pt x="6" y="133"/>
                  <a:pt x="6" y="126"/>
                </a:cubicBezTo>
                <a:cubicBezTo>
                  <a:pt x="6" y="113"/>
                  <a:pt x="6" y="113"/>
                  <a:pt x="6" y="113"/>
                </a:cubicBezTo>
                <a:cubicBezTo>
                  <a:pt x="59" y="113"/>
                  <a:pt x="59" y="113"/>
                  <a:pt x="59" y="113"/>
                </a:cubicBezTo>
                <a:lnTo>
                  <a:pt x="59" y="126"/>
                </a:lnTo>
                <a:close/>
                <a:moveTo>
                  <a:pt x="59" y="106"/>
                </a:moveTo>
                <a:cubicBezTo>
                  <a:pt x="6" y="106"/>
                  <a:pt x="6" y="106"/>
                  <a:pt x="6" y="106"/>
                </a:cubicBezTo>
                <a:cubicBezTo>
                  <a:pt x="6" y="80"/>
                  <a:pt x="6" y="80"/>
                  <a:pt x="6" y="80"/>
                </a:cubicBezTo>
                <a:cubicBezTo>
                  <a:pt x="59" y="80"/>
                  <a:pt x="59" y="80"/>
                  <a:pt x="59" y="80"/>
                </a:cubicBezTo>
                <a:lnTo>
                  <a:pt x="59" y="106"/>
                </a:lnTo>
                <a:close/>
                <a:moveTo>
                  <a:pt x="59" y="73"/>
                </a:moveTo>
                <a:cubicBezTo>
                  <a:pt x="6" y="73"/>
                  <a:pt x="6" y="73"/>
                  <a:pt x="6" y="73"/>
                </a:cubicBezTo>
                <a:cubicBezTo>
                  <a:pt x="6" y="60"/>
                  <a:pt x="6" y="60"/>
                  <a:pt x="6" y="60"/>
                </a:cubicBezTo>
                <a:cubicBezTo>
                  <a:pt x="6" y="52"/>
                  <a:pt x="12" y="46"/>
                  <a:pt x="20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53" y="46"/>
                  <a:pt x="59" y="52"/>
                  <a:pt x="59" y="60"/>
                </a:cubicBezTo>
                <a:lnTo>
                  <a:pt x="59" y="7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12807074" y="4244613"/>
            <a:ext cx="346075" cy="547687"/>
          </a:xfrm>
          <a:custGeom>
            <a:avLst/>
            <a:gdLst>
              <a:gd name="T0" fmla="*/ 86 w 92"/>
              <a:gd name="T1" fmla="*/ 0 h 146"/>
              <a:gd name="T2" fmla="*/ 6 w 92"/>
              <a:gd name="T3" fmla="*/ 0 h 146"/>
              <a:gd name="T4" fmla="*/ 0 w 92"/>
              <a:gd name="T5" fmla="*/ 7 h 146"/>
              <a:gd name="T6" fmla="*/ 0 w 92"/>
              <a:gd name="T7" fmla="*/ 13 h 146"/>
              <a:gd name="T8" fmla="*/ 6 w 92"/>
              <a:gd name="T9" fmla="*/ 20 h 146"/>
              <a:gd name="T10" fmla="*/ 13 w 92"/>
              <a:gd name="T11" fmla="*/ 20 h 146"/>
              <a:gd name="T12" fmla="*/ 13 w 92"/>
              <a:gd name="T13" fmla="*/ 113 h 146"/>
              <a:gd name="T14" fmla="*/ 46 w 92"/>
              <a:gd name="T15" fmla="*/ 146 h 146"/>
              <a:gd name="T16" fmla="*/ 79 w 92"/>
              <a:gd name="T17" fmla="*/ 113 h 146"/>
              <a:gd name="T18" fmla="*/ 79 w 92"/>
              <a:gd name="T19" fmla="*/ 20 h 146"/>
              <a:gd name="T20" fmla="*/ 86 w 92"/>
              <a:gd name="T21" fmla="*/ 20 h 146"/>
              <a:gd name="T22" fmla="*/ 92 w 92"/>
              <a:gd name="T23" fmla="*/ 13 h 146"/>
              <a:gd name="T24" fmla="*/ 92 w 92"/>
              <a:gd name="T25" fmla="*/ 7 h 146"/>
              <a:gd name="T26" fmla="*/ 86 w 92"/>
              <a:gd name="T27" fmla="*/ 0 h 146"/>
              <a:gd name="T28" fmla="*/ 72 w 92"/>
              <a:gd name="T29" fmla="*/ 113 h 146"/>
              <a:gd name="T30" fmla="*/ 46 w 92"/>
              <a:gd name="T31" fmla="*/ 139 h 146"/>
              <a:gd name="T32" fmla="*/ 19 w 92"/>
              <a:gd name="T33" fmla="*/ 113 h 146"/>
              <a:gd name="T34" fmla="*/ 19 w 92"/>
              <a:gd name="T35" fmla="*/ 43 h 146"/>
              <a:gd name="T36" fmla="*/ 35 w 92"/>
              <a:gd name="T37" fmla="*/ 46 h 146"/>
              <a:gd name="T38" fmla="*/ 45 w 92"/>
              <a:gd name="T39" fmla="*/ 45 h 146"/>
              <a:gd name="T40" fmla="*/ 64 w 92"/>
              <a:gd name="T41" fmla="*/ 37 h 146"/>
              <a:gd name="T42" fmla="*/ 72 w 92"/>
              <a:gd name="T43" fmla="*/ 34 h 146"/>
              <a:gd name="T44" fmla="*/ 72 w 92"/>
              <a:gd name="T45" fmla="*/ 113 h 146"/>
              <a:gd name="T46" fmla="*/ 72 w 92"/>
              <a:gd name="T47" fmla="*/ 27 h 146"/>
              <a:gd name="T48" fmla="*/ 61 w 92"/>
              <a:gd name="T49" fmla="*/ 32 h 146"/>
              <a:gd name="T50" fmla="*/ 42 w 92"/>
              <a:gd name="T51" fmla="*/ 39 h 146"/>
              <a:gd name="T52" fmla="*/ 19 w 92"/>
              <a:gd name="T53" fmla="*/ 36 h 146"/>
              <a:gd name="T54" fmla="*/ 19 w 92"/>
              <a:gd name="T55" fmla="*/ 20 h 146"/>
              <a:gd name="T56" fmla="*/ 72 w 92"/>
              <a:gd name="T57" fmla="*/ 20 h 146"/>
              <a:gd name="T58" fmla="*/ 72 w 92"/>
              <a:gd name="T59" fmla="*/ 27 h 146"/>
              <a:gd name="T60" fmla="*/ 86 w 92"/>
              <a:gd name="T61" fmla="*/ 13 h 146"/>
              <a:gd name="T62" fmla="*/ 6 w 92"/>
              <a:gd name="T63" fmla="*/ 13 h 146"/>
              <a:gd name="T64" fmla="*/ 6 w 92"/>
              <a:gd name="T65" fmla="*/ 7 h 146"/>
              <a:gd name="T66" fmla="*/ 86 w 92"/>
              <a:gd name="T67" fmla="*/ 7 h 146"/>
              <a:gd name="T68" fmla="*/ 86 w 92"/>
              <a:gd name="T69" fmla="*/ 13 h 146"/>
              <a:gd name="T70" fmla="*/ 36 w 92"/>
              <a:gd name="T71" fmla="*/ 119 h 146"/>
              <a:gd name="T72" fmla="*/ 33 w 92"/>
              <a:gd name="T73" fmla="*/ 123 h 146"/>
              <a:gd name="T74" fmla="*/ 36 w 92"/>
              <a:gd name="T75" fmla="*/ 126 h 146"/>
              <a:gd name="T76" fmla="*/ 39 w 92"/>
              <a:gd name="T77" fmla="*/ 123 h 146"/>
              <a:gd name="T78" fmla="*/ 36 w 92"/>
              <a:gd name="T79" fmla="*/ 119 h 146"/>
              <a:gd name="T80" fmla="*/ 39 w 92"/>
              <a:gd name="T81" fmla="*/ 73 h 146"/>
              <a:gd name="T82" fmla="*/ 33 w 92"/>
              <a:gd name="T83" fmla="*/ 66 h 146"/>
              <a:gd name="T84" fmla="*/ 26 w 92"/>
              <a:gd name="T85" fmla="*/ 73 h 146"/>
              <a:gd name="T86" fmla="*/ 33 w 92"/>
              <a:gd name="T87" fmla="*/ 80 h 146"/>
              <a:gd name="T88" fmla="*/ 39 w 92"/>
              <a:gd name="T89" fmla="*/ 73 h 146"/>
              <a:gd name="T90" fmla="*/ 43 w 92"/>
              <a:gd name="T91" fmla="*/ 93 h 146"/>
              <a:gd name="T92" fmla="*/ 39 w 92"/>
              <a:gd name="T93" fmla="*/ 96 h 146"/>
              <a:gd name="T94" fmla="*/ 43 w 92"/>
              <a:gd name="T95" fmla="*/ 99 h 146"/>
              <a:gd name="T96" fmla="*/ 46 w 92"/>
              <a:gd name="T97" fmla="*/ 96 h 146"/>
              <a:gd name="T98" fmla="*/ 43 w 92"/>
              <a:gd name="T99" fmla="*/ 93 h 146"/>
              <a:gd name="T100" fmla="*/ 59 w 92"/>
              <a:gd name="T101" fmla="*/ 53 h 146"/>
              <a:gd name="T102" fmla="*/ 53 w 92"/>
              <a:gd name="T103" fmla="*/ 60 h 146"/>
              <a:gd name="T104" fmla="*/ 59 w 92"/>
              <a:gd name="T105" fmla="*/ 66 h 146"/>
              <a:gd name="T106" fmla="*/ 66 w 92"/>
              <a:gd name="T107" fmla="*/ 60 h 146"/>
              <a:gd name="T108" fmla="*/ 59 w 92"/>
              <a:gd name="T109" fmla="*/ 53 h 146"/>
              <a:gd name="T110" fmla="*/ 56 w 92"/>
              <a:gd name="T111" fmla="*/ 106 h 146"/>
              <a:gd name="T112" fmla="*/ 53 w 92"/>
              <a:gd name="T113" fmla="*/ 109 h 146"/>
              <a:gd name="T114" fmla="*/ 56 w 92"/>
              <a:gd name="T115" fmla="*/ 113 h 146"/>
              <a:gd name="T116" fmla="*/ 59 w 92"/>
              <a:gd name="T117" fmla="*/ 109 h 146"/>
              <a:gd name="T118" fmla="*/ 56 w 92"/>
              <a:gd name="T119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" h="146">
                <a:moveTo>
                  <a:pt x="86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7"/>
                  <a:pt x="3" y="20"/>
                  <a:pt x="6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3" y="131"/>
                  <a:pt x="28" y="146"/>
                  <a:pt x="46" y="146"/>
                </a:cubicBezTo>
                <a:cubicBezTo>
                  <a:pt x="64" y="146"/>
                  <a:pt x="79" y="131"/>
                  <a:pt x="79" y="113"/>
                </a:cubicBezTo>
                <a:cubicBezTo>
                  <a:pt x="79" y="20"/>
                  <a:pt x="79" y="20"/>
                  <a:pt x="79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9" y="20"/>
                  <a:pt x="92" y="17"/>
                  <a:pt x="92" y="13"/>
                </a:cubicBezTo>
                <a:cubicBezTo>
                  <a:pt x="92" y="7"/>
                  <a:pt x="92" y="7"/>
                  <a:pt x="92" y="7"/>
                </a:cubicBezTo>
                <a:cubicBezTo>
                  <a:pt x="92" y="3"/>
                  <a:pt x="89" y="0"/>
                  <a:pt x="86" y="0"/>
                </a:cubicBezTo>
                <a:close/>
                <a:moveTo>
                  <a:pt x="72" y="113"/>
                </a:moveTo>
                <a:cubicBezTo>
                  <a:pt x="72" y="127"/>
                  <a:pt x="61" y="139"/>
                  <a:pt x="46" y="139"/>
                </a:cubicBezTo>
                <a:cubicBezTo>
                  <a:pt x="31" y="139"/>
                  <a:pt x="19" y="127"/>
                  <a:pt x="19" y="113"/>
                </a:cubicBezTo>
                <a:cubicBezTo>
                  <a:pt x="19" y="43"/>
                  <a:pt x="19" y="43"/>
                  <a:pt x="19" y="43"/>
                </a:cubicBezTo>
                <a:cubicBezTo>
                  <a:pt x="24" y="45"/>
                  <a:pt x="29" y="46"/>
                  <a:pt x="35" y="46"/>
                </a:cubicBezTo>
                <a:cubicBezTo>
                  <a:pt x="38" y="46"/>
                  <a:pt x="41" y="46"/>
                  <a:pt x="45" y="45"/>
                </a:cubicBezTo>
                <a:cubicBezTo>
                  <a:pt x="53" y="42"/>
                  <a:pt x="59" y="40"/>
                  <a:pt x="64" y="37"/>
                </a:cubicBezTo>
                <a:cubicBezTo>
                  <a:pt x="67" y="36"/>
                  <a:pt x="70" y="35"/>
                  <a:pt x="72" y="34"/>
                </a:cubicBezTo>
                <a:lnTo>
                  <a:pt x="72" y="113"/>
                </a:lnTo>
                <a:close/>
                <a:moveTo>
                  <a:pt x="72" y="27"/>
                </a:moveTo>
                <a:cubicBezTo>
                  <a:pt x="69" y="28"/>
                  <a:pt x="65" y="30"/>
                  <a:pt x="61" y="32"/>
                </a:cubicBezTo>
                <a:cubicBezTo>
                  <a:pt x="56" y="34"/>
                  <a:pt x="51" y="37"/>
                  <a:pt x="42" y="39"/>
                </a:cubicBezTo>
                <a:cubicBezTo>
                  <a:pt x="34" y="42"/>
                  <a:pt x="26" y="40"/>
                  <a:pt x="19" y="36"/>
                </a:cubicBezTo>
                <a:cubicBezTo>
                  <a:pt x="19" y="20"/>
                  <a:pt x="19" y="20"/>
                  <a:pt x="19" y="20"/>
                </a:cubicBezTo>
                <a:cubicBezTo>
                  <a:pt x="72" y="20"/>
                  <a:pt x="72" y="20"/>
                  <a:pt x="72" y="20"/>
                </a:cubicBezTo>
                <a:lnTo>
                  <a:pt x="72" y="27"/>
                </a:lnTo>
                <a:close/>
                <a:moveTo>
                  <a:pt x="86" y="13"/>
                </a:moveTo>
                <a:cubicBezTo>
                  <a:pt x="6" y="13"/>
                  <a:pt x="6" y="13"/>
                  <a:pt x="6" y="13"/>
                </a:cubicBezTo>
                <a:cubicBezTo>
                  <a:pt x="6" y="7"/>
                  <a:pt x="6" y="7"/>
                  <a:pt x="6" y="7"/>
                </a:cubicBezTo>
                <a:cubicBezTo>
                  <a:pt x="86" y="7"/>
                  <a:pt x="86" y="7"/>
                  <a:pt x="86" y="7"/>
                </a:cubicBezTo>
                <a:lnTo>
                  <a:pt x="86" y="13"/>
                </a:lnTo>
                <a:close/>
                <a:moveTo>
                  <a:pt x="36" y="119"/>
                </a:moveTo>
                <a:cubicBezTo>
                  <a:pt x="34" y="119"/>
                  <a:pt x="33" y="121"/>
                  <a:pt x="33" y="123"/>
                </a:cubicBezTo>
                <a:cubicBezTo>
                  <a:pt x="33" y="124"/>
                  <a:pt x="34" y="126"/>
                  <a:pt x="36" y="126"/>
                </a:cubicBezTo>
                <a:cubicBezTo>
                  <a:pt x="38" y="126"/>
                  <a:pt x="39" y="124"/>
                  <a:pt x="39" y="123"/>
                </a:cubicBezTo>
                <a:cubicBezTo>
                  <a:pt x="39" y="121"/>
                  <a:pt x="38" y="119"/>
                  <a:pt x="36" y="119"/>
                </a:cubicBezTo>
                <a:close/>
                <a:moveTo>
                  <a:pt x="39" y="73"/>
                </a:moveTo>
                <a:cubicBezTo>
                  <a:pt x="39" y="69"/>
                  <a:pt x="36" y="66"/>
                  <a:pt x="33" y="66"/>
                </a:cubicBezTo>
                <a:cubicBezTo>
                  <a:pt x="29" y="66"/>
                  <a:pt x="26" y="69"/>
                  <a:pt x="26" y="73"/>
                </a:cubicBezTo>
                <a:cubicBezTo>
                  <a:pt x="26" y="77"/>
                  <a:pt x="29" y="80"/>
                  <a:pt x="33" y="80"/>
                </a:cubicBezTo>
                <a:cubicBezTo>
                  <a:pt x="36" y="80"/>
                  <a:pt x="39" y="77"/>
                  <a:pt x="39" y="73"/>
                </a:cubicBezTo>
                <a:close/>
                <a:moveTo>
                  <a:pt x="43" y="93"/>
                </a:moveTo>
                <a:cubicBezTo>
                  <a:pt x="41" y="93"/>
                  <a:pt x="39" y="94"/>
                  <a:pt x="39" y="96"/>
                </a:cubicBezTo>
                <a:cubicBezTo>
                  <a:pt x="39" y="98"/>
                  <a:pt x="41" y="99"/>
                  <a:pt x="43" y="99"/>
                </a:cubicBezTo>
                <a:cubicBezTo>
                  <a:pt x="44" y="99"/>
                  <a:pt x="46" y="98"/>
                  <a:pt x="46" y="96"/>
                </a:cubicBezTo>
                <a:cubicBezTo>
                  <a:pt x="46" y="94"/>
                  <a:pt x="44" y="93"/>
                  <a:pt x="43" y="93"/>
                </a:cubicBezTo>
                <a:close/>
                <a:moveTo>
                  <a:pt x="59" y="53"/>
                </a:moveTo>
                <a:cubicBezTo>
                  <a:pt x="56" y="53"/>
                  <a:pt x="53" y="56"/>
                  <a:pt x="53" y="60"/>
                </a:cubicBezTo>
                <a:cubicBezTo>
                  <a:pt x="53" y="63"/>
                  <a:pt x="56" y="66"/>
                  <a:pt x="59" y="66"/>
                </a:cubicBezTo>
                <a:cubicBezTo>
                  <a:pt x="63" y="66"/>
                  <a:pt x="66" y="63"/>
                  <a:pt x="66" y="60"/>
                </a:cubicBezTo>
                <a:cubicBezTo>
                  <a:pt x="66" y="56"/>
                  <a:pt x="63" y="53"/>
                  <a:pt x="59" y="53"/>
                </a:cubicBezTo>
                <a:close/>
                <a:moveTo>
                  <a:pt x="56" y="106"/>
                </a:moveTo>
                <a:cubicBezTo>
                  <a:pt x="54" y="106"/>
                  <a:pt x="53" y="108"/>
                  <a:pt x="53" y="109"/>
                </a:cubicBezTo>
                <a:cubicBezTo>
                  <a:pt x="53" y="111"/>
                  <a:pt x="54" y="113"/>
                  <a:pt x="56" y="113"/>
                </a:cubicBezTo>
                <a:cubicBezTo>
                  <a:pt x="58" y="113"/>
                  <a:pt x="59" y="111"/>
                  <a:pt x="59" y="109"/>
                </a:cubicBezTo>
                <a:cubicBezTo>
                  <a:pt x="59" y="108"/>
                  <a:pt x="58" y="106"/>
                  <a:pt x="56" y="1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61"/>
          <p:cNvSpPr>
            <a:spLocks noEditPoints="1"/>
          </p:cNvSpPr>
          <p:nvPr/>
        </p:nvSpPr>
        <p:spPr bwMode="auto">
          <a:xfrm>
            <a:off x="13799262" y="4244613"/>
            <a:ext cx="449263" cy="547687"/>
          </a:xfrm>
          <a:custGeom>
            <a:avLst/>
            <a:gdLst>
              <a:gd name="T0" fmla="*/ 27 w 120"/>
              <a:gd name="T1" fmla="*/ 113 h 146"/>
              <a:gd name="T2" fmla="*/ 40 w 120"/>
              <a:gd name="T3" fmla="*/ 113 h 146"/>
              <a:gd name="T4" fmla="*/ 93 w 120"/>
              <a:gd name="T5" fmla="*/ 53 h 146"/>
              <a:gd name="T6" fmla="*/ 100 w 120"/>
              <a:gd name="T7" fmla="*/ 20 h 146"/>
              <a:gd name="T8" fmla="*/ 106 w 120"/>
              <a:gd name="T9" fmla="*/ 7 h 146"/>
              <a:gd name="T10" fmla="*/ 20 w 120"/>
              <a:gd name="T11" fmla="*/ 0 h 146"/>
              <a:gd name="T12" fmla="*/ 14 w 120"/>
              <a:gd name="T13" fmla="*/ 13 h 146"/>
              <a:gd name="T14" fmla="*/ 27 w 120"/>
              <a:gd name="T15" fmla="*/ 20 h 146"/>
              <a:gd name="T16" fmla="*/ 0 w 120"/>
              <a:gd name="T17" fmla="*/ 103 h 146"/>
              <a:gd name="T18" fmla="*/ 101 w 120"/>
              <a:gd name="T19" fmla="*/ 146 h 146"/>
              <a:gd name="T20" fmla="*/ 93 w 120"/>
              <a:gd name="T21" fmla="*/ 53 h 146"/>
              <a:gd name="T22" fmla="*/ 20 w 120"/>
              <a:gd name="T23" fmla="*/ 7 h 146"/>
              <a:gd name="T24" fmla="*/ 100 w 120"/>
              <a:gd name="T25" fmla="*/ 13 h 146"/>
              <a:gd name="T26" fmla="*/ 86 w 120"/>
              <a:gd name="T27" fmla="*/ 20 h 146"/>
              <a:gd name="T28" fmla="*/ 62 w 120"/>
              <a:gd name="T29" fmla="*/ 36 h 146"/>
              <a:gd name="T30" fmla="*/ 34 w 120"/>
              <a:gd name="T31" fmla="*/ 20 h 146"/>
              <a:gd name="T32" fmla="*/ 98 w 120"/>
              <a:gd name="T33" fmla="*/ 139 h 146"/>
              <a:gd name="T34" fmla="*/ 7 w 120"/>
              <a:gd name="T35" fmla="*/ 103 h 146"/>
              <a:gd name="T36" fmla="*/ 34 w 120"/>
              <a:gd name="T37" fmla="*/ 53 h 146"/>
              <a:gd name="T38" fmla="*/ 47 w 120"/>
              <a:gd name="T39" fmla="*/ 47 h 146"/>
              <a:gd name="T40" fmla="*/ 86 w 120"/>
              <a:gd name="T41" fmla="*/ 36 h 146"/>
              <a:gd name="T42" fmla="*/ 89 w 120"/>
              <a:gd name="T43" fmla="*/ 59 h 146"/>
              <a:gd name="T44" fmla="*/ 98 w 120"/>
              <a:gd name="T45" fmla="*/ 139 h 146"/>
              <a:gd name="T46" fmla="*/ 40 w 120"/>
              <a:gd name="T47" fmla="*/ 83 h 146"/>
              <a:gd name="T48" fmla="*/ 47 w 120"/>
              <a:gd name="T49" fmla="*/ 83 h 146"/>
              <a:gd name="T50" fmla="*/ 60 w 120"/>
              <a:gd name="T51" fmla="*/ 93 h 146"/>
              <a:gd name="T52" fmla="*/ 60 w 120"/>
              <a:gd name="T53" fmla="*/ 106 h 146"/>
              <a:gd name="T54" fmla="*/ 60 w 120"/>
              <a:gd name="T55" fmla="*/ 93 h 146"/>
              <a:gd name="T56" fmla="*/ 60 w 120"/>
              <a:gd name="T57" fmla="*/ 70 h 146"/>
              <a:gd name="T58" fmla="*/ 80 w 120"/>
              <a:gd name="T59" fmla="*/ 70 h 146"/>
              <a:gd name="T60" fmla="*/ 70 w 120"/>
              <a:gd name="T61" fmla="*/ 73 h 146"/>
              <a:gd name="T62" fmla="*/ 70 w 120"/>
              <a:gd name="T63" fmla="*/ 66 h 146"/>
              <a:gd name="T64" fmla="*/ 70 w 120"/>
              <a:gd name="T65" fmla="*/ 73 h 146"/>
              <a:gd name="T66" fmla="*/ 86 w 120"/>
              <a:gd name="T67" fmla="*/ 109 h 146"/>
              <a:gd name="T68" fmla="*/ 93 w 120"/>
              <a:gd name="T69" fmla="*/ 109 h 146"/>
              <a:gd name="T70" fmla="*/ 70 w 120"/>
              <a:gd name="T71" fmla="*/ 119 h 146"/>
              <a:gd name="T72" fmla="*/ 70 w 120"/>
              <a:gd name="T73" fmla="*/ 126 h 146"/>
              <a:gd name="T74" fmla="*/ 70 w 120"/>
              <a:gd name="T75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0" h="146">
                <a:moveTo>
                  <a:pt x="34" y="106"/>
                </a:moveTo>
                <a:cubicBezTo>
                  <a:pt x="30" y="106"/>
                  <a:pt x="27" y="109"/>
                  <a:pt x="27" y="113"/>
                </a:cubicBezTo>
                <a:cubicBezTo>
                  <a:pt x="27" y="116"/>
                  <a:pt x="30" y="119"/>
                  <a:pt x="34" y="119"/>
                </a:cubicBezTo>
                <a:cubicBezTo>
                  <a:pt x="37" y="119"/>
                  <a:pt x="40" y="116"/>
                  <a:pt x="40" y="113"/>
                </a:cubicBezTo>
                <a:cubicBezTo>
                  <a:pt x="40" y="109"/>
                  <a:pt x="37" y="106"/>
                  <a:pt x="34" y="106"/>
                </a:cubicBezTo>
                <a:close/>
                <a:moveTo>
                  <a:pt x="93" y="53"/>
                </a:moveTo>
                <a:cubicBezTo>
                  <a:pt x="93" y="20"/>
                  <a:pt x="93" y="20"/>
                  <a:pt x="93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3" y="20"/>
                  <a:pt x="106" y="17"/>
                  <a:pt x="106" y="13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3"/>
                  <a:pt x="103" y="0"/>
                  <a:pt x="10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4" y="3"/>
                  <a:pt x="14" y="7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7"/>
                  <a:pt x="17" y="20"/>
                  <a:pt x="20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53"/>
                  <a:pt x="27" y="53"/>
                  <a:pt x="27" y="53"/>
                </a:cubicBezTo>
                <a:cubicBezTo>
                  <a:pt x="11" y="64"/>
                  <a:pt x="0" y="82"/>
                  <a:pt x="0" y="103"/>
                </a:cubicBezTo>
                <a:cubicBezTo>
                  <a:pt x="0" y="120"/>
                  <a:pt x="7" y="135"/>
                  <a:pt x="19" y="146"/>
                </a:cubicBezTo>
                <a:cubicBezTo>
                  <a:pt x="101" y="146"/>
                  <a:pt x="101" y="146"/>
                  <a:pt x="101" y="146"/>
                </a:cubicBezTo>
                <a:cubicBezTo>
                  <a:pt x="112" y="135"/>
                  <a:pt x="120" y="120"/>
                  <a:pt x="120" y="103"/>
                </a:cubicBezTo>
                <a:cubicBezTo>
                  <a:pt x="120" y="82"/>
                  <a:pt x="109" y="64"/>
                  <a:pt x="93" y="53"/>
                </a:cubicBezTo>
                <a:close/>
                <a:moveTo>
                  <a:pt x="20" y="13"/>
                </a:moveTo>
                <a:cubicBezTo>
                  <a:pt x="20" y="7"/>
                  <a:pt x="20" y="7"/>
                  <a:pt x="20" y="7"/>
                </a:cubicBezTo>
                <a:cubicBezTo>
                  <a:pt x="100" y="7"/>
                  <a:pt x="100" y="7"/>
                  <a:pt x="100" y="7"/>
                </a:cubicBezTo>
                <a:cubicBezTo>
                  <a:pt x="100" y="13"/>
                  <a:pt x="100" y="13"/>
                  <a:pt x="100" y="13"/>
                </a:cubicBezTo>
                <a:lnTo>
                  <a:pt x="20" y="13"/>
                </a:lnTo>
                <a:close/>
                <a:moveTo>
                  <a:pt x="86" y="20"/>
                </a:moveTo>
                <a:cubicBezTo>
                  <a:pt x="86" y="29"/>
                  <a:pt x="86" y="29"/>
                  <a:pt x="86" y="29"/>
                </a:cubicBezTo>
                <a:cubicBezTo>
                  <a:pt x="80" y="29"/>
                  <a:pt x="71" y="31"/>
                  <a:pt x="62" y="36"/>
                </a:cubicBezTo>
                <a:cubicBezTo>
                  <a:pt x="51" y="42"/>
                  <a:pt x="41" y="40"/>
                  <a:pt x="34" y="37"/>
                </a:cubicBezTo>
                <a:cubicBezTo>
                  <a:pt x="34" y="20"/>
                  <a:pt x="34" y="20"/>
                  <a:pt x="34" y="20"/>
                </a:cubicBezTo>
                <a:lnTo>
                  <a:pt x="86" y="20"/>
                </a:lnTo>
                <a:close/>
                <a:moveTo>
                  <a:pt x="98" y="139"/>
                </a:moveTo>
                <a:cubicBezTo>
                  <a:pt x="22" y="139"/>
                  <a:pt x="22" y="139"/>
                  <a:pt x="22" y="139"/>
                </a:cubicBezTo>
                <a:cubicBezTo>
                  <a:pt x="12" y="129"/>
                  <a:pt x="7" y="116"/>
                  <a:pt x="7" y="103"/>
                </a:cubicBezTo>
                <a:cubicBezTo>
                  <a:pt x="7" y="85"/>
                  <a:pt x="16" y="69"/>
                  <a:pt x="31" y="59"/>
                </a:cubicBezTo>
                <a:cubicBezTo>
                  <a:pt x="32" y="57"/>
                  <a:pt x="34" y="55"/>
                  <a:pt x="34" y="53"/>
                </a:cubicBezTo>
                <a:cubicBezTo>
                  <a:pt x="34" y="44"/>
                  <a:pt x="34" y="44"/>
                  <a:pt x="34" y="44"/>
                </a:cubicBezTo>
                <a:cubicBezTo>
                  <a:pt x="38" y="46"/>
                  <a:pt x="42" y="47"/>
                  <a:pt x="47" y="47"/>
                </a:cubicBezTo>
                <a:cubicBezTo>
                  <a:pt x="53" y="47"/>
                  <a:pt x="59" y="45"/>
                  <a:pt x="65" y="42"/>
                </a:cubicBezTo>
                <a:cubicBezTo>
                  <a:pt x="74" y="37"/>
                  <a:pt x="81" y="36"/>
                  <a:pt x="86" y="36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5"/>
                  <a:pt x="88" y="57"/>
                  <a:pt x="89" y="59"/>
                </a:cubicBezTo>
                <a:cubicBezTo>
                  <a:pt x="104" y="69"/>
                  <a:pt x="113" y="85"/>
                  <a:pt x="113" y="103"/>
                </a:cubicBezTo>
                <a:cubicBezTo>
                  <a:pt x="113" y="116"/>
                  <a:pt x="108" y="129"/>
                  <a:pt x="98" y="139"/>
                </a:cubicBezTo>
                <a:close/>
                <a:moveTo>
                  <a:pt x="43" y="80"/>
                </a:moveTo>
                <a:cubicBezTo>
                  <a:pt x="42" y="80"/>
                  <a:pt x="40" y="81"/>
                  <a:pt x="40" y="83"/>
                </a:cubicBezTo>
                <a:cubicBezTo>
                  <a:pt x="40" y="85"/>
                  <a:pt x="42" y="86"/>
                  <a:pt x="43" y="86"/>
                </a:cubicBezTo>
                <a:cubicBezTo>
                  <a:pt x="45" y="86"/>
                  <a:pt x="47" y="85"/>
                  <a:pt x="47" y="83"/>
                </a:cubicBezTo>
                <a:cubicBezTo>
                  <a:pt x="47" y="81"/>
                  <a:pt x="45" y="80"/>
                  <a:pt x="43" y="80"/>
                </a:cubicBezTo>
                <a:close/>
                <a:moveTo>
                  <a:pt x="60" y="93"/>
                </a:moveTo>
                <a:cubicBezTo>
                  <a:pt x="56" y="93"/>
                  <a:pt x="53" y="96"/>
                  <a:pt x="53" y="99"/>
                </a:cubicBezTo>
                <a:cubicBezTo>
                  <a:pt x="53" y="103"/>
                  <a:pt x="56" y="106"/>
                  <a:pt x="60" y="106"/>
                </a:cubicBezTo>
                <a:cubicBezTo>
                  <a:pt x="64" y="106"/>
                  <a:pt x="67" y="103"/>
                  <a:pt x="67" y="99"/>
                </a:cubicBezTo>
                <a:cubicBezTo>
                  <a:pt x="67" y="96"/>
                  <a:pt x="64" y="93"/>
                  <a:pt x="60" y="93"/>
                </a:cubicBezTo>
                <a:close/>
                <a:moveTo>
                  <a:pt x="70" y="60"/>
                </a:moveTo>
                <a:cubicBezTo>
                  <a:pt x="64" y="60"/>
                  <a:pt x="60" y="64"/>
                  <a:pt x="60" y="70"/>
                </a:cubicBezTo>
                <a:cubicBezTo>
                  <a:pt x="60" y="75"/>
                  <a:pt x="64" y="80"/>
                  <a:pt x="70" y="80"/>
                </a:cubicBezTo>
                <a:cubicBezTo>
                  <a:pt x="75" y="80"/>
                  <a:pt x="80" y="75"/>
                  <a:pt x="80" y="70"/>
                </a:cubicBezTo>
                <a:cubicBezTo>
                  <a:pt x="80" y="64"/>
                  <a:pt x="75" y="60"/>
                  <a:pt x="70" y="60"/>
                </a:cubicBezTo>
                <a:close/>
                <a:moveTo>
                  <a:pt x="70" y="73"/>
                </a:moveTo>
                <a:cubicBezTo>
                  <a:pt x="68" y="73"/>
                  <a:pt x="67" y="71"/>
                  <a:pt x="67" y="70"/>
                </a:cubicBezTo>
                <a:cubicBezTo>
                  <a:pt x="67" y="68"/>
                  <a:pt x="68" y="66"/>
                  <a:pt x="70" y="66"/>
                </a:cubicBezTo>
                <a:cubicBezTo>
                  <a:pt x="72" y="66"/>
                  <a:pt x="73" y="68"/>
                  <a:pt x="73" y="70"/>
                </a:cubicBezTo>
                <a:cubicBezTo>
                  <a:pt x="73" y="71"/>
                  <a:pt x="72" y="73"/>
                  <a:pt x="70" y="73"/>
                </a:cubicBezTo>
                <a:close/>
                <a:moveTo>
                  <a:pt x="90" y="106"/>
                </a:moveTo>
                <a:cubicBezTo>
                  <a:pt x="88" y="106"/>
                  <a:pt x="86" y="108"/>
                  <a:pt x="86" y="109"/>
                </a:cubicBezTo>
                <a:cubicBezTo>
                  <a:pt x="86" y="111"/>
                  <a:pt x="88" y="113"/>
                  <a:pt x="90" y="113"/>
                </a:cubicBezTo>
                <a:cubicBezTo>
                  <a:pt x="92" y="113"/>
                  <a:pt x="93" y="111"/>
                  <a:pt x="93" y="109"/>
                </a:cubicBezTo>
                <a:cubicBezTo>
                  <a:pt x="93" y="108"/>
                  <a:pt x="92" y="106"/>
                  <a:pt x="90" y="106"/>
                </a:cubicBezTo>
                <a:close/>
                <a:moveTo>
                  <a:pt x="70" y="119"/>
                </a:moveTo>
                <a:cubicBezTo>
                  <a:pt x="68" y="119"/>
                  <a:pt x="67" y="121"/>
                  <a:pt x="67" y="123"/>
                </a:cubicBezTo>
                <a:cubicBezTo>
                  <a:pt x="67" y="124"/>
                  <a:pt x="68" y="126"/>
                  <a:pt x="70" y="126"/>
                </a:cubicBezTo>
                <a:cubicBezTo>
                  <a:pt x="72" y="126"/>
                  <a:pt x="73" y="124"/>
                  <a:pt x="73" y="123"/>
                </a:cubicBezTo>
                <a:cubicBezTo>
                  <a:pt x="73" y="121"/>
                  <a:pt x="72" y="119"/>
                  <a:pt x="70" y="1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62"/>
          <p:cNvSpPr>
            <a:spLocks noEditPoints="1"/>
          </p:cNvSpPr>
          <p:nvPr/>
        </p:nvSpPr>
        <p:spPr bwMode="auto">
          <a:xfrm>
            <a:off x="14821873" y="4247248"/>
            <a:ext cx="450850" cy="547687"/>
          </a:xfrm>
          <a:custGeom>
            <a:avLst/>
            <a:gdLst>
              <a:gd name="T0" fmla="*/ 27 w 120"/>
              <a:gd name="T1" fmla="*/ 116 h 146"/>
              <a:gd name="T2" fmla="*/ 34 w 120"/>
              <a:gd name="T3" fmla="*/ 116 h 146"/>
              <a:gd name="T4" fmla="*/ 34 w 120"/>
              <a:gd name="T5" fmla="*/ 73 h 146"/>
              <a:gd name="T6" fmla="*/ 34 w 120"/>
              <a:gd name="T7" fmla="*/ 86 h 146"/>
              <a:gd name="T8" fmla="*/ 34 w 120"/>
              <a:gd name="T9" fmla="*/ 73 h 146"/>
              <a:gd name="T10" fmla="*/ 93 w 120"/>
              <a:gd name="T11" fmla="*/ 83 h 146"/>
              <a:gd name="T12" fmla="*/ 100 w 120"/>
              <a:gd name="T13" fmla="*/ 83 h 146"/>
              <a:gd name="T14" fmla="*/ 57 w 120"/>
              <a:gd name="T15" fmla="*/ 93 h 146"/>
              <a:gd name="T16" fmla="*/ 57 w 120"/>
              <a:gd name="T17" fmla="*/ 113 h 146"/>
              <a:gd name="T18" fmla="*/ 57 w 120"/>
              <a:gd name="T19" fmla="*/ 93 h 146"/>
              <a:gd name="T20" fmla="*/ 53 w 120"/>
              <a:gd name="T21" fmla="*/ 103 h 146"/>
              <a:gd name="T22" fmla="*/ 60 w 120"/>
              <a:gd name="T23" fmla="*/ 103 h 146"/>
              <a:gd name="T24" fmla="*/ 93 w 120"/>
              <a:gd name="T25" fmla="*/ 20 h 146"/>
              <a:gd name="T26" fmla="*/ 106 w 120"/>
              <a:gd name="T27" fmla="*/ 13 h 146"/>
              <a:gd name="T28" fmla="*/ 100 w 120"/>
              <a:gd name="T29" fmla="*/ 0 h 146"/>
              <a:gd name="T30" fmla="*/ 14 w 120"/>
              <a:gd name="T31" fmla="*/ 7 h 146"/>
              <a:gd name="T32" fmla="*/ 20 w 120"/>
              <a:gd name="T33" fmla="*/ 20 h 146"/>
              <a:gd name="T34" fmla="*/ 0 w 120"/>
              <a:gd name="T35" fmla="*/ 106 h 146"/>
              <a:gd name="T36" fmla="*/ 80 w 120"/>
              <a:gd name="T37" fmla="*/ 146 h 146"/>
              <a:gd name="T38" fmla="*/ 93 w 120"/>
              <a:gd name="T39" fmla="*/ 20 h 146"/>
              <a:gd name="T40" fmla="*/ 20 w 120"/>
              <a:gd name="T41" fmla="*/ 7 h 146"/>
              <a:gd name="T42" fmla="*/ 100 w 120"/>
              <a:gd name="T43" fmla="*/ 13 h 146"/>
              <a:gd name="T44" fmla="*/ 33 w 120"/>
              <a:gd name="T45" fmla="*/ 20 h 146"/>
              <a:gd name="T46" fmla="*/ 95 w 120"/>
              <a:gd name="T47" fmla="*/ 55 h 146"/>
              <a:gd name="T48" fmla="*/ 25 w 120"/>
              <a:gd name="T49" fmla="*/ 53 h 146"/>
              <a:gd name="T50" fmla="*/ 80 w 120"/>
              <a:gd name="T51" fmla="*/ 139 h 146"/>
              <a:gd name="T52" fmla="*/ 7 w 120"/>
              <a:gd name="T53" fmla="*/ 106 h 146"/>
              <a:gd name="T54" fmla="*/ 21 w 120"/>
              <a:gd name="T55" fmla="*/ 62 h 146"/>
              <a:gd name="T56" fmla="*/ 73 w 120"/>
              <a:gd name="T57" fmla="*/ 70 h 146"/>
              <a:gd name="T58" fmla="*/ 101 w 120"/>
              <a:gd name="T59" fmla="*/ 67 h 146"/>
              <a:gd name="T60" fmla="*/ 80 w 120"/>
              <a:gd name="T61" fmla="*/ 139 h 146"/>
              <a:gd name="T62" fmla="*/ 73 w 120"/>
              <a:gd name="T63" fmla="*/ 129 h 146"/>
              <a:gd name="T64" fmla="*/ 80 w 120"/>
              <a:gd name="T65" fmla="*/ 129 h 146"/>
              <a:gd name="T66" fmla="*/ 87 w 120"/>
              <a:gd name="T67" fmla="*/ 93 h 146"/>
              <a:gd name="T68" fmla="*/ 87 w 120"/>
              <a:gd name="T69" fmla="*/ 106 h 146"/>
              <a:gd name="T70" fmla="*/ 87 w 120"/>
              <a:gd name="T71" fmla="*/ 9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0" h="146">
                <a:moveTo>
                  <a:pt x="30" y="113"/>
                </a:moveTo>
                <a:cubicBezTo>
                  <a:pt x="28" y="113"/>
                  <a:pt x="27" y="114"/>
                  <a:pt x="27" y="116"/>
                </a:cubicBezTo>
                <a:cubicBezTo>
                  <a:pt x="27" y="118"/>
                  <a:pt x="28" y="119"/>
                  <a:pt x="30" y="119"/>
                </a:cubicBezTo>
                <a:cubicBezTo>
                  <a:pt x="32" y="119"/>
                  <a:pt x="34" y="118"/>
                  <a:pt x="34" y="116"/>
                </a:cubicBezTo>
                <a:cubicBezTo>
                  <a:pt x="34" y="114"/>
                  <a:pt x="32" y="113"/>
                  <a:pt x="30" y="113"/>
                </a:cubicBezTo>
                <a:close/>
                <a:moveTo>
                  <a:pt x="34" y="73"/>
                </a:moveTo>
                <a:cubicBezTo>
                  <a:pt x="30" y="73"/>
                  <a:pt x="27" y="76"/>
                  <a:pt x="27" y="80"/>
                </a:cubicBezTo>
                <a:cubicBezTo>
                  <a:pt x="27" y="83"/>
                  <a:pt x="30" y="86"/>
                  <a:pt x="34" y="86"/>
                </a:cubicBezTo>
                <a:cubicBezTo>
                  <a:pt x="37" y="86"/>
                  <a:pt x="40" y="83"/>
                  <a:pt x="40" y="80"/>
                </a:cubicBezTo>
                <a:cubicBezTo>
                  <a:pt x="40" y="76"/>
                  <a:pt x="37" y="73"/>
                  <a:pt x="34" y="73"/>
                </a:cubicBezTo>
                <a:close/>
                <a:moveTo>
                  <a:pt x="96" y="80"/>
                </a:moveTo>
                <a:cubicBezTo>
                  <a:pt x="95" y="80"/>
                  <a:pt x="93" y="81"/>
                  <a:pt x="93" y="83"/>
                </a:cubicBezTo>
                <a:cubicBezTo>
                  <a:pt x="93" y="85"/>
                  <a:pt x="95" y="86"/>
                  <a:pt x="96" y="86"/>
                </a:cubicBezTo>
                <a:cubicBezTo>
                  <a:pt x="98" y="86"/>
                  <a:pt x="100" y="85"/>
                  <a:pt x="100" y="83"/>
                </a:cubicBezTo>
                <a:cubicBezTo>
                  <a:pt x="100" y="81"/>
                  <a:pt x="98" y="80"/>
                  <a:pt x="96" y="80"/>
                </a:cubicBezTo>
                <a:close/>
                <a:moveTo>
                  <a:pt x="57" y="93"/>
                </a:moveTo>
                <a:cubicBezTo>
                  <a:pt x="51" y="93"/>
                  <a:pt x="47" y="97"/>
                  <a:pt x="47" y="103"/>
                </a:cubicBezTo>
                <a:cubicBezTo>
                  <a:pt x="47" y="108"/>
                  <a:pt x="51" y="113"/>
                  <a:pt x="57" y="113"/>
                </a:cubicBezTo>
                <a:cubicBezTo>
                  <a:pt x="62" y="113"/>
                  <a:pt x="67" y="108"/>
                  <a:pt x="67" y="103"/>
                </a:cubicBezTo>
                <a:cubicBezTo>
                  <a:pt x="67" y="97"/>
                  <a:pt x="62" y="93"/>
                  <a:pt x="57" y="93"/>
                </a:cubicBezTo>
                <a:close/>
                <a:moveTo>
                  <a:pt x="57" y="106"/>
                </a:moveTo>
                <a:cubicBezTo>
                  <a:pt x="55" y="106"/>
                  <a:pt x="53" y="105"/>
                  <a:pt x="53" y="103"/>
                </a:cubicBezTo>
                <a:cubicBezTo>
                  <a:pt x="53" y="101"/>
                  <a:pt x="55" y="99"/>
                  <a:pt x="57" y="99"/>
                </a:cubicBezTo>
                <a:cubicBezTo>
                  <a:pt x="59" y="99"/>
                  <a:pt x="60" y="101"/>
                  <a:pt x="60" y="103"/>
                </a:cubicBezTo>
                <a:cubicBezTo>
                  <a:pt x="60" y="105"/>
                  <a:pt x="59" y="106"/>
                  <a:pt x="57" y="106"/>
                </a:cubicBezTo>
                <a:close/>
                <a:moveTo>
                  <a:pt x="93" y="20"/>
                </a:moveTo>
                <a:cubicBezTo>
                  <a:pt x="100" y="20"/>
                  <a:pt x="100" y="20"/>
                  <a:pt x="100" y="20"/>
                </a:cubicBezTo>
                <a:cubicBezTo>
                  <a:pt x="103" y="20"/>
                  <a:pt x="106" y="17"/>
                  <a:pt x="106" y="13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3"/>
                  <a:pt x="103" y="0"/>
                  <a:pt x="10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4" y="3"/>
                  <a:pt x="14" y="7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7"/>
                  <a:pt x="17" y="20"/>
                  <a:pt x="20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4" y="60"/>
                  <a:pt x="0" y="68"/>
                  <a:pt x="0" y="106"/>
                </a:cubicBezTo>
                <a:cubicBezTo>
                  <a:pt x="0" y="128"/>
                  <a:pt x="18" y="146"/>
                  <a:pt x="40" y="146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102" y="146"/>
                  <a:pt x="120" y="128"/>
                  <a:pt x="120" y="106"/>
                </a:cubicBezTo>
                <a:cubicBezTo>
                  <a:pt x="120" y="68"/>
                  <a:pt x="96" y="60"/>
                  <a:pt x="93" y="20"/>
                </a:cubicBezTo>
                <a:close/>
                <a:moveTo>
                  <a:pt x="20" y="13"/>
                </a:moveTo>
                <a:cubicBezTo>
                  <a:pt x="20" y="7"/>
                  <a:pt x="20" y="7"/>
                  <a:pt x="20" y="7"/>
                </a:cubicBezTo>
                <a:cubicBezTo>
                  <a:pt x="100" y="7"/>
                  <a:pt x="100" y="7"/>
                  <a:pt x="100" y="7"/>
                </a:cubicBezTo>
                <a:cubicBezTo>
                  <a:pt x="100" y="13"/>
                  <a:pt x="100" y="13"/>
                  <a:pt x="100" y="13"/>
                </a:cubicBezTo>
                <a:lnTo>
                  <a:pt x="20" y="13"/>
                </a:lnTo>
                <a:close/>
                <a:moveTo>
                  <a:pt x="33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8" y="35"/>
                  <a:pt x="91" y="46"/>
                  <a:pt x="95" y="55"/>
                </a:cubicBezTo>
                <a:cubicBezTo>
                  <a:pt x="90" y="59"/>
                  <a:pt x="75" y="69"/>
                  <a:pt x="58" y="59"/>
                </a:cubicBezTo>
                <a:cubicBezTo>
                  <a:pt x="44" y="51"/>
                  <a:pt x="32" y="52"/>
                  <a:pt x="25" y="53"/>
                </a:cubicBezTo>
                <a:cubicBezTo>
                  <a:pt x="29" y="45"/>
                  <a:pt x="33" y="34"/>
                  <a:pt x="33" y="20"/>
                </a:cubicBezTo>
                <a:close/>
                <a:moveTo>
                  <a:pt x="80" y="139"/>
                </a:moveTo>
                <a:cubicBezTo>
                  <a:pt x="40" y="139"/>
                  <a:pt x="40" y="139"/>
                  <a:pt x="40" y="139"/>
                </a:cubicBezTo>
                <a:cubicBezTo>
                  <a:pt x="22" y="139"/>
                  <a:pt x="7" y="124"/>
                  <a:pt x="7" y="106"/>
                </a:cubicBezTo>
                <a:cubicBezTo>
                  <a:pt x="7" y="89"/>
                  <a:pt x="12" y="78"/>
                  <a:pt x="19" y="67"/>
                </a:cubicBezTo>
                <a:cubicBezTo>
                  <a:pt x="20" y="65"/>
                  <a:pt x="21" y="63"/>
                  <a:pt x="21" y="62"/>
                </a:cubicBezTo>
                <a:cubicBezTo>
                  <a:pt x="22" y="61"/>
                  <a:pt x="36" y="54"/>
                  <a:pt x="55" y="65"/>
                </a:cubicBezTo>
                <a:cubicBezTo>
                  <a:pt x="61" y="69"/>
                  <a:pt x="67" y="70"/>
                  <a:pt x="73" y="70"/>
                </a:cubicBezTo>
                <a:cubicBezTo>
                  <a:pt x="84" y="70"/>
                  <a:pt x="93" y="64"/>
                  <a:pt x="98" y="61"/>
                </a:cubicBezTo>
                <a:cubicBezTo>
                  <a:pt x="99" y="63"/>
                  <a:pt x="100" y="65"/>
                  <a:pt x="101" y="67"/>
                </a:cubicBezTo>
                <a:cubicBezTo>
                  <a:pt x="108" y="78"/>
                  <a:pt x="113" y="89"/>
                  <a:pt x="113" y="106"/>
                </a:cubicBezTo>
                <a:cubicBezTo>
                  <a:pt x="113" y="124"/>
                  <a:pt x="98" y="139"/>
                  <a:pt x="80" y="139"/>
                </a:cubicBezTo>
                <a:close/>
                <a:moveTo>
                  <a:pt x="77" y="126"/>
                </a:moveTo>
                <a:cubicBezTo>
                  <a:pt x="75" y="126"/>
                  <a:pt x="73" y="127"/>
                  <a:pt x="73" y="129"/>
                </a:cubicBezTo>
                <a:cubicBezTo>
                  <a:pt x="73" y="131"/>
                  <a:pt x="75" y="133"/>
                  <a:pt x="77" y="133"/>
                </a:cubicBezTo>
                <a:cubicBezTo>
                  <a:pt x="78" y="133"/>
                  <a:pt x="80" y="131"/>
                  <a:pt x="80" y="129"/>
                </a:cubicBezTo>
                <a:cubicBezTo>
                  <a:pt x="80" y="127"/>
                  <a:pt x="78" y="126"/>
                  <a:pt x="77" y="126"/>
                </a:cubicBezTo>
                <a:close/>
                <a:moveTo>
                  <a:pt x="87" y="93"/>
                </a:moveTo>
                <a:cubicBezTo>
                  <a:pt x="83" y="93"/>
                  <a:pt x="80" y="96"/>
                  <a:pt x="80" y="99"/>
                </a:cubicBezTo>
                <a:cubicBezTo>
                  <a:pt x="80" y="103"/>
                  <a:pt x="83" y="106"/>
                  <a:pt x="87" y="106"/>
                </a:cubicBezTo>
                <a:cubicBezTo>
                  <a:pt x="90" y="106"/>
                  <a:pt x="93" y="103"/>
                  <a:pt x="93" y="99"/>
                </a:cubicBezTo>
                <a:cubicBezTo>
                  <a:pt x="93" y="96"/>
                  <a:pt x="90" y="93"/>
                  <a:pt x="87" y="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15842636" y="4247248"/>
            <a:ext cx="495300" cy="547687"/>
          </a:xfrm>
          <a:custGeom>
            <a:avLst/>
            <a:gdLst>
              <a:gd name="T0" fmla="*/ 99 w 132"/>
              <a:gd name="T1" fmla="*/ 123 h 146"/>
              <a:gd name="T2" fmla="*/ 106 w 132"/>
              <a:gd name="T3" fmla="*/ 123 h 146"/>
              <a:gd name="T4" fmla="*/ 93 w 132"/>
              <a:gd name="T5" fmla="*/ 40 h 146"/>
              <a:gd name="T6" fmla="*/ 99 w 132"/>
              <a:gd name="T7" fmla="*/ 20 h 146"/>
              <a:gd name="T8" fmla="*/ 106 w 132"/>
              <a:gd name="T9" fmla="*/ 7 h 146"/>
              <a:gd name="T10" fmla="*/ 33 w 132"/>
              <a:gd name="T11" fmla="*/ 0 h 146"/>
              <a:gd name="T12" fmla="*/ 26 w 132"/>
              <a:gd name="T13" fmla="*/ 13 h 146"/>
              <a:gd name="T14" fmla="*/ 40 w 132"/>
              <a:gd name="T15" fmla="*/ 20 h 146"/>
              <a:gd name="T16" fmla="*/ 0 w 132"/>
              <a:gd name="T17" fmla="*/ 113 h 146"/>
              <a:gd name="T18" fmla="*/ 99 w 132"/>
              <a:gd name="T19" fmla="*/ 146 h 146"/>
              <a:gd name="T20" fmla="*/ 93 w 132"/>
              <a:gd name="T21" fmla="*/ 40 h 146"/>
              <a:gd name="T22" fmla="*/ 33 w 132"/>
              <a:gd name="T23" fmla="*/ 7 h 146"/>
              <a:gd name="T24" fmla="*/ 99 w 132"/>
              <a:gd name="T25" fmla="*/ 13 h 146"/>
              <a:gd name="T26" fmla="*/ 86 w 132"/>
              <a:gd name="T27" fmla="*/ 20 h 146"/>
              <a:gd name="T28" fmla="*/ 65 w 132"/>
              <a:gd name="T29" fmla="*/ 36 h 146"/>
              <a:gd name="T30" fmla="*/ 46 w 132"/>
              <a:gd name="T31" fmla="*/ 40 h 146"/>
              <a:gd name="T32" fmla="*/ 86 w 132"/>
              <a:gd name="T33" fmla="*/ 20 h 146"/>
              <a:gd name="T34" fmla="*/ 33 w 132"/>
              <a:gd name="T35" fmla="*/ 139 h 146"/>
              <a:gd name="T36" fmla="*/ 30 w 132"/>
              <a:gd name="T37" fmla="*/ 65 h 146"/>
              <a:gd name="T38" fmla="*/ 51 w 132"/>
              <a:gd name="T39" fmla="*/ 47 h 146"/>
              <a:gd name="T40" fmla="*/ 86 w 132"/>
              <a:gd name="T41" fmla="*/ 36 h 146"/>
              <a:gd name="T42" fmla="*/ 102 w 132"/>
              <a:gd name="T43" fmla="*/ 65 h 146"/>
              <a:gd name="T44" fmla="*/ 99 w 132"/>
              <a:gd name="T45" fmla="*/ 139 h 146"/>
              <a:gd name="T46" fmla="*/ 33 w 132"/>
              <a:gd name="T47" fmla="*/ 116 h 146"/>
              <a:gd name="T48" fmla="*/ 40 w 132"/>
              <a:gd name="T49" fmla="*/ 116 h 146"/>
              <a:gd name="T50" fmla="*/ 96 w 132"/>
              <a:gd name="T51" fmla="*/ 99 h 146"/>
              <a:gd name="T52" fmla="*/ 96 w 132"/>
              <a:gd name="T53" fmla="*/ 106 h 146"/>
              <a:gd name="T54" fmla="*/ 96 w 132"/>
              <a:gd name="T55" fmla="*/ 99 h 146"/>
              <a:gd name="T56" fmla="*/ 73 w 132"/>
              <a:gd name="T57" fmla="*/ 80 h 146"/>
              <a:gd name="T58" fmla="*/ 86 w 132"/>
              <a:gd name="T59" fmla="*/ 80 h 146"/>
              <a:gd name="T60" fmla="*/ 43 w 132"/>
              <a:gd name="T61" fmla="*/ 80 h 146"/>
              <a:gd name="T62" fmla="*/ 43 w 132"/>
              <a:gd name="T63" fmla="*/ 99 h 146"/>
              <a:gd name="T64" fmla="*/ 43 w 132"/>
              <a:gd name="T65" fmla="*/ 80 h 146"/>
              <a:gd name="T66" fmla="*/ 40 w 132"/>
              <a:gd name="T67" fmla="*/ 90 h 146"/>
              <a:gd name="T68" fmla="*/ 46 w 132"/>
              <a:gd name="T69" fmla="*/ 90 h 146"/>
              <a:gd name="T70" fmla="*/ 66 w 132"/>
              <a:gd name="T71" fmla="*/ 106 h 146"/>
              <a:gd name="T72" fmla="*/ 66 w 132"/>
              <a:gd name="T73" fmla="*/ 119 h 146"/>
              <a:gd name="T74" fmla="*/ 66 w 132"/>
              <a:gd name="T75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46">
                <a:moveTo>
                  <a:pt x="102" y="119"/>
                </a:moveTo>
                <a:cubicBezTo>
                  <a:pt x="101" y="119"/>
                  <a:pt x="99" y="121"/>
                  <a:pt x="99" y="123"/>
                </a:cubicBezTo>
                <a:cubicBezTo>
                  <a:pt x="99" y="124"/>
                  <a:pt x="101" y="126"/>
                  <a:pt x="102" y="126"/>
                </a:cubicBezTo>
                <a:cubicBezTo>
                  <a:pt x="104" y="126"/>
                  <a:pt x="106" y="124"/>
                  <a:pt x="106" y="123"/>
                </a:cubicBezTo>
                <a:cubicBezTo>
                  <a:pt x="106" y="121"/>
                  <a:pt x="104" y="119"/>
                  <a:pt x="102" y="119"/>
                </a:cubicBezTo>
                <a:close/>
                <a:moveTo>
                  <a:pt x="93" y="40"/>
                </a:moveTo>
                <a:cubicBezTo>
                  <a:pt x="93" y="20"/>
                  <a:pt x="93" y="20"/>
                  <a:pt x="93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103" y="20"/>
                  <a:pt x="106" y="17"/>
                  <a:pt x="106" y="13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3"/>
                  <a:pt x="103" y="0"/>
                  <a:pt x="99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0"/>
                  <a:pt x="26" y="3"/>
                  <a:pt x="26" y="7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7"/>
                  <a:pt x="29" y="20"/>
                  <a:pt x="33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60"/>
                  <a:pt x="0" y="66"/>
                  <a:pt x="0" y="113"/>
                </a:cubicBezTo>
                <a:cubicBezTo>
                  <a:pt x="0" y="146"/>
                  <a:pt x="33" y="146"/>
                  <a:pt x="33" y="146"/>
                </a:cubicBezTo>
                <a:cubicBezTo>
                  <a:pt x="99" y="146"/>
                  <a:pt x="99" y="146"/>
                  <a:pt x="99" y="146"/>
                </a:cubicBezTo>
                <a:cubicBezTo>
                  <a:pt x="99" y="146"/>
                  <a:pt x="132" y="146"/>
                  <a:pt x="132" y="113"/>
                </a:cubicBezTo>
                <a:cubicBezTo>
                  <a:pt x="132" y="66"/>
                  <a:pt x="93" y="60"/>
                  <a:pt x="93" y="40"/>
                </a:cubicBezTo>
                <a:close/>
                <a:moveTo>
                  <a:pt x="33" y="13"/>
                </a:moveTo>
                <a:cubicBezTo>
                  <a:pt x="33" y="7"/>
                  <a:pt x="33" y="7"/>
                  <a:pt x="33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9" y="13"/>
                  <a:pt x="99" y="13"/>
                  <a:pt x="99" y="13"/>
                </a:cubicBezTo>
                <a:lnTo>
                  <a:pt x="33" y="13"/>
                </a:lnTo>
                <a:close/>
                <a:moveTo>
                  <a:pt x="86" y="20"/>
                </a:moveTo>
                <a:cubicBezTo>
                  <a:pt x="86" y="30"/>
                  <a:pt x="86" y="30"/>
                  <a:pt x="86" y="30"/>
                </a:cubicBezTo>
                <a:cubicBezTo>
                  <a:pt x="80" y="30"/>
                  <a:pt x="73" y="32"/>
                  <a:pt x="65" y="36"/>
                </a:cubicBezTo>
                <a:cubicBezTo>
                  <a:pt x="58" y="40"/>
                  <a:pt x="52" y="41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20"/>
                  <a:pt x="46" y="20"/>
                  <a:pt x="46" y="20"/>
                </a:cubicBezTo>
                <a:lnTo>
                  <a:pt x="86" y="20"/>
                </a:lnTo>
                <a:close/>
                <a:moveTo>
                  <a:pt x="99" y="139"/>
                </a:moveTo>
                <a:cubicBezTo>
                  <a:pt x="33" y="139"/>
                  <a:pt x="33" y="139"/>
                  <a:pt x="33" y="139"/>
                </a:cubicBezTo>
                <a:cubicBezTo>
                  <a:pt x="32" y="139"/>
                  <a:pt x="6" y="139"/>
                  <a:pt x="6" y="113"/>
                </a:cubicBezTo>
                <a:cubicBezTo>
                  <a:pt x="6" y="88"/>
                  <a:pt x="19" y="76"/>
                  <a:pt x="30" y="65"/>
                </a:cubicBezTo>
                <a:cubicBezTo>
                  <a:pt x="37" y="59"/>
                  <a:pt x="43" y="54"/>
                  <a:pt x="45" y="46"/>
                </a:cubicBezTo>
                <a:cubicBezTo>
                  <a:pt x="47" y="46"/>
                  <a:pt x="49" y="47"/>
                  <a:pt x="51" y="47"/>
                </a:cubicBezTo>
                <a:cubicBezTo>
                  <a:pt x="56" y="47"/>
                  <a:pt x="62" y="45"/>
                  <a:pt x="68" y="42"/>
                </a:cubicBezTo>
                <a:cubicBezTo>
                  <a:pt x="75" y="38"/>
                  <a:pt x="81" y="37"/>
                  <a:pt x="86" y="36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51"/>
                  <a:pt x="94" y="58"/>
                  <a:pt x="102" y="65"/>
                </a:cubicBezTo>
                <a:cubicBezTo>
                  <a:pt x="113" y="76"/>
                  <a:pt x="126" y="88"/>
                  <a:pt x="126" y="113"/>
                </a:cubicBezTo>
                <a:cubicBezTo>
                  <a:pt x="126" y="138"/>
                  <a:pt x="102" y="139"/>
                  <a:pt x="99" y="139"/>
                </a:cubicBezTo>
                <a:close/>
                <a:moveTo>
                  <a:pt x="36" y="113"/>
                </a:moveTo>
                <a:cubicBezTo>
                  <a:pt x="34" y="113"/>
                  <a:pt x="33" y="114"/>
                  <a:pt x="33" y="116"/>
                </a:cubicBezTo>
                <a:cubicBezTo>
                  <a:pt x="33" y="118"/>
                  <a:pt x="34" y="119"/>
                  <a:pt x="36" y="119"/>
                </a:cubicBezTo>
                <a:cubicBezTo>
                  <a:pt x="38" y="119"/>
                  <a:pt x="40" y="118"/>
                  <a:pt x="40" y="116"/>
                </a:cubicBezTo>
                <a:cubicBezTo>
                  <a:pt x="40" y="114"/>
                  <a:pt x="38" y="113"/>
                  <a:pt x="36" y="113"/>
                </a:cubicBezTo>
                <a:close/>
                <a:moveTo>
                  <a:pt x="96" y="99"/>
                </a:moveTo>
                <a:cubicBezTo>
                  <a:pt x="94" y="99"/>
                  <a:pt x="93" y="101"/>
                  <a:pt x="93" y="103"/>
                </a:cubicBezTo>
                <a:cubicBezTo>
                  <a:pt x="93" y="105"/>
                  <a:pt x="94" y="106"/>
                  <a:pt x="96" y="106"/>
                </a:cubicBezTo>
                <a:cubicBezTo>
                  <a:pt x="98" y="106"/>
                  <a:pt x="99" y="105"/>
                  <a:pt x="99" y="103"/>
                </a:cubicBezTo>
                <a:cubicBezTo>
                  <a:pt x="99" y="101"/>
                  <a:pt x="98" y="99"/>
                  <a:pt x="96" y="99"/>
                </a:cubicBezTo>
                <a:close/>
                <a:moveTo>
                  <a:pt x="79" y="73"/>
                </a:moveTo>
                <a:cubicBezTo>
                  <a:pt x="76" y="73"/>
                  <a:pt x="73" y="76"/>
                  <a:pt x="73" y="80"/>
                </a:cubicBezTo>
                <a:cubicBezTo>
                  <a:pt x="73" y="83"/>
                  <a:pt x="76" y="86"/>
                  <a:pt x="79" y="86"/>
                </a:cubicBezTo>
                <a:cubicBezTo>
                  <a:pt x="83" y="86"/>
                  <a:pt x="86" y="83"/>
                  <a:pt x="86" y="80"/>
                </a:cubicBezTo>
                <a:cubicBezTo>
                  <a:pt x="86" y="76"/>
                  <a:pt x="83" y="73"/>
                  <a:pt x="79" y="73"/>
                </a:cubicBezTo>
                <a:close/>
                <a:moveTo>
                  <a:pt x="43" y="80"/>
                </a:moveTo>
                <a:cubicBezTo>
                  <a:pt x="37" y="80"/>
                  <a:pt x="33" y="84"/>
                  <a:pt x="33" y="90"/>
                </a:cubicBezTo>
                <a:cubicBezTo>
                  <a:pt x="33" y="95"/>
                  <a:pt x="37" y="99"/>
                  <a:pt x="43" y="99"/>
                </a:cubicBezTo>
                <a:cubicBezTo>
                  <a:pt x="48" y="99"/>
                  <a:pt x="53" y="95"/>
                  <a:pt x="53" y="90"/>
                </a:cubicBezTo>
                <a:cubicBezTo>
                  <a:pt x="53" y="84"/>
                  <a:pt x="48" y="80"/>
                  <a:pt x="43" y="80"/>
                </a:cubicBezTo>
                <a:close/>
                <a:moveTo>
                  <a:pt x="43" y="93"/>
                </a:moveTo>
                <a:cubicBezTo>
                  <a:pt x="41" y="93"/>
                  <a:pt x="40" y="91"/>
                  <a:pt x="40" y="90"/>
                </a:cubicBezTo>
                <a:cubicBezTo>
                  <a:pt x="40" y="88"/>
                  <a:pt x="41" y="86"/>
                  <a:pt x="43" y="86"/>
                </a:cubicBezTo>
                <a:cubicBezTo>
                  <a:pt x="45" y="86"/>
                  <a:pt x="46" y="88"/>
                  <a:pt x="46" y="90"/>
                </a:cubicBezTo>
                <a:cubicBezTo>
                  <a:pt x="46" y="91"/>
                  <a:pt x="45" y="93"/>
                  <a:pt x="43" y="93"/>
                </a:cubicBezTo>
                <a:close/>
                <a:moveTo>
                  <a:pt x="66" y="106"/>
                </a:moveTo>
                <a:cubicBezTo>
                  <a:pt x="62" y="106"/>
                  <a:pt x="59" y="109"/>
                  <a:pt x="59" y="113"/>
                </a:cubicBezTo>
                <a:cubicBezTo>
                  <a:pt x="59" y="116"/>
                  <a:pt x="62" y="119"/>
                  <a:pt x="66" y="119"/>
                </a:cubicBezTo>
                <a:cubicBezTo>
                  <a:pt x="70" y="119"/>
                  <a:pt x="73" y="116"/>
                  <a:pt x="73" y="113"/>
                </a:cubicBezTo>
                <a:cubicBezTo>
                  <a:pt x="73" y="109"/>
                  <a:pt x="70" y="106"/>
                  <a:pt x="66" y="1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Freeform 64"/>
          <p:cNvSpPr>
            <a:spLocks noEditPoints="1"/>
          </p:cNvSpPr>
          <p:nvPr/>
        </p:nvSpPr>
        <p:spPr bwMode="auto">
          <a:xfrm>
            <a:off x="16912611" y="4247248"/>
            <a:ext cx="447675" cy="547687"/>
          </a:xfrm>
          <a:custGeom>
            <a:avLst/>
            <a:gdLst>
              <a:gd name="T0" fmla="*/ 0 w 119"/>
              <a:gd name="T1" fmla="*/ 7 h 146"/>
              <a:gd name="T2" fmla="*/ 112 w 119"/>
              <a:gd name="T3" fmla="*/ 146 h 146"/>
              <a:gd name="T4" fmla="*/ 112 w 119"/>
              <a:gd name="T5" fmla="*/ 0 h 146"/>
              <a:gd name="T6" fmla="*/ 105 w 119"/>
              <a:gd name="T7" fmla="*/ 126 h 146"/>
              <a:gd name="T8" fmla="*/ 99 w 119"/>
              <a:gd name="T9" fmla="*/ 139 h 146"/>
              <a:gd name="T10" fmla="*/ 89 w 119"/>
              <a:gd name="T11" fmla="*/ 123 h 146"/>
              <a:gd name="T12" fmla="*/ 79 w 119"/>
              <a:gd name="T13" fmla="*/ 139 h 146"/>
              <a:gd name="T14" fmla="*/ 72 w 119"/>
              <a:gd name="T15" fmla="*/ 123 h 146"/>
              <a:gd name="T16" fmla="*/ 59 w 119"/>
              <a:gd name="T17" fmla="*/ 123 h 146"/>
              <a:gd name="T18" fmla="*/ 52 w 119"/>
              <a:gd name="T19" fmla="*/ 139 h 146"/>
              <a:gd name="T20" fmla="*/ 43 w 119"/>
              <a:gd name="T21" fmla="*/ 123 h 146"/>
              <a:gd name="T22" fmla="*/ 33 w 119"/>
              <a:gd name="T23" fmla="*/ 139 h 146"/>
              <a:gd name="T24" fmla="*/ 26 w 119"/>
              <a:gd name="T25" fmla="*/ 123 h 146"/>
              <a:gd name="T26" fmla="*/ 19 w 119"/>
              <a:gd name="T27" fmla="*/ 126 h 146"/>
              <a:gd name="T28" fmla="*/ 13 w 119"/>
              <a:gd name="T29" fmla="*/ 139 h 146"/>
              <a:gd name="T30" fmla="*/ 112 w 119"/>
              <a:gd name="T31" fmla="*/ 113 h 146"/>
              <a:gd name="T32" fmla="*/ 105 w 119"/>
              <a:gd name="T33" fmla="*/ 106 h 146"/>
              <a:gd name="T34" fmla="*/ 99 w 119"/>
              <a:gd name="T35" fmla="*/ 90 h 146"/>
              <a:gd name="T36" fmla="*/ 92 w 119"/>
              <a:gd name="T37" fmla="*/ 90 h 146"/>
              <a:gd name="T38" fmla="*/ 86 w 119"/>
              <a:gd name="T39" fmla="*/ 106 h 146"/>
              <a:gd name="T40" fmla="*/ 69 w 119"/>
              <a:gd name="T41" fmla="*/ 90 h 146"/>
              <a:gd name="T42" fmla="*/ 59 w 119"/>
              <a:gd name="T43" fmla="*/ 106 h 146"/>
              <a:gd name="T44" fmla="*/ 52 w 119"/>
              <a:gd name="T45" fmla="*/ 93 h 146"/>
              <a:gd name="T46" fmla="*/ 46 w 119"/>
              <a:gd name="T47" fmla="*/ 90 h 146"/>
              <a:gd name="T48" fmla="*/ 39 w 119"/>
              <a:gd name="T49" fmla="*/ 106 h 146"/>
              <a:gd name="T50" fmla="*/ 29 w 119"/>
              <a:gd name="T51" fmla="*/ 90 h 146"/>
              <a:gd name="T52" fmla="*/ 6 w 119"/>
              <a:gd name="T53" fmla="*/ 106 h 146"/>
              <a:gd name="T54" fmla="*/ 112 w 119"/>
              <a:gd name="T55" fmla="*/ 106 h 146"/>
              <a:gd name="T56" fmla="*/ 105 w 119"/>
              <a:gd name="T57" fmla="*/ 53 h 146"/>
              <a:gd name="T58" fmla="*/ 99 w 119"/>
              <a:gd name="T59" fmla="*/ 70 h 146"/>
              <a:gd name="T60" fmla="*/ 89 w 119"/>
              <a:gd name="T61" fmla="*/ 46 h 146"/>
              <a:gd name="T62" fmla="*/ 79 w 119"/>
              <a:gd name="T63" fmla="*/ 70 h 146"/>
              <a:gd name="T64" fmla="*/ 72 w 119"/>
              <a:gd name="T65" fmla="*/ 53 h 146"/>
              <a:gd name="T66" fmla="*/ 66 w 119"/>
              <a:gd name="T67" fmla="*/ 50 h 146"/>
              <a:gd name="T68" fmla="*/ 59 w 119"/>
              <a:gd name="T69" fmla="*/ 70 h 146"/>
              <a:gd name="T70" fmla="*/ 43 w 119"/>
              <a:gd name="T71" fmla="*/ 50 h 146"/>
              <a:gd name="T72" fmla="*/ 33 w 119"/>
              <a:gd name="T73" fmla="*/ 70 h 146"/>
              <a:gd name="T74" fmla="*/ 26 w 119"/>
              <a:gd name="T75" fmla="*/ 53 h 146"/>
              <a:gd name="T76" fmla="*/ 19 w 119"/>
              <a:gd name="T77" fmla="*/ 50 h 146"/>
              <a:gd name="T78" fmla="*/ 13 w 119"/>
              <a:gd name="T79" fmla="*/ 70 h 146"/>
              <a:gd name="T80" fmla="*/ 112 w 119"/>
              <a:gd name="T81" fmla="*/ 40 h 146"/>
              <a:gd name="T82" fmla="*/ 105 w 119"/>
              <a:gd name="T83" fmla="*/ 33 h 146"/>
              <a:gd name="T84" fmla="*/ 99 w 119"/>
              <a:gd name="T85" fmla="*/ 20 h 146"/>
              <a:gd name="T86" fmla="*/ 92 w 119"/>
              <a:gd name="T87" fmla="*/ 20 h 146"/>
              <a:gd name="T88" fmla="*/ 86 w 119"/>
              <a:gd name="T89" fmla="*/ 33 h 146"/>
              <a:gd name="T90" fmla="*/ 76 w 119"/>
              <a:gd name="T91" fmla="*/ 13 h 146"/>
              <a:gd name="T92" fmla="*/ 66 w 119"/>
              <a:gd name="T93" fmla="*/ 33 h 146"/>
              <a:gd name="T94" fmla="*/ 59 w 119"/>
              <a:gd name="T95" fmla="*/ 20 h 146"/>
              <a:gd name="T96" fmla="*/ 52 w 119"/>
              <a:gd name="T97" fmla="*/ 17 h 146"/>
              <a:gd name="T98" fmla="*/ 46 w 119"/>
              <a:gd name="T99" fmla="*/ 33 h 146"/>
              <a:gd name="T100" fmla="*/ 29 w 119"/>
              <a:gd name="T101" fmla="*/ 17 h 146"/>
              <a:gd name="T102" fmla="*/ 19 w 119"/>
              <a:gd name="T103" fmla="*/ 33 h 146"/>
              <a:gd name="T104" fmla="*/ 13 w 119"/>
              <a:gd name="T105" fmla="*/ 17 h 146"/>
              <a:gd name="T106" fmla="*/ 6 w 119"/>
              <a:gd name="T107" fmla="*/ 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" h="146">
                <a:moveTo>
                  <a:pt x="112" y="0"/>
                </a:move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3"/>
                  <a:pt x="2" y="146"/>
                  <a:pt x="6" y="146"/>
                </a:cubicBezTo>
                <a:cubicBezTo>
                  <a:pt x="112" y="146"/>
                  <a:pt x="112" y="146"/>
                  <a:pt x="112" y="146"/>
                </a:cubicBezTo>
                <a:cubicBezTo>
                  <a:pt x="116" y="146"/>
                  <a:pt x="119" y="143"/>
                  <a:pt x="119" y="139"/>
                </a:cubicBezTo>
                <a:cubicBezTo>
                  <a:pt x="119" y="7"/>
                  <a:pt x="119" y="7"/>
                  <a:pt x="119" y="7"/>
                </a:cubicBezTo>
                <a:cubicBezTo>
                  <a:pt x="119" y="3"/>
                  <a:pt x="116" y="0"/>
                  <a:pt x="112" y="0"/>
                </a:cubicBezTo>
                <a:close/>
                <a:moveTo>
                  <a:pt x="112" y="139"/>
                </a:moveTo>
                <a:cubicBezTo>
                  <a:pt x="105" y="139"/>
                  <a:pt x="105" y="139"/>
                  <a:pt x="105" y="139"/>
                </a:cubicBezTo>
                <a:cubicBezTo>
                  <a:pt x="105" y="126"/>
                  <a:pt x="105" y="126"/>
                  <a:pt x="105" y="126"/>
                </a:cubicBezTo>
                <a:cubicBezTo>
                  <a:pt x="105" y="124"/>
                  <a:pt x="104" y="123"/>
                  <a:pt x="102" y="123"/>
                </a:cubicBezTo>
                <a:cubicBezTo>
                  <a:pt x="100" y="123"/>
                  <a:pt x="99" y="124"/>
                  <a:pt x="99" y="126"/>
                </a:cubicBezTo>
                <a:cubicBezTo>
                  <a:pt x="99" y="139"/>
                  <a:pt x="99" y="139"/>
                  <a:pt x="99" y="139"/>
                </a:cubicBezTo>
                <a:cubicBezTo>
                  <a:pt x="92" y="139"/>
                  <a:pt x="92" y="139"/>
                  <a:pt x="92" y="139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4"/>
                  <a:pt x="91" y="123"/>
                  <a:pt x="89" y="123"/>
                </a:cubicBezTo>
                <a:cubicBezTo>
                  <a:pt x="87" y="123"/>
                  <a:pt x="86" y="124"/>
                  <a:pt x="86" y="126"/>
                </a:cubicBezTo>
                <a:cubicBezTo>
                  <a:pt x="86" y="139"/>
                  <a:pt x="86" y="139"/>
                  <a:pt x="86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79" y="123"/>
                  <a:pt x="79" y="123"/>
                  <a:pt x="79" y="123"/>
                </a:cubicBezTo>
                <a:cubicBezTo>
                  <a:pt x="79" y="121"/>
                  <a:pt x="77" y="119"/>
                  <a:pt x="76" y="119"/>
                </a:cubicBezTo>
                <a:cubicBezTo>
                  <a:pt x="74" y="119"/>
                  <a:pt x="72" y="121"/>
                  <a:pt x="72" y="123"/>
                </a:cubicBezTo>
                <a:cubicBezTo>
                  <a:pt x="72" y="139"/>
                  <a:pt x="72" y="139"/>
                  <a:pt x="72" y="139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59" y="121"/>
                  <a:pt x="58" y="119"/>
                  <a:pt x="56" y="119"/>
                </a:cubicBezTo>
                <a:cubicBezTo>
                  <a:pt x="54" y="119"/>
                  <a:pt x="52" y="121"/>
                  <a:pt x="52" y="123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46" y="139"/>
                  <a:pt x="46" y="139"/>
                  <a:pt x="46" y="139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4"/>
                  <a:pt x="44" y="123"/>
                  <a:pt x="43" y="123"/>
                </a:cubicBezTo>
                <a:cubicBezTo>
                  <a:pt x="41" y="123"/>
                  <a:pt x="39" y="124"/>
                  <a:pt x="39" y="126"/>
                </a:cubicBezTo>
                <a:cubicBezTo>
                  <a:pt x="39" y="139"/>
                  <a:pt x="39" y="139"/>
                  <a:pt x="39" y="139"/>
                </a:cubicBezTo>
                <a:cubicBezTo>
                  <a:pt x="33" y="139"/>
                  <a:pt x="33" y="139"/>
                  <a:pt x="33" y="139"/>
                </a:cubicBezTo>
                <a:cubicBezTo>
                  <a:pt x="33" y="123"/>
                  <a:pt x="33" y="123"/>
                  <a:pt x="33" y="123"/>
                </a:cubicBezTo>
                <a:cubicBezTo>
                  <a:pt x="33" y="121"/>
                  <a:pt x="31" y="119"/>
                  <a:pt x="29" y="119"/>
                </a:cubicBezTo>
                <a:cubicBezTo>
                  <a:pt x="27" y="119"/>
                  <a:pt x="26" y="121"/>
                  <a:pt x="26" y="123"/>
                </a:cubicBezTo>
                <a:cubicBezTo>
                  <a:pt x="26" y="139"/>
                  <a:pt x="26" y="139"/>
                  <a:pt x="26" y="139"/>
                </a:cubicBezTo>
                <a:cubicBezTo>
                  <a:pt x="19" y="139"/>
                  <a:pt x="19" y="139"/>
                  <a:pt x="19" y="139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9" y="124"/>
                  <a:pt x="18" y="123"/>
                  <a:pt x="16" y="123"/>
                </a:cubicBezTo>
                <a:cubicBezTo>
                  <a:pt x="14" y="123"/>
                  <a:pt x="13" y="124"/>
                  <a:pt x="13" y="126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6" y="139"/>
                  <a:pt x="6" y="139"/>
                  <a:pt x="6" y="139"/>
                </a:cubicBezTo>
                <a:cubicBezTo>
                  <a:pt x="6" y="113"/>
                  <a:pt x="6" y="113"/>
                  <a:pt x="6" y="113"/>
                </a:cubicBezTo>
                <a:cubicBezTo>
                  <a:pt x="112" y="113"/>
                  <a:pt x="112" y="113"/>
                  <a:pt x="112" y="113"/>
                </a:cubicBezTo>
                <a:lnTo>
                  <a:pt x="112" y="139"/>
                </a:lnTo>
                <a:close/>
                <a:moveTo>
                  <a:pt x="112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5" y="88"/>
                  <a:pt x="104" y="86"/>
                  <a:pt x="102" y="86"/>
                </a:cubicBezTo>
                <a:cubicBezTo>
                  <a:pt x="100" y="86"/>
                  <a:pt x="99" y="88"/>
                  <a:pt x="99" y="90"/>
                </a:cubicBezTo>
                <a:cubicBezTo>
                  <a:pt x="99" y="106"/>
                  <a:pt x="99" y="106"/>
                  <a:pt x="99" y="106"/>
                </a:cubicBezTo>
                <a:cubicBezTo>
                  <a:pt x="92" y="106"/>
                  <a:pt x="92" y="106"/>
                  <a:pt x="92" y="106"/>
                </a:cubicBezTo>
                <a:cubicBezTo>
                  <a:pt x="92" y="90"/>
                  <a:pt x="92" y="90"/>
                  <a:pt x="92" y="90"/>
                </a:cubicBezTo>
                <a:cubicBezTo>
                  <a:pt x="92" y="88"/>
                  <a:pt x="91" y="86"/>
                  <a:pt x="89" y="86"/>
                </a:cubicBezTo>
                <a:cubicBezTo>
                  <a:pt x="87" y="86"/>
                  <a:pt x="86" y="88"/>
                  <a:pt x="86" y="90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91"/>
                  <a:pt x="71" y="90"/>
                  <a:pt x="69" y="90"/>
                </a:cubicBezTo>
                <a:cubicBezTo>
                  <a:pt x="67" y="90"/>
                  <a:pt x="66" y="91"/>
                  <a:pt x="66" y="93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93"/>
                  <a:pt x="59" y="93"/>
                  <a:pt x="59" y="93"/>
                </a:cubicBezTo>
                <a:cubicBezTo>
                  <a:pt x="59" y="91"/>
                  <a:pt x="58" y="90"/>
                  <a:pt x="56" y="90"/>
                </a:cubicBezTo>
                <a:cubicBezTo>
                  <a:pt x="54" y="90"/>
                  <a:pt x="52" y="91"/>
                  <a:pt x="52" y="93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6" y="90"/>
                  <a:pt x="46" y="90"/>
                  <a:pt x="46" y="90"/>
                </a:cubicBezTo>
                <a:cubicBezTo>
                  <a:pt x="46" y="88"/>
                  <a:pt x="44" y="86"/>
                  <a:pt x="43" y="86"/>
                </a:cubicBezTo>
                <a:cubicBezTo>
                  <a:pt x="41" y="86"/>
                  <a:pt x="39" y="88"/>
                  <a:pt x="39" y="90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93"/>
                  <a:pt x="33" y="93"/>
                  <a:pt x="33" y="93"/>
                </a:cubicBezTo>
                <a:cubicBezTo>
                  <a:pt x="33" y="91"/>
                  <a:pt x="31" y="90"/>
                  <a:pt x="29" y="90"/>
                </a:cubicBezTo>
                <a:cubicBezTo>
                  <a:pt x="27" y="90"/>
                  <a:pt x="26" y="91"/>
                  <a:pt x="26" y="93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6" y="106"/>
                  <a:pt x="6" y="106"/>
                  <a:pt x="6" y="106"/>
                </a:cubicBezTo>
                <a:cubicBezTo>
                  <a:pt x="6" y="76"/>
                  <a:pt x="6" y="76"/>
                  <a:pt x="6" y="76"/>
                </a:cubicBezTo>
                <a:cubicBezTo>
                  <a:pt x="112" y="76"/>
                  <a:pt x="112" y="76"/>
                  <a:pt x="112" y="76"/>
                </a:cubicBezTo>
                <a:lnTo>
                  <a:pt x="112" y="106"/>
                </a:lnTo>
                <a:close/>
                <a:moveTo>
                  <a:pt x="112" y="70"/>
                </a:moveTo>
                <a:cubicBezTo>
                  <a:pt x="105" y="70"/>
                  <a:pt x="105" y="70"/>
                  <a:pt x="105" y="70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5" y="51"/>
                  <a:pt x="104" y="50"/>
                  <a:pt x="102" y="50"/>
                </a:cubicBezTo>
                <a:cubicBezTo>
                  <a:pt x="100" y="50"/>
                  <a:pt x="99" y="51"/>
                  <a:pt x="99" y="53"/>
                </a:cubicBezTo>
                <a:cubicBezTo>
                  <a:pt x="99" y="70"/>
                  <a:pt x="99" y="70"/>
                  <a:pt x="99" y="70"/>
                </a:cubicBezTo>
                <a:cubicBezTo>
                  <a:pt x="92" y="70"/>
                  <a:pt x="92" y="70"/>
                  <a:pt x="92" y="70"/>
                </a:cubicBezTo>
                <a:cubicBezTo>
                  <a:pt x="92" y="50"/>
                  <a:pt x="92" y="50"/>
                  <a:pt x="92" y="50"/>
                </a:cubicBezTo>
                <a:cubicBezTo>
                  <a:pt x="92" y="48"/>
                  <a:pt x="91" y="46"/>
                  <a:pt x="89" y="46"/>
                </a:cubicBezTo>
                <a:cubicBezTo>
                  <a:pt x="87" y="46"/>
                  <a:pt x="86" y="48"/>
                  <a:pt x="86" y="50"/>
                </a:cubicBezTo>
                <a:cubicBezTo>
                  <a:pt x="86" y="70"/>
                  <a:pt x="86" y="70"/>
                  <a:pt x="86" y="70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1"/>
                  <a:pt x="77" y="50"/>
                  <a:pt x="76" y="50"/>
                </a:cubicBezTo>
                <a:cubicBezTo>
                  <a:pt x="74" y="50"/>
                  <a:pt x="72" y="51"/>
                  <a:pt x="72" y="53"/>
                </a:cubicBezTo>
                <a:cubicBezTo>
                  <a:pt x="72" y="70"/>
                  <a:pt x="72" y="70"/>
                  <a:pt x="72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6" y="50"/>
                  <a:pt x="66" y="50"/>
                  <a:pt x="66" y="50"/>
                </a:cubicBezTo>
                <a:cubicBezTo>
                  <a:pt x="66" y="48"/>
                  <a:pt x="64" y="46"/>
                  <a:pt x="62" y="46"/>
                </a:cubicBezTo>
                <a:cubicBezTo>
                  <a:pt x="61" y="46"/>
                  <a:pt x="59" y="48"/>
                  <a:pt x="59" y="50"/>
                </a:cubicBezTo>
                <a:cubicBezTo>
                  <a:pt x="59" y="70"/>
                  <a:pt x="59" y="70"/>
                  <a:pt x="59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1"/>
                  <a:pt x="44" y="50"/>
                  <a:pt x="43" y="50"/>
                </a:cubicBezTo>
                <a:cubicBezTo>
                  <a:pt x="41" y="50"/>
                  <a:pt x="39" y="51"/>
                  <a:pt x="39" y="53"/>
                </a:cubicBezTo>
                <a:cubicBezTo>
                  <a:pt x="39" y="70"/>
                  <a:pt x="39" y="70"/>
                  <a:pt x="39" y="70"/>
                </a:cubicBezTo>
                <a:cubicBezTo>
                  <a:pt x="33" y="70"/>
                  <a:pt x="33" y="70"/>
                  <a:pt x="33" y="70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1"/>
                  <a:pt x="31" y="50"/>
                  <a:pt x="29" y="50"/>
                </a:cubicBezTo>
                <a:cubicBezTo>
                  <a:pt x="27" y="50"/>
                  <a:pt x="26" y="51"/>
                  <a:pt x="26" y="53"/>
                </a:cubicBezTo>
                <a:cubicBezTo>
                  <a:pt x="26" y="70"/>
                  <a:pt x="26" y="70"/>
                  <a:pt x="26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50"/>
                  <a:pt x="19" y="50"/>
                  <a:pt x="19" y="50"/>
                </a:cubicBezTo>
                <a:cubicBezTo>
                  <a:pt x="19" y="48"/>
                  <a:pt x="18" y="46"/>
                  <a:pt x="16" y="46"/>
                </a:cubicBezTo>
                <a:cubicBezTo>
                  <a:pt x="14" y="46"/>
                  <a:pt x="13" y="48"/>
                  <a:pt x="13" y="50"/>
                </a:cubicBezTo>
                <a:cubicBezTo>
                  <a:pt x="13" y="70"/>
                  <a:pt x="13" y="70"/>
                  <a:pt x="13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6" y="40"/>
                  <a:pt x="6" y="40"/>
                  <a:pt x="6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70"/>
                </a:lnTo>
                <a:close/>
                <a:moveTo>
                  <a:pt x="112" y="33"/>
                </a:moveTo>
                <a:cubicBezTo>
                  <a:pt x="105" y="33"/>
                  <a:pt x="105" y="33"/>
                  <a:pt x="105" y="33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18"/>
                  <a:pt x="104" y="17"/>
                  <a:pt x="102" y="17"/>
                </a:cubicBezTo>
                <a:cubicBezTo>
                  <a:pt x="100" y="17"/>
                  <a:pt x="99" y="18"/>
                  <a:pt x="99" y="20"/>
                </a:cubicBezTo>
                <a:cubicBezTo>
                  <a:pt x="99" y="33"/>
                  <a:pt x="99" y="33"/>
                  <a:pt x="99" y="33"/>
                </a:cubicBezTo>
                <a:cubicBezTo>
                  <a:pt x="92" y="33"/>
                  <a:pt x="92" y="33"/>
                  <a:pt x="92" y="33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18"/>
                  <a:pt x="91" y="17"/>
                  <a:pt x="89" y="17"/>
                </a:cubicBezTo>
                <a:cubicBezTo>
                  <a:pt x="87" y="17"/>
                  <a:pt x="86" y="18"/>
                  <a:pt x="86" y="20"/>
                </a:cubicBezTo>
                <a:cubicBezTo>
                  <a:pt x="86" y="33"/>
                  <a:pt x="86" y="33"/>
                  <a:pt x="86" y="33"/>
                </a:cubicBezTo>
                <a:cubicBezTo>
                  <a:pt x="79" y="33"/>
                  <a:pt x="79" y="33"/>
                  <a:pt x="79" y="33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5"/>
                  <a:pt x="77" y="13"/>
                  <a:pt x="76" y="13"/>
                </a:cubicBezTo>
                <a:cubicBezTo>
                  <a:pt x="74" y="13"/>
                  <a:pt x="72" y="15"/>
                  <a:pt x="72" y="17"/>
                </a:cubicBezTo>
                <a:cubicBezTo>
                  <a:pt x="72" y="33"/>
                  <a:pt x="72" y="33"/>
                  <a:pt x="72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18"/>
                  <a:pt x="64" y="17"/>
                  <a:pt x="62" y="17"/>
                </a:cubicBezTo>
                <a:cubicBezTo>
                  <a:pt x="61" y="17"/>
                  <a:pt x="59" y="18"/>
                  <a:pt x="59" y="20"/>
                </a:cubicBezTo>
                <a:cubicBezTo>
                  <a:pt x="59" y="33"/>
                  <a:pt x="59" y="33"/>
                  <a:pt x="59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5"/>
                  <a:pt x="51" y="13"/>
                  <a:pt x="49" y="13"/>
                </a:cubicBezTo>
                <a:cubicBezTo>
                  <a:pt x="47" y="13"/>
                  <a:pt x="46" y="15"/>
                  <a:pt x="46" y="17"/>
                </a:cubicBezTo>
                <a:cubicBezTo>
                  <a:pt x="46" y="33"/>
                  <a:pt x="46" y="33"/>
                  <a:pt x="46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18"/>
                  <a:pt x="31" y="17"/>
                  <a:pt x="29" y="17"/>
                </a:cubicBezTo>
                <a:cubicBezTo>
                  <a:pt x="27" y="17"/>
                  <a:pt x="26" y="18"/>
                  <a:pt x="26" y="20"/>
                </a:cubicBezTo>
                <a:cubicBezTo>
                  <a:pt x="26" y="33"/>
                  <a:pt x="26" y="33"/>
                  <a:pt x="26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"/>
                  <a:pt x="18" y="13"/>
                  <a:pt x="16" y="13"/>
                </a:cubicBezTo>
                <a:cubicBezTo>
                  <a:pt x="14" y="13"/>
                  <a:pt x="13" y="15"/>
                  <a:pt x="13" y="17"/>
                </a:cubicBezTo>
                <a:cubicBezTo>
                  <a:pt x="13" y="33"/>
                  <a:pt x="13" y="33"/>
                  <a:pt x="13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7"/>
                  <a:pt x="6" y="7"/>
                  <a:pt x="6" y="7"/>
                </a:cubicBezTo>
                <a:cubicBezTo>
                  <a:pt x="112" y="7"/>
                  <a:pt x="112" y="7"/>
                  <a:pt x="112" y="7"/>
                </a:cubicBezTo>
                <a:lnTo>
                  <a:pt x="112" y="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65"/>
          <p:cNvSpPr>
            <a:spLocks noEditPoints="1"/>
          </p:cNvSpPr>
          <p:nvPr/>
        </p:nvSpPr>
        <p:spPr bwMode="auto">
          <a:xfrm>
            <a:off x="1253509" y="5520114"/>
            <a:ext cx="549275" cy="247650"/>
          </a:xfrm>
          <a:custGeom>
            <a:avLst/>
            <a:gdLst>
              <a:gd name="T0" fmla="*/ 138 w 146"/>
              <a:gd name="T1" fmla="*/ 33 h 66"/>
              <a:gd name="T2" fmla="*/ 146 w 146"/>
              <a:gd name="T3" fmla="*/ 18 h 66"/>
              <a:gd name="T4" fmla="*/ 128 w 146"/>
              <a:gd name="T5" fmla="*/ 0 h 66"/>
              <a:gd name="T6" fmla="*/ 110 w 146"/>
              <a:gd name="T7" fmla="*/ 18 h 66"/>
              <a:gd name="T8" fmla="*/ 110 w 146"/>
              <a:gd name="T9" fmla="*/ 20 h 66"/>
              <a:gd name="T10" fmla="*/ 37 w 146"/>
              <a:gd name="T11" fmla="*/ 20 h 66"/>
              <a:gd name="T12" fmla="*/ 37 w 146"/>
              <a:gd name="T13" fmla="*/ 18 h 66"/>
              <a:gd name="T14" fmla="*/ 19 w 146"/>
              <a:gd name="T15" fmla="*/ 0 h 66"/>
              <a:gd name="T16" fmla="*/ 0 w 146"/>
              <a:gd name="T17" fmla="*/ 18 h 66"/>
              <a:gd name="T18" fmla="*/ 8 w 146"/>
              <a:gd name="T19" fmla="*/ 33 h 66"/>
              <a:gd name="T20" fmla="*/ 0 w 146"/>
              <a:gd name="T21" fmla="*/ 48 h 66"/>
              <a:gd name="T22" fmla="*/ 19 w 146"/>
              <a:gd name="T23" fmla="*/ 66 h 66"/>
              <a:gd name="T24" fmla="*/ 37 w 146"/>
              <a:gd name="T25" fmla="*/ 48 h 66"/>
              <a:gd name="T26" fmla="*/ 37 w 146"/>
              <a:gd name="T27" fmla="*/ 46 h 66"/>
              <a:gd name="T28" fmla="*/ 110 w 146"/>
              <a:gd name="T29" fmla="*/ 46 h 66"/>
              <a:gd name="T30" fmla="*/ 110 w 146"/>
              <a:gd name="T31" fmla="*/ 48 h 66"/>
              <a:gd name="T32" fmla="*/ 128 w 146"/>
              <a:gd name="T33" fmla="*/ 66 h 66"/>
              <a:gd name="T34" fmla="*/ 146 w 146"/>
              <a:gd name="T35" fmla="*/ 48 h 66"/>
              <a:gd name="T36" fmla="*/ 138 w 146"/>
              <a:gd name="T37" fmla="*/ 33 h 66"/>
              <a:gd name="T38" fmla="*/ 128 w 146"/>
              <a:gd name="T39" fmla="*/ 59 h 66"/>
              <a:gd name="T40" fmla="*/ 116 w 146"/>
              <a:gd name="T41" fmla="*/ 48 h 66"/>
              <a:gd name="T42" fmla="*/ 120 w 146"/>
              <a:gd name="T43" fmla="*/ 40 h 66"/>
              <a:gd name="T44" fmla="*/ 27 w 146"/>
              <a:gd name="T45" fmla="*/ 40 h 66"/>
              <a:gd name="T46" fmla="*/ 30 w 146"/>
              <a:gd name="T47" fmla="*/ 48 h 66"/>
              <a:gd name="T48" fmla="*/ 19 w 146"/>
              <a:gd name="T49" fmla="*/ 59 h 66"/>
              <a:gd name="T50" fmla="*/ 7 w 146"/>
              <a:gd name="T51" fmla="*/ 48 h 66"/>
              <a:gd name="T52" fmla="*/ 17 w 146"/>
              <a:gd name="T53" fmla="*/ 36 h 66"/>
              <a:gd name="T54" fmla="*/ 17 w 146"/>
              <a:gd name="T55" fmla="*/ 36 h 66"/>
              <a:gd name="T56" fmla="*/ 20 w 146"/>
              <a:gd name="T57" fmla="*/ 33 h 66"/>
              <a:gd name="T58" fmla="*/ 17 w 146"/>
              <a:gd name="T59" fmla="*/ 30 h 66"/>
              <a:gd name="T60" fmla="*/ 17 w 146"/>
              <a:gd name="T61" fmla="*/ 29 h 66"/>
              <a:gd name="T62" fmla="*/ 7 w 146"/>
              <a:gd name="T63" fmla="*/ 18 h 66"/>
              <a:gd name="T64" fmla="*/ 19 w 146"/>
              <a:gd name="T65" fmla="*/ 6 h 66"/>
              <a:gd name="T66" fmla="*/ 30 w 146"/>
              <a:gd name="T67" fmla="*/ 18 h 66"/>
              <a:gd name="T68" fmla="*/ 27 w 146"/>
              <a:gd name="T69" fmla="*/ 26 h 66"/>
              <a:gd name="T70" fmla="*/ 120 w 146"/>
              <a:gd name="T71" fmla="*/ 26 h 66"/>
              <a:gd name="T72" fmla="*/ 116 w 146"/>
              <a:gd name="T73" fmla="*/ 18 h 66"/>
              <a:gd name="T74" fmla="*/ 128 w 146"/>
              <a:gd name="T75" fmla="*/ 6 h 66"/>
              <a:gd name="T76" fmla="*/ 139 w 146"/>
              <a:gd name="T77" fmla="*/ 18 h 66"/>
              <a:gd name="T78" fmla="*/ 129 w 146"/>
              <a:gd name="T79" fmla="*/ 29 h 66"/>
              <a:gd name="T80" fmla="*/ 129 w 146"/>
              <a:gd name="T81" fmla="*/ 30 h 66"/>
              <a:gd name="T82" fmla="*/ 126 w 146"/>
              <a:gd name="T83" fmla="*/ 33 h 66"/>
              <a:gd name="T84" fmla="*/ 129 w 146"/>
              <a:gd name="T85" fmla="*/ 36 h 66"/>
              <a:gd name="T86" fmla="*/ 129 w 146"/>
              <a:gd name="T87" fmla="*/ 36 h 66"/>
              <a:gd name="T88" fmla="*/ 139 w 146"/>
              <a:gd name="T89" fmla="*/ 48 h 66"/>
              <a:gd name="T90" fmla="*/ 128 w 146"/>
              <a:gd name="T91" fmla="*/ 5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6" h="66">
                <a:moveTo>
                  <a:pt x="138" y="33"/>
                </a:moveTo>
                <a:cubicBezTo>
                  <a:pt x="143" y="30"/>
                  <a:pt x="146" y="24"/>
                  <a:pt x="146" y="18"/>
                </a:cubicBezTo>
                <a:cubicBezTo>
                  <a:pt x="146" y="8"/>
                  <a:pt x="138" y="0"/>
                  <a:pt x="128" y="0"/>
                </a:cubicBezTo>
                <a:cubicBezTo>
                  <a:pt x="118" y="0"/>
                  <a:pt x="110" y="8"/>
                  <a:pt x="110" y="18"/>
                </a:cubicBezTo>
                <a:cubicBezTo>
                  <a:pt x="110" y="19"/>
                  <a:pt x="110" y="19"/>
                  <a:pt x="110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9"/>
                  <a:pt x="37" y="19"/>
                  <a:pt x="37" y="18"/>
                </a:cubicBezTo>
                <a:cubicBezTo>
                  <a:pt x="37" y="8"/>
                  <a:pt x="29" y="0"/>
                  <a:pt x="19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4"/>
                  <a:pt x="3" y="30"/>
                  <a:pt x="8" y="33"/>
                </a:cubicBezTo>
                <a:cubicBezTo>
                  <a:pt x="3" y="36"/>
                  <a:pt x="0" y="42"/>
                  <a:pt x="0" y="48"/>
                </a:cubicBezTo>
                <a:cubicBezTo>
                  <a:pt x="0" y="58"/>
                  <a:pt x="8" y="66"/>
                  <a:pt x="19" y="66"/>
                </a:cubicBezTo>
                <a:cubicBezTo>
                  <a:pt x="29" y="66"/>
                  <a:pt x="37" y="58"/>
                  <a:pt x="37" y="48"/>
                </a:cubicBezTo>
                <a:cubicBezTo>
                  <a:pt x="37" y="47"/>
                  <a:pt x="37" y="47"/>
                  <a:pt x="37" y="46"/>
                </a:cubicBezTo>
                <a:cubicBezTo>
                  <a:pt x="110" y="46"/>
                  <a:pt x="110" y="46"/>
                  <a:pt x="110" y="46"/>
                </a:cubicBezTo>
                <a:cubicBezTo>
                  <a:pt x="110" y="47"/>
                  <a:pt x="110" y="47"/>
                  <a:pt x="110" y="48"/>
                </a:cubicBezTo>
                <a:cubicBezTo>
                  <a:pt x="110" y="58"/>
                  <a:pt x="118" y="66"/>
                  <a:pt x="128" y="66"/>
                </a:cubicBezTo>
                <a:cubicBezTo>
                  <a:pt x="138" y="66"/>
                  <a:pt x="146" y="58"/>
                  <a:pt x="146" y="48"/>
                </a:cubicBezTo>
                <a:cubicBezTo>
                  <a:pt x="146" y="42"/>
                  <a:pt x="143" y="36"/>
                  <a:pt x="138" y="33"/>
                </a:cubicBezTo>
                <a:close/>
                <a:moveTo>
                  <a:pt x="128" y="59"/>
                </a:moveTo>
                <a:cubicBezTo>
                  <a:pt x="121" y="59"/>
                  <a:pt x="116" y="54"/>
                  <a:pt x="116" y="48"/>
                </a:cubicBezTo>
                <a:cubicBezTo>
                  <a:pt x="116" y="45"/>
                  <a:pt x="118" y="42"/>
                  <a:pt x="120" y="40"/>
                </a:cubicBezTo>
                <a:cubicBezTo>
                  <a:pt x="27" y="40"/>
                  <a:pt x="27" y="40"/>
                  <a:pt x="27" y="40"/>
                </a:cubicBezTo>
                <a:cubicBezTo>
                  <a:pt x="29" y="42"/>
                  <a:pt x="30" y="45"/>
                  <a:pt x="30" y="48"/>
                </a:cubicBezTo>
                <a:cubicBezTo>
                  <a:pt x="30" y="54"/>
                  <a:pt x="25" y="59"/>
                  <a:pt x="19" y="59"/>
                </a:cubicBezTo>
                <a:cubicBezTo>
                  <a:pt x="12" y="59"/>
                  <a:pt x="7" y="54"/>
                  <a:pt x="7" y="48"/>
                </a:cubicBezTo>
                <a:cubicBezTo>
                  <a:pt x="7" y="42"/>
                  <a:pt x="11" y="37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9" y="36"/>
                  <a:pt x="20" y="35"/>
                  <a:pt x="20" y="33"/>
                </a:cubicBezTo>
                <a:cubicBezTo>
                  <a:pt x="20" y="31"/>
                  <a:pt x="19" y="30"/>
                  <a:pt x="17" y="30"/>
                </a:cubicBezTo>
                <a:cubicBezTo>
                  <a:pt x="17" y="29"/>
                  <a:pt x="17" y="29"/>
                  <a:pt x="17" y="29"/>
                </a:cubicBezTo>
                <a:cubicBezTo>
                  <a:pt x="11" y="29"/>
                  <a:pt x="7" y="24"/>
                  <a:pt x="7" y="18"/>
                </a:cubicBezTo>
                <a:cubicBezTo>
                  <a:pt x="7" y="12"/>
                  <a:pt x="12" y="6"/>
                  <a:pt x="19" y="6"/>
                </a:cubicBezTo>
                <a:cubicBezTo>
                  <a:pt x="25" y="6"/>
                  <a:pt x="30" y="12"/>
                  <a:pt x="30" y="18"/>
                </a:cubicBezTo>
                <a:cubicBezTo>
                  <a:pt x="30" y="21"/>
                  <a:pt x="29" y="24"/>
                  <a:pt x="27" y="26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18" y="24"/>
                  <a:pt x="116" y="21"/>
                  <a:pt x="116" y="18"/>
                </a:cubicBezTo>
                <a:cubicBezTo>
                  <a:pt x="116" y="12"/>
                  <a:pt x="121" y="6"/>
                  <a:pt x="128" y="6"/>
                </a:cubicBezTo>
                <a:cubicBezTo>
                  <a:pt x="134" y="6"/>
                  <a:pt x="139" y="12"/>
                  <a:pt x="139" y="18"/>
                </a:cubicBezTo>
                <a:cubicBezTo>
                  <a:pt x="139" y="24"/>
                  <a:pt x="135" y="29"/>
                  <a:pt x="129" y="29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8" y="30"/>
                  <a:pt x="126" y="31"/>
                  <a:pt x="126" y="33"/>
                </a:cubicBezTo>
                <a:cubicBezTo>
                  <a:pt x="126" y="35"/>
                  <a:pt x="128" y="36"/>
                  <a:pt x="129" y="36"/>
                </a:cubicBezTo>
                <a:cubicBezTo>
                  <a:pt x="129" y="36"/>
                  <a:pt x="129" y="36"/>
                  <a:pt x="129" y="36"/>
                </a:cubicBezTo>
                <a:cubicBezTo>
                  <a:pt x="135" y="37"/>
                  <a:pt x="139" y="42"/>
                  <a:pt x="139" y="48"/>
                </a:cubicBezTo>
                <a:cubicBezTo>
                  <a:pt x="139" y="54"/>
                  <a:pt x="134" y="59"/>
                  <a:pt x="128" y="5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2293321" y="5362952"/>
            <a:ext cx="560388" cy="563562"/>
          </a:xfrm>
          <a:custGeom>
            <a:avLst/>
            <a:gdLst>
              <a:gd name="T0" fmla="*/ 33 w 149"/>
              <a:gd name="T1" fmla="*/ 52 h 150"/>
              <a:gd name="T2" fmla="*/ 53 w 149"/>
              <a:gd name="T3" fmla="*/ 68 h 150"/>
              <a:gd name="T4" fmla="*/ 53 w 149"/>
              <a:gd name="T5" fmla="*/ 63 h 150"/>
              <a:gd name="T6" fmla="*/ 28 w 149"/>
              <a:gd name="T7" fmla="*/ 48 h 150"/>
              <a:gd name="T8" fmla="*/ 11 w 149"/>
              <a:gd name="T9" fmla="*/ 32 h 150"/>
              <a:gd name="T10" fmla="*/ 26 w 149"/>
              <a:gd name="T11" fmla="*/ 31 h 150"/>
              <a:gd name="T12" fmla="*/ 30 w 149"/>
              <a:gd name="T13" fmla="*/ 27 h 150"/>
              <a:gd name="T14" fmla="*/ 31 w 149"/>
              <a:gd name="T15" fmla="*/ 12 h 150"/>
              <a:gd name="T16" fmla="*/ 48 w 149"/>
              <a:gd name="T17" fmla="*/ 29 h 150"/>
              <a:gd name="T18" fmla="*/ 62 w 149"/>
              <a:gd name="T19" fmla="*/ 54 h 150"/>
              <a:gd name="T20" fmla="*/ 67 w 149"/>
              <a:gd name="T21" fmla="*/ 54 h 150"/>
              <a:gd name="T22" fmla="*/ 52 w 149"/>
              <a:gd name="T23" fmla="*/ 34 h 150"/>
              <a:gd name="T24" fmla="*/ 52 w 149"/>
              <a:gd name="T25" fmla="*/ 7 h 150"/>
              <a:gd name="T26" fmla="*/ 21 w 149"/>
              <a:gd name="T27" fmla="*/ 22 h 150"/>
              <a:gd name="T28" fmla="*/ 7 w 149"/>
              <a:gd name="T29" fmla="*/ 53 h 150"/>
              <a:gd name="T30" fmla="*/ 52 w 149"/>
              <a:gd name="T31" fmla="*/ 116 h 150"/>
              <a:gd name="T32" fmla="*/ 116 w 149"/>
              <a:gd name="T33" fmla="*/ 53 h 150"/>
              <a:gd name="T34" fmla="*/ 142 w 149"/>
              <a:gd name="T35" fmla="*/ 27 h 150"/>
              <a:gd name="T36" fmla="*/ 122 w 149"/>
              <a:gd name="T37" fmla="*/ 7 h 150"/>
              <a:gd name="T38" fmla="*/ 96 w 149"/>
              <a:gd name="T39" fmla="*/ 33 h 150"/>
              <a:gd name="T40" fmla="*/ 33 w 149"/>
              <a:gd name="T41" fmla="*/ 97 h 150"/>
              <a:gd name="T42" fmla="*/ 7 w 149"/>
              <a:gd name="T43" fmla="*/ 97 h 150"/>
              <a:gd name="T44" fmla="*/ 21 w 149"/>
              <a:gd name="T45" fmla="*/ 128 h 150"/>
              <a:gd name="T46" fmla="*/ 52 w 149"/>
              <a:gd name="T47" fmla="*/ 142 h 150"/>
              <a:gd name="T48" fmla="*/ 52 w 149"/>
              <a:gd name="T49" fmla="*/ 116 h 150"/>
              <a:gd name="T50" fmla="*/ 31 w 149"/>
              <a:gd name="T51" fmla="*/ 138 h 150"/>
              <a:gd name="T52" fmla="*/ 30 w 149"/>
              <a:gd name="T53" fmla="*/ 123 h 150"/>
              <a:gd name="T54" fmla="*/ 26 w 149"/>
              <a:gd name="T55" fmla="*/ 119 h 150"/>
              <a:gd name="T56" fmla="*/ 11 w 149"/>
              <a:gd name="T57" fmla="*/ 118 h 150"/>
              <a:gd name="T58" fmla="*/ 28 w 149"/>
              <a:gd name="T59" fmla="*/ 101 h 150"/>
              <a:gd name="T60" fmla="*/ 69 w 149"/>
              <a:gd name="T61" fmla="*/ 70 h 150"/>
              <a:gd name="T62" fmla="*/ 101 w 149"/>
              <a:gd name="T63" fmla="*/ 29 h 150"/>
              <a:gd name="T64" fmla="*/ 117 w 149"/>
              <a:gd name="T65" fmla="*/ 12 h 150"/>
              <a:gd name="T66" fmla="*/ 118 w 149"/>
              <a:gd name="T67" fmla="*/ 27 h 150"/>
              <a:gd name="T68" fmla="*/ 122 w 149"/>
              <a:gd name="T69" fmla="*/ 31 h 150"/>
              <a:gd name="T70" fmla="*/ 137 w 149"/>
              <a:gd name="T71" fmla="*/ 32 h 150"/>
              <a:gd name="T72" fmla="*/ 121 w 149"/>
              <a:gd name="T73" fmla="*/ 48 h 150"/>
              <a:gd name="T74" fmla="*/ 40 w 149"/>
              <a:gd name="T75" fmla="*/ 118 h 150"/>
              <a:gd name="T76" fmla="*/ 48 w 149"/>
              <a:gd name="T77" fmla="*/ 138 h 150"/>
              <a:gd name="T78" fmla="*/ 115 w 149"/>
              <a:gd name="T79" fmla="*/ 97 h 150"/>
              <a:gd name="T80" fmla="*/ 95 w 149"/>
              <a:gd name="T81" fmla="*/ 82 h 150"/>
              <a:gd name="T82" fmla="*/ 95 w 149"/>
              <a:gd name="T83" fmla="*/ 87 h 150"/>
              <a:gd name="T84" fmla="*/ 120 w 149"/>
              <a:gd name="T85" fmla="*/ 101 h 150"/>
              <a:gd name="T86" fmla="*/ 137 w 149"/>
              <a:gd name="T87" fmla="*/ 118 h 150"/>
              <a:gd name="T88" fmla="*/ 122 w 149"/>
              <a:gd name="T89" fmla="*/ 119 h 150"/>
              <a:gd name="T90" fmla="*/ 118 w 149"/>
              <a:gd name="T91" fmla="*/ 123 h 150"/>
              <a:gd name="T92" fmla="*/ 117 w 149"/>
              <a:gd name="T93" fmla="*/ 138 h 150"/>
              <a:gd name="T94" fmla="*/ 101 w 149"/>
              <a:gd name="T95" fmla="*/ 121 h 150"/>
              <a:gd name="T96" fmla="*/ 86 w 149"/>
              <a:gd name="T97" fmla="*/ 96 h 150"/>
              <a:gd name="T98" fmla="*/ 81 w 149"/>
              <a:gd name="T99" fmla="*/ 96 h 150"/>
              <a:gd name="T100" fmla="*/ 97 w 149"/>
              <a:gd name="T101" fmla="*/ 116 h 150"/>
              <a:gd name="T102" fmla="*/ 96 w 149"/>
              <a:gd name="T103" fmla="*/ 142 h 150"/>
              <a:gd name="T104" fmla="*/ 127 w 149"/>
              <a:gd name="T105" fmla="*/ 128 h 150"/>
              <a:gd name="T106" fmla="*/ 142 w 149"/>
              <a:gd name="T107" fmla="*/ 97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9" h="150">
                <a:moveTo>
                  <a:pt x="33" y="53"/>
                </a:moveTo>
                <a:cubicBezTo>
                  <a:pt x="33" y="53"/>
                  <a:pt x="33" y="53"/>
                  <a:pt x="33" y="52"/>
                </a:cubicBezTo>
                <a:cubicBezTo>
                  <a:pt x="48" y="68"/>
                  <a:pt x="48" y="68"/>
                  <a:pt x="48" y="68"/>
                </a:cubicBezTo>
                <a:cubicBezTo>
                  <a:pt x="50" y="69"/>
                  <a:pt x="52" y="69"/>
                  <a:pt x="53" y="68"/>
                </a:cubicBezTo>
                <a:cubicBezTo>
                  <a:pt x="54" y="66"/>
                  <a:pt x="54" y="65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4"/>
                  <a:pt x="30" y="46"/>
                  <a:pt x="28" y="48"/>
                </a:cubicBezTo>
                <a:cubicBezTo>
                  <a:pt x="23" y="53"/>
                  <a:pt x="16" y="53"/>
                  <a:pt x="11" y="48"/>
                </a:cubicBezTo>
                <a:cubicBezTo>
                  <a:pt x="7" y="44"/>
                  <a:pt x="7" y="36"/>
                  <a:pt x="11" y="32"/>
                </a:cubicBezTo>
                <a:cubicBezTo>
                  <a:pt x="15" y="28"/>
                  <a:pt x="22" y="28"/>
                  <a:pt x="26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9" y="31"/>
                  <a:pt x="30" y="30"/>
                </a:cubicBezTo>
                <a:cubicBezTo>
                  <a:pt x="31" y="29"/>
                  <a:pt x="31" y="28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7" y="22"/>
                  <a:pt x="27" y="16"/>
                  <a:pt x="31" y="12"/>
                </a:cubicBezTo>
                <a:cubicBezTo>
                  <a:pt x="36" y="8"/>
                  <a:pt x="43" y="8"/>
                  <a:pt x="48" y="12"/>
                </a:cubicBezTo>
                <a:cubicBezTo>
                  <a:pt x="52" y="17"/>
                  <a:pt x="52" y="24"/>
                  <a:pt x="48" y="29"/>
                </a:cubicBezTo>
                <a:cubicBezTo>
                  <a:pt x="46" y="31"/>
                  <a:pt x="43" y="32"/>
                  <a:pt x="41" y="32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4" y="55"/>
                  <a:pt x="66" y="55"/>
                  <a:pt x="67" y="54"/>
                </a:cubicBezTo>
                <a:cubicBezTo>
                  <a:pt x="68" y="52"/>
                  <a:pt x="68" y="50"/>
                  <a:pt x="67" y="49"/>
                </a:cubicBezTo>
                <a:cubicBezTo>
                  <a:pt x="52" y="34"/>
                  <a:pt x="52" y="34"/>
                  <a:pt x="52" y="34"/>
                </a:cubicBezTo>
                <a:cubicBezTo>
                  <a:pt x="52" y="34"/>
                  <a:pt x="52" y="33"/>
                  <a:pt x="52" y="33"/>
                </a:cubicBezTo>
                <a:cubicBezTo>
                  <a:pt x="59" y="26"/>
                  <a:pt x="59" y="15"/>
                  <a:pt x="52" y="7"/>
                </a:cubicBezTo>
                <a:cubicBezTo>
                  <a:pt x="45" y="0"/>
                  <a:pt x="34" y="0"/>
                  <a:pt x="27" y="7"/>
                </a:cubicBezTo>
                <a:cubicBezTo>
                  <a:pt x="23" y="11"/>
                  <a:pt x="21" y="17"/>
                  <a:pt x="21" y="22"/>
                </a:cubicBezTo>
                <a:cubicBezTo>
                  <a:pt x="16" y="22"/>
                  <a:pt x="11" y="23"/>
                  <a:pt x="7" y="27"/>
                </a:cubicBezTo>
                <a:cubicBezTo>
                  <a:pt x="0" y="34"/>
                  <a:pt x="0" y="46"/>
                  <a:pt x="7" y="53"/>
                </a:cubicBezTo>
                <a:cubicBezTo>
                  <a:pt x="14" y="60"/>
                  <a:pt x="25" y="60"/>
                  <a:pt x="33" y="53"/>
                </a:cubicBezTo>
                <a:close/>
                <a:moveTo>
                  <a:pt x="52" y="116"/>
                </a:moveTo>
                <a:cubicBezTo>
                  <a:pt x="115" y="52"/>
                  <a:pt x="115" y="52"/>
                  <a:pt x="115" y="52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123" y="60"/>
                  <a:pt x="135" y="60"/>
                  <a:pt x="142" y="53"/>
                </a:cubicBezTo>
                <a:cubicBezTo>
                  <a:pt x="149" y="46"/>
                  <a:pt x="149" y="34"/>
                  <a:pt x="142" y="27"/>
                </a:cubicBezTo>
                <a:cubicBezTo>
                  <a:pt x="138" y="23"/>
                  <a:pt x="132" y="22"/>
                  <a:pt x="127" y="22"/>
                </a:cubicBezTo>
                <a:cubicBezTo>
                  <a:pt x="127" y="17"/>
                  <a:pt x="126" y="11"/>
                  <a:pt x="122" y="7"/>
                </a:cubicBezTo>
                <a:cubicBezTo>
                  <a:pt x="115" y="0"/>
                  <a:pt x="103" y="0"/>
                  <a:pt x="96" y="7"/>
                </a:cubicBezTo>
                <a:cubicBezTo>
                  <a:pt x="89" y="15"/>
                  <a:pt x="89" y="26"/>
                  <a:pt x="96" y="33"/>
                </a:cubicBezTo>
                <a:cubicBezTo>
                  <a:pt x="96" y="33"/>
                  <a:pt x="96" y="34"/>
                  <a:pt x="97" y="34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2" y="97"/>
                </a:cubicBezTo>
                <a:cubicBezTo>
                  <a:pt x="25" y="90"/>
                  <a:pt x="14" y="90"/>
                  <a:pt x="7" y="97"/>
                </a:cubicBezTo>
                <a:cubicBezTo>
                  <a:pt x="0" y="104"/>
                  <a:pt x="0" y="115"/>
                  <a:pt x="7" y="123"/>
                </a:cubicBezTo>
                <a:cubicBezTo>
                  <a:pt x="11" y="127"/>
                  <a:pt x="16" y="128"/>
                  <a:pt x="21" y="128"/>
                </a:cubicBezTo>
                <a:cubicBezTo>
                  <a:pt x="21" y="133"/>
                  <a:pt x="22" y="138"/>
                  <a:pt x="27" y="142"/>
                </a:cubicBezTo>
                <a:cubicBezTo>
                  <a:pt x="34" y="150"/>
                  <a:pt x="45" y="150"/>
                  <a:pt x="52" y="142"/>
                </a:cubicBezTo>
                <a:cubicBezTo>
                  <a:pt x="59" y="135"/>
                  <a:pt x="59" y="124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lose/>
                <a:moveTo>
                  <a:pt x="48" y="138"/>
                </a:moveTo>
                <a:cubicBezTo>
                  <a:pt x="43" y="142"/>
                  <a:pt x="36" y="142"/>
                  <a:pt x="31" y="138"/>
                </a:cubicBezTo>
                <a:cubicBezTo>
                  <a:pt x="27" y="134"/>
                  <a:pt x="27" y="127"/>
                  <a:pt x="30" y="123"/>
                </a:cubicBezTo>
                <a:cubicBezTo>
                  <a:pt x="30" y="123"/>
                  <a:pt x="30" y="123"/>
                  <a:pt x="30" y="123"/>
                </a:cubicBezTo>
                <a:cubicBezTo>
                  <a:pt x="31" y="122"/>
                  <a:pt x="31" y="120"/>
                  <a:pt x="30" y="119"/>
                </a:cubicBezTo>
                <a:cubicBezTo>
                  <a:pt x="29" y="118"/>
                  <a:pt x="27" y="118"/>
                  <a:pt x="26" y="119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22" y="122"/>
                  <a:pt x="15" y="122"/>
                  <a:pt x="11" y="118"/>
                </a:cubicBezTo>
                <a:cubicBezTo>
                  <a:pt x="7" y="113"/>
                  <a:pt x="7" y="106"/>
                  <a:pt x="11" y="101"/>
                </a:cubicBezTo>
                <a:cubicBezTo>
                  <a:pt x="16" y="97"/>
                  <a:pt x="23" y="97"/>
                  <a:pt x="28" y="101"/>
                </a:cubicBezTo>
                <a:cubicBezTo>
                  <a:pt x="30" y="103"/>
                  <a:pt x="31" y="106"/>
                  <a:pt x="31" y="109"/>
                </a:cubicBezTo>
                <a:cubicBezTo>
                  <a:pt x="69" y="70"/>
                  <a:pt x="69" y="70"/>
                  <a:pt x="69" y="70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5" y="32"/>
                  <a:pt x="103" y="31"/>
                  <a:pt x="101" y="29"/>
                </a:cubicBezTo>
                <a:cubicBezTo>
                  <a:pt x="96" y="24"/>
                  <a:pt x="96" y="17"/>
                  <a:pt x="101" y="12"/>
                </a:cubicBezTo>
                <a:cubicBezTo>
                  <a:pt x="105" y="8"/>
                  <a:pt x="113" y="8"/>
                  <a:pt x="117" y="12"/>
                </a:cubicBezTo>
                <a:cubicBezTo>
                  <a:pt x="121" y="16"/>
                  <a:pt x="122" y="22"/>
                  <a:pt x="118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118" y="28"/>
                  <a:pt x="118" y="29"/>
                  <a:pt x="119" y="30"/>
                </a:cubicBezTo>
                <a:cubicBezTo>
                  <a:pt x="120" y="31"/>
                  <a:pt x="121" y="31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7" y="28"/>
                  <a:pt x="133" y="28"/>
                  <a:pt x="137" y="32"/>
                </a:cubicBezTo>
                <a:cubicBezTo>
                  <a:pt x="142" y="36"/>
                  <a:pt x="142" y="44"/>
                  <a:pt x="137" y="48"/>
                </a:cubicBezTo>
                <a:cubicBezTo>
                  <a:pt x="132" y="53"/>
                  <a:pt x="125" y="53"/>
                  <a:pt x="121" y="48"/>
                </a:cubicBezTo>
                <a:cubicBezTo>
                  <a:pt x="119" y="46"/>
                  <a:pt x="117" y="44"/>
                  <a:pt x="117" y="41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3" y="118"/>
                  <a:pt x="46" y="119"/>
                  <a:pt x="48" y="121"/>
                </a:cubicBezTo>
                <a:cubicBezTo>
                  <a:pt x="52" y="126"/>
                  <a:pt x="52" y="133"/>
                  <a:pt x="48" y="138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00" y="82"/>
                  <a:pt x="100" y="82"/>
                  <a:pt x="100" y="82"/>
                </a:cubicBezTo>
                <a:cubicBezTo>
                  <a:pt x="99" y="81"/>
                  <a:pt x="97" y="81"/>
                  <a:pt x="95" y="82"/>
                </a:cubicBezTo>
                <a:cubicBezTo>
                  <a:pt x="94" y="83"/>
                  <a:pt x="94" y="85"/>
                  <a:pt x="95" y="87"/>
                </a:cubicBezTo>
                <a:cubicBezTo>
                  <a:pt x="95" y="87"/>
                  <a:pt x="95" y="87"/>
                  <a:pt x="95" y="87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17" y="106"/>
                  <a:pt x="118" y="103"/>
                  <a:pt x="120" y="101"/>
                </a:cubicBezTo>
                <a:cubicBezTo>
                  <a:pt x="125" y="97"/>
                  <a:pt x="132" y="97"/>
                  <a:pt x="137" y="101"/>
                </a:cubicBezTo>
                <a:cubicBezTo>
                  <a:pt x="141" y="106"/>
                  <a:pt x="141" y="113"/>
                  <a:pt x="137" y="118"/>
                </a:cubicBezTo>
                <a:cubicBezTo>
                  <a:pt x="133" y="122"/>
                  <a:pt x="126" y="122"/>
                  <a:pt x="122" y="119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1" y="118"/>
                  <a:pt x="119" y="118"/>
                  <a:pt x="119" y="119"/>
                </a:cubicBezTo>
                <a:cubicBezTo>
                  <a:pt x="118" y="120"/>
                  <a:pt x="118" y="122"/>
                  <a:pt x="118" y="123"/>
                </a:cubicBezTo>
                <a:cubicBezTo>
                  <a:pt x="118" y="123"/>
                  <a:pt x="118" y="123"/>
                  <a:pt x="118" y="123"/>
                </a:cubicBezTo>
                <a:cubicBezTo>
                  <a:pt x="121" y="127"/>
                  <a:pt x="121" y="134"/>
                  <a:pt x="117" y="138"/>
                </a:cubicBezTo>
                <a:cubicBezTo>
                  <a:pt x="112" y="142"/>
                  <a:pt x="105" y="142"/>
                  <a:pt x="101" y="138"/>
                </a:cubicBezTo>
                <a:cubicBezTo>
                  <a:pt x="96" y="133"/>
                  <a:pt x="96" y="126"/>
                  <a:pt x="101" y="121"/>
                </a:cubicBezTo>
                <a:cubicBezTo>
                  <a:pt x="103" y="119"/>
                  <a:pt x="105" y="118"/>
                  <a:pt x="108" y="118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84" y="95"/>
                  <a:pt x="82" y="95"/>
                  <a:pt x="81" y="96"/>
                </a:cubicBezTo>
                <a:cubicBezTo>
                  <a:pt x="80" y="97"/>
                  <a:pt x="80" y="99"/>
                  <a:pt x="81" y="101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6" y="116"/>
                  <a:pt x="96" y="116"/>
                  <a:pt x="96" y="117"/>
                </a:cubicBezTo>
                <a:cubicBezTo>
                  <a:pt x="89" y="124"/>
                  <a:pt x="89" y="135"/>
                  <a:pt x="96" y="142"/>
                </a:cubicBezTo>
                <a:cubicBezTo>
                  <a:pt x="103" y="149"/>
                  <a:pt x="115" y="149"/>
                  <a:pt x="122" y="142"/>
                </a:cubicBezTo>
                <a:cubicBezTo>
                  <a:pt x="126" y="138"/>
                  <a:pt x="127" y="133"/>
                  <a:pt x="127" y="128"/>
                </a:cubicBezTo>
                <a:cubicBezTo>
                  <a:pt x="132" y="128"/>
                  <a:pt x="138" y="127"/>
                  <a:pt x="142" y="123"/>
                </a:cubicBezTo>
                <a:cubicBezTo>
                  <a:pt x="149" y="115"/>
                  <a:pt x="149" y="104"/>
                  <a:pt x="142" y="97"/>
                </a:cubicBezTo>
                <a:cubicBezTo>
                  <a:pt x="134" y="90"/>
                  <a:pt x="123" y="90"/>
                  <a:pt x="116" y="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3337897" y="5341366"/>
            <a:ext cx="549275" cy="549275"/>
          </a:xfrm>
          <a:custGeom>
            <a:avLst/>
            <a:gdLst>
              <a:gd name="T0" fmla="*/ 7 w 146"/>
              <a:gd name="T1" fmla="*/ 66 h 146"/>
              <a:gd name="T2" fmla="*/ 99 w 146"/>
              <a:gd name="T3" fmla="*/ 66 h 146"/>
              <a:gd name="T4" fmla="*/ 106 w 146"/>
              <a:gd name="T5" fmla="*/ 60 h 146"/>
              <a:gd name="T6" fmla="*/ 106 w 146"/>
              <a:gd name="T7" fmla="*/ 47 h 146"/>
              <a:gd name="T8" fmla="*/ 99 w 146"/>
              <a:gd name="T9" fmla="*/ 40 h 146"/>
              <a:gd name="T10" fmla="*/ 7 w 146"/>
              <a:gd name="T11" fmla="*/ 40 h 146"/>
              <a:gd name="T12" fmla="*/ 0 w 146"/>
              <a:gd name="T13" fmla="*/ 47 h 146"/>
              <a:gd name="T14" fmla="*/ 0 w 146"/>
              <a:gd name="T15" fmla="*/ 60 h 146"/>
              <a:gd name="T16" fmla="*/ 7 w 146"/>
              <a:gd name="T17" fmla="*/ 66 h 146"/>
              <a:gd name="T18" fmla="*/ 7 w 146"/>
              <a:gd name="T19" fmla="*/ 47 h 146"/>
              <a:gd name="T20" fmla="*/ 99 w 146"/>
              <a:gd name="T21" fmla="*/ 47 h 146"/>
              <a:gd name="T22" fmla="*/ 99 w 146"/>
              <a:gd name="T23" fmla="*/ 60 h 146"/>
              <a:gd name="T24" fmla="*/ 7 w 146"/>
              <a:gd name="T25" fmla="*/ 60 h 146"/>
              <a:gd name="T26" fmla="*/ 7 w 146"/>
              <a:gd name="T27" fmla="*/ 47 h 146"/>
              <a:gd name="T28" fmla="*/ 139 w 146"/>
              <a:gd name="T29" fmla="*/ 80 h 146"/>
              <a:gd name="T30" fmla="*/ 7 w 146"/>
              <a:gd name="T31" fmla="*/ 80 h 146"/>
              <a:gd name="T32" fmla="*/ 0 w 146"/>
              <a:gd name="T33" fmla="*/ 86 h 146"/>
              <a:gd name="T34" fmla="*/ 0 w 146"/>
              <a:gd name="T35" fmla="*/ 99 h 146"/>
              <a:gd name="T36" fmla="*/ 7 w 146"/>
              <a:gd name="T37" fmla="*/ 106 h 146"/>
              <a:gd name="T38" fmla="*/ 139 w 146"/>
              <a:gd name="T39" fmla="*/ 106 h 146"/>
              <a:gd name="T40" fmla="*/ 146 w 146"/>
              <a:gd name="T41" fmla="*/ 99 h 146"/>
              <a:gd name="T42" fmla="*/ 146 w 146"/>
              <a:gd name="T43" fmla="*/ 86 h 146"/>
              <a:gd name="T44" fmla="*/ 139 w 146"/>
              <a:gd name="T45" fmla="*/ 80 h 146"/>
              <a:gd name="T46" fmla="*/ 139 w 146"/>
              <a:gd name="T47" fmla="*/ 99 h 146"/>
              <a:gd name="T48" fmla="*/ 7 w 146"/>
              <a:gd name="T49" fmla="*/ 99 h 146"/>
              <a:gd name="T50" fmla="*/ 7 w 146"/>
              <a:gd name="T51" fmla="*/ 86 h 146"/>
              <a:gd name="T52" fmla="*/ 139 w 146"/>
              <a:gd name="T53" fmla="*/ 86 h 146"/>
              <a:gd name="T54" fmla="*/ 139 w 146"/>
              <a:gd name="T55" fmla="*/ 99 h 146"/>
              <a:gd name="T56" fmla="*/ 99 w 146"/>
              <a:gd name="T57" fmla="*/ 119 h 146"/>
              <a:gd name="T58" fmla="*/ 7 w 146"/>
              <a:gd name="T59" fmla="*/ 119 h 146"/>
              <a:gd name="T60" fmla="*/ 0 w 146"/>
              <a:gd name="T61" fmla="*/ 126 h 146"/>
              <a:gd name="T62" fmla="*/ 0 w 146"/>
              <a:gd name="T63" fmla="*/ 139 h 146"/>
              <a:gd name="T64" fmla="*/ 7 w 146"/>
              <a:gd name="T65" fmla="*/ 146 h 146"/>
              <a:gd name="T66" fmla="*/ 99 w 146"/>
              <a:gd name="T67" fmla="*/ 146 h 146"/>
              <a:gd name="T68" fmla="*/ 106 w 146"/>
              <a:gd name="T69" fmla="*/ 139 h 146"/>
              <a:gd name="T70" fmla="*/ 106 w 146"/>
              <a:gd name="T71" fmla="*/ 126 h 146"/>
              <a:gd name="T72" fmla="*/ 99 w 146"/>
              <a:gd name="T73" fmla="*/ 119 h 146"/>
              <a:gd name="T74" fmla="*/ 99 w 146"/>
              <a:gd name="T75" fmla="*/ 139 h 146"/>
              <a:gd name="T76" fmla="*/ 7 w 146"/>
              <a:gd name="T77" fmla="*/ 139 h 146"/>
              <a:gd name="T78" fmla="*/ 7 w 146"/>
              <a:gd name="T79" fmla="*/ 126 h 146"/>
              <a:gd name="T80" fmla="*/ 99 w 146"/>
              <a:gd name="T81" fmla="*/ 126 h 146"/>
              <a:gd name="T82" fmla="*/ 99 w 146"/>
              <a:gd name="T83" fmla="*/ 139 h 146"/>
              <a:gd name="T84" fmla="*/ 139 w 146"/>
              <a:gd name="T85" fmla="*/ 0 h 146"/>
              <a:gd name="T86" fmla="*/ 7 w 146"/>
              <a:gd name="T87" fmla="*/ 0 h 146"/>
              <a:gd name="T88" fmla="*/ 0 w 146"/>
              <a:gd name="T89" fmla="*/ 7 h 146"/>
              <a:gd name="T90" fmla="*/ 0 w 146"/>
              <a:gd name="T91" fmla="*/ 20 h 146"/>
              <a:gd name="T92" fmla="*/ 7 w 146"/>
              <a:gd name="T93" fmla="*/ 27 h 146"/>
              <a:gd name="T94" fmla="*/ 139 w 146"/>
              <a:gd name="T95" fmla="*/ 27 h 146"/>
              <a:gd name="T96" fmla="*/ 146 w 146"/>
              <a:gd name="T97" fmla="*/ 20 h 146"/>
              <a:gd name="T98" fmla="*/ 146 w 146"/>
              <a:gd name="T99" fmla="*/ 7 h 146"/>
              <a:gd name="T100" fmla="*/ 139 w 146"/>
              <a:gd name="T101" fmla="*/ 0 h 146"/>
              <a:gd name="T102" fmla="*/ 139 w 146"/>
              <a:gd name="T103" fmla="*/ 20 h 146"/>
              <a:gd name="T104" fmla="*/ 7 w 146"/>
              <a:gd name="T105" fmla="*/ 20 h 146"/>
              <a:gd name="T106" fmla="*/ 7 w 146"/>
              <a:gd name="T107" fmla="*/ 7 h 146"/>
              <a:gd name="T108" fmla="*/ 139 w 146"/>
              <a:gd name="T109" fmla="*/ 7 h 146"/>
              <a:gd name="T110" fmla="*/ 139 w 146"/>
              <a:gd name="T111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46">
                <a:moveTo>
                  <a:pt x="7" y="66"/>
                </a:moveTo>
                <a:cubicBezTo>
                  <a:pt x="99" y="66"/>
                  <a:pt x="99" y="66"/>
                  <a:pt x="99" y="66"/>
                </a:cubicBezTo>
                <a:cubicBezTo>
                  <a:pt x="103" y="66"/>
                  <a:pt x="106" y="63"/>
                  <a:pt x="106" y="60"/>
                </a:cubicBezTo>
                <a:cubicBezTo>
                  <a:pt x="106" y="47"/>
                  <a:pt x="106" y="47"/>
                  <a:pt x="106" y="47"/>
                </a:cubicBezTo>
                <a:cubicBezTo>
                  <a:pt x="106" y="43"/>
                  <a:pt x="103" y="40"/>
                  <a:pt x="9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3" y="66"/>
                  <a:pt x="7" y="66"/>
                </a:cubicBezTo>
                <a:close/>
                <a:moveTo>
                  <a:pt x="7" y="47"/>
                </a:moveTo>
                <a:cubicBezTo>
                  <a:pt x="99" y="47"/>
                  <a:pt x="99" y="47"/>
                  <a:pt x="99" y="47"/>
                </a:cubicBezTo>
                <a:cubicBezTo>
                  <a:pt x="99" y="60"/>
                  <a:pt x="99" y="60"/>
                  <a:pt x="99" y="60"/>
                </a:cubicBezTo>
                <a:cubicBezTo>
                  <a:pt x="7" y="60"/>
                  <a:pt x="7" y="60"/>
                  <a:pt x="7" y="60"/>
                </a:cubicBezTo>
                <a:lnTo>
                  <a:pt x="7" y="47"/>
                </a:lnTo>
                <a:close/>
                <a:moveTo>
                  <a:pt x="139" y="80"/>
                </a:moveTo>
                <a:cubicBezTo>
                  <a:pt x="7" y="80"/>
                  <a:pt x="7" y="80"/>
                  <a:pt x="7" y="80"/>
                </a:cubicBezTo>
                <a:cubicBezTo>
                  <a:pt x="3" y="80"/>
                  <a:pt x="0" y="83"/>
                  <a:pt x="0" y="8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3"/>
                  <a:pt x="3" y="106"/>
                  <a:pt x="7" y="106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43" y="106"/>
                  <a:pt x="146" y="103"/>
                  <a:pt x="146" y="99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3"/>
                  <a:pt x="143" y="80"/>
                  <a:pt x="139" y="80"/>
                </a:cubicBezTo>
                <a:close/>
                <a:moveTo>
                  <a:pt x="139" y="99"/>
                </a:moveTo>
                <a:cubicBezTo>
                  <a:pt x="7" y="99"/>
                  <a:pt x="7" y="99"/>
                  <a:pt x="7" y="99"/>
                </a:cubicBezTo>
                <a:cubicBezTo>
                  <a:pt x="7" y="86"/>
                  <a:pt x="7" y="86"/>
                  <a:pt x="7" y="86"/>
                </a:cubicBezTo>
                <a:cubicBezTo>
                  <a:pt x="139" y="86"/>
                  <a:pt x="139" y="86"/>
                  <a:pt x="139" y="86"/>
                </a:cubicBezTo>
                <a:lnTo>
                  <a:pt x="139" y="99"/>
                </a:lnTo>
                <a:close/>
                <a:moveTo>
                  <a:pt x="99" y="119"/>
                </a:moveTo>
                <a:cubicBezTo>
                  <a:pt x="7" y="119"/>
                  <a:pt x="7" y="119"/>
                  <a:pt x="7" y="119"/>
                </a:cubicBezTo>
                <a:cubicBezTo>
                  <a:pt x="3" y="119"/>
                  <a:pt x="0" y="122"/>
                  <a:pt x="0" y="126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3"/>
                  <a:pt x="3" y="146"/>
                  <a:pt x="7" y="146"/>
                </a:cubicBezTo>
                <a:cubicBezTo>
                  <a:pt x="99" y="146"/>
                  <a:pt x="99" y="146"/>
                  <a:pt x="99" y="146"/>
                </a:cubicBezTo>
                <a:cubicBezTo>
                  <a:pt x="103" y="146"/>
                  <a:pt x="106" y="143"/>
                  <a:pt x="106" y="139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6" y="122"/>
                  <a:pt x="103" y="119"/>
                  <a:pt x="99" y="119"/>
                </a:cubicBezTo>
                <a:close/>
                <a:moveTo>
                  <a:pt x="99" y="139"/>
                </a:moveTo>
                <a:cubicBezTo>
                  <a:pt x="7" y="139"/>
                  <a:pt x="7" y="139"/>
                  <a:pt x="7" y="139"/>
                </a:cubicBezTo>
                <a:cubicBezTo>
                  <a:pt x="7" y="126"/>
                  <a:pt x="7" y="126"/>
                  <a:pt x="7" y="126"/>
                </a:cubicBezTo>
                <a:cubicBezTo>
                  <a:pt x="99" y="126"/>
                  <a:pt x="99" y="126"/>
                  <a:pt x="99" y="126"/>
                </a:cubicBezTo>
                <a:lnTo>
                  <a:pt x="99" y="139"/>
                </a:lnTo>
                <a:close/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7"/>
                  <a:pt x="7" y="7"/>
                  <a:pt x="7" y="7"/>
                </a:cubicBezTo>
                <a:cubicBezTo>
                  <a:pt x="139" y="7"/>
                  <a:pt x="139" y="7"/>
                  <a:pt x="139" y="7"/>
                </a:cubicBezTo>
                <a:lnTo>
                  <a:pt x="139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4382472" y="5341366"/>
            <a:ext cx="547688" cy="549275"/>
          </a:xfrm>
          <a:custGeom>
            <a:avLst/>
            <a:gdLst>
              <a:gd name="T0" fmla="*/ 119 w 146"/>
              <a:gd name="T1" fmla="*/ 119 h 146"/>
              <a:gd name="T2" fmla="*/ 27 w 146"/>
              <a:gd name="T3" fmla="*/ 119 h 146"/>
              <a:gd name="T4" fmla="*/ 20 w 146"/>
              <a:gd name="T5" fmla="*/ 126 h 146"/>
              <a:gd name="T6" fmla="*/ 20 w 146"/>
              <a:gd name="T7" fmla="*/ 139 h 146"/>
              <a:gd name="T8" fmla="*/ 27 w 146"/>
              <a:gd name="T9" fmla="*/ 146 h 146"/>
              <a:gd name="T10" fmla="*/ 119 w 146"/>
              <a:gd name="T11" fmla="*/ 146 h 146"/>
              <a:gd name="T12" fmla="*/ 126 w 146"/>
              <a:gd name="T13" fmla="*/ 139 h 146"/>
              <a:gd name="T14" fmla="*/ 126 w 146"/>
              <a:gd name="T15" fmla="*/ 126 h 146"/>
              <a:gd name="T16" fmla="*/ 119 w 146"/>
              <a:gd name="T17" fmla="*/ 119 h 146"/>
              <a:gd name="T18" fmla="*/ 119 w 146"/>
              <a:gd name="T19" fmla="*/ 139 h 146"/>
              <a:gd name="T20" fmla="*/ 27 w 146"/>
              <a:gd name="T21" fmla="*/ 139 h 146"/>
              <a:gd name="T22" fmla="*/ 27 w 146"/>
              <a:gd name="T23" fmla="*/ 126 h 146"/>
              <a:gd name="T24" fmla="*/ 119 w 146"/>
              <a:gd name="T25" fmla="*/ 126 h 146"/>
              <a:gd name="T26" fmla="*/ 119 w 146"/>
              <a:gd name="T27" fmla="*/ 139 h 146"/>
              <a:gd name="T28" fmla="*/ 139 w 146"/>
              <a:gd name="T29" fmla="*/ 0 h 146"/>
              <a:gd name="T30" fmla="*/ 7 w 146"/>
              <a:gd name="T31" fmla="*/ 0 h 146"/>
              <a:gd name="T32" fmla="*/ 0 w 146"/>
              <a:gd name="T33" fmla="*/ 7 h 146"/>
              <a:gd name="T34" fmla="*/ 0 w 146"/>
              <a:gd name="T35" fmla="*/ 20 h 146"/>
              <a:gd name="T36" fmla="*/ 7 w 146"/>
              <a:gd name="T37" fmla="*/ 27 h 146"/>
              <a:gd name="T38" fmla="*/ 139 w 146"/>
              <a:gd name="T39" fmla="*/ 27 h 146"/>
              <a:gd name="T40" fmla="*/ 146 w 146"/>
              <a:gd name="T41" fmla="*/ 20 h 146"/>
              <a:gd name="T42" fmla="*/ 146 w 146"/>
              <a:gd name="T43" fmla="*/ 7 h 146"/>
              <a:gd name="T44" fmla="*/ 139 w 146"/>
              <a:gd name="T45" fmla="*/ 0 h 146"/>
              <a:gd name="T46" fmla="*/ 139 w 146"/>
              <a:gd name="T47" fmla="*/ 20 h 146"/>
              <a:gd name="T48" fmla="*/ 7 w 146"/>
              <a:gd name="T49" fmla="*/ 20 h 146"/>
              <a:gd name="T50" fmla="*/ 7 w 146"/>
              <a:gd name="T51" fmla="*/ 7 h 146"/>
              <a:gd name="T52" fmla="*/ 139 w 146"/>
              <a:gd name="T53" fmla="*/ 7 h 146"/>
              <a:gd name="T54" fmla="*/ 139 w 146"/>
              <a:gd name="T55" fmla="*/ 20 h 146"/>
              <a:gd name="T56" fmla="*/ 119 w 146"/>
              <a:gd name="T57" fmla="*/ 66 h 146"/>
              <a:gd name="T58" fmla="*/ 126 w 146"/>
              <a:gd name="T59" fmla="*/ 60 h 146"/>
              <a:gd name="T60" fmla="*/ 126 w 146"/>
              <a:gd name="T61" fmla="*/ 47 h 146"/>
              <a:gd name="T62" fmla="*/ 119 w 146"/>
              <a:gd name="T63" fmla="*/ 40 h 146"/>
              <a:gd name="T64" fmla="*/ 27 w 146"/>
              <a:gd name="T65" fmla="*/ 40 h 146"/>
              <a:gd name="T66" fmla="*/ 20 w 146"/>
              <a:gd name="T67" fmla="*/ 47 h 146"/>
              <a:gd name="T68" fmla="*/ 20 w 146"/>
              <a:gd name="T69" fmla="*/ 60 h 146"/>
              <a:gd name="T70" fmla="*/ 27 w 146"/>
              <a:gd name="T71" fmla="*/ 66 h 146"/>
              <a:gd name="T72" fmla="*/ 119 w 146"/>
              <a:gd name="T73" fmla="*/ 66 h 146"/>
              <a:gd name="T74" fmla="*/ 27 w 146"/>
              <a:gd name="T75" fmla="*/ 47 h 146"/>
              <a:gd name="T76" fmla="*/ 119 w 146"/>
              <a:gd name="T77" fmla="*/ 47 h 146"/>
              <a:gd name="T78" fmla="*/ 119 w 146"/>
              <a:gd name="T79" fmla="*/ 60 h 146"/>
              <a:gd name="T80" fmla="*/ 27 w 146"/>
              <a:gd name="T81" fmla="*/ 60 h 146"/>
              <a:gd name="T82" fmla="*/ 27 w 146"/>
              <a:gd name="T83" fmla="*/ 47 h 146"/>
              <a:gd name="T84" fmla="*/ 139 w 146"/>
              <a:gd name="T85" fmla="*/ 80 h 146"/>
              <a:gd name="T86" fmla="*/ 7 w 146"/>
              <a:gd name="T87" fmla="*/ 80 h 146"/>
              <a:gd name="T88" fmla="*/ 0 w 146"/>
              <a:gd name="T89" fmla="*/ 86 h 146"/>
              <a:gd name="T90" fmla="*/ 0 w 146"/>
              <a:gd name="T91" fmla="*/ 99 h 146"/>
              <a:gd name="T92" fmla="*/ 7 w 146"/>
              <a:gd name="T93" fmla="*/ 106 h 146"/>
              <a:gd name="T94" fmla="*/ 139 w 146"/>
              <a:gd name="T95" fmla="*/ 106 h 146"/>
              <a:gd name="T96" fmla="*/ 146 w 146"/>
              <a:gd name="T97" fmla="*/ 99 h 146"/>
              <a:gd name="T98" fmla="*/ 146 w 146"/>
              <a:gd name="T99" fmla="*/ 86 h 146"/>
              <a:gd name="T100" fmla="*/ 139 w 146"/>
              <a:gd name="T101" fmla="*/ 80 h 146"/>
              <a:gd name="T102" fmla="*/ 139 w 146"/>
              <a:gd name="T103" fmla="*/ 99 h 146"/>
              <a:gd name="T104" fmla="*/ 7 w 146"/>
              <a:gd name="T105" fmla="*/ 99 h 146"/>
              <a:gd name="T106" fmla="*/ 7 w 146"/>
              <a:gd name="T107" fmla="*/ 86 h 146"/>
              <a:gd name="T108" fmla="*/ 139 w 146"/>
              <a:gd name="T109" fmla="*/ 86 h 146"/>
              <a:gd name="T110" fmla="*/ 139 w 146"/>
              <a:gd name="T111" fmla="*/ 9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46">
                <a:moveTo>
                  <a:pt x="119" y="119"/>
                </a:moveTo>
                <a:cubicBezTo>
                  <a:pt x="27" y="119"/>
                  <a:pt x="27" y="119"/>
                  <a:pt x="27" y="119"/>
                </a:cubicBezTo>
                <a:cubicBezTo>
                  <a:pt x="23" y="119"/>
                  <a:pt x="20" y="122"/>
                  <a:pt x="20" y="126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20" y="143"/>
                  <a:pt x="23" y="146"/>
                  <a:pt x="27" y="146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123" y="146"/>
                  <a:pt x="126" y="143"/>
                  <a:pt x="126" y="139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22"/>
                  <a:pt x="123" y="119"/>
                  <a:pt x="119" y="119"/>
                </a:cubicBezTo>
                <a:close/>
                <a:moveTo>
                  <a:pt x="119" y="139"/>
                </a:moveTo>
                <a:cubicBezTo>
                  <a:pt x="27" y="139"/>
                  <a:pt x="27" y="139"/>
                  <a:pt x="27" y="139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119" y="126"/>
                  <a:pt x="119" y="126"/>
                  <a:pt x="119" y="126"/>
                </a:cubicBezTo>
                <a:lnTo>
                  <a:pt x="119" y="139"/>
                </a:lnTo>
                <a:close/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7"/>
                  <a:pt x="7" y="7"/>
                  <a:pt x="7" y="7"/>
                </a:cubicBezTo>
                <a:cubicBezTo>
                  <a:pt x="139" y="7"/>
                  <a:pt x="139" y="7"/>
                  <a:pt x="139" y="7"/>
                </a:cubicBezTo>
                <a:lnTo>
                  <a:pt x="139" y="20"/>
                </a:lnTo>
                <a:close/>
                <a:moveTo>
                  <a:pt x="119" y="66"/>
                </a:moveTo>
                <a:cubicBezTo>
                  <a:pt x="123" y="66"/>
                  <a:pt x="126" y="63"/>
                  <a:pt x="126" y="60"/>
                </a:cubicBezTo>
                <a:cubicBezTo>
                  <a:pt x="126" y="47"/>
                  <a:pt x="126" y="47"/>
                  <a:pt x="126" y="47"/>
                </a:cubicBezTo>
                <a:cubicBezTo>
                  <a:pt x="126" y="43"/>
                  <a:pt x="123" y="40"/>
                  <a:pt x="119" y="40"/>
                </a:cubicBezTo>
                <a:cubicBezTo>
                  <a:pt x="27" y="40"/>
                  <a:pt x="27" y="40"/>
                  <a:pt x="27" y="40"/>
                </a:cubicBezTo>
                <a:cubicBezTo>
                  <a:pt x="23" y="40"/>
                  <a:pt x="20" y="43"/>
                  <a:pt x="20" y="47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3"/>
                  <a:pt x="23" y="66"/>
                  <a:pt x="27" y="66"/>
                </a:cubicBezTo>
                <a:lnTo>
                  <a:pt x="119" y="66"/>
                </a:lnTo>
                <a:close/>
                <a:moveTo>
                  <a:pt x="27" y="47"/>
                </a:moveTo>
                <a:cubicBezTo>
                  <a:pt x="119" y="47"/>
                  <a:pt x="119" y="47"/>
                  <a:pt x="119" y="47"/>
                </a:cubicBezTo>
                <a:cubicBezTo>
                  <a:pt x="119" y="60"/>
                  <a:pt x="119" y="60"/>
                  <a:pt x="119" y="60"/>
                </a:cubicBezTo>
                <a:cubicBezTo>
                  <a:pt x="27" y="60"/>
                  <a:pt x="27" y="60"/>
                  <a:pt x="27" y="60"/>
                </a:cubicBezTo>
                <a:lnTo>
                  <a:pt x="27" y="47"/>
                </a:lnTo>
                <a:close/>
                <a:moveTo>
                  <a:pt x="139" y="80"/>
                </a:moveTo>
                <a:cubicBezTo>
                  <a:pt x="7" y="80"/>
                  <a:pt x="7" y="80"/>
                  <a:pt x="7" y="80"/>
                </a:cubicBezTo>
                <a:cubicBezTo>
                  <a:pt x="3" y="80"/>
                  <a:pt x="0" y="83"/>
                  <a:pt x="0" y="8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3"/>
                  <a:pt x="3" y="106"/>
                  <a:pt x="7" y="106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43" y="106"/>
                  <a:pt x="146" y="103"/>
                  <a:pt x="146" y="99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3"/>
                  <a:pt x="143" y="80"/>
                  <a:pt x="139" y="80"/>
                </a:cubicBezTo>
                <a:close/>
                <a:moveTo>
                  <a:pt x="139" y="99"/>
                </a:moveTo>
                <a:cubicBezTo>
                  <a:pt x="7" y="99"/>
                  <a:pt x="7" y="99"/>
                  <a:pt x="7" y="99"/>
                </a:cubicBezTo>
                <a:cubicBezTo>
                  <a:pt x="7" y="86"/>
                  <a:pt x="7" y="86"/>
                  <a:pt x="7" y="86"/>
                </a:cubicBezTo>
                <a:cubicBezTo>
                  <a:pt x="139" y="86"/>
                  <a:pt x="139" y="86"/>
                  <a:pt x="139" y="86"/>
                </a:cubicBezTo>
                <a:lnTo>
                  <a:pt x="139" y="9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5425460" y="5341366"/>
            <a:ext cx="547688" cy="549275"/>
          </a:xfrm>
          <a:custGeom>
            <a:avLst/>
            <a:gdLst>
              <a:gd name="T0" fmla="*/ 139 w 146"/>
              <a:gd name="T1" fmla="*/ 119 h 146"/>
              <a:gd name="T2" fmla="*/ 46 w 146"/>
              <a:gd name="T3" fmla="*/ 119 h 146"/>
              <a:gd name="T4" fmla="*/ 40 w 146"/>
              <a:gd name="T5" fmla="*/ 126 h 146"/>
              <a:gd name="T6" fmla="*/ 40 w 146"/>
              <a:gd name="T7" fmla="*/ 139 h 146"/>
              <a:gd name="T8" fmla="*/ 46 w 146"/>
              <a:gd name="T9" fmla="*/ 146 h 146"/>
              <a:gd name="T10" fmla="*/ 139 w 146"/>
              <a:gd name="T11" fmla="*/ 146 h 146"/>
              <a:gd name="T12" fmla="*/ 146 w 146"/>
              <a:gd name="T13" fmla="*/ 139 h 146"/>
              <a:gd name="T14" fmla="*/ 146 w 146"/>
              <a:gd name="T15" fmla="*/ 126 h 146"/>
              <a:gd name="T16" fmla="*/ 139 w 146"/>
              <a:gd name="T17" fmla="*/ 119 h 146"/>
              <a:gd name="T18" fmla="*/ 139 w 146"/>
              <a:gd name="T19" fmla="*/ 139 h 146"/>
              <a:gd name="T20" fmla="*/ 46 w 146"/>
              <a:gd name="T21" fmla="*/ 139 h 146"/>
              <a:gd name="T22" fmla="*/ 46 w 146"/>
              <a:gd name="T23" fmla="*/ 126 h 146"/>
              <a:gd name="T24" fmla="*/ 139 w 146"/>
              <a:gd name="T25" fmla="*/ 126 h 146"/>
              <a:gd name="T26" fmla="*/ 139 w 146"/>
              <a:gd name="T27" fmla="*/ 139 h 146"/>
              <a:gd name="T28" fmla="*/ 139 w 146"/>
              <a:gd name="T29" fmla="*/ 40 h 146"/>
              <a:gd name="T30" fmla="*/ 46 w 146"/>
              <a:gd name="T31" fmla="*/ 40 h 146"/>
              <a:gd name="T32" fmla="*/ 40 w 146"/>
              <a:gd name="T33" fmla="*/ 47 h 146"/>
              <a:gd name="T34" fmla="*/ 40 w 146"/>
              <a:gd name="T35" fmla="*/ 60 h 146"/>
              <a:gd name="T36" fmla="*/ 46 w 146"/>
              <a:gd name="T37" fmla="*/ 66 h 146"/>
              <a:gd name="T38" fmla="*/ 139 w 146"/>
              <a:gd name="T39" fmla="*/ 66 h 146"/>
              <a:gd name="T40" fmla="*/ 146 w 146"/>
              <a:gd name="T41" fmla="*/ 60 h 146"/>
              <a:gd name="T42" fmla="*/ 146 w 146"/>
              <a:gd name="T43" fmla="*/ 47 h 146"/>
              <a:gd name="T44" fmla="*/ 139 w 146"/>
              <a:gd name="T45" fmla="*/ 40 h 146"/>
              <a:gd name="T46" fmla="*/ 139 w 146"/>
              <a:gd name="T47" fmla="*/ 60 h 146"/>
              <a:gd name="T48" fmla="*/ 46 w 146"/>
              <a:gd name="T49" fmla="*/ 60 h 146"/>
              <a:gd name="T50" fmla="*/ 46 w 146"/>
              <a:gd name="T51" fmla="*/ 47 h 146"/>
              <a:gd name="T52" fmla="*/ 139 w 146"/>
              <a:gd name="T53" fmla="*/ 47 h 146"/>
              <a:gd name="T54" fmla="*/ 139 w 146"/>
              <a:gd name="T55" fmla="*/ 60 h 146"/>
              <a:gd name="T56" fmla="*/ 139 w 146"/>
              <a:gd name="T57" fmla="*/ 80 h 146"/>
              <a:gd name="T58" fmla="*/ 7 w 146"/>
              <a:gd name="T59" fmla="*/ 80 h 146"/>
              <a:gd name="T60" fmla="*/ 0 w 146"/>
              <a:gd name="T61" fmla="*/ 86 h 146"/>
              <a:gd name="T62" fmla="*/ 0 w 146"/>
              <a:gd name="T63" fmla="*/ 99 h 146"/>
              <a:gd name="T64" fmla="*/ 7 w 146"/>
              <a:gd name="T65" fmla="*/ 106 h 146"/>
              <a:gd name="T66" fmla="*/ 139 w 146"/>
              <a:gd name="T67" fmla="*/ 106 h 146"/>
              <a:gd name="T68" fmla="*/ 146 w 146"/>
              <a:gd name="T69" fmla="*/ 99 h 146"/>
              <a:gd name="T70" fmla="*/ 146 w 146"/>
              <a:gd name="T71" fmla="*/ 86 h 146"/>
              <a:gd name="T72" fmla="*/ 139 w 146"/>
              <a:gd name="T73" fmla="*/ 80 h 146"/>
              <a:gd name="T74" fmla="*/ 139 w 146"/>
              <a:gd name="T75" fmla="*/ 99 h 146"/>
              <a:gd name="T76" fmla="*/ 7 w 146"/>
              <a:gd name="T77" fmla="*/ 99 h 146"/>
              <a:gd name="T78" fmla="*/ 7 w 146"/>
              <a:gd name="T79" fmla="*/ 86 h 146"/>
              <a:gd name="T80" fmla="*/ 139 w 146"/>
              <a:gd name="T81" fmla="*/ 86 h 146"/>
              <a:gd name="T82" fmla="*/ 139 w 146"/>
              <a:gd name="T83" fmla="*/ 99 h 146"/>
              <a:gd name="T84" fmla="*/ 139 w 146"/>
              <a:gd name="T85" fmla="*/ 0 h 146"/>
              <a:gd name="T86" fmla="*/ 7 w 146"/>
              <a:gd name="T87" fmla="*/ 0 h 146"/>
              <a:gd name="T88" fmla="*/ 0 w 146"/>
              <a:gd name="T89" fmla="*/ 7 h 146"/>
              <a:gd name="T90" fmla="*/ 0 w 146"/>
              <a:gd name="T91" fmla="*/ 20 h 146"/>
              <a:gd name="T92" fmla="*/ 7 w 146"/>
              <a:gd name="T93" fmla="*/ 27 h 146"/>
              <a:gd name="T94" fmla="*/ 139 w 146"/>
              <a:gd name="T95" fmla="*/ 27 h 146"/>
              <a:gd name="T96" fmla="*/ 146 w 146"/>
              <a:gd name="T97" fmla="*/ 20 h 146"/>
              <a:gd name="T98" fmla="*/ 146 w 146"/>
              <a:gd name="T99" fmla="*/ 7 h 146"/>
              <a:gd name="T100" fmla="*/ 139 w 146"/>
              <a:gd name="T101" fmla="*/ 0 h 146"/>
              <a:gd name="T102" fmla="*/ 139 w 146"/>
              <a:gd name="T103" fmla="*/ 20 h 146"/>
              <a:gd name="T104" fmla="*/ 7 w 146"/>
              <a:gd name="T105" fmla="*/ 20 h 146"/>
              <a:gd name="T106" fmla="*/ 7 w 146"/>
              <a:gd name="T107" fmla="*/ 7 h 146"/>
              <a:gd name="T108" fmla="*/ 139 w 146"/>
              <a:gd name="T109" fmla="*/ 7 h 146"/>
              <a:gd name="T110" fmla="*/ 139 w 146"/>
              <a:gd name="T111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46">
                <a:moveTo>
                  <a:pt x="139" y="119"/>
                </a:moveTo>
                <a:cubicBezTo>
                  <a:pt x="46" y="119"/>
                  <a:pt x="46" y="119"/>
                  <a:pt x="46" y="119"/>
                </a:cubicBezTo>
                <a:cubicBezTo>
                  <a:pt x="43" y="119"/>
                  <a:pt x="40" y="122"/>
                  <a:pt x="40" y="126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40" y="143"/>
                  <a:pt x="43" y="146"/>
                  <a:pt x="46" y="146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43" y="146"/>
                  <a:pt x="146" y="143"/>
                  <a:pt x="146" y="139"/>
                </a:cubicBezTo>
                <a:cubicBezTo>
                  <a:pt x="146" y="126"/>
                  <a:pt x="146" y="126"/>
                  <a:pt x="146" y="126"/>
                </a:cubicBezTo>
                <a:cubicBezTo>
                  <a:pt x="146" y="122"/>
                  <a:pt x="143" y="119"/>
                  <a:pt x="139" y="119"/>
                </a:cubicBezTo>
                <a:close/>
                <a:moveTo>
                  <a:pt x="139" y="139"/>
                </a:moveTo>
                <a:cubicBezTo>
                  <a:pt x="46" y="139"/>
                  <a:pt x="46" y="139"/>
                  <a:pt x="46" y="139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139" y="126"/>
                  <a:pt x="139" y="126"/>
                  <a:pt x="139" y="126"/>
                </a:cubicBezTo>
                <a:lnTo>
                  <a:pt x="139" y="139"/>
                </a:lnTo>
                <a:close/>
                <a:moveTo>
                  <a:pt x="139" y="40"/>
                </a:moveTo>
                <a:cubicBezTo>
                  <a:pt x="46" y="40"/>
                  <a:pt x="46" y="40"/>
                  <a:pt x="46" y="40"/>
                </a:cubicBezTo>
                <a:cubicBezTo>
                  <a:pt x="43" y="40"/>
                  <a:pt x="40" y="43"/>
                  <a:pt x="40" y="47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63"/>
                  <a:pt x="43" y="66"/>
                  <a:pt x="46" y="66"/>
                </a:cubicBezTo>
                <a:cubicBezTo>
                  <a:pt x="139" y="66"/>
                  <a:pt x="139" y="66"/>
                  <a:pt x="139" y="66"/>
                </a:cubicBezTo>
                <a:cubicBezTo>
                  <a:pt x="143" y="66"/>
                  <a:pt x="146" y="63"/>
                  <a:pt x="146" y="60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6" y="43"/>
                  <a:pt x="143" y="40"/>
                  <a:pt x="139" y="40"/>
                </a:cubicBezTo>
                <a:close/>
                <a:moveTo>
                  <a:pt x="139" y="60"/>
                </a:moveTo>
                <a:cubicBezTo>
                  <a:pt x="46" y="60"/>
                  <a:pt x="46" y="60"/>
                  <a:pt x="46" y="60"/>
                </a:cubicBezTo>
                <a:cubicBezTo>
                  <a:pt x="46" y="47"/>
                  <a:pt x="46" y="47"/>
                  <a:pt x="46" y="47"/>
                </a:cubicBezTo>
                <a:cubicBezTo>
                  <a:pt x="139" y="47"/>
                  <a:pt x="139" y="47"/>
                  <a:pt x="139" y="47"/>
                </a:cubicBezTo>
                <a:lnTo>
                  <a:pt x="139" y="60"/>
                </a:lnTo>
                <a:close/>
                <a:moveTo>
                  <a:pt x="139" y="80"/>
                </a:moveTo>
                <a:cubicBezTo>
                  <a:pt x="7" y="80"/>
                  <a:pt x="7" y="80"/>
                  <a:pt x="7" y="80"/>
                </a:cubicBezTo>
                <a:cubicBezTo>
                  <a:pt x="3" y="80"/>
                  <a:pt x="0" y="83"/>
                  <a:pt x="0" y="8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3"/>
                  <a:pt x="3" y="106"/>
                  <a:pt x="7" y="106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43" y="106"/>
                  <a:pt x="146" y="103"/>
                  <a:pt x="146" y="99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3"/>
                  <a:pt x="143" y="80"/>
                  <a:pt x="139" y="80"/>
                </a:cubicBezTo>
                <a:close/>
                <a:moveTo>
                  <a:pt x="139" y="99"/>
                </a:moveTo>
                <a:cubicBezTo>
                  <a:pt x="7" y="99"/>
                  <a:pt x="7" y="99"/>
                  <a:pt x="7" y="99"/>
                </a:cubicBezTo>
                <a:cubicBezTo>
                  <a:pt x="7" y="86"/>
                  <a:pt x="7" y="86"/>
                  <a:pt x="7" y="86"/>
                </a:cubicBezTo>
                <a:cubicBezTo>
                  <a:pt x="139" y="86"/>
                  <a:pt x="139" y="86"/>
                  <a:pt x="139" y="86"/>
                </a:cubicBezTo>
                <a:lnTo>
                  <a:pt x="139" y="99"/>
                </a:lnTo>
                <a:close/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7"/>
                  <a:pt x="7" y="7"/>
                  <a:pt x="7" y="7"/>
                </a:cubicBezTo>
                <a:cubicBezTo>
                  <a:pt x="139" y="7"/>
                  <a:pt x="139" y="7"/>
                  <a:pt x="139" y="7"/>
                </a:cubicBezTo>
                <a:lnTo>
                  <a:pt x="139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6470035" y="5341366"/>
            <a:ext cx="547688" cy="549275"/>
          </a:xfrm>
          <a:custGeom>
            <a:avLst/>
            <a:gdLst>
              <a:gd name="T0" fmla="*/ 139 w 146"/>
              <a:gd name="T1" fmla="*/ 119 h 146"/>
              <a:gd name="T2" fmla="*/ 7 w 146"/>
              <a:gd name="T3" fmla="*/ 119 h 146"/>
              <a:gd name="T4" fmla="*/ 0 w 146"/>
              <a:gd name="T5" fmla="*/ 126 h 146"/>
              <a:gd name="T6" fmla="*/ 0 w 146"/>
              <a:gd name="T7" fmla="*/ 139 h 146"/>
              <a:gd name="T8" fmla="*/ 7 w 146"/>
              <a:gd name="T9" fmla="*/ 146 h 146"/>
              <a:gd name="T10" fmla="*/ 139 w 146"/>
              <a:gd name="T11" fmla="*/ 146 h 146"/>
              <a:gd name="T12" fmla="*/ 146 w 146"/>
              <a:gd name="T13" fmla="*/ 139 h 146"/>
              <a:gd name="T14" fmla="*/ 146 w 146"/>
              <a:gd name="T15" fmla="*/ 126 h 146"/>
              <a:gd name="T16" fmla="*/ 139 w 146"/>
              <a:gd name="T17" fmla="*/ 119 h 146"/>
              <a:gd name="T18" fmla="*/ 139 w 146"/>
              <a:gd name="T19" fmla="*/ 139 h 146"/>
              <a:gd name="T20" fmla="*/ 7 w 146"/>
              <a:gd name="T21" fmla="*/ 139 h 146"/>
              <a:gd name="T22" fmla="*/ 7 w 146"/>
              <a:gd name="T23" fmla="*/ 126 h 146"/>
              <a:gd name="T24" fmla="*/ 139 w 146"/>
              <a:gd name="T25" fmla="*/ 126 h 146"/>
              <a:gd name="T26" fmla="*/ 139 w 146"/>
              <a:gd name="T27" fmla="*/ 139 h 146"/>
              <a:gd name="T28" fmla="*/ 139 w 146"/>
              <a:gd name="T29" fmla="*/ 40 h 146"/>
              <a:gd name="T30" fmla="*/ 7 w 146"/>
              <a:gd name="T31" fmla="*/ 40 h 146"/>
              <a:gd name="T32" fmla="*/ 0 w 146"/>
              <a:gd name="T33" fmla="*/ 47 h 146"/>
              <a:gd name="T34" fmla="*/ 0 w 146"/>
              <a:gd name="T35" fmla="*/ 60 h 146"/>
              <a:gd name="T36" fmla="*/ 7 w 146"/>
              <a:gd name="T37" fmla="*/ 66 h 146"/>
              <a:gd name="T38" fmla="*/ 139 w 146"/>
              <a:gd name="T39" fmla="*/ 66 h 146"/>
              <a:gd name="T40" fmla="*/ 146 w 146"/>
              <a:gd name="T41" fmla="*/ 60 h 146"/>
              <a:gd name="T42" fmla="*/ 146 w 146"/>
              <a:gd name="T43" fmla="*/ 47 h 146"/>
              <a:gd name="T44" fmla="*/ 139 w 146"/>
              <a:gd name="T45" fmla="*/ 40 h 146"/>
              <a:gd name="T46" fmla="*/ 139 w 146"/>
              <a:gd name="T47" fmla="*/ 60 h 146"/>
              <a:gd name="T48" fmla="*/ 7 w 146"/>
              <a:gd name="T49" fmla="*/ 60 h 146"/>
              <a:gd name="T50" fmla="*/ 7 w 146"/>
              <a:gd name="T51" fmla="*/ 47 h 146"/>
              <a:gd name="T52" fmla="*/ 139 w 146"/>
              <a:gd name="T53" fmla="*/ 47 h 146"/>
              <a:gd name="T54" fmla="*/ 139 w 146"/>
              <a:gd name="T55" fmla="*/ 60 h 146"/>
              <a:gd name="T56" fmla="*/ 139 w 146"/>
              <a:gd name="T57" fmla="*/ 0 h 146"/>
              <a:gd name="T58" fmla="*/ 7 w 146"/>
              <a:gd name="T59" fmla="*/ 0 h 146"/>
              <a:gd name="T60" fmla="*/ 0 w 146"/>
              <a:gd name="T61" fmla="*/ 7 h 146"/>
              <a:gd name="T62" fmla="*/ 0 w 146"/>
              <a:gd name="T63" fmla="*/ 20 h 146"/>
              <a:gd name="T64" fmla="*/ 7 w 146"/>
              <a:gd name="T65" fmla="*/ 27 h 146"/>
              <a:gd name="T66" fmla="*/ 139 w 146"/>
              <a:gd name="T67" fmla="*/ 27 h 146"/>
              <a:gd name="T68" fmla="*/ 146 w 146"/>
              <a:gd name="T69" fmla="*/ 20 h 146"/>
              <a:gd name="T70" fmla="*/ 146 w 146"/>
              <a:gd name="T71" fmla="*/ 7 h 146"/>
              <a:gd name="T72" fmla="*/ 139 w 146"/>
              <a:gd name="T73" fmla="*/ 0 h 146"/>
              <a:gd name="T74" fmla="*/ 139 w 146"/>
              <a:gd name="T75" fmla="*/ 20 h 146"/>
              <a:gd name="T76" fmla="*/ 7 w 146"/>
              <a:gd name="T77" fmla="*/ 20 h 146"/>
              <a:gd name="T78" fmla="*/ 7 w 146"/>
              <a:gd name="T79" fmla="*/ 7 h 146"/>
              <a:gd name="T80" fmla="*/ 139 w 146"/>
              <a:gd name="T81" fmla="*/ 7 h 146"/>
              <a:gd name="T82" fmla="*/ 139 w 146"/>
              <a:gd name="T83" fmla="*/ 20 h 146"/>
              <a:gd name="T84" fmla="*/ 139 w 146"/>
              <a:gd name="T85" fmla="*/ 80 h 146"/>
              <a:gd name="T86" fmla="*/ 7 w 146"/>
              <a:gd name="T87" fmla="*/ 80 h 146"/>
              <a:gd name="T88" fmla="*/ 0 w 146"/>
              <a:gd name="T89" fmla="*/ 86 h 146"/>
              <a:gd name="T90" fmla="*/ 0 w 146"/>
              <a:gd name="T91" fmla="*/ 99 h 146"/>
              <a:gd name="T92" fmla="*/ 7 w 146"/>
              <a:gd name="T93" fmla="*/ 106 h 146"/>
              <a:gd name="T94" fmla="*/ 139 w 146"/>
              <a:gd name="T95" fmla="*/ 106 h 146"/>
              <a:gd name="T96" fmla="*/ 146 w 146"/>
              <a:gd name="T97" fmla="*/ 99 h 146"/>
              <a:gd name="T98" fmla="*/ 146 w 146"/>
              <a:gd name="T99" fmla="*/ 86 h 146"/>
              <a:gd name="T100" fmla="*/ 139 w 146"/>
              <a:gd name="T101" fmla="*/ 80 h 146"/>
              <a:gd name="T102" fmla="*/ 139 w 146"/>
              <a:gd name="T103" fmla="*/ 99 h 146"/>
              <a:gd name="T104" fmla="*/ 7 w 146"/>
              <a:gd name="T105" fmla="*/ 99 h 146"/>
              <a:gd name="T106" fmla="*/ 7 w 146"/>
              <a:gd name="T107" fmla="*/ 86 h 146"/>
              <a:gd name="T108" fmla="*/ 139 w 146"/>
              <a:gd name="T109" fmla="*/ 86 h 146"/>
              <a:gd name="T110" fmla="*/ 139 w 146"/>
              <a:gd name="T111" fmla="*/ 9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46">
                <a:moveTo>
                  <a:pt x="139" y="119"/>
                </a:moveTo>
                <a:cubicBezTo>
                  <a:pt x="7" y="119"/>
                  <a:pt x="7" y="119"/>
                  <a:pt x="7" y="119"/>
                </a:cubicBezTo>
                <a:cubicBezTo>
                  <a:pt x="3" y="119"/>
                  <a:pt x="0" y="122"/>
                  <a:pt x="0" y="126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3"/>
                  <a:pt x="3" y="146"/>
                  <a:pt x="7" y="146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43" y="146"/>
                  <a:pt x="146" y="143"/>
                  <a:pt x="146" y="139"/>
                </a:cubicBezTo>
                <a:cubicBezTo>
                  <a:pt x="146" y="126"/>
                  <a:pt x="146" y="126"/>
                  <a:pt x="146" y="126"/>
                </a:cubicBezTo>
                <a:cubicBezTo>
                  <a:pt x="146" y="122"/>
                  <a:pt x="143" y="119"/>
                  <a:pt x="139" y="119"/>
                </a:cubicBezTo>
                <a:close/>
                <a:moveTo>
                  <a:pt x="139" y="139"/>
                </a:moveTo>
                <a:cubicBezTo>
                  <a:pt x="7" y="139"/>
                  <a:pt x="7" y="139"/>
                  <a:pt x="7" y="139"/>
                </a:cubicBezTo>
                <a:cubicBezTo>
                  <a:pt x="7" y="126"/>
                  <a:pt x="7" y="126"/>
                  <a:pt x="7" y="126"/>
                </a:cubicBezTo>
                <a:cubicBezTo>
                  <a:pt x="139" y="126"/>
                  <a:pt x="139" y="126"/>
                  <a:pt x="139" y="126"/>
                </a:cubicBezTo>
                <a:lnTo>
                  <a:pt x="139" y="139"/>
                </a:lnTo>
                <a:close/>
                <a:moveTo>
                  <a:pt x="139" y="40"/>
                </a:move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3" y="66"/>
                  <a:pt x="7" y="66"/>
                </a:cubicBezTo>
                <a:cubicBezTo>
                  <a:pt x="139" y="66"/>
                  <a:pt x="139" y="66"/>
                  <a:pt x="139" y="66"/>
                </a:cubicBezTo>
                <a:cubicBezTo>
                  <a:pt x="143" y="66"/>
                  <a:pt x="146" y="63"/>
                  <a:pt x="146" y="60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6" y="43"/>
                  <a:pt x="143" y="40"/>
                  <a:pt x="139" y="40"/>
                </a:cubicBezTo>
                <a:close/>
                <a:moveTo>
                  <a:pt x="139" y="60"/>
                </a:moveTo>
                <a:cubicBezTo>
                  <a:pt x="7" y="60"/>
                  <a:pt x="7" y="60"/>
                  <a:pt x="7" y="60"/>
                </a:cubicBezTo>
                <a:cubicBezTo>
                  <a:pt x="7" y="47"/>
                  <a:pt x="7" y="47"/>
                  <a:pt x="7" y="47"/>
                </a:cubicBezTo>
                <a:cubicBezTo>
                  <a:pt x="139" y="47"/>
                  <a:pt x="139" y="47"/>
                  <a:pt x="139" y="47"/>
                </a:cubicBezTo>
                <a:lnTo>
                  <a:pt x="139" y="60"/>
                </a:lnTo>
                <a:close/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7"/>
                  <a:pt x="146" y="7"/>
                  <a:pt x="146" y="7"/>
                </a:cubicBezTo>
                <a:cubicBezTo>
                  <a:pt x="146" y="3"/>
                  <a:pt x="143" y="0"/>
                  <a:pt x="139" y="0"/>
                </a:cubicBez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7"/>
                  <a:pt x="7" y="7"/>
                  <a:pt x="7" y="7"/>
                </a:cubicBezTo>
                <a:cubicBezTo>
                  <a:pt x="139" y="7"/>
                  <a:pt x="139" y="7"/>
                  <a:pt x="139" y="7"/>
                </a:cubicBezTo>
                <a:lnTo>
                  <a:pt x="139" y="20"/>
                </a:lnTo>
                <a:close/>
                <a:moveTo>
                  <a:pt x="139" y="80"/>
                </a:moveTo>
                <a:cubicBezTo>
                  <a:pt x="7" y="80"/>
                  <a:pt x="7" y="80"/>
                  <a:pt x="7" y="80"/>
                </a:cubicBezTo>
                <a:cubicBezTo>
                  <a:pt x="3" y="80"/>
                  <a:pt x="0" y="83"/>
                  <a:pt x="0" y="8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3"/>
                  <a:pt x="3" y="106"/>
                  <a:pt x="7" y="106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43" y="106"/>
                  <a:pt x="146" y="103"/>
                  <a:pt x="146" y="99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3"/>
                  <a:pt x="143" y="80"/>
                  <a:pt x="139" y="80"/>
                </a:cubicBezTo>
                <a:close/>
                <a:moveTo>
                  <a:pt x="139" y="99"/>
                </a:moveTo>
                <a:cubicBezTo>
                  <a:pt x="7" y="99"/>
                  <a:pt x="7" y="99"/>
                  <a:pt x="7" y="99"/>
                </a:cubicBezTo>
                <a:cubicBezTo>
                  <a:pt x="7" y="86"/>
                  <a:pt x="7" y="86"/>
                  <a:pt x="7" y="86"/>
                </a:cubicBezTo>
                <a:cubicBezTo>
                  <a:pt x="139" y="86"/>
                  <a:pt x="139" y="86"/>
                  <a:pt x="139" y="86"/>
                </a:cubicBezTo>
                <a:lnTo>
                  <a:pt x="139" y="9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Freeform 71"/>
          <p:cNvSpPr>
            <a:spLocks noEditPoints="1"/>
          </p:cNvSpPr>
          <p:nvPr/>
        </p:nvSpPr>
        <p:spPr bwMode="auto">
          <a:xfrm>
            <a:off x="7513022" y="5341366"/>
            <a:ext cx="547688" cy="549275"/>
          </a:xfrm>
          <a:custGeom>
            <a:avLst/>
            <a:gdLst>
              <a:gd name="T0" fmla="*/ 123 w 146"/>
              <a:gd name="T1" fmla="*/ 27 h 146"/>
              <a:gd name="T2" fmla="*/ 126 w 146"/>
              <a:gd name="T3" fmla="*/ 27 h 146"/>
              <a:gd name="T4" fmla="*/ 129 w 146"/>
              <a:gd name="T5" fmla="*/ 23 h 146"/>
              <a:gd name="T6" fmla="*/ 126 w 146"/>
              <a:gd name="T7" fmla="*/ 20 h 146"/>
              <a:gd name="T8" fmla="*/ 126 w 146"/>
              <a:gd name="T9" fmla="*/ 17 h 146"/>
              <a:gd name="T10" fmla="*/ 123 w 146"/>
              <a:gd name="T11" fmla="*/ 13 h 146"/>
              <a:gd name="T12" fmla="*/ 119 w 146"/>
              <a:gd name="T13" fmla="*/ 17 h 146"/>
              <a:gd name="T14" fmla="*/ 119 w 146"/>
              <a:gd name="T15" fmla="*/ 23 h 146"/>
              <a:gd name="T16" fmla="*/ 123 w 146"/>
              <a:gd name="T17" fmla="*/ 27 h 146"/>
              <a:gd name="T18" fmla="*/ 142 w 146"/>
              <a:gd name="T19" fmla="*/ 86 h 146"/>
              <a:gd name="T20" fmla="*/ 76 w 146"/>
              <a:gd name="T21" fmla="*/ 86 h 146"/>
              <a:gd name="T22" fmla="*/ 80 w 146"/>
              <a:gd name="T23" fmla="*/ 83 h 146"/>
              <a:gd name="T24" fmla="*/ 76 w 146"/>
              <a:gd name="T25" fmla="*/ 80 h 146"/>
              <a:gd name="T26" fmla="*/ 73 w 146"/>
              <a:gd name="T27" fmla="*/ 80 h 146"/>
              <a:gd name="T28" fmla="*/ 73 w 146"/>
              <a:gd name="T29" fmla="*/ 60 h 146"/>
              <a:gd name="T30" fmla="*/ 66 w 146"/>
              <a:gd name="T31" fmla="*/ 53 h 146"/>
              <a:gd name="T32" fmla="*/ 33 w 146"/>
              <a:gd name="T33" fmla="*/ 53 h 146"/>
              <a:gd name="T34" fmla="*/ 27 w 146"/>
              <a:gd name="T35" fmla="*/ 60 h 146"/>
              <a:gd name="T36" fmla="*/ 27 w 146"/>
              <a:gd name="T37" fmla="*/ 80 h 146"/>
              <a:gd name="T38" fmla="*/ 23 w 146"/>
              <a:gd name="T39" fmla="*/ 80 h 146"/>
              <a:gd name="T40" fmla="*/ 20 w 146"/>
              <a:gd name="T41" fmla="*/ 83 h 146"/>
              <a:gd name="T42" fmla="*/ 23 w 146"/>
              <a:gd name="T43" fmla="*/ 86 h 146"/>
              <a:gd name="T44" fmla="*/ 3 w 146"/>
              <a:gd name="T45" fmla="*/ 86 h 146"/>
              <a:gd name="T46" fmla="*/ 0 w 146"/>
              <a:gd name="T47" fmla="*/ 90 h 146"/>
              <a:gd name="T48" fmla="*/ 3 w 146"/>
              <a:gd name="T49" fmla="*/ 93 h 146"/>
              <a:gd name="T50" fmla="*/ 20 w 146"/>
              <a:gd name="T51" fmla="*/ 93 h 146"/>
              <a:gd name="T52" fmla="*/ 20 w 146"/>
              <a:gd name="T53" fmla="*/ 143 h 146"/>
              <a:gd name="T54" fmla="*/ 23 w 146"/>
              <a:gd name="T55" fmla="*/ 146 h 146"/>
              <a:gd name="T56" fmla="*/ 27 w 146"/>
              <a:gd name="T57" fmla="*/ 143 h 146"/>
              <a:gd name="T58" fmla="*/ 27 w 146"/>
              <a:gd name="T59" fmla="*/ 93 h 146"/>
              <a:gd name="T60" fmla="*/ 119 w 146"/>
              <a:gd name="T61" fmla="*/ 93 h 146"/>
              <a:gd name="T62" fmla="*/ 119 w 146"/>
              <a:gd name="T63" fmla="*/ 143 h 146"/>
              <a:gd name="T64" fmla="*/ 123 w 146"/>
              <a:gd name="T65" fmla="*/ 146 h 146"/>
              <a:gd name="T66" fmla="*/ 126 w 146"/>
              <a:gd name="T67" fmla="*/ 143 h 146"/>
              <a:gd name="T68" fmla="*/ 126 w 146"/>
              <a:gd name="T69" fmla="*/ 93 h 146"/>
              <a:gd name="T70" fmla="*/ 142 w 146"/>
              <a:gd name="T71" fmla="*/ 93 h 146"/>
              <a:gd name="T72" fmla="*/ 146 w 146"/>
              <a:gd name="T73" fmla="*/ 90 h 146"/>
              <a:gd name="T74" fmla="*/ 142 w 146"/>
              <a:gd name="T75" fmla="*/ 86 h 146"/>
              <a:gd name="T76" fmla="*/ 66 w 146"/>
              <a:gd name="T77" fmla="*/ 80 h 146"/>
              <a:gd name="T78" fmla="*/ 33 w 146"/>
              <a:gd name="T79" fmla="*/ 80 h 146"/>
              <a:gd name="T80" fmla="*/ 33 w 146"/>
              <a:gd name="T81" fmla="*/ 60 h 146"/>
              <a:gd name="T82" fmla="*/ 66 w 146"/>
              <a:gd name="T83" fmla="*/ 60 h 146"/>
              <a:gd name="T84" fmla="*/ 66 w 146"/>
              <a:gd name="T85" fmla="*/ 80 h 146"/>
              <a:gd name="T86" fmla="*/ 123 w 146"/>
              <a:gd name="T87" fmla="*/ 47 h 146"/>
              <a:gd name="T88" fmla="*/ 146 w 146"/>
              <a:gd name="T89" fmla="*/ 23 h 146"/>
              <a:gd name="T90" fmla="*/ 123 w 146"/>
              <a:gd name="T91" fmla="*/ 0 h 146"/>
              <a:gd name="T92" fmla="*/ 99 w 146"/>
              <a:gd name="T93" fmla="*/ 23 h 146"/>
              <a:gd name="T94" fmla="*/ 123 w 146"/>
              <a:gd name="T95" fmla="*/ 47 h 146"/>
              <a:gd name="T96" fmla="*/ 123 w 146"/>
              <a:gd name="T97" fmla="*/ 7 h 146"/>
              <a:gd name="T98" fmla="*/ 139 w 146"/>
              <a:gd name="T99" fmla="*/ 23 h 146"/>
              <a:gd name="T100" fmla="*/ 123 w 146"/>
              <a:gd name="T101" fmla="*/ 40 h 146"/>
              <a:gd name="T102" fmla="*/ 106 w 146"/>
              <a:gd name="T103" fmla="*/ 23 h 146"/>
              <a:gd name="T104" fmla="*/ 123 w 146"/>
              <a:gd name="T105" fmla="*/ 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6" h="146">
                <a:moveTo>
                  <a:pt x="123" y="27"/>
                </a:moveTo>
                <a:cubicBezTo>
                  <a:pt x="126" y="27"/>
                  <a:pt x="126" y="27"/>
                  <a:pt x="126" y="27"/>
                </a:cubicBezTo>
                <a:cubicBezTo>
                  <a:pt x="128" y="27"/>
                  <a:pt x="129" y="25"/>
                  <a:pt x="129" y="23"/>
                </a:cubicBezTo>
                <a:cubicBezTo>
                  <a:pt x="129" y="22"/>
                  <a:pt x="128" y="20"/>
                  <a:pt x="126" y="20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6" y="15"/>
                  <a:pt x="124" y="13"/>
                  <a:pt x="123" y="13"/>
                </a:cubicBezTo>
                <a:cubicBezTo>
                  <a:pt x="121" y="13"/>
                  <a:pt x="119" y="15"/>
                  <a:pt x="119" y="17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19" y="25"/>
                  <a:pt x="121" y="27"/>
                  <a:pt x="123" y="27"/>
                </a:cubicBezTo>
                <a:close/>
                <a:moveTo>
                  <a:pt x="142" y="86"/>
                </a:moveTo>
                <a:cubicBezTo>
                  <a:pt x="76" y="86"/>
                  <a:pt x="76" y="86"/>
                  <a:pt x="76" y="86"/>
                </a:cubicBezTo>
                <a:cubicBezTo>
                  <a:pt x="78" y="86"/>
                  <a:pt x="80" y="85"/>
                  <a:pt x="80" y="83"/>
                </a:cubicBezTo>
                <a:cubicBezTo>
                  <a:pt x="80" y="81"/>
                  <a:pt x="78" y="80"/>
                  <a:pt x="7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56"/>
                  <a:pt x="70" y="53"/>
                  <a:pt x="66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0" y="53"/>
                  <a:pt x="27" y="56"/>
                  <a:pt x="27" y="60"/>
                </a:cubicBezTo>
                <a:cubicBezTo>
                  <a:pt x="27" y="80"/>
                  <a:pt x="27" y="80"/>
                  <a:pt x="27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22" y="80"/>
                  <a:pt x="20" y="81"/>
                  <a:pt x="20" y="83"/>
                </a:cubicBezTo>
                <a:cubicBezTo>
                  <a:pt x="20" y="85"/>
                  <a:pt x="22" y="86"/>
                  <a:pt x="23" y="86"/>
                </a:cubicBezTo>
                <a:cubicBezTo>
                  <a:pt x="3" y="86"/>
                  <a:pt x="3" y="86"/>
                  <a:pt x="3" y="86"/>
                </a:cubicBezTo>
                <a:cubicBezTo>
                  <a:pt x="2" y="86"/>
                  <a:pt x="0" y="88"/>
                  <a:pt x="0" y="90"/>
                </a:cubicBezTo>
                <a:cubicBezTo>
                  <a:pt x="0" y="91"/>
                  <a:pt x="2" y="93"/>
                  <a:pt x="3" y="93"/>
                </a:cubicBezTo>
                <a:cubicBezTo>
                  <a:pt x="20" y="93"/>
                  <a:pt x="20" y="93"/>
                  <a:pt x="20" y="9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4"/>
                  <a:pt x="22" y="146"/>
                  <a:pt x="23" y="146"/>
                </a:cubicBezTo>
                <a:cubicBezTo>
                  <a:pt x="25" y="146"/>
                  <a:pt x="27" y="144"/>
                  <a:pt x="27" y="143"/>
                </a:cubicBezTo>
                <a:cubicBezTo>
                  <a:pt x="27" y="93"/>
                  <a:pt x="27" y="93"/>
                  <a:pt x="27" y="93"/>
                </a:cubicBezTo>
                <a:cubicBezTo>
                  <a:pt x="119" y="93"/>
                  <a:pt x="119" y="93"/>
                  <a:pt x="119" y="9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19" y="144"/>
                  <a:pt x="121" y="146"/>
                  <a:pt x="123" y="146"/>
                </a:cubicBezTo>
                <a:cubicBezTo>
                  <a:pt x="124" y="146"/>
                  <a:pt x="126" y="144"/>
                  <a:pt x="126" y="143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42" y="93"/>
                  <a:pt x="142" y="93"/>
                  <a:pt x="142" y="93"/>
                </a:cubicBezTo>
                <a:cubicBezTo>
                  <a:pt x="144" y="93"/>
                  <a:pt x="146" y="91"/>
                  <a:pt x="146" y="90"/>
                </a:cubicBezTo>
                <a:cubicBezTo>
                  <a:pt x="146" y="88"/>
                  <a:pt x="144" y="86"/>
                  <a:pt x="142" y="86"/>
                </a:cubicBezTo>
                <a:close/>
                <a:moveTo>
                  <a:pt x="66" y="80"/>
                </a:moveTo>
                <a:cubicBezTo>
                  <a:pt x="33" y="80"/>
                  <a:pt x="33" y="80"/>
                  <a:pt x="33" y="80"/>
                </a:cubicBezTo>
                <a:cubicBezTo>
                  <a:pt x="33" y="60"/>
                  <a:pt x="33" y="60"/>
                  <a:pt x="3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80"/>
                </a:lnTo>
                <a:close/>
                <a:moveTo>
                  <a:pt x="123" y="47"/>
                </a:moveTo>
                <a:cubicBezTo>
                  <a:pt x="135" y="47"/>
                  <a:pt x="146" y="36"/>
                  <a:pt x="146" y="23"/>
                </a:cubicBezTo>
                <a:cubicBezTo>
                  <a:pt x="146" y="11"/>
                  <a:pt x="135" y="0"/>
                  <a:pt x="123" y="0"/>
                </a:cubicBezTo>
                <a:cubicBezTo>
                  <a:pt x="110" y="0"/>
                  <a:pt x="99" y="11"/>
                  <a:pt x="99" y="23"/>
                </a:cubicBezTo>
                <a:cubicBezTo>
                  <a:pt x="99" y="36"/>
                  <a:pt x="110" y="47"/>
                  <a:pt x="123" y="47"/>
                </a:cubicBezTo>
                <a:close/>
                <a:moveTo>
                  <a:pt x="123" y="7"/>
                </a:moveTo>
                <a:cubicBezTo>
                  <a:pt x="132" y="7"/>
                  <a:pt x="139" y="14"/>
                  <a:pt x="139" y="23"/>
                </a:cubicBezTo>
                <a:cubicBezTo>
                  <a:pt x="139" y="32"/>
                  <a:pt x="132" y="40"/>
                  <a:pt x="123" y="40"/>
                </a:cubicBezTo>
                <a:cubicBezTo>
                  <a:pt x="113" y="40"/>
                  <a:pt x="106" y="32"/>
                  <a:pt x="106" y="23"/>
                </a:cubicBezTo>
                <a:cubicBezTo>
                  <a:pt x="106" y="14"/>
                  <a:pt x="113" y="7"/>
                  <a:pt x="123" y="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Freeform 72"/>
          <p:cNvSpPr>
            <a:spLocks noEditPoints="1"/>
          </p:cNvSpPr>
          <p:nvPr/>
        </p:nvSpPr>
        <p:spPr bwMode="auto">
          <a:xfrm>
            <a:off x="8556010" y="5341366"/>
            <a:ext cx="549275" cy="549275"/>
          </a:xfrm>
          <a:custGeom>
            <a:avLst/>
            <a:gdLst>
              <a:gd name="T0" fmla="*/ 146 w 146"/>
              <a:gd name="T1" fmla="*/ 43 h 146"/>
              <a:gd name="T2" fmla="*/ 103 w 146"/>
              <a:gd name="T3" fmla="*/ 0 h 146"/>
              <a:gd name="T4" fmla="*/ 73 w 146"/>
              <a:gd name="T5" fmla="*/ 12 h 146"/>
              <a:gd name="T6" fmla="*/ 43 w 146"/>
              <a:gd name="T7" fmla="*/ 0 h 146"/>
              <a:gd name="T8" fmla="*/ 0 w 146"/>
              <a:gd name="T9" fmla="*/ 43 h 146"/>
              <a:gd name="T10" fmla="*/ 1 w 146"/>
              <a:gd name="T11" fmla="*/ 48 h 146"/>
              <a:gd name="T12" fmla="*/ 73 w 146"/>
              <a:gd name="T13" fmla="*/ 146 h 146"/>
              <a:gd name="T14" fmla="*/ 146 w 146"/>
              <a:gd name="T15" fmla="*/ 48 h 146"/>
              <a:gd name="T16" fmla="*/ 146 w 146"/>
              <a:gd name="T17" fmla="*/ 43 h 146"/>
              <a:gd name="T18" fmla="*/ 139 w 146"/>
              <a:gd name="T19" fmla="*/ 47 h 146"/>
              <a:gd name="T20" fmla="*/ 73 w 146"/>
              <a:gd name="T21" fmla="*/ 139 h 146"/>
              <a:gd name="T22" fmla="*/ 7 w 146"/>
              <a:gd name="T23" fmla="*/ 47 h 146"/>
              <a:gd name="T24" fmla="*/ 7 w 146"/>
              <a:gd name="T25" fmla="*/ 43 h 146"/>
              <a:gd name="T26" fmla="*/ 43 w 146"/>
              <a:gd name="T27" fmla="*/ 7 h 146"/>
              <a:gd name="T28" fmla="*/ 68 w 146"/>
              <a:gd name="T29" fmla="*/ 17 h 146"/>
              <a:gd name="T30" fmla="*/ 72 w 146"/>
              <a:gd name="T31" fmla="*/ 20 h 146"/>
              <a:gd name="T32" fmla="*/ 60 w 146"/>
              <a:gd name="T33" fmla="*/ 47 h 146"/>
              <a:gd name="T34" fmla="*/ 76 w 146"/>
              <a:gd name="T35" fmla="*/ 66 h 146"/>
              <a:gd name="T36" fmla="*/ 63 w 146"/>
              <a:gd name="T37" fmla="*/ 96 h 146"/>
              <a:gd name="T38" fmla="*/ 73 w 146"/>
              <a:gd name="T39" fmla="*/ 113 h 146"/>
              <a:gd name="T40" fmla="*/ 71 w 146"/>
              <a:gd name="T41" fmla="*/ 96 h 146"/>
              <a:gd name="T42" fmla="*/ 84 w 146"/>
              <a:gd name="T43" fmla="*/ 65 h 146"/>
              <a:gd name="T44" fmla="*/ 68 w 146"/>
              <a:gd name="T45" fmla="*/ 46 h 146"/>
              <a:gd name="T46" fmla="*/ 82 w 146"/>
              <a:gd name="T47" fmla="*/ 14 h 146"/>
              <a:gd name="T48" fmla="*/ 103 w 146"/>
              <a:gd name="T49" fmla="*/ 7 h 146"/>
              <a:gd name="T50" fmla="*/ 139 w 146"/>
              <a:gd name="T51" fmla="*/ 43 h 146"/>
              <a:gd name="T52" fmla="*/ 139 w 146"/>
              <a:gd name="T53" fmla="*/ 4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6" h="146">
                <a:moveTo>
                  <a:pt x="146" y="43"/>
                </a:moveTo>
                <a:cubicBezTo>
                  <a:pt x="146" y="19"/>
                  <a:pt x="127" y="0"/>
                  <a:pt x="103" y="0"/>
                </a:cubicBezTo>
                <a:cubicBezTo>
                  <a:pt x="91" y="0"/>
                  <a:pt x="81" y="5"/>
                  <a:pt x="73" y="12"/>
                </a:cubicBezTo>
                <a:cubicBezTo>
                  <a:pt x="65" y="5"/>
                  <a:pt x="55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46"/>
                  <a:pt x="1" y="49"/>
                  <a:pt x="1" y="48"/>
                </a:cubicBezTo>
                <a:cubicBezTo>
                  <a:pt x="5" y="91"/>
                  <a:pt x="67" y="146"/>
                  <a:pt x="73" y="146"/>
                </a:cubicBezTo>
                <a:cubicBezTo>
                  <a:pt x="79" y="146"/>
                  <a:pt x="141" y="91"/>
                  <a:pt x="146" y="48"/>
                </a:cubicBezTo>
                <a:cubicBezTo>
                  <a:pt x="145" y="49"/>
                  <a:pt x="146" y="46"/>
                  <a:pt x="146" y="43"/>
                </a:cubicBezTo>
                <a:close/>
                <a:moveTo>
                  <a:pt x="139" y="47"/>
                </a:moveTo>
                <a:cubicBezTo>
                  <a:pt x="135" y="83"/>
                  <a:pt x="85" y="131"/>
                  <a:pt x="73" y="139"/>
                </a:cubicBezTo>
                <a:cubicBezTo>
                  <a:pt x="61" y="131"/>
                  <a:pt x="11" y="83"/>
                  <a:pt x="7" y="47"/>
                </a:cubicBezTo>
                <a:cubicBezTo>
                  <a:pt x="7" y="47"/>
                  <a:pt x="7" y="45"/>
                  <a:pt x="7" y="43"/>
                </a:cubicBezTo>
                <a:cubicBezTo>
                  <a:pt x="7" y="23"/>
                  <a:pt x="23" y="7"/>
                  <a:pt x="43" y="7"/>
                </a:cubicBezTo>
                <a:cubicBezTo>
                  <a:pt x="53" y="7"/>
                  <a:pt x="62" y="10"/>
                  <a:pt x="68" y="17"/>
                </a:cubicBezTo>
                <a:cubicBezTo>
                  <a:pt x="72" y="20"/>
                  <a:pt x="72" y="20"/>
                  <a:pt x="72" y="20"/>
                </a:cubicBezTo>
                <a:cubicBezTo>
                  <a:pt x="60" y="47"/>
                  <a:pt x="60" y="47"/>
                  <a:pt x="60" y="47"/>
                </a:cubicBezTo>
                <a:cubicBezTo>
                  <a:pt x="76" y="66"/>
                  <a:pt x="76" y="66"/>
                  <a:pt x="76" y="66"/>
                </a:cubicBezTo>
                <a:cubicBezTo>
                  <a:pt x="63" y="96"/>
                  <a:pt x="63" y="96"/>
                  <a:pt x="63" y="9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1" y="96"/>
                  <a:pt x="71" y="96"/>
                  <a:pt x="71" y="96"/>
                </a:cubicBezTo>
                <a:cubicBezTo>
                  <a:pt x="84" y="65"/>
                  <a:pt x="84" y="65"/>
                  <a:pt x="84" y="65"/>
                </a:cubicBezTo>
                <a:cubicBezTo>
                  <a:pt x="68" y="46"/>
                  <a:pt x="68" y="46"/>
                  <a:pt x="68" y="46"/>
                </a:cubicBezTo>
                <a:cubicBezTo>
                  <a:pt x="82" y="14"/>
                  <a:pt x="82" y="14"/>
                  <a:pt x="82" y="14"/>
                </a:cubicBezTo>
                <a:cubicBezTo>
                  <a:pt x="88" y="9"/>
                  <a:pt x="95" y="7"/>
                  <a:pt x="103" y="7"/>
                </a:cubicBezTo>
                <a:cubicBezTo>
                  <a:pt x="123" y="7"/>
                  <a:pt x="139" y="23"/>
                  <a:pt x="139" y="43"/>
                </a:cubicBezTo>
                <a:cubicBezTo>
                  <a:pt x="139" y="46"/>
                  <a:pt x="139" y="47"/>
                  <a:pt x="139" y="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3" name="Freeform 73"/>
          <p:cNvSpPr>
            <a:spLocks noEditPoints="1"/>
          </p:cNvSpPr>
          <p:nvPr/>
        </p:nvSpPr>
        <p:spPr bwMode="auto">
          <a:xfrm>
            <a:off x="9600585" y="5368353"/>
            <a:ext cx="547688" cy="495300"/>
          </a:xfrm>
          <a:custGeom>
            <a:avLst/>
            <a:gdLst>
              <a:gd name="T0" fmla="*/ 66 w 146"/>
              <a:gd name="T1" fmla="*/ 128 h 132"/>
              <a:gd name="T2" fmla="*/ 61 w 146"/>
              <a:gd name="T3" fmla="*/ 102 h 132"/>
              <a:gd name="T4" fmla="*/ 75 w 146"/>
              <a:gd name="T5" fmla="*/ 72 h 132"/>
              <a:gd name="T6" fmla="*/ 57 w 146"/>
              <a:gd name="T7" fmla="*/ 52 h 132"/>
              <a:gd name="T8" fmla="*/ 66 w 146"/>
              <a:gd name="T9" fmla="*/ 21 h 132"/>
              <a:gd name="T10" fmla="*/ 66 w 146"/>
              <a:gd name="T11" fmla="*/ 21 h 132"/>
              <a:gd name="T12" fmla="*/ 66 w 146"/>
              <a:gd name="T13" fmla="*/ 20 h 132"/>
              <a:gd name="T14" fmla="*/ 65 w 146"/>
              <a:gd name="T15" fmla="*/ 17 h 132"/>
              <a:gd name="T16" fmla="*/ 65 w 146"/>
              <a:gd name="T17" fmla="*/ 17 h 132"/>
              <a:gd name="T18" fmla="*/ 37 w 146"/>
              <a:gd name="T19" fmla="*/ 6 h 132"/>
              <a:gd name="T20" fmla="*/ 0 w 146"/>
              <a:gd name="T21" fmla="*/ 44 h 132"/>
              <a:gd name="T22" fmla="*/ 1 w 146"/>
              <a:gd name="T23" fmla="*/ 48 h 132"/>
              <a:gd name="T24" fmla="*/ 1 w 146"/>
              <a:gd name="T25" fmla="*/ 48 h 132"/>
              <a:gd name="T26" fmla="*/ 61 w 146"/>
              <a:gd name="T27" fmla="*/ 131 h 132"/>
              <a:gd name="T28" fmla="*/ 63 w 146"/>
              <a:gd name="T29" fmla="*/ 132 h 132"/>
              <a:gd name="T30" fmla="*/ 66 w 146"/>
              <a:gd name="T31" fmla="*/ 129 h 132"/>
              <a:gd name="T32" fmla="*/ 66 w 146"/>
              <a:gd name="T33" fmla="*/ 128 h 132"/>
              <a:gd name="T34" fmla="*/ 7 w 146"/>
              <a:gd name="T35" fmla="*/ 47 h 132"/>
              <a:gd name="T36" fmla="*/ 7 w 146"/>
              <a:gd name="T37" fmla="*/ 47 h 132"/>
              <a:gd name="T38" fmla="*/ 7 w 146"/>
              <a:gd name="T39" fmla="*/ 47 h 132"/>
              <a:gd name="T40" fmla="*/ 7 w 146"/>
              <a:gd name="T41" fmla="*/ 44 h 132"/>
              <a:gd name="T42" fmla="*/ 37 w 146"/>
              <a:gd name="T43" fmla="*/ 13 h 132"/>
              <a:gd name="T44" fmla="*/ 59 w 146"/>
              <a:gd name="T45" fmla="*/ 21 h 132"/>
              <a:gd name="T46" fmla="*/ 50 w 146"/>
              <a:gd name="T47" fmla="*/ 53 h 132"/>
              <a:gd name="T48" fmla="*/ 66 w 146"/>
              <a:gd name="T49" fmla="*/ 73 h 132"/>
              <a:gd name="T50" fmla="*/ 53 w 146"/>
              <a:gd name="T51" fmla="*/ 102 h 132"/>
              <a:gd name="T52" fmla="*/ 58 w 146"/>
              <a:gd name="T53" fmla="*/ 121 h 132"/>
              <a:gd name="T54" fmla="*/ 7 w 146"/>
              <a:gd name="T55" fmla="*/ 47 h 132"/>
              <a:gd name="T56" fmla="*/ 146 w 146"/>
              <a:gd name="T57" fmla="*/ 37 h 132"/>
              <a:gd name="T58" fmla="*/ 109 w 146"/>
              <a:gd name="T59" fmla="*/ 0 h 132"/>
              <a:gd name="T60" fmla="*/ 81 w 146"/>
              <a:gd name="T61" fmla="*/ 11 h 132"/>
              <a:gd name="T62" fmla="*/ 81 w 146"/>
              <a:gd name="T63" fmla="*/ 11 h 132"/>
              <a:gd name="T64" fmla="*/ 80 w 146"/>
              <a:gd name="T65" fmla="*/ 13 h 132"/>
              <a:gd name="T66" fmla="*/ 80 w 146"/>
              <a:gd name="T67" fmla="*/ 13 h 132"/>
              <a:gd name="T68" fmla="*/ 70 w 146"/>
              <a:gd name="T69" fmla="*/ 46 h 132"/>
              <a:gd name="T70" fmla="*/ 86 w 146"/>
              <a:gd name="T71" fmla="*/ 66 h 132"/>
              <a:gd name="T72" fmla="*/ 73 w 146"/>
              <a:gd name="T73" fmla="*/ 96 h 132"/>
              <a:gd name="T74" fmla="*/ 80 w 146"/>
              <a:gd name="T75" fmla="*/ 123 h 132"/>
              <a:gd name="T76" fmla="*/ 80 w 146"/>
              <a:gd name="T77" fmla="*/ 123 h 132"/>
              <a:gd name="T78" fmla="*/ 83 w 146"/>
              <a:gd name="T79" fmla="*/ 126 h 132"/>
              <a:gd name="T80" fmla="*/ 85 w 146"/>
              <a:gd name="T81" fmla="*/ 125 h 132"/>
              <a:gd name="T82" fmla="*/ 146 w 146"/>
              <a:gd name="T83" fmla="*/ 41 h 132"/>
              <a:gd name="T84" fmla="*/ 146 w 146"/>
              <a:gd name="T85" fmla="*/ 41 h 132"/>
              <a:gd name="T86" fmla="*/ 146 w 146"/>
              <a:gd name="T87" fmla="*/ 37 h 132"/>
              <a:gd name="T88" fmla="*/ 139 w 146"/>
              <a:gd name="T89" fmla="*/ 40 h 132"/>
              <a:gd name="T90" fmla="*/ 139 w 146"/>
              <a:gd name="T91" fmla="*/ 40 h 132"/>
              <a:gd name="T92" fmla="*/ 139 w 146"/>
              <a:gd name="T93" fmla="*/ 41 h 132"/>
              <a:gd name="T94" fmla="*/ 85 w 146"/>
              <a:gd name="T95" fmla="*/ 117 h 132"/>
              <a:gd name="T96" fmla="*/ 81 w 146"/>
              <a:gd name="T97" fmla="*/ 96 h 132"/>
              <a:gd name="T98" fmla="*/ 94 w 146"/>
              <a:gd name="T99" fmla="*/ 65 h 132"/>
              <a:gd name="T100" fmla="*/ 77 w 146"/>
              <a:gd name="T101" fmla="*/ 45 h 132"/>
              <a:gd name="T102" fmla="*/ 86 w 146"/>
              <a:gd name="T103" fmla="*/ 15 h 132"/>
              <a:gd name="T104" fmla="*/ 86 w 146"/>
              <a:gd name="T105" fmla="*/ 15 h 132"/>
              <a:gd name="T106" fmla="*/ 109 w 146"/>
              <a:gd name="T107" fmla="*/ 6 h 132"/>
              <a:gd name="T108" fmla="*/ 139 w 146"/>
              <a:gd name="T109" fmla="*/ 37 h 132"/>
              <a:gd name="T110" fmla="*/ 139 w 146"/>
              <a:gd name="T111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32">
                <a:moveTo>
                  <a:pt x="66" y="128"/>
                </a:moveTo>
                <a:cubicBezTo>
                  <a:pt x="61" y="102"/>
                  <a:pt x="61" y="102"/>
                  <a:pt x="61" y="102"/>
                </a:cubicBezTo>
                <a:cubicBezTo>
                  <a:pt x="75" y="72"/>
                  <a:pt x="75" y="72"/>
                  <a:pt x="75" y="72"/>
                </a:cubicBezTo>
                <a:cubicBezTo>
                  <a:pt x="57" y="52"/>
                  <a:pt x="57" y="52"/>
                  <a:pt x="57" y="52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1"/>
                  <a:pt x="66" y="20"/>
                  <a:pt x="66" y="20"/>
                </a:cubicBezTo>
                <a:cubicBezTo>
                  <a:pt x="66" y="19"/>
                  <a:pt x="66" y="18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58" y="11"/>
                  <a:pt x="47" y="6"/>
                  <a:pt x="37" y="6"/>
                </a:cubicBezTo>
                <a:cubicBezTo>
                  <a:pt x="17" y="6"/>
                  <a:pt x="0" y="23"/>
                  <a:pt x="0" y="44"/>
                </a:cubicBezTo>
                <a:cubicBezTo>
                  <a:pt x="0" y="46"/>
                  <a:pt x="1" y="48"/>
                  <a:pt x="1" y="48"/>
                </a:cubicBezTo>
                <a:cubicBezTo>
                  <a:pt x="1" y="48"/>
                  <a:pt x="1" y="48"/>
                  <a:pt x="1" y="48"/>
                </a:cubicBezTo>
                <a:cubicBezTo>
                  <a:pt x="4" y="82"/>
                  <a:pt x="49" y="124"/>
                  <a:pt x="61" y="131"/>
                </a:cubicBezTo>
                <a:cubicBezTo>
                  <a:pt x="61" y="132"/>
                  <a:pt x="62" y="132"/>
                  <a:pt x="63" y="132"/>
                </a:cubicBezTo>
                <a:cubicBezTo>
                  <a:pt x="65" y="132"/>
                  <a:pt x="66" y="131"/>
                  <a:pt x="66" y="129"/>
                </a:cubicBezTo>
                <a:cubicBezTo>
                  <a:pt x="66" y="129"/>
                  <a:pt x="66" y="128"/>
                  <a:pt x="66" y="128"/>
                </a:cubicBezTo>
                <a:close/>
                <a:moveTo>
                  <a:pt x="7" y="47"/>
                </a:move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6"/>
                  <a:pt x="7" y="45"/>
                  <a:pt x="7" y="44"/>
                </a:cubicBezTo>
                <a:cubicBezTo>
                  <a:pt x="7" y="27"/>
                  <a:pt x="21" y="13"/>
                  <a:pt x="37" y="13"/>
                </a:cubicBezTo>
                <a:cubicBezTo>
                  <a:pt x="45" y="13"/>
                  <a:pt x="54" y="16"/>
                  <a:pt x="59" y="21"/>
                </a:cubicBezTo>
                <a:cubicBezTo>
                  <a:pt x="50" y="53"/>
                  <a:pt x="50" y="53"/>
                  <a:pt x="50" y="53"/>
                </a:cubicBezTo>
                <a:cubicBezTo>
                  <a:pt x="66" y="73"/>
                  <a:pt x="66" y="73"/>
                  <a:pt x="66" y="73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42" y="108"/>
                  <a:pt x="10" y="74"/>
                  <a:pt x="7" y="47"/>
                </a:cubicBezTo>
                <a:close/>
                <a:moveTo>
                  <a:pt x="146" y="37"/>
                </a:moveTo>
                <a:cubicBezTo>
                  <a:pt x="146" y="16"/>
                  <a:pt x="129" y="0"/>
                  <a:pt x="109" y="0"/>
                </a:cubicBezTo>
                <a:cubicBezTo>
                  <a:pt x="99" y="0"/>
                  <a:pt x="88" y="4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2"/>
                  <a:pt x="80" y="13"/>
                </a:cubicBezTo>
                <a:cubicBezTo>
                  <a:pt x="80" y="13"/>
                  <a:pt x="80" y="13"/>
                  <a:pt x="80" y="13"/>
                </a:cubicBezTo>
                <a:cubicBezTo>
                  <a:pt x="70" y="46"/>
                  <a:pt x="70" y="46"/>
                  <a:pt x="70" y="46"/>
                </a:cubicBezTo>
                <a:cubicBezTo>
                  <a:pt x="86" y="66"/>
                  <a:pt x="86" y="66"/>
                  <a:pt x="86" y="66"/>
                </a:cubicBezTo>
                <a:cubicBezTo>
                  <a:pt x="73" y="96"/>
                  <a:pt x="73" y="96"/>
                  <a:pt x="73" y="96"/>
                </a:cubicBezTo>
                <a:cubicBezTo>
                  <a:pt x="80" y="123"/>
                  <a:pt x="80" y="123"/>
                  <a:pt x="80" y="123"/>
                </a:cubicBezTo>
                <a:cubicBezTo>
                  <a:pt x="80" y="123"/>
                  <a:pt x="80" y="123"/>
                  <a:pt x="80" y="123"/>
                </a:cubicBezTo>
                <a:cubicBezTo>
                  <a:pt x="80" y="124"/>
                  <a:pt x="81" y="126"/>
                  <a:pt x="83" y="126"/>
                </a:cubicBezTo>
                <a:cubicBezTo>
                  <a:pt x="84" y="126"/>
                  <a:pt x="85" y="125"/>
                  <a:pt x="85" y="125"/>
                </a:cubicBezTo>
                <a:cubicBezTo>
                  <a:pt x="97" y="118"/>
                  <a:pt x="142" y="75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6" y="41"/>
                  <a:pt x="146" y="39"/>
                  <a:pt x="146" y="37"/>
                </a:cubicBezTo>
                <a:close/>
                <a:moveTo>
                  <a:pt x="139" y="40"/>
                </a:moveTo>
                <a:cubicBezTo>
                  <a:pt x="139" y="40"/>
                  <a:pt x="139" y="40"/>
                  <a:pt x="139" y="40"/>
                </a:cubicBezTo>
                <a:cubicBezTo>
                  <a:pt x="139" y="40"/>
                  <a:pt x="139" y="41"/>
                  <a:pt x="139" y="41"/>
                </a:cubicBezTo>
                <a:cubicBezTo>
                  <a:pt x="136" y="69"/>
                  <a:pt x="99" y="107"/>
                  <a:pt x="85" y="117"/>
                </a:cubicBezTo>
                <a:cubicBezTo>
                  <a:pt x="81" y="96"/>
                  <a:pt x="81" y="96"/>
                  <a:pt x="81" y="96"/>
                </a:cubicBezTo>
                <a:cubicBezTo>
                  <a:pt x="94" y="65"/>
                  <a:pt x="94" y="65"/>
                  <a:pt x="94" y="65"/>
                </a:cubicBezTo>
                <a:cubicBezTo>
                  <a:pt x="77" y="45"/>
                  <a:pt x="77" y="45"/>
                  <a:pt x="77" y="45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15"/>
                  <a:pt x="86" y="15"/>
                  <a:pt x="86" y="15"/>
                </a:cubicBezTo>
                <a:cubicBezTo>
                  <a:pt x="92" y="10"/>
                  <a:pt x="101" y="6"/>
                  <a:pt x="109" y="6"/>
                </a:cubicBezTo>
                <a:cubicBezTo>
                  <a:pt x="126" y="6"/>
                  <a:pt x="139" y="20"/>
                  <a:pt x="139" y="37"/>
                </a:cubicBezTo>
                <a:cubicBezTo>
                  <a:pt x="139" y="38"/>
                  <a:pt x="139" y="40"/>
                  <a:pt x="139" y="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74"/>
          <p:cNvSpPr>
            <a:spLocks noEditPoints="1"/>
          </p:cNvSpPr>
          <p:nvPr/>
        </p:nvSpPr>
        <p:spPr bwMode="auto">
          <a:xfrm>
            <a:off x="10643572" y="5341366"/>
            <a:ext cx="547688" cy="549275"/>
          </a:xfrm>
          <a:custGeom>
            <a:avLst/>
            <a:gdLst>
              <a:gd name="T0" fmla="*/ 53 w 146"/>
              <a:gd name="T1" fmla="*/ 66 h 146"/>
              <a:gd name="T2" fmla="*/ 60 w 146"/>
              <a:gd name="T3" fmla="*/ 66 h 146"/>
              <a:gd name="T4" fmla="*/ 63 w 146"/>
              <a:gd name="T5" fmla="*/ 80 h 146"/>
              <a:gd name="T6" fmla="*/ 63 w 146"/>
              <a:gd name="T7" fmla="*/ 86 h 146"/>
              <a:gd name="T8" fmla="*/ 63 w 146"/>
              <a:gd name="T9" fmla="*/ 80 h 146"/>
              <a:gd name="T10" fmla="*/ 70 w 146"/>
              <a:gd name="T11" fmla="*/ 56 h 146"/>
              <a:gd name="T12" fmla="*/ 63 w 146"/>
              <a:gd name="T13" fmla="*/ 56 h 146"/>
              <a:gd name="T14" fmla="*/ 47 w 146"/>
              <a:gd name="T15" fmla="*/ 73 h 146"/>
              <a:gd name="T16" fmla="*/ 47 w 146"/>
              <a:gd name="T17" fmla="*/ 80 h 146"/>
              <a:gd name="T18" fmla="*/ 47 w 146"/>
              <a:gd name="T19" fmla="*/ 73 h 146"/>
              <a:gd name="T20" fmla="*/ 66 w 146"/>
              <a:gd name="T21" fmla="*/ 99 h 146"/>
              <a:gd name="T22" fmla="*/ 73 w 146"/>
              <a:gd name="T23" fmla="*/ 99 h 146"/>
              <a:gd name="T24" fmla="*/ 73 w 146"/>
              <a:gd name="T25" fmla="*/ 47 h 146"/>
              <a:gd name="T26" fmla="*/ 80 w 146"/>
              <a:gd name="T27" fmla="*/ 47 h 146"/>
              <a:gd name="T28" fmla="*/ 73 w 146"/>
              <a:gd name="T29" fmla="*/ 47 h 146"/>
              <a:gd name="T30" fmla="*/ 70 w 146"/>
              <a:gd name="T31" fmla="*/ 73 h 146"/>
              <a:gd name="T32" fmla="*/ 76 w 146"/>
              <a:gd name="T33" fmla="*/ 73 h 146"/>
              <a:gd name="T34" fmla="*/ 146 w 146"/>
              <a:gd name="T35" fmla="*/ 33 h 146"/>
              <a:gd name="T36" fmla="*/ 93 w 146"/>
              <a:gd name="T37" fmla="*/ 7 h 146"/>
              <a:gd name="T38" fmla="*/ 89 w 146"/>
              <a:gd name="T39" fmla="*/ 10 h 146"/>
              <a:gd name="T40" fmla="*/ 10 w 146"/>
              <a:gd name="T41" fmla="*/ 89 h 146"/>
              <a:gd name="T42" fmla="*/ 33 w 146"/>
              <a:gd name="T43" fmla="*/ 146 h 146"/>
              <a:gd name="T44" fmla="*/ 136 w 146"/>
              <a:gd name="T45" fmla="*/ 57 h 146"/>
              <a:gd name="T46" fmla="*/ 140 w 146"/>
              <a:gd name="T47" fmla="*/ 53 h 146"/>
              <a:gd name="T48" fmla="*/ 146 w 146"/>
              <a:gd name="T49" fmla="*/ 33 h 146"/>
              <a:gd name="T50" fmla="*/ 33 w 146"/>
              <a:gd name="T51" fmla="*/ 139 h 146"/>
              <a:gd name="T52" fmla="*/ 15 w 146"/>
              <a:gd name="T53" fmla="*/ 94 h 146"/>
              <a:gd name="T54" fmla="*/ 65 w 146"/>
              <a:gd name="T55" fmla="*/ 119 h 146"/>
              <a:gd name="T56" fmla="*/ 69 w 146"/>
              <a:gd name="T57" fmla="*/ 114 h 146"/>
              <a:gd name="T58" fmla="*/ 77 w 146"/>
              <a:gd name="T59" fmla="*/ 32 h 146"/>
              <a:gd name="T60" fmla="*/ 69 w 146"/>
              <a:gd name="T61" fmla="*/ 114 h 146"/>
              <a:gd name="T62" fmla="*/ 135 w 146"/>
              <a:gd name="T63" fmla="*/ 49 h 146"/>
              <a:gd name="T64" fmla="*/ 132 w 146"/>
              <a:gd name="T65" fmla="*/ 52 h 146"/>
              <a:gd name="T66" fmla="*/ 82 w 146"/>
              <a:gd name="T67" fmla="*/ 27 h 146"/>
              <a:gd name="T68" fmla="*/ 94 w 146"/>
              <a:gd name="T69" fmla="*/ 15 h 146"/>
              <a:gd name="T70" fmla="*/ 98 w 146"/>
              <a:gd name="T71" fmla="*/ 12 h 146"/>
              <a:gd name="T72" fmla="*/ 139 w 146"/>
              <a:gd name="T73" fmla="*/ 33 h 146"/>
              <a:gd name="T74" fmla="*/ 90 w 146"/>
              <a:gd name="T75" fmla="*/ 83 h 146"/>
              <a:gd name="T76" fmla="*/ 90 w 146"/>
              <a:gd name="T77" fmla="*/ 76 h 146"/>
              <a:gd name="T78" fmla="*/ 90 w 146"/>
              <a:gd name="T79" fmla="*/ 83 h 146"/>
              <a:gd name="T80" fmla="*/ 86 w 146"/>
              <a:gd name="T81" fmla="*/ 63 h 146"/>
              <a:gd name="T82" fmla="*/ 80 w 146"/>
              <a:gd name="T83" fmla="*/ 63 h 146"/>
              <a:gd name="T84" fmla="*/ 100 w 146"/>
              <a:gd name="T85" fmla="*/ 73 h 146"/>
              <a:gd name="T86" fmla="*/ 100 w 146"/>
              <a:gd name="T87" fmla="*/ 66 h 146"/>
              <a:gd name="T88" fmla="*/ 100 w 146"/>
              <a:gd name="T89" fmla="*/ 73 h 146"/>
              <a:gd name="T90" fmla="*/ 76 w 146"/>
              <a:gd name="T91" fmla="*/ 90 h 146"/>
              <a:gd name="T92" fmla="*/ 83 w 146"/>
              <a:gd name="T93" fmla="*/ 9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6" h="146">
                <a:moveTo>
                  <a:pt x="57" y="63"/>
                </a:moveTo>
                <a:cubicBezTo>
                  <a:pt x="55" y="63"/>
                  <a:pt x="53" y="65"/>
                  <a:pt x="53" y="66"/>
                </a:cubicBezTo>
                <a:cubicBezTo>
                  <a:pt x="53" y="68"/>
                  <a:pt x="55" y="70"/>
                  <a:pt x="57" y="70"/>
                </a:cubicBezTo>
                <a:cubicBezTo>
                  <a:pt x="58" y="70"/>
                  <a:pt x="60" y="68"/>
                  <a:pt x="60" y="66"/>
                </a:cubicBezTo>
                <a:cubicBezTo>
                  <a:pt x="60" y="65"/>
                  <a:pt x="58" y="63"/>
                  <a:pt x="57" y="63"/>
                </a:cubicBezTo>
                <a:close/>
                <a:moveTo>
                  <a:pt x="63" y="80"/>
                </a:moveTo>
                <a:cubicBezTo>
                  <a:pt x="61" y="80"/>
                  <a:pt x="60" y="81"/>
                  <a:pt x="60" y="83"/>
                </a:cubicBezTo>
                <a:cubicBezTo>
                  <a:pt x="60" y="85"/>
                  <a:pt x="61" y="86"/>
                  <a:pt x="63" y="86"/>
                </a:cubicBezTo>
                <a:cubicBezTo>
                  <a:pt x="65" y="86"/>
                  <a:pt x="66" y="85"/>
                  <a:pt x="66" y="83"/>
                </a:cubicBezTo>
                <a:cubicBezTo>
                  <a:pt x="66" y="81"/>
                  <a:pt x="65" y="80"/>
                  <a:pt x="63" y="80"/>
                </a:cubicBezTo>
                <a:close/>
                <a:moveTo>
                  <a:pt x="66" y="60"/>
                </a:moveTo>
                <a:cubicBezTo>
                  <a:pt x="68" y="60"/>
                  <a:pt x="70" y="58"/>
                  <a:pt x="70" y="56"/>
                </a:cubicBezTo>
                <a:cubicBezTo>
                  <a:pt x="70" y="55"/>
                  <a:pt x="68" y="53"/>
                  <a:pt x="66" y="53"/>
                </a:cubicBezTo>
                <a:cubicBezTo>
                  <a:pt x="65" y="53"/>
                  <a:pt x="63" y="55"/>
                  <a:pt x="63" y="56"/>
                </a:cubicBezTo>
                <a:cubicBezTo>
                  <a:pt x="63" y="58"/>
                  <a:pt x="65" y="60"/>
                  <a:pt x="66" y="60"/>
                </a:cubicBezTo>
                <a:close/>
                <a:moveTo>
                  <a:pt x="47" y="73"/>
                </a:moveTo>
                <a:cubicBezTo>
                  <a:pt x="45" y="73"/>
                  <a:pt x="43" y="74"/>
                  <a:pt x="43" y="76"/>
                </a:cubicBezTo>
                <a:cubicBezTo>
                  <a:pt x="43" y="78"/>
                  <a:pt x="45" y="80"/>
                  <a:pt x="47" y="80"/>
                </a:cubicBezTo>
                <a:cubicBezTo>
                  <a:pt x="48" y="80"/>
                  <a:pt x="50" y="78"/>
                  <a:pt x="50" y="76"/>
                </a:cubicBezTo>
                <a:cubicBezTo>
                  <a:pt x="50" y="74"/>
                  <a:pt x="48" y="73"/>
                  <a:pt x="47" y="73"/>
                </a:cubicBezTo>
                <a:close/>
                <a:moveTo>
                  <a:pt x="70" y="96"/>
                </a:moveTo>
                <a:cubicBezTo>
                  <a:pt x="68" y="96"/>
                  <a:pt x="66" y="98"/>
                  <a:pt x="66" y="99"/>
                </a:cubicBezTo>
                <a:cubicBezTo>
                  <a:pt x="66" y="101"/>
                  <a:pt x="68" y="103"/>
                  <a:pt x="70" y="103"/>
                </a:cubicBezTo>
                <a:cubicBezTo>
                  <a:pt x="72" y="103"/>
                  <a:pt x="73" y="101"/>
                  <a:pt x="73" y="99"/>
                </a:cubicBezTo>
                <a:cubicBezTo>
                  <a:pt x="73" y="98"/>
                  <a:pt x="72" y="96"/>
                  <a:pt x="70" y="96"/>
                </a:cubicBezTo>
                <a:close/>
                <a:moveTo>
                  <a:pt x="73" y="47"/>
                </a:moveTo>
                <a:cubicBezTo>
                  <a:pt x="73" y="48"/>
                  <a:pt x="75" y="50"/>
                  <a:pt x="76" y="50"/>
                </a:cubicBezTo>
                <a:cubicBezTo>
                  <a:pt x="78" y="50"/>
                  <a:pt x="80" y="48"/>
                  <a:pt x="80" y="47"/>
                </a:cubicBezTo>
                <a:cubicBezTo>
                  <a:pt x="80" y="45"/>
                  <a:pt x="78" y="43"/>
                  <a:pt x="76" y="43"/>
                </a:cubicBezTo>
                <a:cubicBezTo>
                  <a:pt x="75" y="43"/>
                  <a:pt x="73" y="45"/>
                  <a:pt x="73" y="47"/>
                </a:cubicBezTo>
                <a:close/>
                <a:moveTo>
                  <a:pt x="73" y="70"/>
                </a:moveTo>
                <a:cubicBezTo>
                  <a:pt x="71" y="70"/>
                  <a:pt x="70" y="71"/>
                  <a:pt x="70" y="73"/>
                </a:cubicBezTo>
                <a:cubicBezTo>
                  <a:pt x="70" y="75"/>
                  <a:pt x="71" y="76"/>
                  <a:pt x="73" y="76"/>
                </a:cubicBezTo>
                <a:cubicBezTo>
                  <a:pt x="75" y="76"/>
                  <a:pt x="76" y="75"/>
                  <a:pt x="76" y="73"/>
                </a:cubicBezTo>
                <a:cubicBezTo>
                  <a:pt x="76" y="71"/>
                  <a:pt x="75" y="70"/>
                  <a:pt x="73" y="70"/>
                </a:cubicBezTo>
                <a:close/>
                <a:moveTo>
                  <a:pt x="146" y="33"/>
                </a:moveTo>
                <a:cubicBezTo>
                  <a:pt x="146" y="15"/>
                  <a:pt x="131" y="0"/>
                  <a:pt x="113" y="0"/>
                </a:cubicBezTo>
                <a:cubicBezTo>
                  <a:pt x="105" y="0"/>
                  <a:pt x="99" y="3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89" y="10"/>
                  <a:pt x="89" y="10"/>
                  <a:pt x="89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10" y="89"/>
                  <a:pt x="10" y="89"/>
                  <a:pt x="10" y="89"/>
                </a:cubicBezTo>
                <a:cubicBezTo>
                  <a:pt x="4" y="95"/>
                  <a:pt x="0" y="104"/>
                  <a:pt x="0" y="113"/>
                </a:cubicBezTo>
                <a:cubicBezTo>
                  <a:pt x="0" y="131"/>
                  <a:pt x="15" y="146"/>
                  <a:pt x="33" y="146"/>
                </a:cubicBezTo>
                <a:cubicBezTo>
                  <a:pt x="43" y="146"/>
                  <a:pt x="51" y="142"/>
                  <a:pt x="57" y="136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39" y="53"/>
                  <a:pt x="139" y="53"/>
                  <a:pt x="139" y="53"/>
                </a:cubicBezTo>
                <a:cubicBezTo>
                  <a:pt x="143" y="48"/>
                  <a:pt x="146" y="41"/>
                  <a:pt x="146" y="33"/>
                </a:cubicBezTo>
                <a:close/>
                <a:moveTo>
                  <a:pt x="52" y="131"/>
                </a:moveTo>
                <a:cubicBezTo>
                  <a:pt x="47" y="136"/>
                  <a:pt x="41" y="139"/>
                  <a:pt x="33" y="139"/>
                </a:cubicBezTo>
                <a:cubicBezTo>
                  <a:pt x="19" y="139"/>
                  <a:pt x="7" y="127"/>
                  <a:pt x="7" y="113"/>
                </a:cubicBezTo>
                <a:cubicBezTo>
                  <a:pt x="7" y="105"/>
                  <a:pt x="10" y="99"/>
                  <a:pt x="15" y="94"/>
                </a:cubicBezTo>
                <a:cubicBezTo>
                  <a:pt x="27" y="81"/>
                  <a:pt x="27" y="81"/>
                  <a:pt x="27" y="81"/>
                </a:cubicBezTo>
                <a:cubicBezTo>
                  <a:pt x="65" y="119"/>
                  <a:pt x="65" y="119"/>
                  <a:pt x="65" y="119"/>
                </a:cubicBezTo>
                <a:lnTo>
                  <a:pt x="52" y="131"/>
                </a:lnTo>
                <a:close/>
                <a:moveTo>
                  <a:pt x="69" y="114"/>
                </a:moveTo>
                <a:cubicBezTo>
                  <a:pt x="32" y="77"/>
                  <a:pt x="32" y="77"/>
                  <a:pt x="32" y="77"/>
                </a:cubicBezTo>
                <a:cubicBezTo>
                  <a:pt x="77" y="32"/>
                  <a:pt x="77" y="32"/>
                  <a:pt x="77" y="32"/>
                </a:cubicBezTo>
                <a:cubicBezTo>
                  <a:pt x="114" y="69"/>
                  <a:pt x="114" y="69"/>
                  <a:pt x="114" y="69"/>
                </a:cubicBezTo>
                <a:lnTo>
                  <a:pt x="69" y="114"/>
                </a:lnTo>
                <a:close/>
                <a:moveTo>
                  <a:pt x="135" y="48"/>
                </a:moveTo>
                <a:cubicBezTo>
                  <a:pt x="135" y="49"/>
                  <a:pt x="135" y="49"/>
                  <a:pt x="135" y="49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82" y="27"/>
                  <a:pt x="82" y="27"/>
                  <a:pt x="82" y="27"/>
                </a:cubicBezTo>
                <a:cubicBezTo>
                  <a:pt x="94" y="15"/>
                  <a:pt x="94" y="15"/>
                  <a:pt x="94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7" y="11"/>
                  <a:pt x="97" y="11"/>
                  <a:pt x="97" y="11"/>
                </a:cubicBezTo>
                <a:cubicBezTo>
                  <a:pt x="98" y="12"/>
                  <a:pt x="98" y="12"/>
                  <a:pt x="98" y="12"/>
                </a:cubicBezTo>
                <a:cubicBezTo>
                  <a:pt x="102" y="9"/>
                  <a:pt x="107" y="7"/>
                  <a:pt x="113" y="7"/>
                </a:cubicBezTo>
                <a:cubicBezTo>
                  <a:pt x="127" y="7"/>
                  <a:pt x="139" y="19"/>
                  <a:pt x="139" y="33"/>
                </a:cubicBezTo>
                <a:cubicBezTo>
                  <a:pt x="139" y="39"/>
                  <a:pt x="138" y="44"/>
                  <a:pt x="135" y="48"/>
                </a:cubicBezTo>
                <a:close/>
                <a:moveTo>
                  <a:pt x="90" y="83"/>
                </a:moveTo>
                <a:cubicBezTo>
                  <a:pt x="91" y="83"/>
                  <a:pt x="93" y="81"/>
                  <a:pt x="93" y="80"/>
                </a:cubicBezTo>
                <a:cubicBezTo>
                  <a:pt x="93" y="78"/>
                  <a:pt x="91" y="76"/>
                  <a:pt x="90" y="76"/>
                </a:cubicBezTo>
                <a:cubicBezTo>
                  <a:pt x="88" y="76"/>
                  <a:pt x="86" y="78"/>
                  <a:pt x="86" y="80"/>
                </a:cubicBezTo>
                <a:cubicBezTo>
                  <a:pt x="86" y="81"/>
                  <a:pt x="88" y="83"/>
                  <a:pt x="90" y="83"/>
                </a:cubicBezTo>
                <a:close/>
                <a:moveTo>
                  <a:pt x="83" y="66"/>
                </a:moveTo>
                <a:cubicBezTo>
                  <a:pt x="85" y="66"/>
                  <a:pt x="86" y="65"/>
                  <a:pt x="86" y="63"/>
                </a:cubicBezTo>
                <a:cubicBezTo>
                  <a:pt x="86" y="61"/>
                  <a:pt x="85" y="60"/>
                  <a:pt x="83" y="60"/>
                </a:cubicBezTo>
                <a:cubicBezTo>
                  <a:pt x="81" y="60"/>
                  <a:pt x="80" y="61"/>
                  <a:pt x="80" y="63"/>
                </a:cubicBezTo>
                <a:cubicBezTo>
                  <a:pt x="80" y="65"/>
                  <a:pt x="81" y="66"/>
                  <a:pt x="83" y="66"/>
                </a:cubicBezTo>
                <a:close/>
                <a:moveTo>
                  <a:pt x="100" y="73"/>
                </a:moveTo>
                <a:cubicBezTo>
                  <a:pt x="101" y="73"/>
                  <a:pt x="103" y="72"/>
                  <a:pt x="103" y="70"/>
                </a:cubicBezTo>
                <a:cubicBezTo>
                  <a:pt x="103" y="68"/>
                  <a:pt x="101" y="66"/>
                  <a:pt x="100" y="66"/>
                </a:cubicBezTo>
                <a:cubicBezTo>
                  <a:pt x="98" y="66"/>
                  <a:pt x="96" y="68"/>
                  <a:pt x="96" y="70"/>
                </a:cubicBezTo>
                <a:cubicBezTo>
                  <a:pt x="96" y="72"/>
                  <a:pt x="98" y="73"/>
                  <a:pt x="100" y="73"/>
                </a:cubicBezTo>
                <a:close/>
                <a:moveTo>
                  <a:pt x="80" y="86"/>
                </a:moveTo>
                <a:cubicBezTo>
                  <a:pt x="78" y="86"/>
                  <a:pt x="76" y="88"/>
                  <a:pt x="76" y="90"/>
                </a:cubicBezTo>
                <a:cubicBezTo>
                  <a:pt x="76" y="91"/>
                  <a:pt x="78" y="93"/>
                  <a:pt x="80" y="93"/>
                </a:cubicBezTo>
                <a:cubicBezTo>
                  <a:pt x="82" y="93"/>
                  <a:pt x="83" y="91"/>
                  <a:pt x="83" y="90"/>
                </a:cubicBezTo>
                <a:cubicBezTo>
                  <a:pt x="83" y="88"/>
                  <a:pt x="82" y="86"/>
                  <a:pt x="80" y="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75"/>
          <p:cNvSpPr>
            <a:spLocks noEditPoints="1"/>
          </p:cNvSpPr>
          <p:nvPr/>
        </p:nvSpPr>
        <p:spPr bwMode="auto">
          <a:xfrm>
            <a:off x="11686560" y="5341366"/>
            <a:ext cx="549275" cy="549275"/>
          </a:xfrm>
          <a:custGeom>
            <a:avLst/>
            <a:gdLst>
              <a:gd name="T0" fmla="*/ 106 w 146"/>
              <a:gd name="T1" fmla="*/ 60 h 146"/>
              <a:gd name="T2" fmla="*/ 86 w 146"/>
              <a:gd name="T3" fmla="*/ 60 h 146"/>
              <a:gd name="T4" fmla="*/ 86 w 146"/>
              <a:gd name="T5" fmla="*/ 40 h 146"/>
              <a:gd name="T6" fmla="*/ 80 w 146"/>
              <a:gd name="T7" fmla="*/ 33 h 146"/>
              <a:gd name="T8" fmla="*/ 67 w 146"/>
              <a:gd name="T9" fmla="*/ 33 h 146"/>
              <a:gd name="T10" fmla="*/ 60 w 146"/>
              <a:gd name="T11" fmla="*/ 40 h 146"/>
              <a:gd name="T12" fmla="*/ 60 w 146"/>
              <a:gd name="T13" fmla="*/ 60 h 146"/>
              <a:gd name="T14" fmla="*/ 40 w 146"/>
              <a:gd name="T15" fmla="*/ 60 h 146"/>
              <a:gd name="T16" fmla="*/ 33 w 146"/>
              <a:gd name="T17" fmla="*/ 66 h 146"/>
              <a:gd name="T18" fmla="*/ 33 w 146"/>
              <a:gd name="T19" fmla="*/ 80 h 146"/>
              <a:gd name="T20" fmla="*/ 40 w 146"/>
              <a:gd name="T21" fmla="*/ 86 h 146"/>
              <a:gd name="T22" fmla="*/ 60 w 146"/>
              <a:gd name="T23" fmla="*/ 86 h 146"/>
              <a:gd name="T24" fmla="*/ 60 w 146"/>
              <a:gd name="T25" fmla="*/ 106 h 146"/>
              <a:gd name="T26" fmla="*/ 67 w 146"/>
              <a:gd name="T27" fmla="*/ 113 h 146"/>
              <a:gd name="T28" fmla="*/ 80 w 146"/>
              <a:gd name="T29" fmla="*/ 113 h 146"/>
              <a:gd name="T30" fmla="*/ 86 w 146"/>
              <a:gd name="T31" fmla="*/ 106 h 146"/>
              <a:gd name="T32" fmla="*/ 86 w 146"/>
              <a:gd name="T33" fmla="*/ 86 h 146"/>
              <a:gd name="T34" fmla="*/ 106 w 146"/>
              <a:gd name="T35" fmla="*/ 86 h 146"/>
              <a:gd name="T36" fmla="*/ 113 w 146"/>
              <a:gd name="T37" fmla="*/ 80 h 146"/>
              <a:gd name="T38" fmla="*/ 113 w 146"/>
              <a:gd name="T39" fmla="*/ 66 h 146"/>
              <a:gd name="T40" fmla="*/ 106 w 146"/>
              <a:gd name="T41" fmla="*/ 60 h 146"/>
              <a:gd name="T42" fmla="*/ 106 w 146"/>
              <a:gd name="T43" fmla="*/ 80 h 146"/>
              <a:gd name="T44" fmla="*/ 80 w 146"/>
              <a:gd name="T45" fmla="*/ 80 h 146"/>
              <a:gd name="T46" fmla="*/ 80 w 146"/>
              <a:gd name="T47" fmla="*/ 106 h 146"/>
              <a:gd name="T48" fmla="*/ 67 w 146"/>
              <a:gd name="T49" fmla="*/ 106 h 146"/>
              <a:gd name="T50" fmla="*/ 67 w 146"/>
              <a:gd name="T51" fmla="*/ 80 h 146"/>
              <a:gd name="T52" fmla="*/ 40 w 146"/>
              <a:gd name="T53" fmla="*/ 80 h 146"/>
              <a:gd name="T54" fmla="*/ 40 w 146"/>
              <a:gd name="T55" fmla="*/ 66 h 146"/>
              <a:gd name="T56" fmla="*/ 67 w 146"/>
              <a:gd name="T57" fmla="*/ 66 h 146"/>
              <a:gd name="T58" fmla="*/ 67 w 146"/>
              <a:gd name="T59" fmla="*/ 40 h 146"/>
              <a:gd name="T60" fmla="*/ 80 w 146"/>
              <a:gd name="T61" fmla="*/ 40 h 146"/>
              <a:gd name="T62" fmla="*/ 80 w 146"/>
              <a:gd name="T63" fmla="*/ 66 h 146"/>
              <a:gd name="T64" fmla="*/ 106 w 146"/>
              <a:gd name="T65" fmla="*/ 66 h 146"/>
              <a:gd name="T66" fmla="*/ 106 w 146"/>
              <a:gd name="T67" fmla="*/ 80 h 146"/>
              <a:gd name="T68" fmla="*/ 133 w 146"/>
              <a:gd name="T69" fmla="*/ 0 h 146"/>
              <a:gd name="T70" fmla="*/ 14 w 146"/>
              <a:gd name="T71" fmla="*/ 0 h 146"/>
              <a:gd name="T72" fmla="*/ 0 w 146"/>
              <a:gd name="T73" fmla="*/ 13 h 146"/>
              <a:gd name="T74" fmla="*/ 0 w 146"/>
              <a:gd name="T75" fmla="*/ 133 h 146"/>
              <a:gd name="T76" fmla="*/ 14 w 146"/>
              <a:gd name="T77" fmla="*/ 146 h 146"/>
              <a:gd name="T78" fmla="*/ 133 w 146"/>
              <a:gd name="T79" fmla="*/ 146 h 146"/>
              <a:gd name="T80" fmla="*/ 146 w 146"/>
              <a:gd name="T81" fmla="*/ 133 h 146"/>
              <a:gd name="T82" fmla="*/ 146 w 146"/>
              <a:gd name="T83" fmla="*/ 13 h 146"/>
              <a:gd name="T84" fmla="*/ 133 w 146"/>
              <a:gd name="T85" fmla="*/ 0 h 146"/>
              <a:gd name="T86" fmla="*/ 139 w 146"/>
              <a:gd name="T87" fmla="*/ 133 h 146"/>
              <a:gd name="T88" fmla="*/ 133 w 146"/>
              <a:gd name="T89" fmla="*/ 139 h 146"/>
              <a:gd name="T90" fmla="*/ 14 w 146"/>
              <a:gd name="T91" fmla="*/ 139 h 146"/>
              <a:gd name="T92" fmla="*/ 7 w 146"/>
              <a:gd name="T93" fmla="*/ 133 h 146"/>
              <a:gd name="T94" fmla="*/ 7 w 146"/>
              <a:gd name="T95" fmla="*/ 13 h 146"/>
              <a:gd name="T96" fmla="*/ 14 w 146"/>
              <a:gd name="T97" fmla="*/ 7 h 146"/>
              <a:gd name="T98" fmla="*/ 133 w 146"/>
              <a:gd name="T99" fmla="*/ 7 h 146"/>
              <a:gd name="T100" fmla="*/ 139 w 146"/>
              <a:gd name="T101" fmla="*/ 13 h 146"/>
              <a:gd name="T102" fmla="*/ 139 w 146"/>
              <a:gd name="T103" fmla="*/ 13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6" h="146">
                <a:moveTo>
                  <a:pt x="106" y="60"/>
                </a:moveTo>
                <a:cubicBezTo>
                  <a:pt x="86" y="60"/>
                  <a:pt x="86" y="60"/>
                  <a:pt x="86" y="6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36"/>
                  <a:pt x="83" y="33"/>
                  <a:pt x="80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3" y="33"/>
                  <a:pt x="60" y="36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3" y="63"/>
                  <a:pt x="33" y="66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83"/>
                  <a:pt x="36" y="86"/>
                  <a:pt x="40" y="86"/>
                </a:cubicBezTo>
                <a:cubicBezTo>
                  <a:pt x="60" y="86"/>
                  <a:pt x="60" y="86"/>
                  <a:pt x="60" y="86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10"/>
                  <a:pt x="63" y="113"/>
                  <a:pt x="67" y="113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3" y="113"/>
                  <a:pt x="86" y="110"/>
                  <a:pt x="86" y="106"/>
                </a:cubicBezTo>
                <a:cubicBezTo>
                  <a:pt x="86" y="86"/>
                  <a:pt x="86" y="86"/>
                  <a:pt x="86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10" y="86"/>
                  <a:pt x="113" y="83"/>
                  <a:pt x="113" y="80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10" y="60"/>
                  <a:pt x="106" y="60"/>
                </a:cubicBezTo>
                <a:close/>
                <a:moveTo>
                  <a:pt x="106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7" y="80"/>
                  <a:pt x="67" y="80"/>
                  <a:pt x="67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66"/>
                  <a:pt x="40" y="66"/>
                  <a:pt x="40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40"/>
                  <a:pt x="67" y="40"/>
                  <a:pt x="67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66"/>
                  <a:pt x="80" y="66"/>
                  <a:pt x="80" y="66"/>
                </a:cubicBezTo>
                <a:cubicBezTo>
                  <a:pt x="106" y="66"/>
                  <a:pt x="106" y="66"/>
                  <a:pt x="106" y="66"/>
                </a:cubicBezTo>
                <a:lnTo>
                  <a:pt x="106" y="80"/>
                </a:lnTo>
                <a:close/>
                <a:moveTo>
                  <a:pt x="133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0"/>
                  <a:pt x="6" y="146"/>
                  <a:pt x="14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40" y="146"/>
                  <a:pt x="146" y="140"/>
                  <a:pt x="146" y="133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6"/>
                  <a:pt x="140" y="0"/>
                  <a:pt x="133" y="0"/>
                </a:cubicBezTo>
                <a:close/>
                <a:moveTo>
                  <a:pt x="139" y="133"/>
                </a:moveTo>
                <a:cubicBezTo>
                  <a:pt x="139" y="136"/>
                  <a:pt x="136" y="139"/>
                  <a:pt x="133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0" y="139"/>
                  <a:pt x="7" y="136"/>
                  <a:pt x="7" y="13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0"/>
                  <a:pt x="10" y="7"/>
                  <a:pt x="14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9" y="10"/>
                  <a:pt x="139" y="13"/>
                </a:cubicBezTo>
                <a:lnTo>
                  <a:pt x="139" y="13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12731135" y="5341366"/>
            <a:ext cx="547688" cy="549275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73 w 146"/>
              <a:gd name="T11" fmla="*/ 139 h 146"/>
              <a:gd name="T12" fmla="*/ 7 w 146"/>
              <a:gd name="T13" fmla="*/ 73 h 146"/>
              <a:gd name="T14" fmla="*/ 73 w 146"/>
              <a:gd name="T15" fmla="*/ 7 h 146"/>
              <a:gd name="T16" fmla="*/ 139 w 146"/>
              <a:gd name="T17" fmla="*/ 73 h 146"/>
              <a:gd name="T18" fmla="*/ 73 w 146"/>
              <a:gd name="T19" fmla="*/ 139 h 146"/>
              <a:gd name="T20" fmla="*/ 106 w 146"/>
              <a:gd name="T21" fmla="*/ 60 h 146"/>
              <a:gd name="T22" fmla="*/ 86 w 146"/>
              <a:gd name="T23" fmla="*/ 60 h 146"/>
              <a:gd name="T24" fmla="*/ 86 w 146"/>
              <a:gd name="T25" fmla="*/ 40 h 146"/>
              <a:gd name="T26" fmla="*/ 80 w 146"/>
              <a:gd name="T27" fmla="*/ 33 h 146"/>
              <a:gd name="T28" fmla="*/ 67 w 146"/>
              <a:gd name="T29" fmla="*/ 33 h 146"/>
              <a:gd name="T30" fmla="*/ 60 w 146"/>
              <a:gd name="T31" fmla="*/ 40 h 146"/>
              <a:gd name="T32" fmla="*/ 60 w 146"/>
              <a:gd name="T33" fmla="*/ 60 h 146"/>
              <a:gd name="T34" fmla="*/ 40 w 146"/>
              <a:gd name="T35" fmla="*/ 60 h 146"/>
              <a:gd name="T36" fmla="*/ 33 w 146"/>
              <a:gd name="T37" fmla="*/ 66 h 146"/>
              <a:gd name="T38" fmla="*/ 33 w 146"/>
              <a:gd name="T39" fmla="*/ 80 h 146"/>
              <a:gd name="T40" fmla="*/ 40 w 146"/>
              <a:gd name="T41" fmla="*/ 86 h 146"/>
              <a:gd name="T42" fmla="*/ 60 w 146"/>
              <a:gd name="T43" fmla="*/ 86 h 146"/>
              <a:gd name="T44" fmla="*/ 60 w 146"/>
              <a:gd name="T45" fmla="*/ 106 h 146"/>
              <a:gd name="T46" fmla="*/ 67 w 146"/>
              <a:gd name="T47" fmla="*/ 113 h 146"/>
              <a:gd name="T48" fmla="*/ 80 w 146"/>
              <a:gd name="T49" fmla="*/ 113 h 146"/>
              <a:gd name="T50" fmla="*/ 86 w 146"/>
              <a:gd name="T51" fmla="*/ 106 h 146"/>
              <a:gd name="T52" fmla="*/ 86 w 146"/>
              <a:gd name="T53" fmla="*/ 86 h 146"/>
              <a:gd name="T54" fmla="*/ 106 w 146"/>
              <a:gd name="T55" fmla="*/ 86 h 146"/>
              <a:gd name="T56" fmla="*/ 113 w 146"/>
              <a:gd name="T57" fmla="*/ 80 h 146"/>
              <a:gd name="T58" fmla="*/ 113 w 146"/>
              <a:gd name="T59" fmla="*/ 66 h 146"/>
              <a:gd name="T60" fmla="*/ 106 w 146"/>
              <a:gd name="T61" fmla="*/ 60 h 146"/>
              <a:gd name="T62" fmla="*/ 106 w 146"/>
              <a:gd name="T63" fmla="*/ 80 h 146"/>
              <a:gd name="T64" fmla="*/ 80 w 146"/>
              <a:gd name="T65" fmla="*/ 80 h 146"/>
              <a:gd name="T66" fmla="*/ 80 w 146"/>
              <a:gd name="T67" fmla="*/ 106 h 146"/>
              <a:gd name="T68" fmla="*/ 67 w 146"/>
              <a:gd name="T69" fmla="*/ 106 h 146"/>
              <a:gd name="T70" fmla="*/ 67 w 146"/>
              <a:gd name="T71" fmla="*/ 80 h 146"/>
              <a:gd name="T72" fmla="*/ 40 w 146"/>
              <a:gd name="T73" fmla="*/ 80 h 146"/>
              <a:gd name="T74" fmla="*/ 40 w 146"/>
              <a:gd name="T75" fmla="*/ 66 h 146"/>
              <a:gd name="T76" fmla="*/ 67 w 146"/>
              <a:gd name="T77" fmla="*/ 66 h 146"/>
              <a:gd name="T78" fmla="*/ 67 w 146"/>
              <a:gd name="T79" fmla="*/ 40 h 146"/>
              <a:gd name="T80" fmla="*/ 80 w 146"/>
              <a:gd name="T81" fmla="*/ 40 h 146"/>
              <a:gd name="T82" fmla="*/ 80 w 146"/>
              <a:gd name="T83" fmla="*/ 66 h 146"/>
              <a:gd name="T84" fmla="*/ 106 w 146"/>
              <a:gd name="T85" fmla="*/ 66 h 146"/>
              <a:gd name="T86" fmla="*/ 106 w 146"/>
              <a:gd name="T87" fmla="*/ 8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73" y="139"/>
                </a:moveTo>
                <a:cubicBezTo>
                  <a:pt x="37" y="139"/>
                  <a:pt x="7" y="110"/>
                  <a:pt x="7" y="73"/>
                </a:cubicBezTo>
                <a:cubicBezTo>
                  <a:pt x="7" y="36"/>
                  <a:pt x="37" y="7"/>
                  <a:pt x="73" y="7"/>
                </a:cubicBezTo>
                <a:cubicBezTo>
                  <a:pt x="110" y="7"/>
                  <a:pt x="139" y="36"/>
                  <a:pt x="139" y="73"/>
                </a:cubicBezTo>
                <a:cubicBezTo>
                  <a:pt x="139" y="110"/>
                  <a:pt x="110" y="139"/>
                  <a:pt x="73" y="139"/>
                </a:cubicBezTo>
                <a:close/>
                <a:moveTo>
                  <a:pt x="106" y="60"/>
                </a:moveTo>
                <a:cubicBezTo>
                  <a:pt x="86" y="60"/>
                  <a:pt x="86" y="60"/>
                  <a:pt x="86" y="6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36"/>
                  <a:pt x="83" y="33"/>
                  <a:pt x="80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3" y="33"/>
                  <a:pt x="60" y="36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3" y="63"/>
                  <a:pt x="33" y="66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83"/>
                  <a:pt x="36" y="86"/>
                  <a:pt x="40" y="86"/>
                </a:cubicBezTo>
                <a:cubicBezTo>
                  <a:pt x="60" y="86"/>
                  <a:pt x="60" y="86"/>
                  <a:pt x="60" y="86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10"/>
                  <a:pt x="63" y="113"/>
                  <a:pt x="67" y="113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3" y="113"/>
                  <a:pt x="86" y="110"/>
                  <a:pt x="86" y="106"/>
                </a:cubicBezTo>
                <a:cubicBezTo>
                  <a:pt x="86" y="86"/>
                  <a:pt x="86" y="86"/>
                  <a:pt x="86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10" y="86"/>
                  <a:pt x="113" y="83"/>
                  <a:pt x="113" y="80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10" y="60"/>
                  <a:pt x="106" y="60"/>
                </a:cubicBezTo>
                <a:close/>
                <a:moveTo>
                  <a:pt x="106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7" y="80"/>
                  <a:pt x="67" y="80"/>
                  <a:pt x="67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66"/>
                  <a:pt x="40" y="66"/>
                  <a:pt x="40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40"/>
                  <a:pt x="67" y="40"/>
                  <a:pt x="67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66"/>
                  <a:pt x="80" y="66"/>
                  <a:pt x="80" y="66"/>
                </a:cubicBezTo>
                <a:cubicBezTo>
                  <a:pt x="106" y="66"/>
                  <a:pt x="106" y="66"/>
                  <a:pt x="106" y="66"/>
                </a:cubicBezTo>
                <a:lnTo>
                  <a:pt x="106" y="8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13824922" y="5501933"/>
            <a:ext cx="549275" cy="198437"/>
          </a:xfrm>
          <a:custGeom>
            <a:avLst/>
            <a:gdLst>
              <a:gd name="T0" fmla="*/ 119 w 146"/>
              <a:gd name="T1" fmla="*/ 0 h 53"/>
              <a:gd name="T2" fmla="*/ 26 w 146"/>
              <a:gd name="T3" fmla="*/ 0 h 53"/>
              <a:gd name="T4" fmla="*/ 0 w 146"/>
              <a:gd name="T5" fmla="*/ 26 h 53"/>
              <a:gd name="T6" fmla="*/ 26 w 146"/>
              <a:gd name="T7" fmla="*/ 53 h 53"/>
              <a:gd name="T8" fmla="*/ 119 w 146"/>
              <a:gd name="T9" fmla="*/ 53 h 53"/>
              <a:gd name="T10" fmla="*/ 146 w 146"/>
              <a:gd name="T11" fmla="*/ 26 h 53"/>
              <a:gd name="T12" fmla="*/ 119 w 146"/>
              <a:gd name="T13" fmla="*/ 0 h 53"/>
              <a:gd name="T14" fmla="*/ 26 w 146"/>
              <a:gd name="T15" fmla="*/ 26 h 53"/>
              <a:gd name="T16" fmla="*/ 20 w 146"/>
              <a:gd name="T17" fmla="*/ 19 h 53"/>
              <a:gd name="T18" fmla="*/ 26 w 146"/>
              <a:gd name="T19" fmla="*/ 13 h 53"/>
              <a:gd name="T20" fmla="*/ 33 w 146"/>
              <a:gd name="T21" fmla="*/ 19 h 53"/>
              <a:gd name="T22" fmla="*/ 26 w 146"/>
              <a:gd name="T23" fmla="*/ 26 h 53"/>
              <a:gd name="T24" fmla="*/ 43 w 146"/>
              <a:gd name="T25" fmla="*/ 33 h 53"/>
              <a:gd name="T26" fmla="*/ 40 w 146"/>
              <a:gd name="T27" fmla="*/ 29 h 53"/>
              <a:gd name="T28" fmla="*/ 43 w 146"/>
              <a:gd name="T29" fmla="*/ 26 h 53"/>
              <a:gd name="T30" fmla="*/ 46 w 146"/>
              <a:gd name="T31" fmla="*/ 29 h 53"/>
              <a:gd name="T32" fmla="*/ 43 w 146"/>
              <a:gd name="T33" fmla="*/ 33 h 53"/>
              <a:gd name="T34" fmla="*/ 119 w 146"/>
              <a:gd name="T35" fmla="*/ 46 h 53"/>
              <a:gd name="T36" fmla="*/ 76 w 146"/>
              <a:gd name="T37" fmla="*/ 46 h 53"/>
              <a:gd name="T38" fmla="*/ 76 w 146"/>
              <a:gd name="T39" fmla="*/ 6 h 53"/>
              <a:gd name="T40" fmla="*/ 119 w 146"/>
              <a:gd name="T41" fmla="*/ 6 h 53"/>
              <a:gd name="T42" fmla="*/ 139 w 146"/>
              <a:gd name="T43" fmla="*/ 26 h 53"/>
              <a:gd name="T44" fmla="*/ 119 w 146"/>
              <a:gd name="T45" fmla="*/ 4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6" h="53">
                <a:moveTo>
                  <a:pt x="119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6"/>
                </a:cubicBezTo>
                <a:cubicBezTo>
                  <a:pt x="0" y="41"/>
                  <a:pt x="12" y="53"/>
                  <a:pt x="26" y="53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134" y="53"/>
                  <a:pt x="146" y="41"/>
                  <a:pt x="146" y="26"/>
                </a:cubicBezTo>
                <a:cubicBezTo>
                  <a:pt x="146" y="11"/>
                  <a:pt x="134" y="0"/>
                  <a:pt x="119" y="0"/>
                </a:cubicBezTo>
                <a:close/>
                <a:moveTo>
                  <a:pt x="26" y="26"/>
                </a:moveTo>
                <a:cubicBezTo>
                  <a:pt x="23" y="26"/>
                  <a:pt x="20" y="23"/>
                  <a:pt x="20" y="19"/>
                </a:cubicBezTo>
                <a:cubicBezTo>
                  <a:pt x="20" y="16"/>
                  <a:pt x="23" y="13"/>
                  <a:pt x="26" y="13"/>
                </a:cubicBezTo>
                <a:cubicBezTo>
                  <a:pt x="30" y="13"/>
                  <a:pt x="33" y="16"/>
                  <a:pt x="33" y="19"/>
                </a:cubicBezTo>
                <a:cubicBezTo>
                  <a:pt x="33" y="23"/>
                  <a:pt x="30" y="26"/>
                  <a:pt x="26" y="26"/>
                </a:cubicBezTo>
                <a:close/>
                <a:moveTo>
                  <a:pt x="43" y="33"/>
                </a:moveTo>
                <a:cubicBezTo>
                  <a:pt x="41" y="33"/>
                  <a:pt x="40" y="31"/>
                  <a:pt x="40" y="29"/>
                </a:cubicBezTo>
                <a:cubicBezTo>
                  <a:pt x="40" y="28"/>
                  <a:pt x="41" y="26"/>
                  <a:pt x="43" y="26"/>
                </a:cubicBezTo>
                <a:cubicBezTo>
                  <a:pt x="45" y="26"/>
                  <a:pt x="46" y="28"/>
                  <a:pt x="46" y="29"/>
                </a:cubicBezTo>
                <a:cubicBezTo>
                  <a:pt x="46" y="31"/>
                  <a:pt x="45" y="33"/>
                  <a:pt x="43" y="33"/>
                </a:cubicBezTo>
                <a:close/>
                <a:moveTo>
                  <a:pt x="119" y="46"/>
                </a:moveTo>
                <a:cubicBezTo>
                  <a:pt x="76" y="46"/>
                  <a:pt x="76" y="46"/>
                  <a:pt x="76" y="46"/>
                </a:cubicBezTo>
                <a:cubicBezTo>
                  <a:pt x="76" y="6"/>
                  <a:pt x="76" y="6"/>
                  <a:pt x="76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30" y="6"/>
                  <a:pt x="139" y="15"/>
                  <a:pt x="139" y="26"/>
                </a:cubicBezTo>
                <a:cubicBezTo>
                  <a:pt x="139" y="37"/>
                  <a:pt x="130" y="46"/>
                  <a:pt x="119" y="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8" name="Freeform 78"/>
          <p:cNvSpPr>
            <a:spLocks noEditPoints="1"/>
          </p:cNvSpPr>
          <p:nvPr/>
        </p:nvSpPr>
        <p:spPr bwMode="auto">
          <a:xfrm>
            <a:off x="14944110" y="5325721"/>
            <a:ext cx="398463" cy="547687"/>
          </a:xfrm>
          <a:custGeom>
            <a:avLst/>
            <a:gdLst>
              <a:gd name="T0" fmla="*/ 86 w 106"/>
              <a:gd name="T1" fmla="*/ 40 h 146"/>
              <a:gd name="T2" fmla="*/ 79 w 106"/>
              <a:gd name="T3" fmla="*/ 40 h 146"/>
              <a:gd name="T4" fmla="*/ 79 w 106"/>
              <a:gd name="T5" fmla="*/ 33 h 146"/>
              <a:gd name="T6" fmla="*/ 79 w 106"/>
              <a:gd name="T7" fmla="*/ 7 h 146"/>
              <a:gd name="T8" fmla="*/ 73 w 106"/>
              <a:gd name="T9" fmla="*/ 0 h 146"/>
              <a:gd name="T10" fmla="*/ 33 w 106"/>
              <a:gd name="T11" fmla="*/ 0 h 146"/>
              <a:gd name="T12" fmla="*/ 26 w 106"/>
              <a:gd name="T13" fmla="*/ 7 h 146"/>
              <a:gd name="T14" fmla="*/ 26 w 106"/>
              <a:gd name="T15" fmla="*/ 33 h 146"/>
              <a:gd name="T16" fmla="*/ 26 w 106"/>
              <a:gd name="T17" fmla="*/ 40 h 146"/>
              <a:gd name="T18" fmla="*/ 20 w 106"/>
              <a:gd name="T19" fmla="*/ 40 h 146"/>
              <a:gd name="T20" fmla="*/ 0 w 106"/>
              <a:gd name="T21" fmla="*/ 60 h 146"/>
              <a:gd name="T22" fmla="*/ 0 w 106"/>
              <a:gd name="T23" fmla="*/ 126 h 146"/>
              <a:gd name="T24" fmla="*/ 20 w 106"/>
              <a:gd name="T25" fmla="*/ 146 h 146"/>
              <a:gd name="T26" fmla="*/ 86 w 106"/>
              <a:gd name="T27" fmla="*/ 146 h 146"/>
              <a:gd name="T28" fmla="*/ 106 w 106"/>
              <a:gd name="T29" fmla="*/ 126 h 146"/>
              <a:gd name="T30" fmla="*/ 106 w 106"/>
              <a:gd name="T31" fmla="*/ 60 h 146"/>
              <a:gd name="T32" fmla="*/ 86 w 106"/>
              <a:gd name="T33" fmla="*/ 40 h 146"/>
              <a:gd name="T34" fmla="*/ 33 w 106"/>
              <a:gd name="T35" fmla="*/ 7 h 146"/>
              <a:gd name="T36" fmla="*/ 73 w 106"/>
              <a:gd name="T37" fmla="*/ 7 h 146"/>
              <a:gd name="T38" fmla="*/ 73 w 106"/>
              <a:gd name="T39" fmla="*/ 13 h 146"/>
              <a:gd name="T40" fmla="*/ 33 w 106"/>
              <a:gd name="T41" fmla="*/ 13 h 146"/>
              <a:gd name="T42" fmla="*/ 33 w 106"/>
              <a:gd name="T43" fmla="*/ 7 h 146"/>
              <a:gd name="T44" fmla="*/ 33 w 106"/>
              <a:gd name="T45" fmla="*/ 20 h 146"/>
              <a:gd name="T46" fmla="*/ 73 w 106"/>
              <a:gd name="T47" fmla="*/ 20 h 146"/>
              <a:gd name="T48" fmla="*/ 73 w 106"/>
              <a:gd name="T49" fmla="*/ 33 h 146"/>
              <a:gd name="T50" fmla="*/ 33 w 106"/>
              <a:gd name="T51" fmla="*/ 33 h 146"/>
              <a:gd name="T52" fmla="*/ 33 w 106"/>
              <a:gd name="T53" fmla="*/ 20 h 146"/>
              <a:gd name="T54" fmla="*/ 86 w 106"/>
              <a:gd name="T55" fmla="*/ 139 h 146"/>
              <a:gd name="T56" fmla="*/ 20 w 106"/>
              <a:gd name="T57" fmla="*/ 139 h 146"/>
              <a:gd name="T58" fmla="*/ 7 w 106"/>
              <a:gd name="T59" fmla="*/ 126 h 146"/>
              <a:gd name="T60" fmla="*/ 99 w 106"/>
              <a:gd name="T61" fmla="*/ 126 h 146"/>
              <a:gd name="T62" fmla="*/ 86 w 106"/>
              <a:gd name="T63" fmla="*/ 139 h 146"/>
              <a:gd name="T64" fmla="*/ 73 w 106"/>
              <a:gd name="T65" fmla="*/ 86 h 146"/>
              <a:gd name="T66" fmla="*/ 73 w 106"/>
              <a:gd name="T67" fmla="*/ 100 h 146"/>
              <a:gd name="T68" fmla="*/ 59 w 106"/>
              <a:gd name="T69" fmla="*/ 100 h 146"/>
              <a:gd name="T70" fmla="*/ 59 w 106"/>
              <a:gd name="T71" fmla="*/ 113 h 146"/>
              <a:gd name="T72" fmla="*/ 46 w 106"/>
              <a:gd name="T73" fmla="*/ 113 h 146"/>
              <a:gd name="T74" fmla="*/ 46 w 106"/>
              <a:gd name="T75" fmla="*/ 100 h 146"/>
              <a:gd name="T76" fmla="*/ 33 w 106"/>
              <a:gd name="T77" fmla="*/ 100 h 146"/>
              <a:gd name="T78" fmla="*/ 33 w 106"/>
              <a:gd name="T79" fmla="*/ 86 h 146"/>
              <a:gd name="T80" fmla="*/ 46 w 106"/>
              <a:gd name="T81" fmla="*/ 86 h 146"/>
              <a:gd name="T82" fmla="*/ 46 w 106"/>
              <a:gd name="T83" fmla="*/ 73 h 146"/>
              <a:gd name="T84" fmla="*/ 59 w 106"/>
              <a:gd name="T85" fmla="*/ 73 h 146"/>
              <a:gd name="T86" fmla="*/ 59 w 106"/>
              <a:gd name="T87" fmla="*/ 86 h 146"/>
              <a:gd name="T88" fmla="*/ 73 w 106"/>
              <a:gd name="T89" fmla="*/ 86 h 146"/>
              <a:gd name="T90" fmla="*/ 7 w 106"/>
              <a:gd name="T91" fmla="*/ 60 h 146"/>
              <a:gd name="T92" fmla="*/ 20 w 106"/>
              <a:gd name="T93" fmla="*/ 47 h 146"/>
              <a:gd name="T94" fmla="*/ 86 w 106"/>
              <a:gd name="T95" fmla="*/ 47 h 146"/>
              <a:gd name="T96" fmla="*/ 99 w 106"/>
              <a:gd name="T97" fmla="*/ 60 h 146"/>
              <a:gd name="T98" fmla="*/ 7 w 106"/>
              <a:gd name="T99" fmla="*/ 6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6" h="146">
                <a:moveTo>
                  <a:pt x="86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9" y="40"/>
                  <a:pt x="79" y="37"/>
                  <a:pt x="79" y="33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3"/>
                  <a:pt x="76" y="0"/>
                  <a:pt x="7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0"/>
                  <a:pt x="26" y="3"/>
                  <a:pt x="26" y="7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7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9" y="40"/>
                  <a:pt x="0" y="49"/>
                  <a:pt x="0" y="6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9" y="146"/>
                  <a:pt x="20" y="146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97" y="146"/>
                  <a:pt x="106" y="137"/>
                  <a:pt x="106" y="126"/>
                </a:cubicBezTo>
                <a:cubicBezTo>
                  <a:pt x="106" y="60"/>
                  <a:pt x="106" y="60"/>
                  <a:pt x="106" y="60"/>
                </a:cubicBezTo>
                <a:cubicBezTo>
                  <a:pt x="106" y="49"/>
                  <a:pt x="97" y="40"/>
                  <a:pt x="86" y="40"/>
                </a:cubicBezTo>
                <a:close/>
                <a:moveTo>
                  <a:pt x="33" y="7"/>
                </a:moveTo>
                <a:cubicBezTo>
                  <a:pt x="73" y="7"/>
                  <a:pt x="73" y="7"/>
                  <a:pt x="73" y="7"/>
                </a:cubicBezTo>
                <a:cubicBezTo>
                  <a:pt x="73" y="13"/>
                  <a:pt x="73" y="13"/>
                  <a:pt x="73" y="13"/>
                </a:cubicBezTo>
                <a:cubicBezTo>
                  <a:pt x="33" y="13"/>
                  <a:pt x="33" y="13"/>
                  <a:pt x="33" y="13"/>
                </a:cubicBezTo>
                <a:lnTo>
                  <a:pt x="33" y="7"/>
                </a:lnTo>
                <a:close/>
                <a:moveTo>
                  <a:pt x="33" y="20"/>
                </a:moveTo>
                <a:cubicBezTo>
                  <a:pt x="73" y="20"/>
                  <a:pt x="73" y="20"/>
                  <a:pt x="73" y="20"/>
                </a:cubicBezTo>
                <a:cubicBezTo>
                  <a:pt x="73" y="33"/>
                  <a:pt x="73" y="33"/>
                  <a:pt x="73" y="33"/>
                </a:cubicBezTo>
                <a:cubicBezTo>
                  <a:pt x="33" y="33"/>
                  <a:pt x="33" y="33"/>
                  <a:pt x="33" y="33"/>
                </a:cubicBezTo>
                <a:lnTo>
                  <a:pt x="33" y="20"/>
                </a:lnTo>
                <a:close/>
                <a:moveTo>
                  <a:pt x="86" y="139"/>
                </a:moveTo>
                <a:cubicBezTo>
                  <a:pt x="20" y="139"/>
                  <a:pt x="20" y="139"/>
                  <a:pt x="20" y="139"/>
                </a:cubicBezTo>
                <a:cubicBezTo>
                  <a:pt x="12" y="139"/>
                  <a:pt x="7" y="133"/>
                  <a:pt x="7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99" y="133"/>
                  <a:pt x="93" y="139"/>
                  <a:pt x="86" y="139"/>
                </a:cubicBezTo>
                <a:close/>
                <a:moveTo>
                  <a:pt x="73" y="86"/>
                </a:moveTo>
                <a:cubicBezTo>
                  <a:pt x="73" y="100"/>
                  <a:pt x="73" y="100"/>
                  <a:pt x="73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46" y="113"/>
                  <a:pt x="46" y="113"/>
                  <a:pt x="46" y="113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3" y="86"/>
                  <a:pt x="33" y="86"/>
                  <a:pt x="33" y="86"/>
                </a:cubicBezTo>
                <a:cubicBezTo>
                  <a:pt x="46" y="86"/>
                  <a:pt x="46" y="86"/>
                  <a:pt x="46" y="86"/>
                </a:cubicBezTo>
                <a:cubicBezTo>
                  <a:pt x="46" y="73"/>
                  <a:pt x="46" y="73"/>
                  <a:pt x="46" y="73"/>
                </a:cubicBezTo>
                <a:cubicBezTo>
                  <a:pt x="59" y="73"/>
                  <a:pt x="59" y="73"/>
                  <a:pt x="59" y="73"/>
                </a:cubicBezTo>
                <a:cubicBezTo>
                  <a:pt x="59" y="86"/>
                  <a:pt x="59" y="86"/>
                  <a:pt x="59" y="86"/>
                </a:cubicBezTo>
                <a:lnTo>
                  <a:pt x="73" y="86"/>
                </a:lnTo>
                <a:close/>
                <a:moveTo>
                  <a:pt x="7" y="60"/>
                </a:moveTo>
                <a:cubicBezTo>
                  <a:pt x="7" y="52"/>
                  <a:pt x="12" y="47"/>
                  <a:pt x="20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93" y="47"/>
                  <a:pt x="99" y="52"/>
                  <a:pt x="99" y="60"/>
                </a:cubicBezTo>
                <a:lnTo>
                  <a:pt x="7" y="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9" name="Freeform 79"/>
          <p:cNvSpPr>
            <a:spLocks noEditPoints="1"/>
          </p:cNvSpPr>
          <p:nvPr/>
        </p:nvSpPr>
        <p:spPr bwMode="auto">
          <a:xfrm>
            <a:off x="15912485" y="5325721"/>
            <a:ext cx="547688" cy="547687"/>
          </a:xfrm>
          <a:custGeom>
            <a:avLst/>
            <a:gdLst>
              <a:gd name="T0" fmla="*/ 139 w 146"/>
              <a:gd name="T1" fmla="*/ 7 h 146"/>
              <a:gd name="T2" fmla="*/ 80 w 146"/>
              <a:gd name="T3" fmla="*/ 7 h 146"/>
              <a:gd name="T4" fmla="*/ 73 w 146"/>
              <a:gd name="T5" fmla="*/ 0 h 146"/>
              <a:gd name="T6" fmla="*/ 66 w 146"/>
              <a:gd name="T7" fmla="*/ 7 h 146"/>
              <a:gd name="T8" fmla="*/ 7 w 146"/>
              <a:gd name="T9" fmla="*/ 7 h 146"/>
              <a:gd name="T10" fmla="*/ 0 w 146"/>
              <a:gd name="T11" fmla="*/ 13 h 146"/>
              <a:gd name="T12" fmla="*/ 0 w 146"/>
              <a:gd name="T13" fmla="*/ 20 h 146"/>
              <a:gd name="T14" fmla="*/ 7 w 146"/>
              <a:gd name="T15" fmla="*/ 27 h 146"/>
              <a:gd name="T16" fmla="*/ 7 w 146"/>
              <a:gd name="T17" fmla="*/ 106 h 146"/>
              <a:gd name="T18" fmla="*/ 13 w 146"/>
              <a:gd name="T19" fmla="*/ 113 h 146"/>
              <a:gd name="T20" fmla="*/ 70 w 146"/>
              <a:gd name="T21" fmla="*/ 113 h 146"/>
              <a:gd name="T22" fmla="*/ 70 w 146"/>
              <a:gd name="T23" fmla="*/ 121 h 146"/>
              <a:gd name="T24" fmla="*/ 51 w 146"/>
              <a:gd name="T25" fmla="*/ 140 h 146"/>
              <a:gd name="T26" fmla="*/ 50 w 146"/>
              <a:gd name="T27" fmla="*/ 143 h 146"/>
              <a:gd name="T28" fmla="*/ 53 w 146"/>
              <a:gd name="T29" fmla="*/ 146 h 146"/>
              <a:gd name="T30" fmla="*/ 55 w 146"/>
              <a:gd name="T31" fmla="*/ 145 h 146"/>
              <a:gd name="T32" fmla="*/ 73 w 146"/>
              <a:gd name="T33" fmla="*/ 127 h 146"/>
              <a:gd name="T34" fmla="*/ 90 w 146"/>
              <a:gd name="T35" fmla="*/ 145 h 146"/>
              <a:gd name="T36" fmla="*/ 93 w 146"/>
              <a:gd name="T37" fmla="*/ 146 h 146"/>
              <a:gd name="T38" fmla="*/ 96 w 146"/>
              <a:gd name="T39" fmla="*/ 143 h 146"/>
              <a:gd name="T40" fmla="*/ 95 w 146"/>
              <a:gd name="T41" fmla="*/ 140 h 146"/>
              <a:gd name="T42" fmla="*/ 76 w 146"/>
              <a:gd name="T43" fmla="*/ 121 h 146"/>
              <a:gd name="T44" fmla="*/ 76 w 146"/>
              <a:gd name="T45" fmla="*/ 113 h 146"/>
              <a:gd name="T46" fmla="*/ 132 w 146"/>
              <a:gd name="T47" fmla="*/ 113 h 146"/>
              <a:gd name="T48" fmla="*/ 139 w 146"/>
              <a:gd name="T49" fmla="*/ 106 h 146"/>
              <a:gd name="T50" fmla="*/ 139 w 146"/>
              <a:gd name="T51" fmla="*/ 27 h 146"/>
              <a:gd name="T52" fmla="*/ 146 w 146"/>
              <a:gd name="T53" fmla="*/ 20 h 146"/>
              <a:gd name="T54" fmla="*/ 146 w 146"/>
              <a:gd name="T55" fmla="*/ 13 h 146"/>
              <a:gd name="T56" fmla="*/ 139 w 146"/>
              <a:gd name="T57" fmla="*/ 7 h 146"/>
              <a:gd name="T58" fmla="*/ 132 w 146"/>
              <a:gd name="T59" fmla="*/ 106 h 146"/>
              <a:gd name="T60" fmla="*/ 13 w 146"/>
              <a:gd name="T61" fmla="*/ 106 h 146"/>
              <a:gd name="T62" fmla="*/ 13 w 146"/>
              <a:gd name="T63" fmla="*/ 27 h 146"/>
              <a:gd name="T64" fmla="*/ 132 w 146"/>
              <a:gd name="T65" fmla="*/ 27 h 146"/>
              <a:gd name="T66" fmla="*/ 132 w 146"/>
              <a:gd name="T67" fmla="*/ 106 h 146"/>
              <a:gd name="T68" fmla="*/ 139 w 146"/>
              <a:gd name="T69" fmla="*/ 20 h 146"/>
              <a:gd name="T70" fmla="*/ 7 w 146"/>
              <a:gd name="T71" fmla="*/ 20 h 146"/>
              <a:gd name="T72" fmla="*/ 7 w 146"/>
              <a:gd name="T73" fmla="*/ 13 h 146"/>
              <a:gd name="T74" fmla="*/ 139 w 146"/>
              <a:gd name="T75" fmla="*/ 13 h 146"/>
              <a:gd name="T76" fmla="*/ 139 w 146"/>
              <a:gd name="T77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46">
                <a:moveTo>
                  <a:pt x="139" y="7"/>
                </a:moveTo>
                <a:cubicBezTo>
                  <a:pt x="80" y="7"/>
                  <a:pt x="80" y="7"/>
                  <a:pt x="80" y="7"/>
                </a:cubicBezTo>
                <a:cubicBezTo>
                  <a:pt x="80" y="3"/>
                  <a:pt x="77" y="0"/>
                  <a:pt x="73" y="0"/>
                </a:cubicBezTo>
                <a:cubicBezTo>
                  <a:pt x="69" y="0"/>
                  <a:pt x="66" y="3"/>
                  <a:pt x="66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7" y="106"/>
                  <a:pt x="7" y="106"/>
                  <a:pt x="7" y="106"/>
                </a:cubicBezTo>
                <a:cubicBezTo>
                  <a:pt x="7" y="110"/>
                  <a:pt x="10" y="113"/>
                  <a:pt x="13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50" y="141"/>
                  <a:pt x="50" y="142"/>
                  <a:pt x="50" y="143"/>
                </a:cubicBezTo>
                <a:cubicBezTo>
                  <a:pt x="50" y="144"/>
                  <a:pt x="51" y="146"/>
                  <a:pt x="53" y="146"/>
                </a:cubicBezTo>
                <a:cubicBezTo>
                  <a:pt x="54" y="146"/>
                  <a:pt x="55" y="145"/>
                  <a:pt x="55" y="145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90" y="145"/>
                  <a:pt x="90" y="145"/>
                  <a:pt x="90" y="145"/>
                </a:cubicBezTo>
                <a:cubicBezTo>
                  <a:pt x="91" y="145"/>
                  <a:pt x="92" y="146"/>
                  <a:pt x="93" y="146"/>
                </a:cubicBezTo>
                <a:cubicBezTo>
                  <a:pt x="95" y="146"/>
                  <a:pt x="96" y="144"/>
                  <a:pt x="96" y="143"/>
                </a:cubicBezTo>
                <a:cubicBezTo>
                  <a:pt x="96" y="142"/>
                  <a:pt x="96" y="141"/>
                  <a:pt x="95" y="140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6" y="113"/>
                  <a:pt x="139" y="110"/>
                  <a:pt x="139" y="106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10"/>
                  <a:pt x="143" y="7"/>
                  <a:pt x="139" y="7"/>
                </a:cubicBezTo>
                <a:close/>
                <a:moveTo>
                  <a:pt x="132" y="106"/>
                </a:moveTo>
                <a:cubicBezTo>
                  <a:pt x="13" y="106"/>
                  <a:pt x="13" y="106"/>
                  <a:pt x="13" y="10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2" y="27"/>
                  <a:pt x="132" y="27"/>
                  <a:pt x="132" y="27"/>
                </a:cubicBezTo>
                <a:lnTo>
                  <a:pt x="132" y="106"/>
                </a:ln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13"/>
                  <a:pt x="7" y="13"/>
                  <a:pt x="7" y="13"/>
                </a:cubicBezTo>
                <a:cubicBezTo>
                  <a:pt x="139" y="13"/>
                  <a:pt x="139" y="13"/>
                  <a:pt x="139" y="13"/>
                </a:cubicBezTo>
                <a:lnTo>
                  <a:pt x="139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16957060" y="5325721"/>
            <a:ext cx="547688" cy="547687"/>
          </a:xfrm>
          <a:custGeom>
            <a:avLst/>
            <a:gdLst>
              <a:gd name="T0" fmla="*/ 63 w 146"/>
              <a:gd name="T1" fmla="*/ 73 h 146"/>
              <a:gd name="T2" fmla="*/ 66 w 146"/>
              <a:gd name="T3" fmla="*/ 68 h 146"/>
              <a:gd name="T4" fmla="*/ 49 w 146"/>
              <a:gd name="T5" fmla="*/ 41 h 146"/>
              <a:gd name="T6" fmla="*/ 46 w 146"/>
              <a:gd name="T7" fmla="*/ 40 h 146"/>
              <a:gd name="T8" fmla="*/ 44 w 146"/>
              <a:gd name="T9" fmla="*/ 41 h 146"/>
              <a:gd name="T10" fmla="*/ 27 w 146"/>
              <a:gd name="T11" fmla="*/ 68 h 146"/>
              <a:gd name="T12" fmla="*/ 30 w 146"/>
              <a:gd name="T13" fmla="*/ 73 h 146"/>
              <a:gd name="T14" fmla="*/ 57 w 146"/>
              <a:gd name="T15" fmla="*/ 66 h 146"/>
              <a:gd name="T16" fmla="*/ 46 w 146"/>
              <a:gd name="T17" fmla="*/ 49 h 146"/>
              <a:gd name="T18" fmla="*/ 119 w 146"/>
              <a:gd name="T19" fmla="*/ 73 h 146"/>
              <a:gd name="T20" fmla="*/ 80 w 146"/>
              <a:gd name="T21" fmla="*/ 73 h 146"/>
              <a:gd name="T22" fmla="*/ 99 w 146"/>
              <a:gd name="T23" fmla="*/ 60 h 146"/>
              <a:gd name="T24" fmla="*/ 99 w 146"/>
              <a:gd name="T25" fmla="*/ 86 h 146"/>
              <a:gd name="T26" fmla="*/ 99 w 146"/>
              <a:gd name="T27" fmla="*/ 60 h 146"/>
              <a:gd name="T28" fmla="*/ 80 w 146"/>
              <a:gd name="T29" fmla="*/ 7 h 146"/>
              <a:gd name="T30" fmla="*/ 66 w 146"/>
              <a:gd name="T31" fmla="*/ 7 h 146"/>
              <a:gd name="T32" fmla="*/ 0 w 146"/>
              <a:gd name="T33" fmla="*/ 13 h 146"/>
              <a:gd name="T34" fmla="*/ 7 w 146"/>
              <a:gd name="T35" fmla="*/ 27 h 146"/>
              <a:gd name="T36" fmla="*/ 13 w 146"/>
              <a:gd name="T37" fmla="*/ 113 h 146"/>
              <a:gd name="T38" fmla="*/ 70 w 146"/>
              <a:gd name="T39" fmla="*/ 121 h 146"/>
              <a:gd name="T40" fmla="*/ 50 w 146"/>
              <a:gd name="T41" fmla="*/ 143 h 146"/>
              <a:gd name="T42" fmla="*/ 55 w 146"/>
              <a:gd name="T43" fmla="*/ 145 h 146"/>
              <a:gd name="T44" fmla="*/ 90 w 146"/>
              <a:gd name="T45" fmla="*/ 145 h 146"/>
              <a:gd name="T46" fmla="*/ 96 w 146"/>
              <a:gd name="T47" fmla="*/ 143 h 146"/>
              <a:gd name="T48" fmla="*/ 76 w 146"/>
              <a:gd name="T49" fmla="*/ 121 h 146"/>
              <a:gd name="T50" fmla="*/ 133 w 146"/>
              <a:gd name="T51" fmla="*/ 113 h 146"/>
              <a:gd name="T52" fmla="*/ 139 w 146"/>
              <a:gd name="T53" fmla="*/ 27 h 146"/>
              <a:gd name="T54" fmla="*/ 146 w 146"/>
              <a:gd name="T55" fmla="*/ 13 h 146"/>
              <a:gd name="T56" fmla="*/ 133 w 146"/>
              <a:gd name="T57" fmla="*/ 106 h 146"/>
              <a:gd name="T58" fmla="*/ 13 w 146"/>
              <a:gd name="T59" fmla="*/ 27 h 146"/>
              <a:gd name="T60" fmla="*/ 133 w 146"/>
              <a:gd name="T61" fmla="*/ 106 h 146"/>
              <a:gd name="T62" fmla="*/ 7 w 146"/>
              <a:gd name="T63" fmla="*/ 20 h 146"/>
              <a:gd name="T64" fmla="*/ 139 w 146"/>
              <a:gd name="T65" fmla="*/ 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6" h="146">
                <a:moveTo>
                  <a:pt x="30" y="73"/>
                </a:moveTo>
                <a:cubicBezTo>
                  <a:pt x="63" y="73"/>
                  <a:pt x="63" y="73"/>
                  <a:pt x="63" y="73"/>
                </a:cubicBezTo>
                <a:cubicBezTo>
                  <a:pt x="65" y="73"/>
                  <a:pt x="66" y="72"/>
                  <a:pt x="66" y="70"/>
                </a:cubicBezTo>
                <a:cubicBezTo>
                  <a:pt x="66" y="69"/>
                  <a:pt x="66" y="68"/>
                  <a:pt x="66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1"/>
                  <a:pt x="48" y="40"/>
                  <a:pt x="46" y="40"/>
                </a:cubicBezTo>
                <a:cubicBezTo>
                  <a:pt x="45" y="40"/>
                  <a:pt x="44" y="41"/>
                  <a:pt x="44" y="41"/>
                </a:cubicBezTo>
                <a:cubicBezTo>
                  <a:pt x="44" y="41"/>
                  <a:pt x="44" y="41"/>
                  <a:pt x="44" y="41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8"/>
                  <a:pt x="27" y="69"/>
                  <a:pt x="27" y="70"/>
                </a:cubicBezTo>
                <a:cubicBezTo>
                  <a:pt x="27" y="72"/>
                  <a:pt x="28" y="73"/>
                  <a:pt x="30" y="73"/>
                </a:cubicBezTo>
                <a:close/>
                <a:moveTo>
                  <a:pt x="46" y="49"/>
                </a:moveTo>
                <a:cubicBezTo>
                  <a:pt x="57" y="66"/>
                  <a:pt x="57" y="66"/>
                  <a:pt x="57" y="66"/>
                </a:cubicBezTo>
                <a:cubicBezTo>
                  <a:pt x="36" y="66"/>
                  <a:pt x="36" y="66"/>
                  <a:pt x="36" y="66"/>
                </a:cubicBezTo>
                <a:lnTo>
                  <a:pt x="46" y="49"/>
                </a:lnTo>
                <a:close/>
                <a:moveTo>
                  <a:pt x="99" y="93"/>
                </a:moveTo>
                <a:cubicBezTo>
                  <a:pt x="110" y="93"/>
                  <a:pt x="119" y="84"/>
                  <a:pt x="119" y="73"/>
                </a:cubicBezTo>
                <a:cubicBezTo>
                  <a:pt x="119" y="62"/>
                  <a:pt x="110" y="53"/>
                  <a:pt x="99" y="53"/>
                </a:cubicBezTo>
                <a:cubicBezTo>
                  <a:pt x="88" y="53"/>
                  <a:pt x="80" y="62"/>
                  <a:pt x="80" y="73"/>
                </a:cubicBezTo>
                <a:cubicBezTo>
                  <a:pt x="80" y="84"/>
                  <a:pt x="88" y="93"/>
                  <a:pt x="99" y="93"/>
                </a:cubicBezTo>
                <a:close/>
                <a:moveTo>
                  <a:pt x="99" y="60"/>
                </a:moveTo>
                <a:cubicBezTo>
                  <a:pt x="107" y="60"/>
                  <a:pt x="113" y="66"/>
                  <a:pt x="113" y="73"/>
                </a:cubicBezTo>
                <a:cubicBezTo>
                  <a:pt x="113" y="80"/>
                  <a:pt x="107" y="86"/>
                  <a:pt x="99" y="86"/>
                </a:cubicBezTo>
                <a:cubicBezTo>
                  <a:pt x="92" y="86"/>
                  <a:pt x="86" y="80"/>
                  <a:pt x="86" y="73"/>
                </a:cubicBezTo>
                <a:cubicBezTo>
                  <a:pt x="86" y="66"/>
                  <a:pt x="92" y="60"/>
                  <a:pt x="99" y="60"/>
                </a:cubicBezTo>
                <a:close/>
                <a:moveTo>
                  <a:pt x="139" y="7"/>
                </a:moveTo>
                <a:cubicBezTo>
                  <a:pt x="80" y="7"/>
                  <a:pt x="80" y="7"/>
                  <a:pt x="80" y="7"/>
                </a:cubicBezTo>
                <a:cubicBezTo>
                  <a:pt x="80" y="3"/>
                  <a:pt x="77" y="0"/>
                  <a:pt x="73" y="0"/>
                </a:cubicBezTo>
                <a:cubicBezTo>
                  <a:pt x="69" y="0"/>
                  <a:pt x="66" y="3"/>
                  <a:pt x="66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7" y="106"/>
                  <a:pt x="7" y="106"/>
                  <a:pt x="7" y="106"/>
                </a:cubicBezTo>
                <a:cubicBezTo>
                  <a:pt x="7" y="110"/>
                  <a:pt x="10" y="113"/>
                  <a:pt x="13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50" y="141"/>
                  <a:pt x="50" y="142"/>
                  <a:pt x="50" y="143"/>
                </a:cubicBezTo>
                <a:cubicBezTo>
                  <a:pt x="50" y="144"/>
                  <a:pt x="51" y="146"/>
                  <a:pt x="53" y="146"/>
                </a:cubicBezTo>
                <a:cubicBezTo>
                  <a:pt x="54" y="146"/>
                  <a:pt x="55" y="145"/>
                  <a:pt x="55" y="145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90" y="145"/>
                  <a:pt x="90" y="145"/>
                  <a:pt x="90" y="145"/>
                </a:cubicBezTo>
                <a:cubicBezTo>
                  <a:pt x="91" y="145"/>
                  <a:pt x="92" y="146"/>
                  <a:pt x="93" y="146"/>
                </a:cubicBezTo>
                <a:cubicBezTo>
                  <a:pt x="95" y="146"/>
                  <a:pt x="96" y="144"/>
                  <a:pt x="96" y="143"/>
                </a:cubicBezTo>
                <a:cubicBezTo>
                  <a:pt x="96" y="142"/>
                  <a:pt x="96" y="141"/>
                  <a:pt x="95" y="140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6" y="113"/>
                  <a:pt x="139" y="110"/>
                  <a:pt x="139" y="106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10"/>
                  <a:pt x="143" y="7"/>
                  <a:pt x="139" y="7"/>
                </a:cubicBezTo>
                <a:close/>
                <a:moveTo>
                  <a:pt x="133" y="106"/>
                </a:moveTo>
                <a:cubicBezTo>
                  <a:pt x="13" y="106"/>
                  <a:pt x="13" y="106"/>
                  <a:pt x="13" y="10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3" y="27"/>
                  <a:pt x="133" y="27"/>
                  <a:pt x="133" y="27"/>
                </a:cubicBezTo>
                <a:lnTo>
                  <a:pt x="133" y="106"/>
                </a:ln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13"/>
                  <a:pt x="7" y="13"/>
                  <a:pt x="7" y="13"/>
                </a:cubicBezTo>
                <a:cubicBezTo>
                  <a:pt x="139" y="13"/>
                  <a:pt x="139" y="13"/>
                  <a:pt x="139" y="13"/>
                </a:cubicBezTo>
                <a:lnTo>
                  <a:pt x="139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Freeform 81"/>
          <p:cNvSpPr>
            <a:spLocks noEditPoints="1"/>
          </p:cNvSpPr>
          <p:nvPr/>
        </p:nvSpPr>
        <p:spPr bwMode="auto">
          <a:xfrm>
            <a:off x="1226261" y="6487743"/>
            <a:ext cx="547688" cy="547687"/>
          </a:xfrm>
          <a:custGeom>
            <a:avLst/>
            <a:gdLst>
              <a:gd name="T0" fmla="*/ 116 w 146"/>
              <a:gd name="T1" fmla="*/ 60 h 146"/>
              <a:gd name="T2" fmla="*/ 116 w 146"/>
              <a:gd name="T3" fmla="*/ 53 h 146"/>
              <a:gd name="T4" fmla="*/ 80 w 146"/>
              <a:gd name="T5" fmla="*/ 56 h 146"/>
              <a:gd name="T6" fmla="*/ 83 w 146"/>
              <a:gd name="T7" fmla="*/ 73 h 146"/>
              <a:gd name="T8" fmla="*/ 99 w 146"/>
              <a:gd name="T9" fmla="*/ 70 h 146"/>
              <a:gd name="T10" fmla="*/ 83 w 146"/>
              <a:gd name="T11" fmla="*/ 66 h 146"/>
              <a:gd name="T12" fmla="*/ 83 w 146"/>
              <a:gd name="T13" fmla="*/ 73 h 146"/>
              <a:gd name="T14" fmla="*/ 103 w 146"/>
              <a:gd name="T15" fmla="*/ 47 h 146"/>
              <a:gd name="T16" fmla="*/ 103 w 146"/>
              <a:gd name="T17" fmla="*/ 40 h 146"/>
              <a:gd name="T18" fmla="*/ 80 w 146"/>
              <a:gd name="T19" fmla="*/ 43 h 146"/>
              <a:gd name="T20" fmla="*/ 139 w 146"/>
              <a:gd name="T21" fmla="*/ 7 h 146"/>
              <a:gd name="T22" fmla="*/ 73 w 146"/>
              <a:gd name="T23" fmla="*/ 0 h 146"/>
              <a:gd name="T24" fmla="*/ 7 w 146"/>
              <a:gd name="T25" fmla="*/ 7 h 146"/>
              <a:gd name="T26" fmla="*/ 0 w 146"/>
              <a:gd name="T27" fmla="*/ 20 h 146"/>
              <a:gd name="T28" fmla="*/ 7 w 146"/>
              <a:gd name="T29" fmla="*/ 106 h 146"/>
              <a:gd name="T30" fmla="*/ 70 w 146"/>
              <a:gd name="T31" fmla="*/ 113 h 146"/>
              <a:gd name="T32" fmla="*/ 51 w 146"/>
              <a:gd name="T33" fmla="*/ 140 h 146"/>
              <a:gd name="T34" fmla="*/ 53 w 146"/>
              <a:gd name="T35" fmla="*/ 146 h 146"/>
              <a:gd name="T36" fmla="*/ 73 w 146"/>
              <a:gd name="T37" fmla="*/ 127 h 146"/>
              <a:gd name="T38" fmla="*/ 93 w 146"/>
              <a:gd name="T39" fmla="*/ 146 h 146"/>
              <a:gd name="T40" fmla="*/ 95 w 146"/>
              <a:gd name="T41" fmla="*/ 140 h 146"/>
              <a:gd name="T42" fmla="*/ 76 w 146"/>
              <a:gd name="T43" fmla="*/ 113 h 146"/>
              <a:gd name="T44" fmla="*/ 139 w 146"/>
              <a:gd name="T45" fmla="*/ 106 h 146"/>
              <a:gd name="T46" fmla="*/ 146 w 146"/>
              <a:gd name="T47" fmla="*/ 20 h 146"/>
              <a:gd name="T48" fmla="*/ 139 w 146"/>
              <a:gd name="T49" fmla="*/ 7 h 146"/>
              <a:gd name="T50" fmla="*/ 13 w 146"/>
              <a:gd name="T51" fmla="*/ 106 h 146"/>
              <a:gd name="T52" fmla="*/ 133 w 146"/>
              <a:gd name="T53" fmla="*/ 27 h 146"/>
              <a:gd name="T54" fmla="*/ 139 w 146"/>
              <a:gd name="T55" fmla="*/ 20 h 146"/>
              <a:gd name="T56" fmla="*/ 7 w 146"/>
              <a:gd name="T57" fmla="*/ 13 h 146"/>
              <a:gd name="T58" fmla="*/ 139 w 146"/>
              <a:gd name="T59" fmla="*/ 20 h 146"/>
              <a:gd name="T60" fmla="*/ 60 w 146"/>
              <a:gd name="T61" fmla="*/ 86 h 146"/>
              <a:gd name="T62" fmla="*/ 66 w 146"/>
              <a:gd name="T63" fmla="*/ 47 h 146"/>
              <a:gd name="T64" fmla="*/ 33 w 146"/>
              <a:gd name="T65" fmla="*/ 40 h 146"/>
              <a:gd name="T66" fmla="*/ 27 w 146"/>
              <a:gd name="T67" fmla="*/ 80 h 146"/>
              <a:gd name="T68" fmla="*/ 33 w 146"/>
              <a:gd name="T69" fmla="*/ 47 h 146"/>
              <a:gd name="T70" fmla="*/ 60 w 146"/>
              <a:gd name="T71" fmla="*/ 80 h 146"/>
              <a:gd name="T72" fmla="*/ 33 w 146"/>
              <a:gd name="T73" fmla="*/ 47 h 146"/>
              <a:gd name="T74" fmla="*/ 116 w 146"/>
              <a:gd name="T75" fmla="*/ 86 h 146"/>
              <a:gd name="T76" fmla="*/ 116 w 146"/>
              <a:gd name="T77" fmla="*/ 80 h 146"/>
              <a:gd name="T78" fmla="*/ 80 w 146"/>
              <a:gd name="T79" fmla="*/ 8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6" h="146">
                <a:moveTo>
                  <a:pt x="83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8" y="60"/>
                  <a:pt x="119" y="58"/>
                  <a:pt x="119" y="56"/>
                </a:cubicBezTo>
                <a:cubicBezTo>
                  <a:pt x="119" y="55"/>
                  <a:pt x="118" y="53"/>
                  <a:pt x="116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1" y="53"/>
                  <a:pt x="80" y="55"/>
                  <a:pt x="80" y="56"/>
                </a:cubicBezTo>
                <a:cubicBezTo>
                  <a:pt x="80" y="58"/>
                  <a:pt x="81" y="60"/>
                  <a:pt x="83" y="60"/>
                </a:cubicBezTo>
                <a:close/>
                <a:moveTo>
                  <a:pt x="83" y="73"/>
                </a:moveTo>
                <a:cubicBezTo>
                  <a:pt x="96" y="73"/>
                  <a:pt x="96" y="73"/>
                  <a:pt x="96" y="73"/>
                </a:cubicBezTo>
                <a:cubicBezTo>
                  <a:pt x="98" y="73"/>
                  <a:pt x="99" y="72"/>
                  <a:pt x="99" y="70"/>
                </a:cubicBezTo>
                <a:cubicBezTo>
                  <a:pt x="99" y="68"/>
                  <a:pt x="98" y="66"/>
                  <a:pt x="96" y="66"/>
                </a:cubicBezTo>
                <a:cubicBezTo>
                  <a:pt x="83" y="66"/>
                  <a:pt x="83" y="66"/>
                  <a:pt x="83" y="66"/>
                </a:cubicBezTo>
                <a:cubicBezTo>
                  <a:pt x="81" y="66"/>
                  <a:pt x="80" y="68"/>
                  <a:pt x="80" y="70"/>
                </a:cubicBezTo>
                <a:cubicBezTo>
                  <a:pt x="80" y="72"/>
                  <a:pt x="81" y="73"/>
                  <a:pt x="83" y="73"/>
                </a:cubicBezTo>
                <a:close/>
                <a:moveTo>
                  <a:pt x="83" y="47"/>
                </a:moveTo>
                <a:cubicBezTo>
                  <a:pt x="103" y="47"/>
                  <a:pt x="103" y="47"/>
                  <a:pt x="103" y="47"/>
                </a:cubicBezTo>
                <a:cubicBezTo>
                  <a:pt x="105" y="47"/>
                  <a:pt x="106" y="45"/>
                  <a:pt x="106" y="43"/>
                </a:cubicBezTo>
                <a:cubicBezTo>
                  <a:pt x="106" y="41"/>
                  <a:pt x="105" y="40"/>
                  <a:pt x="10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1" y="40"/>
                  <a:pt x="80" y="41"/>
                  <a:pt x="80" y="43"/>
                </a:cubicBezTo>
                <a:cubicBezTo>
                  <a:pt x="80" y="45"/>
                  <a:pt x="81" y="47"/>
                  <a:pt x="83" y="47"/>
                </a:cubicBezTo>
                <a:close/>
                <a:moveTo>
                  <a:pt x="139" y="7"/>
                </a:moveTo>
                <a:cubicBezTo>
                  <a:pt x="80" y="7"/>
                  <a:pt x="80" y="7"/>
                  <a:pt x="80" y="7"/>
                </a:cubicBezTo>
                <a:cubicBezTo>
                  <a:pt x="80" y="3"/>
                  <a:pt x="77" y="0"/>
                  <a:pt x="73" y="0"/>
                </a:cubicBezTo>
                <a:cubicBezTo>
                  <a:pt x="69" y="0"/>
                  <a:pt x="66" y="3"/>
                  <a:pt x="66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7" y="106"/>
                  <a:pt x="7" y="106"/>
                  <a:pt x="7" y="106"/>
                </a:cubicBezTo>
                <a:cubicBezTo>
                  <a:pt x="7" y="110"/>
                  <a:pt x="10" y="113"/>
                  <a:pt x="13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50" y="141"/>
                  <a:pt x="50" y="142"/>
                  <a:pt x="50" y="143"/>
                </a:cubicBezTo>
                <a:cubicBezTo>
                  <a:pt x="50" y="144"/>
                  <a:pt x="51" y="146"/>
                  <a:pt x="53" y="146"/>
                </a:cubicBezTo>
                <a:cubicBezTo>
                  <a:pt x="54" y="146"/>
                  <a:pt x="55" y="145"/>
                  <a:pt x="55" y="145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91" y="145"/>
                  <a:pt x="91" y="145"/>
                  <a:pt x="91" y="145"/>
                </a:cubicBezTo>
                <a:cubicBezTo>
                  <a:pt x="91" y="145"/>
                  <a:pt x="92" y="146"/>
                  <a:pt x="93" y="146"/>
                </a:cubicBezTo>
                <a:cubicBezTo>
                  <a:pt x="95" y="146"/>
                  <a:pt x="96" y="144"/>
                  <a:pt x="96" y="143"/>
                </a:cubicBezTo>
                <a:cubicBezTo>
                  <a:pt x="96" y="142"/>
                  <a:pt x="96" y="141"/>
                  <a:pt x="95" y="140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6" y="113"/>
                  <a:pt x="139" y="110"/>
                  <a:pt x="139" y="106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10"/>
                  <a:pt x="143" y="7"/>
                  <a:pt x="139" y="7"/>
                </a:cubicBezTo>
                <a:close/>
                <a:moveTo>
                  <a:pt x="133" y="106"/>
                </a:moveTo>
                <a:cubicBezTo>
                  <a:pt x="13" y="106"/>
                  <a:pt x="13" y="106"/>
                  <a:pt x="13" y="10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3" y="27"/>
                  <a:pt x="133" y="27"/>
                  <a:pt x="133" y="27"/>
                </a:cubicBezTo>
                <a:lnTo>
                  <a:pt x="133" y="106"/>
                </a:ln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13"/>
                  <a:pt x="7" y="13"/>
                  <a:pt x="7" y="13"/>
                </a:cubicBezTo>
                <a:cubicBezTo>
                  <a:pt x="139" y="13"/>
                  <a:pt x="139" y="13"/>
                  <a:pt x="139" y="13"/>
                </a:cubicBezTo>
                <a:lnTo>
                  <a:pt x="139" y="20"/>
                </a:lnTo>
                <a:close/>
                <a:moveTo>
                  <a:pt x="33" y="86"/>
                </a:moveTo>
                <a:cubicBezTo>
                  <a:pt x="60" y="86"/>
                  <a:pt x="60" y="86"/>
                  <a:pt x="60" y="86"/>
                </a:cubicBezTo>
                <a:cubicBezTo>
                  <a:pt x="63" y="86"/>
                  <a:pt x="66" y="83"/>
                  <a:pt x="66" y="80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3"/>
                  <a:pt x="63" y="40"/>
                  <a:pt x="60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0" y="40"/>
                  <a:pt x="27" y="43"/>
                  <a:pt x="27" y="47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3"/>
                  <a:pt x="30" y="86"/>
                  <a:pt x="33" y="86"/>
                </a:cubicBezTo>
                <a:close/>
                <a:moveTo>
                  <a:pt x="33" y="47"/>
                </a:moveTo>
                <a:cubicBezTo>
                  <a:pt x="60" y="47"/>
                  <a:pt x="60" y="47"/>
                  <a:pt x="60" y="47"/>
                </a:cubicBezTo>
                <a:cubicBezTo>
                  <a:pt x="60" y="80"/>
                  <a:pt x="60" y="80"/>
                  <a:pt x="60" y="80"/>
                </a:cubicBezTo>
                <a:cubicBezTo>
                  <a:pt x="33" y="80"/>
                  <a:pt x="33" y="80"/>
                  <a:pt x="33" y="80"/>
                </a:cubicBezTo>
                <a:lnTo>
                  <a:pt x="33" y="47"/>
                </a:lnTo>
                <a:close/>
                <a:moveTo>
                  <a:pt x="83" y="86"/>
                </a:moveTo>
                <a:cubicBezTo>
                  <a:pt x="116" y="86"/>
                  <a:pt x="116" y="86"/>
                  <a:pt x="116" y="86"/>
                </a:cubicBezTo>
                <a:cubicBezTo>
                  <a:pt x="118" y="86"/>
                  <a:pt x="119" y="85"/>
                  <a:pt x="119" y="83"/>
                </a:cubicBezTo>
                <a:cubicBezTo>
                  <a:pt x="119" y="81"/>
                  <a:pt x="118" y="80"/>
                  <a:pt x="116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1" y="80"/>
                  <a:pt x="80" y="81"/>
                  <a:pt x="80" y="83"/>
                </a:cubicBezTo>
                <a:cubicBezTo>
                  <a:pt x="80" y="85"/>
                  <a:pt x="81" y="86"/>
                  <a:pt x="83" y="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Freeform 82"/>
          <p:cNvSpPr>
            <a:spLocks noEditPoints="1"/>
          </p:cNvSpPr>
          <p:nvPr/>
        </p:nvSpPr>
        <p:spPr bwMode="auto">
          <a:xfrm>
            <a:off x="2269249" y="6487743"/>
            <a:ext cx="549275" cy="547687"/>
          </a:xfrm>
          <a:custGeom>
            <a:avLst/>
            <a:gdLst>
              <a:gd name="T0" fmla="*/ 73 w 146"/>
              <a:gd name="T1" fmla="*/ 80 h 146"/>
              <a:gd name="T2" fmla="*/ 70 w 146"/>
              <a:gd name="T3" fmla="*/ 83 h 146"/>
              <a:gd name="T4" fmla="*/ 73 w 146"/>
              <a:gd name="T5" fmla="*/ 86 h 146"/>
              <a:gd name="T6" fmla="*/ 76 w 146"/>
              <a:gd name="T7" fmla="*/ 83 h 146"/>
              <a:gd name="T8" fmla="*/ 73 w 146"/>
              <a:gd name="T9" fmla="*/ 80 h 146"/>
              <a:gd name="T10" fmla="*/ 73 w 146"/>
              <a:gd name="T11" fmla="*/ 60 h 146"/>
              <a:gd name="T12" fmla="*/ 50 w 146"/>
              <a:gd name="T13" fmla="*/ 83 h 146"/>
              <a:gd name="T14" fmla="*/ 53 w 146"/>
              <a:gd name="T15" fmla="*/ 86 h 146"/>
              <a:gd name="T16" fmla="*/ 56 w 146"/>
              <a:gd name="T17" fmla="*/ 83 h 146"/>
              <a:gd name="T18" fmla="*/ 73 w 146"/>
              <a:gd name="T19" fmla="*/ 66 h 146"/>
              <a:gd name="T20" fmla="*/ 90 w 146"/>
              <a:gd name="T21" fmla="*/ 83 h 146"/>
              <a:gd name="T22" fmla="*/ 93 w 146"/>
              <a:gd name="T23" fmla="*/ 86 h 146"/>
              <a:gd name="T24" fmla="*/ 96 w 146"/>
              <a:gd name="T25" fmla="*/ 83 h 146"/>
              <a:gd name="T26" fmla="*/ 73 w 146"/>
              <a:gd name="T27" fmla="*/ 60 h 146"/>
              <a:gd name="T28" fmla="*/ 139 w 146"/>
              <a:gd name="T29" fmla="*/ 7 h 146"/>
              <a:gd name="T30" fmla="*/ 80 w 146"/>
              <a:gd name="T31" fmla="*/ 7 h 146"/>
              <a:gd name="T32" fmla="*/ 73 w 146"/>
              <a:gd name="T33" fmla="*/ 0 h 146"/>
              <a:gd name="T34" fmla="*/ 66 w 146"/>
              <a:gd name="T35" fmla="*/ 7 h 146"/>
              <a:gd name="T36" fmla="*/ 7 w 146"/>
              <a:gd name="T37" fmla="*/ 7 h 146"/>
              <a:gd name="T38" fmla="*/ 0 w 146"/>
              <a:gd name="T39" fmla="*/ 13 h 146"/>
              <a:gd name="T40" fmla="*/ 0 w 146"/>
              <a:gd name="T41" fmla="*/ 20 h 146"/>
              <a:gd name="T42" fmla="*/ 7 w 146"/>
              <a:gd name="T43" fmla="*/ 27 h 146"/>
              <a:gd name="T44" fmla="*/ 7 w 146"/>
              <a:gd name="T45" fmla="*/ 106 h 146"/>
              <a:gd name="T46" fmla="*/ 13 w 146"/>
              <a:gd name="T47" fmla="*/ 113 h 146"/>
              <a:gd name="T48" fmla="*/ 70 w 146"/>
              <a:gd name="T49" fmla="*/ 113 h 146"/>
              <a:gd name="T50" fmla="*/ 70 w 146"/>
              <a:gd name="T51" fmla="*/ 121 h 146"/>
              <a:gd name="T52" fmla="*/ 51 w 146"/>
              <a:gd name="T53" fmla="*/ 140 h 146"/>
              <a:gd name="T54" fmla="*/ 50 w 146"/>
              <a:gd name="T55" fmla="*/ 143 h 146"/>
              <a:gd name="T56" fmla="*/ 53 w 146"/>
              <a:gd name="T57" fmla="*/ 146 h 146"/>
              <a:gd name="T58" fmla="*/ 56 w 146"/>
              <a:gd name="T59" fmla="*/ 145 h 146"/>
              <a:gd name="T60" fmla="*/ 73 w 146"/>
              <a:gd name="T61" fmla="*/ 127 h 146"/>
              <a:gd name="T62" fmla="*/ 91 w 146"/>
              <a:gd name="T63" fmla="*/ 145 h 146"/>
              <a:gd name="T64" fmla="*/ 93 w 146"/>
              <a:gd name="T65" fmla="*/ 146 h 146"/>
              <a:gd name="T66" fmla="*/ 96 w 146"/>
              <a:gd name="T67" fmla="*/ 143 h 146"/>
              <a:gd name="T68" fmla="*/ 95 w 146"/>
              <a:gd name="T69" fmla="*/ 140 h 146"/>
              <a:gd name="T70" fmla="*/ 76 w 146"/>
              <a:gd name="T71" fmla="*/ 121 h 146"/>
              <a:gd name="T72" fmla="*/ 76 w 146"/>
              <a:gd name="T73" fmla="*/ 113 h 146"/>
              <a:gd name="T74" fmla="*/ 133 w 146"/>
              <a:gd name="T75" fmla="*/ 113 h 146"/>
              <a:gd name="T76" fmla="*/ 139 w 146"/>
              <a:gd name="T77" fmla="*/ 106 h 146"/>
              <a:gd name="T78" fmla="*/ 139 w 146"/>
              <a:gd name="T79" fmla="*/ 27 h 146"/>
              <a:gd name="T80" fmla="*/ 146 w 146"/>
              <a:gd name="T81" fmla="*/ 20 h 146"/>
              <a:gd name="T82" fmla="*/ 146 w 146"/>
              <a:gd name="T83" fmla="*/ 13 h 146"/>
              <a:gd name="T84" fmla="*/ 139 w 146"/>
              <a:gd name="T85" fmla="*/ 7 h 146"/>
              <a:gd name="T86" fmla="*/ 133 w 146"/>
              <a:gd name="T87" fmla="*/ 106 h 146"/>
              <a:gd name="T88" fmla="*/ 13 w 146"/>
              <a:gd name="T89" fmla="*/ 106 h 146"/>
              <a:gd name="T90" fmla="*/ 13 w 146"/>
              <a:gd name="T91" fmla="*/ 27 h 146"/>
              <a:gd name="T92" fmla="*/ 133 w 146"/>
              <a:gd name="T93" fmla="*/ 27 h 146"/>
              <a:gd name="T94" fmla="*/ 133 w 146"/>
              <a:gd name="T95" fmla="*/ 106 h 146"/>
              <a:gd name="T96" fmla="*/ 139 w 146"/>
              <a:gd name="T97" fmla="*/ 20 h 146"/>
              <a:gd name="T98" fmla="*/ 7 w 146"/>
              <a:gd name="T99" fmla="*/ 20 h 146"/>
              <a:gd name="T100" fmla="*/ 7 w 146"/>
              <a:gd name="T101" fmla="*/ 13 h 146"/>
              <a:gd name="T102" fmla="*/ 139 w 146"/>
              <a:gd name="T103" fmla="*/ 13 h 146"/>
              <a:gd name="T104" fmla="*/ 139 w 146"/>
              <a:gd name="T105" fmla="*/ 20 h 146"/>
              <a:gd name="T106" fmla="*/ 33 w 146"/>
              <a:gd name="T107" fmla="*/ 86 h 146"/>
              <a:gd name="T108" fmla="*/ 37 w 146"/>
              <a:gd name="T109" fmla="*/ 83 h 146"/>
              <a:gd name="T110" fmla="*/ 73 w 146"/>
              <a:gd name="T111" fmla="*/ 47 h 146"/>
              <a:gd name="T112" fmla="*/ 109 w 146"/>
              <a:gd name="T113" fmla="*/ 83 h 146"/>
              <a:gd name="T114" fmla="*/ 113 w 146"/>
              <a:gd name="T115" fmla="*/ 86 h 146"/>
              <a:gd name="T116" fmla="*/ 116 w 146"/>
              <a:gd name="T117" fmla="*/ 83 h 146"/>
              <a:gd name="T118" fmla="*/ 73 w 146"/>
              <a:gd name="T119" fmla="*/ 40 h 146"/>
              <a:gd name="T120" fmla="*/ 30 w 146"/>
              <a:gd name="T121" fmla="*/ 83 h 146"/>
              <a:gd name="T122" fmla="*/ 33 w 146"/>
              <a:gd name="T123" fmla="*/ 8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" h="146">
                <a:moveTo>
                  <a:pt x="73" y="80"/>
                </a:moveTo>
                <a:cubicBezTo>
                  <a:pt x="71" y="80"/>
                  <a:pt x="70" y="81"/>
                  <a:pt x="70" y="83"/>
                </a:cubicBezTo>
                <a:cubicBezTo>
                  <a:pt x="70" y="85"/>
                  <a:pt x="71" y="86"/>
                  <a:pt x="73" y="86"/>
                </a:cubicBezTo>
                <a:cubicBezTo>
                  <a:pt x="75" y="86"/>
                  <a:pt x="76" y="85"/>
                  <a:pt x="76" y="83"/>
                </a:cubicBezTo>
                <a:cubicBezTo>
                  <a:pt x="76" y="81"/>
                  <a:pt x="75" y="80"/>
                  <a:pt x="73" y="80"/>
                </a:cubicBezTo>
                <a:close/>
                <a:moveTo>
                  <a:pt x="73" y="60"/>
                </a:moveTo>
                <a:cubicBezTo>
                  <a:pt x="60" y="60"/>
                  <a:pt x="50" y="70"/>
                  <a:pt x="50" y="83"/>
                </a:cubicBezTo>
                <a:cubicBezTo>
                  <a:pt x="50" y="85"/>
                  <a:pt x="51" y="86"/>
                  <a:pt x="53" y="86"/>
                </a:cubicBezTo>
                <a:cubicBezTo>
                  <a:pt x="55" y="86"/>
                  <a:pt x="56" y="85"/>
                  <a:pt x="56" y="83"/>
                </a:cubicBezTo>
                <a:cubicBezTo>
                  <a:pt x="56" y="74"/>
                  <a:pt x="64" y="66"/>
                  <a:pt x="73" y="66"/>
                </a:cubicBezTo>
                <a:cubicBezTo>
                  <a:pt x="82" y="66"/>
                  <a:pt x="90" y="74"/>
                  <a:pt x="90" y="83"/>
                </a:cubicBezTo>
                <a:cubicBezTo>
                  <a:pt x="90" y="85"/>
                  <a:pt x="91" y="86"/>
                  <a:pt x="93" y="86"/>
                </a:cubicBezTo>
                <a:cubicBezTo>
                  <a:pt x="95" y="86"/>
                  <a:pt x="96" y="85"/>
                  <a:pt x="96" y="83"/>
                </a:cubicBezTo>
                <a:cubicBezTo>
                  <a:pt x="96" y="70"/>
                  <a:pt x="86" y="60"/>
                  <a:pt x="73" y="60"/>
                </a:cubicBezTo>
                <a:close/>
                <a:moveTo>
                  <a:pt x="139" y="7"/>
                </a:moveTo>
                <a:cubicBezTo>
                  <a:pt x="80" y="7"/>
                  <a:pt x="80" y="7"/>
                  <a:pt x="80" y="7"/>
                </a:cubicBezTo>
                <a:cubicBezTo>
                  <a:pt x="80" y="3"/>
                  <a:pt x="77" y="0"/>
                  <a:pt x="73" y="0"/>
                </a:cubicBezTo>
                <a:cubicBezTo>
                  <a:pt x="69" y="0"/>
                  <a:pt x="66" y="3"/>
                  <a:pt x="66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7" y="106"/>
                  <a:pt x="7" y="106"/>
                  <a:pt x="7" y="106"/>
                </a:cubicBezTo>
                <a:cubicBezTo>
                  <a:pt x="7" y="110"/>
                  <a:pt x="10" y="113"/>
                  <a:pt x="13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50" y="141"/>
                  <a:pt x="50" y="142"/>
                  <a:pt x="50" y="143"/>
                </a:cubicBezTo>
                <a:cubicBezTo>
                  <a:pt x="50" y="144"/>
                  <a:pt x="51" y="146"/>
                  <a:pt x="53" y="146"/>
                </a:cubicBezTo>
                <a:cubicBezTo>
                  <a:pt x="54" y="146"/>
                  <a:pt x="55" y="145"/>
                  <a:pt x="56" y="145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91" y="145"/>
                  <a:pt x="91" y="145"/>
                  <a:pt x="91" y="145"/>
                </a:cubicBezTo>
                <a:cubicBezTo>
                  <a:pt x="91" y="145"/>
                  <a:pt x="92" y="146"/>
                  <a:pt x="93" y="146"/>
                </a:cubicBezTo>
                <a:cubicBezTo>
                  <a:pt x="95" y="146"/>
                  <a:pt x="96" y="144"/>
                  <a:pt x="96" y="143"/>
                </a:cubicBezTo>
                <a:cubicBezTo>
                  <a:pt x="96" y="142"/>
                  <a:pt x="96" y="141"/>
                  <a:pt x="95" y="140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6" y="113"/>
                  <a:pt x="139" y="110"/>
                  <a:pt x="139" y="106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10"/>
                  <a:pt x="143" y="7"/>
                  <a:pt x="139" y="7"/>
                </a:cubicBezTo>
                <a:close/>
                <a:moveTo>
                  <a:pt x="133" y="106"/>
                </a:moveTo>
                <a:cubicBezTo>
                  <a:pt x="13" y="106"/>
                  <a:pt x="13" y="106"/>
                  <a:pt x="13" y="10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3" y="27"/>
                  <a:pt x="133" y="27"/>
                  <a:pt x="133" y="27"/>
                </a:cubicBezTo>
                <a:lnTo>
                  <a:pt x="133" y="106"/>
                </a:ln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13"/>
                  <a:pt x="7" y="13"/>
                  <a:pt x="7" y="13"/>
                </a:cubicBezTo>
                <a:cubicBezTo>
                  <a:pt x="139" y="13"/>
                  <a:pt x="139" y="13"/>
                  <a:pt x="139" y="13"/>
                </a:cubicBezTo>
                <a:lnTo>
                  <a:pt x="139" y="20"/>
                </a:lnTo>
                <a:close/>
                <a:moveTo>
                  <a:pt x="33" y="86"/>
                </a:moveTo>
                <a:cubicBezTo>
                  <a:pt x="35" y="86"/>
                  <a:pt x="37" y="85"/>
                  <a:pt x="37" y="83"/>
                </a:cubicBezTo>
                <a:cubicBezTo>
                  <a:pt x="37" y="63"/>
                  <a:pt x="53" y="47"/>
                  <a:pt x="73" y="47"/>
                </a:cubicBezTo>
                <a:cubicBezTo>
                  <a:pt x="93" y="47"/>
                  <a:pt x="109" y="63"/>
                  <a:pt x="109" y="83"/>
                </a:cubicBezTo>
                <a:cubicBezTo>
                  <a:pt x="109" y="85"/>
                  <a:pt x="111" y="86"/>
                  <a:pt x="113" y="86"/>
                </a:cubicBezTo>
                <a:cubicBezTo>
                  <a:pt x="115" y="86"/>
                  <a:pt x="116" y="85"/>
                  <a:pt x="116" y="83"/>
                </a:cubicBezTo>
                <a:cubicBezTo>
                  <a:pt x="116" y="59"/>
                  <a:pt x="97" y="40"/>
                  <a:pt x="73" y="40"/>
                </a:cubicBezTo>
                <a:cubicBezTo>
                  <a:pt x="49" y="40"/>
                  <a:pt x="30" y="59"/>
                  <a:pt x="30" y="83"/>
                </a:cubicBezTo>
                <a:cubicBezTo>
                  <a:pt x="30" y="85"/>
                  <a:pt x="31" y="86"/>
                  <a:pt x="33" y="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3313824" y="6487743"/>
            <a:ext cx="547688" cy="547687"/>
          </a:xfrm>
          <a:custGeom>
            <a:avLst/>
            <a:gdLst>
              <a:gd name="T0" fmla="*/ 119 w 146"/>
              <a:gd name="T1" fmla="*/ 43 h 146"/>
              <a:gd name="T2" fmla="*/ 100 w 146"/>
              <a:gd name="T3" fmla="*/ 43 h 146"/>
              <a:gd name="T4" fmla="*/ 109 w 146"/>
              <a:gd name="T5" fmla="*/ 40 h 146"/>
              <a:gd name="T6" fmla="*/ 109 w 146"/>
              <a:gd name="T7" fmla="*/ 47 h 146"/>
              <a:gd name="T8" fmla="*/ 109 w 146"/>
              <a:gd name="T9" fmla="*/ 40 h 146"/>
              <a:gd name="T10" fmla="*/ 116 w 146"/>
              <a:gd name="T11" fmla="*/ 93 h 146"/>
              <a:gd name="T12" fmla="*/ 119 w 146"/>
              <a:gd name="T13" fmla="*/ 88 h 146"/>
              <a:gd name="T14" fmla="*/ 99 w 146"/>
              <a:gd name="T15" fmla="*/ 61 h 146"/>
              <a:gd name="T16" fmla="*/ 96 w 146"/>
              <a:gd name="T17" fmla="*/ 60 h 146"/>
              <a:gd name="T18" fmla="*/ 83 w 146"/>
              <a:gd name="T19" fmla="*/ 72 h 146"/>
              <a:gd name="T20" fmla="*/ 57 w 146"/>
              <a:gd name="T21" fmla="*/ 47 h 146"/>
              <a:gd name="T22" fmla="*/ 54 w 146"/>
              <a:gd name="T23" fmla="*/ 48 h 146"/>
              <a:gd name="T24" fmla="*/ 27 w 146"/>
              <a:gd name="T25" fmla="*/ 88 h 146"/>
              <a:gd name="T26" fmla="*/ 30 w 146"/>
              <a:gd name="T27" fmla="*/ 93 h 146"/>
              <a:gd name="T28" fmla="*/ 81 w 146"/>
              <a:gd name="T29" fmla="*/ 79 h 146"/>
              <a:gd name="T30" fmla="*/ 85 w 146"/>
              <a:gd name="T31" fmla="*/ 79 h 146"/>
              <a:gd name="T32" fmla="*/ 109 w 146"/>
              <a:gd name="T33" fmla="*/ 86 h 146"/>
              <a:gd name="T34" fmla="*/ 57 w 146"/>
              <a:gd name="T35" fmla="*/ 55 h 146"/>
              <a:gd name="T36" fmla="*/ 80 w 146"/>
              <a:gd name="T37" fmla="*/ 7 h 146"/>
              <a:gd name="T38" fmla="*/ 66 w 146"/>
              <a:gd name="T39" fmla="*/ 7 h 146"/>
              <a:gd name="T40" fmla="*/ 0 w 146"/>
              <a:gd name="T41" fmla="*/ 13 h 146"/>
              <a:gd name="T42" fmla="*/ 7 w 146"/>
              <a:gd name="T43" fmla="*/ 27 h 146"/>
              <a:gd name="T44" fmla="*/ 13 w 146"/>
              <a:gd name="T45" fmla="*/ 113 h 146"/>
              <a:gd name="T46" fmla="*/ 70 w 146"/>
              <a:gd name="T47" fmla="*/ 121 h 146"/>
              <a:gd name="T48" fmla="*/ 50 w 146"/>
              <a:gd name="T49" fmla="*/ 143 h 146"/>
              <a:gd name="T50" fmla="*/ 56 w 146"/>
              <a:gd name="T51" fmla="*/ 145 h 146"/>
              <a:gd name="T52" fmla="*/ 91 w 146"/>
              <a:gd name="T53" fmla="*/ 145 h 146"/>
              <a:gd name="T54" fmla="*/ 96 w 146"/>
              <a:gd name="T55" fmla="*/ 143 h 146"/>
              <a:gd name="T56" fmla="*/ 76 w 146"/>
              <a:gd name="T57" fmla="*/ 121 h 146"/>
              <a:gd name="T58" fmla="*/ 133 w 146"/>
              <a:gd name="T59" fmla="*/ 113 h 146"/>
              <a:gd name="T60" fmla="*/ 139 w 146"/>
              <a:gd name="T61" fmla="*/ 27 h 146"/>
              <a:gd name="T62" fmla="*/ 146 w 146"/>
              <a:gd name="T63" fmla="*/ 13 h 146"/>
              <a:gd name="T64" fmla="*/ 133 w 146"/>
              <a:gd name="T65" fmla="*/ 106 h 146"/>
              <a:gd name="T66" fmla="*/ 13 w 146"/>
              <a:gd name="T67" fmla="*/ 27 h 146"/>
              <a:gd name="T68" fmla="*/ 133 w 146"/>
              <a:gd name="T69" fmla="*/ 106 h 146"/>
              <a:gd name="T70" fmla="*/ 7 w 146"/>
              <a:gd name="T71" fmla="*/ 20 h 146"/>
              <a:gd name="T72" fmla="*/ 139 w 146"/>
              <a:gd name="T73" fmla="*/ 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6" h="146">
                <a:moveTo>
                  <a:pt x="109" y="53"/>
                </a:moveTo>
                <a:cubicBezTo>
                  <a:pt x="115" y="53"/>
                  <a:pt x="119" y="49"/>
                  <a:pt x="119" y="43"/>
                </a:cubicBezTo>
                <a:cubicBezTo>
                  <a:pt x="119" y="38"/>
                  <a:pt x="115" y="33"/>
                  <a:pt x="109" y="33"/>
                </a:cubicBezTo>
                <a:cubicBezTo>
                  <a:pt x="104" y="33"/>
                  <a:pt x="100" y="38"/>
                  <a:pt x="100" y="43"/>
                </a:cubicBezTo>
                <a:cubicBezTo>
                  <a:pt x="100" y="49"/>
                  <a:pt x="104" y="53"/>
                  <a:pt x="109" y="53"/>
                </a:cubicBezTo>
                <a:close/>
                <a:moveTo>
                  <a:pt x="109" y="40"/>
                </a:moveTo>
                <a:cubicBezTo>
                  <a:pt x="111" y="40"/>
                  <a:pt x="113" y="41"/>
                  <a:pt x="113" y="43"/>
                </a:cubicBezTo>
                <a:cubicBezTo>
                  <a:pt x="113" y="45"/>
                  <a:pt x="111" y="47"/>
                  <a:pt x="109" y="47"/>
                </a:cubicBezTo>
                <a:cubicBezTo>
                  <a:pt x="108" y="47"/>
                  <a:pt x="106" y="45"/>
                  <a:pt x="106" y="43"/>
                </a:cubicBezTo>
                <a:cubicBezTo>
                  <a:pt x="106" y="41"/>
                  <a:pt x="108" y="40"/>
                  <a:pt x="109" y="40"/>
                </a:cubicBezTo>
                <a:close/>
                <a:moveTo>
                  <a:pt x="30" y="93"/>
                </a:moveTo>
                <a:cubicBezTo>
                  <a:pt x="116" y="93"/>
                  <a:pt x="116" y="93"/>
                  <a:pt x="116" y="93"/>
                </a:cubicBezTo>
                <a:cubicBezTo>
                  <a:pt x="118" y="93"/>
                  <a:pt x="119" y="91"/>
                  <a:pt x="119" y="90"/>
                </a:cubicBezTo>
                <a:cubicBezTo>
                  <a:pt x="119" y="89"/>
                  <a:pt x="119" y="88"/>
                  <a:pt x="119" y="88"/>
                </a:cubicBezTo>
                <a:cubicBezTo>
                  <a:pt x="119" y="88"/>
                  <a:pt x="119" y="88"/>
                  <a:pt x="119" y="88"/>
                </a:cubicBezTo>
                <a:cubicBezTo>
                  <a:pt x="99" y="61"/>
                  <a:pt x="99" y="61"/>
                  <a:pt x="99" y="61"/>
                </a:cubicBezTo>
                <a:cubicBezTo>
                  <a:pt x="99" y="61"/>
                  <a:pt x="99" y="61"/>
                  <a:pt x="99" y="61"/>
                </a:cubicBezTo>
                <a:cubicBezTo>
                  <a:pt x="98" y="60"/>
                  <a:pt x="97" y="60"/>
                  <a:pt x="96" y="60"/>
                </a:cubicBezTo>
                <a:cubicBezTo>
                  <a:pt x="95" y="60"/>
                  <a:pt x="94" y="60"/>
                  <a:pt x="94" y="61"/>
                </a:cubicBezTo>
                <a:cubicBezTo>
                  <a:pt x="83" y="72"/>
                  <a:pt x="83" y="72"/>
                  <a:pt x="83" y="72"/>
                </a:cubicBezTo>
                <a:cubicBezTo>
                  <a:pt x="59" y="48"/>
                  <a:pt x="59" y="48"/>
                  <a:pt x="59" y="48"/>
                </a:cubicBezTo>
                <a:cubicBezTo>
                  <a:pt x="58" y="47"/>
                  <a:pt x="57" y="47"/>
                  <a:pt x="57" y="47"/>
                </a:cubicBezTo>
                <a:cubicBezTo>
                  <a:pt x="55" y="47"/>
                  <a:pt x="54" y="47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27" y="88"/>
                  <a:pt x="27" y="88"/>
                  <a:pt x="27" y="88"/>
                </a:cubicBezTo>
                <a:cubicBezTo>
                  <a:pt x="27" y="88"/>
                  <a:pt x="27" y="88"/>
                  <a:pt x="27" y="88"/>
                </a:cubicBezTo>
                <a:cubicBezTo>
                  <a:pt x="27" y="88"/>
                  <a:pt x="27" y="89"/>
                  <a:pt x="27" y="90"/>
                </a:cubicBezTo>
                <a:cubicBezTo>
                  <a:pt x="27" y="91"/>
                  <a:pt x="28" y="93"/>
                  <a:pt x="30" y="93"/>
                </a:cubicBezTo>
                <a:close/>
                <a:moveTo>
                  <a:pt x="57" y="55"/>
                </a:moveTo>
                <a:cubicBezTo>
                  <a:pt x="81" y="79"/>
                  <a:pt x="81" y="79"/>
                  <a:pt x="81" y="79"/>
                </a:cubicBezTo>
                <a:cubicBezTo>
                  <a:pt x="81" y="79"/>
                  <a:pt x="82" y="80"/>
                  <a:pt x="83" y="80"/>
                </a:cubicBezTo>
                <a:cubicBezTo>
                  <a:pt x="84" y="80"/>
                  <a:pt x="85" y="79"/>
                  <a:pt x="85" y="79"/>
                </a:cubicBezTo>
                <a:cubicBezTo>
                  <a:pt x="96" y="68"/>
                  <a:pt x="96" y="68"/>
                  <a:pt x="96" y="68"/>
                </a:cubicBezTo>
                <a:cubicBezTo>
                  <a:pt x="109" y="86"/>
                  <a:pt x="109" y="86"/>
                  <a:pt x="109" y="86"/>
                </a:cubicBezTo>
                <a:cubicBezTo>
                  <a:pt x="36" y="86"/>
                  <a:pt x="36" y="86"/>
                  <a:pt x="36" y="86"/>
                </a:cubicBezTo>
                <a:lnTo>
                  <a:pt x="57" y="55"/>
                </a:lnTo>
                <a:close/>
                <a:moveTo>
                  <a:pt x="139" y="7"/>
                </a:moveTo>
                <a:cubicBezTo>
                  <a:pt x="80" y="7"/>
                  <a:pt x="80" y="7"/>
                  <a:pt x="80" y="7"/>
                </a:cubicBezTo>
                <a:cubicBezTo>
                  <a:pt x="80" y="3"/>
                  <a:pt x="77" y="0"/>
                  <a:pt x="73" y="0"/>
                </a:cubicBezTo>
                <a:cubicBezTo>
                  <a:pt x="69" y="0"/>
                  <a:pt x="66" y="3"/>
                  <a:pt x="66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7"/>
                  <a:pt x="7" y="27"/>
                </a:cubicBezTo>
                <a:cubicBezTo>
                  <a:pt x="7" y="106"/>
                  <a:pt x="7" y="106"/>
                  <a:pt x="7" y="106"/>
                </a:cubicBezTo>
                <a:cubicBezTo>
                  <a:pt x="7" y="110"/>
                  <a:pt x="10" y="113"/>
                  <a:pt x="13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50" y="141"/>
                  <a:pt x="50" y="142"/>
                  <a:pt x="50" y="143"/>
                </a:cubicBezTo>
                <a:cubicBezTo>
                  <a:pt x="50" y="144"/>
                  <a:pt x="51" y="146"/>
                  <a:pt x="53" y="146"/>
                </a:cubicBezTo>
                <a:cubicBezTo>
                  <a:pt x="54" y="146"/>
                  <a:pt x="55" y="145"/>
                  <a:pt x="56" y="145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91" y="145"/>
                  <a:pt x="91" y="145"/>
                  <a:pt x="91" y="145"/>
                </a:cubicBezTo>
                <a:cubicBezTo>
                  <a:pt x="91" y="145"/>
                  <a:pt x="92" y="146"/>
                  <a:pt x="93" y="146"/>
                </a:cubicBezTo>
                <a:cubicBezTo>
                  <a:pt x="95" y="146"/>
                  <a:pt x="96" y="144"/>
                  <a:pt x="96" y="143"/>
                </a:cubicBezTo>
                <a:cubicBezTo>
                  <a:pt x="96" y="142"/>
                  <a:pt x="96" y="141"/>
                  <a:pt x="95" y="140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6" y="113"/>
                  <a:pt x="139" y="110"/>
                  <a:pt x="139" y="106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43" y="27"/>
                  <a:pt x="146" y="24"/>
                  <a:pt x="146" y="20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6" y="10"/>
                  <a:pt x="143" y="7"/>
                  <a:pt x="139" y="7"/>
                </a:cubicBezTo>
                <a:close/>
                <a:moveTo>
                  <a:pt x="133" y="106"/>
                </a:moveTo>
                <a:cubicBezTo>
                  <a:pt x="13" y="106"/>
                  <a:pt x="13" y="106"/>
                  <a:pt x="13" y="10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3" y="27"/>
                  <a:pt x="133" y="27"/>
                  <a:pt x="133" y="27"/>
                </a:cubicBezTo>
                <a:lnTo>
                  <a:pt x="133" y="106"/>
                </a:lnTo>
                <a:close/>
                <a:moveTo>
                  <a:pt x="139" y="20"/>
                </a:moveTo>
                <a:cubicBezTo>
                  <a:pt x="7" y="20"/>
                  <a:pt x="7" y="20"/>
                  <a:pt x="7" y="20"/>
                </a:cubicBezTo>
                <a:cubicBezTo>
                  <a:pt x="7" y="13"/>
                  <a:pt x="7" y="13"/>
                  <a:pt x="7" y="13"/>
                </a:cubicBezTo>
                <a:cubicBezTo>
                  <a:pt x="139" y="13"/>
                  <a:pt x="139" y="13"/>
                  <a:pt x="139" y="13"/>
                </a:cubicBezTo>
                <a:lnTo>
                  <a:pt x="139" y="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4" name="Freeform 84"/>
          <p:cNvSpPr>
            <a:spLocks noEditPoints="1"/>
          </p:cNvSpPr>
          <p:nvPr/>
        </p:nvSpPr>
        <p:spPr bwMode="auto">
          <a:xfrm>
            <a:off x="4356811" y="6573468"/>
            <a:ext cx="547688" cy="398462"/>
          </a:xfrm>
          <a:custGeom>
            <a:avLst/>
            <a:gdLst>
              <a:gd name="T0" fmla="*/ 144 w 146"/>
              <a:gd name="T1" fmla="*/ 27 h 106"/>
              <a:gd name="T2" fmla="*/ 144 w 146"/>
              <a:gd name="T3" fmla="*/ 27 h 106"/>
              <a:gd name="T4" fmla="*/ 75 w 146"/>
              <a:gd name="T5" fmla="*/ 1 h 106"/>
              <a:gd name="T6" fmla="*/ 73 w 146"/>
              <a:gd name="T7" fmla="*/ 0 h 106"/>
              <a:gd name="T8" fmla="*/ 72 w 146"/>
              <a:gd name="T9" fmla="*/ 1 h 106"/>
              <a:gd name="T10" fmla="*/ 2 w 146"/>
              <a:gd name="T11" fmla="*/ 27 h 106"/>
              <a:gd name="T12" fmla="*/ 2 w 146"/>
              <a:gd name="T13" fmla="*/ 27 h 106"/>
              <a:gd name="T14" fmla="*/ 2 w 146"/>
              <a:gd name="T15" fmla="*/ 33 h 106"/>
              <a:gd name="T16" fmla="*/ 2 w 146"/>
              <a:gd name="T17" fmla="*/ 33 h 106"/>
              <a:gd name="T18" fmla="*/ 9 w 146"/>
              <a:gd name="T19" fmla="*/ 36 h 106"/>
              <a:gd name="T20" fmla="*/ 0 w 146"/>
              <a:gd name="T21" fmla="*/ 73 h 106"/>
              <a:gd name="T22" fmla="*/ 14 w 146"/>
              <a:gd name="T23" fmla="*/ 73 h 106"/>
              <a:gd name="T24" fmla="*/ 15 w 146"/>
              <a:gd name="T25" fmla="*/ 38 h 106"/>
              <a:gd name="T26" fmla="*/ 20 w 146"/>
              <a:gd name="T27" fmla="*/ 89 h 106"/>
              <a:gd name="T28" fmla="*/ 20 w 146"/>
              <a:gd name="T29" fmla="*/ 90 h 106"/>
              <a:gd name="T30" fmla="*/ 24 w 146"/>
              <a:gd name="T31" fmla="*/ 93 h 106"/>
              <a:gd name="T32" fmla="*/ 49 w 146"/>
              <a:gd name="T33" fmla="*/ 87 h 106"/>
              <a:gd name="T34" fmla="*/ 71 w 146"/>
              <a:gd name="T35" fmla="*/ 106 h 106"/>
              <a:gd name="T36" fmla="*/ 75 w 146"/>
              <a:gd name="T37" fmla="*/ 106 h 106"/>
              <a:gd name="T38" fmla="*/ 100 w 146"/>
              <a:gd name="T39" fmla="*/ 87 h 106"/>
              <a:gd name="T40" fmla="*/ 125 w 146"/>
              <a:gd name="T41" fmla="*/ 93 h 106"/>
              <a:gd name="T42" fmla="*/ 129 w 146"/>
              <a:gd name="T43" fmla="*/ 90 h 106"/>
              <a:gd name="T44" fmla="*/ 129 w 146"/>
              <a:gd name="T45" fmla="*/ 89 h 106"/>
              <a:gd name="T46" fmla="*/ 144 w 146"/>
              <a:gd name="T47" fmla="*/ 33 h 106"/>
              <a:gd name="T48" fmla="*/ 144 w 146"/>
              <a:gd name="T49" fmla="*/ 33 h 106"/>
              <a:gd name="T50" fmla="*/ 146 w 146"/>
              <a:gd name="T51" fmla="*/ 30 h 106"/>
              <a:gd name="T52" fmla="*/ 100 w 146"/>
              <a:gd name="T53" fmla="*/ 80 h 106"/>
              <a:gd name="T54" fmla="*/ 100 w 146"/>
              <a:gd name="T55" fmla="*/ 80 h 106"/>
              <a:gd name="T56" fmla="*/ 98 w 146"/>
              <a:gd name="T57" fmla="*/ 80 h 106"/>
              <a:gd name="T58" fmla="*/ 52 w 146"/>
              <a:gd name="T59" fmla="*/ 80 h 106"/>
              <a:gd name="T60" fmla="*/ 50 w 146"/>
              <a:gd name="T61" fmla="*/ 80 h 106"/>
              <a:gd name="T62" fmla="*/ 49 w 146"/>
              <a:gd name="T63" fmla="*/ 80 h 106"/>
              <a:gd name="T64" fmla="*/ 32 w 146"/>
              <a:gd name="T65" fmla="*/ 45 h 106"/>
              <a:gd name="T66" fmla="*/ 72 w 146"/>
              <a:gd name="T67" fmla="*/ 60 h 106"/>
              <a:gd name="T68" fmla="*/ 75 w 146"/>
              <a:gd name="T69" fmla="*/ 60 h 106"/>
              <a:gd name="T70" fmla="*/ 114 w 146"/>
              <a:gd name="T71" fmla="*/ 45 h 106"/>
              <a:gd name="T72" fmla="*/ 73 w 146"/>
              <a:gd name="T73" fmla="*/ 53 h 106"/>
              <a:gd name="T74" fmla="*/ 73 w 146"/>
              <a:gd name="T75" fmla="*/ 7 h 106"/>
              <a:gd name="T76" fmla="*/ 73 w 146"/>
              <a:gd name="T77" fmla="*/ 5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06">
                <a:moveTo>
                  <a:pt x="146" y="30"/>
                </a:moveTo>
                <a:cubicBezTo>
                  <a:pt x="146" y="29"/>
                  <a:pt x="145" y="28"/>
                  <a:pt x="144" y="27"/>
                </a:cubicBezTo>
                <a:cubicBezTo>
                  <a:pt x="144" y="27"/>
                  <a:pt x="144" y="27"/>
                  <a:pt x="144" y="27"/>
                </a:cubicBezTo>
                <a:cubicBezTo>
                  <a:pt x="144" y="27"/>
                  <a:pt x="144" y="27"/>
                  <a:pt x="144" y="27"/>
                </a:cubicBezTo>
                <a:cubicBezTo>
                  <a:pt x="144" y="27"/>
                  <a:pt x="144" y="27"/>
                  <a:pt x="144" y="27"/>
                </a:cubicBezTo>
                <a:cubicBezTo>
                  <a:pt x="75" y="1"/>
                  <a:pt x="75" y="1"/>
                  <a:pt x="75" y="1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1"/>
                  <a:pt x="74" y="0"/>
                  <a:pt x="73" y="0"/>
                </a:cubicBezTo>
                <a:cubicBezTo>
                  <a:pt x="73" y="0"/>
                  <a:pt x="72" y="1"/>
                  <a:pt x="72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31"/>
                  <a:pt x="1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9" y="36"/>
                  <a:pt x="9" y="36"/>
                  <a:pt x="9" y="36"/>
                </a:cubicBezTo>
                <a:cubicBezTo>
                  <a:pt x="4" y="67"/>
                  <a:pt x="4" y="67"/>
                  <a:pt x="4" y="67"/>
                </a:cubicBezTo>
                <a:cubicBezTo>
                  <a:pt x="2" y="68"/>
                  <a:pt x="0" y="70"/>
                  <a:pt x="0" y="73"/>
                </a:cubicBezTo>
                <a:cubicBezTo>
                  <a:pt x="0" y="77"/>
                  <a:pt x="3" y="80"/>
                  <a:pt x="7" y="80"/>
                </a:cubicBezTo>
                <a:cubicBezTo>
                  <a:pt x="11" y="80"/>
                  <a:pt x="14" y="77"/>
                  <a:pt x="14" y="73"/>
                </a:cubicBezTo>
                <a:cubicBezTo>
                  <a:pt x="14" y="71"/>
                  <a:pt x="13" y="69"/>
                  <a:pt x="11" y="68"/>
                </a:cubicBezTo>
                <a:cubicBezTo>
                  <a:pt x="15" y="38"/>
                  <a:pt x="15" y="38"/>
                  <a:pt x="15" y="38"/>
                </a:cubicBezTo>
                <a:cubicBezTo>
                  <a:pt x="26" y="42"/>
                  <a:pt x="26" y="42"/>
                  <a:pt x="26" y="42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9"/>
                  <a:pt x="20" y="90"/>
                  <a:pt x="20" y="90"/>
                </a:cubicBezTo>
                <a:cubicBezTo>
                  <a:pt x="20" y="92"/>
                  <a:pt x="22" y="93"/>
                  <a:pt x="23" y="93"/>
                </a:cubicBezTo>
                <a:cubicBezTo>
                  <a:pt x="24" y="93"/>
                  <a:pt x="24" y="93"/>
                  <a:pt x="24" y="93"/>
                </a:cubicBezTo>
                <a:cubicBezTo>
                  <a:pt x="24" y="93"/>
                  <a:pt x="24" y="93"/>
                  <a:pt x="24" y="93"/>
                </a:cubicBezTo>
                <a:cubicBezTo>
                  <a:pt x="49" y="87"/>
                  <a:pt x="49" y="87"/>
                  <a:pt x="49" y="87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2" y="106"/>
                  <a:pt x="72" y="106"/>
                  <a:pt x="73" y="106"/>
                </a:cubicBezTo>
                <a:cubicBezTo>
                  <a:pt x="74" y="106"/>
                  <a:pt x="74" y="106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28" y="93"/>
                  <a:pt x="129" y="92"/>
                  <a:pt x="129" y="90"/>
                </a:cubicBezTo>
                <a:cubicBezTo>
                  <a:pt x="129" y="90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44" y="33"/>
                  <a:pt x="144" y="33"/>
                  <a:pt x="144" y="33"/>
                </a:cubicBezTo>
                <a:cubicBezTo>
                  <a:pt x="144" y="33"/>
                  <a:pt x="144" y="33"/>
                  <a:pt x="144" y="33"/>
                </a:cubicBezTo>
                <a:cubicBezTo>
                  <a:pt x="144" y="33"/>
                  <a:pt x="144" y="33"/>
                  <a:pt x="144" y="33"/>
                </a:cubicBezTo>
                <a:cubicBezTo>
                  <a:pt x="144" y="33"/>
                  <a:pt x="144" y="33"/>
                  <a:pt x="144" y="33"/>
                </a:cubicBezTo>
                <a:cubicBezTo>
                  <a:pt x="145" y="33"/>
                  <a:pt x="146" y="31"/>
                  <a:pt x="146" y="30"/>
                </a:cubicBezTo>
                <a:close/>
                <a:moveTo>
                  <a:pt x="122" y="85"/>
                </a:moveTo>
                <a:cubicBezTo>
                  <a:pt x="100" y="80"/>
                  <a:pt x="100" y="80"/>
                  <a:pt x="10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9" y="80"/>
                  <a:pt x="98" y="80"/>
                  <a:pt x="98" y="80"/>
                </a:cubicBezTo>
                <a:cubicBezTo>
                  <a:pt x="98" y="80"/>
                  <a:pt x="98" y="80"/>
                  <a:pt x="98" y="80"/>
                </a:cubicBezTo>
                <a:cubicBezTo>
                  <a:pt x="73" y="99"/>
                  <a:pt x="73" y="99"/>
                  <a:pt x="73" y="99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1"/>
                  <a:pt x="52" y="81"/>
                  <a:pt x="52" y="81"/>
                </a:cubicBezTo>
                <a:cubicBezTo>
                  <a:pt x="51" y="80"/>
                  <a:pt x="51" y="80"/>
                  <a:pt x="50" y="80"/>
                </a:cubicBezTo>
                <a:cubicBezTo>
                  <a:pt x="50" y="80"/>
                  <a:pt x="49" y="80"/>
                  <a:pt x="49" y="80"/>
                </a:cubicBezTo>
                <a:cubicBezTo>
                  <a:pt x="49" y="80"/>
                  <a:pt x="49" y="80"/>
                  <a:pt x="49" y="80"/>
                </a:cubicBezTo>
                <a:cubicBezTo>
                  <a:pt x="27" y="85"/>
                  <a:pt x="27" y="85"/>
                  <a:pt x="27" y="85"/>
                </a:cubicBezTo>
                <a:cubicBezTo>
                  <a:pt x="32" y="45"/>
                  <a:pt x="32" y="45"/>
                  <a:pt x="32" y="45"/>
                </a:cubicBezTo>
                <a:cubicBezTo>
                  <a:pt x="72" y="60"/>
                  <a:pt x="72" y="60"/>
                  <a:pt x="72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2" y="60"/>
                  <a:pt x="73" y="60"/>
                  <a:pt x="73" y="60"/>
                </a:cubicBezTo>
                <a:cubicBezTo>
                  <a:pt x="74" y="60"/>
                  <a:pt x="74" y="60"/>
                  <a:pt x="75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114" y="45"/>
                  <a:pt x="114" y="45"/>
                  <a:pt x="114" y="45"/>
                </a:cubicBezTo>
                <a:lnTo>
                  <a:pt x="122" y="85"/>
                </a:lnTo>
                <a:close/>
                <a:moveTo>
                  <a:pt x="73" y="53"/>
                </a:moveTo>
                <a:cubicBezTo>
                  <a:pt x="13" y="30"/>
                  <a:pt x="13" y="30"/>
                  <a:pt x="13" y="30"/>
                </a:cubicBezTo>
                <a:cubicBezTo>
                  <a:pt x="73" y="7"/>
                  <a:pt x="73" y="7"/>
                  <a:pt x="73" y="7"/>
                </a:cubicBezTo>
                <a:cubicBezTo>
                  <a:pt x="133" y="30"/>
                  <a:pt x="133" y="30"/>
                  <a:pt x="133" y="30"/>
                </a:cubicBezTo>
                <a:lnTo>
                  <a:pt x="73" y="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Freeform 85"/>
          <p:cNvSpPr>
            <a:spLocks noEditPoints="1"/>
          </p:cNvSpPr>
          <p:nvPr/>
        </p:nvSpPr>
        <p:spPr bwMode="auto">
          <a:xfrm>
            <a:off x="5523624" y="6487743"/>
            <a:ext cx="301625" cy="547687"/>
          </a:xfrm>
          <a:custGeom>
            <a:avLst/>
            <a:gdLst>
              <a:gd name="T0" fmla="*/ 24 w 80"/>
              <a:gd name="T1" fmla="*/ 53 h 146"/>
              <a:gd name="T2" fmla="*/ 37 w 80"/>
              <a:gd name="T3" fmla="*/ 53 h 146"/>
              <a:gd name="T4" fmla="*/ 37 w 80"/>
              <a:gd name="T5" fmla="*/ 66 h 146"/>
              <a:gd name="T6" fmla="*/ 40 w 80"/>
              <a:gd name="T7" fmla="*/ 70 h 146"/>
              <a:gd name="T8" fmla="*/ 43 w 80"/>
              <a:gd name="T9" fmla="*/ 66 h 146"/>
              <a:gd name="T10" fmla="*/ 43 w 80"/>
              <a:gd name="T11" fmla="*/ 53 h 146"/>
              <a:gd name="T12" fmla="*/ 57 w 80"/>
              <a:gd name="T13" fmla="*/ 53 h 146"/>
              <a:gd name="T14" fmla="*/ 60 w 80"/>
              <a:gd name="T15" fmla="*/ 50 h 146"/>
              <a:gd name="T16" fmla="*/ 57 w 80"/>
              <a:gd name="T17" fmla="*/ 47 h 146"/>
              <a:gd name="T18" fmla="*/ 43 w 80"/>
              <a:gd name="T19" fmla="*/ 47 h 146"/>
              <a:gd name="T20" fmla="*/ 43 w 80"/>
              <a:gd name="T21" fmla="*/ 33 h 146"/>
              <a:gd name="T22" fmla="*/ 40 w 80"/>
              <a:gd name="T23" fmla="*/ 30 h 146"/>
              <a:gd name="T24" fmla="*/ 37 w 80"/>
              <a:gd name="T25" fmla="*/ 33 h 146"/>
              <a:gd name="T26" fmla="*/ 37 w 80"/>
              <a:gd name="T27" fmla="*/ 47 h 146"/>
              <a:gd name="T28" fmla="*/ 24 w 80"/>
              <a:gd name="T29" fmla="*/ 47 h 146"/>
              <a:gd name="T30" fmla="*/ 20 w 80"/>
              <a:gd name="T31" fmla="*/ 50 h 146"/>
              <a:gd name="T32" fmla="*/ 24 w 80"/>
              <a:gd name="T33" fmla="*/ 53 h 146"/>
              <a:gd name="T34" fmla="*/ 77 w 80"/>
              <a:gd name="T35" fmla="*/ 0 h 146"/>
              <a:gd name="T36" fmla="*/ 4 w 80"/>
              <a:gd name="T37" fmla="*/ 0 h 146"/>
              <a:gd name="T38" fmla="*/ 0 w 80"/>
              <a:gd name="T39" fmla="*/ 4 h 146"/>
              <a:gd name="T40" fmla="*/ 0 w 80"/>
              <a:gd name="T41" fmla="*/ 143 h 146"/>
              <a:gd name="T42" fmla="*/ 4 w 80"/>
              <a:gd name="T43" fmla="*/ 146 h 146"/>
              <a:gd name="T44" fmla="*/ 6 w 80"/>
              <a:gd name="T45" fmla="*/ 145 h 146"/>
              <a:gd name="T46" fmla="*/ 6 w 80"/>
              <a:gd name="T47" fmla="*/ 145 h 146"/>
              <a:gd name="T48" fmla="*/ 40 w 80"/>
              <a:gd name="T49" fmla="*/ 108 h 146"/>
              <a:gd name="T50" fmla="*/ 74 w 80"/>
              <a:gd name="T51" fmla="*/ 145 h 146"/>
              <a:gd name="T52" fmla="*/ 74 w 80"/>
              <a:gd name="T53" fmla="*/ 145 h 146"/>
              <a:gd name="T54" fmla="*/ 77 w 80"/>
              <a:gd name="T55" fmla="*/ 146 h 146"/>
              <a:gd name="T56" fmla="*/ 80 w 80"/>
              <a:gd name="T57" fmla="*/ 143 h 146"/>
              <a:gd name="T58" fmla="*/ 80 w 80"/>
              <a:gd name="T59" fmla="*/ 4 h 146"/>
              <a:gd name="T60" fmla="*/ 77 w 80"/>
              <a:gd name="T61" fmla="*/ 0 h 146"/>
              <a:gd name="T62" fmla="*/ 73 w 80"/>
              <a:gd name="T63" fmla="*/ 134 h 146"/>
              <a:gd name="T64" fmla="*/ 43 w 80"/>
              <a:gd name="T65" fmla="*/ 101 h 146"/>
              <a:gd name="T66" fmla="*/ 43 w 80"/>
              <a:gd name="T67" fmla="*/ 101 h 146"/>
              <a:gd name="T68" fmla="*/ 40 w 80"/>
              <a:gd name="T69" fmla="*/ 100 h 146"/>
              <a:gd name="T70" fmla="*/ 38 w 80"/>
              <a:gd name="T71" fmla="*/ 101 h 146"/>
              <a:gd name="T72" fmla="*/ 38 w 80"/>
              <a:gd name="T73" fmla="*/ 101 h 146"/>
              <a:gd name="T74" fmla="*/ 7 w 80"/>
              <a:gd name="T75" fmla="*/ 134 h 146"/>
              <a:gd name="T76" fmla="*/ 7 w 80"/>
              <a:gd name="T77" fmla="*/ 7 h 146"/>
              <a:gd name="T78" fmla="*/ 73 w 80"/>
              <a:gd name="T79" fmla="*/ 7 h 146"/>
              <a:gd name="T80" fmla="*/ 73 w 80"/>
              <a:gd name="T81" fmla="*/ 13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" h="146">
                <a:moveTo>
                  <a:pt x="24" y="53"/>
                </a:moveTo>
                <a:cubicBezTo>
                  <a:pt x="37" y="53"/>
                  <a:pt x="37" y="53"/>
                  <a:pt x="37" y="53"/>
                </a:cubicBezTo>
                <a:cubicBezTo>
                  <a:pt x="37" y="66"/>
                  <a:pt x="37" y="66"/>
                  <a:pt x="37" y="66"/>
                </a:cubicBezTo>
                <a:cubicBezTo>
                  <a:pt x="37" y="68"/>
                  <a:pt x="38" y="70"/>
                  <a:pt x="40" y="70"/>
                </a:cubicBezTo>
                <a:cubicBezTo>
                  <a:pt x="42" y="70"/>
                  <a:pt x="43" y="68"/>
                  <a:pt x="43" y="66"/>
                </a:cubicBezTo>
                <a:cubicBezTo>
                  <a:pt x="43" y="53"/>
                  <a:pt x="43" y="53"/>
                  <a:pt x="43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9" y="53"/>
                  <a:pt x="60" y="52"/>
                  <a:pt x="60" y="50"/>
                </a:cubicBezTo>
                <a:cubicBezTo>
                  <a:pt x="60" y="48"/>
                  <a:pt x="59" y="47"/>
                  <a:pt x="57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1"/>
                  <a:pt x="42" y="30"/>
                  <a:pt x="40" y="30"/>
                </a:cubicBezTo>
                <a:cubicBezTo>
                  <a:pt x="38" y="30"/>
                  <a:pt x="37" y="31"/>
                  <a:pt x="37" y="33"/>
                </a:cubicBezTo>
                <a:cubicBezTo>
                  <a:pt x="37" y="47"/>
                  <a:pt x="37" y="47"/>
                  <a:pt x="37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22" y="47"/>
                  <a:pt x="20" y="48"/>
                  <a:pt x="20" y="50"/>
                </a:cubicBezTo>
                <a:cubicBezTo>
                  <a:pt x="20" y="52"/>
                  <a:pt x="22" y="53"/>
                  <a:pt x="24" y="53"/>
                </a:cubicBezTo>
                <a:close/>
                <a:moveTo>
                  <a:pt x="77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2" y="146"/>
                  <a:pt x="4" y="146"/>
                </a:cubicBezTo>
                <a:cubicBezTo>
                  <a:pt x="5" y="146"/>
                  <a:pt x="6" y="145"/>
                  <a:pt x="6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74" y="145"/>
                  <a:pt x="74" y="145"/>
                  <a:pt x="74" y="145"/>
                </a:cubicBezTo>
                <a:cubicBezTo>
                  <a:pt x="74" y="145"/>
                  <a:pt x="74" y="145"/>
                  <a:pt x="74" y="145"/>
                </a:cubicBezTo>
                <a:cubicBezTo>
                  <a:pt x="75" y="145"/>
                  <a:pt x="76" y="146"/>
                  <a:pt x="77" y="146"/>
                </a:cubicBezTo>
                <a:cubicBezTo>
                  <a:pt x="78" y="146"/>
                  <a:pt x="80" y="144"/>
                  <a:pt x="80" y="143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7" y="0"/>
                </a:cubicBezTo>
                <a:close/>
                <a:moveTo>
                  <a:pt x="73" y="134"/>
                </a:moveTo>
                <a:cubicBezTo>
                  <a:pt x="43" y="101"/>
                  <a:pt x="43" y="101"/>
                  <a:pt x="43" y="101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1" y="100"/>
                  <a:pt x="40" y="100"/>
                </a:cubicBezTo>
                <a:cubicBezTo>
                  <a:pt x="39" y="100"/>
                  <a:pt x="38" y="100"/>
                  <a:pt x="38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7" y="134"/>
                  <a:pt x="7" y="134"/>
                  <a:pt x="7" y="134"/>
                </a:cubicBezTo>
                <a:cubicBezTo>
                  <a:pt x="7" y="7"/>
                  <a:pt x="7" y="7"/>
                  <a:pt x="7" y="7"/>
                </a:cubicBezTo>
                <a:cubicBezTo>
                  <a:pt x="73" y="7"/>
                  <a:pt x="73" y="7"/>
                  <a:pt x="73" y="7"/>
                </a:cubicBezTo>
                <a:lnTo>
                  <a:pt x="73" y="13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6518986" y="6487743"/>
            <a:ext cx="398463" cy="547687"/>
          </a:xfrm>
          <a:custGeom>
            <a:avLst/>
            <a:gdLst>
              <a:gd name="T0" fmla="*/ 103 w 106"/>
              <a:gd name="T1" fmla="*/ 0 h 146"/>
              <a:gd name="T2" fmla="*/ 4 w 106"/>
              <a:gd name="T3" fmla="*/ 0 h 146"/>
              <a:gd name="T4" fmla="*/ 0 w 106"/>
              <a:gd name="T5" fmla="*/ 4 h 146"/>
              <a:gd name="T6" fmla="*/ 0 w 106"/>
              <a:gd name="T7" fmla="*/ 143 h 146"/>
              <a:gd name="T8" fmla="*/ 4 w 106"/>
              <a:gd name="T9" fmla="*/ 146 h 146"/>
              <a:gd name="T10" fmla="*/ 6 w 106"/>
              <a:gd name="T11" fmla="*/ 145 h 146"/>
              <a:gd name="T12" fmla="*/ 6 w 106"/>
              <a:gd name="T13" fmla="*/ 145 h 146"/>
              <a:gd name="T14" fmla="*/ 53 w 106"/>
              <a:gd name="T15" fmla="*/ 107 h 146"/>
              <a:gd name="T16" fmla="*/ 100 w 106"/>
              <a:gd name="T17" fmla="*/ 145 h 146"/>
              <a:gd name="T18" fmla="*/ 100 w 106"/>
              <a:gd name="T19" fmla="*/ 145 h 146"/>
              <a:gd name="T20" fmla="*/ 103 w 106"/>
              <a:gd name="T21" fmla="*/ 146 h 146"/>
              <a:gd name="T22" fmla="*/ 106 w 106"/>
              <a:gd name="T23" fmla="*/ 143 h 146"/>
              <a:gd name="T24" fmla="*/ 106 w 106"/>
              <a:gd name="T25" fmla="*/ 4 h 146"/>
              <a:gd name="T26" fmla="*/ 103 w 106"/>
              <a:gd name="T27" fmla="*/ 0 h 146"/>
              <a:gd name="T28" fmla="*/ 100 w 106"/>
              <a:gd name="T29" fmla="*/ 136 h 146"/>
              <a:gd name="T30" fmla="*/ 56 w 106"/>
              <a:gd name="T31" fmla="*/ 101 h 146"/>
              <a:gd name="T32" fmla="*/ 56 w 106"/>
              <a:gd name="T33" fmla="*/ 101 h 146"/>
              <a:gd name="T34" fmla="*/ 53 w 106"/>
              <a:gd name="T35" fmla="*/ 100 h 146"/>
              <a:gd name="T36" fmla="*/ 51 w 106"/>
              <a:gd name="T37" fmla="*/ 101 h 146"/>
              <a:gd name="T38" fmla="*/ 51 w 106"/>
              <a:gd name="T39" fmla="*/ 101 h 146"/>
              <a:gd name="T40" fmla="*/ 7 w 106"/>
              <a:gd name="T41" fmla="*/ 136 h 146"/>
              <a:gd name="T42" fmla="*/ 7 w 106"/>
              <a:gd name="T43" fmla="*/ 7 h 146"/>
              <a:gd name="T44" fmla="*/ 100 w 106"/>
              <a:gd name="T45" fmla="*/ 7 h 146"/>
              <a:gd name="T46" fmla="*/ 100 w 106"/>
              <a:gd name="T47" fmla="*/ 136 h 146"/>
              <a:gd name="T48" fmla="*/ 28 w 106"/>
              <a:gd name="T49" fmla="*/ 93 h 146"/>
              <a:gd name="T50" fmla="*/ 53 w 106"/>
              <a:gd name="T51" fmla="*/ 75 h 146"/>
              <a:gd name="T52" fmla="*/ 78 w 106"/>
              <a:gd name="T53" fmla="*/ 93 h 146"/>
              <a:gd name="T54" fmla="*/ 68 w 106"/>
              <a:gd name="T55" fmla="*/ 63 h 146"/>
              <a:gd name="T56" fmla="*/ 90 w 106"/>
              <a:gd name="T57" fmla="*/ 47 h 146"/>
              <a:gd name="T58" fmla="*/ 63 w 106"/>
              <a:gd name="T59" fmla="*/ 47 h 146"/>
              <a:gd name="T60" fmla="*/ 53 w 106"/>
              <a:gd name="T61" fmla="*/ 20 h 146"/>
              <a:gd name="T62" fmla="*/ 43 w 106"/>
              <a:gd name="T63" fmla="*/ 47 h 146"/>
              <a:gd name="T64" fmla="*/ 17 w 106"/>
              <a:gd name="T65" fmla="*/ 47 h 146"/>
              <a:gd name="T66" fmla="*/ 38 w 106"/>
              <a:gd name="T67" fmla="*/ 63 h 146"/>
              <a:gd name="T68" fmla="*/ 28 w 106"/>
              <a:gd name="T69" fmla="*/ 93 h 146"/>
              <a:gd name="T70" fmla="*/ 36 w 106"/>
              <a:gd name="T71" fmla="*/ 53 h 146"/>
              <a:gd name="T72" fmla="*/ 48 w 106"/>
              <a:gd name="T73" fmla="*/ 53 h 146"/>
              <a:gd name="T74" fmla="*/ 49 w 106"/>
              <a:gd name="T75" fmla="*/ 49 h 146"/>
              <a:gd name="T76" fmla="*/ 53 w 106"/>
              <a:gd name="T77" fmla="*/ 39 h 146"/>
              <a:gd name="T78" fmla="*/ 57 w 106"/>
              <a:gd name="T79" fmla="*/ 49 h 146"/>
              <a:gd name="T80" fmla="*/ 59 w 106"/>
              <a:gd name="T81" fmla="*/ 53 h 146"/>
              <a:gd name="T82" fmla="*/ 70 w 106"/>
              <a:gd name="T83" fmla="*/ 53 h 146"/>
              <a:gd name="T84" fmla="*/ 64 w 106"/>
              <a:gd name="T85" fmla="*/ 58 h 146"/>
              <a:gd name="T86" fmla="*/ 60 w 106"/>
              <a:gd name="T87" fmla="*/ 61 h 146"/>
              <a:gd name="T88" fmla="*/ 62 w 106"/>
              <a:gd name="T89" fmla="*/ 65 h 146"/>
              <a:gd name="T90" fmla="*/ 65 w 106"/>
              <a:gd name="T91" fmla="*/ 75 h 146"/>
              <a:gd name="T92" fmla="*/ 57 w 106"/>
              <a:gd name="T93" fmla="*/ 69 h 146"/>
              <a:gd name="T94" fmla="*/ 53 w 106"/>
              <a:gd name="T95" fmla="*/ 66 h 146"/>
              <a:gd name="T96" fmla="*/ 49 w 106"/>
              <a:gd name="T97" fmla="*/ 69 h 146"/>
              <a:gd name="T98" fmla="*/ 41 w 106"/>
              <a:gd name="T99" fmla="*/ 75 h 146"/>
              <a:gd name="T100" fmla="*/ 45 w 106"/>
              <a:gd name="T101" fmla="*/ 65 h 146"/>
              <a:gd name="T102" fmla="*/ 46 w 106"/>
              <a:gd name="T103" fmla="*/ 61 h 146"/>
              <a:gd name="T104" fmla="*/ 42 w 106"/>
              <a:gd name="T105" fmla="*/ 58 h 146"/>
              <a:gd name="T106" fmla="*/ 36 w 106"/>
              <a:gd name="T107" fmla="*/ 5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6" h="146">
                <a:moveTo>
                  <a:pt x="10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2" y="146"/>
                  <a:pt x="4" y="146"/>
                </a:cubicBezTo>
                <a:cubicBezTo>
                  <a:pt x="5" y="146"/>
                  <a:pt x="5" y="145"/>
                  <a:pt x="6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1" y="145"/>
                  <a:pt x="102" y="146"/>
                  <a:pt x="103" y="146"/>
                </a:cubicBezTo>
                <a:cubicBezTo>
                  <a:pt x="105" y="146"/>
                  <a:pt x="106" y="144"/>
                  <a:pt x="106" y="14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6" y="2"/>
                  <a:pt x="105" y="0"/>
                  <a:pt x="103" y="0"/>
                </a:cubicBezTo>
                <a:close/>
                <a:moveTo>
                  <a:pt x="100" y="136"/>
                </a:moveTo>
                <a:cubicBezTo>
                  <a:pt x="56" y="101"/>
                  <a:pt x="56" y="101"/>
                  <a:pt x="56" y="101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5" y="100"/>
                  <a:pt x="54" y="100"/>
                  <a:pt x="53" y="100"/>
                </a:cubicBezTo>
                <a:cubicBezTo>
                  <a:pt x="52" y="100"/>
                  <a:pt x="51" y="100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7" y="136"/>
                  <a:pt x="7" y="136"/>
                  <a:pt x="7" y="136"/>
                </a:cubicBezTo>
                <a:cubicBezTo>
                  <a:pt x="7" y="7"/>
                  <a:pt x="7" y="7"/>
                  <a:pt x="7" y="7"/>
                </a:cubicBezTo>
                <a:cubicBezTo>
                  <a:pt x="100" y="7"/>
                  <a:pt x="100" y="7"/>
                  <a:pt x="100" y="7"/>
                </a:cubicBezTo>
                <a:lnTo>
                  <a:pt x="100" y="136"/>
                </a:lnTo>
                <a:close/>
                <a:moveTo>
                  <a:pt x="28" y="93"/>
                </a:moveTo>
                <a:cubicBezTo>
                  <a:pt x="53" y="75"/>
                  <a:pt x="53" y="75"/>
                  <a:pt x="53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68" y="63"/>
                  <a:pt x="68" y="63"/>
                  <a:pt x="68" y="63"/>
                </a:cubicBezTo>
                <a:cubicBezTo>
                  <a:pt x="90" y="47"/>
                  <a:pt x="90" y="47"/>
                  <a:pt x="90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53" y="20"/>
                  <a:pt x="53" y="20"/>
                  <a:pt x="53" y="20"/>
                </a:cubicBezTo>
                <a:cubicBezTo>
                  <a:pt x="43" y="47"/>
                  <a:pt x="43" y="47"/>
                  <a:pt x="43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38" y="63"/>
                  <a:pt x="38" y="63"/>
                  <a:pt x="38" y="63"/>
                </a:cubicBezTo>
                <a:lnTo>
                  <a:pt x="28" y="93"/>
                </a:lnTo>
                <a:close/>
                <a:moveTo>
                  <a:pt x="36" y="53"/>
                </a:moveTo>
                <a:cubicBezTo>
                  <a:pt x="48" y="53"/>
                  <a:pt x="48" y="53"/>
                  <a:pt x="48" y="53"/>
                </a:cubicBezTo>
                <a:cubicBezTo>
                  <a:pt x="49" y="49"/>
                  <a:pt x="49" y="49"/>
                  <a:pt x="49" y="49"/>
                </a:cubicBezTo>
                <a:cubicBezTo>
                  <a:pt x="53" y="39"/>
                  <a:pt x="53" y="39"/>
                  <a:pt x="53" y="39"/>
                </a:cubicBezTo>
                <a:cubicBezTo>
                  <a:pt x="57" y="49"/>
                  <a:pt x="57" y="49"/>
                  <a:pt x="57" y="49"/>
                </a:cubicBezTo>
                <a:cubicBezTo>
                  <a:pt x="59" y="53"/>
                  <a:pt x="59" y="53"/>
                  <a:pt x="59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64" y="58"/>
                  <a:pt x="64" y="58"/>
                  <a:pt x="64" y="58"/>
                </a:cubicBezTo>
                <a:cubicBezTo>
                  <a:pt x="60" y="61"/>
                  <a:pt x="60" y="61"/>
                  <a:pt x="60" y="61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5"/>
                  <a:pt x="65" y="75"/>
                  <a:pt x="65" y="75"/>
                </a:cubicBezTo>
                <a:cubicBezTo>
                  <a:pt x="57" y="69"/>
                  <a:pt x="57" y="69"/>
                  <a:pt x="57" y="69"/>
                </a:cubicBezTo>
                <a:cubicBezTo>
                  <a:pt x="53" y="66"/>
                  <a:pt x="53" y="66"/>
                  <a:pt x="53" y="66"/>
                </a:cubicBezTo>
                <a:cubicBezTo>
                  <a:pt x="49" y="69"/>
                  <a:pt x="49" y="69"/>
                  <a:pt x="49" y="69"/>
                </a:cubicBezTo>
                <a:cubicBezTo>
                  <a:pt x="41" y="75"/>
                  <a:pt x="41" y="75"/>
                  <a:pt x="41" y="75"/>
                </a:cubicBezTo>
                <a:cubicBezTo>
                  <a:pt x="45" y="65"/>
                  <a:pt x="45" y="65"/>
                  <a:pt x="45" y="65"/>
                </a:cubicBezTo>
                <a:cubicBezTo>
                  <a:pt x="46" y="61"/>
                  <a:pt x="46" y="61"/>
                  <a:pt x="46" y="61"/>
                </a:cubicBezTo>
                <a:cubicBezTo>
                  <a:pt x="42" y="58"/>
                  <a:pt x="42" y="58"/>
                  <a:pt x="42" y="58"/>
                </a:cubicBezTo>
                <a:lnTo>
                  <a:pt x="36" y="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Freeform 87"/>
          <p:cNvSpPr>
            <a:spLocks noEditPoints="1"/>
          </p:cNvSpPr>
          <p:nvPr/>
        </p:nvSpPr>
        <p:spPr bwMode="auto">
          <a:xfrm>
            <a:off x="7487361" y="6487743"/>
            <a:ext cx="549275" cy="549275"/>
          </a:xfrm>
          <a:custGeom>
            <a:avLst/>
            <a:gdLst>
              <a:gd name="T0" fmla="*/ 66 w 146"/>
              <a:gd name="T1" fmla="*/ 73 h 146"/>
              <a:gd name="T2" fmla="*/ 79 w 146"/>
              <a:gd name="T3" fmla="*/ 73 h 146"/>
              <a:gd name="T4" fmla="*/ 146 w 146"/>
              <a:gd name="T5" fmla="*/ 73 h 146"/>
              <a:gd name="T6" fmla="*/ 124 w 146"/>
              <a:gd name="T7" fmla="*/ 22 h 146"/>
              <a:gd name="T8" fmla="*/ 73 w 146"/>
              <a:gd name="T9" fmla="*/ 0 h 146"/>
              <a:gd name="T10" fmla="*/ 21 w 146"/>
              <a:gd name="T11" fmla="*/ 22 h 146"/>
              <a:gd name="T12" fmla="*/ 0 w 146"/>
              <a:gd name="T13" fmla="*/ 73 h 146"/>
              <a:gd name="T14" fmla="*/ 21 w 146"/>
              <a:gd name="T15" fmla="*/ 125 h 146"/>
              <a:gd name="T16" fmla="*/ 73 w 146"/>
              <a:gd name="T17" fmla="*/ 146 h 146"/>
              <a:gd name="T18" fmla="*/ 124 w 146"/>
              <a:gd name="T19" fmla="*/ 125 h 146"/>
              <a:gd name="T20" fmla="*/ 146 w 146"/>
              <a:gd name="T21" fmla="*/ 73 h 146"/>
              <a:gd name="T22" fmla="*/ 28 w 146"/>
              <a:gd name="T23" fmla="*/ 59 h 146"/>
              <a:gd name="T24" fmla="*/ 28 w 146"/>
              <a:gd name="T25" fmla="*/ 88 h 146"/>
              <a:gd name="T26" fmla="*/ 47 w 146"/>
              <a:gd name="T27" fmla="*/ 62 h 146"/>
              <a:gd name="T28" fmla="*/ 34 w 146"/>
              <a:gd name="T29" fmla="*/ 57 h 146"/>
              <a:gd name="T30" fmla="*/ 47 w 146"/>
              <a:gd name="T31" fmla="*/ 62 h 146"/>
              <a:gd name="T32" fmla="*/ 34 w 146"/>
              <a:gd name="T33" fmla="*/ 89 h 146"/>
              <a:gd name="T34" fmla="*/ 47 w 146"/>
              <a:gd name="T35" fmla="*/ 84 h 146"/>
              <a:gd name="T36" fmla="*/ 26 w 146"/>
              <a:gd name="T37" fmla="*/ 120 h 146"/>
              <a:gd name="T38" fmla="*/ 48 w 146"/>
              <a:gd name="T39" fmla="*/ 98 h 146"/>
              <a:gd name="T40" fmla="*/ 26 w 146"/>
              <a:gd name="T41" fmla="*/ 120 h 146"/>
              <a:gd name="T42" fmla="*/ 31 w 146"/>
              <a:gd name="T43" fmla="*/ 52 h 146"/>
              <a:gd name="T44" fmla="*/ 51 w 146"/>
              <a:gd name="T45" fmla="*/ 31 h 146"/>
              <a:gd name="T46" fmla="*/ 91 w 146"/>
              <a:gd name="T47" fmla="*/ 47 h 146"/>
              <a:gd name="T48" fmla="*/ 78 w 146"/>
              <a:gd name="T49" fmla="*/ 42 h 146"/>
              <a:gd name="T50" fmla="*/ 91 w 146"/>
              <a:gd name="T51" fmla="*/ 47 h 146"/>
              <a:gd name="T52" fmla="*/ 87 w 146"/>
              <a:gd name="T53" fmla="*/ 28 h 146"/>
              <a:gd name="T54" fmla="*/ 58 w 146"/>
              <a:gd name="T55" fmla="*/ 28 h 146"/>
              <a:gd name="T56" fmla="*/ 57 w 146"/>
              <a:gd name="T57" fmla="*/ 34 h 146"/>
              <a:gd name="T58" fmla="*/ 62 w 146"/>
              <a:gd name="T59" fmla="*/ 47 h 146"/>
              <a:gd name="T60" fmla="*/ 57 w 146"/>
              <a:gd name="T61" fmla="*/ 34 h 146"/>
              <a:gd name="T62" fmla="*/ 62 w 146"/>
              <a:gd name="T63" fmla="*/ 99 h 146"/>
              <a:gd name="T64" fmla="*/ 57 w 146"/>
              <a:gd name="T65" fmla="*/ 112 h 146"/>
              <a:gd name="T66" fmla="*/ 73 w 146"/>
              <a:gd name="T67" fmla="*/ 139 h 146"/>
              <a:gd name="T68" fmla="*/ 73 w 146"/>
              <a:gd name="T69" fmla="*/ 108 h 146"/>
              <a:gd name="T70" fmla="*/ 73 w 146"/>
              <a:gd name="T71" fmla="*/ 139 h 146"/>
              <a:gd name="T72" fmla="*/ 78 w 146"/>
              <a:gd name="T73" fmla="*/ 104 h 146"/>
              <a:gd name="T74" fmla="*/ 91 w 146"/>
              <a:gd name="T75" fmla="*/ 99 h 146"/>
              <a:gd name="T76" fmla="*/ 92 w 146"/>
              <a:gd name="T77" fmla="*/ 81 h 146"/>
              <a:gd name="T78" fmla="*/ 81 w 146"/>
              <a:gd name="T79" fmla="*/ 93 h 146"/>
              <a:gd name="T80" fmla="*/ 65 w 146"/>
              <a:gd name="T81" fmla="*/ 93 h 146"/>
              <a:gd name="T82" fmla="*/ 53 w 146"/>
              <a:gd name="T83" fmla="*/ 81 h 146"/>
              <a:gd name="T84" fmla="*/ 53 w 146"/>
              <a:gd name="T85" fmla="*/ 65 h 146"/>
              <a:gd name="T86" fmla="*/ 65 w 146"/>
              <a:gd name="T87" fmla="*/ 53 h 146"/>
              <a:gd name="T88" fmla="*/ 81 w 146"/>
              <a:gd name="T89" fmla="*/ 53 h 146"/>
              <a:gd name="T90" fmla="*/ 92 w 146"/>
              <a:gd name="T91" fmla="*/ 65 h 146"/>
              <a:gd name="T92" fmla="*/ 92 w 146"/>
              <a:gd name="T93" fmla="*/ 81 h 146"/>
              <a:gd name="T94" fmla="*/ 115 w 146"/>
              <a:gd name="T95" fmla="*/ 52 h 146"/>
              <a:gd name="T96" fmla="*/ 94 w 146"/>
              <a:gd name="T97" fmla="*/ 31 h 146"/>
              <a:gd name="T98" fmla="*/ 104 w 146"/>
              <a:gd name="T99" fmla="*/ 68 h 146"/>
              <a:gd name="T100" fmla="*/ 98 w 146"/>
              <a:gd name="T101" fmla="*/ 55 h 146"/>
              <a:gd name="T102" fmla="*/ 104 w 146"/>
              <a:gd name="T103" fmla="*/ 68 h 146"/>
              <a:gd name="T104" fmla="*/ 112 w 146"/>
              <a:gd name="T105" fmla="*/ 89 h 146"/>
              <a:gd name="T106" fmla="*/ 99 w 146"/>
              <a:gd name="T107" fmla="*/ 84 h 146"/>
              <a:gd name="T108" fmla="*/ 120 w 146"/>
              <a:gd name="T109" fmla="*/ 120 h 146"/>
              <a:gd name="T110" fmla="*/ 98 w 146"/>
              <a:gd name="T111" fmla="*/ 98 h 146"/>
              <a:gd name="T112" fmla="*/ 120 w 146"/>
              <a:gd name="T113" fmla="*/ 120 h 146"/>
              <a:gd name="T114" fmla="*/ 108 w 146"/>
              <a:gd name="T115" fmla="*/ 73 h 146"/>
              <a:gd name="T116" fmla="*/ 139 w 146"/>
              <a:gd name="T117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6" h="146">
                <a:moveTo>
                  <a:pt x="73" y="66"/>
                </a:moveTo>
                <a:cubicBezTo>
                  <a:pt x="69" y="66"/>
                  <a:pt x="66" y="69"/>
                  <a:pt x="66" y="73"/>
                </a:cubicBezTo>
                <a:cubicBezTo>
                  <a:pt x="66" y="77"/>
                  <a:pt x="69" y="80"/>
                  <a:pt x="73" y="80"/>
                </a:cubicBezTo>
                <a:cubicBezTo>
                  <a:pt x="76" y="80"/>
                  <a:pt x="79" y="77"/>
                  <a:pt x="79" y="73"/>
                </a:cubicBezTo>
                <a:cubicBezTo>
                  <a:pt x="79" y="69"/>
                  <a:pt x="76" y="66"/>
                  <a:pt x="73" y="66"/>
                </a:cubicBezTo>
                <a:close/>
                <a:moveTo>
                  <a:pt x="146" y="73"/>
                </a:moveTo>
                <a:cubicBezTo>
                  <a:pt x="146" y="65"/>
                  <a:pt x="136" y="58"/>
                  <a:pt x="121" y="53"/>
                </a:cubicBezTo>
                <a:cubicBezTo>
                  <a:pt x="128" y="39"/>
                  <a:pt x="130" y="27"/>
                  <a:pt x="124" y="22"/>
                </a:cubicBezTo>
                <a:cubicBezTo>
                  <a:pt x="119" y="16"/>
                  <a:pt x="107" y="18"/>
                  <a:pt x="93" y="25"/>
                </a:cubicBezTo>
                <a:cubicBezTo>
                  <a:pt x="88" y="10"/>
                  <a:pt x="81" y="0"/>
                  <a:pt x="73" y="0"/>
                </a:cubicBezTo>
                <a:cubicBezTo>
                  <a:pt x="65" y="0"/>
                  <a:pt x="58" y="10"/>
                  <a:pt x="53" y="25"/>
                </a:cubicBezTo>
                <a:cubicBezTo>
                  <a:pt x="39" y="18"/>
                  <a:pt x="27" y="16"/>
                  <a:pt x="21" y="22"/>
                </a:cubicBezTo>
                <a:cubicBezTo>
                  <a:pt x="16" y="27"/>
                  <a:pt x="18" y="39"/>
                  <a:pt x="25" y="53"/>
                </a:cubicBezTo>
                <a:cubicBezTo>
                  <a:pt x="10" y="58"/>
                  <a:pt x="0" y="65"/>
                  <a:pt x="0" y="73"/>
                </a:cubicBezTo>
                <a:cubicBezTo>
                  <a:pt x="0" y="81"/>
                  <a:pt x="10" y="88"/>
                  <a:pt x="25" y="93"/>
                </a:cubicBezTo>
                <a:cubicBezTo>
                  <a:pt x="18" y="107"/>
                  <a:pt x="16" y="119"/>
                  <a:pt x="21" y="125"/>
                </a:cubicBezTo>
                <a:cubicBezTo>
                  <a:pt x="27" y="130"/>
                  <a:pt x="39" y="128"/>
                  <a:pt x="53" y="121"/>
                </a:cubicBezTo>
                <a:cubicBezTo>
                  <a:pt x="58" y="136"/>
                  <a:pt x="65" y="146"/>
                  <a:pt x="73" y="146"/>
                </a:cubicBezTo>
                <a:cubicBezTo>
                  <a:pt x="81" y="146"/>
                  <a:pt x="88" y="136"/>
                  <a:pt x="93" y="121"/>
                </a:cubicBezTo>
                <a:cubicBezTo>
                  <a:pt x="107" y="128"/>
                  <a:pt x="119" y="130"/>
                  <a:pt x="124" y="125"/>
                </a:cubicBezTo>
                <a:cubicBezTo>
                  <a:pt x="130" y="119"/>
                  <a:pt x="128" y="107"/>
                  <a:pt x="121" y="93"/>
                </a:cubicBezTo>
                <a:cubicBezTo>
                  <a:pt x="136" y="88"/>
                  <a:pt x="146" y="81"/>
                  <a:pt x="146" y="73"/>
                </a:cubicBezTo>
                <a:close/>
                <a:moveTo>
                  <a:pt x="7" y="73"/>
                </a:moveTo>
                <a:cubicBezTo>
                  <a:pt x="7" y="67"/>
                  <a:pt x="15" y="62"/>
                  <a:pt x="28" y="59"/>
                </a:cubicBezTo>
                <a:cubicBezTo>
                  <a:pt x="31" y="63"/>
                  <a:pt x="34" y="68"/>
                  <a:pt x="38" y="73"/>
                </a:cubicBezTo>
                <a:cubicBezTo>
                  <a:pt x="34" y="78"/>
                  <a:pt x="31" y="83"/>
                  <a:pt x="28" y="88"/>
                </a:cubicBezTo>
                <a:cubicBezTo>
                  <a:pt x="15" y="84"/>
                  <a:pt x="7" y="79"/>
                  <a:pt x="7" y="73"/>
                </a:cubicBezTo>
                <a:close/>
                <a:moveTo>
                  <a:pt x="47" y="62"/>
                </a:moveTo>
                <a:cubicBezTo>
                  <a:pt x="45" y="64"/>
                  <a:pt x="43" y="66"/>
                  <a:pt x="42" y="68"/>
                </a:cubicBezTo>
                <a:cubicBezTo>
                  <a:pt x="39" y="64"/>
                  <a:pt x="36" y="61"/>
                  <a:pt x="34" y="57"/>
                </a:cubicBezTo>
                <a:cubicBezTo>
                  <a:pt x="38" y="56"/>
                  <a:pt x="43" y="55"/>
                  <a:pt x="47" y="55"/>
                </a:cubicBezTo>
                <a:cubicBezTo>
                  <a:pt x="47" y="57"/>
                  <a:pt x="47" y="60"/>
                  <a:pt x="47" y="62"/>
                </a:cubicBezTo>
                <a:close/>
                <a:moveTo>
                  <a:pt x="47" y="91"/>
                </a:moveTo>
                <a:cubicBezTo>
                  <a:pt x="43" y="91"/>
                  <a:pt x="38" y="90"/>
                  <a:pt x="34" y="89"/>
                </a:cubicBezTo>
                <a:cubicBezTo>
                  <a:pt x="36" y="86"/>
                  <a:pt x="39" y="82"/>
                  <a:pt x="42" y="78"/>
                </a:cubicBezTo>
                <a:cubicBezTo>
                  <a:pt x="43" y="80"/>
                  <a:pt x="45" y="82"/>
                  <a:pt x="47" y="84"/>
                </a:cubicBezTo>
                <a:cubicBezTo>
                  <a:pt x="47" y="86"/>
                  <a:pt x="47" y="89"/>
                  <a:pt x="47" y="91"/>
                </a:cubicBezTo>
                <a:close/>
                <a:moveTo>
                  <a:pt x="26" y="120"/>
                </a:moveTo>
                <a:cubicBezTo>
                  <a:pt x="22" y="116"/>
                  <a:pt x="24" y="106"/>
                  <a:pt x="31" y="95"/>
                </a:cubicBezTo>
                <a:cubicBezTo>
                  <a:pt x="36" y="96"/>
                  <a:pt x="42" y="97"/>
                  <a:pt x="48" y="98"/>
                </a:cubicBezTo>
                <a:cubicBezTo>
                  <a:pt x="49" y="104"/>
                  <a:pt x="50" y="110"/>
                  <a:pt x="51" y="115"/>
                </a:cubicBezTo>
                <a:cubicBezTo>
                  <a:pt x="40" y="122"/>
                  <a:pt x="30" y="124"/>
                  <a:pt x="26" y="120"/>
                </a:cubicBezTo>
                <a:close/>
                <a:moveTo>
                  <a:pt x="48" y="48"/>
                </a:moveTo>
                <a:cubicBezTo>
                  <a:pt x="42" y="49"/>
                  <a:pt x="36" y="50"/>
                  <a:pt x="31" y="52"/>
                </a:cubicBezTo>
                <a:cubicBezTo>
                  <a:pt x="24" y="40"/>
                  <a:pt x="22" y="30"/>
                  <a:pt x="26" y="26"/>
                </a:cubicBezTo>
                <a:cubicBezTo>
                  <a:pt x="30" y="22"/>
                  <a:pt x="40" y="24"/>
                  <a:pt x="51" y="31"/>
                </a:cubicBezTo>
                <a:cubicBezTo>
                  <a:pt x="50" y="36"/>
                  <a:pt x="49" y="42"/>
                  <a:pt x="48" y="48"/>
                </a:cubicBezTo>
                <a:close/>
                <a:moveTo>
                  <a:pt x="91" y="47"/>
                </a:moveTo>
                <a:cubicBezTo>
                  <a:pt x="89" y="47"/>
                  <a:pt x="86" y="47"/>
                  <a:pt x="84" y="47"/>
                </a:cubicBezTo>
                <a:cubicBezTo>
                  <a:pt x="82" y="45"/>
                  <a:pt x="80" y="44"/>
                  <a:pt x="78" y="42"/>
                </a:cubicBezTo>
                <a:cubicBezTo>
                  <a:pt x="82" y="39"/>
                  <a:pt x="85" y="37"/>
                  <a:pt x="89" y="34"/>
                </a:cubicBezTo>
                <a:cubicBezTo>
                  <a:pt x="90" y="38"/>
                  <a:pt x="91" y="43"/>
                  <a:pt x="91" y="47"/>
                </a:cubicBezTo>
                <a:close/>
                <a:moveTo>
                  <a:pt x="73" y="7"/>
                </a:moveTo>
                <a:cubicBezTo>
                  <a:pt x="79" y="7"/>
                  <a:pt x="84" y="15"/>
                  <a:pt x="87" y="28"/>
                </a:cubicBezTo>
                <a:cubicBezTo>
                  <a:pt x="83" y="31"/>
                  <a:pt x="78" y="34"/>
                  <a:pt x="73" y="38"/>
                </a:cubicBezTo>
                <a:cubicBezTo>
                  <a:pt x="68" y="34"/>
                  <a:pt x="63" y="31"/>
                  <a:pt x="58" y="28"/>
                </a:cubicBezTo>
                <a:cubicBezTo>
                  <a:pt x="62" y="15"/>
                  <a:pt x="67" y="7"/>
                  <a:pt x="73" y="7"/>
                </a:cubicBezTo>
                <a:close/>
                <a:moveTo>
                  <a:pt x="57" y="34"/>
                </a:moveTo>
                <a:cubicBezTo>
                  <a:pt x="60" y="37"/>
                  <a:pt x="64" y="39"/>
                  <a:pt x="68" y="42"/>
                </a:cubicBezTo>
                <a:cubicBezTo>
                  <a:pt x="66" y="44"/>
                  <a:pt x="64" y="45"/>
                  <a:pt x="62" y="47"/>
                </a:cubicBezTo>
                <a:cubicBezTo>
                  <a:pt x="59" y="47"/>
                  <a:pt x="57" y="47"/>
                  <a:pt x="55" y="47"/>
                </a:cubicBezTo>
                <a:cubicBezTo>
                  <a:pt x="55" y="43"/>
                  <a:pt x="56" y="38"/>
                  <a:pt x="57" y="34"/>
                </a:cubicBezTo>
                <a:close/>
                <a:moveTo>
                  <a:pt x="55" y="99"/>
                </a:moveTo>
                <a:cubicBezTo>
                  <a:pt x="57" y="99"/>
                  <a:pt x="59" y="99"/>
                  <a:pt x="62" y="99"/>
                </a:cubicBezTo>
                <a:cubicBezTo>
                  <a:pt x="64" y="101"/>
                  <a:pt x="66" y="103"/>
                  <a:pt x="68" y="104"/>
                </a:cubicBezTo>
                <a:cubicBezTo>
                  <a:pt x="64" y="107"/>
                  <a:pt x="60" y="110"/>
                  <a:pt x="57" y="112"/>
                </a:cubicBezTo>
                <a:cubicBezTo>
                  <a:pt x="56" y="108"/>
                  <a:pt x="55" y="103"/>
                  <a:pt x="55" y="99"/>
                </a:cubicBezTo>
                <a:close/>
                <a:moveTo>
                  <a:pt x="73" y="139"/>
                </a:moveTo>
                <a:cubicBezTo>
                  <a:pt x="67" y="139"/>
                  <a:pt x="62" y="131"/>
                  <a:pt x="58" y="118"/>
                </a:cubicBezTo>
                <a:cubicBezTo>
                  <a:pt x="63" y="115"/>
                  <a:pt x="68" y="112"/>
                  <a:pt x="73" y="108"/>
                </a:cubicBezTo>
                <a:cubicBezTo>
                  <a:pt x="78" y="112"/>
                  <a:pt x="83" y="115"/>
                  <a:pt x="87" y="118"/>
                </a:cubicBezTo>
                <a:cubicBezTo>
                  <a:pt x="84" y="131"/>
                  <a:pt x="79" y="139"/>
                  <a:pt x="73" y="139"/>
                </a:cubicBezTo>
                <a:close/>
                <a:moveTo>
                  <a:pt x="89" y="112"/>
                </a:moveTo>
                <a:cubicBezTo>
                  <a:pt x="85" y="110"/>
                  <a:pt x="82" y="107"/>
                  <a:pt x="78" y="104"/>
                </a:cubicBezTo>
                <a:cubicBezTo>
                  <a:pt x="80" y="103"/>
                  <a:pt x="82" y="101"/>
                  <a:pt x="84" y="99"/>
                </a:cubicBezTo>
                <a:cubicBezTo>
                  <a:pt x="86" y="99"/>
                  <a:pt x="89" y="99"/>
                  <a:pt x="91" y="99"/>
                </a:cubicBezTo>
                <a:cubicBezTo>
                  <a:pt x="91" y="103"/>
                  <a:pt x="90" y="108"/>
                  <a:pt x="89" y="112"/>
                </a:cubicBezTo>
                <a:close/>
                <a:moveTo>
                  <a:pt x="92" y="81"/>
                </a:moveTo>
                <a:cubicBezTo>
                  <a:pt x="91" y="83"/>
                  <a:pt x="89" y="85"/>
                  <a:pt x="87" y="87"/>
                </a:cubicBezTo>
                <a:cubicBezTo>
                  <a:pt x="85" y="89"/>
                  <a:pt x="83" y="91"/>
                  <a:pt x="81" y="93"/>
                </a:cubicBezTo>
                <a:cubicBezTo>
                  <a:pt x="78" y="93"/>
                  <a:pt x="76" y="93"/>
                  <a:pt x="73" y="93"/>
                </a:cubicBezTo>
                <a:cubicBezTo>
                  <a:pt x="70" y="93"/>
                  <a:pt x="67" y="93"/>
                  <a:pt x="65" y="93"/>
                </a:cubicBezTo>
                <a:cubicBezTo>
                  <a:pt x="63" y="91"/>
                  <a:pt x="61" y="89"/>
                  <a:pt x="59" y="87"/>
                </a:cubicBezTo>
                <a:cubicBezTo>
                  <a:pt x="57" y="85"/>
                  <a:pt x="55" y="83"/>
                  <a:pt x="53" y="81"/>
                </a:cubicBezTo>
                <a:cubicBezTo>
                  <a:pt x="53" y="79"/>
                  <a:pt x="53" y="76"/>
                  <a:pt x="53" y="73"/>
                </a:cubicBezTo>
                <a:cubicBezTo>
                  <a:pt x="53" y="70"/>
                  <a:pt x="53" y="68"/>
                  <a:pt x="53" y="65"/>
                </a:cubicBezTo>
                <a:cubicBezTo>
                  <a:pt x="55" y="63"/>
                  <a:pt x="57" y="61"/>
                  <a:pt x="59" y="59"/>
                </a:cubicBezTo>
                <a:cubicBezTo>
                  <a:pt x="61" y="57"/>
                  <a:pt x="63" y="55"/>
                  <a:pt x="65" y="53"/>
                </a:cubicBezTo>
                <a:cubicBezTo>
                  <a:pt x="67" y="53"/>
                  <a:pt x="70" y="53"/>
                  <a:pt x="73" y="53"/>
                </a:cubicBezTo>
                <a:cubicBezTo>
                  <a:pt x="76" y="53"/>
                  <a:pt x="78" y="53"/>
                  <a:pt x="81" y="53"/>
                </a:cubicBezTo>
                <a:cubicBezTo>
                  <a:pt x="83" y="55"/>
                  <a:pt x="85" y="57"/>
                  <a:pt x="87" y="59"/>
                </a:cubicBezTo>
                <a:cubicBezTo>
                  <a:pt x="89" y="61"/>
                  <a:pt x="91" y="63"/>
                  <a:pt x="92" y="65"/>
                </a:cubicBezTo>
                <a:cubicBezTo>
                  <a:pt x="93" y="68"/>
                  <a:pt x="93" y="70"/>
                  <a:pt x="93" y="73"/>
                </a:cubicBezTo>
                <a:cubicBezTo>
                  <a:pt x="93" y="76"/>
                  <a:pt x="93" y="79"/>
                  <a:pt x="92" y="81"/>
                </a:cubicBezTo>
                <a:close/>
                <a:moveTo>
                  <a:pt x="120" y="26"/>
                </a:moveTo>
                <a:cubicBezTo>
                  <a:pt x="124" y="30"/>
                  <a:pt x="122" y="40"/>
                  <a:pt x="115" y="52"/>
                </a:cubicBezTo>
                <a:cubicBezTo>
                  <a:pt x="110" y="50"/>
                  <a:pt x="104" y="49"/>
                  <a:pt x="98" y="48"/>
                </a:cubicBezTo>
                <a:cubicBezTo>
                  <a:pt x="97" y="42"/>
                  <a:pt x="96" y="36"/>
                  <a:pt x="94" y="31"/>
                </a:cubicBezTo>
                <a:cubicBezTo>
                  <a:pt x="106" y="24"/>
                  <a:pt x="116" y="22"/>
                  <a:pt x="120" y="26"/>
                </a:cubicBezTo>
                <a:close/>
                <a:moveTo>
                  <a:pt x="104" y="68"/>
                </a:moveTo>
                <a:cubicBezTo>
                  <a:pt x="102" y="66"/>
                  <a:pt x="101" y="64"/>
                  <a:pt x="99" y="62"/>
                </a:cubicBezTo>
                <a:cubicBezTo>
                  <a:pt x="99" y="60"/>
                  <a:pt x="99" y="57"/>
                  <a:pt x="98" y="55"/>
                </a:cubicBezTo>
                <a:cubicBezTo>
                  <a:pt x="103" y="55"/>
                  <a:pt x="108" y="56"/>
                  <a:pt x="112" y="57"/>
                </a:cubicBezTo>
                <a:cubicBezTo>
                  <a:pt x="109" y="61"/>
                  <a:pt x="107" y="64"/>
                  <a:pt x="104" y="68"/>
                </a:cubicBezTo>
                <a:close/>
                <a:moveTo>
                  <a:pt x="104" y="78"/>
                </a:moveTo>
                <a:cubicBezTo>
                  <a:pt x="107" y="82"/>
                  <a:pt x="109" y="86"/>
                  <a:pt x="112" y="89"/>
                </a:cubicBezTo>
                <a:cubicBezTo>
                  <a:pt x="108" y="90"/>
                  <a:pt x="103" y="91"/>
                  <a:pt x="98" y="91"/>
                </a:cubicBezTo>
                <a:cubicBezTo>
                  <a:pt x="99" y="89"/>
                  <a:pt x="99" y="86"/>
                  <a:pt x="99" y="84"/>
                </a:cubicBezTo>
                <a:cubicBezTo>
                  <a:pt x="101" y="82"/>
                  <a:pt x="102" y="80"/>
                  <a:pt x="104" y="78"/>
                </a:cubicBezTo>
                <a:close/>
                <a:moveTo>
                  <a:pt x="120" y="120"/>
                </a:moveTo>
                <a:cubicBezTo>
                  <a:pt x="116" y="124"/>
                  <a:pt x="106" y="122"/>
                  <a:pt x="94" y="115"/>
                </a:cubicBezTo>
                <a:cubicBezTo>
                  <a:pt x="96" y="110"/>
                  <a:pt x="97" y="104"/>
                  <a:pt x="98" y="98"/>
                </a:cubicBezTo>
                <a:cubicBezTo>
                  <a:pt x="104" y="97"/>
                  <a:pt x="110" y="96"/>
                  <a:pt x="115" y="95"/>
                </a:cubicBezTo>
                <a:cubicBezTo>
                  <a:pt x="122" y="106"/>
                  <a:pt x="124" y="116"/>
                  <a:pt x="120" y="120"/>
                </a:cubicBezTo>
                <a:close/>
                <a:moveTo>
                  <a:pt x="118" y="88"/>
                </a:moveTo>
                <a:cubicBezTo>
                  <a:pt x="115" y="83"/>
                  <a:pt x="112" y="78"/>
                  <a:pt x="108" y="73"/>
                </a:cubicBezTo>
                <a:cubicBezTo>
                  <a:pt x="112" y="68"/>
                  <a:pt x="115" y="63"/>
                  <a:pt x="118" y="59"/>
                </a:cubicBezTo>
                <a:cubicBezTo>
                  <a:pt x="131" y="62"/>
                  <a:pt x="139" y="67"/>
                  <a:pt x="139" y="73"/>
                </a:cubicBezTo>
                <a:cubicBezTo>
                  <a:pt x="139" y="79"/>
                  <a:pt x="131" y="84"/>
                  <a:pt x="118" y="8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8" name="Freeform 88"/>
          <p:cNvSpPr>
            <a:spLocks noEditPoints="1"/>
          </p:cNvSpPr>
          <p:nvPr/>
        </p:nvSpPr>
        <p:spPr bwMode="auto">
          <a:xfrm>
            <a:off x="8606549" y="6487743"/>
            <a:ext cx="398463" cy="549275"/>
          </a:xfrm>
          <a:custGeom>
            <a:avLst/>
            <a:gdLst>
              <a:gd name="T0" fmla="*/ 105 w 106"/>
              <a:gd name="T1" fmla="*/ 114 h 146"/>
              <a:gd name="T2" fmla="*/ 96 w 106"/>
              <a:gd name="T3" fmla="*/ 86 h 146"/>
              <a:gd name="T4" fmla="*/ 98 w 106"/>
              <a:gd name="T5" fmla="*/ 81 h 146"/>
              <a:gd name="T6" fmla="*/ 83 w 106"/>
              <a:gd name="T7" fmla="*/ 60 h 146"/>
              <a:gd name="T8" fmla="*/ 93 w 106"/>
              <a:gd name="T9" fmla="*/ 57 h 146"/>
              <a:gd name="T10" fmla="*/ 91 w 106"/>
              <a:gd name="T11" fmla="*/ 54 h 146"/>
              <a:gd name="T12" fmla="*/ 79 w 106"/>
              <a:gd name="T13" fmla="*/ 33 h 146"/>
              <a:gd name="T14" fmla="*/ 82 w 106"/>
              <a:gd name="T15" fmla="*/ 28 h 146"/>
              <a:gd name="T16" fmla="*/ 53 w 106"/>
              <a:gd name="T17" fmla="*/ 0 h 146"/>
              <a:gd name="T18" fmla="*/ 24 w 106"/>
              <a:gd name="T19" fmla="*/ 28 h 146"/>
              <a:gd name="T20" fmla="*/ 26 w 106"/>
              <a:gd name="T21" fmla="*/ 33 h 146"/>
              <a:gd name="T22" fmla="*/ 14 w 106"/>
              <a:gd name="T23" fmla="*/ 54 h 146"/>
              <a:gd name="T24" fmla="*/ 13 w 106"/>
              <a:gd name="T25" fmla="*/ 57 h 146"/>
              <a:gd name="T26" fmla="*/ 23 w 106"/>
              <a:gd name="T27" fmla="*/ 60 h 146"/>
              <a:gd name="T28" fmla="*/ 7 w 106"/>
              <a:gd name="T29" fmla="*/ 81 h 146"/>
              <a:gd name="T30" fmla="*/ 10 w 106"/>
              <a:gd name="T31" fmla="*/ 86 h 146"/>
              <a:gd name="T32" fmla="*/ 0 w 106"/>
              <a:gd name="T33" fmla="*/ 114 h 146"/>
              <a:gd name="T34" fmla="*/ 0 w 106"/>
              <a:gd name="T35" fmla="*/ 116 h 146"/>
              <a:gd name="T36" fmla="*/ 40 w 106"/>
              <a:gd name="T37" fmla="*/ 119 h 146"/>
              <a:gd name="T38" fmla="*/ 43 w 106"/>
              <a:gd name="T39" fmla="*/ 146 h 146"/>
              <a:gd name="T40" fmla="*/ 66 w 106"/>
              <a:gd name="T41" fmla="*/ 143 h 146"/>
              <a:gd name="T42" fmla="*/ 103 w 106"/>
              <a:gd name="T43" fmla="*/ 119 h 146"/>
              <a:gd name="T44" fmla="*/ 105 w 106"/>
              <a:gd name="T45" fmla="*/ 114 h 146"/>
              <a:gd name="T46" fmla="*/ 46 w 106"/>
              <a:gd name="T47" fmla="*/ 139 h 146"/>
              <a:gd name="T48" fmla="*/ 59 w 106"/>
              <a:gd name="T49" fmla="*/ 119 h 146"/>
              <a:gd name="T50" fmla="*/ 9 w 106"/>
              <a:gd name="T51" fmla="*/ 113 h 146"/>
              <a:gd name="T52" fmla="*/ 26 w 106"/>
              <a:gd name="T53" fmla="*/ 85 h 146"/>
              <a:gd name="T54" fmla="*/ 23 w 106"/>
              <a:gd name="T55" fmla="*/ 80 h 146"/>
              <a:gd name="T56" fmla="*/ 32 w 106"/>
              <a:gd name="T57" fmla="*/ 59 h 146"/>
              <a:gd name="T58" fmla="*/ 33 w 106"/>
              <a:gd name="T59" fmla="*/ 57 h 146"/>
              <a:gd name="T60" fmla="*/ 24 w 106"/>
              <a:gd name="T61" fmla="*/ 53 h 146"/>
              <a:gd name="T62" fmla="*/ 42 w 106"/>
              <a:gd name="T63" fmla="*/ 32 h 146"/>
              <a:gd name="T64" fmla="*/ 40 w 106"/>
              <a:gd name="T65" fmla="*/ 27 h 146"/>
              <a:gd name="T66" fmla="*/ 53 w 106"/>
              <a:gd name="T67" fmla="*/ 8 h 146"/>
              <a:gd name="T68" fmla="*/ 66 w 106"/>
              <a:gd name="T69" fmla="*/ 27 h 146"/>
              <a:gd name="T70" fmla="*/ 64 w 106"/>
              <a:gd name="T71" fmla="*/ 32 h 146"/>
              <a:gd name="T72" fmla="*/ 82 w 106"/>
              <a:gd name="T73" fmla="*/ 53 h 146"/>
              <a:gd name="T74" fmla="*/ 73 w 106"/>
              <a:gd name="T75" fmla="*/ 57 h 146"/>
              <a:gd name="T76" fmla="*/ 73 w 106"/>
              <a:gd name="T77" fmla="*/ 59 h 146"/>
              <a:gd name="T78" fmla="*/ 83 w 106"/>
              <a:gd name="T79" fmla="*/ 80 h 146"/>
              <a:gd name="T80" fmla="*/ 80 w 106"/>
              <a:gd name="T81" fmla="*/ 85 h 146"/>
              <a:gd name="T82" fmla="*/ 97 w 106"/>
              <a:gd name="T83" fmla="*/ 1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146">
                <a:moveTo>
                  <a:pt x="105" y="114"/>
                </a:moveTo>
                <a:cubicBezTo>
                  <a:pt x="105" y="114"/>
                  <a:pt x="105" y="114"/>
                  <a:pt x="105" y="114"/>
                </a:cubicBezTo>
                <a:cubicBezTo>
                  <a:pt x="88" y="86"/>
                  <a:pt x="88" y="86"/>
                  <a:pt x="88" y="86"/>
                </a:cubicBezTo>
                <a:cubicBezTo>
                  <a:pt x="96" y="86"/>
                  <a:pt x="96" y="86"/>
                  <a:pt x="96" y="86"/>
                </a:cubicBezTo>
                <a:cubicBezTo>
                  <a:pt x="98" y="86"/>
                  <a:pt x="99" y="85"/>
                  <a:pt x="99" y="83"/>
                </a:cubicBezTo>
                <a:cubicBezTo>
                  <a:pt x="99" y="82"/>
                  <a:pt x="99" y="82"/>
                  <a:pt x="98" y="81"/>
                </a:cubicBezTo>
                <a:cubicBezTo>
                  <a:pt x="99" y="81"/>
                  <a:pt x="99" y="81"/>
                  <a:pt x="99" y="81"/>
                </a:cubicBezTo>
                <a:cubicBezTo>
                  <a:pt x="83" y="60"/>
                  <a:pt x="83" y="60"/>
                  <a:pt x="83" y="60"/>
                </a:cubicBezTo>
                <a:cubicBezTo>
                  <a:pt x="89" y="60"/>
                  <a:pt x="89" y="60"/>
                  <a:pt x="89" y="60"/>
                </a:cubicBezTo>
                <a:cubicBezTo>
                  <a:pt x="91" y="60"/>
                  <a:pt x="93" y="58"/>
                  <a:pt x="93" y="57"/>
                </a:cubicBezTo>
                <a:cubicBezTo>
                  <a:pt x="93" y="56"/>
                  <a:pt x="92" y="55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73" y="33"/>
                  <a:pt x="73" y="33"/>
                  <a:pt x="73" y="33"/>
                </a:cubicBezTo>
                <a:cubicBezTo>
                  <a:pt x="79" y="33"/>
                  <a:pt x="79" y="33"/>
                  <a:pt x="79" y="33"/>
                </a:cubicBezTo>
                <a:cubicBezTo>
                  <a:pt x="81" y="33"/>
                  <a:pt x="83" y="32"/>
                  <a:pt x="83" y="30"/>
                </a:cubicBezTo>
                <a:cubicBezTo>
                  <a:pt x="83" y="29"/>
                  <a:pt x="82" y="28"/>
                  <a:pt x="82" y="28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1"/>
                  <a:pt x="54" y="0"/>
                  <a:pt x="53" y="0"/>
                </a:cubicBezTo>
                <a:cubicBezTo>
                  <a:pt x="52" y="0"/>
                  <a:pt x="51" y="1"/>
                  <a:pt x="51" y="1"/>
                </a:cubicBezTo>
                <a:cubicBezTo>
                  <a:pt x="24" y="28"/>
                  <a:pt x="24" y="28"/>
                  <a:pt x="24" y="28"/>
                </a:cubicBezTo>
                <a:cubicBezTo>
                  <a:pt x="23" y="28"/>
                  <a:pt x="23" y="29"/>
                  <a:pt x="23" y="30"/>
                </a:cubicBezTo>
                <a:cubicBezTo>
                  <a:pt x="23" y="32"/>
                  <a:pt x="25" y="33"/>
                  <a:pt x="26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5"/>
                  <a:pt x="13" y="56"/>
                  <a:pt x="13" y="57"/>
                </a:cubicBezTo>
                <a:cubicBezTo>
                  <a:pt x="13" y="58"/>
                  <a:pt x="15" y="60"/>
                  <a:pt x="16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7" y="81"/>
                  <a:pt x="7" y="81"/>
                  <a:pt x="7" y="81"/>
                </a:cubicBezTo>
                <a:cubicBezTo>
                  <a:pt x="7" y="81"/>
                  <a:pt x="7" y="81"/>
                  <a:pt x="7" y="81"/>
                </a:cubicBezTo>
                <a:cubicBezTo>
                  <a:pt x="7" y="82"/>
                  <a:pt x="7" y="82"/>
                  <a:pt x="7" y="83"/>
                </a:cubicBezTo>
                <a:cubicBezTo>
                  <a:pt x="7" y="85"/>
                  <a:pt x="8" y="86"/>
                  <a:pt x="10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6"/>
                </a:cubicBezTo>
                <a:cubicBezTo>
                  <a:pt x="0" y="118"/>
                  <a:pt x="1" y="119"/>
                  <a:pt x="3" y="119"/>
                </a:cubicBezTo>
                <a:cubicBezTo>
                  <a:pt x="40" y="119"/>
                  <a:pt x="40" y="119"/>
                  <a:pt x="40" y="119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40" y="144"/>
                  <a:pt x="41" y="146"/>
                  <a:pt x="43" y="146"/>
                </a:cubicBezTo>
                <a:cubicBezTo>
                  <a:pt x="63" y="146"/>
                  <a:pt x="63" y="146"/>
                  <a:pt x="63" y="146"/>
                </a:cubicBezTo>
                <a:cubicBezTo>
                  <a:pt x="65" y="146"/>
                  <a:pt x="66" y="144"/>
                  <a:pt x="66" y="143"/>
                </a:cubicBezTo>
                <a:cubicBezTo>
                  <a:pt x="66" y="119"/>
                  <a:pt x="66" y="119"/>
                  <a:pt x="66" y="119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4" y="119"/>
                  <a:pt x="106" y="118"/>
                  <a:pt x="106" y="116"/>
                </a:cubicBezTo>
                <a:cubicBezTo>
                  <a:pt x="106" y="115"/>
                  <a:pt x="106" y="115"/>
                  <a:pt x="105" y="114"/>
                </a:cubicBezTo>
                <a:close/>
                <a:moveTo>
                  <a:pt x="59" y="139"/>
                </a:moveTo>
                <a:cubicBezTo>
                  <a:pt x="46" y="139"/>
                  <a:pt x="46" y="139"/>
                  <a:pt x="46" y="13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59" y="119"/>
                  <a:pt x="59" y="119"/>
                  <a:pt x="59" y="119"/>
                </a:cubicBezTo>
                <a:lnTo>
                  <a:pt x="59" y="139"/>
                </a:lnTo>
                <a:close/>
                <a:moveTo>
                  <a:pt x="9" y="113"/>
                </a:moveTo>
                <a:cubicBezTo>
                  <a:pt x="26" y="85"/>
                  <a:pt x="26" y="85"/>
                  <a:pt x="26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84"/>
                  <a:pt x="26" y="84"/>
                  <a:pt x="26" y="83"/>
                </a:cubicBezTo>
                <a:cubicBezTo>
                  <a:pt x="26" y="81"/>
                  <a:pt x="25" y="80"/>
                  <a:pt x="23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8"/>
                  <a:pt x="32" y="58"/>
                  <a:pt x="32" y="58"/>
                </a:cubicBezTo>
                <a:cubicBezTo>
                  <a:pt x="33" y="58"/>
                  <a:pt x="33" y="57"/>
                  <a:pt x="33" y="57"/>
                </a:cubicBezTo>
                <a:cubicBezTo>
                  <a:pt x="33" y="55"/>
                  <a:pt x="32" y="53"/>
                  <a:pt x="30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3" y="31"/>
                  <a:pt x="43" y="30"/>
                </a:cubicBezTo>
                <a:cubicBezTo>
                  <a:pt x="43" y="28"/>
                  <a:pt x="41" y="27"/>
                  <a:pt x="40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53" y="8"/>
                  <a:pt x="53" y="8"/>
                  <a:pt x="53" y="8"/>
                </a:cubicBezTo>
                <a:cubicBezTo>
                  <a:pt x="71" y="27"/>
                  <a:pt x="71" y="27"/>
                  <a:pt x="71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64" y="27"/>
                  <a:pt x="63" y="28"/>
                  <a:pt x="63" y="30"/>
                </a:cubicBezTo>
                <a:cubicBezTo>
                  <a:pt x="63" y="31"/>
                  <a:pt x="63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82" y="53"/>
                  <a:pt x="82" y="53"/>
                  <a:pt x="82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4" y="53"/>
                  <a:pt x="73" y="55"/>
                  <a:pt x="73" y="57"/>
                </a:cubicBezTo>
                <a:cubicBezTo>
                  <a:pt x="73" y="57"/>
                  <a:pt x="73" y="58"/>
                  <a:pt x="73" y="58"/>
                </a:cubicBezTo>
                <a:cubicBezTo>
                  <a:pt x="73" y="59"/>
                  <a:pt x="73" y="59"/>
                  <a:pt x="73" y="59"/>
                </a:cubicBezTo>
                <a:cubicBezTo>
                  <a:pt x="89" y="80"/>
                  <a:pt x="89" y="80"/>
                  <a:pt x="89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1" y="80"/>
                  <a:pt x="79" y="81"/>
                  <a:pt x="79" y="83"/>
                </a:cubicBezTo>
                <a:cubicBezTo>
                  <a:pt x="79" y="84"/>
                  <a:pt x="80" y="84"/>
                  <a:pt x="80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97" y="113"/>
                  <a:pt x="97" y="113"/>
                  <a:pt x="97" y="113"/>
                </a:cubicBezTo>
                <a:lnTo>
                  <a:pt x="9" y="1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9" name="Freeform 89"/>
          <p:cNvSpPr>
            <a:spLocks noEditPoints="1"/>
          </p:cNvSpPr>
          <p:nvPr/>
        </p:nvSpPr>
        <p:spPr bwMode="auto">
          <a:xfrm>
            <a:off x="9725736" y="6487743"/>
            <a:ext cx="247650" cy="549275"/>
          </a:xfrm>
          <a:custGeom>
            <a:avLst/>
            <a:gdLst>
              <a:gd name="T0" fmla="*/ 23 w 66"/>
              <a:gd name="T1" fmla="*/ 33 h 146"/>
              <a:gd name="T2" fmla="*/ 20 w 66"/>
              <a:gd name="T3" fmla="*/ 37 h 146"/>
              <a:gd name="T4" fmla="*/ 20 w 66"/>
              <a:gd name="T5" fmla="*/ 83 h 146"/>
              <a:gd name="T6" fmla="*/ 23 w 66"/>
              <a:gd name="T7" fmla="*/ 86 h 146"/>
              <a:gd name="T8" fmla="*/ 26 w 66"/>
              <a:gd name="T9" fmla="*/ 83 h 146"/>
              <a:gd name="T10" fmla="*/ 26 w 66"/>
              <a:gd name="T11" fmla="*/ 37 h 146"/>
              <a:gd name="T12" fmla="*/ 23 w 66"/>
              <a:gd name="T13" fmla="*/ 33 h 146"/>
              <a:gd name="T14" fmla="*/ 33 w 66"/>
              <a:gd name="T15" fmla="*/ 0 h 146"/>
              <a:gd name="T16" fmla="*/ 0 w 66"/>
              <a:gd name="T17" fmla="*/ 33 h 146"/>
              <a:gd name="T18" fmla="*/ 0 w 66"/>
              <a:gd name="T19" fmla="*/ 100 h 146"/>
              <a:gd name="T20" fmla="*/ 6 w 66"/>
              <a:gd name="T21" fmla="*/ 106 h 146"/>
              <a:gd name="T22" fmla="*/ 30 w 66"/>
              <a:gd name="T23" fmla="*/ 106 h 146"/>
              <a:gd name="T24" fmla="*/ 30 w 66"/>
              <a:gd name="T25" fmla="*/ 143 h 146"/>
              <a:gd name="T26" fmla="*/ 33 w 66"/>
              <a:gd name="T27" fmla="*/ 146 h 146"/>
              <a:gd name="T28" fmla="*/ 36 w 66"/>
              <a:gd name="T29" fmla="*/ 143 h 146"/>
              <a:gd name="T30" fmla="*/ 36 w 66"/>
              <a:gd name="T31" fmla="*/ 106 h 146"/>
              <a:gd name="T32" fmla="*/ 59 w 66"/>
              <a:gd name="T33" fmla="*/ 106 h 146"/>
              <a:gd name="T34" fmla="*/ 66 w 66"/>
              <a:gd name="T35" fmla="*/ 100 h 146"/>
              <a:gd name="T36" fmla="*/ 66 w 66"/>
              <a:gd name="T37" fmla="*/ 33 h 146"/>
              <a:gd name="T38" fmla="*/ 33 w 66"/>
              <a:gd name="T39" fmla="*/ 0 h 146"/>
              <a:gd name="T40" fmla="*/ 59 w 66"/>
              <a:gd name="T41" fmla="*/ 100 h 146"/>
              <a:gd name="T42" fmla="*/ 6 w 66"/>
              <a:gd name="T43" fmla="*/ 100 h 146"/>
              <a:gd name="T44" fmla="*/ 6 w 66"/>
              <a:gd name="T45" fmla="*/ 33 h 146"/>
              <a:gd name="T46" fmla="*/ 33 w 66"/>
              <a:gd name="T47" fmla="*/ 7 h 146"/>
              <a:gd name="T48" fmla="*/ 59 w 66"/>
              <a:gd name="T49" fmla="*/ 33 h 146"/>
              <a:gd name="T50" fmla="*/ 59 w 66"/>
              <a:gd name="T51" fmla="*/ 100 h 146"/>
              <a:gd name="T52" fmla="*/ 43 w 66"/>
              <a:gd name="T53" fmla="*/ 33 h 146"/>
              <a:gd name="T54" fmla="*/ 40 w 66"/>
              <a:gd name="T55" fmla="*/ 37 h 146"/>
              <a:gd name="T56" fmla="*/ 40 w 66"/>
              <a:gd name="T57" fmla="*/ 83 h 146"/>
              <a:gd name="T58" fmla="*/ 43 w 66"/>
              <a:gd name="T59" fmla="*/ 86 h 146"/>
              <a:gd name="T60" fmla="*/ 46 w 66"/>
              <a:gd name="T61" fmla="*/ 83 h 146"/>
              <a:gd name="T62" fmla="*/ 46 w 66"/>
              <a:gd name="T63" fmla="*/ 37 h 146"/>
              <a:gd name="T64" fmla="*/ 43 w 66"/>
              <a:gd name="T65" fmla="*/ 3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6" h="146">
                <a:moveTo>
                  <a:pt x="23" y="33"/>
                </a:moveTo>
                <a:cubicBezTo>
                  <a:pt x="21" y="33"/>
                  <a:pt x="20" y="35"/>
                  <a:pt x="20" y="37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5"/>
                  <a:pt x="21" y="86"/>
                  <a:pt x="23" y="86"/>
                </a:cubicBezTo>
                <a:cubicBezTo>
                  <a:pt x="25" y="86"/>
                  <a:pt x="26" y="85"/>
                  <a:pt x="26" y="83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5"/>
                  <a:pt x="25" y="33"/>
                  <a:pt x="23" y="33"/>
                </a:cubicBezTo>
                <a:close/>
                <a:moveTo>
                  <a:pt x="33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6"/>
                  <a:pt x="6" y="106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0" y="144"/>
                  <a:pt x="31" y="146"/>
                  <a:pt x="33" y="146"/>
                </a:cubicBezTo>
                <a:cubicBezTo>
                  <a:pt x="35" y="146"/>
                  <a:pt x="36" y="144"/>
                  <a:pt x="36" y="143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63" y="106"/>
                  <a:pt x="66" y="103"/>
                  <a:pt x="66" y="100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15"/>
                  <a:pt x="51" y="0"/>
                  <a:pt x="33" y="0"/>
                </a:cubicBezTo>
                <a:close/>
                <a:moveTo>
                  <a:pt x="59" y="100"/>
                </a:moveTo>
                <a:cubicBezTo>
                  <a:pt x="6" y="100"/>
                  <a:pt x="6" y="100"/>
                  <a:pt x="6" y="100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19"/>
                  <a:pt x="18" y="7"/>
                  <a:pt x="33" y="7"/>
                </a:cubicBezTo>
                <a:cubicBezTo>
                  <a:pt x="48" y="7"/>
                  <a:pt x="59" y="19"/>
                  <a:pt x="59" y="33"/>
                </a:cubicBezTo>
                <a:lnTo>
                  <a:pt x="59" y="100"/>
                </a:lnTo>
                <a:close/>
                <a:moveTo>
                  <a:pt x="43" y="33"/>
                </a:moveTo>
                <a:cubicBezTo>
                  <a:pt x="41" y="33"/>
                  <a:pt x="40" y="35"/>
                  <a:pt x="40" y="37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5"/>
                  <a:pt x="41" y="86"/>
                  <a:pt x="43" y="86"/>
                </a:cubicBezTo>
                <a:cubicBezTo>
                  <a:pt x="45" y="86"/>
                  <a:pt x="46" y="85"/>
                  <a:pt x="46" y="83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5"/>
                  <a:pt x="45" y="33"/>
                  <a:pt x="43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10619499" y="6487743"/>
            <a:ext cx="547688" cy="549275"/>
          </a:xfrm>
          <a:custGeom>
            <a:avLst/>
            <a:gdLst>
              <a:gd name="T0" fmla="*/ 119 w 146"/>
              <a:gd name="T1" fmla="*/ 70 h 146"/>
              <a:gd name="T2" fmla="*/ 113 w 146"/>
              <a:gd name="T3" fmla="*/ 53 h 146"/>
              <a:gd name="T4" fmla="*/ 0 w 146"/>
              <a:gd name="T5" fmla="*/ 60 h 146"/>
              <a:gd name="T6" fmla="*/ 23 w 146"/>
              <a:gd name="T7" fmla="*/ 139 h 146"/>
              <a:gd name="T8" fmla="*/ 0 w 146"/>
              <a:gd name="T9" fmla="*/ 143 h 146"/>
              <a:gd name="T10" fmla="*/ 116 w 146"/>
              <a:gd name="T11" fmla="*/ 146 h 146"/>
              <a:gd name="T12" fmla="*/ 116 w 146"/>
              <a:gd name="T13" fmla="*/ 139 h 146"/>
              <a:gd name="T14" fmla="*/ 118 w 146"/>
              <a:gd name="T15" fmla="*/ 109 h 146"/>
              <a:gd name="T16" fmla="*/ 146 w 146"/>
              <a:gd name="T17" fmla="*/ 90 h 146"/>
              <a:gd name="T18" fmla="*/ 73 w 146"/>
              <a:gd name="T19" fmla="*/ 139 h 146"/>
              <a:gd name="T20" fmla="*/ 17 w 146"/>
              <a:gd name="T21" fmla="*/ 126 h 146"/>
              <a:gd name="T22" fmla="*/ 73 w 146"/>
              <a:gd name="T23" fmla="*/ 139 h 146"/>
              <a:gd name="T24" fmla="*/ 107 w 146"/>
              <a:gd name="T25" fmla="*/ 119 h 146"/>
              <a:gd name="T26" fmla="*/ 7 w 146"/>
              <a:gd name="T27" fmla="*/ 100 h 146"/>
              <a:gd name="T28" fmla="*/ 113 w 146"/>
              <a:gd name="T29" fmla="*/ 60 h 146"/>
              <a:gd name="T30" fmla="*/ 126 w 146"/>
              <a:gd name="T31" fmla="*/ 103 h 146"/>
              <a:gd name="T32" fmla="*/ 119 w 146"/>
              <a:gd name="T33" fmla="*/ 100 h 146"/>
              <a:gd name="T34" fmla="*/ 126 w 146"/>
              <a:gd name="T35" fmla="*/ 76 h 146"/>
              <a:gd name="T36" fmla="*/ 126 w 146"/>
              <a:gd name="T37" fmla="*/ 103 h 146"/>
              <a:gd name="T38" fmla="*/ 103 w 146"/>
              <a:gd name="T39" fmla="*/ 43 h 146"/>
              <a:gd name="T40" fmla="*/ 99 w 146"/>
              <a:gd name="T41" fmla="*/ 7 h 146"/>
              <a:gd name="T42" fmla="*/ 96 w 146"/>
              <a:gd name="T43" fmla="*/ 43 h 146"/>
              <a:gd name="T44" fmla="*/ 60 w 146"/>
              <a:gd name="T45" fmla="*/ 40 h 146"/>
              <a:gd name="T46" fmla="*/ 63 w 146"/>
              <a:gd name="T47" fmla="*/ 4 h 146"/>
              <a:gd name="T48" fmla="*/ 56 w 146"/>
              <a:gd name="T49" fmla="*/ 4 h 146"/>
              <a:gd name="T50" fmla="*/ 60 w 146"/>
              <a:gd name="T51" fmla="*/ 40 h 146"/>
              <a:gd name="T52" fmla="*/ 83 w 146"/>
              <a:gd name="T53" fmla="*/ 37 h 146"/>
              <a:gd name="T54" fmla="*/ 80 w 146"/>
              <a:gd name="T55" fmla="*/ 13 h 146"/>
              <a:gd name="T56" fmla="*/ 76 w 146"/>
              <a:gd name="T57" fmla="*/ 37 h 146"/>
              <a:gd name="T58" fmla="*/ 20 w 146"/>
              <a:gd name="T59" fmla="*/ 40 h 146"/>
              <a:gd name="T60" fmla="*/ 23 w 146"/>
              <a:gd name="T61" fmla="*/ 17 h 146"/>
              <a:gd name="T62" fmla="*/ 17 w 146"/>
              <a:gd name="T63" fmla="*/ 17 h 146"/>
              <a:gd name="T64" fmla="*/ 20 w 146"/>
              <a:gd name="T65" fmla="*/ 40 h 146"/>
              <a:gd name="T66" fmla="*/ 43 w 146"/>
              <a:gd name="T67" fmla="*/ 43 h 146"/>
              <a:gd name="T68" fmla="*/ 40 w 146"/>
              <a:gd name="T69" fmla="*/ 7 h 146"/>
              <a:gd name="T70" fmla="*/ 37 w 146"/>
              <a:gd name="T71" fmla="*/ 4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46">
                <a:moveTo>
                  <a:pt x="126" y="70"/>
                </a:moveTo>
                <a:cubicBezTo>
                  <a:pt x="119" y="70"/>
                  <a:pt x="119" y="70"/>
                  <a:pt x="119" y="70"/>
                </a:cubicBezTo>
                <a:cubicBezTo>
                  <a:pt x="119" y="60"/>
                  <a:pt x="119" y="60"/>
                  <a:pt x="119" y="60"/>
                </a:cubicBezTo>
                <a:cubicBezTo>
                  <a:pt x="119" y="56"/>
                  <a:pt x="116" y="53"/>
                  <a:pt x="113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16"/>
                  <a:pt x="9" y="131"/>
                  <a:pt x="23" y="139"/>
                </a:cubicBezTo>
                <a:cubicBezTo>
                  <a:pt x="3" y="139"/>
                  <a:pt x="3" y="139"/>
                  <a:pt x="3" y="139"/>
                </a:cubicBezTo>
                <a:cubicBezTo>
                  <a:pt x="2" y="139"/>
                  <a:pt x="0" y="141"/>
                  <a:pt x="0" y="143"/>
                </a:cubicBezTo>
                <a:cubicBezTo>
                  <a:pt x="0" y="144"/>
                  <a:pt x="2" y="146"/>
                  <a:pt x="3" y="146"/>
                </a:cubicBezTo>
                <a:cubicBezTo>
                  <a:pt x="116" y="146"/>
                  <a:pt x="116" y="146"/>
                  <a:pt x="116" y="146"/>
                </a:cubicBezTo>
                <a:cubicBezTo>
                  <a:pt x="118" y="146"/>
                  <a:pt x="119" y="144"/>
                  <a:pt x="119" y="143"/>
                </a:cubicBezTo>
                <a:cubicBezTo>
                  <a:pt x="119" y="141"/>
                  <a:pt x="118" y="139"/>
                  <a:pt x="116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7" y="133"/>
                  <a:pt x="115" y="122"/>
                  <a:pt x="118" y="109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37" y="109"/>
                  <a:pt x="146" y="101"/>
                  <a:pt x="146" y="90"/>
                </a:cubicBezTo>
                <a:cubicBezTo>
                  <a:pt x="146" y="79"/>
                  <a:pt x="137" y="70"/>
                  <a:pt x="126" y="70"/>
                </a:cubicBezTo>
                <a:close/>
                <a:moveTo>
                  <a:pt x="73" y="139"/>
                </a:moveTo>
                <a:cubicBezTo>
                  <a:pt x="46" y="139"/>
                  <a:pt x="46" y="139"/>
                  <a:pt x="46" y="139"/>
                </a:cubicBezTo>
                <a:cubicBezTo>
                  <a:pt x="35" y="139"/>
                  <a:pt x="24" y="134"/>
                  <a:pt x="17" y="126"/>
                </a:cubicBezTo>
                <a:cubicBezTo>
                  <a:pt x="102" y="126"/>
                  <a:pt x="102" y="126"/>
                  <a:pt x="102" y="126"/>
                </a:cubicBezTo>
                <a:cubicBezTo>
                  <a:pt x="95" y="134"/>
                  <a:pt x="85" y="139"/>
                  <a:pt x="73" y="139"/>
                </a:cubicBezTo>
                <a:close/>
                <a:moveTo>
                  <a:pt x="113" y="100"/>
                </a:moveTo>
                <a:cubicBezTo>
                  <a:pt x="113" y="107"/>
                  <a:pt x="111" y="114"/>
                  <a:pt x="107" y="119"/>
                </a:cubicBezTo>
                <a:cubicBezTo>
                  <a:pt x="12" y="119"/>
                  <a:pt x="12" y="119"/>
                  <a:pt x="12" y="119"/>
                </a:cubicBezTo>
                <a:cubicBezTo>
                  <a:pt x="9" y="114"/>
                  <a:pt x="7" y="107"/>
                  <a:pt x="7" y="100"/>
                </a:cubicBezTo>
                <a:cubicBezTo>
                  <a:pt x="7" y="60"/>
                  <a:pt x="7" y="60"/>
                  <a:pt x="7" y="60"/>
                </a:cubicBezTo>
                <a:cubicBezTo>
                  <a:pt x="113" y="60"/>
                  <a:pt x="113" y="60"/>
                  <a:pt x="113" y="60"/>
                </a:cubicBezTo>
                <a:lnTo>
                  <a:pt x="113" y="100"/>
                </a:lnTo>
                <a:close/>
                <a:moveTo>
                  <a:pt x="126" y="103"/>
                </a:moveTo>
                <a:cubicBezTo>
                  <a:pt x="119" y="103"/>
                  <a:pt x="119" y="103"/>
                  <a:pt x="119" y="103"/>
                </a:cubicBezTo>
                <a:cubicBezTo>
                  <a:pt x="119" y="102"/>
                  <a:pt x="119" y="101"/>
                  <a:pt x="119" y="100"/>
                </a:cubicBezTo>
                <a:cubicBezTo>
                  <a:pt x="119" y="76"/>
                  <a:pt x="119" y="76"/>
                  <a:pt x="119" y="76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33" y="76"/>
                  <a:pt x="139" y="82"/>
                  <a:pt x="139" y="90"/>
                </a:cubicBezTo>
                <a:cubicBezTo>
                  <a:pt x="139" y="97"/>
                  <a:pt x="133" y="103"/>
                  <a:pt x="126" y="103"/>
                </a:cubicBezTo>
                <a:close/>
                <a:moveTo>
                  <a:pt x="99" y="47"/>
                </a:moveTo>
                <a:cubicBezTo>
                  <a:pt x="101" y="47"/>
                  <a:pt x="103" y="45"/>
                  <a:pt x="103" y="43"/>
                </a:cubicBezTo>
                <a:cubicBezTo>
                  <a:pt x="103" y="10"/>
                  <a:pt x="103" y="10"/>
                  <a:pt x="103" y="10"/>
                </a:cubicBezTo>
                <a:cubicBezTo>
                  <a:pt x="103" y="8"/>
                  <a:pt x="101" y="7"/>
                  <a:pt x="99" y="7"/>
                </a:cubicBezTo>
                <a:cubicBezTo>
                  <a:pt x="98" y="7"/>
                  <a:pt x="96" y="8"/>
                  <a:pt x="96" y="10"/>
                </a:cubicBezTo>
                <a:cubicBezTo>
                  <a:pt x="96" y="43"/>
                  <a:pt x="96" y="43"/>
                  <a:pt x="96" y="43"/>
                </a:cubicBezTo>
                <a:cubicBezTo>
                  <a:pt x="96" y="45"/>
                  <a:pt x="98" y="47"/>
                  <a:pt x="99" y="47"/>
                </a:cubicBezTo>
                <a:close/>
                <a:moveTo>
                  <a:pt x="60" y="40"/>
                </a:moveTo>
                <a:cubicBezTo>
                  <a:pt x="62" y="40"/>
                  <a:pt x="63" y="38"/>
                  <a:pt x="63" y="37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2"/>
                  <a:pt x="62" y="0"/>
                  <a:pt x="60" y="0"/>
                </a:cubicBezTo>
                <a:cubicBezTo>
                  <a:pt x="58" y="0"/>
                  <a:pt x="56" y="2"/>
                  <a:pt x="56" y="4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8"/>
                  <a:pt x="58" y="40"/>
                  <a:pt x="60" y="40"/>
                </a:cubicBezTo>
                <a:close/>
                <a:moveTo>
                  <a:pt x="80" y="40"/>
                </a:moveTo>
                <a:cubicBezTo>
                  <a:pt x="81" y="40"/>
                  <a:pt x="83" y="38"/>
                  <a:pt x="83" y="37"/>
                </a:cubicBezTo>
                <a:cubicBezTo>
                  <a:pt x="83" y="17"/>
                  <a:pt x="83" y="17"/>
                  <a:pt x="83" y="17"/>
                </a:cubicBezTo>
                <a:cubicBezTo>
                  <a:pt x="83" y="15"/>
                  <a:pt x="81" y="13"/>
                  <a:pt x="80" y="13"/>
                </a:cubicBezTo>
                <a:cubicBezTo>
                  <a:pt x="78" y="13"/>
                  <a:pt x="76" y="15"/>
                  <a:pt x="76" y="17"/>
                </a:cubicBezTo>
                <a:cubicBezTo>
                  <a:pt x="76" y="37"/>
                  <a:pt x="76" y="37"/>
                  <a:pt x="76" y="37"/>
                </a:cubicBezTo>
                <a:cubicBezTo>
                  <a:pt x="76" y="38"/>
                  <a:pt x="78" y="40"/>
                  <a:pt x="80" y="40"/>
                </a:cubicBezTo>
                <a:close/>
                <a:moveTo>
                  <a:pt x="20" y="40"/>
                </a:moveTo>
                <a:cubicBezTo>
                  <a:pt x="22" y="40"/>
                  <a:pt x="23" y="38"/>
                  <a:pt x="23" y="3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5"/>
                  <a:pt x="22" y="13"/>
                  <a:pt x="20" y="13"/>
                </a:cubicBezTo>
                <a:cubicBezTo>
                  <a:pt x="18" y="13"/>
                  <a:pt x="17" y="15"/>
                  <a:pt x="17" y="1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8"/>
                  <a:pt x="18" y="40"/>
                  <a:pt x="20" y="40"/>
                </a:cubicBezTo>
                <a:close/>
                <a:moveTo>
                  <a:pt x="40" y="47"/>
                </a:moveTo>
                <a:cubicBezTo>
                  <a:pt x="42" y="47"/>
                  <a:pt x="43" y="45"/>
                  <a:pt x="43" y="43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8"/>
                  <a:pt x="42" y="7"/>
                  <a:pt x="40" y="7"/>
                </a:cubicBezTo>
                <a:cubicBezTo>
                  <a:pt x="38" y="7"/>
                  <a:pt x="37" y="8"/>
                  <a:pt x="37" y="10"/>
                </a:cubicBezTo>
                <a:cubicBezTo>
                  <a:pt x="37" y="43"/>
                  <a:pt x="37" y="43"/>
                  <a:pt x="37" y="43"/>
                </a:cubicBezTo>
                <a:cubicBezTo>
                  <a:pt x="37" y="45"/>
                  <a:pt x="38" y="47"/>
                  <a:pt x="40" y="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1" name="Freeform 91"/>
          <p:cNvSpPr>
            <a:spLocks noEditPoints="1"/>
          </p:cNvSpPr>
          <p:nvPr/>
        </p:nvSpPr>
        <p:spPr bwMode="auto">
          <a:xfrm>
            <a:off x="11648199" y="6517906"/>
            <a:ext cx="573088" cy="495300"/>
          </a:xfrm>
          <a:custGeom>
            <a:avLst/>
            <a:gdLst>
              <a:gd name="T0" fmla="*/ 49 w 153"/>
              <a:gd name="T1" fmla="*/ 85 h 132"/>
              <a:gd name="T2" fmla="*/ 67 w 153"/>
              <a:gd name="T3" fmla="*/ 85 h 132"/>
              <a:gd name="T4" fmla="*/ 102 w 153"/>
              <a:gd name="T5" fmla="*/ 50 h 132"/>
              <a:gd name="T6" fmla="*/ 102 w 153"/>
              <a:gd name="T7" fmla="*/ 45 h 132"/>
              <a:gd name="T8" fmla="*/ 98 w 153"/>
              <a:gd name="T9" fmla="*/ 45 h 132"/>
              <a:gd name="T10" fmla="*/ 63 w 153"/>
              <a:gd name="T11" fmla="*/ 80 h 132"/>
              <a:gd name="T12" fmla="*/ 53 w 153"/>
              <a:gd name="T13" fmla="*/ 80 h 132"/>
              <a:gd name="T14" fmla="*/ 53 w 153"/>
              <a:gd name="T15" fmla="*/ 71 h 132"/>
              <a:gd name="T16" fmla="*/ 63 w 153"/>
              <a:gd name="T17" fmla="*/ 61 h 132"/>
              <a:gd name="T18" fmla="*/ 109 w 153"/>
              <a:gd name="T19" fmla="*/ 15 h 132"/>
              <a:gd name="T20" fmla="*/ 105 w 153"/>
              <a:gd name="T21" fmla="*/ 10 h 132"/>
              <a:gd name="T22" fmla="*/ 49 w 153"/>
              <a:gd name="T23" fmla="*/ 66 h 132"/>
              <a:gd name="T24" fmla="*/ 49 w 153"/>
              <a:gd name="T25" fmla="*/ 85 h 132"/>
              <a:gd name="T26" fmla="*/ 20 w 153"/>
              <a:gd name="T27" fmla="*/ 112 h 132"/>
              <a:gd name="T28" fmla="*/ 20 w 153"/>
              <a:gd name="T29" fmla="*/ 66 h 132"/>
              <a:gd name="T30" fmla="*/ 21 w 153"/>
              <a:gd name="T31" fmla="*/ 66 h 132"/>
              <a:gd name="T32" fmla="*/ 21 w 153"/>
              <a:gd name="T33" fmla="*/ 66 h 132"/>
              <a:gd name="T34" fmla="*/ 70 w 153"/>
              <a:gd name="T35" fmla="*/ 17 h 132"/>
              <a:gd name="T36" fmla="*/ 70 w 153"/>
              <a:gd name="T37" fmla="*/ 12 h 132"/>
              <a:gd name="T38" fmla="*/ 65 w 153"/>
              <a:gd name="T39" fmla="*/ 12 h 132"/>
              <a:gd name="T40" fmla="*/ 16 w 153"/>
              <a:gd name="T41" fmla="*/ 61 h 132"/>
              <a:gd name="T42" fmla="*/ 16 w 153"/>
              <a:gd name="T43" fmla="*/ 116 h 132"/>
              <a:gd name="T44" fmla="*/ 72 w 153"/>
              <a:gd name="T45" fmla="*/ 116 h 132"/>
              <a:gd name="T46" fmla="*/ 67 w 153"/>
              <a:gd name="T47" fmla="*/ 112 h 132"/>
              <a:gd name="T48" fmla="*/ 20 w 153"/>
              <a:gd name="T49" fmla="*/ 112 h 132"/>
              <a:gd name="T50" fmla="*/ 72 w 153"/>
              <a:gd name="T51" fmla="*/ 61 h 132"/>
              <a:gd name="T52" fmla="*/ 72 w 153"/>
              <a:gd name="T53" fmla="*/ 61 h 132"/>
              <a:gd name="T54" fmla="*/ 72 w 153"/>
              <a:gd name="T55" fmla="*/ 61 h 132"/>
              <a:gd name="T56" fmla="*/ 142 w 153"/>
              <a:gd name="T57" fmla="*/ 10 h 132"/>
              <a:gd name="T58" fmla="*/ 105 w 153"/>
              <a:gd name="T59" fmla="*/ 10 h 132"/>
              <a:gd name="T60" fmla="*/ 109 w 153"/>
              <a:gd name="T61" fmla="*/ 15 h 132"/>
              <a:gd name="T62" fmla="*/ 137 w 153"/>
              <a:gd name="T63" fmla="*/ 15 h 132"/>
              <a:gd name="T64" fmla="*/ 137 w 153"/>
              <a:gd name="T65" fmla="*/ 43 h 132"/>
              <a:gd name="T66" fmla="*/ 67 w 153"/>
              <a:gd name="T67" fmla="*/ 112 h 132"/>
              <a:gd name="T68" fmla="*/ 72 w 153"/>
              <a:gd name="T69" fmla="*/ 116 h 132"/>
              <a:gd name="T70" fmla="*/ 142 w 153"/>
              <a:gd name="T71" fmla="*/ 47 h 132"/>
              <a:gd name="T72" fmla="*/ 142 w 153"/>
              <a:gd name="T73" fmla="*/ 1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132">
                <a:moveTo>
                  <a:pt x="49" y="85"/>
                </a:moveTo>
                <a:cubicBezTo>
                  <a:pt x="54" y="90"/>
                  <a:pt x="62" y="90"/>
                  <a:pt x="67" y="85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4" y="48"/>
                  <a:pt x="104" y="46"/>
                  <a:pt x="102" y="45"/>
                </a:cubicBezTo>
                <a:cubicBezTo>
                  <a:pt x="101" y="44"/>
                  <a:pt x="99" y="44"/>
                  <a:pt x="98" y="45"/>
                </a:cubicBezTo>
                <a:cubicBezTo>
                  <a:pt x="63" y="80"/>
                  <a:pt x="63" y="80"/>
                  <a:pt x="63" y="80"/>
                </a:cubicBezTo>
                <a:cubicBezTo>
                  <a:pt x="60" y="83"/>
                  <a:pt x="56" y="83"/>
                  <a:pt x="53" y="80"/>
                </a:cubicBezTo>
                <a:cubicBezTo>
                  <a:pt x="51" y="78"/>
                  <a:pt x="51" y="73"/>
                  <a:pt x="53" y="71"/>
                </a:cubicBezTo>
                <a:cubicBezTo>
                  <a:pt x="63" y="61"/>
                  <a:pt x="63" y="61"/>
                  <a:pt x="63" y="61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5" y="10"/>
                  <a:pt x="105" y="10"/>
                  <a:pt x="105" y="10"/>
                </a:cubicBezTo>
                <a:cubicBezTo>
                  <a:pt x="49" y="66"/>
                  <a:pt x="49" y="66"/>
                  <a:pt x="49" y="66"/>
                </a:cubicBezTo>
                <a:cubicBezTo>
                  <a:pt x="43" y="71"/>
                  <a:pt x="43" y="80"/>
                  <a:pt x="49" y="85"/>
                </a:cubicBezTo>
                <a:close/>
                <a:moveTo>
                  <a:pt x="20" y="112"/>
                </a:moveTo>
                <a:cubicBezTo>
                  <a:pt x="8" y="99"/>
                  <a:pt x="8" y="79"/>
                  <a:pt x="20" y="66"/>
                </a:cubicBezTo>
                <a:cubicBezTo>
                  <a:pt x="20" y="66"/>
                  <a:pt x="20" y="66"/>
                  <a:pt x="21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70" y="17"/>
                  <a:pt x="70" y="17"/>
                  <a:pt x="70" y="17"/>
                </a:cubicBezTo>
                <a:cubicBezTo>
                  <a:pt x="71" y="16"/>
                  <a:pt x="71" y="14"/>
                  <a:pt x="70" y="12"/>
                </a:cubicBezTo>
                <a:cubicBezTo>
                  <a:pt x="68" y="11"/>
                  <a:pt x="66" y="11"/>
                  <a:pt x="65" y="12"/>
                </a:cubicBezTo>
                <a:cubicBezTo>
                  <a:pt x="16" y="61"/>
                  <a:pt x="16" y="61"/>
                  <a:pt x="16" y="61"/>
                </a:cubicBezTo>
                <a:cubicBezTo>
                  <a:pt x="0" y="77"/>
                  <a:pt x="0" y="101"/>
                  <a:pt x="16" y="116"/>
                </a:cubicBezTo>
                <a:cubicBezTo>
                  <a:pt x="31" y="132"/>
                  <a:pt x="56" y="132"/>
                  <a:pt x="72" y="116"/>
                </a:cubicBezTo>
                <a:cubicBezTo>
                  <a:pt x="67" y="112"/>
                  <a:pt x="67" y="112"/>
                  <a:pt x="67" y="112"/>
                </a:cubicBezTo>
                <a:cubicBezTo>
                  <a:pt x="54" y="125"/>
                  <a:pt x="33" y="125"/>
                  <a:pt x="20" y="112"/>
                </a:cubicBezTo>
                <a:close/>
                <a:moveTo>
                  <a:pt x="72" y="61"/>
                </a:moveTo>
                <a:cubicBezTo>
                  <a:pt x="72" y="61"/>
                  <a:pt x="72" y="61"/>
                  <a:pt x="72" y="61"/>
                </a:cubicBezTo>
                <a:cubicBezTo>
                  <a:pt x="72" y="61"/>
                  <a:pt x="72" y="61"/>
                  <a:pt x="72" y="61"/>
                </a:cubicBezTo>
                <a:close/>
                <a:moveTo>
                  <a:pt x="142" y="10"/>
                </a:moveTo>
                <a:cubicBezTo>
                  <a:pt x="132" y="0"/>
                  <a:pt x="115" y="0"/>
                  <a:pt x="105" y="10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17" y="7"/>
                  <a:pt x="130" y="7"/>
                  <a:pt x="137" y="15"/>
                </a:cubicBezTo>
                <a:cubicBezTo>
                  <a:pt x="145" y="22"/>
                  <a:pt x="145" y="35"/>
                  <a:pt x="137" y="43"/>
                </a:cubicBezTo>
                <a:cubicBezTo>
                  <a:pt x="67" y="112"/>
                  <a:pt x="67" y="112"/>
                  <a:pt x="67" y="112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53" y="37"/>
                  <a:pt x="153" y="20"/>
                  <a:pt x="142" y="1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12705474" y="6525843"/>
            <a:ext cx="549275" cy="473075"/>
          </a:xfrm>
          <a:custGeom>
            <a:avLst/>
            <a:gdLst>
              <a:gd name="T0" fmla="*/ 144 w 146"/>
              <a:gd name="T1" fmla="*/ 60 h 126"/>
              <a:gd name="T2" fmla="*/ 122 w 146"/>
              <a:gd name="T3" fmla="*/ 50 h 126"/>
              <a:gd name="T4" fmla="*/ 144 w 146"/>
              <a:gd name="T5" fmla="*/ 40 h 126"/>
              <a:gd name="T6" fmla="*/ 144 w 146"/>
              <a:gd name="T7" fmla="*/ 34 h 126"/>
              <a:gd name="T8" fmla="*/ 74 w 146"/>
              <a:gd name="T9" fmla="*/ 1 h 126"/>
              <a:gd name="T10" fmla="*/ 73 w 146"/>
              <a:gd name="T11" fmla="*/ 0 h 126"/>
              <a:gd name="T12" fmla="*/ 72 w 146"/>
              <a:gd name="T13" fmla="*/ 1 h 126"/>
              <a:gd name="T14" fmla="*/ 2 w 146"/>
              <a:gd name="T15" fmla="*/ 34 h 126"/>
              <a:gd name="T16" fmla="*/ 2 w 146"/>
              <a:gd name="T17" fmla="*/ 40 h 126"/>
              <a:gd name="T18" fmla="*/ 24 w 146"/>
              <a:gd name="T19" fmla="*/ 50 h 126"/>
              <a:gd name="T20" fmla="*/ 2 w 146"/>
              <a:gd name="T21" fmla="*/ 60 h 126"/>
              <a:gd name="T22" fmla="*/ 2 w 146"/>
              <a:gd name="T23" fmla="*/ 66 h 126"/>
              <a:gd name="T24" fmla="*/ 24 w 146"/>
              <a:gd name="T25" fmla="*/ 76 h 126"/>
              <a:gd name="T26" fmla="*/ 2 w 146"/>
              <a:gd name="T27" fmla="*/ 87 h 126"/>
              <a:gd name="T28" fmla="*/ 2 w 146"/>
              <a:gd name="T29" fmla="*/ 93 h 126"/>
              <a:gd name="T30" fmla="*/ 72 w 146"/>
              <a:gd name="T31" fmla="*/ 126 h 126"/>
              <a:gd name="T32" fmla="*/ 73 w 146"/>
              <a:gd name="T33" fmla="*/ 126 h 126"/>
              <a:gd name="T34" fmla="*/ 74 w 146"/>
              <a:gd name="T35" fmla="*/ 126 h 126"/>
              <a:gd name="T36" fmla="*/ 144 w 146"/>
              <a:gd name="T37" fmla="*/ 93 h 126"/>
              <a:gd name="T38" fmla="*/ 144 w 146"/>
              <a:gd name="T39" fmla="*/ 87 h 126"/>
              <a:gd name="T40" fmla="*/ 122 w 146"/>
              <a:gd name="T41" fmla="*/ 76 h 126"/>
              <a:gd name="T42" fmla="*/ 144 w 146"/>
              <a:gd name="T43" fmla="*/ 66 h 126"/>
              <a:gd name="T44" fmla="*/ 11 w 146"/>
              <a:gd name="T45" fmla="*/ 37 h 126"/>
              <a:gd name="T46" fmla="*/ 135 w 146"/>
              <a:gd name="T47" fmla="*/ 37 h 126"/>
              <a:gd name="T48" fmla="*/ 11 w 146"/>
              <a:gd name="T49" fmla="*/ 37 h 126"/>
              <a:gd name="T50" fmla="*/ 73 w 146"/>
              <a:gd name="T51" fmla="*/ 119 h 126"/>
              <a:gd name="T52" fmla="*/ 31 w 146"/>
              <a:gd name="T53" fmla="*/ 80 h 126"/>
              <a:gd name="T54" fmla="*/ 72 w 146"/>
              <a:gd name="T55" fmla="*/ 99 h 126"/>
              <a:gd name="T56" fmla="*/ 74 w 146"/>
              <a:gd name="T57" fmla="*/ 99 h 126"/>
              <a:gd name="T58" fmla="*/ 115 w 146"/>
              <a:gd name="T59" fmla="*/ 80 h 126"/>
              <a:gd name="T60" fmla="*/ 73 w 146"/>
              <a:gd name="T61" fmla="*/ 93 h 126"/>
              <a:gd name="T62" fmla="*/ 31 w 146"/>
              <a:gd name="T63" fmla="*/ 53 h 126"/>
              <a:gd name="T64" fmla="*/ 72 w 146"/>
              <a:gd name="T65" fmla="*/ 73 h 126"/>
              <a:gd name="T66" fmla="*/ 74 w 146"/>
              <a:gd name="T67" fmla="*/ 73 h 126"/>
              <a:gd name="T68" fmla="*/ 115 w 146"/>
              <a:gd name="T69" fmla="*/ 53 h 126"/>
              <a:gd name="T70" fmla="*/ 73 w 146"/>
              <a:gd name="T71" fmla="*/ 9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6">
                <a:moveTo>
                  <a:pt x="146" y="63"/>
                </a:moveTo>
                <a:cubicBezTo>
                  <a:pt x="146" y="62"/>
                  <a:pt x="145" y="61"/>
                  <a:pt x="144" y="60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5" y="39"/>
                  <a:pt x="146" y="38"/>
                  <a:pt x="146" y="37"/>
                </a:cubicBezTo>
                <a:cubicBezTo>
                  <a:pt x="146" y="35"/>
                  <a:pt x="145" y="34"/>
                  <a:pt x="144" y="34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0"/>
                  <a:pt x="74" y="0"/>
                  <a:pt x="73" y="0"/>
                </a:cubicBezTo>
                <a:cubicBezTo>
                  <a:pt x="73" y="0"/>
                  <a:pt x="72" y="0"/>
                  <a:pt x="72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5"/>
                  <a:pt x="0" y="37"/>
                </a:cubicBezTo>
                <a:cubicBezTo>
                  <a:pt x="0" y="38"/>
                  <a:pt x="1" y="39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4" y="50"/>
                  <a:pt x="24" y="50"/>
                  <a:pt x="24" y="50"/>
                </a:cubicBezTo>
                <a:cubicBezTo>
                  <a:pt x="2" y="60"/>
                  <a:pt x="2" y="60"/>
                  <a:pt x="2" y="60"/>
                </a:cubicBezTo>
                <a:cubicBezTo>
                  <a:pt x="2" y="60"/>
                  <a:pt x="2" y="60"/>
                  <a:pt x="2" y="60"/>
                </a:cubicBezTo>
                <a:cubicBezTo>
                  <a:pt x="1" y="61"/>
                  <a:pt x="0" y="62"/>
                  <a:pt x="0" y="63"/>
                </a:cubicBezTo>
                <a:cubicBezTo>
                  <a:pt x="0" y="64"/>
                  <a:pt x="1" y="66"/>
                  <a:pt x="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24" y="76"/>
                  <a:pt x="24" y="76"/>
                  <a:pt x="24" y="76"/>
                </a:cubicBezTo>
                <a:cubicBezTo>
                  <a:pt x="2" y="87"/>
                  <a:pt x="2" y="87"/>
                  <a:pt x="2" y="87"/>
                </a:cubicBezTo>
                <a:cubicBezTo>
                  <a:pt x="2" y="87"/>
                  <a:pt x="2" y="87"/>
                  <a:pt x="2" y="87"/>
                </a:cubicBezTo>
                <a:cubicBezTo>
                  <a:pt x="1" y="87"/>
                  <a:pt x="0" y="88"/>
                  <a:pt x="0" y="90"/>
                </a:cubicBezTo>
                <a:cubicBezTo>
                  <a:pt x="0" y="91"/>
                  <a:pt x="1" y="92"/>
                  <a:pt x="2" y="93"/>
                </a:cubicBezTo>
                <a:cubicBezTo>
                  <a:pt x="2" y="93"/>
                  <a:pt x="2" y="93"/>
                  <a:pt x="2" y="93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3" y="126"/>
                  <a:pt x="73" y="126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5" y="92"/>
                  <a:pt x="146" y="91"/>
                  <a:pt x="146" y="90"/>
                </a:cubicBezTo>
                <a:cubicBezTo>
                  <a:pt x="146" y="88"/>
                  <a:pt x="145" y="87"/>
                  <a:pt x="144" y="87"/>
                </a:cubicBezTo>
                <a:cubicBezTo>
                  <a:pt x="144" y="87"/>
                  <a:pt x="144" y="87"/>
                  <a:pt x="144" y="87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5" y="66"/>
                  <a:pt x="146" y="64"/>
                  <a:pt x="146" y="63"/>
                </a:cubicBezTo>
                <a:close/>
                <a:moveTo>
                  <a:pt x="11" y="37"/>
                </a:moveTo>
                <a:cubicBezTo>
                  <a:pt x="73" y="7"/>
                  <a:pt x="73" y="7"/>
                  <a:pt x="73" y="7"/>
                </a:cubicBezTo>
                <a:cubicBezTo>
                  <a:pt x="135" y="37"/>
                  <a:pt x="135" y="37"/>
                  <a:pt x="135" y="37"/>
                </a:cubicBezTo>
                <a:cubicBezTo>
                  <a:pt x="73" y="66"/>
                  <a:pt x="73" y="66"/>
                  <a:pt x="73" y="66"/>
                </a:cubicBezTo>
                <a:lnTo>
                  <a:pt x="11" y="37"/>
                </a:lnTo>
                <a:close/>
                <a:moveTo>
                  <a:pt x="135" y="90"/>
                </a:moveTo>
                <a:cubicBezTo>
                  <a:pt x="73" y="119"/>
                  <a:pt x="73" y="119"/>
                  <a:pt x="73" y="119"/>
                </a:cubicBezTo>
                <a:cubicBezTo>
                  <a:pt x="11" y="90"/>
                  <a:pt x="11" y="90"/>
                  <a:pt x="11" y="90"/>
                </a:cubicBezTo>
                <a:cubicBezTo>
                  <a:pt x="31" y="80"/>
                  <a:pt x="31" y="80"/>
                  <a:pt x="31" y="80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3" y="99"/>
                  <a:pt x="73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115" y="80"/>
                  <a:pt x="115" y="80"/>
                  <a:pt x="115" y="80"/>
                </a:cubicBezTo>
                <a:lnTo>
                  <a:pt x="135" y="90"/>
                </a:lnTo>
                <a:close/>
                <a:moveTo>
                  <a:pt x="73" y="93"/>
                </a:moveTo>
                <a:cubicBezTo>
                  <a:pt x="11" y="63"/>
                  <a:pt x="11" y="63"/>
                  <a:pt x="11" y="63"/>
                </a:cubicBezTo>
                <a:cubicBezTo>
                  <a:pt x="31" y="53"/>
                  <a:pt x="31" y="53"/>
                  <a:pt x="31" y="5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3" y="73"/>
                  <a:pt x="73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35" y="63"/>
                  <a:pt x="135" y="63"/>
                  <a:pt x="135" y="63"/>
                </a:cubicBezTo>
                <a:lnTo>
                  <a:pt x="73" y="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3" name="Freeform 93"/>
          <p:cNvSpPr>
            <a:spLocks noEditPoints="1"/>
          </p:cNvSpPr>
          <p:nvPr/>
        </p:nvSpPr>
        <p:spPr bwMode="auto">
          <a:xfrm>
            <a:off x="13750049" y="6487743"/>
            <a:ext cx="547688" cy="549275"/>
          </a:xfrm>
          <a:custGeom>
            <a:avLst/>
            <a:gdLst>
              <a:gd name="T0" fmla="*/ 141 w 146"/>
              <a:gd name="T1" fmla="*/ 64 h 146"/>
              <a:gd name="T2" fmla="*/ 129 w 146"/>
              <a:gd name="T3" fmla="*/ 58 h 146"/>
              <a:gd name="T4" fmla="*/ 141 w 146"/>
              <a:gd name="T5" fmla="*/ 52 h 146"/>
              <a:gd name="T6" fmla="*/ 141 w 146"/>
              <a:gd name="T7" fmla="*/ 35 h 146"/>
              <a:gd name="T8" fmla="*/ 78 w 146"/>
              <a:gd name="T9" fmla="*/ 1 h 146"/>
              <a:gd name="T10" fmla="*/ 73 w 146"/>
              <a:gd name="T11" fmla="*/ 0 h 146"/>
              <a:gd name="T12" fmla="*/ 68 w 146"/>
              <a:gd name="T13" fmla="*/ 1 h 146"/>
              <a:gd name="T14" fmla="*/ 6 w 146"/>
              <a:gd name="T15" fmla="*/ 35 h 146"/>
              <a:gd name="T16" fmla="*/ 6 w 146"/>
              <a:gd name="T17" fmla="*/ 52 h 146"/>
              <a:gd name="T18" fmla="*/ 17 w 146"/>
              <a:gd name="T19" fmla="*/ 58 h 146"/>
              <a:gd name="T20" fmla="*/ 6 w 146"/>
              <a:gd name="T21" fmla="*/ 64 h 146"/>
              <a:gd name="T22" fmla="*/ 6 w 146"/>
              <a:gd name="T23" fmla="*/ 82 h 146"/>
              <a:gd name="T24" fmla="*/ 17 w 146"/>
              <a:gd name="T25" fmla="*/ 88 h 146"/>
              <a:gd name="T26" fmla="*/ 6 w 146"/>
              <a:gd name="T27" fmla="*/ 94 h 146"/>
              <a:gd name="T28" fmla="*/ 6 w 146"/>
              <a:gd name="T29" fmla="*/ 112 h 146"/>
              <a:gd name="T30" fmla="*/ 68 w 146"/>
              <a:gd name="T31" fmla="*/ 145 h 146"/>
              <a:gd name="T32" fmla="*/ 73 w 146"/>
              <a:gd name="T33" fmla="*/ 146 h 146"/>
              <a:gd name="T34" fmla="*/ 78 w 146"/>
              <a:gd name="T35" fmla="*/ 145 h 146"/>
              <a:gd name="T36" fmla="*/ 141 w 146"/>
              <a:gd name="T37" fmla="*/ 112 h 146"/>
              <a:gd name="T38" fmla="*/ 141 w 146"/>
              <a:gd name="T39" fmla="*/ 94 h 146"/>
              <a:gd name="T40" fmla="*/ 129 w 146"/>
              <a:gd name="T41" fmla="*/ 88 h 146"/>
              <a:gd name="T42" fmla="*/ 141 w 146"/>
              <a:gd name="T43" fmla="*/ 82 h 146"/>
              <a:gd name="T44" fmla="*/ 9 w 146"/>
              <a:gd name="T45" fmla="*/ 46 h 146"/>
              <a:gd name="T46" fmla="*/ 7 w 146"/>
              <a:gd name="T47" fmla="*/ 43 h 146"/>
              <a:gd name="T48" fmla="*/ 9 w 146"/>
              <a:gd name="T49" fmla="*/ 40 h 146"/>
              <a:gd name="T50" fmla="*/ 72 w 146"/>
              <a:gd name="T51" fmla="*/ 7 h 146"/>
              <a:gd name="T52" fmla="*/ 75 w 146"/>
              <a:gd name="T53" fmla="*/ 7 h 146"/>
              <a:gd name="T54" fmla="*/ 137 w 146"/>
              <a:gd name="T55" fmla="*/ 40 h 146"/>
              <a:gd name="T56" fmla="*/ 139 w 146"/>
              <a:gd name="T57" fmla="*/ 43 h 146"/>
              <a:gd name="T58" fmla="*/ 137 w 146"/>
              <a:gd name="T59" fmla="*/ 46 h 146"/>
              <a:gd name="T60" fmla="*/ 75 w 146"/>
              <a:gd name="T61" fmla="*/ 79 h 146"/>
              <a:gd name="T62" fmla="*/ 72 w 146"/>
              <a:gd name="T63" fmla="*/ 79 h 146"/>
              <a:gd name="T64" fmla="*/ 9 w 146"/>
              <a:gd name="T65" fmla="*/ 46 h 146"/>
              <a:gd name="T66" fmla="*/ 137 w 146"/>
              <a:gd name="T67" fmla="*/ 100 h 146"/>
              <a:gd name="T68" fmla="*/ 137 w 146"/>
              <a:gd name="T69" fmla="*/ 106 h 146"/>
              <a:gd name="T70" fmla="*/ 75 w 146"/>
              <a:gd name="T71" fmla="*/ 139 h 146"/>
              <a:gd name="T72" fmla="*/ 73 w 146"/>
              <a:gd name="T73" fmla="*/ 139 h 146"/>
              <a:gd name="T74" fmla="*/ 72 w 146"/>
              <a:gd name="T75" fmla="*/ 139 h 146"/>
              <a:gd name="T76" fmla="*/ 9 w 146"/>
              <a:gd name="T77" fmla="*/ 106 h 146"/>
              <a:gd name="T78" fmla="*/ 9 w 146"/>
              <a:gd name="T79" fmla="*/ 100 h 146"/>
              <a:gd name="T80" fmla="*/ 24 w 146"/>
              <a:gd name="T81" fmla="*/ 92 h 146"/>
              <a:gd name="T82" fmla="*/ 68 w 146"/>
              <a:gd name="T83" fmla="*/ 115 h 146"/>
              <a:gd name="T84" fmla="*/ 78 w 146"/>
              <a:gd name="T85" fmla="*/ 115 h 146"/>
              <a:gd name="T86" fmla="*/ 122 w 146"/>
              <a:gd name="T87" fmla="*/ 92 h 146"/>
              <a:gd name="T88" fmla="*/ 137 w 146"/>
              <a:gd name="T89" fmla="*/ 76 h 146"/>
              <a:gd name="T90" fmla="*/ 75 w 146"/>
              <a:gd name="T91" fmla="*/ 109 h 146"/>
              <a:gd name="T92" fmla="*/ 73 w 146"/>
              <a:gd name="T93" fmla="*/ 109 h 146"/>
              <a:gd name="T94" fmla="*/ 72 w 146"/>
              <a:gd name="T95" fmla="*/ 109 h 146"/>
              <a:gd name="T96" fmla="*/ 9 w 146"/>
              <a:gd name="T97" fmla="*/ 76 h 146"/>
              <a:gd name="T98" fmla="*/ 9 w 146"/>
              <a:gd name="T99" fmla="*/ 70 h 146"/>
              <a:gd name="T100" fmla="*/ 24 w 146"/>
              <a:gd name="T101" fmla="*/ 62 h 146"/>
              <a:gd name="T102" fmla="*/ 68 w 146"/>
              <a:gd name="T103" fmla="*/ 85 h 146"/>
              <a:gd name="T104" fmla="*/ 78 w 146"/>
              <a:gd name="T105" fmla="*/ 85 h 146"/>
              <a:gd name="T106" fmla="*/ 122 w 146"/>
              <a:gd name="T107" fmla="*/ 62 h 146"/>
              <a:gd name="T108" fmla="*/ 137 w 146"/>
              <a:gd name="T109" fmla="*/ 70 h 146"/>
              <a:gd name="T110" fmla="*/ 137 w 146"/>
              <a:gd name="T111" fmla="*/ 7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46">
                <a:moveTo>
                  <a:pt x="146" y="73"/>
                </a:moveTo>
                <a:cubicBezTo>
                  <a:pt x="146" y="69"/>
                  <a:pt x="144" y="66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29" y="58"/>
                  <a:pt x="129" y="58"/>
                  <a:pt x="129" y="58"/>
                </a:cubicBezTo>
                <a:cubicBezTo>
                  <a:pt x="141" y="52"/>
                  <a:pt x="141" y="52"/>
                  <a:pt x="141" y="52"/>
                </a:cubicBezTo>
                <a:cubicBezTo>
                  <a:pt x="141" y="52"/>
                  <a:pt x="141" y="52"/>
                  <a:pt x="141" y="52"/>
                </a:cubicBezTo>
                <a:cubicBezTo>
                  <a:pt x="144" y="50"/>
                  <a:pt x="146" y="47"/>
                  <a:pt x="146" y="43"/>
                </a:cubicBezTo>
                <a:cubicBezTo>
                  <a:pt x="146" y="39"/>
                  <a:pt x="144" y="36"/>
                  <a:pt x="141" y="35"/>
                </a:cubicBezTo>
                <a:cubicBezTo>
                  <a:pt x="141" y="34"/>
                  <a:pt x="141" y="34"/>
                  <a:pt x="141" y="34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6" y="1"/>
                  <a:pt x="75" y="0"/>
                  <a:pt x="73" y="0"/>
                </a:cubicBezTo>
                <a:cubicBezTo>
                  <a:pt x="71" y="0"/>
                  <a:pt x="70" y="1"/>
                  <a:pt x="68" y="1"/>
                </a:cubicBezTo>
                <a:cubicBezTo>
                  <a:pt x="68" y="1"/>
                  <a:pt x="68" y="1"/>
                  <a:pt x="68" y="1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2" y="36"/>
                  <a:pt x="0" y="39"/>
                  <a:pt x="0" y="43"/>
                </a:cubicBezTo>
                <a:cubicBezTo>
                  <a:pt x="0" y="47"/>
                  <a:pt x="2" y="50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17" y="58"/>
                  <a:pt x="17" y="58"/>
                  <a:pt x="17" y="58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2" y="66"/>
                  <a:pt x="0" y="69"/>
                  <a:pt x="0" y="73"/>
                </a:cubicBezTo>
                <a:cubicBezTo>
                  <a:pt x="0" y="77"/>
                  <a:pt x="2" y="80"/>
                  <a:pt x="6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17" y="88"/>
                  <a:pt x="17" y="88"/>
                  <a:pt x="17" y="8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6" y="94"/>
                  <a:pt x="6" y="94"/>
                </a:cubicBezTo>
                <a:cubicBezTo>
                  <a:pt x="2" y="96"/>
                  <a:pt x="0" y="99"/>
                  <a:pt x="0" y="103"/>
                </a:cubicBezTo>
                <a:cubicBezTo>
                  <a:pt x="0" y="107"/>
                  <a:pt x="2" y="110"/>
                  <a:pt x="6" y="112"/>
                </a:cubicBezTo>
                <a:cubicBezTo>
                  <a:pt x="6" y="112"/>
                  <a:pt x="6" y="112"/>
                  <a:pt x="6" y="112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70" y="145"/>
                  <a:pt x="71" y="146"/>
                  <a:pt x="73" y="146"/>
                </a:cubicBezTo>
                <a:cubicBezTo>
                  <a:pt x="75" y="146"/>
                  <a:pt x="76" y="145"/>
                  <a:pt x="78" y="145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141" y="112"/>
                  <a:pt x="141" y="112"/>
                  <a:pt x="141" y="112"/>
                </a:cubicBezTo>
                <a:cubicBezTo>
                  <a:pt x="141" y="112"/>
                  <a:pt x="141" y="112"/>
                  <a:pt x="141" y="112"/>
                </a:cubicBezTo>
                <a:cubicBezTo>
                  <a:pt x="144" y="110"/>
                  <a:pt x="146" y="107"/>
                  <a:pt x="146" y="103"/>
                </a:cubicBezTo>
                <a:cubicBezTo>
                  <a:pt x="146" y="99"/>
                  <a:pt x="144" y="96"/>
                  <a:pt x="141" y="94"/>
                </a:cubicBezTo>
                <a:cubicBezTo>
                  <a:pt x="141" y="94"/>
                  <a:pt x="141" y="94"/>
                  <a:pt x="141" y="94"/>
                </a:cubicBezTo>
                <a:cubicBezTo>
                  <a:pt x="129" y="88"/>
                  <a:pt x="129" y="88"/>
                  <a:pt x="129" y="88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44" y="80"/>
                  <a:pt x="146" y="77"/>
                  <a:pt x="146" y="73"/>
                </a:cubicBezTo>
                <a:close/>
                <a:moveTo>
                  <a:pt x="9" y="46"/>
                </a:moveTo>
                <a:cubicBezTo>
                  <a:pt x="9" y="46"/>
                  <a:pt x="9" y="46"/>
                  <a:pt x="9" y="46"/>
                </a:cubicBezTo>
                <a:cubicBezTo>
                  <a:pt x="8" y="46"/>
                  <a:pt x="7" y="45"/>
                  <a:pt x="7" y="43"/>
                </a:cubicBezTo>
                <a:cubicBezTo>
                  <a:pt x="7" y="42"/>
                  <a:pt x="8" y="41"/>
                  <a:pt x="9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7"/>
                  <a:pt x="73" y="7"/>
                  <a:pt x="73" y="7"/>
                </a:cubicBezTo>
                <a:cubicBezTo>
                  <a:pt x="74" y="7"/>
                  <a:pt x="74" y="7"/>
                  <a:pt x="75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137" y="40"/>
                  <a:pt x="137" y="40"/>
                  <a:pt x="137" y="40"/>
                </a:cubicBezTo>
                <a:cubicBezTo>
                  <a:pt x="137" y="40"/>
                  <a:pt x="137" y="40"/>
                  <a:pt x="137" y="40"/>
                </a:cubicBezTo>
                <a:cubicBezTo>
                  <a:pt x="139" y="41"/>
                  <a:pt x="139" y="42"/>
                  <a:pt x="139" y="43"/>
                </a:cubicBezTo>
                <a:cubicBezTo>
                  <a:pt x="139" y="45"/>
                  <a:pt x="139" y="46"/>
                  <a:pt x="137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79"/>
                  <a:pt x="75" y="79"/>
                  <a:pt x="75" y="79"/>
                </a:cubicBezTo>
                <a:cubicBezTo>
                  <a:pt x="74" y="80"/>
                  <a:pt x="74" y="80"/>
                  <a:pt x="73" y="80"/>
                </a:cubicBezTo>
                <a:cubicBezTo>
                  <a:pt x="73" y="80"/>
                  <a:pt x="72" y="80"/>
                  <a:pt x="72" y="79"/>
                </a:cubicBezTo>
                <a:cubicBezTo>
                  <a:pt x="72" y="79"/>
                  <a:pt x="72" y="79"/>
                  <a:pt x="72" y="79"/>
                </a:cubicBezTo>
                <a:lnTo>
                  <a:pt x="9" y="46"/>
                </a:lnTo>
                <a:close/>
                <a:moveTo>
                  <a:pt x="137" y="100"/>
                </a:moveTo>
                <a:cubicBezTo>
                  <a:pt x="137" y="100"/>
                  <a:pt x="137" y="100"/>
                  <a:pt x="137" y="100"/>
                </a:cubicBezTo>
                <a:cubicBezTo>
                  <a:pt x="139" y="101"/>
                  <a:pt x="139" y="102"/>
                  <a:pt x="139" y="103"/>
                </a:cubicBezTo>
                <a:cubicBezTo>
                  <a:pt x="139" y="104"/>
                  <a:pt x="139" y="105"/>
                  <a:pt x="137" y="106"/>
                </a:cubicBezTo>
                <a:cubicBezTo>
                  <a:pt x="137" y="106"/>
                  <a:pt x="137" y="106"/>
                  <a:pt x="137" y="106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4" y="139"/>
                  <a:pt x="74" y="139"/>
                  <a:pt x="73" y="139"/>
                </a:cubicBezTo>
                <a:cubicBezTo>
                  <a:pt x="73" y="139"/>
                  <a:pt x="72" y="139"/>
                  <a:pt x="72" y="139"/>
                </a:cubicBezTo>
                <a:cubicBezTo>
                  <a:pt x="72" y="139"/>
                  <a:pt x="72" y="139"/>
                  <a:pt x="72" y="139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8" y="105"/>
                  <a:pt x="7" y="104"/>
                  <a:pt x="7" y="103"/>
                </a:cubicBezTo>
                <a:cubicBezTo>
                  <a:pt x="7" y="102"/>
                  <a:pt x="8" y="101"/>
                  <a:pt x="9" y="100"/>
                </a:cubicBezTo>
                <a:cubicBezTo>
                  <a:pt x="9" y="100"/>
                  <a:pt x="9" y="100"/>
                  <a:pt x="9" y="100"/>
                </a:cubicBezTo>
                <a:cubicBezTo>
                  <a:pt x="24" y="92"/>
                  <a:pt x="24" y="92"/>
                  <a:pt x="24" y="92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70" y="116"/>
                  <a:pt x="71" y="116"/>
                  <a:pt x="73" y="116"/>
                </a:cubicBezTo>
                <a:cubicBezTo>
                  <a:pt x="75" y="116"/>
                  <a:pt x="76" y="116"/>
                  <a:pt x="78" y="115"/>
                </a:cubicBezTo>
                <a:cubicBezTo>
                  <a:pt x="78" y="115"/>
                  <a:pt x="78" y="115"/>
                  <a:pt x="78" y="115"/>
                </a:cubicBezTo>
                <a:cubicBezTo>
                  <a:pt x="122" y="92"/>
                  <a:pt x="122" y="92"/>
                  <a:pt x="122" y="92"/>
                </a:cubicBezTo>
                <a:lnTo>
                  <a:pt x="137" y="100"/>
                </a:lnTo>
                <a:close/>
                <a:moveTo>
                  <a:pt x="137" y="76"/>
                </a:moveTo>
                <a:cubicBezTo>
                  <a:pt x="137" y="76"/>
                  <a:pt x="137" y="76"/>
                  <a:pt x="137" y="76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09"/>
                  <a:pt x="74" y="109"/>
                  <a:pt x="73" y="109"/>
                </a:cubicBezTo>
                <a:cubicBezTo>
                  <a:pt x="73" y="109"/>
                  <a:pt x="72" y="109"/>
                  <a:pt x="72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9" y="76"/>
                  <a:pt x="9" y="76"/>
                  <a:pt x="9" y="76"/>
                </a:cubicBezTo>
                <a:cubicBezTo>
                  <a:pt x="9" y="76"/>
                  <a:pt x="9" y="76"/>
                  <a:pt x="9" y="76"/>
                </a:cubicBezTo>
                <a:cubicBezTo>
                  <a:pt x="8" y="75"/>
                  <a:pt x="7" y="74"/>
                  <a:pt x="7" y="73"/>
                </a:cubicBezTo>
                <a:cubicBezTo>
                  <a:pt x="7" y="72"/>
                  <a:pt x="8" y="71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24" y="62"/>
                  <a:pt x="24" y="62"/>
                  <a:pt x="24" y="62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70" y="86"/>
                  <a:pt x="71" y="86"/>
                  <a:pt x="73" y="86"/>
                </a:cubicBezTo>
                <a:cubicBezTo>
                  <a:pt x="75" y="86"/>
                  <a:pt x="76" y="86"/>
                  <a:pt x="78" y="85"/>
                </a:cubicBezTo>
                <a:cubicBezTo>
                  <a:pt x="78" y="85"/>
                  <a:pt x="78" y="85"/>
                  <a:pt x="78" y="85"/>
                </a:cubicBezTo>
                <a:cubicBezTo>
                  <a:pt x="122" y="62"/>
                  <a:pt x="122" y="62"/>
                  <a:pt x="122" y="62"/>
                </a:cubicBezTo>
                <a:cubicBezTo>
                  <a:pt x="137" y="70"/>
                  <a:pt x="137" y="70"/>
                  <a:pt x="137" y="70"/>
                </a:cubicBezTo>
                <a:cubicBezTo>
                  <a:pt x="137" y="70"/>
                  <a:pt x="137" y="70"/>
                  <a:pt x="137" y="70"/>
                </a:cubicBezTo>
                <a:cubicBezTo>
                  <a:pt x="139" y="71"/>
                  <a:pt x="139" y="72"/>
                  <a:pt x="139" y="73"/>
                </a:cubicBezTo>
                <a:cubicBezTo>
                  <a:pt x="139" y="74"/>
                  <a:pt x="139" y="75"/>
                  <a:pt x="137" y="7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4" name="Freeform 94"/>
          <p:cNvSpPr>
            <a:spLocks noEditPoints="1"/>
          </p:cNvSpPr>
          <p:nvPr/>
        </p:nvSpPr>
        <p:spPr bwMode="auto">
          <a:xfrm>
            <a:off x="14793036" y="6536956"/>
            <a:ext cx="547688" cy="450850"/>
          </a:xfrm>
          <a:custGeom>
            <a:avLst/>
            <a:gdLst>
              <a:gd name="T0" fmla="*/ 14 w 146"/>
              <a:gd name="T1" fmla="*/ 87 h 120"/>
              <a:gd name="T2" fmla="*/ 20 w 146"/>
              <a:gd name="T3" fmla="*/ 87 h 120"/>
              <a:gd name="T4" fmla="*/ 37 w 146"/>
              <a:gd name="T5" fmla="*/ 70 h 120"/>
              <a:gd name="T6" fmla="*/ 143 w 146"/>
              <a:gd name="T7" fmla="*/ 72 h 120"/>
              <a:gd name="T8" fmla="*/ 118 w 146"/>
              <a:gd name="T9" fmla="*/ 14 h 120"/>
              <a:gd name="T10" fmla="*/ 80 w 146"/>
              <a:gd name="T11" fmla="*/ 20 h 120"/>
              <a:gd name="T12" fmla="*/ 47 w 146"/>
              <a:gd name="T13" fmla="*/ 0 h 120"/>
              <a:gd name="T14" fmla="*/ 28 w 146"/>
              <a:gd name="T15" fmla="*/ 14 h 120"/>
              <a:gd name="T16" fmla="*/ 0 w 146"/>
              <a:gd name="T17" fmla="*/ 87 h 120"/>
              <a:gd name="T18" fmla="*/ 66 w 146"/>
              <a:gd name="T19" fmla="*/ 93 h 120"/>
              <a:gd name="T20" fmla="*/ 113 w 146"/>
              <a:gd name="T21" fmla="*/ 120 h 120"/>
              <a:gd name="T22" fmla="*/ 143 w 146"/>
              <a:gd name="T23" fmla="*/ 72 h 120"/>
              <a:gd name="T24" fmla="*/ 7 w 146"/>
              <a:gd name="T25" fmla="*/ 87 h 120"/>
              <a:gd name="T26" fmla="*/ 60 w 146"/>
              <a:gd name="T27" fmla="*/ 87 h 120"/>
              <a:gd name="T28" fmla="*/ 60 w 146"/>
              <a:gd name="T29" fmla="*/ 67 h 120"/>
              <a:gd name="T30" fmla="*/ 17 w 146"/>
              <a:gd name="T31" fmla="*/ 58 h 120"/>
              <a:gd name="T32" fmla="*/ 35 w 146"/>
              <a:gd name="T33" fmla="*/ 15 h 120"/>
              <a:gd name="T34" fmla="*/ 60 w 146"/>
              <a:gd name="T35" fmla="*/ 19 h 120"/>
              <a:gd name="T36" fmla="*/ 60 w 146"/>
              <a:gd name="T37" fmla="*/ 67 h 120"/>
              <a:gd name="T38" fmla="*/ 66 w 146"/>
              <a:gd name="T39" fmla="*/ 87 h 120"/>
              <a:gd name="T40" fmla="*/ 80 w 146"/>
              <a:gd name="T41" fmla="*/ 80 h 120"/>
              <a:gd name="T42" fmla="*/ 80 w 146"/>
              <a:gd name="T43" fmla="*/ 73 h 120"/>
              <a:gd name="T44" fmla="*/ 66 w 146"/>
              <a:gd name="T45" fmla="*/ 27 h 120"/>
              <a:gd name="T46" fmla="*/ 80 w 146"/>
              <a:gd name="T47" fmla="*/ 73 h 120"/>
              <a:gd name="T48" fmla="*/ 86 w 146"/>
              <a:gd name="T49" fmla="*/ 19 h 120"/>
              <a:gd name="T50" fmla="*/ 112 w 146"/>
              <a:gd name="T51" fmla="*/ 15 h 120"/>
              <a:gd name="T52" fmla="*/ 129 w 146"/>
              <a:gd name="T53" fmla="*/ 58 h 120"/>
              <a:gd name="T54" fmla="*/ 86 w 146"/>
              <a:gd name="T55" fmla="*/ 67 h 120"/>
              <a:gd name="T56" fmla="*/ 113 w 146"/>
              <a:gd name="T57" fmla="*/ 113 h 120"/>
              <a:gd name="T58" fmla="*/ 113 w 146"/>
              <a:gd name="T59" fmla="*/ 60 h 120"/>
              <a:gd name="T60" fmla="*/ 113 w 146"/>
              <a:gd name="T61" fmla="*/ 113 h 120"/>
              <a:gd name="T62" fmla="*/ 93 w 146"/>
              <a:gd name="T63" fmla="*/ 87 h 120"/>
              <a:gd name="T64" fmla="*/ 100 w 146"/>
              <a:gd name="T65" fmla="*/ 87 h 120"/>
              <a:gd name="T66" fmla="*/ 116 w 146"/>
              <a:gd name="T67" fmla="*/ 7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0">
                <a:moveTo>
                  <a:pt x="33" y="67"/>
                </a:moveTo>
                <a:cubicBezTo>
                  <a:pt x="22" y="67"/>
                  <a:pt x="14" y="76"/>
                  <a:pt x="14" y="87"/>
                </a:cubicBezTo>
                <a:cubicBezTo>
                  <a:pt x="14" y="88"/>
                  <a:pt x="15" y="90"/>
                  <a:pt x="17" y="90"/>
                </a:cubicBezTo>
                <a:cubicBezTo>
                  <a:pt x="19" y="90"/>
                  <a:pt x="20" y="88"/>
                  <a:pt x="20" y="87"/>
                </a:cubicBezTo>
                <a:cubicBezTo>
                  <a:pt x="20" y="79"/>
                  <a:pt x="26" y="73"/>
                  <a:pt x="33" y="73"/>
                </a:cubicBezTo>
                <a:cubicBezTo>
                  <a:pt x="35" y="73"/>
                  <a:pt x="37" y="72"/>
                  <a:pt x="37" y="70"/>
                </a:cubicBezTo>
                <a:cubicBezTo>
                  <a:pt x="37" y="68"/>
                  <a:pt x="35" y="67"/>
                  <a:pt x="33" y="67"/>
                </a:cubicBezTo>
                <a:close/>
                <a:moveTo>
                  <a:pt x="143" y="72"/>
                </a:moveTo>
                <a:cubicBezTo>
                  <a:pt x="118" y="14"/>
                  <a:pt x="118" y="14"/>
                  <a:pt x="118" y="14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15" y="6"/>
                  <a:pt x="108" y="0"/>
                  <a:pt x="100" y="0"/>
                </a:cubicBezTo>
                <a:cubicBezTo>
                  <a:pt x="89" y="0"/>
                  <a:pt x="80" y="9"/>
                  <a:pt x="80" y="20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9"/>
                  <a:pt x="58" y="0"/>
                  <a:pt x="47" y="0"/>
                </a:cubicBezTo>
                <a:cubicBezTo>
                  <a:pt x="38" y="0"/>
                  <a:pt x="31" y="6"/>
                  <a:pt x="28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6"/>
                  <a:pt x="0" y="81"/>
                  <a:pt x="0" y="87"/>
                </a:cubicBezTo>
                <a:cubicBezTo>
                  <a:pt x="0" y="105"/>
                  <a:pt x="15" y="120"/>
                  <a:pt x="33" y="120"/>
                </a:cubicBezTo>
                <a:cubicBezTo>
                  <a:pt x="49" y="120"/>
                  <a:pt x="63" y="108"/>
                  <a:pt x="66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83" y="108"/>
                  <a:pt x="97" y="120"/>
                  <a:pt x="113" y="120"/>
                </a:cubicBezTo>
                <a:cubicBezTo>
                  <a:pt x="131" y="120"/>
                  <a:pt x="146" y="105"/>
                  <a:pt x="146" y="87"/>
                </a:cubicBezTo>
                <a:cubicBezTo>
                  <a:pt x="146" y="81"/>
                  <a:pt x="145" y="76"/>
                  <a:pt x="143" y="72"/>
                </a:cubicBezTo>
                <a:close/>
                <a:moveTo>
                  <a:pt x="33" y="113"/>
                </a:moveTo>
                <a:cubicBezTo>
                  <a:pt x="19" y="113"/>
                  <a:pt x="7" y="101"/>
                  <a:pt x="7" y="87"/>
                </a:cubicBezTo>
                <a:cubicBezTo>
                  <a:pt x="7" y="72"/>
                  <a:pt x="19" y="60"/>
                  <a:pt x="33" y="60"/>
                </a:cubicBezTo>
                <a:cubicBezTo>
                  <a:pt x="48" y="60"/>
                  <a:pt x="60" y="72"/>
                  <a:pt x="60" y="87"/>
                </a:cubicBezTo>
                <a:cubicBezTo>
                  <a:pt x="60" y="101"/>
                  <a:pt x="48" y="113"/>
                  <a:pt x="33" y="113"/>
                </a:cubicBezTo>
                <a:close/>
                <a:moveTo>
                  <a:pt x="60" y="67"/>
                </a:moveTo>
                <a:cubicBezTo>
                  <a:pt x="54" y="59"/>
                  <a:pt x="44" y="53"/>
                  <a:pt x="33" y="53"/>
                </a:cubicBezTo>
                <a:cubicBezTo>
                  <a:pt x="27" y="53"/>
                  <a:pt x="22" y="55"/>
                  <a:pt x="17" y="58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7" y="10"/>
                  <a:pt x="41" y="7"/>
                  <a:pt x="47" y="7"/>
                </a:cubicBezTo>
                <a:cubicBezTo>
                  <a:pt x="54" y="7"/>
                  <a:pt x="59" y="12"/>
                  <a:pt x="60" y="19"/>
                </a:cubicBezTo>
                <a:cubicBezTo>
                  <a:pt x="60" y="19"/>
                  <a:pt x="60" y="19"/>
                  <a:pt x="60" y="19"/>
                </a:cubicBezTo>
                <a:lnTo>
                  <a:pt x="60" y="67"/>
                </a:lnTo>
                <a:close/>
                <a:moveTo>
                  <a:pt x="80" y="87"/>
                </a:moveTo>
                <a:cubicBezTo>
                  <a:pt x="66" y="87"/>
                  <a:pt x="66" y="87"/>
                  <a:pt x="66" y="87"/>
                </a:cubicBezTo>
                <a:cubicBezTo>
                  <a:pt x="66" y="80"/>
                  <a:pt x="66" y="80"/>
                  <a:pt x="66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87"/>
                </a:lnTo>
                <a:close/>
                <a:moveTo>
                  <a:pt x="80" y="73"/>
                </a:moveTo>
                <a:cubicBezTo>
                  <a:pt x="66" y="73"/>
                  <a:pt x="66" y="73"/>
                  <a:pt x="66" y="73"/>
                </a:cubicBezTo>
                <a:cubicBezTo>
                  <a:pt x="66" y="27"/>
                  <a:pt x="66" y="27"/>
                  <a:pt x="66" y="27"/>
                </a:cubicBezTo>
                <a:cubicBezTo>
                  <a:pt x="80" y="27"/>
                  <a:pt x="80" y="27"/>
                  <a:pt x="80" y="27"/>
                </a:cubicBezTo>
                <a:lnTo>
                  <a:pt x="80" y="73"/>
                </a:lnTo>
                <a:close/>
                <a:moveTo>
                  <a:pt x="86" y="19"/>
                </a:moveTo>
                <a:cubicBezTo>
                  <a:pt x="86" y="19"/>
                  <a:pt x="86" y="19"/>
                  <a:pt x="86" y="19"/>
                </a:cubicBezTo>
                <a:cubicBezTo>
                  <a:pt x="87" y="12"/>
                  <a:pt x="93" y="7"/>
                  <a:pt x="100" y="7"/>
                </a:cubicBezTo>
                <a:cubicBezTo>
                  <a:pt x="105" y="7"/>
                  <a:pt x="110" y="10"/>
                  <a:pt x="112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29" y="58"/>
                  <a:pt x="129" y="58"/>
                  <a:pt x="129" y="58"/>
                </a:cubicBezTo>
                <a:cubicBezTo>
                  <a:pt x="125" y="55"/>
                  <a:pt x="119" y="53"/>
                  <a:pt x="113" y="53"/>
                </a:cubicBezTo>
                <a:cubicBezTo>
                  <a:pt x="102" y="53"/>
                  <a:pt x="92" y="59"/>
                  <a:pt x="86" y="67"/>
                </a:cubicBezTo>
                <a:lnTo>
                  <a:pt x="86" y="19"/>
                </a:lnTo>
                <a:close/>
                <a:moveTo>
                  <a:pt x="113" y="113"/>
                </a:moveTo>
                <a:cubicBezTo>
                  <a:pt x="98" y="113"/>
                  <a:pt x="86" y="101"/>
                  <a:pt x="86" y="87"/>
                </a:cubicBezTo>
                <a:cubicBezTo>
                  <a:pt x="86" y="72"/>
                  <a:pt x="98" y="60"/>
                  <a:pt x="113" y="60"/>
                </a:cubicBezTo>
                <a:cubicBezTo>
                  <a:pt x="127" y="60"/>
                  <a:pt x="139" y="72"/>
                  <a:pt x="139" y="87"/>
                </a:cubicBezTo>
                <a:cubicBezTo>
                  <a:pt x="139" y="101"/>
                  <a:pt x="127" y="113"/>
                  <a:pt x="113" y="113"/>
                </a:cubicBezTo>
                <a:close/>
                <a:moveTo>
                  <a:pt x="113" y="67"/>
                </a:moveTo>
                <a:cubicBezTo>
                  <a:pt x="102" y="67"/>
                  <a:pt x="93" y="76"/>
                  <a:pt x="93" y="87"/>
                </a:cubicBezTo>
                <a:cubicBezTo>
                  <a:pt x="93" y="88"/>
                  <a:pt x="94" y="90"/>
                  <a:pt x="96" y="90"/>
                </a:cubicBezTo>
                <a:cubicBezTo>
                  <a:pt x="98" y="90"/>
                  <a:pt x="100" y="88"/>
                  <a:pt x="100" y="87"/>
                </a:cubicBezTo>
                <a:cubicBezTo>
                  <a:pt x="100" y="79"/>
                  <a:pt x="106" y="73"/>
                  <a:pt x="113" y="73"/>
                </a:cubicBezTo>
                <a:cubicBezTo>
                  <a:pt x="115" y="73"/>
                  <a:pt x="116" y="72"/>
                  <a:pt x="116" y="70"/>
                </a:cubicBezTo>
                <a:cubicBezTo>
                  <a:pt x="116" y="68"/>
                  <a:pt x="115" y="67"/>
                  <a:pt x="113" y="6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5" name="Freeform 95"/>
          <p:cNvSpPr>
            <a:spLocks noEditPoints="1"/>
          </p:cNvSpPr>
          <p:nvPr/>
        </p:nvSpPr>
        <p:spPr bwMode="auto">
          <a:xfrm>
            <a:off x="15824911" y="6498856"/>
            <a:ext cx="560388" cy="527050"/>
          </a:xfrm>
          <a:custGeom>
            <a:avLst/>
            <a:gdLst>
              <a:gd name="T0" fmla="*/ 26 w 149"/>
              <a:gd name="T1" fmla="*/ 102 h 140"/>
              <a:gd name="T2" fmla="*/ 32 w 149"/>
              <a:gd name="T3" fmla="*/ 120 h 140"/>
              <a:gd name="T4" fmla="*/ 45 w 149"/>
              <a:gd name="T5" fmla="*/ 104 h 140"/>
              <a:gd name="T6" fmla="*/ 35 w 149"/>
              <a:gd name="T7" fmla="*/ 113 h 140"/>
              <a:gd name="T8" fmla="*/ 27 w 149"/>
              <a:gd name="T9" fmla="*/ 111 h 140"/>
              <a:gd name="T10" fmla="*/ 29 w 149"/>
              <a:gd name="T11" fmla="*/ 108 h 140"/>
              <a:gd name="T12" fmla="*/ 40 w 149"/>
              <a:gd name="T13" fmla="*/ 108 h 140"/>
              <a:gd name="T14" fmla="*/ 38 w 149"/>
              <a:gd name="T15" fmla="*/ 22 h 140"/>
              <a:gd name="T16" fmla="*/ 22 w 149"/>
              <a:gd name="T17" fmla="*/ 25 h 140"/>
              <a:gd name="T18" fmla="*/ 34 w 149"/>
              <a:gd name="T19" fmla="*/ 40 h 140"/>
              <a:gd name="T20" fmla="*/ 38 w 149"/>
              <a:gd name="T21" fmla="*/ 22 h 140"/>
              <a:gd name="T22" fmla="*/ 29 w 149"/>
              <a:gd name="T23" fmla="*/ 33 h 140"/>
              <a:gd name="T24" fmla="*/ 27 w 149"/>
              <a:gd name="T25" fmla="*/ 29 h 140"/>
              <a:gd name="T26" fmla="*/ 35 w 149"/>
              <a:gd name="T27" fmla="*/ 28 h 140"/>
              <a:gd name="T28" fmla="*/ 34 w 149"/>
              <a:gd name="T29" fmla="*/ 34 h 140"/>
              <a:gd name="T30" fmla="*/ 60 w 149"/>
              <a:gd name="T31" fmla="*/ 70 h 140"/>
              <a:gd name="T32" fmla="*/ 66 w 149"/>
              <a:gd name="T33" fmla="*/ 70 h 140"/>
              <a:gd name="T34" fmla="*/ 149 w 149"/>
              <a:gd name="T35" fmla="*/ 27 h 140"/>
              <a:gd name="T36" fmla="*/ 128 w 149"/>
              <a:gd name="T37" fmla="*/ 14 h 140"/>
              <a:gd name="T38" fmla="*/ 56 w 149"/>
              <a:gd name="T39" fmla="*/ 51 h 140"/>
              <a:gd name="T40" fmla="*/ 44 w 149"/>
              <a:gd name="T41" fmla="*/ 7 h 140"/>
              <a:gd name="T42" fmla="*/ 16 w 149"/>
              <a:gd name="T43" fmla="*/ 52 h 140"/>
              <a:gd name="T44" fmla="*/ 16 w 149"/>
              <a:gd name="T45" fmla="*/ 89 h 140"/>
              <a:gd name="T46" fmla="*/ 44 w 149"/>
              <a:gd name="T47" fmla="*/ 133 h 140"/>
              <a:gd name="T48" fmla="*/ 56 w 149"/>
              <a:gd name="T49" fmla="*/ 89 h 140"/>
              <a:gd name="T50" fmla="*/ 128 w 149"/>
              <a:gd name="T51" fmla="*/ 126 h 140"/>
              <a:gd name="T52" fmla="*/ 149 w 149"/>
              <a:gd name="T53" fmla="*/ 113 h 140"/>
              <a:gd name="T54" fmla="*/ 149 w 149"/>
              <a:gd name="T55" fmla="*/ 27 h 140"/>
              <a:gd name="T56" fmla="*/ 13 w 149"/>
              <a:gd name="T57" fmla="*/ 20 h 140"/>
              <a:gd name="T58" fmla="*/ 54 w 149"/>
              <a:gd name="T59" fmla="*/ 42 h 140"/>
              <a:gd name="T60" fmla="*/ 35 w 149"/>
              <a:gd name="T61" fmla="*/ 57 h 140"/>
              <a:gd name="T62" fmla="*/ 57 w 149"/>
              <a:gd name="T63" fmla="*/ 60 h 140"/>
              <a:gd name="T64" fmla="*/ 35 w 149"/>
              <a:gd name="T65" fmla="*/ 57 h 140"/>
              <a:gd name="T66" fmla="*/ 13 w 149"/>
              <a:gd name="T67" fmla="*/ 120 h 140"/>
              <a:gd name="T68" fmla="*/ 54 w 149"/>
              <a:gd name="T69" fmla="*/ 98 h 140"/>
              <a:gd name="T70" fmla="*/ 49 w 149"/>
              <a:gd name="T71" fmla="*/ 85 h 140"/>
              <a:gd name="T72" fmla="*/ 128 w 149"/>
              <a:gd name="T73" fmla="*/ 20 h 140"/>
              <a:gd name="T74" fmla="*/ 49 w 149"/>
              <a:gd name="T75" fmla="*/ 85 h 140"/>
              <a:gd name="T76" fmla="*/ 128 w 149"/>
              <a:gd name="T77" fmla="*/ 120 h 140"/>
              <a:gd name="T78" fmla="*/ 78 w 149"/>
              <a:gd name="T79" fmla="*/ 7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9" h="140">
                <a:moveTo>
                  <a:pt x="34" y="100"/>
                </a:moveTo>
                <a:cubicBezTo>
                  <a:pt x="31" y="100"/>
                  <a:pt x="28" y="101"/>
                  <a:pt x="26" y="102"/>
                </a:cubicBezTo>
                <a:cubicBezTo>
                  <a:pt x="20" y="104"/>
                  <a:pt x="18" y="110"/>
                  <a:pt x="22" y="115"/>
                </a:cubicBezTo>
                <a:cubicBezTo>
                  <a:pt x="24" y="118"/>
                  <a:pt x="28" y="120"/>
                  <a:pt x="32" y="120"/>
                </a:cubicBezTo>
                <a:cubicBezTo>
                  <a:pt x="34" y="120"/>
                  <a:pt x="36" y="119"/>
                  <a:pt x="38" y="119"/>
                </a:cubicBezTo>
                <a:cubicBezTo>
                  <a:pt x="44" y="116"/>
                  <a:pt x="49" y="109"/>
                  <a:pt x="45" y="104"/>
                </a:cubicBezTo>
                <a:cubicBezTo>
                  <a:pt x="43" y="101"/>
                  <a:pt x="39" y="100"/>
                  <a:pt x="34" y="100"/>
                </a:cubicBezTo>
                <a:close/>
                <a:moveTo>
                  <a:pt x="35" y="113"/>
                </a:moveTo>
                <a:cubicBezTo>
                  <a:pt x="34" y="113"/>
                  <a:pt x="33" y="113"/>
                  <a:pt x="32" y="113"/>
                </a:cubicBezTo>
                <a:cubicBezTo>
                  <a:pt x="30" y="113"/>
                  <a:pt x="28" y="112"/>
                  <a:pt x="27" y="111"/>
                </a:cubicBezTo>
                <a:cubicBezTo>
                  <a:pt x="26" y="110"/>
                  <a:pt x="26" y="110"/>
                  <a:pt x="27" y="110"/>
                </a:cubicBezTo>
                <a:cubicBezTo>
                  <a:pt x="27" y="109"/>
                  <a:pt x="28" y="108"/>
                  <a:pt x="29" y="108"/>
                </a:cubicBezTo>
                <a:cubicBezTo>
                  <a:pt x="30" y="107"/>
                  <a:pt x="32" y="107"/>
                  <a:pt x="34" y="107"/>
                </a:cubicBezTo>
                <a:cubicBezTo>
                  <a:pt x="37" y="107"/>
                  <a:pt x="39" y="107"/>
                  <a:pt x="40" y="108"/>
                </a:cubicBezTo>
                <a:cubicBezTo>
                  <a:pt x="40" y="109"/>
                  <a:pt x="38" y="111"/>
                  <a:pt x="35" y="113"/>
                </a:cubicBezTo>
                <a:close/>
                <a:moveTo>
                  <a:pt x="38" y="22"/>
                </a:moveTo>
                <a:cubicBezTo>
                  <a:pt x="36" y="21"/>
                  <a:pt x="34" y="20"/>
                  <a:pt x="32" y="20"/>
                </a:cubicBezTo>
                <a:cubicBezTo>
                  <a:pt x="28" y="20"/>
                  <a:pt x="24" y="22"/>
                  <a:pt x="22" y="25"/>
                </a:cubicBezTo>
                <a:cubicBezTo>
                  <a:pt x="18" y="30"/>
                  <a:pt x="20" y="36"/>
                  <a:pt x="26" y="39"/>
                </a:cubicBezTo>
                <a:cubicBezTo>
                  <a:pt x="28" y="40"/>
                  <a:pt x="31" y="40"/>
                  <a:pt x="34" y="40"/>
                </a:cubicBezTo>
                <a:cubicBezTo>
                  <a:pt x="39" y="40"/>
                  <a:pt x="43" y="39"/>
                  <a:pt x="45" y="36"/>
                </a:cubicBezTo>
                <a:cubicBezTo>
                  <a:pt x="49" y="31"/>
                  <a:pt x="44" y="24"/>
                  <a:pt x="38" y="22"/>
                </a:cubicBezTo>
                <a:close/>
                <a:moveTo>
                  <a:pt x="34" y="34"/>
                </a:moveTo>
                <a:cubicBezTo>
                  <a:pt x="32" y="34"/>
                  <a:pt x="30" y="33"/>
                  <a:pt x="29" y="33"/>
                </a:cubicBezTo>
                <a:cubicBezTo>
                  <a:pt x="28" y="32"/>
                  <a:pt x="27" y="31"/>
                  <a:pt x="27" y="30"/>
                </a:cubicBezTo>
                <a:cubicBezTo>
                  <a:pt x="26" y="30"/>
                  <a:pt x="26" y="30"/>
                  <a:pt x="27" y="29"/>
                </a:cubicBezTo>
                <a:cubicBezTo>
                  <a:pt x="28" y="28"/>
                  <a:pt x="30" y="27"/>
                  <a:pt x="32" y="27"/>
                </a:cubicBezTo>
                <a:cubicBezTo>
                  <a:pt x="33" y="27"/>
                  <a:pt x="34" y="27"/>
                  <a:pt x="35" y="28"/>
                </a:cubicBezTo>
                <a:cubicBezTo>
                  <a:pt x="38" y="29"/>
                  <a:pt x="40" y="31"/>
                  <a:pt x="40" y="32"/>
                </a:cubicBezTo>
                <a:cubicBezTo>
                  <a:pt x="39" y="33"/>
                  <a:pt x="37" y="34"/>
                  <a:pt x="34" y="34"/>
                </a:cubicBezTo>
                <a:close/>
                <a:moveTo>
                  <a:pt x="63" y="67"/>
                </a:moveTo>
                <a:cubicBezTo>
                  <a:pt x="61" y="67"/>
                  <a:pt x="60" y="68"/>
                  <a:pt x="60" y="70"/>
                </a:cubicBezTo>
                <a:cubicBezTo>
                  <a:pt x="60" y="72"/>
                  <a:pt x="61" y="73"/>
                  <a:pt x="63" y="73"/>
                </a:cubicBezTo>
                <a:cubicBezTo>
                  <a:pt x="65" y="73"/>
                  <a:pt x="66" y="72"/>
                  <a:pt x="66" y="70"/>
                </a:cubicBezTo>
                <a:cubicBezTo>
                  <a:pt x="66" y="68"/>
                  <a:pt x="65" y="67"/>
                  <a:pt x="63" y="67"/>
                </a:cubicBezTo>
                <a:close/>
                <a:moveTo>
                  <a:pt x="149" y="27"/>
                </a:moveTo>
                <a:cubicBezTo>
                  <a:pt x="149" y="20"/>
                  <a:pt x="136" y="14"/>
                  <a:pt x="129" y="14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3" y="14"/>
                  <a:pt x="122" y="15"/>
                  <a:pt x="63" y="56"/>
                </a:cubicBezTo>
                <a:cubicBezTo>
                  <a:pt x="56" y="51"/>
                  <a:pt x="56" y="51"/>
                  <a:pt x="56" y="51"/>
                </a:cubicBezTo>
                <a:cubicBezTo>
                  <a:pt x="58" y="50"/>
                  <a:pt x="59" y="48"/>
                  <a:pt x="60" y="46"/>
                </a:cubicBezTo>
                <a:cubicBezTo>
                  <a:pt x="68" y="34"/>
                  <a:pt x="58" y="15"/>
                  <a:pt x="44" y="7"/>
                </a:cubicBezTo>
                <a:cubicBezTo>
                  <a:pt x="31" y="0"/>
                  <a:pt x="15" y="4"/>
                  <a:pt x="7" y="17"/>
                </a:cubicBezTo>
                <a:cubicBezTo>
                  <a:pt x="0" y="29"/>
                  <a:pt x="4" y="44"/>
                  <a:pt x="16" y="52"/>
                </a:cubicBezTo>
                <a:cubicBezTo>
                  <a:pt x="25" y="58"/>
                  <a:pt x="34" y="64"/>
                  <a:pt x="42" y="70"/>
                </a:cubicBezTo>
                <a:cubicBezTo>
                  <a:pt x="34" y="76"/>
                  <a:pt x="25" y="82"/>
                  <a:pt x="16" y="89"/>
                </a:cubicBezTo>
                <a:cubicBezTo>
                  <a:pt x="4" y="96"/>
                  <a:pt x="0" y="111"/>
                  <a:pt x="7" y="123"/>
                </a:cubicBezTo>
                <a:cubicBezTo>
                  <a:pt x="15" y="136"/>
                  <a:pt x="31" y="140"/>
                  <a:pt x="44" y="133"/>
                </a:cubicBezTo>
                <a:cubicBezTo>
                  <a:pt x="58" y="126"/>
                  <a:pt x="68" y="106"/>
                  <a:pt x="60" y="94"/>
                </a:cubicBezTo>
                <a:cubicBezTo>
                  <a:pt x="59" y="92"/>
                  <a:pt x="58" y="90"/>
                  <a:pt x="56" y="89"/>
                </a:cubicBezTo>
                <a:cubicBezTo>
                  <a:pt x="63" y="84"/>
                  <a:pt x="63" y="84"/>
                  <a:pt x="63" y="84"/>
                </a:cubicBezTo>
                <a:cubicBezTo>
                  <a:pt x="122" y="125"/>
                  <a:pt x="123" y="126"/>
                  <a:pt x="128" y="126"/>
                </a:cubicBezTo>
                <a:cubicBezTo>
                  <a:pt x="129" y="126"/>
                  <a:pt x="129" y="126"/>
                  <a:pt x="129" y="126"/>
                </a:cubicBezTo>
                <a:cubicBezTo>
                  <a:pt x="136" y="126"/>
                  <a:pt x="149" y="120"/>
                  <a:pt x="149" y="113"/>
                </a:cubicBezTo>
                <a:cubicBezTo>
                  <a:pt x="84" y="70"/>
                  <a:pt x="84" y="70"/>
                  <a:pt x="84" y="70"/>
                </a:cubicBezTo>
                <a:lnTo>
                  <a:pt x="149" y="27"/>
                </a:lnTo>
                <a:close/>
                <a:moveTo>
                  <a:pt x="21" y="47"/>
                </a:moveTo>
                <a:cubicBezTo>
                  <a:pt x="10" y="42"/>
                  <a:pt x="7" y="30"/>
                  <a:pt x="13" y="20"/>
                </a:cubicBezTo>
                <a:cubicBezTo>
                  <a:pt x="19" y="11"/>
                  <a:pt x="32" y="8"/>
                  <a:pt x="42" y="13"/>
                </a:cubicBezTo>
                <a:cubicBezTo>
                  <a:pt x="52" y="18"/>
                  <a:pt x="60" y="33"/>
                  <a:pt x="54" y="42"/>
                </a:cubicBezTo>
                <a:cubicBezTo>
                  <a:pt x="48" y="52"/>
                  <a:pt x="31" y="52"/>
                  <a:pt x="21" y="47"/>
                </a:cubicBezTo>
                <a:close/>
                <a:moveTo>
                  <a:pt x="35" y="57"/>
                </a:moveTo>
                <a:cubicBezTo>
                  <a:pt x="40" y="57"/>
                  <a:pt x="45" y="56"/>
                  <a:pt x="49" y="55"/>
                </a:cubicBezTo>
                <a:cubicBezTo>
                  <a:pt x="57" y="60"/>
                  <a:pt x="57" y="60"/>
                  <a:pt x="57" y="60"/>
                </a:cubicBezTo>
                <a:cubicBezTo>
                  <a:pt x="54" y="62"/>
                  <a:pt x="51" y="64"/>
                  <a:pt x="48" y="66"/>
                </a:cubicBezTo>
                <a:cubicBezTo>
                  <a:pt x="44" y="63"/>
                  <a:pt x="39" y="60"/>
                  <a:pt x="35" y="57"/>
                </a:cubicBezTo>
                <a:close/>
                <a:moveTo>
                  <a:pt x="42" y="127"/>
                </a:moveTo>
                <a:cubicBezTo>
                  <a:pt x="32" y="132"/>
                  <a:pt x="19" y="129"/>
                  <a:pt x="13" y="120"/>
                </a:cubicBezTo>
                <a:cubicBezTo>
                  <a:pt x="7" y="111"/>
                  <a:pt x="10" y="99"/>
                  <a:pt x="21" y="93"/>
                </a:cubicBezTo>
                <a:cubicBezTo>
                  <a:pt x="31" y="88"/>
                  <a:pt x="48" y="89"/>
                  <a:pt x="54" y="98"/>
                </a:cubicBezTo>
                <a:cubicBezTo>
                  <a:pt x="60" y="107"/>
                  <a:pt x="52" y="122"/>
                  <a:pt x="42" y="127"/>
                </a:cubicBezTo>
                <a:close/>
                <a:moveTo>
                  <a:pt x="49" y="85"/>
                </a:moveTo>
                <a:cubicBezTo>
                  <a:pt x="45" y="84"/>
                  <a:pt x="40" y="83"/>
                  <a:pt x="35" y="83"/>
                </a:cubicBezTo>
                <a:cubicBezTo>
                  <a:pt x="112" y="30"/>
                  <a:pt x="125" y="20"/>
                  <a:pt x="128" y="20"/>
                </a:cubicBezTo>
                <a:cubicBezTo>
                  <a:pt x="128" y="20"/>
                  <a:pt x="134" y="20"/>
                  <a:pt x="140" y="25"/>
                </a:cubicBezTo>
                <a:lnTo>
                  <a:pt x="49" y="85"/>
                </a:lnTo>
                <a:close/>
                <a:moveTo>
                  <a:pt x="140" y="115"/>
                </a:moveTo>
                <a:cubicBezTo>
                  <a:pt x="134" y="120"/>
                  <a:pt x="128" y="120"/>
                  <a:pt x="128" y="120"/>
                </a:cubicBezTo>
                <a:cubicBezTo>
                  <a:pt x="125" y="120"/>
                  <a:pt x="116" y="113"/>
                  <a:pt x="69" y="81"/>
                </a:cubicBezTo>
                <a:cubicBezTo>
                  <a:pt x="78" y="74"/>
                  <a:pt x="78" y="74"/>
                  <a:pt x="78" y="74"/>
                </a:cubicBezTo>
                <a:lnTo>
                  <a:pt x="140" y="11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" name="Freeform 96"/>
          <p:cNvSpPr>
            <a:spLocks noEditPoints="1"/>
          </p:cNvSpPr>
          <p:nvPr/>
        </p:nvSpPr>
        <p:spPr bwMode="auto">
          <a:xfrm>
            <a:off x="16880599" y="6487743"/>
            <a:ext cx="563563" cy="549275"/>
          </a:xfrm>
          <a:custGeom>
            <a:avLst/>
            <a:gdLst>
              <a:gd name="T0" fmla="*/ 0 w 150"/>
              <a:gd name="T1" fmla="*/ 146 h 146"/>
              <a:gd name="T2" fmla="*/ 61 w 150"/>
              <a:gd name="T3" fmla="*/ 120 h 146"/>
              <a:gd name="T4" fmla="*/ 12 w 150"/>
              <a:gd name="T5" fmla="*/ 134 h 146"/>
              <a:gd name="T6" fmla="*/ 30 w 150"/>
              <a:gd name="T7" fmla="*/ 112 h 146"/>
              <a:gd name="T8" fmla="*/ 12 w 150"/>
              <a:gd name="T9" fmla="*/ 134 h 146"/>
              <a:gd name="T10" fmla="*/ 140 w 150"/>
              <a:gd name="T11" fmla="*/ 0 h 146"/>
              <a:gd name="T12" fmla="*/ 46 w 150"/>
              <a:gd name="T13" fmla="*/ 53 h 146"/>
              <a:gd name="T14" fmla="*/ 34 w 150"/>
              <a:gd name="T15" fmla="*/ 81 h 146"/>
              <a:gd name="T16" fmla="*/ 60 w 150"/>
              <a:gd name="T17" fmla="*/ 113 h 146"/>
              <a:gd name="T18" fmla="*/ 74 w 150"/>
              <a:gd name="T19" fmla="*/ 138 h 146"/>
              <a:gd name="T20" fmla="*/ 116 w 150"/>
              <a:gd name="T21" fmla="*/ 77 h 146"/>
              <a:gd name="T22" fmla="*/ 87 w 150"/>
              <a:gd name="T23" fmla="*/ 98 h 146"/>
              <a:gd name="T24" fmla="*/ 71 w 150"/>
              <a:gd name="T25" fmla="*/ 109 h 146"/>
              <a:gd name="T26" fmla="*/ 64 w 150"/>
              <a:gd name="T27" fmla="*/ 106 h 146"/>
              <a:gd name="T28" fmla="*/ 46 w 150"/>
              <a:gd name="T29" fmla="*/ 100 h 146"/>
              <a:gd name="T30" fmla="*/ 37 w 150"/>
              <a:gd name="T31" fmla="*/ 75 h 146"/>
              <a:gd name="T32" fmla="*/ 48 w 150"/>
              <a:gd name="T33" fmla="*/ 60 h 146"/>
              <a:gd name="T34" fmla="*/ 87 w 150"/>
              <a:gd name="T35" fmla="*/ 98 h 146"/>
              <a:gd name="T36" fmla="*/ 112 w 150"/>
              <a:gd name="T37" fmla="*/ 72 h 146"/>
              <a:gd name="T38" fmla="*/ 91 w 150"/>
              <a:gd name="T39" fmla="*/ 93 h 146"/>
              <a:gd name="T40" fmla="*/ 68 w 150"/>
              <a:gd name="T41" fmla="*/ 40 h 146"/>
              <a:gd name="T42" fmla="*/ 139 w 150"/>
              <a:gd name="T43" fmla="*/ 7 h 146"/>
              <a:gd name="T44" fmla="*/ 90 w 150"/>
              <a:gd name="T45" fmla="*/ 80 h 146"/>
              <a:gd name="T46" fmla="*/ 90 w 150"/>
              <a:gd name="T47" fmla="*/ 73 h 146"/>
              <a:gd name="T48" fmla="*/ 90 w 150"/>
              <a:gd name="T49" fmla="*/ 80 h 146"/>
              <a:gd name="T50" fmla="*/ 67 w 150"/>
              <a:gd name="T51" fmla="*/ 57 h 146"/>
              <a:gd name="T52" fmla="*/ 73 w 150"/>
              <a:gd name="T53" fmla="*/ 57 h 146"/>
              <a:gd name="T54" fmla="*/ 80 w 150"/>
              <a:gd name="T55" fmla="*/ 70 h 146"/>
              <a:gd name="T56" fmla="*/ 80 w 150"/>
              <a:gd name="T57" fmla="*/ 63 h 146"/>
              <a:gd name="T58" fmla="*/ 80 w 150"/>
              <a:gd name="T59" fmla="*/ 70 h 146"/>
              <a:gd name="T60" fmla="*/ 120 w 150"/>
              <a:gd name="T61" fmla="*/ 37 h 146"/>
              <a:gd name="T62" fmla="*/ 100 w 150"/>
              <a:gd name="T63" fmla="*/ 37 h 146"/>
              <a:gd name="T64" fmla="*/ 110 w 150"/>
              <a:gd name="T65" fmla="*/ 33 h 146"/>
              <a:gd name="T66" fmla="*/ 110 w 150"/>
              <a:gd name="T67" fmla="*/ 40 h 146"/>
              <a:gd name="T68" fmla="*/ 110 w 150"/>
              <a:gd name="T69" fmla="*/ 3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0" h="146">
                <a:moveTo>
                  <a:pt x="26" y="82"/>
                </a:moveTo>
                <a:cubicBezTo>
                  <a:pt x="0" y="146"/>
                  <a:pt x="0" y="146"/>
                  <a:pt x="0" y="146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2" y="120"/>
                  <a:pt x="61" y="120"/>
                </a:cubicBezTo>
                <a:cubicBezTo>
                  <a:pt x="42" y="120"/>
                  <a:pt x="24" y="101"/>
                  <a:pt x="26" y="82"/>
                </a:cubicBezTo>
                <a:close/>
                <a:moveTo>
                  <a:pt x="12" y="134"/>
                </a:moveTo>
                <a:cubicBezTo>
                  <a:pt x="24" y="104"/>
                  <a:pt x="24" y="104"/>
                  <a:pt x="24" y="104"/>
                </a:cubicBezTo>
                <a:cubicBezTo>
                  <a:pt x="26" y="107"/>
                  <a:pt x="28" y="110"/>
                  <a:pt x="30" y="112"/>
                </a:cubicBezTo>
                <a:cubicBezTo>
                  <a:pt x="34" y="116"/>
                  <a:pt x="38" y="120"/>
                  <a:pt x="42" y="122"/>
                </a:cubicBezTo>
                <a:lnTo>
                  <a:pt x="12" y="134"/>
                </a:lnTo>
                <a:close/>
                <a:moveTo>
                  <a:pt x="145" y="1"/>
                </a:moveTo>
                <a:cubicBezTo>
                  <a:pt x="144" y="1"/>
                  <a:pt x="142" y="0"/>
                  <a:pt x="140" y="0"/>
                </a:cubicBezTo>
                <a:cubicBezTo>
                  <a:pt x="126" y="0"/>
                  <a:pt x="89" y="10"/>
                  <a:pt x="70" y="30"/>
                </a:cubicBezTo>
                <a:cubicBezTo>
                  <a:pt x="65" y="35"/>
                  <a:pt x="50" y="49"/>
                  <a:pt x="46" y="53"/>
                </a:cubicBezTo>
                <a:cubicBezTo>
                  <a:pt x="35" y="57"/>
                  <a:pt x="18" y="63"/>
                  <a:pt x="9" y="72"/>
                </a:cubicBezTo>
                <a:cubicBezTo>
                  <a:pt x="9" y="72"/>
                  <a:pt x="20" y="72"/>
                  <a:pt x="34" y="81"/>
                </a:cubicBezTo>
                <a:cubicBezTo>
                  <a:pt x="32" y="89"/>
                  <a:pt x="34" y="98"/>
                  <a:pt x="41" y="105"/>
                </a:cubicBezTo>
                <a:cubicBezTo>
                  <a:pt x="47" y="110"/>
                  <a:pt x="53" y="113"/>
                  <a:pt x="60" y="113"/>
                </a:cubicBezTo>
                <a:cubicBezTo>
                  <a:pt x="62" y="113"/>
                  <a:pt x="64" y="113"/>
                  <a:pt x="65" y="112"/>
                </a:cubicBezTo>
                <a:cubicBezTo>
                  <a:pt x="74" y="126"/>
                  <a:pt x="74" y="138"/>
                  <a:pt x="74" y="138"/>
                </a:cubicBezTo>
                <a:cubicBezTo>
                  <a:pt x="84" y="128"/>
                  <a:pt x="90" y="112"/>
                  <a:pt x="93" y="100"/>
                </a:cubicBezTo>
                <a:cubicBezTo>
                  <a:pt x="98" y="97"/>
                  <a:pt x="112" y="81"/>
                  <a:pt x="116" y="77"/>
                </a:cubicBezTo>
                <a:cubicBezTo>
                  <a:pt x="140" y="54"/>
                  <a:pt x="150" y="6"/>
                  <a:pt x="145" y="1"/>
                </a:cubicBezTo>
                <a:close/>
                <a:moveTo>
                  <a:pt x="87" y="98"/>
                </a:moveTo>
                <a:cubicBezTo>
                  <a:pt x="84" y="107"/>
                  <a:pt x="81" y="115"/>
                  <a:pt x="77" y="122"/>
                </a:cubicBezTo>
                <a:cubicBezTo>
                  <a:pt x="76" y="118"/>
                  <a:pt x="74" y="114"/>
                  <a:pt x="71" y="109"/>
                </a:cubicBezTo>
                <a:cubicBezTo>
                  <a:pt x="70" y="107"/>
                  <a:pt x="68" y="106"/>
                  <a:pt x="65" y="106"/>
                </a:cubicBezTo>
                <a:cubicBezTo>
                  <a:pt x="65" y="106"/>
                  <a:pt x="64" y="106"/>
                  <a:pt x="64" y="106"/>
                </a:cubicBezTo>
                <a:cubicBezTo>
                  <a:pt x="62" y="106"/>
                  <a:pt x="61" y="106"/>
                  <a:pt x="60" y="106"/>
                </a:cubicBezTo>
                <a:cubicBezTo>
                  <a:pt x="55" y="106"/>
                  <a:pt x="50" y="104"/>
                  <a:pt x="46" y="100"/>
                </a:cubicBezTo>
                <a:cubicBezTo>
                  <a:pt x="41" y="95"/>
                  <a:pt x="39" y="89"/>
                  <a:pt x="40" y="83"/>
                </a:cubicBezTo>
                <a:cubicBezTo>
                  <a:pt x="41" y="80"/>
                  <a:pt x="40" y="77"/>
                  <a:pt x="37" y="75"/>
                </a:cubicBezTo>
                <a:cubicBezTo>
                  <a:pt x="33" y="72"/>
                  <a:pt x="28" y="70"/>
                  <a:pt x="24" y="69"/>
                </a:cubicBezTo>
                <a:cubicBezTo>
                  <a:pt x="31" y="65"/>
                  <a:pt x="39" y="62"/>
                  <a:pt x="48" y="60"/>
                </a:cubicBezTo>
                <a:cubicBezTo>
                  <a:pt x="48" y="60"/>
                  <a:pt x="48" y="60"/>
                  <a:pt x="48" y="60"/>
                </a:cubicBezTo>
                <a:cubicBezTo>
                  <a:pt x="87" y="98"/>
                  <a:pt x="87" y="98"/>
                  <a:pt x="87" y="98"/>
                </a:cubicBezTo>
                <a:cubicBezTo>
                  <a:pt x="87" y="98"/>
                  <a:pt x="87" y="98"/>
                  <a:pt x="87" y="98"/>
                </a:cubicBezTo>
                <a:close/>
                <a:moveTo>
                  <a:pt x="112" y="72"/>
                </a:moveTo>
                <a:cubicBezTo>
                  <a:pt x="110" y="73"/>
                  <a:pt x="108" y="76"/>
                  <a:pt x="106" y="78"/>
                </a:cubicBezTo>
                <a:cubicBezTo>
                  <a:pt x="102" y="83"/>
                  <a:pt x="95" y="89"/>
                  <a:pt x="91" y="93"/>
                </a:cubicBezTo>
                <a:cubicBezTo>
                  <a:pt x="53" y="55"/>
                  <a:pt x="53" y="55"/>
                  <a:pt x="53" y="55"/>
                </a:cubicBezTo>
                <a:cubicBezTo>
                  <a:pt x="57" y="51"/>
                  <a:pt x="64" y="45"/>
                  <a:pt x="68" y="40"/>
                </a:cubicBezTo>
                <a:cubicBezTo>
                  <a:pt x="71" y="38"/>
                  <a:pt x="73" y="36"/>
                  <a:pt x="74" y="35"/>
                </a:cubicBezTo>
                <a:cubicBezTo>
                  <a:pt x="92" y="17"/>
                  <a:pt x="127" y="7"/>
                  <a:pt x="139" y="7"/>
                </a:cubicBezTo>
                <a:cubicBezTo>
                  <a:pt x="139" y="18"/>
                  <a:pt x="130" y="53"/>
                  <a:pt x="112" y="72"/>
                </a:cubicBezTo>
                <a:close/>
                <a:moveTo>
                  <a:pt x="90" y="80"/>
                </a:moveTo>
                <a:cubicBezTo>
                  <a:pt x="92" y="80"/>
                  <a:pt x="93" y="78"/>
                  <a:pt x="93" y="76"/>
                </a:cubicBezTo>
                <a:cubicBezTo>
                  <a:pt x="93" y="75"/>
                  <a:pt x="92" y="73"/>
                  <a:pt x="90" y="73"/>
                </a:cubicBezTo>
                <a:cubicBezTo>
                  <a:pt x="88" y="73"/>
                  <a:pt x="86" y="75"/>
                  <a:pt x="86" y="76"/>
                </a:cubicBezTo>
                <a:cubicBezTo>
                  <a:pt x="86" y="78"/>
                  <a:pt x="88" y="80"/>
                  <a:pt x="90" y="80"/>
                </a:cubicBezTo>
                <a:close/>
                <a:moveTo>
                  <a:pt x="70" y="53"/>
                </a:moveTo>
                <a:cubicBezTo>
                  <a:pt x="68" y="53"/>
                  <a:pt x="67" y="55"/>
                  <a:pt x="67" y="57"/>
                </a:cubicBezTo>
                <a:cubicBezTo>
                  <a:pt x="67" y="58"/>
                  <a:pt x="68" y="60"/>
                  <a:pt x="70" y="60"/>
                </a:cubicBezTo>
                <a:cubicBezTo>
                  <a:pt x="72" y="60"/>
                  <a:pt x="73" y="58"/>
                  <a:pt x="73" y="57"/>
                </a:cubicBezTo>
                <a:cubicBezTo>
                  <a:pt x="73" y="55"/>
                  <a:pt x="72" y="53"/>
                  <a:pt x="70" y="53"/>
                </a:cubicBezTo>
                <a:close/>
                <a:moveTo>
                  <a:pt x="80" y="70"/>
                </a:moveTo>
                <a:cubicBezTo>
                  <a:pt x="82" y="70"/>
                  <a:pt x="83" y="68"/>
                  <a:pt x="83" y="66"/>
                </a:cubicBezTo>
                <a:cubicBezTo>
                  <a:pt x="83" y="65"/>
                  <a:pt x="82" y="63"/>
                  <a:pt x="80" y="63"/>
                </a:cubicBezTo>
                <a:cubicBezTo>
                  <a:pt x="78" y="63"/>
                  <a:pt x="76" y="65"/>
                  <a:pt x="76" y="66"/>
                </a:cubicBezTo>
                <a:cubicBezTo>
                  <a:pt x="76" y="68"/>
                  <a:pt x="78" y="70"/>
                  <a:pt x="80" y="70"/>
                </a:cubicBezTo>
                <a:close/>
                <a:moveTo>
                  <a:pt x="110" y="47"/>
                </a:moveTo>
                <a:cubicBezTo>
                  <a:pt x="115" y="47"/>
                  <a:pt x="120" y="42"/>
                  <a:pt x="120" y="37"/>
                </a:cubicBezTo>
                <a:cubicBezTo>
                  <a:pt x="120" y="31"/>
                  <a:pt x="115" y="27"/>
                  <a:pt x="110" y="27"/>
                </a:cubicBezTo>
                <a:cubicBezTo>
                  <a:pt x="104" y="27"/>
                  <a:pt x="100" y="31"/>
                  <a:pt x="100" y="37"/>
                </a:cubicBezTo>
                <a:cubicBezTo>
                  <a:pt x="100" y="42"/>
                  <a:pt x="104" y="47"/>
                  <a:pt x="110" y="47"/>
                </a:cubicBezTo>
                <a:close/>
                <a:moveTo>
                  <a:pt x="110" y="33"/>
                </a:moveTo>
                <a:cubicBezTo>
                  <a:pt x="111" y="33"/>
                  <a:pt x="113" y="35"/>
                  <a:pt x="113" y="37"/>
                </a:cubicBezTo>
                <a:cubicBezTo>
                  <a:pt x="113" y="38"/>
                  <a:pt x="111" y="40"/>
                  <a:pt x="110" y="40"/>
                </a:cubicBezTo>
                <a:cubicBezTo>
                  <a:pt x="108" y="40"/>
                  <a:pt x="106" y="38"/>
                  <a:pt x="106" y="37"/>
                </a:cubicBezTo>
                <a:cubicBezTo>
                  <a:pt x="106" y="35"/>
                  <a:pt x="108" y="33"/>
                  <a:pt x="110" y="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5192716" y="700388"/>
            <a:ext cx="7902568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  <a:ea typeface="Lato Heavy" panose="020F0502020204030203" pitchFamily="34" charset="0"/>
                <a:cs typeface="Lato Heavy" panose="020F0502020204030203" pitchFamily="34" charset="0"/>
              </a:rPr>
              <a:t>Miscelanious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Montserrat Medium" panose="00000600000000000000" pitchFamily="50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9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23ECD91-1511-4D62-A9E7-1F4930B842D4}"/>
              </a:ext>
            </a:extLst>
          </p:cNvPr>
          <p:cNvSpPr txBox="1">
            <a:spLocks/>
          </p:cNvSpPr>
          <p:nvPr/>
        </p:nvSpPr>
        <p:spPr>
          <a:xfrm>
            <a:off x="1461501" y="3129321"/>
            <a:ext cx="6871922" cy="102144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z="6600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Who we are</a:t>
            </a:r>
            <a:endParaRPr lang="en-US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endParaRPr lang="ru-RU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03C06339-7478-4D34-867F-55A0D36005B1}"/>
              </a:ext>
            </a:extLst>
          </p:cNvPr>
          <p:cNvSpPr txBox="1">
            <a:spLocks/>
          </p:cNvSpPr>
          <p:nvPr/>
        </p:nvSpPr>
        <p:spPr>
          <a:xfrm>
            <a:off x="1423616" y="4680926"/>
            <a:ext cx="5525824" cy="3297406"/>
          </a:xfrm>
          <a:prstGeom prst="rect">
            <a:avLst/>
          </a:prstGeom>
        </p:spPr>
        <p:txBody>
          <a:bodyPr vert="horz" wrap="square" lIns="137160" tIns="68580" rIns="137160" bIns="6858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 economically sound core competencies.</a:t>
            </a: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Completely fabricate functionalized relationships whereas emerging materials.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cs typeface="Poppins" panose="02000000000000000000" pitchFamily="2" charset="0"/>
              </a:rPr>
              <a:t>Assertively promote cost effective imperatives whereas dynamic e-tailers. Seamlessly foster parallel web-readiness total linkage. </a:t>
            </a:r>
            <a:endParaRPr lang="ru-RU" sz="1400" kern="0" dirty="0">
              <a:solidFill>
                <a:schemeClr val="tx1">
                  <a:lumMod val="90000"/>
                  <a:lumOff val="1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</a:t>
            </a:r>
          </a:p>
        </p:txBody>
      </p:sp>
      <p:sp>
        <p:nvSpPr>
          <p:cNvPr id="15" name="Подзаголовок 2">
            <a:extLst>
              <a:ext uri="{FF2B5EF4-FFF2-40B4-BE49-F238E27FC236}">
                <a16:creationId xmlns:a16="http://schemas.microsoft.com/office/drawing/2014/main" id="{399EA1A7-203B-43B8-ACA7-CC96C54334D9}"/>
              </a:ext>
            </a:extLst>
          </p:cNvPr>
          <p:cNvSpPr txBox="1">
            <a:spLocks/>
          </p:cNvSpPr>
          <p:nvPr/>
        </p:nvSpPr>
        <p:spPr>
          <a:xfrm>
            <a:off x="12885671" y="1648598"/>
            <a:ext cx="4366010" cy="5285602"/>
          </a:xfrm>
          <a:prstGeom prst="rect">
            <a:avLst/>
          </a:prstGeom>
        </p:spPr>
        <p:txBody>
          <a:bodyPr vert="horz" lIns="137160" tIns="68580" rIns="137160" bIns="685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 actualize team building. </a:t>
            </a: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Distinctively synergize quality </a:t>
            </a:r>
            <a:r>
              <a:rPr lang="en-US" sz="2400" kern="0" dirty="0" err="1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quality</a:t>
            </a:r>
            <a:r>
              <a:rPr lang="en-US" sz="2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vectors and process-centric communities.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BA4CC0-1151-4E23-8833-FF9335F464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096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F1CCD58B-1A9E-4F7C-A948-03A91651E891}"/>
              </a:ext>
            </a:extLst>
          </p:cNvPr>
          <p:cNvSpPr txBox="1">
            <a:spLocks/>
          </p:cNvSpPr>
          <p:nvPr/>
        </p:nvSpPr>
        <p:spPr>
          <a:xfrm>
            <a:off x="791529" y="8282072"/>
            <a:ext cx="7467600" cy="12429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700"/>
              </a:lnSpc>
            </a:pPr>
            <a:r>
              <a:rPr lang="en-US" sz="8800" spc="150" dirty="0">
                <a:solidFill>
                  <a:schemeClr val="bg2">
                    <a:lumMod val="25000"/>
                  </a:schemeClr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Calm</a:t>
            </a:r>
            <a:endParaRPr lang="ru-RU" sz="8800" spc="150" dirty="0">
              <a:solidFill>
                <a:schemeClr val="bg2">
                  <a:lumMod val="25000"/>
                </a:schemeClr>
              </a:solidFill>
              <a:latin typeface="+mn-lt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B9075493-CE0A-4CC2-948D-8A0B810A3A84}"/>
              </a:ext>
            </a:extLst>
          </p:cNvPr>
          <p:cNvSpPr txBox="1">
            <a:spLocks/>
          </p:cNvSpPr>
          <p:nvPr/>
        </p:nvSpPr>
        <p:spPr>
          <a:xfrm>
            <a:off x="10099876" y="2800036"/>
            <a:ext cx="7366115" cy="163637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7000"/>
              </a:lnSpc>
            </a:pPr>
            <a:r>
              <a:rPr lang="en-US" sz="6600" spc="150" dirty="0">
                <a:solidFill>
                  <a:schemeClr val="bg1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Basic</a:t>
            </a:r>
          </a:p>
          <a:p>
            <a:pPr>
              <a:lnSpc>
                <a:spcPts val="7000"/>
              </a:lnSpc>
            </a:pPr>
            <a:r>
              <a:rPr lang="en-US" sz="6600" spc="150" dirty="0">
                <a:solidFill>
                  <a:schemeClr val="bg1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Logomark</a:t>
            </a:r>
            <a:endParaRPr lang="en-US" sz="6600" b="1" spc="150" dirty="0">
              <a:solidFill>
                <a:schemeClr val="bg1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endParaRPr lang="ru-RU" sz="6600" b="1" spc="150" dirty="0">
              <a:solidFill>
                <a:schemeClr val="bg1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D5A83E64-F613-430D-B8FB-A66F21E3F3B0}"/>
              </a:ext>
            </a:extLst>
          </p:cNvPr>
          <p:cNvSpPr txBox="1">
            <a:spLocks/>
          </p:cNvSpPr>
          <p:nvPr/>
        </p:nvSpPr>
        <p:spPr>
          <a:xfrm>
            <a:off x="12885136" y="7671432"/>
            <a:ext cx="4828674" cy="1636377"/>
          </a:xfrm>
          <a:prstGeom prst="rect">
            <a:avLst/>
          </a:prstGeom>
        </p:spPr>
        <p:txBody>
          <a:bodyPr vert="horz" lIns="137160" tIns="68580" rIns="137160" bIns="6858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bg1"/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3F898F-5B2F-4539-896B-42A0B1624C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2736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3558B3D-E00F-4AD5-81F9-ACBD5368F0A6}"/>
              </a:ext>
            </a:extLst>
          </p:cNvPr>
          <p:cNvSpPr/>
          <p:nvPr/>
        </p:nvSpPr>
        <p:spPr>
          <a:xfrm>
            <a:off x="0" y="3929063"/>
            <a:ext cx="10058400" cy="63595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71E5D3F8-F099-47CB-ACD4-5B51551C3863}"/>
              </a:ext>
            </a:extLst>
          </p:cNvPr>
          <p:cNvSpPr txBox="1">
            <a:spLocks/>
          </p:cNvSpPr>
          <p:nvPr/>
        </p:nvSpPr>
        <p:spPr>
          <a:xfrm>
            <a:off x="1138756" y="5814854"/>
            <a:ext cx="7852844" cy="9947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z="6600" spc="150" dirty="0">
                <a:solidFill>
                  <a:schemeClr val="accent2"/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Basic Logomark</a:t>
            </a:r>
            <a:endParaRPr lang="en-US" sz="6600" b="1" spc="150" dirty="0">
              <a:solidFill>
                <a:schemeClr val="accent2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endParaRPr lang="ru-RU" sz="6600" b="1" spc="150" dirty="0">
              <a:solidFill>
                <a:schemeClr val="accent2"/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3AE8FC62-8BF5-4169-B5A0-E1DB40271E29}"/>
              </a:ext>
            </a:extLst>
          </p:cNvPr>
          <p:cNvSpPr txBox="1">
            <a:spLocks/>
          </p:cNvSpPr>
          <p:nvPr/>
        </p:nvSpPr>
        <p:spPr>
          <a:xfrm>
            <a:off x="14005560" y="2760686"/>
            <a:ext cx="3642360" cy="6368074"/>
          </a:xfrm>
          <a:prstGeom prst="rect">
            <a:avLst/>
          </a:prstGeom>
        </p:spPr>
        <p:txBody>
          <a:bodyPr vert="horz" wrap="square" lIns="137160" tIns="68580" rIns="137160" bIns="6858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 extensible potentialities. Professionally re-engineer bleeding-edge meta-services before economically sound core competencies.</a:t>
            </a: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Completely fabricate functionalized relationships whereas emerging materials.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cs typeface="Poppins" panose="02000000000000000000" pitchFamily="2" charset="0"/>
              </a:rPr>
              <a:t>Assertively promote cost effective imperatives whereas dynamic e-tailers. Seamlessly foster parallel web-readiness total linkage. </a:t>
            </a:r>
            <a:endParaRPr lang="ru-RU" sz="1400" kern="0" dirty="0">
              <a:solidFill>
                <a:schemeClr val="tx1">
                  <a:lumMod val="90000"/>
                  <a:lumOff val="1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</a:t>
            </a: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09022FBC-E7FC-469D-A99F-0FF980C229A8}"/>
              </a:ext>
            </a:extLst>
          </p:cNvPr>
          <p:cNvSpPr txBox="1">
            <a:spLocks/>
          </p:cNvSpPr>
          <p:nvPr/>
        </p:nvSpPr>
        <p:spPr>
          <a:xfrm>
            <a:off x="1138756" y="7214959"/>
            <a:ext cx="7258484" cy="2111922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 kern="0" dirty="0">
                <a:solidFill>
                  <a:schemeClr val="accent2"/>
                </a:solidFill>
                <a:ea typeface="Karla" pitchFamily="2" charset="0"/>
                <a:cs typeface="Poppins" panose="02000000000000000000" pitchFamily="2" charset="0"/>
              </a:rPr>
              <a:t>Authoritatively incentivize covalent resources through open-source total linkage. Credibly synergize parallel e-services through.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788A01-09BA-4201-BF0A-3E84BA64D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8351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05E948E6-8E5C-44E0-AE1C-3EC775442F6E}"/>
              </a:ext>
            </a:extLst>
          </p:cNvPr>
          <p:cNvSpPr txBox="1">
            <a:spLocks/>
          </p:cNvSpPr>
          <p:nvPr/>
        </p:nvSpPr>
        <p:spPr>
          <a:xfrm>
            <a:off x="9144000" y="1758951"/>
            <a:ext cx="4822461" cy="12429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z="8800" spc="150" dirty="0">
                <a:solidFill>
                  <a:schemeClr val="bg2">
                    <a:lumMod val="25000"/>
                  </a:schemeClr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Calm</a:t>
            </a:r>
            <a:endParaRPr lang="ru-RU" sz="8800" spc="150" dirty="0">
              <a:solidFill>
                <a:schemeClr val="bg2">
                  <a:lumMod val="25000"/>
                </a:schemeClr>
              </a:solidFill>
              <a:latin typeface="+mn-lt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CC8B4D-D091-4A70-A5FB-34064CC67381}"/>
              </a:ext>
            </a:extLst>
          </p:cNvPr>
          <p:cNvSpPr txBox="1"/>
          <p:nvPr/>
        </p:nvSpPr>
        <p:spPr>
          <a:xfrm rot="16200000">
            <a:off x="-1359811" y="5363525"/>
            <a:ext cx="5421753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Rapidiously maximize error-free infrastructures with mission-critical e-tailers. Progressively cultivate  benchmark.</a:t>
            </a:r>
            <a:endParaRPr lang="ru-RU" sz="4000" b="1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5D3A7FA-1333-4B8A-BE72-9AD29D71B0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5F0555A-65B5-4D6B-B4F2-8283712227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C03ED53-488B-4E90-B16D-8949B6636E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58F6794-AEE9-4FFC-A539-2560C1E08F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1483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12">
            <a:extLst>
              <a:ext uri="{FF2B5EF4-FFF2-40B4-BE49-F238E27FC236}">
                <a16:creationId xmlns:a16="http://schemas.microsoft.com/office/drawing/2014/main" id="{9F5A422A-CB08-4ECC-9406-03A29912438A}"/>
              </a:ext>
            </a:extLst>
          </p:cNvPr>
          <p:cNvCxnSpPr>
            <a:cxnSpLocks/>
          </p:cNvCxnSpPr>
          <p:nvPr/>
        </p:nvCxnSpPr>
        <p:spPr>
          <a:xfrm flipH="1">
            <a:off x="1576232" y="7315569"/>
            <a:ext cx="6206803" cy="0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E204231-4164-4A48-860F-36E8033FE3B7}"/>
              </a:ext>
            </a:extLst>
          </p:cNvPr>
          <p:cNvSpPr txBox="1">
            <a:spLocks/>
          </p:cNvSpPr>
          <p:nvPr/>
        </p:nvSpPr>
        <p:spPr>
          <a:xfrm>
            <a:off x="1576232" y="5230609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01. 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D7505775-E774-4EF9-B215-1F74689D993C}"/>
              </a:ext>
            </a:extLst>
          </p:cNvPr>
          <p:cNvSpPr txBox="1">
            <a:spLocks/>
          </p:cNvSpPr>
          <p:nvPr/>
        </p:nvSpPr>
        <p:spPr>
          <a:xfrm>
            <a:off x="1576232" y="7810445"/>
            <a:ext cx="5759111" cy="1587140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Roboto Medium" panose="02000000000000000000" pitchFamily="2" charset="0"/>
                <a:cs typeface="Roboto Medium" panose="02000000000000000000" pitchFamily="2" charset="0"/>
              </a:rPr>
              <a:t>02. Web And App Development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44DECA5E-ACD4-42A9-BA93-02ED7FC678D8}"/>
              </a:ext>
            </a:extLst>
          </p:cNvPr>
          <p:cNvSpPr txBox="1">
            <a:spLocks/>
          </p:cNvSpPr>
          <p:nvPr/>
        </p:nvSpPr>
        <p:spPr>
          <a:xfrm>
            <a:off x="13608245" y="8604015"/>
            <a:ext cx="7061142" cy="12429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700"/>
              </a:lnSpc>
            </a:pPr>
            <a:r>
              <a:rPr lang="en-US" sz="8800" spc="150" dirty="0">
                <a:solidFill>
                  <a:schemeClr val="bg1"/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#trending</a:t>
            </a:r>
            <a:endParaRPr lang="ru-RU" sz="8800" spc="150" dirty="0">
              <a:solidFill>
                <a:schemeClr val="bg1"/>
              </a:solidFill>
              <a:latin typeface="+mn-lt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2676483B-0801-4B8B-87B1-9861DB224492}"/>
              </a:ext>
            </a:extLst>
          </p:cNvPr>
          <p:cNvSpPr txBox="1">
            <a:spLocks/>
          </p:cNvSpPr>
          <p:nvPr/>
        </p:nvSpPr>
        <p:spPr>
          <a:xfrm>
            <a:off x="1149184" y="1910230"/>
            <a:ext cx="8866125" cy="25105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ts val="7000"/>
              </a:lnSpc>
            </a:pPr>
            <a:r>
              <a:rPr lang="en-US" sz="6600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We build great</a:t>
            </a:r>
          </a:p>
          <a:p>
            <a:pPr algn="r">
              <a:lnSpc>
                <a:spcPts val="7000"/>
              </a:lnSpc>
            </a:pPr>
            <a:r>
              <a:rPr lang="en-US" sz="6600" b="1" spc="150" dirty="0">
                <a:solidFill>
                  <a:schemeClr val="bg2">
                    <a:lumMod val="25000"/>
                  </a:schemeClr>
                </a:solidFill>
                <a:ea typeface="Lato" panose="020F0502020204030203" pitchFamily="34" charset="0"/>
                <a:cs typeface="Poppins SemiBold" panose="02000000000000000000" pitchFamily="2" charset="0"/>
              </a:rPr>
              <a:t>aesthetic stories</a:t>
            </a:r>
            <a:endParaRPr lang="ru-RU" sz="6600" b="1" spc="150" dirty="0">
              <a:solidFill>
                <a:schemeClr val="bg2">
                  <a:lumMod val="25000"/>
                </a:schemeClr>
              </a:solidFill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2C43C1E-D71C-4D23-A3EA-FBAB6EDF0D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7569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C5CDA04E-7FC4-4428-BBB8-D3E007B9B145}"/>
              </a:ext>
            </a:extLst>
          </p:cNvPr>
          <p:cNvSpPr txBox="1">
            <a:spLocks/>
          </p:cNvSpPr>
          <p:nvPr/>
        </p:nvSpPr>
        <p:spPr>
          <a:xfrm>
            <a:off x="665748" y="2794203"/>
            <a:ext cx="14798842" cy="42788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8800" spc="150" dirty="0">
                <a:solidFill>
                  <a:schemeClr val="bg2">
                    <a:lumMod val="25000"/>
                  </a:schemeClr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#calm  #trend #aesthetic</a:t>
            </a:r>
          </a:p>
          <a:p>
            <a:pPr>
              <a:lnSpc>
                <a:spcPct val="100000"/>
              </a:lnSpc>
            </a:pPr>
            <a:r>
              <a:rPr lang="en-US" sz="8800" spc="150" dirty="0">
                <a:solidFill>
                  <a:schemeClr val="bg2">
                    <a:lumMod val="25000"/>
                  </a:schemeClr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t>#presentation #clean</a:t>
            </a:r>
            <a:endParaRPr lang="ru-RU" sz="8800" spc="150" dirty="0">
              <a:solidFill>
                <a:schemeClr val="bg2">
                  <a:lumMod val="25000"/>
                </a:schemeClr>
              </a:solidFill>
              <a:latin typeface="+mn-lt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D774CA0C-5247-4DB2-B735-211F7F85F285}"/>
              </a:ext>
            </a:extLst>
          </p:cNvPr>
          <p:cNvSpPr txBox="1">
            <a:spLocks/>
          </p:cNvSpPr>
          <p:nvPr/>
        </p:nvSpPr>
        <p:spPr>
          <a:xfrm>
            <a:off x="12261388" y="7746867"/>
            <a:ext cx="4939849" cy="1268795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Duden flows by their place and supplies it with the necessary regelialia. It is a paradisematic country. </a:t>
            </a:r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Authoritatively recaptiualize based envisioneer low-risk high-yield.</a:t>
            </a:r>
            <a:endParaRPr lang="ru-RU" sz="14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Прямоугольник 5">
            <a:extLst>
              <a:ext uri="{FF2B5EF4-FFF2-40B4-BE49-F238E27FC236}">
                <a16:creationId xmlns:a16="http://schemas.microsoft.com/office/drawing/2014/main" id="{037BD1A3-8EDA-4AAF-8E7F-983256EFBF20}"/>
              </a:ext>
            </a:extLst>
          </p:cNvPr>
          <p:cNvSpPr/>
          <p:nvPr/>
        </p:nvSpPr>
        <p:spPr>
          <a:xfrm>
            <a:off x="713874" y="8048200"/>
            <a:ext cx="2390275" cy="111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No 1.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+mj-lt"/>
                <a:ea typeface="Karla" pitchFamily="2" charset="0"/>
                <a:cs typeface="Poppins" panose="02000000000000000000" pitchFamily="2" charset="0"/>
              </a:rPr>
              <a:t>Assertively promote cost effective.</a:t>
            </a:r>
            <a:endParaRPr lang="en-US" sz="1400" dirty="0">
              <a:latin typeface="+mj-lt"/>
              <a:cs typeface="Poppins" panose="02000000000000000000" pitchFamily="2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A9FBCA-2097-4C7E-BF69-D5EFFA491E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2856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Neutral Color Theme">
      <a:dk1>
        <a:srgbClr val="3B3838"/>
      </a:dk1>
      <a:lt1>
        <a:sysClr val="window" lastClr="FFFFFF"/>
      </a:lt1>
      <a:dk2>
        <a:srgbClr val="3B3838"/>
      </a:dk2>
      <a:lt2>
        <a:srgbClr val="E7E6E6"/>
      </a:lt2>
      <a:accent1>
        <a:srgbClr val="F5F4F1"/>
      </a:accent1>
      <a:accent2>
        <a:srgbClr val="F8EFE9"/>
      </a:accent2>
      <a:accent3>
        <a:srgbClr val="F8DBD5"/>
      </a:accent3>
      <a:accent4>
        <a:srgbClr val="E8C9C3"/>
      </a:accent4>
      <a:accent5>
        <a:srgbClr val="C1B3B5"/>
      </a:accent5>
      <a:accent6>
        <a:srgbClr val="EBF5F7"/>
      </a:accent6>
      <a:hlink>
        <a:srgbClr val="0563C1"/>
      </a:hlink>
      <a:folHlink>
        <a:srgbClr val="954F72"/>
      </a:folHlink>
    </a:clrScheme>
    <a:fontScheme name="Custom 1">
      <a:majorFont>
        <a:latin typeface="Poppins SemiBold"/>
        <a:ea typeface=""/>
        <a:cs typeface=""/>
      </a:majorFont>
      <a:minorFont>
        <a:latin typeface="Merriweath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Neutral Color Theme">
      <a:dk1>
        <a:srgbClr val="3B3838"/>
      </a:dk1>
      <a:lt1>
        <a:sysClr val="window" lastClr="FFFFFF"/>
      </a:lt1>
      <a:dk2>
        <a:srgbClr val="3B3838"/>
      </a:dk2>
      <a:lt2>
        <a:srgbClr val="E7E6E6"/>
      </a:lt2>
      <a:accent1>
        <a:srgbClr val="F5F4F1"/>
      </a:accent1>
      <a:accent2>
        <a:srgbClr val="F8EFE9"/>
      </a:accent2>
      <a:accent3>
        <a:srgbClr val="F8DBD5"/>
      </a:accent3>
      <a:accent4>
        <a:srgbClr val="E8C9C3"/>
      </a:accent4>
      <a:accent5>
        <a:srgbClr val="C1B3B5"/>
      </a:accent5>
      <a:accent6>
        <a:srgbClr val="EBF5F7"/>
      </a:accent6>
      <a:hlink>
        <a:srgbClr val="0563C1"/>
      </a:hlink>
      <a:folHlink>
        <a:srgbClr val="954F72"/>
      </a:folHlink>
    </a:clrScheme>
    <a:fontScheme name="Custom 1">
      <a:majorFont>
        <a:latin typeface="Poppins SemiBold"/>
        <a:ea typeface=""/>
        <a:cs typeface=""/>
      </a:majorFont>
      <a:minorFont>
        <a:latin typeface="Merriweath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Neutral Color Theme">
      <a:dk1>
        <a:srgbClr val="3B3838"/>
      </a:dk1>
      <a:lt1>
        <a:sysClr val="window" lastClr="FFFFFF"/>
      </a:lt1>
      <a:dk2>
        <a:srgbClr val="3B3838"/>
      </a:dk2>
      <a:lt2>
        <a:srgbClr val="E7E6E6"/>
      </a:lt2>
      <a:accent1>
        <a:srgbClr val="F5F4F1"/>
      </a:accent1>
      <a:accent2>
        <a:srgbClr val="F8EFE9"/>
      </a:accent2>
      <a:accent3>
        <a:srgbClr val="F8DBD5"/>
      </a:accent3>
      <a:accent4>
        <a:srgbClr val="E8C9C3"/>
      </a:accent4>
      <a:accent5>
        <a:srgbClr val="C1B3B5"/>
      </a:accent5>
      <a:accent6>
        <a:srgbClr val="EBF5F7"/>
      </a:accent6>
      <a:hlink>
        <a:srgbClr val="0563C1"/>
      </a:hlink>
      <a:folHlink>
        <a:srgbClr val="954F72"/>
      </a:folHlink>
    </a:clrScheme>
    <a:fontScheme name="Custom 1">
      <a:majorFont>
        <a:latin typeface="Poppins SemiBold"/>
        <a:ea typeface=""/>
        <a:cs typeface=""/>
      </a:majorFont>
      <a:minorFont>
        <a:latin typeface="Merriweath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5094</TotalTime>
  <Words>1605</Words>
  <Application>Microsoft Office PowerPoint</Application>
  <PresentationFormat>Custom</PresentationFormat>
  <Paragraphs>156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Merriweather</vt:lpstr>
      <vt:lpstr>Montserrat Medium</vt:lpstr>
      <vt:lpstr>Poppins SemiBold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Екатерина Никифорова</dc:creator>
  <cp:lastModifiedBy>Екатерина Никифорова</cp:lastModifiedBy>
  <cp:revision>141</cp:revision>
  <dcterms:created xsi:type="dcterms:W3CDTF">2020-09-01T07:50:08Z</dcterms:created>
  <dcterms:modified xsi:type="dcterms:W3CDTF">2020-11-14T11:14:16Z</dcterms:modified>
</cp:coreProperties>
</file>