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  <p:sldId id="342" r:id="rId88"/>
    <p:sldId id="343" r:id="rId89"/>
    <p:sldId id="344" r:id="rId90"/>
    <p:sldId id="345" r:id="rId91"/>
    <p:sldId id="346" r:id="rId92"/>
    <p:sldId id="347" r:id="rId93"/>
    <p:sldId id="348" r:id="rId94"/>
    <p:sldId id="349" r:id="rId95"/>
    <p:sldId id="350" r:id="rId96"/>
    <p:sldId id="351" r:id="rId97"/>
    <p:sldId id="352" r:id="rId98"/>
    <p:sldId id="353" r:id="rId99"/>
    <p:sldId id="354" r:id="rId100"/>
    <p:sldId id="355" r:id="rId101"/>
    <p:sldId id="356" r:id="rId102"/>
    <p:sldId id="357" r:id="rId103"/>
    <p:sldId id="358" r:id="rId104"/>
    <p:sldId id="359" r:id="rId105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F9FF"/>
    <a:srgbClr val="F0F2F9"/>
    <a:srgbClr val="E6E8EE"/>
    <a:srgbClr val="1F2125"/>
    <a:srgbClr val="30353E"/>
    <a:srgbClr val="6CC9D5"/>
    <a:srgbClr val="222428"/>
    <a:srgbClr val="E79A3C"/>
    <a:srgbClr val="CC4748"/>
    <a:srgbClr val="CB44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159" autoAdjust="0"/>
    <p:restoredTop sz="94660"/>
  </p:normalViewPr>
  <p:slideViewPr>
    <p:cSldViewPr snapToGrid="0">
      <p:cViewPr varScale="1">
        <p:scale>
          <a:sx n="41" d="100"/>
          <a:sy n="41" d="100"/>
        </p:scale>
        <p:origin x="78" y="5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07" Type="http://schemas.openxmlformats.org/officeDocument/2006/relationships/presProps" Target="presProps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110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theme" Target="theme/theme1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Shape 400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01" name="Shape 401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14907441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Capitan 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apitan 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5" name="Freeform 4"/>
          <p:cNvSpPr>
            <a:spLocks noGrp="1"/>
          </p:cNvSpPr>
          <p:nvPr>
            <p:ph type="pic" sz="quarter" idx="12" hasCustomPrompt="1"/>
          </p:nvPr>
        </p:nvSpPr>
        <p:spPr>
          <a:xfrm>
            <a:off x="13586286" y="3365500"/>
            <a:ext cx="5080000" cy="6985000"/>
          </a:xfrm>
          <a:custGeom>
            <a:avLst/>
            <a:gdLst>
              <a:gd name="connsiteX0" fmla="*/ 2222500 w 5080000"/>
              <a:gd name="connsiteY0" fmla="*/ 5715088 h 6985000"/>
              <a:gd name="connsiteX1" fmla="*/ 2222500 w 5080000"/>
              <a:gd name="connsiteY1" fmla="*/ 6667441 h 6985000"/>
              <a:gd name="connsiteX2" fmla="*/ 2857500 w 5080000"/>
              <a:gd name="connsiteY2" fmla="*/ 6667441 h 6985000"/>
              <a:gd name="connsiteX3" fmla="*/ 2857500 w 5080000"/>
              <a:gd name="connsiteY3" fmla="*/ 5715088 h 6985000"/>
              <a:gd name="connsiteX4" fmla="*/ 2540000 w 5080000"/>
              <a:gd name="connsiteY4" fmla="*/ 383529 h 6985000"/>
              <a:gd name="connsiteX5" fmla="*/ 1653352 w 5080000"/>
              <a:gd name="connsiteY5" fmla="*/ 1269912 h 6985000"/>
              <a:gd name="connsiteX6" fmla="*/ 1905000 w 5080000"/>
              <a:gd name="connsiteY6" fmla="*/ 1269912 h 6985000"/>
              <a:gd name="connsiteX7" fmla="*/ 2063750 w 5080000"/>
              <a:gd name="connsiteY7" fmla="*/ 1428691 h 6985000"/>
              <a:gd name="connsiteX8" fmla="*/ 2009423 w 5080000"/>
              <a:gd name="connsiteY8" fmla="*/ 1546078 h 6985000"/>
              <a:gd name="connsiteX9" fmla="*/ 2010598 w 5080000"/>
              <a:gd name="connsiteY9" fmla="*/ 1547372 h 6985000"/>
              <a:gd name="connsiteX10" fmla="*/ 1141824 w 5080000"/>
              <a:gd name="connsiteY10" fmla="*/ 2540147 h 6985000"/>
              <a:gd name="connsiteX11" fmla="*/ 1428750 w 5080000"/>
              <a:gd name="connsiteY11" fmla="*/ 2540147 h 6985000"/>
              <a:gd name="connsiteX12" fmla="*/ 1587500 w 5080000"/>
              <a:gd name="connsiteY12" fmla="*/ 2698603 h 6985000"/>
              <a:gd name="connsiteX13" fmla="*/ 1553398 w 5080000"/>
              <a:gd name="connsiteY13" fmla="*/ 2792383 h 6985000"/>
              <a:gd name="connsiteX14" fmla="*/ 1555750 w 5080000"/>
              <a:gd name="connsiteY14" fmla="*/ 2794000 h 6985000"/>
              <a:gd name="connsiteX15" fmla="*/ 793750 w 5080000"/>
              <a:gd name="connsiteY15" fmla="*/ 3810059 h 6985000"/>
              <a:gd name="connsiteX16" fmla="*/ 1111250 w 5080000"/>
              <a:gd name="connsiteY16" fmla="*/ 3810059 h 6985000"/>
              <a:gd name="connsiteX17" fmla="*/ 1270000 w 5080000"/>
              <a:gd name="connsiteY17" fmla="*/ 3968838 h 6985000"/>
              <a:gd name="connsiteX18" fmla="*/ 1245071 w 5080000"/>
              <a:gd name="connsiteY18" fmla="*/ 4049036 h 6985000"/>
              <a:gd name="connsiteX19" fmla="*/ 1247422 w 5080000"/>
              <a:gd name="connsiteY19" fmla="*/ 4050653 h 6985000"/>
              <a:gd name="connsiteX20" fmla="*/ 438856 w 5080000"/>
              <a:gd name="connsiteY20" fmla="*/ 5397530 h 6985000"/>
              <a:gd name="connsiteX21" fmla="*/ 4641146 w 5080000"/>
              <a:gd name="connsiteY21" fmla="*/ 5397530 h 6985000"/>
              <a:gd name="connsiteX22" fmla="*/ 3832578 w 5080000"/>
              <a:gd name="connsiteY22" fmla="*/ 4050653 h 6985000"/>
              <a:gd name="connsiteX23" fmla="*/ 3834930 w 5080000"/>
              <a:gd name="connsiteY23" fmla="*/ 4049036 h 6985000"/>
              <a:gd name="connsiteX24" fmla="*/ 3810000 w 5080000"/>
              <a:gd name="connsiteY24" fmla="*/ 3968838 h 6985000"/>
              <a:gd name="connsiteX25" fmla="*/ 3968750 w 5080000"/>
              <a:gd name="connsiteY25" fmla="*/ 3810059 h 6985000"/>
              <a:gd name="connsiteX26" fmla="*/ 4286250 w 5080000"/>
              <a:gd name="connsiteY26" fmla="*/ 3810059 h 6985000"/>
              <a:gd name="connsiteX27" fmla="*/ 3524250 w 5080000"/>
              <a:gd name="connsiteY27" fmla="*/ 2794000 h 6985000"/>
              <a:gd name="connsiteX28" fmla="*/ 3526602 w 5080000"/>
              <a:gd name="connsiteY28" fmla="*/ 2792383 h 6985000"/>
              <a:gd name="connsiteX29" fmla="*/ 3492500 w 5080000"/>
              <a:gd name="connsiteY29" fmla="*/ 2698603 h 6985000"/>
              <a:gd name="connsiteX30" fmla="*/ 3651250 w 5080000"/>
              <a:gd name="connsiteY30" fmla="*/ 2540147 h 6985000"/>
              <a:gd name="connsiteX31" fmla="*/ 3937706 w 5080000"/>
              <a:gd name="connsiteY31" fmla="*/ 2540147 h 6985000"/>
              <a:gd name="connsiteX32" fmla="*/ 3069402 w 5080000"/>
              <a:gd name="connsiteY32" fmla="*/ 1547372 h 6985000"/>
              <a:gd name="connsiteX33" fmla="*/ 3070578 w 5080000"/>
              <a:gd name="connsiteY33" fmla="*/ 1546078 h 6985000"/>
              <a:gd name="connsiteX34" fmla="*/ 3016250 w 5080000"/>
              <a:gd name="connsiteY34" fmla="*/ 1428691 h 6985000"/>
              <a:gd name="connsiteX35" fmla="*/ 3175000 w 5080000"/>
              <a:gd name="connsiteY35" fmla="*/ 1269912 h 6985000"/>
              <a:gd name="connsiteX36" fmla="*/ 3426648 w 5080000"/>
              <a:gd name="connsiteY36" fmla="*/ 1269912 h 6985000"/>
              <a:gd name="connsiteX37" fmla="*/ 2540000 w 5080000"/>
              <a:gd name="connsiteY37" fmla="*/ 0 h 6985000"/>
              <a:gd name="connsiteX38" fmla="*/ 2652419 w 5080000"/>
              <a:gd name="connsiteY38" fmla="*/ 46567 h 6985000"/>
              <a:gd name="connsiteX39" fmla="*/ 3922420 w 5080000"/>
              <a:gd name="connsiteY39" fmla="*/ 1316479 h 6985000"/>
              <a:gd name="connsiteX40" fmla="*/ 3968750 w 5080000"/>
              <a:gd name="connsiteY40" fmla="*/ 1428691 h 6985000"/>
              <a:gd name="connsiteX41" fmla="*/ 3810000 w 5080000"/>
              <a:gd name="connsiteY41" fmla="*/ 1587471 h 6985000"/>
              <a:gd name="connsiteX42" fmla="*/ 3523074 w 5080000"/>
              <a:gd name="connsiteY42" fmla="*/ 1587471 h 6985000"/>
              <a:gd name="connsiteX43" fmla="*/ 4391850 w 5080000"/>
              <a:gd name="connsiteY43" fmla="*/ 2579923 h 6985000"/>
              <a:gd name="connsiteX44" fmla="*/ 4390674 w 5080000"/>
              <a:gd name="connsiteY44" fmla="*/ 2581216 h 6985000"/>
              <a:gd name="connsiteX45" fmla="*/ 4445002 w 5080000"/>
              <a:gd name="connsiteY45" fmla="*/ 2698603 h 6985000"/>
              <a:gd name="connsiteX46" fmla="*/ 4286250 w 5080000"/>
              <a:gd name="connsiteY46" fmla="*/ 2857383 h 6985000"/>
              <a:gd name="connsiteX47" fmla="*/ 3968750 w 5080000"/>
              <a:gd name="connsiteY47" fmla="*/ 2857383 h 6985000"/>
              <a:gd name="connsiteX48" fmla="*/ 4730750 w 5080000"/>
              <a:gd name="connsiteY48" fmla="*/ 3873441 h 6985000"/>
              <a:gd name="connsiteX49" fmla="*/ 4728398 w 5080000"/>
              <a:gd name="connsiteY49" fmla="*/ 3875058 h 6985000"/>
              <a:gd name="connsiteX50" fmla="*/ 4762502 w 5080000"/>
              <a:gd name="connsiteY50" fmla="*/ 3968838 h 6985000"/>
              <a:gd name="connsiteX51" fmla="*/ 4603750 w 5080000"/>
              <a:gd name="connsiteY51" fmla="*/ 4127618 h 6985000"/>
              <a:gd name="connsiteX52" fmla="*/ 4248856 w 5080000"/>
              <a:gd name="connsiteY52" fmla="*/ 4127618 h 6985000"/>
              <a:gd name="connsiteX53" fmla="*/ 5057422 w 5080000"/>
              <a:gd name="connsiteY53" fmla="*/ 5474494 h 6985000"/>
              <a:gd name="connsiteX54" fmla="*/ 5055072 w 5080000"/>
              <a:gd name="connsiteY54" fmla="*/ 5476110 h 6985000"/>
              <a:gd name="connsiteX55" fmla="*/ 5072828 w 5080000"/>
              <a:gd name="connsiteY55" fmla="*/ 5513905 h 6985000"/>
              <a:gd name="connsiteX56" fmla="*/ 5080000 w 5080000"/>
              <a:gd name="connsiteY56" fmla="*/ 5556297 h 6985000"/>
              <a:gd name="connsiteX57" fmla="*/ 5080000 w 5080000"/>
              <a:gd name="connsiteY57" fmla="*/ 5556319 h 6985000"/>
              <a:gd name="connsiteX58" fmla="*/ 5067534 w 5080000"/>
              <a:gd name="connsiteY58" fmla="*/ 5618089 h 6985000"/>
              <a:gd name="connsiteX59" fmla="*/ 4921250 w 5080000"/>
              <a:gd name="connsiteY59" fmla="*/ 5715088 h 6985000"/>
              <a:gd name="connsiteX60" fmla="*/ 3175000 w 5080000"/>
              <a:gd name="connsiteY60" fmla="*/ 5715088 h 6985000"/>
              <a:gd name="connsiteX61" fmla="*/ 3175000 w 5080000"/>
              <a:gd name="connsiteY61" fmla="*/ 6826220 h 6985000"/>
              <a:gd name="connsiteX62" fmla="*/ 3016250 w 5080000"/>
              <a:gd name="connsiteY62" fmla="*/ 6985000 h 6985000"/>
              <a:gd name="connsiteX63" fmla="*/ 2063750 w 5080000"/>
              <a:gd name="connsiteY63" fmla="*/ 6985000 h 6985000"/>
              <a:gd name="connsiteX64" fmla="*/ 1905000 w 5080000"/>
              <a:gd name="connsiteY64" fmla="*/ 6826220 h 6985000"/>
              <a:gd name="connsiteX65" fmla="*/ 1905000 w 5080000"/>
              <a:gd name="connsiteY65" fmla="*/ 5715088 h 6985000"/>
              <a:gd name="connsiteX66" fmla="*/ 158750 w 5080000"/>
              <a:gd name="connsiteY66" fmla="*/ 5715088 h 6985000"/>
              <a:gd name="connsiteX67" fmla="*/ 0 w 5080000"/>
              <a:gd name="connsiteY67" fmla="*/ 5556309 h 6985000"/>
              <a:gd name="connsiteX68" fmla="*/ 24930 w 5080000"/>
              <a:gd name="connsiteY68" fmla="*/ 5476110 h 6985000"/>
              <a:gd name="connsiteX69" fmla="*/ 22578 w 5080000"/>
              <a:gd name="connsiteY69" fmla="*/ 5474494 h 6985000"/>
              <a:gd name="connsiteX70" fmla="*/ 831145 w 5080000"/>
              <a:gd name="connsiteY70" fmla="*/ 4127618 h 6985000"/>
              <a:gd name="connsiteX71" fmla="*/ 476250 w 5080000"/>
              <a:gd name="connsiteY71" fmla="*/ 4127618 h 6985000"/>
              <a:gd name="connsiteX72" fmla="*/ 317500 w 5080000"/>
              <a:gd name="connsiteY72" fmla="*/ 3968838 h 6985000"/>
              <a:gd name="connsiteX73" fmla="*/ 351602 w 5080000"/>
              <a:gd name="connsiteY73" fmla="*/ 3875058 h 6985000"/>
              <a:gd name="connsiteX74" fmla="*/ 349250 w 5080000"/>
              <a:gd name="connsiteY74" fmla="*/ 3873441 h 6985000"/>
              <a:gd name="connsiteX75" fmla="*/ 1111250 w 5080000"/>
              <a:gd name="connsiteY75" fmla="*/ 2857383 h 6985000"/>
              <a:gd name="connsiteX76" fmla="*/ 793750 w 5080000"/>
              <a:gd name="connsiteY76" fmla="*/ 2857383 h 6985000"/>
              <a:gd name="connsiteX77" fmla="*/ 635000 w 5080000"/>
              <a:gd name="connsiteY77" fmla="*/ 2698603 h 6985000"/>
              <a:gd name="connsiteX78" fmla="*/ 689328 w 5080000"/>
              <a:gd name="connsiteY78" fmla="*/ 2581216 h 6985000"/>
              <a:gd name="connsiteX79" fmla="*/ 688152 w 5080000"/>
              <a:gd name="connsiteY79" fmla="*/ 2579923 h 6985000"/>
              <a:gd name="connsiteX80" fmla="*/ 1556456 w 5080000"/>
              <a:gd name="connsiteY80" fmla="*/ 1587471 h 6985000"/>
              <a:gd name="connsiteX81" fmla="*/ 1270000 w 5080000"/>
              <a:gd name="connsiteY81" fmla="*/ 1587471 h 6985000"/>
              <a:gd name="connsiteX82" fmla="*/ 1111250 w 5080000"/>
              <a:gd name="connsiteY82" fmla="*/ 1428691 h 6985000"/>
              <a:gd name="connsiteX83" fmla="*/ 1157582 w 5080000"/>
              <a:gd name="connsiteY83" fmla="*/ 1316479 h 6985000"/>
              <a:gd name="connsiteX84" fmla="*/ 2427582 w 5080000"/>
              <a:gd name="connsiteY84" fmla="*/ 46567 h 6985000"/>
              <a:gd name="connsiteX85" fmla="*/ 2540000 w 5080000"/>
              <a:gd name="connsiteY85" fmla="*/ 0 h 698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</a:cxnLst>
            <a:rect l="l" t="t" r="r" b="b"/>
            <a:pathLst>
              <a:path w="5080000" h="6985000">
                <a:moveTo>
                  <a:pt x="2222500" y="5715088"/>
                </a:moveTo>
                <a:lnTo>
                  <a:pt x="2222500" y="6667441"/>
                </a:lnTo>
                <a:lnTo>
                  <a:pt x="2857500" y="6667441"/>
                </a:lnTo>
                <a:cubicBezTo>
                  <a:pt x="2857500" y="6667441"/>
                  <a:pt x="2857500" y="5715088"/>
                  <a:pt x="2857500" y="5715088"/>
                </a:cubicBezTo>
                <a:close/>
                <a:moveTo>
                  <a:pt x="2540000" y="383529"/>
                </a:moveTo>
                <a:lnTo>
                  <a:pt x="1653352" y="1269912"/>
                </a:lnTo>
                <a:lnTo>
                  <a:pt x="1905000" y="1269912"/>
                </a:lnTo>
                <a:cubicBezTo>
                  <a:pt x="1992724" y="1269912"/>
                  <a:pt x="2063750" y="1341056"/>
                  <a:pt x="2063750" y="1428691"/>
                </a:cubicBezTo>
                <a:cubicBezTo>
                  <a:pt x="2063750" y="1475905"/>
                  <a:pt x="2042113" y="1516974"/>
                  <a:pt x="2009423" y="1546078"/>
                </a:cubicBezTo>
                <a:lnTo>
                  <a:pt x="2010598" y="1547372"/>
                </a:lnTo>
                <a:lnTo>
                  <a:pt x="1141824" y="2540147"/>
                </a:lnTo>
                <a:lnTo>
                  <a:pt x="1428750" y="2540147"/>
                </a:lnTo>
                <a:cubicBezTo>
                  <a:pt x="1516474" y="2540147"/>
                  <a:pt x="1587500" y="2611291"/>
                  <a:pt x="1587500" y="2698603"/>
                </a:cubicBezTo>
                <a:cubicBezTo>
                  <a:pt x="1587500" y="2734498"/>
                  <a:pt x="1573389" y="2765866"/>
                  <a:pt x="1553398" y="2792383"/>
                </a:cubicBezTo>
                <a:lnTo>
                  <a:pt x="1555750" y="2794000"/>
                </a:lnTo>
                <a:lnTo>
                  <a:pt x="793750" y="3810059"/>
                </a:lnTo>
                <a:lnTo>
                  <a:pt x="1111250" y="3810059"/>
                </a:lnTo>
                <a:cubicBezTo>
                  <a:pt x="1198974" y="3810059"/>
                  <a:pt x="1270000" y="3880879"/>
                  <a:pt x="1270000" y="3968838"/>
                </a:cubicBezTo>
                <a:cubicBezTo>
                  <a:pt x="1270000" y="3998589"/>
                  <a:pt x="1259182" y="4025106"/>
                  <a:pt x="1245071" y="4049036"/>
                </a:cubicBezTo>
                <a:lnTo>
                  <a:pt x="1247422" y="4050653"/>
                </a:lnTo>
                <a:lnTo>
                  <a:pt x="438856" y="5397530"/>
                </a:lnTo>
                <a:cubicBezTo>
                  <a:pt x="438856" y="5397530"/>
                  <a:pt x="4641146" y="5397530"/>
                  <a:pt x="4641146" y="5397530"/>
                </a:cubicBezTo>
                <a:lnTo>
                  <a:pt x="3832578" y="4050653"/>
                </a:lnTo>
                <a:lnTo>
                  <a:pt x="3834930" y="4049036"/>
                </a:lnTo>
                <a:cubicBezTo>
                  <a:pt x="3820584" y="4025106"/>
                  <a:pt x="3810000" y="3998589"/>
                  <a:pt x="3810000" y="3968838"/>
                </a:cubicBezTo>
                <a:cubicBezTo>
                  <a:pt x="3810000" y="3880879"/>
                  <a:pt x="3881262" y="3810059"/>
                  <a:pt x="3968750" y="3810059"/>
                </a:cubicBezTo>
                <a:lnTo>
                  <a:pt x="4286250" y="3810059"/>
                </a:lnTo>
                <a:lnTo>
                  <a:pt x="3524250" y="2794000"/>
                </a:lnTo>
                <a:lnTo>
                  <a:pt x="3526602" y="2792383"/>
                </a:lnTo>
                <a:cubicBezTo>
                  <a:pt x="3506612" y="2765866"/>
                  <a:pt x="3492500" y="2734498"/>
                  <a:pt x="3492500" y="2698603"/>
                </a:cubicBezTo>
                <a:cubicBezTo>
                  <a:pt x="3492500" y="2611291"/>
                  <a:pt x="3563762" y="2540147"/>
                  <a:pt x="3651250" y="2540147"/>
                </a:cubicBezTo>
                <a:lnTo>
                  <a:pt x="3937706" y="2540147"/>
                </a:lnTo>
                <a:lnTo>
                  <a:pt x="3069402" y="1547372"/>
                </a:lnTo>
                <a:lnTo>
                  <a:pt x="3070578" y="1546078"/>
                </a:lnTo>
                <a:cubicBezTo>
                  <a:pt x="3037888" y="1516974"/>
                  <a:pt x="3016250" y="1475905"/>
                  <a:pt x="3016250" y="1428691"/>
                </a:cubicBezTo>
                <a:cubicBezTo>
                  <a:pt x="3016250" y="1341056"/>
                  <a:pt x="3087512" y="1269912"/>
                  <a:pt x="3175000" y="1269912"/>
                </a:cubicBezTo>
                <a:lnTo>
                  <a:pt x="3426648" y="1269912"/>
                </a:lnTo>
                <a:close/>
                <a:moveTo>
                  <a:pt x="2540000" y="0"/>
                </a:moveTo>
                <a:cubicBezTo>
                  <a:pt x="2583745" y="0"/>
                  <a:pt x="2623491" y="17463"/>
                  <a:pt x="2652419" y="46567"/>
                </a:cubicBezTo>
                <a:lnTo>
                  <a:pt x="3922420" y="1316479"/>
                </a:lnTo>
                <a:cubicBezTo>
                  <a:pt x="3951112" y="1345259"/>
                  <a:pt x="3968750" y="1385035"/>
                  <a:pt x="3968750" y="1428691"/>
                </a:cubicBezTo>
                <a:cubicBezTo>
                  <a:pt x="3968750" y="1516651"/>
                  <a:pt x="3897724" y="1587471"/>
                  <a:pt x="3810000" y="1587471"/>
                </a:cubicBezTo>
                <a:lnTo>
                  <a:pt x="3523074" y="1587471"/>
                </a:lnTo>
                <a:lnTo>
                  <a:pt x="4391850" y="2579923"/>
                </a:lnTo>
                <a:lnTo>
                  <a:pt x="4390674" y="2581216"/>
                </a:lnTo>
                <a:cubicBezTo>
                  <a:pt x="4423364" y="2610320"/>
                  <a:pt x="4445002" y="2651713"/>
                  <a:pt x="4445002" y="2698603"/>
                </a:cubicBezTo>
                <a:cubicBezTo>
                  <a:pt x="4445002" y="2786562"/>
                  <a:pt x="4373974" y="2857383"/>
                  <a:pt x="4286250" y="2857383"/>
                </a:cubicBezTo>
                <a:lnTo>
                  <a:pt x="3968750" y="2857383"/>
                </a:lnTo>
                <a:lnTo>
                  <a:pt x="4730750" y="3873441"/>
                </a:lnTo>
                <a:lnTo>
                  <a:pt x="4728398" y="3875058"/>
                </a:lnTo>
                <a:cubicBezTo>
                  <a:pt x="4748390" y="3901899"/>
                  <a:pt x="4762502" y="3932943"/>
                  <a:pt x="4762502" y="3968838"/>
                </a:cubicBezTo>
                <a:cubicBezTo>
                  <a:pt x="4762502" y="4056474"/>
                  <a:pt x="4691474" y="4127618"/>
                  <a:pt x="4603750" y="4127618"/>
                </a:cubicBezTo>
                <a:lnTo>
                  <a:pt x="4248856" y="4127618"/>
                </a:lnTo>
                <a:lnTo>
                  <a:pt x="5057422" y="5474494"/>
                </a:lnTo>
                <a:lnTo>
                  <a:pt x="5055072" y="5476110"/>
                </a:lnTo>
                <a:cubicBezTo>
                  <a:pt x="5062126" y="5488075"/>
                  <a:pt x="5068360" y="5500606"/>
                  <a:pt x="5072828" y="5513905"/>
                </a:cubicBezTo>
                <a:lnTo>
                  <a:pt x="5080000" y="5556297"/>
                </a:lnTo>
                <a:lnTo>
                  <a:pt x="5080000" y="5556319"/>
                </a:lnTo>
                <a:lnTo>
                  <a:pt x="5067534" y="5618089"/>
                </a:lnTo>
                <a:cubicBezTo>
                  <a:pt x="5043444" y="5675070"/>
                  <a:pt x="4987044" y="5715088"/>
                  <a:pt x="4921250" y="5715088"/>
                </a:cubicBezTo>
                <a:lnTo>
                  <a:pt x="3175000" y="5715088"/>
                </a:lnTo>
                <a:lnTo>
                  <a:pt x="3175000" y="6826220"/>
                </a:lnTo>
                <a:cubicBezTo>
                  <a:pt x="3175000" y="6913856"/>
                  <a:pt x="3103975" y="6985000"/>
                  <a:pt x="3016250" y="6985000"/>
                </a:cubicBezTo>
                <a:lnTo>
                  <a:pt x="2063750" y="6985000"/>
                </a:lnTo>
                <a:cubicBezTo>
                  <a:pt x="1976262" y="6985000"/>
                  <a:pt x="1905000" y="6913856"/>
                  <a:pt x="1905000" y="6826220"/>
                </a:cubicBezTo>
                <a:lnTo>
                  <a:pt x="1905000" y="5715088"/>
                </a:lnTo>
                <a:lnTo>
                  <a:pt x="158750" y="5715088"/>
                </a:lnTo>
                <a:cubicBezTo>
                  <a:pt x="71261" y="5715088"/>
                  <a:pt x="0" y="5643944"/>
                  <a:pt x="0" y="5556309"/>
                </a:cubicBezTo>
                <a:cubicBezTo>
                  <a:pt x="0" y="5526234"/>
                  <a:pt x="10583" y="5500040"/>
                  <a:pt x="24930" y="5476110"/>
                </a:cubicBezTo>
                <a:lnTo>
                  <a:pt x="22578" y="5474494"/>
                </a:lnTo>
                <a:lnTo>
                  <a:pt x="831145" y="4127618"/>
                </a:lnTo>
                <a:lnTo>
                  <a:pt x="476250" y="4127618"/>
                </a:lnTo>
                <a:cubicBezTo>
                  <a:pt x="388761" y="4127618"/>
                  <a:pt x="317500" y="4056474"/>
                  <a:pt x="317500" y="3968838"/>
                </a:cubicBezTo>
                <a:cubicBezTo>
                  <a:pt x="317500" y="3932943"/>
                  <a:pt x="331611" y="3901899"/>
                  <a:pt x="351602" y="3875058"/>
                </a:cubicBezTo>
                <a:lnTo>
                  <a:pt x="349250" y="3873441"/>
                </a:lnTo>
                <a:lnTo>
                  <a:pt x="1111250" y="2857383"/>
                </a:lnTo>
                <a:lnTo>
                  <a:pt x="793750" y="2857383"/>
                </a:lnTo>
                <a:cubicBezTo>
                  <a:pt x="706261" y="2857383"/>
                  <a:pt x="635000" y="2786562"/>
                  <a:pt x="635000" y="2698603"/>
                </a:cubicBezTo>
                <a:cubicBezTo>
                  <a:pt x="635000" y="2651713"/>
                  <a:pt x="656637" y="2610320"/>
                  <a:pt x="689328" y="2581216"/>
                </a:cubicBezTo>
                <a:lnTo>
                  <a:pt x="688152" y="2579923"/>
                </a:lnTo>
                <a:lnTo>
                  <a:pt x="1556456" y="1587471"/>
                </a:lnTo>
                <a:lnTo>
                  <a:pt x="1270000" y="1587471"/>
                </a:lnTo>
                <a:cubicBezTo>
                  <a:pt x="1182511" y="1587471"/>
                  <a:pt x="1111250" y="1516651"/>
                  <a:pt x="1111250" y="1428691"/>
                </a:cubicBezTo>
                <a:cubicBezTo>
                  <a:pt x="1111250" y="1385035"/>
                  <a:pt x="1128889" y="1345259"/>
                  <a:pt x="1157582" y="1316479"/>
                </a:cubicBezTo>
                <a:lnTo>
                  <a:pt x="2427582" y="46567"/>
                </a:lnTo>
                <a:cubicBezTo>
                  <a:pt x="2456510" y="17463"/>
                  <a:pt x="2496256" y="0"/>
                  <a:pt x="254000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</p:spPr>
        <p:txBody>
          <a:bodyPr wrap="square">
            <a:noAutofit/>
          </a:bodyPr>
          <a:lstStyle>
            <a:lvl1pPr algn="l">
              <a:defRPr sz="2400"/>
            </a:lvl1pPr>
          </a:lstStyle>
          <a:p>
            <a:r>
              <a:rPr lang="en-US"/>
              <a:t>Drag To Upload Image</a:t>
            </a:r>
          </a:p>
        </p:txBody>
      </p:sp>
    </p:spTree>
    <p:extLst>
      <p:ext uri="{BB962C8B-B14F-4D97-AF65-F5344CB8AC3E}">
        <p14:creationId xmlns:p14="http://schemas.microsoft.com/office/powerpoint/2010/main" val="4189390786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apitan 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5" name="Freeform 4"/>
          <p:cNvSpPr>
            <a:spLocks noGrp="1"/>
          </p:cNvSpPr>
          <p:nvPr>
            <p:ph type="pic" sz="quarter" idx="12" hasCustomPrompt="1"/>
          </p:nvPr>
        </p:nvSpPr>
        <p:spPr>
          <a:xfrm>
            <a:off x="14283861" y="4033704"/>
            <a:ext cx="5714999" cy="5715001"/>
          </a:xfrm>
          <a:custGeom>
            <a:avLst/>
            <a:gdLst>
              <a:gd name="connsiteX0" fmla="*/ 659077 w 5714999"/>
              <a:gd name="connsiteY0" fmla="*/ 4935538 h 5715001"/>
              <a:gd name="connsiteX1" fmla="*/ 1818482 w 5714999"/>
              <a:gd name="connsiteY1" fmla="*/ 5454916 h 5715001"/>
              <a:gd name="connsiteX2" fmla="*/ 2857501 w 5714999"/>
              <a:gd name="connsiteY2" fmla="*/ 5454916 h 5715001"/>
              <a:gd name="connsiteX3" fmla="*/ 4016641 w 5714999"/>
              <a:gd name="connsiteY3" fmla="*/ 4935538 h 5715001"/>
              <a:gd name="connsiteX4" fmla="*/ 4675983 w 5714999"/>
              <a:gd name="connsiteY4" fmla="*/ 2987146 h 5715001"/>
              <a:gd name="connsiteX5" fmla="*/ 4675983 w 5714999"/>
              <a:gd name="connsiteY5" fmla="*/ 3896520 h 5715001"/>
              <a:gd name="connsiteX6" fmla="*/ 4669631 w 5714999"/>
              <a:gd name="connsiteY6" fmla="*/ 4026165 h 5715001"/>
              <a:gd name="connsiteX7" fmla="*/ 4935539 w 5714999"/>
              <a:gd name="connsiteY7" fmla="*/ 4026165 h 5715001"/>
              <a:gd name="connsiteX8" fmla="*/ 5454915 w 5714999"/>
              <a:gd name="connsiteY8" fmla="*/ 3506788 h 5715001"/>
              <a:gd name="connsiteX9" fmla="*/ 4935539 w 5714999"/>
              <a:gd name="connsiteY9" fmla="*/ 2987146 h 5715001"/>
              <a:gd name="connsiteX10" fmla="*/ 259821 w 5714999"/>
              <a:gd name="connsiteY10" fmla="*/ 2337859 h 5715001"/>
              <a:gd name="connsiteX11" fmla="*/ 259821 w 5714999"/>
              <a:gd name="connsiteY11" fmla="*/ 3896520 h 5715001"/>
              <a:gd name="connsiteX12" fmla="*/ 469900 w 5714999"/>
              <a:gd name="connsiteY12" fmla="*/ 4675982 h 5715001"/>
              <a:gd name="connsiteX13" fmla="*/ 4205553 w 5714999"/>
              <a:gd name="connsiteY13" fmla="*/ 4675982 h 5715001"/>
              <a:gd name="connsiteX14" fmla="*/ 4415897 w 5714999"/>
              <a:gd name="connsiteY14" fmla="*/ 3896520 h 5715001"/>
              <a:gd name="connsiteX15" fmla="*/ 4415897 w 5714999"/>
              <a:gd name="connsiteY15" fmla="*/ 2337859 h 5715001"/>
              <a:gd name="connsiteX16" fmla="*/ 259821 w 5714999"/>
              <a:gd name="connsiteY16" fmla="*/ 2078038 h 5715001"/>
              <a:gd name="connsiteX17" fmla="*/ 4415897 w 5714999"/>
              <a:gd name="connsiteY17" fmla="*/ 2078038 h 5715001"/>
              <a:gd name="connsiteX18" fmla="*/ 4675983 w 5714999"/>
              <a:gd name="connsiteY18" fmla="*/ 2337859 h 5715001"/>
              <a:gd name="connsiteX19" fmla="*/ 4675983 w 5714999"/>
              <a:gd name="connsiteY19" fmla="*/ 2727590 h 5715001"/>
              <a:gd name="connsiteX20" fmla="*/ 4935539 w 5714999"/>
              <a:gd name="connsiteY20" fmla="*/ 2727590 h 5715001"/>
              <a:gd name="connsiteX21" fmla="*/ 5710973 w 5714999"/>
              <a:gd name="connsiteY21" fmla="*/ 3427097 h 5715001"/>
              <a:gd name="connsiteX22" fmla="*/ 5714999 w 5714999"/>
              <a:gd name="connsiteY22" fmla="*/ 3506750 h 5715001"/>
              <a:gd name="connsiteX23" fmla="*/ 5714999 w 5714999"/>
              <a:gd name="connsiteY23" fmla="*/ 3506827 h 5715001"/>
              <a:gd name="connsiteX24" fmla="*/ 5710973 w 5714999"/>
              <a:gd name="connsiteY24" fmla="*/ 3586482 h 5715001"/>
              <a:gd name="connsiteX25" fmla="*/ 4935539 w 5714999"/>
              <a:gd name="connsiteY25" fmla="*/ 4286251 h 5715001"/>
              <a:gd name="connsiteX26" fmla="*/ 4633119 w 5714999"/>
              <a:gd name="connsiteY26" fmla="*/ 4286251 h 5715001"/>
              <a:gd name="connsiteX27" fmla="*/ 3791215 w 5714999"/>
              <a:gd name="connsiteY27" fmla="*/ 5454916 h 5715001"/>
              <a:gd name="connsiteX28" fmla="*/ 4546071 w 5714999"/>
              <a:gd name="connsiteY28" fmla="*/ 5454916 h 5715001"/>
              <a:gd name="connsiteX29" fmla="*/ 4675983 w 5714999"/>
              <a:gd name="connsiteY29" fmla="*/ 5585090 h 5715001"/>
              <a:gd name="connsiteX30" fmla="*/ 4546071 w 5714999"/>
              <a:gd name="connsiteY30" fmla="*/ 5715001 h 5715001"/>
              <a:gd name="connsiteX31" fmla="*/ 129646 w 5714999"/>
              <a:gd name="connsiteY31" fmla="*/ 5715001 h 5715001"/>
              <a:gd name="connsiteX32" fmla="*/ 0 w 5714999"/>
              <a:gd name="connsiteY32" fmla="*/ 5585090 h 5715001"/>
              <a:gd name="connsiteX33" fmla="*/ 129646 w 5714999"/>
              <a:gd name="connsiteY33" fmla="*/ 5454916 h 5715001"/>
              <a:gd name="connsiteX34" fmla="*/ 885296 w 5714999"/>
              <a:gd name="connsiteY34" fmla="*/ 5454916 h 5715001"/>
              <a:gd name="connsiteX35" fmla="*/ 0 w 5714999"/>
              <a:gd name="connsiteY35" fmla="*/ 3896520 h 5715001"/>
              <a:gd name="connsiteX36" fmla="*/ 0 w 5714999"/>
              <a:gd name="connsiteY36" fmla="*/ 2337859 h 5715001"/>
              <a:gd name="connsiteX37" fmla="*/ 259821 w 5714999"/>
              <a:gd name="connsiteY37" fmla="*/ 2078038 h 5715001"/>
              <a:gd name="connsiteX38" fmla="*/ 3117321 w 5714999"/>
              <a:gd name="connsiteY38" fmla="*/ 519642 h 5715001"/>
              <a:gd name="connsiteX39" fmla="*/ 3247231 w 5714999"/>
              <a:gd name="connsiteY39" fmla="*/ 649288 h 5715001"/>
              <a:gd name="connsiteX40" fmla="*/ 3247231 w 5714999"/>
              <a:gd name="connsiteY40" fmla="*/ 1428750 h 5715001"/>
              <a:gd name="connsiteX41" fmla="*/ 3117321 w 5714999"/>
              <a:gd name="connsiteY41" fmla="*/ 1558396 h 5715001"/>
              <a:gd name="connsiteX42" fmla="*/ 2987147 w 5714999"/>
              <a:gd name="connsiteY42" fmla="*/ 1428750 h 5715001"/>
              <a:gd name="connsiteX43" fmla="*/ 2987147 w 5714999"/>
              <a:gd name="connsiteY43" fmla="*/ 649288 h 5715001"/>
              <a:gd name="connsiteX44" fmla="*/ 3117321 w 5714999"/>
              <a:gd name="connsiteY44" fmla="*/ 519642 h 5715001"/>
              <a:gd name="connsiteX45" fmla="*/ 779463 w 5714999"/>
              <a:gd name="connsiteY45" fmla="*/ 519642 h 5715001"/>
              <a:gd name="connsiteX46" fmla="*/ 909109 w 5714999"/>
              <a:gd name="connsiteY46" fmla="*/ 649288 h 5715001"/>
              <a:gd name="connsiteX47" fmla="*/ 909109 w 5714999"/>
              <a:gd name="connsiteY47" fmla="*/ 1428750 h 5715001"/>
              <a:gd name="connsiteX48" fmla="*/ 779463 w 5714999"/>
              <a:gd name="connsiteY48" fmla="*/ 1558396 h 5715001"/>
              <a:gd name="connsiteX49" fmla="*/ 649288 w 5714999"/>
              <a:gd name="connsiteY49" fmla="*/ 1428750 h 5715001"/>
              <a:gd name="connsiteX50" fmla="*/ 649288 w 5714999"/>
              <a:gd name="connsiteY50" fmla="*/ 649288 h 5715001"/>
              <a:gd name="connsiteX51" fmla="*/ 779463 w 5714999"/>
              <a:gd name="connsiteY51" fmla="*/ 519642 h 5715001"/>
              <a:gd name="connsiteX52" fmla="*/ 3896519 w 5714999"/>
              <a:gd name="connsiteY52" fmla="*/ 260086 h 5715001"/>
              <a:gd name="connsiteX53" fmla="*/ 4026165 w 5714999"/>
              <a:gd name="connsiteY53" fmla="*/ 389732 h 5715001"/>
              <a:gd name="connsiteX54" fmla="*/ 4026165 w 5714999"/>
              <a:gd name="connsiteY54" fmla="*/ 1688571 h 5715001"/>
              <a:gd name="connsiteX55" fmla="*/ 3896519 w 5714999"/>
              <a:gd name="connsiteY55" fmla="*/ 1818482 h 5715001"/>
              <a:gd name="connsiteX56" fmla="*/ 3766609 w 5714999"/>
              <a:gd name="connsiteY56" fmla="*/ 1688571 h 5715001"/>
              <a:gd name="connsiteX57" fmla="*/ 3766609 w 5714999"/>
              <a:gd name="connsiteY57" fmla="*/ 389732 h 5715001"/>
              <a:gd name="connsiteX58" fmla="*/ 3896519 w 5714999"/>
              <a:gd name="connsiteY58" fmla="*/ 260086 h 5715001"/>
              <a:gd name="connsiteX59" fmla="*/ 1558396 w 5714999"/>
              <a:gd name="connsiteY59" fmla="*/ 260086 h 5715001"/>
              <a:gd name="connsiteX60" fmla="*/ 1688571 w 5714999"/>
              <a:gd name="connsiteY60" fmla="*/ 389732 h 5715001"/>
              <a:gd name="connsiteX61" fmla="*/ 1688571 w 5714999"/>
              <a:gd name="connsiteY61" fmla="*/ 1688571 h 5715001"/>
              <a:gd name="connsiteX62" fmla="*/ 1558396 w 5714999"/>
              <a:gd name="connsiteY62" fmla="*/ 1818482 h 5715001"/>
              <a:gd name="connsiteX63" fmla="*/ 1428750 w 5714999"/>
              <a:gd name="connsiteY63" fmla="*/ 1688571 h 5715001"/>
              <a:gd name="connsiteX64" fmla="*/ 1428750 w 5714999"/>
              <a:gd name="connsiteY64" fmla="*/ 389732 h 5715001"/>
              <a:gd name="connsiteX65" fmla="*/ 1558396 w 5714999"/>
              <a:gd name="connsiteY65" fmla="*/ 260086 h 5715001"/>
              <a:gd name="connsiteX66" fmla="*/ 2337859 w 5714999"/>
              <a:gd name="connsiteY66" fmla="*/ 0 h 5715001"/>
              <a:gd name="connsiteX67" fmla="*/ 2467769 w 5714999"/>
              <a:gd name="connsiteY67" fmla="*/ 129911 h 5715001"/>
              <a:gd name="connsiteX68" fmla="*/ 2467769 w 5714999"/>
              <a:gd name="connsiteY68" fmla="*/ 1428750 h 5715001"/>
              <a:gd name="connsiteX69" fmla="*/ 2337859 w 5714999"/>
              <a:gd name="connsiteY69" fmla="*/ 1558396 h 5715001"/>
              <a:gd name="connsiteX70" fmla="*/ 2208213 w 5714999"/>
              <a:gd name="connsiteY70" fmla="*/ 1428750 h 5715001"/>
              <a:gd name="connsiteX71" fmla="*/ 2208213 w 5714999"/>
              <a:gd name="connsiteY71" fmla="*/ 129911 h 5715001"/>
              <a:gd name="connsiteX72" fmla="*/ 2337859 w 5714999"/>
              <a:gd name="connsiteY72" fmla="*/ 0 h 5715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5714999" h="5715001">
                <a:moveTo>
                  <a:pt x="659077" y="4935538"/>
                </a:moveTo>
                <a:cubicBezTo>
                  <a:pt x="944563" y="5253568"/>
                  <a:pt x="1357577" y="5454916"/>
                  <a:pt x="1818482" y="5454916"/>
                </a:cubicBezTo>
                <a:lnTo>
                  <a:pt x="2857501" y="5454916"/>
                </a:lnTo>
                <a:cubicBezTo>
                  <a:pt x="3318405" y="5454916"/>
                  <a:pt x="3731419" y="5253568"/>
                  <a:pt x="4016641" y="4935538"/>
                </a:cubicBezTo>
                <a:close/>
                <a:moveTo>
                  <a:pt x="4675983" y="2987146"/>
                </a:moveTo>
                <a:lnTo>
                  <a:pt x="4675983" y="3896520"/>
                </a:lnTo>
                <a:cubicBezTo>
                  <a:pt x="4675983" y="3940440"/>
                  <a:pt x="4672543" y="3983303"/>
                  <a:pt x="4669631" y="4026165"/>
                </a:cubicBezTo>
                <a:lnTo>
                  <a:pt x="4935539" y="4026165"/>
                </a:lnTo>
                <a:cubicBezTo>
                  <a:pt x="5222347" y="4026165"/>
                  <a:pt x="5454915" y="3793597"/>
                  <a:pt x="5454915" y="3506788"/>
                </a:cubicBezTo>
                <a:cubicBezTo>
                  <a:pt x="5454915" y="3219980"/>
                  <a:pt x="5222347" y="2987146"/>
                  <a:pt x="4935539" y="2987146"/>
                </a:cubicBezTo>
                <a:close/>
                <a:moveTo>
                  <a:pt x="259821" y="2337859"/>
                </a:moveTo>
                <a:lnTo>
                  <a:pt x="259821" y="3896520"/>
                </a:lnTo>
                <a:cubicBezTo>
                  <a:pt x="259821" y="4180682"/>
                  <a:pt x="336815" y="4446588"/>
                  <a:pt x="469900" y="4675982"/>
                </a:cubicBezTo>
                <a:lnTo>
                  <a:pt x="4205553" y="4675982"/>
                </a:lnTo>
                <a:cubicBezTo>
                  <a:pt x="4338639" y="4446588"/>
                  <a:pt x="4415897" y="4180682"/>
                  <a:pt x="4415897" y="3896520"/>
                </a:cubicBezTo>
                <a:cubicBezTo>
                  <a:pt x="4415897" y="3896520"/>
                  <a:pt x="4415897" y="2337859"/>
                  <a:pt x="4415897" y="2337859"/>
                </a:cubicBezTo>
                <a:close/>
                <a:moveTo>
                  <a:pt x="259821" y="2078038"/>
                </a:moveTo>
                <a:lnTo>
                  <a:pt x="4415897" y="2078038"/>
                </a:lnTo>
                <a:cubicBezTo>
                  <a:pt x="4559301" y="2078038"/>
                  <a:pt x="4675983" y="2194719"/>
                  <a:pt x="4675983" y="2337859"/>
                </a:cubicBezTo>
                <a:lnTo>
                  <a:pt x="4675983" y="2727590"/>
                </a:lnTo>
                <a:lnTo>
                  <a:pt x="4935539" y="2727590"/>
                </a:lnTo>
                <a:cubicBezTo>
                  <a:pt x="5338863" y="2727590"/>
                  <a:pt x="5671029" y="3034083"/>
                  <a:pt x="5710973" y="3427097"/>
                </a:cubicBezTo>
                <a:lnTo>
                  <a:pt x="5714999" y="3506750"/>
                </a:lnTo>
                <a:lnTo>
                  <a:pt x="5714999" y="3506827"/>
                </a:lnTo>
                <a:lnTo>
                  <a:pt x="5710973" y="3586482"/>
                </a:lnTo>
                <a:cubicBezTo>
                  <a:pt x="5671029" y="3979525"/>
                  <a:pt x="5338863" y="4286251"/>
                  <a:pt x="4935539" y="4286251"/>
                </a:cubicBezTo>
                <a:lnTo>
                  <a:pt x="4633119" y="4286251"/>
                </a:lnTo>
                <a:cubicBezTo>
                  <a:pt x="4524641" y="4782080"/>
                  <a:pt x="4213225" y="5201444"/>
                  <a:pt x="3791215" y="5454916"/>
                </a:cubicBezTo>
                <a:lnTo>
                  <a:pt x="4546071" y="5454916"/>
                </a:lnTo>
                <a:cubicBezTo>
                  <a:pt x="4617773" y="5454916"/>
                  <a:pt x="4675983" y="5513388"/>
                  <a:pt x="4675983" y="5585090"/>
                </a:cubicBezTo>
                <a:cubicBezTo>
                  <a:pt x="4675983" y="5657057"/>
                  <a:pt x="4617773" y="5715001"/>
                  <a:pt x="4546071" y="5715001"/>
                </a:cubicBezTo>
                <a:lnTo>
                  <a:pt x="129646" y="5715001"/>
                </a:lnTo>
                <a:cubicBezTo>
                  <a:pt x="58208" y="5715001"/>
                  <a:pt x="0" y="5657057"/>
                  <a:pt x="0" y="5585090"/>
                </a:cubicBezTo>
                <a:cubicBezTo>
                  <a:pt x="0" y="5513388"/>
                  <a:pt x="58208" y="5454916"/>
                  <a:pt x="129646" y="5454916"/>
                </a:cubicBezTo>
                <a:lnTo>
                  <a:pt x="885296" y="5454916"/>
                </a:lnTo>
                <a:cubicBezTo>
                  <a:pt x="355865" y="5137416"/>
                  <a:pt x="0" y="4559036"/>
                  <a:pt x="0" y="3896520"/>
                </a:cubicBezTo>
                <a:lnTo>
                  <a:pt x="0" y="2337859"/>
                </a:lnTo>
                <a:cubicBezTo>
                  <a:pt x="0" y="2194719"/>
                  <a:pt x="116681" y="2078038"/>
                  <a:pt x="259821" y="2078038"/>
                </a:cubicBezTo>
                <a:close/>
                <a:moveTo>
                  <a:pt x="3117321" y="519642"/>
                </a:moveTo>
                <a:cubicBezTo>
                  <a:pt x="3189023" y="519377"/>
                  <a:pt x="3247231" y="577586"/>
                  <a:pt x="3247231" y="649288"/>
                </a:cubicBezTo>
                <a:lnTo>
                  <a:pt x="3247231" y="1428750"/>
                </a:lnTo>
                <a:cubicBezTo>
                  <a:pt x="3247231" y="1500453"/>
                  <a:pt x="3189023" y="1558396"/>
                  <a:pt x="3117321" y="1558396"/>
                </a:cubicBezTo>
                <a:cubicBezTo>
                  <a:pt x="3045883" y="1558396"/>
                  <a:pt x="2987147" y="1500453"/>
                  <a:pt x="2987147" y="1428750"/>
                </a:cubicBezTo>
                <a:lnTo>
                  <a:pt x="2987147" y="649288"/>
                </a:lnTo>
                <a:cubicBezTo>
                  <a:pt x="2987147" y="577586"/>
                  <a:pt x="3045883" y="519642"/>
                  <a:pt x="3117321" y="519642"/>
                </a:cubicBezTo>
                <a:close/>
                <a:moveTo>
                  <a:pt x="779463" y="519642"/>
                </a:moveTo>
                <a:cubicBezTo>
                  <a:pt x="851165" y="519377"/>
                  <a:pt x="909109" y="577586"/>
                  <a:pt x="909109" y="649288"/>
                </a:cubicBezTo>
                <a:lnTo>
                  <a:pt x="909109" y="1428750"/>
                </a:lnTo>
                <a:cubicBezTo>
                  <a:pt x="909109" y="1500453"/>
                  <a:pt x="851165" y="1558396"/>
                  <a:pt x="779463" y="1558396"/>
                </a:cubicBezTo>
                <a:cubicBezTo>
                  <a:pt x="707761" y="1558396"/>
                  <a:pt x="649288" y="1500453"/>
                  <a:pt x="649288" y="1428750"/>
                </a:cubicBezTo>
                <a:lnTo>
                  <a:pt x="649288" y="649288"/>
                </a:lnTo>
                <a:cubicBezTo>
                  <a:pt x="649288" y="577586"/>
                  <a:pt x="707761" y="519642"/>
                  <a:pt x="779463" y="519642"/>
                </a:cubicBezTo>
                <a:close/>
                <a:moveTo>
                  <a:pt x="3896519" y="260086"/>
                </a:moveTo>
                <a:cubicBezTo>
                  <a:pt x="3968221" y="260086"/>
                  <a:pt x="4026165" y="318029"/>
                  <a:pt x="4026165" y="389732"/>
                </a:cubicBezTo>
                <a:lnTo>
                  <a:pt x="4026165" y="1688571"/>
                </a:lnTo>
                <a:cubicBezTo>
                  <a:pt x="4026165" y="1760538"/>
                  <a:pt x="3968221" y="1818482"/>
                  <a:pt x="3896519" y="1818482"/>
                </a:cubicBezTo>
                <a:cubicBezTo>
                  <a:pt x="3824817" y="1818482"/>
                  <a:pt x="3766609" y="1760538"/>
                  <a:pt x="3766609" y="1688571"/>
                </a:cubicBezTo>
                <a:lnTo>
                  <a:pt x="3766609" y="389732"/>
                </a:lnTo>
                <a:cubicBezTo>
                  <a:pt x="3766873" y="318029"/>
                  <a:pt x="3824817" y="260086"/>
                  <a:pt x="3896519" y="260086"/>
                </a:cubicBezTo>
                <a:close/>
                <a:moveTo>
                  <a:pt x="1558396" y="260086"/>
                </a:moveTo>
                <a:cubicBezTo>
                  <a:pt x="1630098" y="260086"/>
                  <a:pt x="1688571" y="318029"/>
                  <a:pt x="1688571" y="389732"/>
                </a:cubicBezTo>
                <a:lnTo>
                  <a:pt x="1688571" y="1688571"/>
                </a:lnTo>
                <a:cubicBezTo>
                  <a:pt x="1688571" y="1760538"/>
                  <a:pt x="1630098" y="1818482"/>
                  <a:pt x="1558396" y="1818482"/>
                </a:cubicBezTo>
                <a:cubicBezTo>
                  <a:pt x="1486959" y="1818482"/>
                  <a:pt x="1428750" y="1760538"/>
                  <a:pt x="1428750" y="1688571"/>
                </a:cubicBezTo>
                <a:lnTo>
                  <a:pt x="1428750" y="389732"/>
                </a:lnTo>
                <a:cubicBezTo>
                  <a:pt x="1428750" y="318029"/>
                  <a:pt x="1486959" y="260086"/>
                  <a:pt x="1558396" y="260086"/>
                </a:cubicBezTo>
                <a:close/>
                <a:moveTo>
                  <a:pt x="2337859" y="0"/>
                </a:moveTo>
                <a:cubicBezTo>
                  <a:pt x="2409561" y="0"/>
                  <a:pt x="2467769" y="57944"/>
                  <a:pt x="2467769" y="129911"/>
                </a:cubicBezTo>
                <a:lnTo>
                  <a:pt x="2467769" y="1428750"/>
                </a:lnTo>
                <a:cubicBezTo>
                  <a:pt x="2467769" y="1500453"/>
                  <a:pt x="2409561" y="1558396"/>
                  <a:pt x="2337859" y="1558396"/>
                </a:cubicBezTo>
                <a:cubicBezTo>
                  <a:pt x="2266421" y="1558396"/>
                  <a:pt x="2208213" y="1500453"/>
                  <a:pt x="2208213" y="1428750"/>
                </a:cubicBezTo>
                <a:lnTo>
                  <a:pt x="2208213" y="129911"/>
                </a:lnTo>
                <a:cubicBezTo>
                  <a:pt x="2208213" y="57944"/>
                  <a:pt x="2266421" y="0"/>
                  <a:pt x="2337859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</p:spPr>
        <p:txBody>
          <a:bodyPr wrap="square">
            <a:noAutofit/>
          </a:bodyPr>
          <a:lstStyle>
            <a:lvl1pPr algn="l">
              <a:defRPr sz="2400"/>
            </a:lvl1pPr>
          </a:lstStyle>
          <a:p>
            <a:r>
              <a:rPr lang="en-US"/>
              <a:t>Drag To Upload Image</a:t>
            </a:r>
          </a:p>
        </p:txBody>
      </p:sp>
    </p:spTree>
    <p:extLst>
      <p:ext uri="{BB962C8B-B14F-4D97-AF65-F5344CB8AC3E}">
        <p14:creationId xmlns:p14="http://schemas.microsoft.com/office/powerpoint/2010/main" val="2438192067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sktop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8426185" y="3954362"/>
            <a:ext cx="7531630" cy="4686301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</p:spPr>
        <p:txBody>
          <a:bodyPr/>
          <a:lstStyle>
            <a:lvl1pPr algn="l">
              <a:defRPr sz="2400"/>
            </a:lvl1pPr>
          </a:lstStyle>
          <a:p>
            <a:r>
              <a:rPr lang="en-US"/>
              <a:t>Drag To Upload Image</a:t>
            </a:r>
          </a:p>
        </p:txBody>
      </p:sp>
    </p:spTree>
    <p:extLst>
      <p:ext uri="{BB962C8B-B14F-4D97-AF65-F5344CB8AC3E}">
        <p14:creationId xmlns:p14="http://schemas.microsoft.com/office/powerpoint/2010/main" val="901690409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t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10588746" y="5012796"/>
            <a:ext cx="2946798" cy="3618489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</p:spPr>
        <p:txBody>
          <a:bodyPr/>
          <a:lstStyle>
            <a:lvl1pPr algn="l">
              <a:defRPr sz="2400"/>
            </a:lvl1pPr>
          </a:lstStyle>
          <a:p>
            <a:r>
              <a:rPr lang="en-US"/>
              <a:t>Drag To Upload Image</a:t>
            </a:r>
          </a:p>
        </p:txBody>
      </p:sp>
    </p:spTree>
    <p:extLst>
      <p:ext uri="{BB962C8B-B14F-4D97-AF65-F5344CB8AC3E}">
        <p14:creationId xmlns:p14="http://schemas.microsoft.com/office/powerpoint/2010/main" val="1581542644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10330121" y="3643502"/>
            <a:ext cx="4813301" cy="6451601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</p:spPr>
        <p:txBody>
          <a:bodyPr/>
          <a:lstStyle>
            <a:lvl1pPr algn="l">
              <a:defRPr sz="2400"/>
            </a:lvl1pPr>
          </a:lstStyle>
          <a:p>
            <a:r>
              <a:rPr lang="en-US"/>
              <a:t>Drag To Upload Image</a:t>
            </a:r>
          </a:p>
        </p:txBody>
      </p:sp>
    </p:spTree>
    <p:extLst>
      <p:ext uri="{BB962C8B-B14F-4D97-AF65-F5344CB8AC3E}">
        <p14:creationId xmlns:p14="http://schemas.microsoft.com/office/powerpoint/2010/main" val="2097575985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4_Capitan 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83730568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apitan 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5" name="Freeform 4"/>
          <p:cNvSpPr>
            <a:spLocks noGrp="1"/>
          </p:cNvSpPr>
          <p:nvPr>
            <p:ph type="pic" sz="quarter" idx="15" hasCustomPrompt="1"/>
          </p:nvPr>
        </p:nvSpPr>
        <p:spPr>
          <a:xfrm>
            <a:off x="13268855" y="4000500"/>
            <a:ext cx="5715001" cy="5715000"/>
          </a:xfrm>
          <a:custGeom>
            <a:avLst/>
            <a:gdLst>
              <a:gd name="connsiteX0" fmla="*/ 2857501 w 5715001"/>
              <a:gd name="connsiteY0" fmla="*/ 0 h 5715000"/>
              <a:gd name="connsiteX1" fmla="*/ 4877859 w 5715001"/>
              <a:gd name="connsiteY1" fmla="*/ 837142 h 5715000"/>
              <a:gd name="connsiteX2" fmla="*/ 5715001 w 5715001"/>
              <a:gd name="connsiteY2" fmla="*/ 2857500 h 5715000"/>
              <a:gd name="connsiteX3" fmla="*/ 4877859 w 5715001"/>
              <a:gd name="connsiteY3" fmla="*/ 4877858 h 5715000"/>
              <a:gd name="connsiteX4" fmla="*/ 2857501 w 5715001"/>
              <a:gd name="connsiteY4" fmla="*/ 5715000 h 5715000"/>
              <a:gd name="connsiteX5" fmla="*/ 837142 w 5715001"/>
              <a:gd name="connsiteY5" fmla="*/ 4877858 h 5715000"/>
              <a:gd name="connsiteX6" fmla="*/ 0 w 5715001"/>
              <a:gd name="connsiteY6" fmla="*/ 2857500 h 5715000"/>
              <a:gd name="connsiteX7" fmla="*/ 837142 w 5715001"/>
              <a:gd name="connsiteY7" fmla="*/ 837142 h 5715000"/>
              <a:gd name="connsiteX8" fmla="*/ 2857501 w 5715001"/>
              <a:gd name="connsiteY8" fmla="*/ 0 h 571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715001" h="5715000">
                <a:moveTo>
                  <a:pt x="2857501" y="0"/>
                </a:moveTo>
                <a:cubicBezTo>
                  <a:pt x="3588809" y="0"/>
                  <a:pt x="4320117" y="279136"/>
                  <a:pt x="4877859" y="837142"/>
                </a:cubicBezTo>
                <a:cubicBezTo>
                  <a:pt x="5435865" y="1394884"/>
                  <a:pt x="5715001" y="2126192"/>
                  <a:pt x="5715001" y="2857500"/>
                </a:cubicBezTo>
                <a:cubicBezTo>
                  <a:pt x="5715001" y="3588808"/>
                  <a:pt x="5435865" y="4320117"/>
                  <a:pt x="4877859" y="4877858"/>
                </a:cubicBezTo>
                <a:cubicBezTo>
                  <a:pt x="4320117" y="5435864"/>
                  <a:pt x="3588809" y="5715000"/>
                  <a:pt x="2857501" y="5715000"/>
                </a:cubicBezTo>
                <a:cubicBezTo>
                  <a:pt x="2126192" y="5715000"/>
                  <a:pt x="1394884" y="5435864"/>
                  <a:pt x="837142" y="4877858"/>
                </a:cubicBezTo>
                <a:cubicBezTo>
                  <a:pt x="279135" y="4320117"/>
                  <a:pt x="0" y="3588808"/>
                  <a:pt x="0" y="2857500"/>
                </a:cubicBezTo>
                <a:cubicBezTo>
                  <a:pt x="0" y="2126192"/>
                  <a:pt x="279135" y="1394884"/>
                  <a:pt x="837142" y="837142"/>
                </a:cubicBezTo>
                <a:cubicBezTo>
                  <a:pt x="1394884" y="279136"/>
                  <a:pt x="2126192" y="0"/>
                  <a:pt x="2857501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</p:spPr>
        <p:txBody>
          <a:bodyPr wrap="square">
            <a:noAutofit/>
          </a:bodyPr>
          <a:lstStyle>
            <a:lvl1pPr algn="l">
              <a:defRPr sz="2400"/>
            </a:lvl1pPr>
          </a:lstStyle>
          <a:p>
            <a:r>
              <a:rPr lang="en-US"/>
              <a:t>Drag To Upload Image</a:t>
            </a:r>
          </a:p>
        </p:txBody>
      </p:sp>
    </p:spTree>
    <p:extLst>
      <p:ext uri="{BB962C8B-B14F-4D97-AF65-F5344CB8AC3E}">
        <p14:creationId xmlns:p14="http://schemas.microsoft.com/office/powerpoint/2010/main" val="661701665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apitan 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2153576" y="3048000"/>
            <a:ext cx="5020056" cy="7620166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</p:spPr>
        <p:txBody>
          <a:bodyPr/>
          <a:lstStyle>
            <a:lvl1pPr algn="l">
              <a:defRPr sz="2400"/>
            </a:lvl1pPr>
          </a:lstStyle>
          <a:p>
            <a:r>
              <a:rPr lang="en-US"/>
              <a:t>Drag To Upload Image</a:t>
            </a:r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12178170" y="3047834"/>
            <a:ext cx="5020056" cy="7620166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</p:spPr>
        <p:txBody>
          <a:bodyPr/>
          <a:lstStyle>
            <a:lvl1pPr algn="l">
              <a:defRPr sz="2400"/>
            </a:lvl1pPr>
          </a:lstStyle>
          <a:p>
            <a:r>
              <a:rPr lang="en-US"/>
              <a:t>Drag To Upload Image</a:t>
            </a:r>
          </a:p>
        </p:txBody>
      </p:sp>
    </p:spTree>
    <p:extLst>
      <p:ext uri="{BB962C8B-B14F-4D97-AF65-F5344CB8AC3E}">
        <p14:creationId xmlns:p14="http://schemas.microsoft.com/office/powerpoint/2010/main" val="578344704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apitan 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2153576" y="3048000"/>
            <a:ext cx="5020056" cy="381304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</p:spPr>
        <p:txBody>
          <a:bodyPr/>
          <a:lstStyle>
            <a:lvl1pPr algn="l">
              <a:defRPr sz="2400"/>
            </a:lvl1pPr>
          </a:lstStyle>
          <a:p>
            <a:r>
              <a:rPr lang="en-US"/>
              <a:t>Drag To Upload Image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7175500" y="3048165"/>
            <a:ext cx="5020056" cy="381304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</p:spPr>
        <p:txBody>
          <a:bodyPr/>
          <a:lstStyle>
            <a:lvl1pPr algn="l">
              <a:defRPr sz="2400"/>
            </a:lvl1pPr>
          </a:lstStyle>
          <a:p>
            <a:r>
              <a:rPr lang="en-US"/>
              <a:t>Drag To Upload Image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12192000" y="3048165"/>
            <a:ext cx="5020056" cy="381304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</p:spPr>
        <p:txBody>
          <a:bodyPr/>
          <a:lstStyle>
            <a:lvl1pPr algn="l">
              <a:defRPr sz="2400"/>
            </a:lvl1pPr>
          </a:lstStyle>
          <a:p>
            <a:r>
              <a:rPr lang="en-US"/>
              <a:t>Drag To Upload Image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17206690" y="3048165"/>
            <a:ext cx="5020056" cy="381304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</p:spPr>
        <p:txBody>
          <a:bodyPr/>
          <a:lstStyle>
            <a:lvl1pPr algn="l">
              <a:defRPr sz="2400"/>
            </a:lvl1pPr>
          </a:lstStyle>
          <a:p>
            <a:r>
              <a:rPr lang="en-US"/>
              <a:t>Drag To Upload Image</a:t>
            </a:r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2153576" y="6858000"/>
            <a:ext cx="5020056" cy="381304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</p:spPr>
        <p:txBody>
          <a:bodyPr/>
          <a:lstStyle>
            <a:lvl1pPr algn="l">
              <a:defRPr sz="2400"/>
            </a:lvl1pPr>
          </a:lstStyle>
          <a:p>
            <a:r>
              <a:rPr lang="en-US"/>
              <a:t>Drag To Upload Image</a:t>
            </a:r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5" hasCustomPrompt="1"/>
          </p:nvPr>
        </p:nvSpPr>
        <p:spPr>
          <a:xfrm>
            <a:off x="7175500" y="6858165"/>
            <a:ext cx="5020056" cy="381304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</p:spPr>
        <p:txBody>
          <a:bodyPr/>
          <a:lstStyle>
            <a:lvl1pPr algn="l">
              <a:defRPr sz="2400"/>
            </a:lvl1pPr>
          </a:lstStyle>
          <a:p>
            <a:r>
              <a:rPr lang="en-US"/>
              <a:t>Drag To Upload Image</a:t>
            </a:r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16" hasCustomPrompt="1"/>
          </p:nvPr>
        </p:nvSpPr>
        <p:spPr>
          <a:xfrm>
            <a:off x="12192000" y="6858165"/>
            <a:ext cx="5020056" cy="381304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</p:spPr>
        <p:txBody>
          <a:bodyPr/>
          <a:lstStyle>
            <a:lvl1pPr algn="l">
              <a:defRPr sz="2400"/>
            </a:lvl1pPr>
          </a:lstStyle>
          <a:p>
            <a:r>
              <a:rPr lang="en-US"/>
              <a:t>Drag To Upload Image</a:t>
            </a:r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7" hasCustomPrompt="1"/>
          </p:nvPr>
        </p:nvSpPr>
        <p:spPr>
          <a:xfrm>
            <a:off x="17206690" y="6858165"/>
            <a:ext cx="5020056" cy="381304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</p:spPr>
        <p:txBody>
          <a:bodyPr/>
          <a:lstStyle>
            <a:lvl1pPr algn="l">
              <a:defRPr sz="2400"/>
            </a:lvl1pPr>
          </a:lstStyle>
          <a:p>
            <a:r>
              <a:rPr lang="en-US"/>
              <a:t>Drag To Upload Image</a:t>
            </a:r>
          </a:p>
        </p:txBody>
      </p:sp>
    </p:spTree>
    <p:extLst>
      <p:ext uri="{BB962C8B-B14F-4D97-AF65-F5344CB8AC3E}">
        <p14:creationId xmlns:p14="http://schemas.microsoft.com/office/powerpoint/2010/main" val="1088393847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apitan 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7175500" y="3048165"/>
            <a:ext cx="5020056" cy="381304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</p:spPr>
        <p:txBody>
          <a:bodyPr/>
          <a:lstStyle>
            <a:lvl1pPr algn="l">
              <a:defRPr sz="2400"/>
            </a:lvl1pPr>
          </a:lstStyle>
          <a:p>
            <a:r>
              <a:rPr lang="en-US"/>
              <a:t>Drag To Upload Image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12192000" y="3048165"/>
            <a:ext cx="5020056" cy="381304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</p:spPr>
        <p:txBody>
          <a:bodyPr/>
          <a:lstStyle>
            <a:lvl1pPr algn="l">
              <a:defRPr sz="2400"/>
            </a:lvl1pPr>
          </a:lstStyle>
          <a:p>
            <a:r>
              <a:rPr lang="en-US"/>
              <a:t>Drag To Upload Image</a:t>
            </a:r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2153576" y="6858000"/>
            <a:ext cx="5020056" cy="381304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</p:spPr>
        <p:txBody>
          <a:bodyPr/>
          <a:lstStyle>
            <a:lvl1pPr algn="l">
              <a:defRPr sz="2400"/>
            </a:lvl1pPr>
          </a:lstStyle>
          <a:p>
            <a:r>
              <a:rPr lang="en-US"/>
              <a:t>Drag To Upload Image</a:t>
            </a:r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5" hasCustomPrompt="1"/>
          </p:nvPr>
        </p:nvSpPr>
        <p:spPr>
          <a:xfrm>
            <a:off x="7175500" y="6858165"/>
            <a:ext cx="5020056" cy="381304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</p:spPr>
        <p:txBody>
          <a:bodyPr/>
          <a:lstStyle>
            <a:lvl1pPr algn="l">
              <a:defRPr sz="2400"/>
            </a:lvl1pPr>
          </a:lstStyle>
          <a:p>
            <a:r>
              <a:rPr lang="en-US"/>
              <a:t>Drag To Upload Image</a:t>
            </a:r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7" hasCustomPrompt="1"/>
          </p:nvPr>
        </p:nvSpPr>
        <p:spPr>
          <a:xfrm>
            <a:off x="17206690" y="6858165"/>
            <a:ext cx="5020056" cy="381304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</p:spPr>
        <p:txBody>
          <a:bodyPr/>
          <a:lstStyle>
            <a:lvl1pPr algn="l">
              <a:defRPr sz="2400"/>
            </a:lvl1pPr>
          </a:lstStyle>
          <a:p>
            <a:r>
              <a:rPr lang="en-US"/>
              <a:t>Drag To Upload Image</a:t>
            </a:r>
          </a:p>
        </p:txBody>
      </p:sp>
    </p:spTree>
    <p:extLst>
      <p:ext uri="{BB962C8B-B14F-4D97-AF65-F5344CB8AC3E}">
        <p14:creationId xmlns:p14="http://schemas.microsoft.com/office/powerpoint/2010/main" val="3153030088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Capitan 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5" name="Freeform 4"/>
          <p:cNvSpPr>
            <a:spLocks noGrp="1"/>
          </p:cNvSpPr>
          <p:nvPr>
            <p:ph type="pic" sz="quarter" idx="12" hasCustomPrompt="1"/>
          </p:nvPr>
        </p:nvSpPr>
        <p:spPr>
          <a:xfrm>
            <a:off x="13268788" y="4179065"/>
            <a:ext cx="5715000" cy="5357814"/>
          </a:xfrm>
          <a:custGeom>
            <a:avLst/>
            <a:gdLst>
              <a:gd name="connsiteX0" fmla="*/ 2857500 w 5715000"/>
              <a:gd name="connsiteY0" fmla="*/ 3635872 h 5357814"/>
              <a:gd name="connsiteX1" fmla="*/ 3810000 w 5715000"/>
              <a:gd name="connsiteY1" fmla="*/ 4415731 h 5357814"/>
              <a:gd name="connsiteX2" fmla="*/ 3884614 w 5715000"/>
              <a:gd name="connsiteY2" fmla="*/ 4445497 h 5357814"/>
              <a:gd name="connsiteX3" fmla="*/ 3958696 w 5715000"/>
              <a:gd name="connsiteY3" fmla="*/ 4415731 h 5357814"/>
              <a:gd name="connsiteX4" fmla="*/ 4658520 w 5715000"/>
              <a:gd name="connsiteY4" fmla="*/ 3974456 h 5357814"/>
              <a:gd name="connsiteX5" fmla="*/ 4658520 w 5715000"/>
              <a:gd name="connsiteY5" fmla="*/ 4239123 h 5357814"/>
              <a:gd name="connsiteX6" fmla="*/ 2857500 w 5715000"/>
              <a:gd name="connsiteY6" fmla="*/ 5357814 h 5357814"/>
              <a:gd name="connsiteX7" fmla="*/ 1056746 w 5715000"/>
              <a:gd name="connsiteY7" fmla="*/ 4239123 h 5357814"/>
              <a:gd name="connsiteX8" fmla="*/ 1056746 w 5715000"/>
              <a:gd name="connsiteY8" fmla="*/ 3974456 h 5357814"/>
              <a:gd name="connsiteX9" fmla="*/ 1756304 w 5715000"/>
              <a:gd name="connsiteY9" fmla="*/ 4415731 h 5357814"/>
              <a:gd name="connsiteX10" fmla="*/ 1830917 w 5715000"/>
              <a:gd name="connsiteY10" fmla="*/ 4445497 h 5357814"/>
              <a:gd name="connsiteX11" fmla="*/ 1920082 w 5715000"/>
              <a:gd name="connsiteY11" fmla="*/ 4415731 h 5357814"/>
              <a:gd name="connsiteX12" fmla="*/ 2857500 w 5715000"/>
              <a:gd name="connsiteY12" fmla="*/ 3635872 h 5357814"/>
              <a:gd name="connsiteX13" fmla="*/ 4554008 w 5715000"/>
              <a:gd name="connsiteY13" fmla="*/ 2016622 h 5357814"/>
              <a:gd name="connsiteX14" fmla="*/ 5595938 w 5715000"/>
              <a:gd name="connsiteY14" fmla="*/ 2840882 h 5357814"/>
              <a:gd name="connsiteX15" fmla="*/ 3914246 w 5715000"/>
              <a:gd name="connsiteY15" fmla="*/ 3915173 h 5357814"/>
              <a:gd name="connsiteX16" fmla="*/ 2857500 w 5715000"/>
              <a:gd name="connsiteY16" fmla="*/ 3061644 h 5357814"/>
              <a:gd name="connsiteX17" fmla="*/ 1160992 w 5715000"/>
              <a:gd name="connsiteY17" fmla="*/ 2016622 h 5357814"/>
              <a:gd name="connsiteX18" fmla="*/ 2857500 w 5715000"/>
              <a:gd name="connsiteY18" fmla="*/ 3061644 h 5357814"/>
              <a:gd name="connsiteX19" fmla="*/ 1815571 w 5715000"/>
              <a:gd name="connsiteY19" fmla="*/ 3915173 h 5357814"/>
              <a:gd name="connsiteX20" fmla="*/ 134144 w 5715000"/>
              <a:gd name="connsiteY20" fmla="*/ 2840882 h 5357814"/>
              <a:gd name="connsiteX21" fmla="*/ 1160992 w 5715000"/>
              <a:gd name="connsiteY21" fmla="*/ 2016622 h 5357814"/>
              <a:gd name="connsiteX22" fmla="*/ 4018492 w 5715000"/>
              <a:gd name="connsiteY22" fmla="*/ 0 h 5357814"/>
              <a:gd name="connsiteX23" fmla="*/ 5715000 w 5715000"/>
              <a:gd name="connsiteY23" fmla="*/ 1045022 h 5357814"/>
              <a:gd name="connsiteX24" fmla="*/ 4554008 w 5715000"/>
              <a:gd name="connsiteY24" fmla="*/ 2016622 h 5357814"/>
              <a:gd name="connsiteX25" fmla="*/ 2857500 w 5715000"/>
              <a:gd name="connsiteY25" fmla="*/ 927696 h 5357814"/>
              <a:gd name="connsiteX26" fmla="*/ 4018492 w 5715000"/>
              <a:gd name="connsiteY26" fmla="*/ 0 h 5357814"/>
              <a:gd name="connsiteX27" fmla="*/ 1696509 w 5715000"/>
              <a:gd name="connsiteY27" fmla="*/ 0 h 5357814"/>
              <a:gd name="connsiteX28" fmla="*/ 2857500 w 5715000"/>
              <a:gd name="connsiteY28" fmla="*/ 927696 h 5357814"/>
              <a:gd name="connsiteX29" fmla="*/ 1160992 w 5715000"/>
              <a:gd name="connsiteY29" fmla="*/ 2016622 h 5357814"/>
              <a:gd name="connsiteX30" fmla="*/ 0 w 5715000"/>
              <a:gd name="connsiteY30" fmla="*/ 1045022 h 5357814"/>
              <a:gd name="connsiteX31" fmla="*/ 1696509 w 5715000"/>
              <a:gd name="connsiteY31" fmla="*/ 0 h 5357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5715000" h="5357814">
                <a:moveTo>
                  <a:pt x="2857500" y="3635872"/>
                </a:moveTo>
                <a:cubicBezTo>
                  <a:pt x="2857500" y="3635872"/>
                  <a:pt x="2857500" y="3635624"/>
                  <a:pt x="3810000" y="4415731"/>
                </a:cubicBezTo>
                <a:cubicBezTo>
                  <a:pt x="3824818" y="4430367"/>
                  <a:pt x="3854716" y="4445497"/>
                  <a:pt x="3884614" y="4445497"/>
                </a:cubicBezTo>
                <a:cubicBezTo>
                  <a:pt x="3914246" y="4445497"/>
                  <a:pt x="3943880" y="4430367"/>
                  <a:pt x="3958696" y="4415731"/>
                </a:cubicBezTo>
                <a:cubicBezTo>
                  <a:pt x="3958960" y="4415731"/>
                  <a:pt x="3958960" y="4415980"/>
                  <a:pt x="4658520" y="3974456"/>
                </a:cubicBezTo>
                <a:cubicBezTo>
                  <a:pt x="4658520" y="3974456"/>
                  <a:pt x="4658520" y="3974208"/>
                  <a:pt x="4658520" y="4239123"/>
                </a:cubicBezTo>
                <a:cubicBezTo>
                  <a:pt x="4658520" y="4239123"/>
                  <a:pt x="4658256" y="4239123"/>
                  <a:pt x="2857500" y="5357814"/>
                </a:cubicBezTo>
                <a:cubicBezTo>
                  <a:pt x="2857500" y="5357814"/>
                  <a:pt x="2857765" y="5357814"/>
                  <a:pt x="1056746" y="4239123"/>
                </a:cubicBezTo>
                <a:cubicBezTo>
                  <a:pt x="1056746" y="4239123"/>
                  <a:pt x="1056746" y="4239371"/>
                  <a:pt x="1056746" y="3974456"/>
                </a:cubicBezTo>
                <a:cubicBezTo>
                  <a:pt x="1057011" y="3974208"/>
                  <a:pt x="1056746" y="3973960"/>
                  <a:pt x="1756304" y="4415731"/>
                </a:cubicBezTo>
                <a:cubicBezTo>
                  <a:pt x="1785938" y="4430367"/>
                  <a:pt x="1801019" y="4445497"/>
                  <a:pt x="1830917" y="4445497"/>
                </a:cubicBezTo>
                <a:cubicBezTo>
                  <a:pt x="1860550" y="4445497"/>
                  <a:pt x="1890448" y="4430367"/>
                  <a:pt x="1920082" y="4415731"/>
                </a:cubicBezTo>
                <a:cubicBezTo>
                  <a:pt x="1920082" y="4415731"/>
                  <a:pt x="1919817" y="4415980"/>
                  <a:pt x="2857500" y="3635872"/>
                </a:cubicBezTo>
                <a:close/>
                <a:moveTo>
                  <a:pt x="4554008" y="2016622"/>
                </a:moveTo>
                <a:cubicBezTo>
                  <a:pt x="4554008" y="2016622"/>
                  <a:pt x="4554008" y="2016622"/>
                  <a:pt x="5595938" y="2840882"/>
                </a:cubicBezTo>
                <a:cubicBezTo>
                  <a:pt x="5595938" y="2840882"/>
                  <a:pt x="5596204" y="2840634"/>
                  <a:pt x="3914246" y="3915173"/>
                </a:cubicBezTo>
                <a:cubicBezTo>
                  <a:pt x="3914246" y="3915173"/>
                  <a:pt x="3914246" y="3915173"/>
                  <a:pt x="2857500" y="3061644"/>
                </a:cubicBezTo>
                <a:close/>
                <a:moveTo>
                  <a:pt x="1160992" y="2016622"/>
                </a:moveTo>
                <a:cubicBezTo>
                  <a:pt x="1160992" y="2016622"/>
                  <a:pt x="1160992" y="2016374"/>
                  <a:pt x="2857500" y="3061644"/>
                </a:cubicBezTo>
                <a:cubicBezTo>
                  <a:pt x="2857500" y="3061644"/>
                  <a:pt x="2857500" y="3061396"/>
                  <a:pt x="1815571" y="3915173"/>
                </a:cubicBezTo>
                <a:lnTo>
                  <a:pt x="134144" y="2840882"/>
                </a:lnTo>
                <a:cubicBezTo>
                  <a:pt x="134144" y="2840882"/>
                  <a:pt x="133879" y="2840882"/>
                  <a:pt x="1160992" y="2016622"/>
                </a:cubicBezTo>
                <a:close/>
                <a:moveTo>
                  <a:pt x="4018492" y="0"/>
                </a:moveTo>
                <a:cubicBezTo>
                  <a:pt x="4018492" y="0"/>
                  <a:pt x="4018228" y="0"/>
                  <a:pt x="5715000" y="1045022"/>
                </a:cubicBezTo>
                <a:lnTo>
                  <a:pt x="4554008" y="2016622"/>
                </a:lnTo>
                <a:cubicBezTo>
                  <a:pt x="4554008" y="2016622"/>
                  <a:pt x="4554274" y="2016870"/>
                  <a:pt x="2857500" y="927696"/>
                </a:cubicBezTo>
                <a:cubicBezTo>
                  <a:pt x="2857500" y="927696"/>
                  <a:pt x="2857500" y="927448"/>
                  <a:pt x="4018492" y="0"/>
                </a:cubicBezTo>
                <a:close/>
                <a:moveTo>
                  <a:pt x="1696509" y="0"/>
                </a:moveTo>
                <a:lnTo>
                  <a:pt x="2857500" y="927696"/>
                </a:lnTo>
                <a:cubicBezTo>
                  <a:pt x="2857500" y="927696"/>
                  <a:pt x="2857500" y="927448"/>
                  <a:pt x="1160992" y="2016622"/>
                </a:cubicBezTo>
                <a:cubicBezTo>
                  <a:pt x="1160992" y="2016622"/>
                  <a:pt x="1160992" y="2016622"/>
                  <a:pt x="0" y="1045022"/>
                </a:cubicBezTo>
                <a:cubicBezTo>
                  <a:pt x="0" y="1045022"/>
                  <a:pt x="0" y="1045270"/>
                  <a:pt x="1696509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</p:spPr>
        <p:txBody>
          <a:bodyPr wrap="square">
            <a:noAutofit/>
          </a:bodyPr>
          <a:lstStyle>
            <a:lvl1pPr algn="l">
              <a:defRPr sz="2400"/>
            </a:lvl1pPr>
          </a:lstStyle>
          <a:p>
            <a:r>
              <a:rPr lang="en-US"/>
              <a:t>Drag To Upload Image</a:t>
            </a:r>
          </a:p>
        </p:txBody>
      </p:sp>
    </p:spTree>
    <p:extLst>
      <p:ext uri="{BB962C8B-B14F-4D97-AF65-F5344CB8AC3E}">
        <p14:creationId xmlns:p14="http://schemas.microsoft.com/office/powerpoint/2010/main" val="3864672338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apitan 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1270000" y="3067307"/>
            <a:ext cx="5461000" cy="544529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</p:spPr>
        <p:txBody>
          <a:bodyPr/>
          <a:lstStyle>
            <a:lvl1pPr algn="l">
              <a:defRPr sz="2400"/>
            </a:lvl1pPr>
          </a:lstStyle>
          <a:p>
            <a:r>
              <a:rPr lang="en-US"/>
              <a:t>Drag To Upload Image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6731000" y="3067307"/>
            <a:ext cx="5461000" cy="544529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</p:spPr>
        <p:txBody>
          <a:bodyPr/>
          <a:lstStyle>
            <a:lvl1pPr algn="l">
              <a:defRPr sz="2400"/>
            </a:lvl1pPr>
          </a:lstStyle>
          <a:p>
            <a:r>
              <a:rPr lang="en-US"/>
              <a:t>Drag To Upload Image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12192000" y="3067307"/>
            <a:ext cx="5461000" cy="544529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</p:spPr>
        <p:txBody>
          <a:bodyPr/>
          <a:lstStyle>
            <a:lvl1pPr algn="l">
              <a:defRPr sz="2400"/>
            </a:lvl1pPr>
          </a:lstStyle>
          <a:p>
            <a:r>
              <a:rPr lang="en-US"/>
              <a:t>Drag To Upload Image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17653000" y="3067307"/>
            <a:ext cx="5461000" cy="544529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</p:spPr>
        <p:txBody>
          <a:bodyPr/>
          <a:lstStyle>
            <a:lvl1pPr algn="l">
              <a:defRPr sz="2400"/>
            </a:lvl1pPr>
          </a:lstStyle>
          <a:p>
            <a:r>
              <a:rPr lang="en-US"/>
              <a:t>Drag To Upload Image</a:t>
            </a:r>
          </a:p>
        </p:txBody>
      </p:sp>
    </p:spTree>
    <p:extLst>
      <p:ext uri="{BB962C8B-B14F-4D97-AF65-F5344CB8AC3E}">
        <p14:creationId xmlns:p14="http://schemas.microsoft.com/office/powerpoint/2010/main" val="4066326713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apitan 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10032367" y="3046476"/>
            <a:ext cx="4059936" cy="381304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</p:spPr>
        <p:txBody>
          <a:bodyPr/>
          <a:lstStyle>
            <a:lvl1pPr algn="l">
              <a:defRPr sz="2400"/>
            </a:lvl1pPr>
          </a:lstStyle>
          <a:p>
            <a:r>
              <a:rPr lang="en-US"/>
              <a:t>Drag To Upload Image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14096367" y="3046476"/>
            <a:ext cx="4059936" cy="381304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</p:spPr>
        <p:txBody>
          <a:bodyPr/>
          <a:lstStyle>
            <a:lvl1pPr algn="l">
              <a:defRPr sz="2400"/>
            </a:lvl1pPr>
          </a:lstStyle>
          <a:p>
            <a:r>
              <a:rPr lang="en-US"/>
              <a:t>Drag To Upload Image</a:t>
            </a:r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18156303" y="3046476"/>
            <a:ext cx="4059936" cy="381304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</p:spPr>
        <p:txBody>
          <a:bodyPr/>
          <a:lstStyle>
            <a:lvl1pPr algn="l">
              <a:defRPr sz="2400"/>
            </a:lvl1pPr>
          </a:lstStyle>
          <a:p>
            <a:r>
              <a:rPr lang="en-US"/>
              <a:t>Drag To Upload Image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10028303" y="6854952"/>
            <a:ext cx="4059936" cy="381304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</p:spPr>
        <p:txBody>
          <a:bodyPr/>
          <a:lstStyle>
            <a:lvl1pPr algn="l">
              <a:defRPr sz="2400"/>
            </a:lvl1pPr>
          </a:lstStyle>
          <a:p>
            <a:r>
              <a:rPr lang="en-US"/>
              <a:t>Drag To Upload Image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14092303" y="6854952"/>
            <a:ext cx="4059936" cy="381304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</p:spPr>
        <p:txBody>
          <a:bodyPr/>
          <a:lstStyle>
            <a:lvl1pPr algn="l">
              <a:defRPr sz="2400"/>
            </a:lvl1pPr>
          </a:lstStyle>
          <a:p>
            <a:r>
              <a:rPr lang="en-US"/>
              <a:t>Drag To Upload Image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5" hasCustomPrompt="1"/>
          </p:nvPr>
        </p:nvSpPr>
        <p:spPr>
          <a:xfrm>
            <a:off x="18152239" y="6854952"/>
            <a:ext cx="4059936" cy="381304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</p:spPr>
        <p:txBody>
          <a:bodyPr/>
          <a:lstStyle>
            <a:lvl1pPr algn="l">
              <a:defRPr sz="2400"/>
            </a:lvl1pPr>
          </a:lstStyle>
          <a:p>
            <a:r>
              <a:rPr lang="en-US"/>
              <a:t>Drag To Upload Image</a:t>
            </a:r>
          </a:p>
        </p:txBody>
      </p:sp>
    </p:spTree>
    <p:extLst>
      <p:ext uri="{BB962C8B-B14F-4D97-AF65-F5344CB8AC3E}">
        <p14:creationId xmlns:p14="http://schemas.microsoft.com/office/powerpoint/2010/main" val="2346515640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apitan 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14096367" y="3046476"/>
            <a:ext cx="4059936" cy="7621524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</p:spPr>
        <p:txBody>
          <a:bodyPr/>
          <a:lstStyle>
            <a:lvl1pPr algn="l">
              <a:defRPr sz="2400"/>
            </a:lvl1pPr>
          </a:lstStyle>
          <a:p>
            <a:r>
              <a:rPr lang="en-US"/>
              <a:t>Drag To Upload Image</a:t>
            </a:r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18156303" y="3046476"/>
            <a:ext cx="4059936" cy="381304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</p:spPr>
        <p:txBody>
          <a:bodyPr/>
          <a:lstStyle>
            <a:lvl1pPr algn="l">
              <a:defRPr sz="2400"/>
            </a:lvl1pPr>
          </a:lstStyle>
          <a:p>
            <a:r>
              <a:rPr lang="en-US"/>
              <a:t>Drag To Upload Image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10028303" y="6854952"/>
            <a:ext cx="4059936" cy="381304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</p:spPr>
        <p:txBody>
          <a:bodyPr/>
          <a:lstStyle>
            <a:lvl1pPr algn="l">
              <a:defRPr sz="2400"/>
            </a:lvl1pPr>
          </a:lstStyle>
          <a:p>
            <a:r>
              <a:rPr lang="en-US"/>
              <a:t>Drag To Upload Image</a:t>
            </a:r>
          </a:p>
        </p:txBody>
      </p:sp>
    </p:spTree>
    <p:extLst>
      <p:ext uri="{BB962C8B-B14F-4D97-AF65-F5344CB8AC3E}">
        <p14:creationId xmlns:p14="http://schemas.microsoft.com/office/powerpoint/2010/main" val="3596281786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apitan 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5" name="Freeform 4"/>
          <p:cNvSpPr>
            <a:spLocks noGrp="1"/>
          </p:cNvSpPr>
          <p:nvPr>
            <p:ph type="pic" sz="quarter" idx="10" hasCustomPrompt="1"/>
          </p:nvPr>
        </p:nvSpPr>
        <p:spPr>
          <a:xfrm>
            <a:off x="13753306" y="1267749"/>
            <a:ext cx="9360694" cy="8083685"/>
          </a:xfrm>
          <a:custGeom>
            <a:avLst/>
            <a:gdLst>
              <a:gd name="connsiteX0" fmla="*/ 1145267 w 9360694"/>
              <a:gd name="connsiteY0" fmla="*/ 0 h 8083685"/>
              <a:gd name="connsiteX1" fmla="*/ 9360694 w 9360694"/>
              <a:gd name="connsiteY1" fmla="*/ 0 h 8083685"/>
              <a:gd name="connsiteX2" fmla="*/ 9360694 w 9360694"/>
              <a:gd name="connsiteY2" fmla="*/ 5685579 h 8083685"/>
              <a:gd name="connsiteX3" fmla="*/ 9085074 w 9360694"/>
              <a:gd name="connsiteY3" fmla="*/ 5963278 h 8083685"/>
              <a:gd name="connsiteX4" fmla="*/ 6952916 w 9360694"/>
              <a:gd name="connsiteY4" fmla="*/ 7772809 h 8083685"/>
              <a:gd name="connsiteX5" fmla="*/ 5775734 w 9360694"/>
              <a:gd name="connsiteY5" fmla="*/ 8078958 h 8083685"/>
              <a:gd name="connsiteX6" fmla="*/ 5607254 w 9360694"/>
              <a:gd name="connsiteY6" fmla="*/ 8083685 h 8083685"/>
              <a:gd name="connsiteX7" fmla="*/ 5597844 w 9360694"/>
              <a:gd name="connsiteY7" fmla="*/ 8083685 h 8083685"/>
              <a:gd name="connsiteX8" fmla="*/ 5429400 w 9360694"/>
              <a:gd name="connsiteY8" fmla="*/ 8078958 h 8083685"/>
              <a:gd name="connsiteX9" fmla="*/ 4253048 w 9360694"/>
              <a:gd name="connsiteY9" fmla="*/ 7772809 h 8083685"/>
              <a:gd name="connsiteX10" fmla="*/ 2120457 w 9360694"/>
              <a:gd name="connsiteY10" fmla="*/ 5963278 h 8083685"/>
              <a:gd name="connsiteX11" fmla="*/ 311156 w 9360694"/>
              <a:gd name="connsiteY11" fmla="*/ 3830762 h 8083685"/>
              <a:gd name="connsiteX12" fmla="*/ 0 w 9360694"/>
              <a:gd name="connsiteY12" fmla="*/ 2481192 h 8083685"/>
              <a:gd name="connsiteX13" fmla="*/ 311156 w 9360694"/>
              <a:gd name="connsiteY13" fmla="*/ 1130874 h 8083685"/>
              <a:gd name="connsiteX14" fmla="*/ 1014320 w 9360694"/>
              <a:gd name="connsiteY14" fmla="*/ 145650 h 8083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360694" h="8083685">
                <a:moveTo>
                  <a:pt x="1145267" y="0"/>
                </a:moveTo>
                <a:lnTo>
                  <a:pt x="9360694" y="0"/>
                </a:lnTo>
                <a:lnTo>
                  <a:pt x="9360694" y="5685579"/>
                </a:lnTo>
                <a:cubicBezTo>
                  <a:pt x="9267954" y="5778769"/>
                  <a:pt x="9187348" y="5860732"/>
                  <a:pt x="9085074" y="5963278"/>
                </a:cubicBezTo>
                <a:cubicBezTo>
                  <a:pt x="8156804" y="6891061"/>
                  <a:pt x="7637634" y="7410903"/>
                  <a:pt x="6952916" y="7772809"/>
                </a:cubicBezTo>
                <a:cubicBezTo>
                  <a:pt x="6580168" y="7954231"/>
                  <a:pt x="6179548" y="8056280"/>
                  <a:pt x="5775734" y="8078958"/>
                </a:cubicBezTo>
                <a:lnTo>
                  <a:pt x="5607254" y="8083685"/>
                </a:lnTo>
                <a:lnTo>
                  <a:pt x="5597844" y="8083685"/>
                </a:lnTo>
                <a:lnTo>
                  <a:pt x="5429400" y="8078958"/>
                </a:lnTo>
                <a:cubicBezTo>
                  <a:pt x="5025754" y="8056280"/>
                  <a:pt x="4625796" y="7954231"/>
                  <a:pt x="4253048" y="7772809"/>
                </a:cubicBezTo>
                <a:cubicBezTo>
                  <a:pt x="3568332" y="7410903"/>
                  <a:pt x="3048292" y="6891061"/>
                  <a:pt x="2120457" y="5963278"/>
                </a:cubicBezTo>
                <a:cubicBezTo>
                  <a:pt x="1192622" y="5035495"/>
                  <a:pt x="673017" y="4515652"/>
                  <a:pt x="311156" y="3830762"/>
                </a:cubicBezTo>
                <a:cubicBezTo>
                  <a:pt x="104008" y="3404858"/>
                  <a:pt x="0" y="2943025"/>
                  <a:pt x="0" y="2481192"/>
                </a:cubicBezTo>
                <a:cubicBezTo>
                  <a:pt x="0" y="2019359"/>
                  <a:pt x="104008" y="1557152"/>
                  <a:pt x="311156" y="1130874"/>
                </a:cubicBezTo>
                <a:cubicBezTo>
                  <a:pt x="493549" y="785715"/>
                  <a:pt x="718743" y="480959"/>
                  <a:pt x="1014320" y="145650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</p:spPr>
        <p:txBody>
          <a:bodyPr wrap="square">
            <a:noAutofit/>
          </a:bodyPr>
          <a:lstStyle>
            <a:lvl1pPr algn="l">
              <a:defRPr sz="2400"/>
            </a:lvl1pPr>
          </a:lstStyle>
          <a:p>
            <a:r>
              <a:rPr lang="en-US"/>
              <a:t>Drag To Upload Image</a:t>
            </a:r>
          </a:p>
        </p:txBody>
      </p:sp>
    </p:spTree>
    <p:extLst>
      <p:ext uri="{BB962C8B-B14F-4D97-AF65-F5344CB8AC3E}">
        <p14:creationId xmlns:p14="http://schemas.microsoft.com/office/powerpoint/2010/main" val="2416100036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apitan Main Slide">
    <p:bg>
      <p:bgPr>
        <a:gradFill>
          <a:gsLst>
            <a:gs pos="0">
              <a:srgbClr val="F19AAF"/>
            </a:gs>
            <a:gs pos="100000">
              <a:srgbClr val="C46873"/>
            </a:gs>
          </a:gsLst>
          <a:lin ang="3076509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9143998" y="1270000"/>
            <a:ext cx="13970001" cy="11176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</p:spPr>
        <p:txBody>
          <a:bodyPr/>
          <a:lstStyle>
            <a:lvl1pPr algn="l">
              <a:defRPr sz="2400"/>
            </a:lvl1pPr>
          </a:lstStyle>
          <a:p>
            <a:r>
              <a:rPr lang="en-US"/>
              <a:t>Drag To Upload Image</a:t>
            </a:r>
          </a:p>
        </p:txBody>
      </p:sp>
    </p:spTree>
    <p:extLst>
      <p:ext uri="{BB962C8B-B14F-4D97-AF65-F5344CB8AC3E}">
        <p14:creationId xmlns:p14="http://schemas.microsoft.com/office/powerpoint/2010/main" val="2230452505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apitan 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10028302" y="1267749"/>
            <a:ext cx="6540501" cy="5588001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</p:spPr>
        <p:txBody>
          <a:bodyPr/>
          <a:lstStyle>
            <a:lvl1pPr algn="l">
              <a:defRPr sz="2400"/>
            </a:lvl1pPr>
          </a:lstStyle>
          <a:p>
            <a:r>
              <a:rPr lang="en-US"/>
              <a:t>Drag To Upload Image</a:t>
            </a:r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16573499" y="6855750"/>
            <a:ext cx="6540501" cy="5588001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</p:spPr>
        <p:txBody>
          <a:bodyPr/>
          <a:lstStyle>
            <a:lvl1pPr algn="l">
              <a:defRPr sz="2400"/>
            </a:lvl1pPr>
          </a:lstStyle>
          <a:p>
            <a:r>
              <a:rPr lang="en-US"/>
              <a:t>Drag To Upload Image</a:t>
            </a:r>
          </a:p>
        </p:txBody>
      </p:sp>
    </p:spTree>
    <p:extLst>
      <p:ext uri="{BB962C8B-B14F-4D97-AF65-F5344CB8AC3E}">
        <p14:creationId xmlns:p14="http://schemas.microsoft.com/office/powerpoint/2010/main" val="3023759903"/>
      </p:ext>
    </p:extLst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apitan 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10032367" y="3046476"/>
            <a:ext cx="4059936" cy="381304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</p:spPr>
        <p:txBody>
          <a:bodyPr/>
          <a:lstStyle>
            <a:lvl1pPr algn="l">
              <a:defRPr sz="2400"/>
            </a:lvl1pPr>
          </a:lstStyle>
          <a:p>
            <a:r>
              <a:rPr lang="en-US"/>
              <a:t>Drag To Upload Image</a:t>
            </a:r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18156303" y="3046476"/>
            <a:ext cx="4059936" cy="381304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</p:spPr>
        <p:txBody>
          <a:bodyPr/>
          <a:lstStyle>
            <a:lvl1pPr algn="l">
              <a:defRPr sz="2400"/>
            </a:lvl1pPr>
          </a:lstStyle>
          <a:p>
            <a:r>
              <a:rPr lang="en-US"/>
              <a:t>Drag To Upload Image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14092301" y="6854952"/>
            <a:ext cx="4059936" cy="381304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</p:spPr>
        <p:txBody>
          <a:bodyPr/>
          <a:lstStyle>
            <a:lvl1pPr algn="l">
              <a:defRPr sz="2400"/>
            </a:lvl1pPr>
          </a:lstStyle>
          <a:p>
            <a:r>
              <a:rPr lang="en-US"/>
              <a:t>Drag To Upload Image</a:t>
            </a:r>
          </a:p>
        </p:txBody>
      </p:sp>
    </p:spTree>
    <p:extLst>
      <p:ext uri="{BB962C8B-B14F-4D97-AF65-F5344CB8AC3E}">
        <p14:creationId xmlns:p14="http://schemas.microsoft.com/office/powerpoint/2010/main" val="610768167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apitan 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16120236" y="6857238"/>
            <a:ext cx="6096001" cy="381304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</p:spPr>
        <p:txBody>
          <a:bodyPr/>
          <a:lstStyle>
            <a:lvl1pPr algn="l">
              <a:defRPr sz="2400"/>
            </a:lvl1pPr>
          </a:lstStyle>
          <a:p>
            <a:r>
              <a:rPr lang="en-US"/>
              <a:t>Drag To Upload Image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10036432" y="3046476"/>
            <a:ext cx="6083805" cy="381304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</p:spPr>
        <p:txBody>
          <a:bodyPr/>
          <a:lstStyle>
            <a:lvl1pPr algn="l">
              <a:defRPr sz="2400"/>
            </a:lvl1pPr>
          </a:lstStyle>
          <a:p>
            <a:r>
              <a:rPr lang="en-US"/>
              <a:t>Drag To Upload Image</a:t>
            </a:r>
          </a:p>
        </p:txBody>
      </p:sp>
    </p:spTree>
    <p:extLst>
      <p:ext uri="{BB962C8B-B14F-4D97-AF65-F5344CB8AC3E}">
        <p14:creationId xmlns:p14="http://schemas.microsoft.com/office/powerpoint/2010/main" val="15261658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apitan 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10028303" y="1267750"/>
            <a:ext cx="6317060" cy="111805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</p:spPr>
        <p:txBody>
          <a:bodyPr/>
          <a:lstStyle>
            <a:lvl1pPr algn="l">
              <a:defRPr sz="2400"/>
            </a:lvl1pPr>
          </a:lstStyle>
          <a:p>
            <a:r>
              <a:rPr lang="en-US"/>
              <a:t>Drag To Upload Image</a:t>
            </a:r>
          </a:p>
        </p:txBody>
      </p:sp>
    </p:spTree>
    <p:extLst>
      <p:ext uri="{BB962C8B-B14F-4D97-AF65-F5344CB8AC3E}">
        <p14:creationId xmlns:p14="http://schemas.microsoft.com/office/powerpoint/2010/main" val="127761111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apitan 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7175500" y="3048000"/>
            <a:ext cx="5016500" cy="7620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</p:spPr>
        <p:txBody>
          <a:bodyPr/>
          <a:lstStyle>
            <a:lvl1pPr algn="l">
              <a:defRPr sz="2400"/>
            </a:lvl1pPr>
          </a:lstStyle>
          <a:p>
            <a:r>
              <a:rPr lang="en-US" dirty="0"/>
              <a:t>Drag To Upload Image</a:t>
            </a:r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12192000" y="3048000"/>
            <a:ext cx="5016500" cy="7620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</p:spPr>
        <p:txBody>
          <a:bodyPr/>
          <a:lstStyle>
            <a:lvl1pPr algn="l">
              <a:defRPr sz="2400"/>
            </a:lvl1pPr>
          </a:lstStyle>
          <a:p>
            <a:r>
              <a:rPr lang="en-US"/>
              <a:t>Drag To Upload Image</a:t>
            </a:r>
          </a:p>
        </p:txBody>
      </p:sp>
    </p:spTree>
    <p:extLst>
      <p:ext uri="{BB962C8B-B14F-4D97-AF65-F5344CB8AC3E}">
        <p14:creationId xmlns:p14="http://schemas.microsoft.com/office/powerpoint/2010/main" val="422920999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Capitan 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5" name="Freeform 4"/>
          <p:cNvSpPr>
            <a:spLocks noGrp="1"/>
          </p:cNvSpPr>
          <p:nvPr>
            <p:ph type="pic" sz="quarter" idx="12" hasCustomPrompt="1"/>
          </p:nvPr>
        </p:nvSpPr>
        <p:spPr>
          <a:xfrm>
            <a:off x="13268900" y="4144071"/>
            <a:ext cx="5714933" cy="5427662"/>
          </a:xfrm>
          <a:custGeom>
            <a:avLst/>
            <a:gdLst>
              <a:gd name="connsiteX0" fmla="*/ 1360843 w 5714933"/>
              <a:gd name="connsiteY0" fmla="*/ 3178952 h 5427662"/>
              <a:gd name="connsiteX1" fmla="*/ 1241843 w 5714933"/>
              <a:gd name="connsiteY1" fmla="*/ 3540545 h 5427662"/>
              <a:gd name="connsiteX2" fmla="*/ 2865092 w 5714933"/>
              <a:gd name="connsiteY2" fmla="*/ 4233829 h 5427662"/>
              <a:gd name="connsiteX3" fmla="*/ 4487797 w 5714933"/>
              <a:gd name="connsiteY3" fmla="*/ 3540545 h 5427662"/>
              <a:gd name="connsiteX4" fmla="*/ 4354091 w 5714933"/>
              <a:gd name="connsiteY4" fmla="*/ 3178952 h 5427662"/>
              <a:gd name="connsiteX5" fmla="*/ 5470841 w 5714933"/>
              <a:gd name="connsiteY5" fmla="*/ 3631006 h 5427662"/>
              <a:gd name="connsiteX6" fmla="*/ 5500523 w 5714933"/>
              <a:gd name="connsiteY6" fmla="*/ 4158444 h 5427662"/>
              <a:gd name="connsiteX7" fmla="*/ 3400729 w 5714933"/>
              <a:gd name="connsiteY7" fmla="*/ 5303531 h 5427662"/>
              <a:gd name="connsiteX8" fmla="*/ 3004694 w 5714933"/>
              <a:gd name="connsiteY8" fmla="*/ 5419893 h 5427662"/>
              <a:gd name="connsiteX9" fmla="*/ 2857486 w 5714933"/>
              <a:gd name="connsiteY9" fmla="*/ 5427662 h 5427662"/>
              <a:gd name="connsiteX10" fmla="*/ 2857448 w 5714933"/>
              <a:gd name="connsiteY10" fmla="*/ 5427662 h 5427662"/>
              <a:gd name="connsiteX11" fmla="*/ 2710240 w 5714933"/>
              <a:gd name="connsiteY11" fmla="*/ 5419893 h 5427662"/>
              <a:gd name="connsiteX12" fmla="*/ 2314206 w 5714933"/>
              <a:gd name="connsiteY12" fmla="*/ 5303531 h 5427662"/>
              <a:gd name="connsiteX13" fmla="*/ 214411 w 5714933"/>
              <a:gd name="connsiteY13" fmla="*/ 4158444 h 5427662"/>
              <a:gd name="connsiteX14" fmla="*/ 244093 w 5714933"/>
              <a:gd name="connsiteY14" fmla="*/ 3631006 h 5427662"/>
              <a:gd name="connsiteX15" fmla="*/ 1360843 w 5714933"/>
              <a:gd name="connsiteY15" fmla="*/ 3178952 h 5427662"/>
              <a:gd name="connsiteX16" fmla="*/ 1852093 w 5714933"/>
              <a:gd name="connsiteY16" fmla="*/ 1823293 h 5427662"/>
              <a:gd name="connsiteX17" fmla="*/ 2865092 w 5714933"/>
              <a:gd name="connsiteY17" fmla="*/ 2215039 h 5427662"/>
              <a:gd name="connsiteX18" fmla="*/ 3877547 w 5714933"/>
              <a:gd name="connsiteY18" fmla="*/ 1823293 h 5427662"/>
              <a:gd name="connsiteX19" fmla="*/ 4205137 w 5714933"/>
              <a:gd name="connsiteY19" fmla="*/ 2772129 h 5427662"/>
              <a:gd name="connsiteX20" fmla="*/ 2865092 w 5714933"/>
              <a:gd name="connsiteY20" fmla="*/ 3329721 h 5427662"/>
              <a:gd name="connsiteX21" fmla="*/ 1524775 w 5714933"/>
              <a:gd name="connsiteY21" fmla="*/ 2772129 h 5427662"/>
              <a:gd name="connsiteX22" fmla="*/ 1852093 w 5714933"/>
              <a:gd name="connsiteY22" fmla="*/ 1823293 h 5427662"/>
              <a:gd name="connsiteX23" fmla="*/ 2865092 w 5714933"/>
              <a:gd name="connsiteY23" fmla="*/ 0 h 5427662"/>
              <a:gd name="connsiteX24" fmla="*/ 3296706 w 5714933"/>
              <a:gd name="connsiteY24" fmla="*/ 195999 h 5427662"/>
              <a:gd name="connsiteX25" fmla="*/ 3594343 w 5714933"/>
              <a:gd name="connsiteY25" fmla="*/ 1054374 h 5427662"/>
              <a:gd name="connsiteX26" fmla="*/ 2865092 w 5714933"/>
              <a:gd name="connsiteY26" fmla="*/ 1310932 h 5427662"/>
              <a:gd name="connsiteX27" fmla="*/ 2120592 w 5714933"/>
              <a:gd name="connsiteY27" fmla="*/ 1054374 h 5427662"/>
              <a:gd name="connsiteX28" fmla="*/ 2433206 w 5714933"/>
              <a:gd name="connsiteY28" fmla="*/ 195999 h 5427662"/>
              <a:gd name="connsiteX29" fmla="*/ 2865092 w 5714933"/>
              <a:gd name="connsiteY29" fmla="*/ 0 h 5427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5714933" h="5427662">
                <a:moveTo>
                  <a:pt x="1360843" y="3178952"/>
                </a:moveTo>
                <a:cubicBezTo>
                  <a:pt x="1360843" y="3178952"/>
                  <a:pt x="1360843" y="3178952"/>
                  <a:pt x="1241843" y="3540545"/>
                </a:cubicBezTo>
                <a:cubicBezTo>
                  <a:pt x="1241843" y="3932292"/>
                  <a:pt x="1986343" y="4233829"/>
                  <a:pt x="2865092" y="4233829"/>
                </a:cubicBezTo>
                <a:cubicBezTo>
                  <a:pt x="3743569" y="4233829"/>
                  <a:pt x="4472819" y="3932292"/>
                  <a:pt x="4487797" y="3540545"/>
                </a:cubicBezTo>
                <a:cubicBezTo>
                  <a:pt x="4487797" y="3540545"/>
                  <a:pt x="4488069" y="3540545"/>
                  <a:pt x="4354091" y="3178952"/>
                </a:cubicBezTo>
                <a:cubicBezTo>
                  <a:pt x="4354091" y="3178952"/>
                  <a:pt x="4354091" y="3178952"/>
                  <a:pt x="5470841" y="3631006"/>
                </a:cubicBezTo>
                <a:cubicBezTo>
                  <a:pt x="5783455" y="3766698"/>
                  <a:pt x="5798431" y="3992599"/>
                  <a:pt x="5500523" y="4158444"/>
                </a:cubicBezTo>
                <a:cubicBezTo>
                  <a:pt x="5500523" y="4158444"/>
                  <a:pt x="5500251" y="4158444"/>
                  <a:pt x="3400729" y="5303531"/>
                </a:cubicBezTo>
                <a:cubicBezTo>
                  <a:pt x="3289013" y="5365533"/>
                  <a:pt x="3150338" y="5404356"/>
                  <a:pt x="3004694" y="5419893"/>
                </a:cubicBezTo>
                <a:lnTo>
                  <a:pt x="2857486" y="5427662"/>
                </a:lnTo>
                <a:lnTo>
                  <a:pt x="2857448" y="5427662"/>
                </a:lnTo>
                <a:lnTo>
                  <a:pt x="2710240" y="5419893"/>
                </a:lnTo>
                <a:cubicBezTo>
                  <a:pt x="2564596" y="5404356"/>
                  <a:pt x="2425922" y="5365533"/>
                  <a:pt x="2314206" y="5303531"/>
                </a:cubicBezTo>
                <a:cubicBezTo>
                  <a:pt x="2314206" y="5303531"/>
                  <a:pt x="2313933" y="5303531"/>
                  <a:pt x="214411" y="4158444"/>
                </a:cubicBezTo>
                <a:cubicBezTo>
                  <a:pt x="-83497" y="3992599"/>
                  <a:pt x="-68520" y="3766698"/>
                  <a:pt x="244093" y="3631006"/>
                </a:cubicBezTo>
                <a:cubicBezTo>
                  <a:pt x="244093" y="3631006"/>
                  <a:pt x="244093" y="3631006"/>
                  <a:pt x="1360843" y="3178952"/>
                </a:cubicBezTo>
                <a:close/>
                <a:moveTo>
                  <a:pt x="1852093" y="1823293"/>
                </a:moveTo>
                <a:cubicBezTo>
                  <a:pt x="1926706" y="2049194"/>
                  <a:pt x="2358593" y="2215039"/>
                  <a:pt x="2865092" y="2215039"/>
                </a:cubicBezTo>
                <a:cubicBezTo>
                  <a:pt x="3356342" y="2215039"/>
                  <a:pt x="3787955" y="2049194"/>
                  <a:pt x="3877547" y="1823293"/>
                </a:cubicBezTo>
                <a:cubicBezTo>
                  <a:pt x="3981569" y="2139655"/>
                  <a:pt x="4101113" y="2470843"/>
                  <a:pt x="4205137" y="2772129"/>
                </a:cubicBezTo>
                <a:cubicBezTo>
                  <a:pt x="4175455" y="3088491"/>
                  <a:pt x="3579637" y="3329721"/>
                  <a:pt x="2865092" y="3329721"/>
                </a:cubicBezTo>
                <a:cubicBezTo>
                  <a:pt x="2150274" y="3329721"/>
                  <a:pt x="1554457" y="3088491"/>
                  <a:pt x="1524775" y="2772129"/>
                </a:cubicBezTo>
                <a:cubicBezTo>
                  <a:pt x="1629070" y="2470843"/>
                  <a:pt x="1733093" y="2139655"/>
                  <a:pt x="1852093" y="1823293"/>
                </a:cubicBezTo>
                <a:close/>
                <a:moveTo>
                  <a:pt x="2865092" y="0"/>
                </a:moveTo>
                <a:cubicBezTo>
                  <a:pt x="3043728" y="0"/>
                  <a:pt x="3252047" y="60559"/>
                  <a:pt x="3296706" y="195999"/>
                </a:cubicBezTo>
                <a:cubicBezTo>
                  <a:pt x="3371319" y="391998"/>
                  <a:pt x="3475342" y="692781"/>
                  <a:pt x="3594343" y="1054374"/>
                </a:cubicBezTo>
                <a:cubicBezTo>
                  <a:pt x="3505024" y="1205142"/>
                  <a:pt x="3192683" y="1310932"/>
                  <a:pt x="2865092" y="1310932"/>
                </a:cubicBezTo>
                <a:cubicBezTo>
                  <a:pt x="2522524" y="1310932"/>
                  <a:pt x="2209910" y="1205142"/>
                  <a:pt x="2120592" y="1054374"/>
                </a:cubicBezTo>
                <a:cubicBezTo>
                  <a:pt x="2254569" y="692781"/>
                  <a:pt x="2358865" y="391998"/>
                  <a:pt x="2433206" y="195999"/>
                </a:cubicBezTo>
                <a:cubicBezTo>
                  <a:pt x="2477865" y="60559"/>
                  <a:pt x="2671479" y="0"/>
                  <a:pt x="2865092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</p:spPr>
        <p:txBody>
          <a:bodyPr wrap="square">
            <a:noAutofit/>
          </a:bodyPr>
          <a:lstStyle>
            <a:lvl1pPr algn="l">
              <a:defRPr sz="2400"/>
            </a:lvl1pPr>
          </a:lstStyle>
          <a:p>
            <a:r>
              <a:rPr lang="en-US"/>
              <a:t>Drag To Upload Image</a:t>
            </a:r>
          </a:p>
        </p:txBody>
      </p:sp>
    </p:spTree>
    <p:extLst>
      <p:ext uri="{BB962C8B-B14F-4D97-AF65-F5344CB8AC3E}">
        <p14:creationId xmlns:p14="http://schemas.microsoft.com/office/powerpoint/2010/main" val="655761760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apitan 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14867019" y="4571338"/>
            <a:ext cx="7357270" cy="3681016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</p:spPr>
        <p:txBody>
          <a:bodyPr/>
          <a:lstStyle>
            <a:lvl1pPr algn="l">
              <a:defRPr sz="2400"/>
            </a:lvl1pPr>
          </a:lstStyle>
          <a:p>
            <a:r>
              <a:rPr lang="en-US"/>
              <a:t>Drag To Upload Image</a:t>
            </a:r>
          </a:p>
        </p:txBody>
      </p:sp>
    </p:spTree>
    <p:extLst>
      <p:ext uri="{BB962C8B-B14F-4D97-AF65-F5344CB8AC3E}">
        <p14:creationId xmlns:p14="http://schemas.microsoft.com/office/powerpoint/2010/main" val="1765277843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apitan 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9" name="Freeform 8"/>
          <p:cNvSpPr>
            <a:spLocks noGrp="1"/>
          </p:cNvSpPr>
          <p:nvPr>
            <p:ph type="pic" sz="quarter" idx="10" hasCustomPrompt="1"/>
          </p:nvPr>
        </p:nvSpPr>
        <p:spPr>
          <a:xfrm>
            <a:off x="10300816" y="5650091"/>
            <a:ext cx="2415341" cy="2424124"/>
          </a:xfrm>
          <a:custGeom>
            <a:avLst/>
            <a:gdLst>
              <a:gd name="connsiteX0" fmla="*/ 1202957 w 2415341"/>
              <a:gd name="connsiteY0" fmla="*/ 0 h 2424124"/>
              <a:gd name="connsiteX1" fmla="*/ 1212496 w 2415341"/>
              <a:gd name="connsiteY1" fmla="*/ 0 h 2424124"/>
              <a:gd name="connsiteX2" fmla="*/ 1544467 w 2415341"/>
              <a:gd name="connsiteY2" fmla="*/ 83947 h 2424124"/>
              <a:gd name="connsiteX3" fmla="*/ 1971045 w 2415341"/>
              <a:gd name="connsiteY3" fmla="*/ 448688 h 2424124"/>
              <a:gd name="connsiteX4" fmla="*/ 2335786 w 2415341"/>
              <a:gd name="connsiteY4" fmla="*/ 875266 h 2424124"/>
              <a:gd name="connsiteX5" fmla="*/ 2414050 w 2415341"/>
              <a:gd name="connsiteY5" fmla="*/ 1121861 h 2424124"/>
              <a:gd name="connsiteX6" fmla="*/ 2415341 w 2415341"/>
              <a:gd name="connsiteY6" fmla="*/ 1141255 h 2424124"/>
              <a:gd name="connsiteX7" fmla="*/ 2415341 w 2415341"/>
              <a:gd name="connsiteY7" fmla="*/ 1282807 h 2424124"/>
              <a:gd name="connsiteX8" fmla="*/ 2414050 w 2415341"/>
              <a:gd name="connsiteY8" fmla="*/ 1302216 h 2424124"/>
              <a:gd name="connsiteX9" fmla="*/ 2335786 w 2415341"/>
              <a:gd name="connsiteY9" fmla="*/ 1548858 h 2424124"/>
              <a:gd name="connsiteX10" fmla="*/ 1971045 w 2415341"/>
              <a:gd name="connsiteY10" fmla="*/ 1975325 h 2424124"/>
              <a:gd name="connsiteX11" fmla="*/ 1544467 w 2415341"/>
              <a:gd name="connsiteY11" fmla="*/ 2340178 h 2424124"/>
              <a:gd name="connsiteX12" fmla="*/ 1212496 w 2415341"/>
              <a:gd name="connsiteY12" fmla="*/ 2424124 h 2424124"/>
              <a:gd name="connsiteX13" fmla="*/ 1202957 w 2415341"/>
              <a:gd name="connsiteY13" fmla="*/ 2424124 h 2424124"/>
              <a:gd name="connsiteX14" fmla="*/ 870874 w 2415341"/>
              <a:gd name="connsiteY14" fmla="*/ 2340178 h 2424124"/>
              <a:gd name="connsiteX15" fmla="*/ 444408 w 2415341"/>
              <a:gd name="connsiteY15" fmla="*/ 1975325 h 2424124"/>
              <a:gd name="connsiteX16" fmla="*/ 79555 w 2415341"/>
              <a:gd name="connsiteY16" fmla="*/ 1548858 h 2424124"/>
              <a:gd name="connsiteX17" fmla="*/ 1291 w 2415341"/>
              <a:gd name="connsiteY17" fmla="*/ 1302216 h 2424124"/>
              <a:gd name="connsiteX18" fmla="*/ 0 w 2415341"/>
              <a:gd name="connsiteY18" fmla="*/ 1282802 h 2424124"/>
              <a:gd name="connsiteX19" fmla="*/ 0 w 2415341"/>
              <a:gd name="connsiteY19" fmla="*/ 1141261 h 2424124"/>
              <a:gd name="connsiteX20" fmla="*/ 1291 w 2415341"/>
              <a:gd name="connsiteY20" fmla="*/ 1121861 h 2424124"/>
              <a:gd name="connsiteX21" fmla="*/ 79555 w 2415341"/>
              <a:gd name="connsiteY21" fmla="*/ 875266 h 2424124"/>
              <a:gd name="connsiteX22" fmla="*/ 444408 w 2415341"/>
              <a:gd name="connsiteY22" fmla="*/ 448688 h 2424124"/>
              <a:gd name="connsiteX23" fmla="*/ 870874 w 2415341"/>
              <a:gd name="connsiteY23" fmla="*/ 83947 h 2424124"/>
              <a:gd name="connsiteX24" fmla="*/ 1202957 w 2415341"/>
              <a:gd name="connsiteY24" fmla="*/ 0 h 2424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2415341" h="2424124">
                <a:moveTo>
                  <a:pt x="1202957" y="0"/>
                </a:moveTo>
                <a:lnTo>
                  <a:pt x="1212496" y="0"/>
                </a:lnTo>
                <a:cubicBezTo>
                  <a:pt x="1326520" y="786"/>
                  <a:pt x="1440656" y="28731"/>
                  <a:pt x="1544467" y="83947"/>
                </a:cubicBezTo>
                <a:cubicBezTo>
                  <a:pt x="1685650" y="163404"/>
                  <a:pt x="1803601" y="281356"/>
                  <a:pt x="1971045" y="448688"/>
                </a:cubicBezTo>
                <a:cubicBezTo>
                  <a:pt x="2138378" y="616132"/>
                  <a:pt x="2256329" y="734083"/>
                  <a:pt x="2335786" y="875266"/>
                </a:cubicBezTo>
                <a:cubicBezTo>
                  <a:pt x="2377199" y="953125"/>
                  <a:pt x="2403271" y="1036790"/>
                  <a:pt x="2414050" y="1121861"/>
                </a:cubicBezTo>
                <a:lnTo>
                  <a:pt x="2415341" y="1141255"/>
                </a:lnTo>
                <a:lnTo>
                  <a:pt x="2415341" y="1282807"/>
                </a:lnTo>
                <a:lnTo>
                  <a:pt x="2414050" y="1302216"/>
                </a:lnTo>
                <a:cubicBezTo>
                  <a:pt x="2403271" y="1387334"/>
                  <a:pt x="2377199" y="1471000"/>
                  <a:pt x="2335786" y="1548858"/>
                </a:cubicBezTo>
                <a:cubicBezTo>
                  <a:pt x="2256329" y="1689929"/>
                  <a:pt x="2138378" y="1807993"/>
                  <a:pt x="1971045" y="1975325"/>
                </a:cubicBezTo>
                <a:cubicBezTo>
                  <a:pt x="1803601" y="2142769"/>
                  <a:pt x="1685650" y="2260720"/>
                  <a:pt x="1544467" y="2340178"/>
                </a:cubicBezTo>
                <a:cubicBezTo>
                  <a:pt x="1440656" y="2395394"/>
                  <a:pt x="1326520" y="2423339"/>
                  <a:pt x="1212496" y="2424124"/>
                </a:cubicBezTo>
                <a:cubicBezTo>
                  <a:pt x="1209242" y="2424124"/>
                  <a:pt x="1206099" y="2424124"/>
                  <a:pt x="1202957" y="2424124"/>
                </a:cubicBezTo>
                <a:cubicBezTo>
                  <a:pt x="1088821" y="2423339"/>
                  <a:pt x="974685" y="2395394"/>
                  <a:pt x="870874" y="2340178"/>
                </a:cubicBezTo>
                <a:cubicBezTo>
                  <a:pt x="729804" y="2260720"/>
                  <a:pt x="611740" y="2142769"/>
                  <a:pt x="444408" y="1975325"/>
                </a:cubicBezTo>
                <a:cubicBezTo>
                  <a:pt x="276964" y="1807993"/>
                  <a:pt x="159012" y="1689929"/>
                  <a:pt x="79555" y="1548858"/>
                </a:cubicBezTo>
                <a:cubicBezTo>
                  <a:pt x="38142" y="1471000"/>
                  <a:pt x="12071" y="1387334"/>
                  <a:pt x="1291" y="1302216"/>
                </a:cubicBezTo>
                <a:lnTo>
                  <a:pt x="0" y="1282802"/>
                </a:lnTo>
                <a:lnTo>
                  <a:pt x="0" y="1141261"/>
                </a:lnTo>
                <a:lnTo>
                  <a:pt x="1291" y="1121861"/>
                </a:lnTo>
                <a:cubicBezTo>
                  <a:pt x="12071" y="1036790"/>
                  <a:pt x="38142" y="953125"/>
                  <a:pt x="79555" y="875266"/>
                </a:cubicBezTo>
                <a:cubicBezTo>
                  <a:pt x="159012" y="734083"/>
                  <a:pt x="276964" y="616132"/>
                  <a:pt x="444408" y="448688"/>
                </a:cubicBezTo>
                <a:cubicBezTo>
                  <a:pt x="611740" y="281356"/>
                  <a:pt x="729804" y="163404"/>
                  <a:pt x="870874" y="83947"/>
                </a:cubicBezTo>
                <a:cubicBezTo>
                  <a:pt x="974685" y="28731"/>
                  <a:pt x="1088821" y="786"/>
                  <a:pt x="1202957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</p:spPr>
        <p:txBody>
          <a:bodyPr wrap="square">
            <a:noAutofit/>
          </a:bodyPr>
          <a:lstStyle>
            <a:lvl1pPr algn="l">
              <a:defRPr sz="2400"/>
            </a:lvl1pPr>
          </a:lstStyle>
          <a:p>
            <a:r>
              <a:rPr lang="en-US"/>
              <a:t>Drag To Upload Image</a:t>
            </a:r>
          </a:p>
        </p:txBody>
      </p:sp>
      <p:sp>
        <p:nvSpPr>
          <p:cNvPr id="10" name="Freeform 9"/>
          <p:cNvSpPr>
            <a:spLocks noGrp="1"/>
          </p:cNvSpPr>
          <p:nvPr>
            <p:ph type="pic" sz="quarter" idx="11" hasCustomPrompt="1"/>
          </p:nvPr>
        </p:nvSpPr>
        <p:spPr>
          <a:xfrm>
            <a:off x="14918652" y="5658637"/>
            <a:ext cx="2415340" cy="2424125"/>
          </a:xfrm>
          <a:custGeom>
            <a:avLst/>
            <a:gdLst>
              <a:gd name="connsiteX0" fmla="*/ 1198565 w 2415340"/>
              <a:gd name="connsiteY0" fmla="*/ 0 h 2424125"/>
              <a:gd name="connsiteX1" fmla="*/ 1208104 w 2415340"/>
              <a:gd name="connsiteY1" fmla="*/ 0 h 2424125"/>
              <a:gd name="connsiteX2" fmla="*/ 1540075 w 2415340"/>
              <a:gd name="connsiteY2" fmla="*/ 83947 h 2424125"/>
              <a:gd name="connsiteX3" fmla="*/ 1966654 w 2415340"/>
              <a:gd name="connsiteY3" fmla="*/ 448688 h 2424125"/>
              <a:gd name="connsiteX4" fmla="*/ 2331394 w 2415340"/>
              <a:gd name="connsiteY4" fmla="*/ 875266 h 2424125"/>
              <a:gd name="connsiteX5" fmla="*/ 2415340 w 2415340"/>
              <a:gd name="connsiteY5" fmla="*/ 1207237 h 2424125"/>
              <a:gd name="connsiteX6" fmla="*/ 2415340 w 2415340"/>
              <a:gd name="connsiteY6" fmla="*/ 1216776 h 2424125"/>
              <a:gd name="connsiteX7" fmla="*/ 2331394 w 2415340"/>
              <a:gd name="connsiteY7" fmla="*/ 1548859 h 2424125"/>
              <a:gd name="connsiteX8" fmla="*/ 1966654 w 2415340"/>
              <a:gd name="connsiteY8" fmla="*/ 1975325 h 2424125"/>
              <a:gd name="connsiteX9" fmla="*/ 1540075 w 2415340"/>
              <a:gd name="connsiteY9" fmla="*/ 2340179 h 2424125"/>
              <a:gd name="connsiteX10" fmla="*/ 1208104 w 2415340"/>
              <a:gd name="connsiteY10" fmla="*/ 2424125 h 2424125"/>
              <a:gd name="connsiteX11" fmla="*/ 1198565 w 2415340"/>
              <a:gd name="connsiteY11" fmla="*/ 2424125 h 2424125"/>
              <a:gd name="connsiteX12" fmla="*/ 866482 w 2415340"/>
              <a:gd name="connsiteY12" fmla="*/ 2340179 h 2424125"/>
              <a:gd name="connsiteX13" fmla="*/ 440016 w 2415340"/>
              <a:gd name="connsiteY13" fmla="*/ 1975325 h 2424125"/>
              <a:gd name="connsiteX14" fmla="*/ 75163 w 2415340"/>
              <a:gd name="connsiteY14" fmla="*/ 1548859 h 2424125"/>
              <a:gd name="connsiteX15" fmla="*/ 12778 w 2415340"/>
              <a:gd name="connsiteY15" fmla="*/ 1386690 h 2424125"/>
              <a:gd name="connsiteX16" fmla="*/ 0 w 2415340"/>
              <a:gd name="connsiteY16" fmla="*/ 1318712 h 2424125"/>
              <a:gd name="connsiteX17" fmla="*/ 0 w 2415340"/>
              <a:gd name="connsiteY17" fmla="*/ 1105373 h 2424125"/>
              <a:gd name="connsiteX18" fmla="*/ 12778 w 2415340"/>
              <a:gd name="connsiteY18" fmla="*/ 1037422 h 2424125"/>
              <a:gd name="connsiteX19" fmla="*/ 75163 w 2415340"/>
              <a:gd name="connsiteY19" fmla="*/ 875266 h 2424125"/>
              <a:gd name="connsiteX20" fmla="*/ 440016 w 2415340"/>
              <a:gd name="connsiteY20" fmla="*/ 448688 h 2424125"/>
              <a:gd name="connsiteX21" fmla="*/ 866482 w 2415340"/>
              <a:gd name="connsiteY21" fmla="*/ 83947 h 2424125"/>
              <a:gd name="connsiteX22" fmla="*/ 1198565 w 2415340"/>
              <a:gd name="connsiteY22" fmla="*/ 0 h 2424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415340" h="2424125">
                <a:moveTo>
                  <a:pt x="1198565" y="0"/>
                </a:moveTo>
                <a:lnTo>
                  <a:pt x="1208104" y="0"/>
                </a:lnTo>
                <a:cubicBezTo>
                  <a:pt x="1322128" y="786"/>
                  <a:pt x="1436264" y="28731"/>
                  <a:pt x="1540075" y="83947"/>
                </a:cubicBezTo>
                <a:cubicBezTo>
                  <a:pt x="1681258" y="163404"/>
                  <a:pt x="1799209" y="281356"/>
                  <a:pt x="1966654" y="448688"/>
                </a:cubicBezTo>
                <a:cubicBezTo>
                  <a:pt x="2133986" y="616132"/>
                  <a:pt x="2251936" y="734084"/>
                  <a:pt x="2331394" y="875266"/>
                </a:cubicBezTo>
                <a:cubicBezTo>
                  <a:pt x="2386610" y="979077"/>
                  <a:pt x="2414556" y="1093213"/>
                  <a:pt x="2415340" y="1207237"/>
                </a:cubicBezTo>
                <a:lnTo>
                  <a:pt x="2415340" y="1216776"/>
                </a:lnTo>
                <a:cubicBezTo>
                  <a:pt x="2414556" y="1330912"/>
                  <a:pt x="2386610" y="1445048"/>
                  <a:pt x="2331394" y="1548859"/>
                </a:cubicBezTo>
                <a:cubicBezTo>
                  <a:pt x="2251936" y="1689930"/>
                  <a:pt x="2133986" y="1807993"/>
                  <a:pt x="1966654" y="1975325"/>
                </a:cubicBezTo>
                <a:cubicBezTo>
                  <a:pt x="1799209" y="2142770"/>
                  <a:pt x="1681258" y="2260721"/>
                  <a:pt x="1540075" y="2340179"/>
                </a:cubicBezTo>
                <a:cubicBezTo>
                  <a:pt x="1436264" y="2395395"/>
                  <a:pt x="1322128" y="2423340"/>
                  <a:pt x="1208104" y="2424125"/>
                </a:cubicBezTo>
                <a:lnTo>
                  <a:pt x="1198565" y="2424125"/>
                </a:lnTo>
                <a:cubicBezTo>
                  <a:pt x="1084429" y="2423340"/>
                  <a:pt x="970293" y="2395395"/>
                  <a:pt x="866482" y="2340179"/>
                </a:cubicBezTo>
                <a:cubicBezTo>
                  <a:pt x="725412" y="2260721"/>
                  <a:pt x="607348" y="2142770"/>
                  <a:pt x="440016" y="1975325"/>
                </a:cubicBezTo>
                <a:cubicBezTo>
                  <a:pt x="272572" y="1807993"/>
                  <a:pt x="154620" y="1689930"/>
                  <a:pt x="75163" y="1548859"/>
                </a:cubicBezTo>
                <a:cubicBezTo>
                  <a:pt x="47555" y="1496954"/>
                  <a:pt x="26764" y="1442467"/>
                  <a:pt x="12778" y="1386690"/>
                </a:cubicBezTo>
                <a:lnTo>
                  <a:pt x="0" y="1318712"/>
                </a:lnTo>
                <a:lnTo>
                  <a:pt x="0" y="1105373"/>
                </a:lnTo>
                <a:lnTo>
                  <a:pt x="12778" y="1037422"/>
                </a:lnTo>
                <a:cubicBezTo>
                  <a:pt x="26764" y="981659"/>
                  <a:pt x="47555" y="927172"/>
                  <a:pt x="75163" y="875266"/>
                </a:cubicBezTo>
                <a:cubicBezTo>
                  <a:pt x="154620" y="734084"/>
                  <a:pt x="272572" y="616132"/>
                  <a:pt x="440016" y="448688"/>
                </a:cubicBezTo>
                <a:cubicBezTo>
                  <a:pt x="607348" y="281356"/>
                  <a:pt x="725412" y="163404"/>
                  <a:pt x="866482" y="83947"/>
                </a:cubicBezTo>
                <a:cubicBezTo>
                  <a:pt x="970293" y="28731"/>
                  <a:pt x="1084429" y="786"/>
                  <a:pt x="1198565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</p:spPr>
        <p:txBody>
          <a:bodyPr wrap="square">
            <a:noAutofit/>
          </a:bodyPr>
          <a:lstStyle>
            <a:lvl1pPr algn="l">
              <a:defRPr sz="2400"/>
            </a:lvl1pPr>
          </a:lstStyle>
          <a:p>
            <a:r>
              <a:rPr lang="en-US"/>
              <a:t>Drag To Upload Image</a:t>
            </a:r>
          </a:p>
        </p:txBody>
      </p:sp>
      <p:sp>
        <p:nvSpPr>
          <p:cNvPr id="11" name="Freeform 10"/>
          <p:cNvSpPr>
            <a:spLocks noGrp="1"/>
          </p:cNvSpPr>
          <p:nvPr>
            <p:ph type="pic" sz="quarter" idx="12" hasCustomPrompt="1"/>
          </p:nvPr>
        </p:nvSpPr>
        <p:spPr>
          <a:xfrm>
            <a:off x="19532096" y="5641545"/>
            <a:ext cx="2406556" cy="2424124"/>
          </a:xfrm>
          <a:custGeom>
            <a:avLst/>
            <a:gdLst>
              <a:gd name="connsiteX0" fmla="*/ 1207348 w 2406556"/>
              <a:gd name="connsiteY0" fmla="*/ 0 h 2424124"/>
              <a:gd name="connsiteX1" fmla="*/ 1216888 w 2406556"/>
              <a:gd name="connsiteY1" fmla="*/ 0 h 2424124"/>
              <a:gd name="connsiteX2" fmla="*/ 1548858 w 2406556"/>
              <a:gd name="connsiteY2" fmla="*/ 83947 h 2424124"/>
              <a:gd name="connsiteX3" fmla="*/ 1975436 w 2406556"/>
              <a:gd name="connsiteY3" fmla="*/ 448688 h 2424124"/>
              <a:gd name="connsiteX4" fmla="*/ 2340178 w 2406556"/>
              <a:gd name="connsiteY4" fmla="*/ 875266 h 2424124"/>
              <a:gd name="connsiteX5" fmla="*/ 2402562 w 2406556"/>
              <a:gd name="connsiteY5" fmla="*/ 1037422 h 2424124"/>
              <a:gd name="connsiteX6" fmla="*/ 2406556 w 2406556"/>
              <a:gd name="connsiteY6" fmla="*/ 1058660 h 2424124"/>
              <a:gd name="connsiteX7" fmla="*/ 2406556 w 2406556"/>
              <a:gd name="connsiteY7" fmla="*/ 1365442 h 2424124"/>
              <a:gd name="connsiteX8" fmla="*/ 2402562 w 2406556"/>
              <a:gd name="connsiteY8" fmla="*/ 1386689 h 2424124"/>
              <a:gd name="connsiteX9" fmla="*/ 2340178 w 2406556"/>
              <a:gd name="connsiteY9" fmla="*/ 1548858 h 2424124"/>
              <a:gd name="connsiteX10" fmla="*/ 1975436 w 2406556"/>
              <a:gd name="connsiteY10" fmla="*/ 1975325 h 2424124"/>
              <a:gd name="connsiteX11" fmla="*/ 1548858 w 2406556"/>
              <a:gd name="connsiteY11" fmla="*/ 2340178 h 2424124"/>
              <a:gd name="connsiteX12" fmla="*/ 1216888 w 2406556"/>
              <a:gd name="connsiteY12" fmla="*/ 2424124 h 2424124"/>
              <a:gd name="connsiteX13" fmla="*/ 1207348 w 2406556"/>
              <a:gd name="connsiteY13" fmla="*/ 2424124 h 2424124"/>
              <a:gd name="connsiteX14" fmla="*/ 875266 w 2406556"/>
              <a:gd name="connsiteY14" fmla="*/ 2340178 h 2424124"/>
              <a:gd name="connsiteX15" fmla="*/ 448800 w 2406556"/>
              <a:gd name="connsiteY15" fmla="*/ 1975325 h 2424124"/>
              <a:gd name="connsiteX16" fmla="*/ 83946 w 2406556"/>
              <a:gd name="connsiteY16" fmla="*/ 1548858 h 2424124"/>
              <a:gd name="connsiteX17" fmla="*/ 0 w 2406556"/>
              <a:gd name="connsiteY17" fmla="*/ 1216776 h 2424124"/>
              <a:gd name="connsiteX18" fmla="*/ 0 w 2406556"/>
              <a:gd name="connsiteY18" fmla="*/ 1207236 h 2424124"/>
              <a:gd name="connsiteX19" fmla="*/ 83946 w 2406556"/>
              <a:gd name="connsiteY19" fmla="*/ 875266 h 2424124"/>
              <a:gd name="connsiteX20" fmla="*/ 448800 w 2406556"/>
              <a:gd name="connsiteY20" fmla="*/ 448688 h 2424124"/>
              <a:gd name="connsiteX21" fmla="*/ 875266 w 2406556"/>
              <a:gd name="connsiteY21" fmla="*/ 83947 h 2424124"/>
              <a:gd name="connsiteX22" fmla="*/ 1207348 w 2406556"/>
              <a:gd name="connsiteY22" fmla="*/ 0 h 2424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406556" h="2424124">
                <a:moveTo>
                  <a:pt x="1207348" y="0"/>
                </a:moveTo>
                <a:lnTo>
                  <a:pt x="1216888" y="0"/>
                </a:lnTo>
                <a:cubicBezTo>
                  <a:pt x="1330912" y="786"/>
                  <a:pt x="1445048" y="28731"/>
                  <a:pt x="1548858" y="83947"/>
                </a:cubicBezTo>
                <a:cubicBezTo>
                  <a:pt x="1690040" y="163404"/>
                  <a:pt x="1807992" y="281356"/>
                  <a:pt x="1975436" y="448688"/>
                </a:cubicBezTo>
                <a:cubicBezTo>
                  <a:pt x="2142768" y="616132"/>
                  <a:pt x="2260720" y="734083"/>
                  <a:pt x="2340178" y="875266"/>
                </a:cubicBezTo>
                <a:cubicBezTo>
                  <a:pt x="2367786" y="927172"/>
                  <a:pt x="2388576" y="981658"/>
                  <a:pt x="2402562" y="1037422"/>
                </a:cubicBezTo>
                <a:lnTo>
                  <a:pt x="2406556" y="1058660"/>
                </a:lnTo>
                <a:lnTo>
                  <a:pt x="2406556" y="1365442"/>
                </a:lnTo>
                <a:lnTo>
                  <a:pt x="2402562" y="1386689"/>
                </a:lnTo>
                <a:cubicBezTo>
                  <a:pt x="2388576" y="1442466"/>
                  <a:pt x="2367786" y="1496953"/>
                  <a:pt x="2340178" y="1548858"/>
                </a:cubicBezTo>
                <a:cubicBezTo>
                  <a:pt x="2260720" y="1689929"/>
                  <a:pt x="2142768" y="1807993"/>
                  <a:pt x="1975436" y="1975325"/>
                </a:cubicBezTo>
                <a:cubicBezTo>
                  <a:pt x="1807992" y="2142769"/>
                  <a:pt x="1690040" y="2260720"/>
                  <a:pt x="1548858" y="2340178"/>
                </a:cubicBezTo>
                <a:cubicBezTo>
                  <a:pt x="1445048" y="2395394"/>
                  <a:pt x="1330912" y="2423339"/>
                  <a:pt x="1216888" y="2424124"/>
                </a:cubicBezTo>
                <a:cubicBezTo>
                  <a:pt x="1213634" y="2424124"/>
                  <a:pt x="1210490" y="2424124"/>
                  <a:pt x="1207348" y="2424124"/>
                </a:cubicBezTo>
                <a:cubicBezTo>
                  <a:pt x="1093212" y="2423339"/>
                  <a:pt x="979076" y="2395394"/>
                  <a:pt x="875266" y="2340178"/>
                </a:cubicBezTo>
                <a:cubicBezTo>
                  <a:pt x="734196" y="2260720"/>
                  <a:pt x="616132" y="2142769"/>
                  <a:pt x="448800" y="1975325"/>
                </a:cubicBezTo>
                <a:cubicBezTo>
                  <a:pt x="281356" y="1807993"/>
                  <a:pt x="163404" y="1689929"/>
                  <a:pt x="83946" y="1548858"/>
                </a:cubicBezTo>
                <a:cubicBezTo>
                  <a:pt x="28730" y="1445047"/>
                  <a:pt x="786" y="1330912"/>
                  <a:pt x="0" y="1216776"/>
                </a:cubicBezTo>
                <a:cubicBezTo>
                  <a:pt x="0" y="1213633"/>
                  <a:pt x="0" y="1210491"/>
                  <a:pt x="0" y="1207236"/>
                </a:cubicBezTo>
                <a:cubicBezTo>
                  <a:pt x="786" y="1093213"/>
                  <a:pt x="28730" y="979077"/>
                  <a:pt x="83946" y="875266"/>
                </a:cubicBezTo>
                <a:cubicBezTo>
                  <a:pt x="163404" y="734083"/>
                  <a:pt x="281356" y="616132"/>
                  <a:pt x="448800" y="448688"/>
                </a:cubicBezTo>
                <a:cubicBezTo>
                  <a:pt x="616132" y="281356"/>
                  <a:pt x="734196" y="163404"/>
                  <a:pt x="875266" y="83947"/>
                </a:cubicBezTo>
                <a:cubicBezTo>
                  <a:pt x="979076" y="28731"/>
                  <a:pt x="1093212" y="786"/>
                  <a:pt x="1207348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</p:spPr>
        <p:txBody>
          <a:bodyPr wrap="square">
            <a:noAutofit/>
          </a:bodyPr>
          <a:lstStyle>
            <a:lvl1pPr algn="l">
              <a:defRPr sz="2400"/>
            </a:lvl1pPr>
          </a:lstStyle>
          <a:p>
            <a:r>
              <a:rPr lang="en-US"/>
              <a:t>Drag To Upload Image</a:t>
            </a:r>
          </a:p>
        </p:txBody>
      </p:sp>
    </p:spTree>
    <p:extLst>
      <p:ext uri="{BB962C8B-B14F-4D97-AF65-F5344CB8AC3E}">
        <p14:creationId xmlns:p14="http://schemas.microsoft.com/office/powerpoint/2010/main" val="1057034290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apitan 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>
            <a:spLocks noGrp="1"/>
          </p:cNvSpPr>
          <p:nvPr>
            <p:ph type="pic" sz="quarter" idx="12" hasCustomPrompt="1"/>
          </p:nvPr>
        </p:nvSpPr>
        <p:spPr>
          <a:xfrm>
            <a:off x="19532096" y="5641545"/>
            <a:ext cx="2406556" cy="2424124"/>
          </a:xfrm>
          <a:custGeom>
            <a:avLst/>
            <a:gdLst>
              <a:gd name="connsiteX0" fmla="*/ 1207348 w 2406556"/>
              <a:gd name="connsiteY0" fmla="*/ 0 h 2424124"/>
              <a:gd name="connsiteX1" fmla="*/ 1216888 w 2406556"/>
              <a:gd name="connsiteY1" fmla="*/ 0 h 2424124"/>
              <a:gd name="connsiteX2" fmla="*/ 1548858 w 2406556"/>
              <a:gd name="connsiteY2" fmla="*/ 83947 h 2424124"/>
              <a:gd name="connsiteX3" fmla="*/ 1975436 w 2406556"/>
              <a:gd name="connsiteY3" fmla="*/ 448688 h 2424124"/>
              <a:gd name="connsiteX4" fmla="*/ 2340178 w 2406556"/>
              <a:gd name="connsiteY4" fmla="*/ 875266 h 2424124"/>
              <a:gd name="connsiteX5" fmla="*/ 2402562 w 2406556"/>
              <a:gd name="connsiteY5" fmla="*/ 1037422 h 2424124"/>
              <a:gd name="connsiteX6" fmla="*/ 2406556 w 2406556"/>
              <a:gd name="connsiteY6" fmla="*/ 1058660 h 2424124"/>
              <a:gd name="connsiteX7" fmla="*/ 2406556 w 2406556"/>
              <a:gd name="connsiteY7" fmla="*/ 1365442 h 2424124"/>
              <a:gd name="connsiteX8" fmla="*/ 2402562 w 2406556"/>
              <a:gd name="connsiteY8" fmla="*/ 1386689 h 2424124"/>
              <a:gd name="connsiteX9" fmla="*/ 2340178 w 2406556"/>
              <a:gd name="connsiteY9" fmla="*/ 1548858 h 2424124"/>
              <a:gd name="connsiteX10" fmla="*/ 1975436 w 2406556"/>
              <a:gd name="connsiteY10" fmla="*/ 1975325 h 2424124"/>
              <a:gd name="connsiteX11" fmla="*/ 1548858 w 2406556"/>
              <a:gd name="connsiteY11" fmla="*/ 2340178 h 2424124"/>
              <a:gd name="connsiteX12" fmla="*/ 1216888 w 2406556"/>
              <a:gd name="connsiteY12" fmla="*/ 2424124 h 2424124"/>
              <a:gd name="connsiteX13" fmla="*/ 1207348 w 2406556"/>
              <a:gd name="connsiteY13" fmla="*/ 2424124 h 2424124"/>
              <a:gd name="connsiteX14" fmla="*/ 875266 w 2406556"/>
              <a:gd name="connsiteY14" fmla="*/ 2340178 h 2424124"/>
              <a:gd name="connsiteX15" fmla="*/ 448800 w 2406556"/>
              <a:gd name="connsiteY15" fmla="*/ 1975325 h 2424124"/>
              <a:gd name="connsiteX16" fmla="*/ 83946 w 2406556"/>
              <a:gd name="connsiteY16" fmla="*/ 1548858 h 2424124"/>
              <a:gd name="connsiteX17" fmla="*/ 0 w 2406556"/>
              <a:gd name="connsiteY17" fmla="*/ 1216776 h 2424124"/>
              <a:gd name="connsiteX18" fmla="*/ 0 w 2406556"/>
              <a:gd name="connsiteY18" fmla="*/ 1207236 h 2424124"/>
              <a:gd name="connsiteX19" fmla="*/ 83946 w 2406556"/>
              <a:gd name="connsiteY19" fmla="*/ 875266 h 2424124"/>
              <a:gd name="connsiteX20" fmla="*/ 448800 w 2406556"/>
              <a:gd name="connsiteY20" fmla="*/ 448688 h 2424124"/>
              <a:gd name="connsiteX21" fmla="*/ 875266 w 2406556"/>
              <a:gd name="connsiteY21" fmla="*/ 83947 h 2424124"/>
              <a:gd name="connsiteX22" fmla="*/ 1207348 w 2406556"/>
              <a:gd name="connsiteY22" fmla="*/ 0 h 2424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406556" h="2424124">
                <a:moveTo>
                  <a:pt x="1207348" y="0"/>
                </a:moveTo>
                <a:lnTo>
                  <a:pt x="1216888" y="0"/>
                </a:lnTo>
                <a:cubicBezTo>
                  <a:pt x="1330912" y="786"/>
                  <a:pt x="1445048" y="28731"/>
                  <a:pt x="1548858" y="83947"/>
                </a:cubicBezTo>
                <a:cubicBezTo>
                  <a:pt x="1690040" y="163404"/>
                  <a:pt x="1807992" y="281356"/>
                  <a:pt x="1975436" y="448688"/>
                </a:cubicBezTo>
                <a:cubicBezTo>
                  <a:pt x="2142768" y="616132"/>
                  <a:pt x="2260720" y="734083"/>
                  <a:pt x="2340178" y="875266"/>
                </a:cubicBezTo>
                <a:cubicBezTo>
                  <a:pt x="2367786" y="927172"/>
                  <a:pt x="2388576" y="981658"/>
                  <a:pt x="2402562" y="1037422"/>
                </a:cubicBezTo>
                <a:lnTo>
                  <a:pt x="2406556" y="1058660"/>
                </a:lnTo>
                <a:lnTo>
                  <a:pt x="2406556" y="1365442"/>
                </a:lnTo>
                <a:lnTo>
                  <a:pt x="2402562" y="1386689"/>
                </a:lnTo>
                <a:cubicBezTo>
                  <a:pt x="2388576" y="1442466"/>
                  <a:pt x="2367786" y="1496953"/>
                  <a:pt x="2340178" y="1548858"/>
                </a:cubicBezTo>
                <a:cubicBezTo>
                  <a:pt x="2260720" y="1689929"/>
                  <a:pt x="2142768" y="1807993"/>
                  <a:pt x="1975436" y="1975325"/>
                </a:cubicBezTo>
                <a:cubicBezTo>
                  <a:pt x="1807992" y="2142769"/>
                  <a:pt x="1690040" y="2260720"/>
                  <a:pt x="1548858" y="2340178"/>
                </a:cubicBezTo>
                <a:cubicBezTo>
                  <a:pt x="1445048" y="2395394"/>
                  <a:pt x="1330912" y="2423339"/>
                  <a:pt x="1216888" y="2424124"/>
                </a:cubicBezTo>
                <a:cubicBezTo>
                  <a:pt x="1213634" y="2424124"/>
                  <a:pt x="1210490" y="2424124"/>
                  <a:pt x="1207348" y="2424124"/>
                </a:cubicBezTo>
                <a:cubicBezTo>
                  <a:pt x="1093212" y="2423339"/>
                  <a:pt x="979076" y="2395394"/>
                  <a:pt x="875266" y="2340178"/>
                </a:cubicBezTo>
                <a:cubicBezTo>
                  <a:pt x="734196" y="2260720"/>
                  <a:pt x="616132" y="2142769"/>
                  <a:pt x="448800" y="1975325"/>
                </a:cubicBezTo>
                <a:cubicBezTo>
                  <a:pt x="281356" y="1807993"/>
                  <a:pt x="163404" y="1689929"/>
                  <a:pt x="83946" y="1548858"/>
                </a:cubicBezTo>
                <a:cubicBezTo>
                  <a:pt x="28730" y="1445047"/>
                  <a:pt x="786" y="1330912"/>
                  <a:pt x="0" y="1216776"/>
                </a:cubicBezTo>
                <a:cubicBezTo>
                  <a:pt x="0" y="1213633"/>
                  <a:pt x="0" y="1210491"/>
                  <a:pt x="0" y="1207236"/>
                </a:cubicBezTo>
                <a:cubicBezTo>
                  <a:pt x="786" y="1093213"/>
                  <a:pt x="28730" y="979077"/>
                  <a:pt x="83946" y="875266"/>
                </a:cubicBezTo>
                <a:cubicBezTo>
                  <a:pt x="163404" y="734083"/>
                  <a:pt x="281356" y="616132"/>
                  <a:pt x="448800" y="448688"/>
                </a:cubicBezTo>
                <a:cubicBezTo>
                  <a:pt x="616132" y="281356"/>
                  <a:pt x="734196" y="163404"/>
                  <a:pt x="875266" y="83947"/>
                </a:cubicBezTo>
                <a:cubicBezTo>
                  <a:pt x="979076" y="28731"/>
                  <a:pt x="1093212" y="786"/>
                  <a:pt x="1207348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</p:spPr>
        <p:txBody>
          <a:bodyPr wrap="square">
            <a:noAutofit/>
          </a:bodyPr>
          <a:lstStyle>
            <a:lvl1pPr algn="l">
              <a:defRPr sz="2400"/>
            </a:lvl1pPr>
          </a:lstStyle>
          <a:p>
            <a:r>
              <a:rPr lang="en-US"/>
              <a:t>Drag To Upload Image</a:t>
            </a:r>
          </a:p>
        </p:txBody>
      </p:sp>
      <p:sp>
        <p:nvSpPr>
          <p:cNvPr id="13" name="Freeform 12"/>
          <p:cNvSpPr>
            <a:spLocks noGrp="1"/>
          </p:cNvSpPr>
          <p:nvPr>
            <p:ph type="pic" sz="quarter" idx="13" hasCustomPrompt="1"/>
          </p:nvPr>
        </p:nvSpPr>
        <p:spPr>
          <a:xfrm>
            <a:off x="2292861" y="5641545"/>
            <a:ext cx="2406556" cy="2424124"/>
          </a:xfrm>
          <a:custGeom>
            <a:avLst/>
            <a:gdLst>
              <a:gd name="connsiteX0" fmla="*/ 1207348 w 2406556"/>
              <a:gd name="connsiteY0" fmla="*/ 0 h 2424124"/>
              <a:gd name="connsiteX1" fmla="*/ 1216888 w 2406556"/>
              <a:gd name="connsiteY1" fmla="*/ 0 h 2424124"/>
              <a:gd name="connsiteX2" fmla="*/ 1548858 w 2406556"/>
              <a:gd name="connsiteY2" fmla="*/ 83947 h 2424124"/>
              <a:gd name="connsiteX3" fmla="*/ 1975436 w 2406556"/>
              <a:gd name="connsiteY3" fmla="*/ 448688 h 2424124"/>
              <a:gd name="connsiteX4" fmla="*/ 2340178 w 2406556"/>
              <a:gd name="connsiteY4" fmla="*/ 875266 h 2424124"/>
              <a:gd name="connsiteX5" fmla="*/ 2402562 w 2406556"/>
              <a:gd name="connsiteY5" fmla="*/ 1037422 h 2424124"/>
              <a:gd name="connsiteX6" fmla="*/ 2406556 w 2406556"/>
              <a:gd name="connsiteY6" fmla="*/ 1058660 h 2424124"/>
              <a:gd name="connsiteX7" fmla="*/ 2406556 w 2406556"/>
              <a:gd name="connsiteY7" fmla="*/ 1365442 h 2424124"/>
              <a:gd name="connsiteX8" fmla="*/ 2402562 w 2406556"/>
              <a:gd name="connsiteY8" fmla="*/ 1386689 h 2424124"/>
              <a:gd name="connsiteX9" fmla="*/ 2340178 w 2406556"/>
              <a:gd name="connsiteY9" fmla="*/ 1548858 h 2424124"/>
              <a:gd name="connsiteX10" fmla="*/ 1975436 w 2406556"/>
              <a:gd name="connsiteY10" fmla="*/ 1975325 h 2424124"/>
              <a:gd name="connsiteX11" fmla="*/ 1548858 w 2406556"/>
              <a:gd name="connsiteY11" fmla="*/ 2340178 h 2424124"/>
              <a:gd name="connsiteX12" fmla="*/ 1216888 w 2406556"/>
              <a:gd name="connsiteY12" fmla="*/ 2424124 h 2424124"/>
              <a:gd name="connsiteX13" fmla="*/ 1207348 w 2406556"/>
              <a:gd name="connsiteY13" fmla="*/ 2424124 h 2424124"/>
              <a:gd name="connsiteX14" fmla="*/ 875266 w 2406556"/>
              <a:gd name="connsiteY14" fmla="*/ 2340178 h 2424124"/>
              <a:gd name="connsiteX15" fmla="*/ 448800 w 2406556"/>
              <a:gd name="connsiteY15" fmla="*/ 1975325 h 2424124"/>
              <a:gd name="connsiteX16" fmla="*/ 83946 w 2406556"/>
              <a:gd name="connsiteY16" fmla="*/ 1548858 h 2424124"/>
              <a:gd name="connsiteX17" fmla="*/ 0 w 2406556"/>
              <a:gd name="connsiteY17" fmla="*/ 1216776 h 2424124"/>
              <a:gd name="connsiteX18" fmla="*/ 0 w 2406556"/>
              <a:gd name="connsiteY18" fmla="*/ 1207236 h 2424124"/>
              <a:gd name="connsiteX19" fmla="*/ 83946 w 2406556"/>
              <a:gd name="connsiteY19" fmla="*/ 875266 h 2424124"/>
              <a:gd name="connsiteX20" fmla="*/ 448800 w 2406556"/>
              <a:gd name="connsiteY20" fmla="*/ 448688 h 2424124"/>
              <a:gd name="connsiteX21" fmla="*/ 875266 w 2406556"/>
              <a:gd name="connsiteY21" fmla="*/ 83947 h 2424124"/>
              <a:gd name="connsiteX22" fmla="*/ 1207348 w 2406556"/>
              <a:gd name="connsiteY22" fmla="*/ 0 h 2424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406556" h="2424124">
                <a:moveTo>
                  <a:pt x="1207348" y="0"/>
                </a:moveTo>
                <a:lnTo>
                  <a:pt x="1216888" y="0"/>
                </a:lnTo>
                <a:cubicBezTo>
                  <a:pt x="1330912" y="786"/>
                  <a:pt x="1445048" y="28731"/>
                  <a:pt x="1548858" y="83947"/>
                </a:cubicBezTo>
                <a:cubicBezTo>
                  <a:pt x="1690040" y="163404"/>
                  <a:pt x="1807992" y="281356"/>
                  <a:pt x="1975436" y="448688"/>
                </a:cubicBezTo>
                <a:cubicBezTo>
                  <a:pt x="2142768" y="616132"/>
                  <a:pt x="2260720" y="734083"/>
                  <a:pt x="2340178" y="875266"/>
                </a:cubicBezTo>
                <a:cubicBezTo>
                  <a:pt x="2367786" y="927172"/>
                  <a:pt x="2388576" y="981658"/>
                  <a:pt x="2402562" y="1037422"/>
                </a:cubicBezTo>
                <a:lnTo>
                  <a:pt x="2406556" y="1058660"/>
                </a:lnTo>
                <a:lnTo>
                  <a:pt x="2406556" y="1365442"/>
                </a:lnTo>
                <a:lnTo>
                  <a:pt x="2402562" y="1386689"/>
                </a:lnTo>
                <a:cubicBezTo>
                  <a:pt x="2388576" y="1442466"/>
                  <a:pt x="2367786" y="1496953"/>
                  <a:pt x="2340178" y="1548858"/>
                </a:cubicBezTo>
                <a:cubicBezTo>
                  <a:pt x="2260720" y="1689929"/>
                  <a:pt x="2142768" y="1807993"/>
                  <a:pt x="1975436" y="1975325"/>
                </a:cubicBezTo>
                <a:cubicBezTo>
                  <a:pt x="1807992" y="2142769"/>
                  <a:pt x="1690040" y="2260720"/>
                  <a:pt x="1548858" y="2340178"/>
                </a:cubicBezTo>
                <a:cubicBezTo>
                  <a:pt x="1445048" y="2395394"/>
                  <a:pt x="1330912" y="2423339"/>
                  <a:pt x="1216888" y="2424124"/>
                </a:cubicBezTo>
                <a:cubicBezTo>
                  <a:pt x="1213634" y="2424124"/>
                  <a:pt x="1210490" y="2424124"/>
                  <a:pt x="1207348" y="2424124"/>
                </a:cubicBezTo>
                <a:cubicBezTo>
                  <a:pt x="1093212" y="2423339"/>
                  <a:pt x="979076" y="2395394"/>
                  <a:pt x="875266" y="2340178"/>
                </a:cubicBezTo>
                <a:cubicBezTo>
                  <a:pt x="734196" y="2260720"/>
                  <a:pt x="616132" y="2142769"/>
                  <a:pt x="448800" y="1975325"/>
                </a:cubicBezTo>
                <a:cubicBezTo>
                  <a:pt x="281356" y="1807993"/>
                  <a:pt x="163404" y="1689929"/>
                  <a:pt x="83946" y="1548858"/>
                </a:cubicBezTo>
                <a:cubicBezTo>
                  <a:pt x="28730" y="1445047"/>
                  <a:pt x="786" y="1330912"/>
                  <a:pt x="0" y="1216776"/>
                </a:cubicBezTo>
                <a:cubicBezTo>
                  <a:pt x="0" y="1213633"/>
                  <a:pt x="0" y="1210491"/>
                  <a:pt x="0" y="1207236"/>
                </a:cubicBezTo>
                <a:cubicBezTo>
                  <a:pt x="786" y="1093213"/>
                  <a:pt x="28730" y="979077"/>
                  <a:pt x="83946" y="875266"/>
                </a:cubicBezTo>
                <a:cubicBezTo>
                  <a:pt x="163404" y="734083"/>
                  <a:pt x="281356" y="616132"/>
                  <a:pt x="448800" y="448688"/>
                </a:cubicBezTo>
                <a:cubicBezTo>
                  <a:pt x="616132" y="281356"/>
                  <a:pt x="734196" y="163404"/>
                  <a:pt x="875266" y="83947"/>
                </a:cubicBezTo>
                <a:cubicBezTo>
                  <a:pt x="979076" y="28731"/>
                  <a:pt x="1093212" y="786"/>
                  <a:pt x="1207348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</p:spPr>
        <p:txBody>
          <a:bodyPr wrap="square">
            <a:noAutofit/>
          </a:bodyPr>
          <a:lstStyle>
            <a:lvl1pPr algn="l">
              <a:defRPr sz="2400"/>
            </a:lvl1pPr>
          </a:lstStyle>
          <a:p>
            <a:r>
              <a:rPr lang="en-US" dirty="0"/>
              <a:t>Drag To Upload Image</a:t>
            </a:r>
          </a:p>
        </p:txBody>
      </p:sp>
      <p:sp>
        <p:nvSpPr>
          <p:cNvPr id="14" name="Freeform 13"/>
          <p:cNvSpPr>
            <a:spLocks noGrp="1"/>
          </p:cNvSpPr>
          <p:nvPr>
            <p:ph type="pic" sz="quarter" idx="14" hasCustomPrompt="1"/>
          </p:nvPr>
        </p:nvSpPr>
        <p:spPr>
          <a:xfrm>
            <a:off x="8090238" y="5641545"/>
            <a:ext cx="2406556" cy="2424124"/>
          </a:xfrm>
          <a:custGeom>
            <a:avLst/>
            <a:gdLst>
              <a:gd name="connsiteX0" fmla="*/ 1207348 w 2406556"/>
              <a:gd name="connsiteY0" fmla="*/ 0 h 2424124"/>
              <a:gd name="connsiteX1" fmla="*/ 1216888 w 2406556"/>
              <a:gd name="connsiteY1" fmla="*/ 0 h 2424124"/>
              <a:gd name="connsiteX2" fmla="*/ 1548858 w 2406556"/>
              <a:gd name="connsiteY2" fmla="*/ 83947 h 2424124"/>
              <a:gd name="connsiteX3" fmla="*/ 1975436 w 2406556"/>
              <a:gd name="connsiteY3" fmla="*/ 448688 h 2424124"/>
              <a:gd name="connsiteX4" fmla="*/ 2340178 w 2406556"/>
              <a:gd name="connsiteY4" fmla="*/ 875266 h 2424124"/>
              <a:gd name="connsiteX5" fmla="*/ 2402562 w 2406556"/>
              <a:gd name="connsiteY5" fmla="*/ 1037422 h 2424124"/>
              <a:gd name="connsiteX6" fmla="*/ 2406556 w 2406556"/>
              <a:gd name="connsiteY6" fmla="*/ 1058660 h 2424124"/>
              <a:gd name="connsiteX7" fmla="*/ 2406556 w 2406556"/>
              <a:gd name="connsiteY7" fmla="*/ 1365442 h 2424124"/>
              <a:gd name="connsiteX8" fmla="*/ 2402562 w 2406556"/>
              <a:gd name="connsiteY8" fmla="*/ 1386689 h 2424124"/>
              <a:gd name="connsiteX9" fmla="*/ 2340178 w 2406556"/>
              <a:gd name="connsiteY9" fmla="*/ 1548858 h 2424124"/>
              <a:gd name="connsiteX10" fmla="*/ 1975436 w 2406556"/>
              <a:gd name="connsiteY10" fmla="*/ 1975325 h 2424124"/>
              <a:gd name="connsiteX11" fmla="*/ 1548858 w 2406556"/>
              <a:gd name="connsiteY11" fmla="*/ 2340178 h 2424124"/>
              <a:gd name="connsiteX12" fmla="*/ 1216888 w 2406556"/>
              <a:gd name="connsiteY12" fmla="*/ 2424124 h 2424124"/>
              <a:gd name="connsiteX13" fmla="*/ 1207348 w 2406556"/>
              <a:gd name="connsiteY13" fmla="*/ 2424124 h 2424124"/>
              <a:gd name="connsiteX14" fmla="*/ 875266 w 2406556"/>
              <a:gd name="connsiteY14" fmla="*/ 2340178 h 2424124"/>
              <a:gd name="connsiteX15" fmla="*/ 448800 w 2406556"/>
              <a:gd name="connsiteY15" fmla="*/ 1975325 h 2424124"/>
              <a:gd name="connsiteX16" fmla="*/ 83946 w 2406556"/>
              <a:gd name="connsiteY16" fmla="*/ 1548858 h 2424124"/>
              <a:gd name="connsiteX17" fmla="*/ 0 w 2406556"/>
              <a:gd name="connsiteY17" fmla="*/ 1216776 h 2424124"/>
              <a:gd name="connsiteX18" fmla="*/ 0 w 2406556"/>
              <a:gd name="connsiteY18" fmla="*/ 1207236 h 2424124"/>
              <a:gd name="connsiteX19" fmla="*/ 83946 w 2406556"/>
              <a:gd name="connsiteY19" fmla="*/ 875266 h 2424124"/>
              <a:gd name="connsiteX20" fmla="*/ 448800 w 2406556"/>
              <a:gd name="connsiteY20" fmla="*/ 448688 h 2424124"/>
              <a:gd name="connsiteX21" fmla="*/ 875266 w 2406556"/>
              <a:gd name="connsiteY21" fmla="*/ 83947 h 2424124"/>
              <a:gd name="connsiteX22" fmla="*/ 1207348 w 2406556"/>
              <a:gd name="connsiteY22" fmla="*/ 0 h 2424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406556" h="2424124">
                <a:moveTo>
                  <a:pt x="1207348" y="0"/>
                </a:moveTo>
                <a:lnTo>
                  <a:pt x="1216888" y="0"/>
                </a:lnTo>
                <a:cubicBezTo>
                  <a:pt x="1330912" y="786"/>
                  <a:pt x="1445048" y="28731"/>
                  <a:pt x="1548858" y="83947"/>
                </a:cubicBezTo>
                <a:cubicBezTo>
                  <a:pt x="1690040" y="163404"/>
                  <a:pt x="1807992" y="281356"/>
                  <a:pt x="1975436" y="448688"/>
                </a:cubicBezTo>
                <a:cubicBezTo>
                  <a:pt x="2142768" y="616132"/>
                  <a:pt x="2260720" y="734083"/>
                  <a:pt x="2340178" y="875266"/>
                </a:cubicBezTo>
                <a:cubicBezTo>
                  <a:pt x="2367786" y="927172"/>
                  <a:pt x="2388576" y="981658"/>
                  <a:pt x="2402562" y="1037422"/>
                </a:cubicBezTo>
                <a:lnTo>
                  <a:pt x="2406556" y="1058660"/>
                </a:lnTo>
                <a:lnTo>
                  <a:pt x="2406556" y="1365442"/>
                </a:lnTo>
                <a:lnTo>
                  <a:pt x="2402562" y="1386689"/>
                </a:lnTo>
                <a:cubicBezTo>
                  <a:pt x="2388576" y="1442466"/>
                  <a:pt x="2367786" y="1496953"/>
                  <a:pt x="2340178" y="1548858"/>
                </a:cubicBezTo>
                <a:cubicBezTo>
                  <a:pt x="2260720" y="1689929"/>
                  <a:pt x="2142768" y="1807993"/>
                  <a:pt x="1975436" y="1975325"/>
                </a:cubicBezTo>
                <a:cubicBezTo>
                  <a:pt x="1807992" y="2142769"/>
                  <a:pt x="1690040" y="2260720"/>
                  <a:pt x="1548858" y="2340178"/>
                </a:cubicBezTo>
                <a:cubicBezTo>
                  <a:pt x="1445048" y="2395394"/>
                  <a:pt x="1330912" y="2423339"/>
                  <a:pt x="1216888" y="2424124"/>
                </a:cubicBezTo>
                <a:cubicBezTo>
                  <a:pt x="1213634" y="2424124"/>
                  <a:pt x="1210490" y="2424124"/>
                  <a:pt x="1207348" y="2424124"/>
                </a:cubicBezTo>
                <a:cubicBezTo>
                  <a:pt x="1093212" y="2423339"/>
                  <a:pt x="979076" y="2395394"/>
                  <a:pt x="875266" y="2340178"/>
                </a:cubicBezTo>
                <a:cubicBezTo>
                  <a:pt x="734196" y="2260720"/>
                  <a:pt x="616132" y="2142769"/>
                  <a:pt x="448800" y="1975325"/>
                </a:cubicBezTo>
                <a:cubicBezTo>
                  <a:pt x="281356" y="1807993"/>
                  <a:pt x="163404" y="1689929"/>
                  <a:pt x="83946" y="1548858"/>
                </a:cubicBezTo>
                <a:cubicBezTo>
                  <a:pt x="28730" y="1445047"/>
                  <a:pt x="786" y="1330912"/>
                  <a:pt x="0" y="1216776"/>
                </a:cubicBezTo>
                <a:cubicBezTo>
                  <a:pt x="0" y="1213633"/>
                  <a:pt x="0" y="1210491"/>
                  <a:pt x="0" y="1207236"/>
                </a:cubicBezTo>
                <a:cubicBezTo>
                  <a:pt x="786" y="1093213"/>
                  <a:pt x="28730" y="979077"/>
                  <a:pt x="83946" y="875266"/>
                </a:cubicBezTo>
                <a:cubicBezTo>
                  <a:pt x="163404" y="734083"/>
                  <a:pt x="281356" y="616132"/>
                  <a:pt x="448800" y="448688"/>
                </a:cubicBezTo>
                <a:cubicBezTo>
                  <a:pt x="616132" y="281356"/>
                  <a:pt x="734196" y="163404"/>
                  <a:pt x="875266" y="83947"/>
                </a:cubicBezTo>
                <a:cubicBezTo>
                  <a:pt x="979076" y="28731"/>
                  <a:pt x="1093212" y="786"/>
                  <a:pt x="1207348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</p:spPr>
        <p:txBody>
          <a:bodyPr wrap="square">
            <a:noAutofit/>
          </a:bodyPr>
          <a:lstStyle>
            <a:lvl1pPr algn="l">
              <a:defRPr sz="2400"/>
            </a:lvl1pPr>
          </a:lstStyle>
          <a:p>
            <a:r>
              <a:rPr lang="en-US"/>
              <a:t>Drag To Upload Image</a:t>
            </a:r>
          </a:p>
        </p:txBody>
      </p:sp>
      <p:sp>
        <p:nvSpPr>
          <p:cNvPr id="15" name="Freeform 14"/>
          <p:cNvSpPr>
            <a:spLocks noGrp="1"/>
          </p:cNvSpPr>
          <p:nvPr>
            <p:ph type="pic" sz="quarter" idx="15" hasCustomPrompt="1"/>
          </p:nvPr>
        </p:nvSpPr>
        <p:spPr>
          <a:xfrm>
            <a:off x="13817827" y="5641545"/>
            <a:ext cx="2406556" cy="2424124"/>
          </a:xfrm>
          <a:custGeom>
            <a:avLst/>
            <a:gdLst>
              <a:gd name="connsiteX0" fmla="*/ 1207348 w 2406556"/>
              <a:gd name="connsiteY0" fmla="*/ 0 h 2424124"/>
              <a:gd name="connsiteX1" fmla="*/ 1216888 w 2406556"/>
              <a:gd name="connsiteY1" fmla="*/ 0 h 2424124"/>
              <a:gd name="connsiteX2" fmla="*/ 1548858 w 2406556"/>
              <a:gd name="connsiteY2" fmla="*/ 83947 h 2424124"/>
              <a:gd name="connsiteX3" fmla="*/ 1975436 w 2406556"/>
              <a:gd name="connsiteY3" fmla="*/ 448688 h 2424124"/>
              <a:gd name="connsiteX4" fmla="*/ 2340178 w 2406556"/>
              <a:gd name="connsiteY4" fmla="*/ 875266 h 2424124"/>
              <a:gd name="connsiteX5" fmla="*/ 2402562 w 2406556"/>
              <a:gd name="connsiteY5" fmla="*/ 1037422 h 2424124"/>
              <a:gd name="connsiteX6" fmla="*/ 2406556 w 2406556"/>
              <a:gd name="connsiteY6" fmla="*/ 1058660 h 2424124"/>
              <a:gd name="connsiteX7" fmla="*/ 2406556 w 2406556"/>
              <a:gd name="connsiteY7" fmla="*/ 1365442 h 2424124"/>
              <a:gd name="connsiteX8" fmla="*/ 2402562 w 2406556"/>
              <a:gd name="connsiteY8" fmla="*/ 1386689 h 2424124"/>
              <a:gd name="connsiteX9" fmla="*/ 2340178 w 2406556"/>
              <a:gd name="connsiteY9" fmla="*/ 1548858 h 2424124"/>
              <a:gd name="connsiteX10" fmla="*/ 1975436 w 2406556"/>
              <a:gd name="connsiteY10" fmla="*/ 1975325 h 2424124"/>
              <a:gd name="connsiteX11" fmla="*/ 1548858 w 2406556"/>
              <a:gd name="connsiteY11" fmla="*/ 2340178 h 2424124"/>
              <a:gd name="connsiteX12" fmla="*/ 1216888 w 2406556"/>
              <a:gd name="connsiteY12" fmla="*/ 2424124 h 2424124"/>
              <a:gd name="connsiteX13" fmla="*/ 1207348 w 2406556"/>
              <a:gd name="connsiteY13" fmla="*/ 2424124 h 2424124"/>
              <a:gd name="connsiteX14" fmla="*/ 875266 w 2406556"/>
              <a:gd name="connsiteY14" fmla="*/ 2340178 h 2424124"/>
              <a:gd name="connsiteX15" fmla="*/ 448800 w 2406556"/>
              <a:gd name="connsiteY15" fmla="*/ 1975325 h 2424124"/>
              <a:gd name="connsiteX16" fmla="*/ 83946 w 2406556"/>
              <a:gd name="connsiteY16" fmla="*/ 1548858 h 2424124"/>
              <a:gd name="connsiteX17" fmla="*/ 0 w 2406556"/>
              <a:gd name="connsiteY17" fmla="*/ 1216776 h 2424124"/>
              <a:gd name="connsiteX18" fmla="*/ 0 w 2406556"/>
              <a:gd name="connsiteY18" fmla="*/ 1207236 h 2424124"/>
              <a:gd name="connsiteX19" fmla="*/ 83946 w 2406556"/>
              <a:gd name="connsiteY19" fmla="*/ 875266 h 2424124"/>
              <a:gd name="connsiteX20" fmla="*/ 448800 w 2406556"/>
              <a:gd name="connsiteY20" fmla="*/ 448688 h 2424124"/>
              <a:gd name="connsiteX21" fmla="*/ 875266 w 2406556"/>
              <a:gd name="connsiteY21" fmla="*/ 83947 h 2424124"/>
              <a:gd name="connsiteX22" fmla="*/ 1207348 w 2406556"/>
              <a:gd name="connsiteY22" fmla="*/ 0 h 2424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406556" h="2424124">
                <a:moveTo>
                  <a:pt x="1207348" y="0"/>
                </a:moveTo>
                <a:lnTo>
                  <a:pt x="1216888" y="0"/>
                </a:lnTo>
                <a:cubicBezTo>
                  <a:pt x="1330912" y="786"/>
                  <a:pt x="1445048" y="28731"/>
                  <a:pt x="1548858" y="83947"/>
                </a:cubicBezTo>
                <a:cubicBezTo>
                  <a:pt x="1690040" y="163404"/>
                  <a:pt x="1807992" y="281356"/>
                  <a:pt x="1975436" y="448688"/>
                </a:cubicBezTo>
                <a:cubicBezTo>
                  <a:pt x="2142768" y="616132"/>
                  <a:pt x="2260720" y="734083"/>
                  <a:pt x="2340178" y="875266"/>
                </a:cubicBezTo>
                <a:cubicBezTo>
                  <a:pt x="2367786" y="927172"/>
                  <a:pt x="2388576" y="981658"/>
                  <a:pt x="2402562" y="1037422"/>
                </a:cubicBezTo>
                <a:lnTo>
                  <a:pt x="2406556" y="1058660"/>
                </a:lnTo>
                <a:lnTo>
                  <a:pt x="2406556" y="1365442"/>
                </a:lnTo>
                <a:lnTo>
                  <a:pt x="2402562" y="1386689"/>
                </a:lnTo>
                <a:cubicBezTo>
                  <a:pt x="2388576" y="1442466"/>
                  <a:pt x="2367786" y="1496953"/>
                  <a:pt x="2340178" y="1548858"/>
                </a:cubicBezTo>
                <a:cubicBezTo>
                  <a:pt x="2260720" y="1689929"/>
                  <a:pt x="2142768" y="1807993"/>
                  <a:pt x="1975436" y="1975325"/>
                </a:cubicBezTo>
                <a:cubicBezTo>
                  <a:pt x="1807992" y="2142769"/>
                  <a:pt x="1690040" y="2260720"/>
                  <a:pt x="1548858" y="2340178"/>
                </a:cubicBezTo>
                <a:cubicBezTo>
                  <a:pt x="1445048" y="2395394"/>
                  <a:pt x="1330912" y="2423339"/>
                  <a:pt x="1216888" y="2424124"/>
                </a:cubicBezTo>
                <a:cubicBezTo>
                  <a:pt x="1213634" y="2424124"/>
                  <a:pt x="1210490" y="2424124"/>
                  <a:pt x="1207348" y="2424124"/>
                </a:cubicBezTo>
                <a:cubicBezTo>
                  <a:pt x="1093212" y="2423339"/>
                  <a:pt x="979076" y="2395394"/>
                  <a:pt x="875266" y="2340178"/>
                </a:cubicBezTo>
                <a:cubicBezTo>
                  <a:pt x="734196" y="2260720"/>
                  <a:pt x="616132" y="2142769"/>
                  <a:pt x="448800" y="1975325"/>
                </a:cubicBezTo>
                <a:cubicBezTo>
                  <a:pt x="281356" y="1807993"/>
                  <a:pt x="163404" y="1689929"/>
                  <a:pt x="83946" y="1548858"/>
                </a:cubicBezTo>
                <a:cubicBezTo>
                  <a:pt x="28730" y="1445047"/>
                  <a:pt x="786" y="1330912"/>
                  <a:pt x="0" y="1216776"/>
                </a:cubicBezTo>
                <a:cubicBezTo>
                  <a:pt x="0" y="1213633"/>
                  <a:pt x="0" y="1210491"/>
                  <a:pt x="0" y="1207236"/>
                </a:cubicBezTo>
                <a:cubicBezTo>
                  <a:pt x="786" y="1093213"/>
                  <a:pt x="28730" y="979077"/>
                  <a:pt x="83946" y="875266"/>
                </a:cubicBezTo>
                <a:cubicBezTo>
                  <a:pt x="163404" y="734083"/>
                  <a:pt x="281356" y="616132"/>
                  <a:pt x="448800" y="448688"/>
                </a:cubicBezTo>
                <a:cubicBezTo>
                  <a:pt x="616132" y="281356"/>
                  <a:pt x="734196" y="163404"/>
                  <a:pt x="875266" y="83947"/>
                </a:cubicBezTo>
                <a:cubicBezTo>
                  <a:pt x="979076" y="28731"/>
                  <a:pt x="1093212" y="786"/>
                  <a:pt x="1207348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</p:spPr>
        <p:txBody>
          <a:bodyPr wrap="square">
            <a:noAutofit/>
          </a:bodyPr>
          <a:lstStyle>
            <a:lvl1pPr algn="l">
              <a:defRPr sz="2400"/>
            </a:lvl1pPr>
          </a:lstStyle>
          <a:p>
            <a:r>
              <a:rPr lang="en-US"/>
              <a:t>Drag To Upload Image</a:t>
            </a:r>
          </a:p>
        </p:txBody>
      </p:sp>
    </p:spTree>
    <p:extLst>
      <p:ext uri="{BB962C8B-B14F-4D97-AF65-F5344CB8AC3E}">
        <p14:creationId xmlns:p14="http://schemas.microsoft.com/office/powerpoint/2010/main" val="4128214876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apitan 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10033000" y="1270000"/>
            <a:ext cx="13081000" cy="11176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</p:spPr>
        <p:txBody>
          <a:bodyPr/>
          <a:lstStyle>
            <a:lvl1pPr algn="l">
              <a:defRPr sz="2400"/>
            </a:lvl1pPr>
          </a:lstStyle>
          <a:p>
            <a:r>
              <a:rPr lang="en-US"/>
              <a:t>Drag To Upload Image</a:t>
            </a:r>
          </a:p>
        </p:txBody>
      </p:sp>
    </p:spTree>
    <p:extLst>
      <p:ext uri="{BB962C8B-B14F-4D97-AF65-F5344CB8AC3E}">
        <p14:creationId xmlns:p14="http://schemas.microsoft.com/office/powerpoint/2010/main" val="112836939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Background Styl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"/>
          <p:cNvSpPr/>
          <p:nvPr/>
        </p:nvSpPr>
        <p:spPr>
          <a:xfrm>
            <a:off x="10028303" y="0"/>
            <a:ext cx="14355697" cy="13716001"/>
          </a:xfrm>
          <a:prstGeom prst="rect">
            <a:avLst/>
          </a:prstGeom>
          <a:solidFill>
            <a:srgbClr val="E6E8EE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2" name="Rectangle"/>
          <p:cNvSpPr/>
          <p:nvPr/>
        </p:nvSpPr>
        <p:spPr>
          <a:xfrm>
            <a:off x="1270000" y="1267750"/>
            <a:ext cx="21844000" cy="11180500"/>
          </a:xfrm>
          <a:prstGeom prst="rect">
            <a:avLst/>
          </a:prstGeom>
          <a:solidFill>
            <a:srgbClr val="F6F9FF"/>
          </a:solidFill>
          <a:ln w="12700">
            <a:miter lim="400000"/>
          </a:ln>
          <a:effectLst>
            <a:outerShdw blurRad="254000" dist="25400" dir="2700000" rotWithShape="0">
              <a:srgbClr val="1F2125">
                <a:alpha val="15000"/>
              </a:srgbClr>
            </a:outerShdw>
          </a:effectLst>
        </p:spPr>
        <p:txBody>
          <a:bodyPr lIns="0" tIns="0" rIns="0" bIns="0" anchor="ctr"/>
          <a:lstStyle/>
          <a:p>
            <a:pPr>
              <a:defRPr sz="3200" b="0">
                <a:solidFill>
                  <a:srgbClr val="E8ECF2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3" name="Creative concept series v1"/>
          <p:cNvSpPr txBox="1"/>
          <p:nvPr/>
        </p:nvSpPr>
        <p:spPr>
          <a:xfrm>
            <a:off x="4032468" y="1966360"/>
            <a:ext cx="4540032" cy="3311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lvl1pPr>
          </a:lstStyle>
          <a:p>
            <a:r>
              <a:rPr dirty="0">
                <a:latin typeface="Roboto Light" pitchFamily="2" charset="0"/>
                <a:ea typeface="Roboto Light" pitchFamily="2" charset="0"/>
              </a:rPr>
              <a:t>Creative concept series v1</a:t>
            </a:r>
          </a:p>
        </p:txBody>
      </p:sp>
      <p:pic>
        <p:nvPicPr>
          <p:cNvPr id="34" name="capitan logo_black.png" descr="capitan logo_black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53576" y="1782762"/>
            <a:ext cx="1524001" cy="621197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38" name="Group"/>
          <p:cNvGrpSpPr/>
          <p:nvPr/>
        </p:nvGrpSpPr>
        <p:grpSpPr>
          <a:xfrm>
            <a:off x="1270000" y="11683669"/>
            <a:ext cx="2256817" cy="331116"/>
            <a:chOff x="0" y="0"/>
            <a:chExt cx="2256816" cy="331115"/>
          </a:xfrm>
        </p:grpSpPr>
        <p:sp>
          <p:nvSpPr>
            <p:cNvPr id="35" name="Next Slide"/>
            <p:cNvSpPr txBox="1"/>
            <p:nvPr/>
          </p:nvSpPr>
          <p:spPr>
            <a:xfrm>
              <a:off x="885646" y="0"/>
              <a:ext cx="1371170" cy="3311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>
                <a:lnSpc>
                  <a:spcPct val="150000"/>
                </a:lnSpc>
                <a:defRPr sz="1600" b="0">
                  <a:solidFill>
                    <a:srgbClr val="677180"/>
                  </a:solidFill>
                  <a:latin typeface="Aileron Light"/>
                  <a:ea typeface="Aileron Light"/>
                  <a:cs typeface="Aileron Light"/>
                  <a:sym typeface="Aileron Light"/>
                </a:defRPr>
              </a:lvl1pPr>
            </a:lstStyle>
            <a:p>
              <a:r>
                <a:rPr dirty="0">
                  <a:latin typeface="Roboto Light" pitchFamily="2" charset="0"/>
                  <a:ea typeface="Roboto Light" pitchFamily="2" charset="0"/>
                </a:rPr>
                <a:t>Next Slide</a:t>
              </a:r>
            </a:p>
          </p:txBody>
        </p:sp>
        <p:sp>
          <p:nvSpPr>
            <p:cNvPr id="37" name="Line"/>
            <p:cNvSpPr/>
            <p:nvPr/>
          </p:nvSpPr>
          <p:spPr>
            <a:xfrm>
              <a:off x="0" y="127000"/>
              <a:ext cx="699235" cy="0"/>
            </a:xfrm>
            <a:prstGeom prst="line">
              <a:avLst/>
            </a:prstGeom>
            <a:noFill/>
            <a:ln w="12700" cap="flat">
              <a:solidFill>
                <a:srgbClr val="DCE0E6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grpSp>
        <p:nvGrpSpPr>
          <p:cNvPr id="44" name="Group"/>
          <p:cNvGrpSpPr/>
          <p:nvPr/>
        </p:nvGrpSpPr>
        <p:grpSpPr>
          <a:xfrm>
            <a:off x="20498395" y="11683669"/>
            <a:ext cx="2615605" cy="254001"/>
            <a:chOff x="0" y="0"/>
            <a:chExt cx="2615604" cy="254000"/>
          </a:xfrm>
        </p:grpSpPr>
        <p:sp>
          <p:nvSpPr>
            <p:cNvPr id="39" name="Shape"/>
            <p:cNvSpPr/>
            <p:nvPr/>
          </p:nvSpPr>
          <p:spPr>
            <a:xfrm>
              <a:off x="474133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5929" y="7018"/>
                  </a:moveTo>
                  <a:cubicBezTo>
                    <a:pt x="15539" y="7246"/>
                    <a:pt x="15108" y="7411"/>
                    <a:pt x="14650" y="7500"/>
                  </a:cubicBezTo>
                  <a:cubicBezTo>
                    <a:pt x="14282" y="7114"/>
                    <a:pt x="13759" y="6874"/>
                    <a:pt x="13179" y="6874"/>
                  </a:cubicBezTo>
                  <a:cubicBezTo>
                    <a:pt x="12067" y="6874"/>
                    <a:pt x="11165" y="7762"/>
                    <a:pt x="11165" y="8856"/>
                  </a:cubicBezTo>
                  <a:cubicBezTo>
                    <a:pt x="11165" y="9011"/>
                    <a:pt x="11183" y="9162"/>
                    <a:pt x="11217" y="9308"/>
                  </a:cubicBezTo>
                  <a:cubicBezTo>
                    <a:pt x="9543" y="9225"/>
                    <a:pt x="8059" y="8436"/>
                    <a:pt x="7065" y="7236"/>
                  </a:cubicBezTo>
                  <a:cubicBezTo>
                    <a:pt x="6892" y="7530"/>
                    <a:pt x="6793" y="7869"/>
                    <a:pt x="6793" y="8233"/>
                  </a:cubicBezTo>
                  <a:cubicBezTo>
                    <a:pt x="6793" y="8921"/>
                    <a:pt x="7148" y="9528"/>
                    <a:pt x="7689" y="9883"/>
                  </a:cubicBezTo>
                  <a:cubicBezTo>
                    <a:pt x="7359" y="9873"/>
                    <a:pt x="7048" y="9784"/>
                    <a:pt x="6776" y="9635"/>
                  </a:cubicBezTo>
                  <a:cubicBezTo>
                    <a:pt x="6776" y="9644"/>
                    <a:pt x="6776" y="9651"/>
                    <a:pt x="6776" y="9660"/>
                  </a:cubicBezTo>
                  <a:cubicBezTo>
                    <a:pt x="6776" y="10621"/>
                    <a:pt x="7471" y="11422"/>
                    <a:pt x="8392" y="11604"/>
                  </a:cubicBezTo>
                  <a:cubicBezTo>
                    <a:pt x="8223" y="11650"/>
                    <a:pt x="8045" y="11673"/>
                    <a:pt x="7861" y="11673"/>
                  </a:cubicBezTo>
                  <a:cubicBezTo>
                    <a:pt x="7732" y="11673"/>
                    <a:pt x="7605" y="11661"/>
                    <a:pt x="7483" y="11638"/>
                  </a:cubicBezTo>
                  <a:cubicBezTo>
                    <a:pt x="7739" y="12426"/>
                    <a:pt x="8483" y="12999"/>
                    <a:pt x="9364" y="13015"/>
                  </a:cubicBezTo>
                  <a:cubicBezTo>
                    <a:pt x="8674" y="13547"/>
                    <a:pt x="7806" y="13863"/>
                    <a:pt x="6862" y="13863"/>
                  </a:cubicBezTo>
                  <a:cubicBezTo>
                    <a:pt x="6699" y="13863"/>
                    <a:pt x="6540" y="13855"/>
                    <a:pt x="6382" y="13837"/>
                  </a:cubicBezTo>
                  <a:cubicBezTo>
                    <a:pt x="7274" y="14398"/>
                    <a:pt x="8332" y="14727"/>
                    <a:pt x="9470" y="14727"/>
                  </a:cubicBezTo>
                  <a:cubicBezTo>
                    <a:pt x="13175" y="14727"/>
                    <a:pt x="15201" y="11706"/>
                    <a:pt x="15201" y="9086"/>
                  </a:cubicBezTo>
                  <a:cubicBezTo>
                    <a:pt x="15201" y="9000"/>
                    <a:pt x="15199" y="8915"/>
                    <a:pt x="15195" y="8830"/>
                  </a:cubicBezTo>
                  <a:cubicBezTo>
                    <a:pt x="15588" y="8550"/>
                    <a:pt x="15930" y="8201"/>
                    <a:pt x="16200" y="7804"/>
                  </a:cubicBezTo>
                  <a:cubicBezTo>
                    <a:pt x="15839" y="7961"/>
                    <a:pt x="15451" y="8067"/>
                    <a:pt x="15043" y="8115"/>
                  </a:cubicBezTo>
                  <a:cubicBezTo>
                    <a:pt x="15459" y="7870"/>
                    <a:pt x="15778" y="7482"/>
                    <a:pt x="15929" y="7018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0" name="Shape"/>
            <p:cNvSpPr/>
            <p:nvPr/>
          </p:nvSpPr>
          <p:spPr>
            <a:xfrm>
              <a:off x="0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76" y="8468"/>
                  </a:moveTo>
                  <a:cubicBezTo>
                    <a:pt x="11776" y="8071"/>
                    <a:pt x="11817" y="7858"/>
                    <a:pt x="12428" y="7858"/>
                  </a:cubicBezTo>
                  <a:lnTo>
                    <a:pt x="13244" y="7858"/>
                  </a:lnTo>
                  <a:lnTo>
                    <a:pt x="13244" y="6381"/>
                  </a:lnTo>
                  <a:lnTo>
                    <a:pt x="11938" y="6381"/>
                  </a:lnTo>
                  <a:cubicBezTo>
                    <a:pt x="10369" y="6381"/>
                    <a:pt x="9816" y="7120"/>
                    <a:pt x="9816" y="8363"/>
                  </a:cubicBezTo>
                  <a:lnTo>
                    <a:pt x="9816" y="9322"/>
                  </a:lnTo>
                  <a:lnTo>
                    <a:pt x="8837" y="9322"/>
                  </a:lnTo>
                  <a:lnTo>
                    <a:pt x="8837" y="10800"/>
                  </a:lnTo>
                  <a:lnTo>
                    <a:pt x="9816" y="10800"/>
                  </a:lnTo>
                  <a:lnTo>
                    <a:pt x="9816" y="15219"/>
                  </a:lnTo>
                  <a:lnTo>
                    <a:pt x="11774" y="15219"/>
                  </a:lnTo>
                  <a:lnTo>
                    <a:pt x="11774" y="10800"/>
                  </a:lnTo>
                  <a:lnTo>
                    <a:pt x="13081" y="10800"/>
                  </a:lnTo>
                  <a:lnTo>
                    <a:pt x="13254" y="9322"/>
                  </a:lnTo>
                  <a:lnTo>
                    <a:pt x="11774" y="9322"/>
                  </a:lnTo>
                  <a:cubicBezTo>
                    <a:pt x="11774" y="9322"/>
                    <a:pt x="11776" y="8468"/>
                    <a:pt x="11776" y="8468"/>
                  </a:cubicBezTo>
                  <a:close/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1" name="Shape"/>
            <p:cNvSpPr/>
            <p:nvPr/>
          </p:nvSpPr>
          <p:spPr>
            <a:xfrm>
              <a:off x="948267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moveTo>
                    <a:pt x="10672" y="6382"/>
                  </a:moveTo>
                  <a:cubicBezTo>
                    <a:pt x="10464" y="6409"/>
                    <a:pt x="10255" y="6435"/>
                    <a:pt x="10045" y="6460"/>
                  </a:cubicBezTo>
                  <a:cubicBezTo>
                    <a:pt x="9652" y="6558"/>
                    <a:pt x="9223" y="6650"/>
                    <a:pt x="8905" y="6836"/>
                  </a:cubicBezTo>
                  <a:cubicBezTo>
                    <a:pt x="8055" y="7333"/>
                    <a:pt x="7467" y="7913"/>
                    <a:pt x="7073" y="8856"/>
                  </a:cubicBezTo>
                  <a:cubicBezTo>
                    <a:pt x="7009" y="9009"/>
                    <a:pt x="7007" y="9157"/>
                    <a:pt x="6960" y="9326"/>
                  </a:cubicBezTo>
                  <a:cubicBezTo>
                    <a:pt x="6658" y="10425"/>
                    <a:pt x="7194" y="11563"/>
                    <a:pt x="7844" y="11956"/>
                  </a:cubicBezTo>
                  <a:cubicBezTo>
                    <a:pt x="7969" y="12032"/>
                    <a:pt x="8254" y="12166"/>
                    <a:pt x="8358" y="11987"/>
                  </a:cubicBezTo>
                  <a:cubicBezTo>
                    <a:pt x="8416" y="11889"/>
                    <a:pt x="8403" y="11758"/>
                    <a:pt x="8439" y="11643"/>
                  </a:cubicBezTo>
                  <a:cubicBezTo>
                    <a:pt x="8462" y="11568"/>
                    <a:pt x="8536" y="11425"/>
                    <a:pt x="8519" y="11330"/>
                  </a:cubicBezTo>
                  <a:cubicBezTo>
                    <a:pt x="8490" y="11170"/>
                    <a:pt x="8318" y="11068"/>
                    <a:pt x="8246" y="10939"/>
                  </a:cubicBezTo>
                  <a:cubicBezTo>
                    <a:pt x="8099" y="10677"/>
                    <a:pt x="8092" y="10444"/>
                    <a:pt x="8020" y="10093"/>
                  </a:cubicBezTo>
                  <a:cubicBezTo>
                    <a:pt x="8026" y="10046"/>
                    <a:pt x="8031" y="9999"/>
                    <a:pt x="8037" y="9952"/>
                  </a:cubicBezTo>
                  <a:cubicBezTo>
                    <a:pt x="8058" y="9559"/>
                    <a:pt x="8124" y="9276"/>
                    <a:pt x="8246" y="8997"/>
                  </a:cubicBezTo>
                  <a:cubicBezTo>
                    <a:pt x="8601" y="8177"/>
                    <a:pt x="9172" y="7720"/>
                    <a:pt x="10094" y="7447"/>
                  </a:cubicBezTo>
                  <a:cubicBezTo>
                    <a:pt x="10300" y="7386"/>
                    <a:pt x="10882" y="7288"/>
                    <a:pt x="11187" y="7353"/>
                  </a:cubicBezTo>
                  <a:cubicBezTo>
                    <a:pt x="11369" y="7385"/>
                    <a:pt x="11551" y="7415"/>
                    <a:pt x="11733" y="7447"/>
                  </a:cubicBezTo>
                  <a:cubicBezTo>
                    <a:pt x="12393" y="7655"/>
                    <a:pt x="12874" y="8038"/>
                    <a:pt x="13131" y="8637"/>
                  </a:cubicBezTo>
                  <a:cubicBezTo>
                    <a:pt x="13292" y="9010"/>
                    <a:pt x="13339" y="9724"/>
                    <a:pt x="13227" y="10203"/>
                  </a:cubicBezTo>
                  <a:cubicBezTo>
                    <a:pt x="13174" y="10429"/>
                    <a:pt x="13183" y="10624"/>
                    <a:pt x="13115" y="10829"/>
                  </a:cubicBezTo>
                  <a:cubicBezTo>
                    <a:pt x="12865" y="11589"/>
                    <a:pt x="12498" y="12293"/>
                    <a:pt x="11668" y="12488"/>
                  </a:cubicBezTo>
                  <a:cubicBezTo>
                    <a:pt x="11121" y="12618"/>
                    <a:pt x="10711" y="12284"/>
                    <a:pt x="10576" y="11941"/>
                  </a:cubicBezTo>
                  <a:cubicBezTo>
                    <a:pt x="10538" y="11846"/>
                    <a:pt x="10474" y="11677"/>
                    <a:pt x="10512" y="11518"/>
                  </a:cubicBezTo>
                  <a:cubicBezTo>
                    <a:pt x="10656" y="10901"/>
                    <a:pt x="10865" y="10349"/>
                    <a:pt x="11026" y="9733"/>
                  </a:cubicBezTo>
                  <a:cubicBezTo>
                    <a:pt x="11179" y="9146"/>
                    <a:pt x="10888" y="8683"/>
                    <a:pt x="10431" y="8575"/>
                  </a:cubicBezTo>
                  <a:cubicBezTo>
                    <a:pt x="9863" y="8439"/>
                    <a:pt x="9424" y="8966"/>
                    <a:pt x="9274" y="9310"/>
                  </a:cubicBezTo>
                  <a:cubicBezTo>
                    <a:pt x="9155" y="9584"/>
                    <a:pt x="9083" y="10089"/>
                    <a:pt x="9177" y="10453"/>
                  </a:cubicBezTo>
                  <a:cubicBezTo>
                    <a:pt x="9207" y="10569"/>
                    <a:pt x="9347" y="10878"/>
                    <a:pt x="9322" y="10986"/>
                  </a:cubicBezTo>
                  <a:cubicBezTo>
                    <a:pt x="9213" y="11462"/>
                    <a:pt x="9088" y="11974"/>
                    <a:pt x="8953" y="12442"/>
                  </a:cubicBezTo>
                  <a:cubicBezTo>
                    <a:pt x="8812" y="12929"/>
                    <a:pt x="8736" y="13427"/>
                    <a:pt x="8599" y="13898"/>
                  </a:cubicBezTo>
                  <a:cubicBezTo>
                    <a:pt x="8536" y="14114"/>
                    <a:pt x="8539" y="14346"/>
                    <a:pt x="8487" y="14571"/>
                  </a:cubicBezTo>
                  <a:lnTo>
                    <a:pt x="8487" y="14900"/>
                  </a:lnTo>
                  <a:cubicBezTo>
                    <a:pt x="8440" y="15108"/>
                    <a:pt x="8475" y="15478"/>
                    <a:pt x="8519" y="15683"/>
                  </a:cubicBezTo>
                  <a:cubicBezTo>
                    <a:pt x="8547" y="15815"/>
                    <a:pt x="8502" y="15978"/>
                    <a:pt x="8567" y="16074"/>
                  </a:cubicBezTo>
                  <a:cubicBezTo>
                    <a:pt x="8568" y="16144"/>
                    <a:pt x="8577" y="16160"/>
                    <a:pt x="8599" y="16200"/>
                  </a:cubicBezTo>
                  <a:cubicBezTo>
                    <a:pt x="8800" y="16194"/>
                    <a:pt x="9078" y="15665"/>
                    <a:pt x="9177" y="15511"/>
                  </a:cubicBezTo>
                  <a:cubicBezTo>
                    <a:pt x="9369" y="15216"/>
                    <a:pt x="9546" y="14901"/>
                    <a:pt x="9692" y="14556"/>
                  </a:cubicBezTo>
                  <a:cubicBezTo>
                    <a:pt x="9823" y="14245"/>
                    <a:pt x="9844" y="13901"/>
                    <a:pt x="9949" y="13569"/>
                  </a:cubicBezTo>
                  <a:cubicBezTo>
                    <a:pt x="10025" y="13329"/>
                    <a:pt x="10133" y="13049"/>
                    <a:pt x="10158" y="12786"/>
                  </a:cubicBezTo>
                  <a:lnTo>
                    <a:pt x="10174" y="12786"/>
                  </a:lnTo>
                  <a:cubicBezTo>
                    <a:pt x="10216" y="12930"/>
                    <a:pt x="10367" y="13035"/>
                    <a:pt x="10480" y="13115"/>
                  </a:cubicBezTo>
                  <a:cubicBezTo>
                    <a:pt x="10833" y="13367"/>
                    <a:pt x="11441" y="13600"/>
                    <a:pt x="12102" y="13444"/>
                  </a:cubicBezTo>
                  <a:cubicBezTo>
                    <a:pt x="12850" y="13267"/>
                    <a:pt x="13446" y="12916"/>
                    <a:pt x="13838" y="12394"/>
                  </a:cubicBezTo>
                  <a:cubicBezTo>
                    <a:pt x="14127" y="12011"/>
                    <a:pt x="14345" y="11567"/>
                    <a:pt x="14513" y="11064"/>
                  </a:cubicBezTo>
                  <a:cubicBezTo>
                    <a:pt x="14596" y="10817"/>
                    <a:pt x="14613" y="10543"/>
                    <a:pt x="14674" y="10281"/>
                  </a:cubicBezTo>
                  <a:cubicBezTo>
                    <a:pt x="14827" y="9624"/>
                    <a:pt x="14623" y="8833"/>
                    <a:pt x="14433" y="8402"/>
                  </a:cubicBezTo>
                  <a:cubicBezTo>
                    <a:pt x="13856" y="7098"/>
                    <a:pt x="12630" y="6354"/>
                    <a:pt x="10672" y="6382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2" name="Shape"/>
            <p:cNvSpPr/>
            <p:nvPr/>
          </p:nvSpPr>
          <p:spPr>
            <a:xfrm>
              <a:off x="1422400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725" y="7359"/>
                  </a:moveTo>
                  <a:lnTo>
                    <a:pt x="13743" y="7359"/>
                  </a:lnTo>
                  <a:lnTo>
                    <a:pt x="13743" y="8833"/>
                  </a:lnTo>
                  <a:lnTo>
                    <a:pt x="12265" y="8833"/>
                  </a:lnTo>
                  <a:lnTo>
                    <a:pt x="12265" y="9816"/>
                  </a:lnTo>
                  <a:lnTo>
                    <a:pt x="13743" y="9816"/>
                  </a:lnTo>
                  <a:lnTo>
                    <a:pt x="13743" y="11283"/>
                  </a:lnTo>
                  <a:lnTo>
                    <a:pt x="14725" y="11283"/>
                  </a:lnTo>
                  <a:lnTo>
                    <a:pt x="14725" y="9816"/>
                  </a:lnTo>
                  <a:lnTo>
                    <a:pt x="16205" y="9816"/>
                  </a:lnTo>
                  <a:lnTo>
                    <a:pt x="16205" y="8833"/>
                  </a:lnTo>
                  <a:lnTo>
                    <a:pt x="14725" y="8833"/>
                  </a:lnTo>
                  <a:cubicBezTo>
                    <a:pt x="14725" y="8833"/>
                    <a:pt x="14725" y="7359"/>
                    <a:pt x="14725" y="7359"/>
                  </a:cubicBezTo>
                  <a:close/>
                  <a:moveTo>
                    <a:pt x="9321" y="13946"/>
                  </a:moveTo>
                  <a:cubicBezTo>
                    <a:pt x="8620" y="13946"/>
                    <a:pt x="8071" y="13495"/>
                    <a:pt x="8071" y="12919"/>
                  </a:cubicBezTo>
                  <a:cubicBezTo>
                    <a:pt x="8071" y="12392"/>
                    <a:pt x="8713" y="11929"/>
                    <a:pt x="9446" y="11929"/>
                  </a:cubicBezTo>
                  <a:lnTo>
                    <a:pt x="9446" y="11723"/>
                  </a:lnTo>
                  <a:lnTo>
                    <a:pt x="9447" y="11723"/>
                  </a:lnTo>
                  <a:lnTo>
                    <a:pt x="9465" y="11929"/>
                  </a:lnTo>
                  <a:cubicBezTo>
                    <a:pt x="9624" y="11930"/>
                    <a:pt x="9777" y="11954"/>
                    <a:pt x="9922" y="12000"/>
                  </a:cubicBezTo>
                  <a:lnTo>
                    <a:pt x="10067" y="12104"/>
                  </a:lnTo>
                  <a:cubicBezTo>
                    <a:pt x="10440" y="12371"/>
                    <a:pt x="10637" y="12521"/>
                    <a:pt x="10695" y="12764"/>
                  </a:cubicBezTo>
                  <a:cubicBezTo>
                    <a:pt x="10710" y="12827"/>
                    <a:pt x="10717" y="12891"/>
                    <a:pt x="10717" y="12954"/>
                  </a:cubicBezTo>
                  <a:cubicBezTo>
                    <a:pt x="10717" y="13612"/>
                    <a:pt x="10247" y="13946"/>
                    <a:pt x="9321" y="13946"/>
                  </a:cubicBezTo>
                  <a:moveTo>
                    <a:pt x="8542" y="8739"/>
                  </a:moveTo>
                  <a:cubicBezTo>
                    <a:pt x="8495" y="8362"/>
                    <a:pt x="8574" y="8014"/>
                    <a:pt x="8754" y="7806"/>
                  </a:cubicBezTo>
                  <a:cubicBezTo>
                    <a:pt x="8864" y="7680"/>
                    <a:pt x="9006" y="7613"/>
                    <a:pt x="9164" y="7613"/>
                  </a:cubicBezTo>
                  <a:lnTo>
                    <a:pt x="9164" y="7409"/>
                  </a:lnTo>
                  <a:lnTo>
                    <a:pt x="9182" y="7613"/>
                  </a:lnTo>
                  <a:cubicBezTo>
                    <a:pt x="9653" y="7628"/>
                    <a:pt x="10105" y="8185"/>
                    <a:pt x="10189" y="8855"/>
                  </a:cubicBezTo>
                  <a:cubicBezTo>
                    <a:pt x="10237" y="9239"/>
                    <a:pt x="10155" y="9596"/>
                    <a:pt x="9970" y="9809"/>
                  </a:cubicBezTo>
                  <a:cubicBezTo>
                    <a:pt x="9860" y="9935"/>
                    <a:pt x="9722" y="10002"/>
                    <a:pt x="9550" y="10001"/>
                  </a:cubicBezTo>
                  <a:lnTo>
                    <a:pt x="9549" y="10001"/>
                  </a:lnTo>
                  <a:cubicBezTo>
                    <a:pt x="9087" y="9988"/>
                    <a:pt x="8626" y="9409"/>
                    <a:pt x="8542" y="8739"/>
                  </a:cubicBezTo>
                  <a:moveTo>
                    <a:pt x="10838" y="11196"/>
                  </a:moveTo>
                  <a:cubicBezTo>
                    <a:pt x="10586" y="11009"/>
                    <a:pt x="10351" y="10732"/>
                    <a:pt x="10342" y="10646"/>
                  </a:cubicBezTo>
                  <a:cubicBezTo>
                    <a:pt x="10342" y="10499"/>
                    <a:pt x="10342" y="10431"/>
                    <a:pt x="10689" y="10148"/>
                  </a:cubicBezTo>
                  <a:cubicBezTo>
                    <a:pt x="11138" y="9780"/>
                    <a:pt x="11386" y="9295"/>
                    <a:pt x="11386" y="8784"/>
                  </a:cubicBezTo>
                  <a:cubicBezTo>
                    <a:pt x="11386" y="8342"/>
                    <a:pt x="11262" y="7947"/>
                    <a:pt x="11050" y="7659"/>
                  </a:cubicBezTo>
                  <a:lnTo>
                    <a:pt x="11238" y="7659"/>
                  </a:lnTo>
                  <a:lnTo>
                    <a:pt x="12276" y="6873"/>
                  </a:lnTo>
                  <a:lnTo>
                    <a:pt x="9463" y="6873"/>
                  </a:lnTo>
                  <a:cubicBezTo>
                    <a:pt x="8335" y="6873"/>
                    <a:pt x="7345" y="7759"/>
                    <a:pt x="7345" y="8769"/>
                  </a:cubicBezTo>
                  <a:cubicBezTo>
                    <a:pt x="7345" y="9812"/>
                    <a:pt x="8109" y="10605"/>
                    <a:pt x="9137" y="10648"/>
                  </a:cubicBezTo>
                  <a:cubicBezTo>
                    <a:pt x="9121" y="10722"/>
                    <a:pt x="9113" y="10795"/>
                    <a:pt x="9113" y="10868"/>
                  </a:cubicBezTo>
                  <a:cubicBezTo>
                    <a:pt x="9113" y="11018"/>
                    <a:pt x="9147" y="11162"/>
                    <a:pt x="9216" y="11300"/>
                  </a:cubicBezTo>
                  <a:cubicBezTo>
                    <a:pt x="7943" y="11309"/>
                    <a:pt x="6870" y="12161"/>
                    <a:pt x="6870" y="13167"/>
                  </a:cubicBezTo>
                  <a:cubicBezTo>
                    <a:pt x="6870" y="14071"/>
                    <a:pt x="7903" y="14727"/>
                    <a:pt x="9325" y="14727"/>
                  </a:cubicBezTo>
                  <a:cubicBezTo>
                    <a:pt x="10861" y="14727"/>
                    <a:pt x="11690" y="13766"/>
                    <a:pt x="11690" y="12860"/>
                  </a:cubicBezTo>
                  <a:cubicBezTo>
                    <a:pt x="11690" y="12108"/>
                    <a:pt x="11459" y="11656"/>
                    <a:pt x="10838" y="11196"/>
                  </a:cubicBezTo>
                  <a:moveTo>
                    <a:pt x="10800" y="20618"/>
                  </a:move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8"/>
                    <a:pt x="5378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3" name="Line"/>
            <p:cNvSpPr/>
            <p:nvPr/>
          </p:nvSpPr>
          <p:spPr>
            <a:xfrm>
              <a:off x="1916369" y="127000"/>
              <a:ext cx="699236" cy="0"/>
            </a:xfrm>
            <a:prstGeom prst="line">
              <a:avLst/>
            </a:prstGeom>
            <a:noFill/>
            <a:ln w="12700" cap="flat">
              <a:solidFill>
                <a:srgbClr val="DCE0E6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sp>
        <p:nvSpPr>
          <p:cNvPr id="4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10028302" y="1267750"/>
            <a:ext cx="13085698" cy="1117825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</p:spPr>
        <p:txBody>
          <a:bodyPr/>
          <a:lstStyle>
            <a:lvl1pPr algn="l">
              <a:defRPr sz="2400"/>
            </a:lvl1pPr>
          </a:lstStyle>
          <a:p>
            <a:r>
              <a:rPr lang="en-US"/>
              <a:t>Drag To Upload Image</a:t>
            </a:r>
          </a:p>
        </p:txBody>
      </p:sp>
    </p:spTree>
    <p:extLst>
      <p:ext uri="{BB962C8B-B14F-4D97-AF65-F5344CB8AC3E}">
        <p14:creationId xmlns:p14="http://schemas.microsoft.com/office/powerpoint/2010/main" val="3367935863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apitan 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Roboto regular" pitchFamily="2" charset="0"/>
                <a:ea typeface="Roboto regular" pitchFamily="2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12585031" y="4779434"/>
            <a:ext cx="4572000" cy="4572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</p:spPr>
        <p:txBody>
          <a:bodyPr/>
          <a:lstStyle>
            <a:lvl1pPr algn="l">
              <a:defRPr sz="2400"/>
            </a:lvl1pPr>
          </a:lstStyle>
          <a:p>
            <a:r>
              <a:rPr lang="en-US"/>
              <a:t>Drag To Upload Image</a:t>
            </a:r>
          </a:p>
        </p:txBody>
      </p:sp>
    </p:spTree>
    <p:extLst>
      <p:ext uri="{BB962C8B-B14F-4D97-AF65-F5344CB8AC3E}">
        <p14:creationId xmlns:p14="http://schemas.microsoft.com/office/powerpoint/2010/main" val="3225048286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ackground Styl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"/>
          <p:cNvSpPr/>
          <p:nvPr/>
        </p:nvSpPr>
        <p:spPr>
          <a:xfrm>
            <a:off x="10028303" y="0"/>
            <a:ext cx="14355697" cy="13716001"/>
          </a:xfrm>
          <a:prstGeom prst="rect">
            <a:avLst/>
          </a:prstGeom>
          <a:solidFill>
            <a:srgbClr val="E6E8EE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2" name="Rectangle"/>
          <p:cNvSpPr/>
          <p:nvPr/>
        </p:nvSpPr>
        <p:spPr>
          <a:xfrm>
            <a:off x="1270000" y="1267750"/>
            <a:ext cx="21844000" cy="11180500"/>
          </a:xfrm>
          <a:prstGeom prst="rect">
            <a:avLst/>
          </a:prstGeom>
          <a:solidFill>
            <a:srgbClr val="F6F9FF"/>
          </a:solidFill>
          <a:ln w="12700">
            <a:miter lim="400000"/>
          </a:ln>
          <a:effectLst>
            <a:outerShdw blurRad="254000" dist="25400" dir="2700000" rotWithShape="0">
              <a:srgbClr val="1F2125">
                <a:alpha val="15000"/>
              </a:srgbClr>
            </a:outerShdw>
          </a:effectLst>
        </p:spPr>
        <p:txBody>
          <a:bodyPr lIns="0" tIns="0" rIns="0" bIns="0" anchor="ctr"/>
          <a:lstStyle/>
          <a:p>
            <a:pPr>
              <a:defRPr sz="3200" b="0">
                <a:solidFill>
                  <a:srgbClr val="E8ECF2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3" name="Creative concept series v1"/>
          <p:cNvSpPr txBox="1"/>
          <p:nvPr/>
        </p:nvSpPr>
        <p:spPr>
          <a:xfrm>
            <a:off x="4032468" y="1966360"/>
            <a:ext cx="4774982" cy="3311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lvl1pPr>
          </a:lstStyle>
          <a:p>
            <a:r>
              <a:rPr dirty="0">
                <a:latin typeface="Roboto Light" pitchFamily="2" charset="0"/>
                <a:ea typeface="Roboto Light" pitchFamily="2" charset="0"/>
              </a:rPr>
              <a:t>Creative concept series v1</a:t>
            </a:r>
          </a:p>
        </p:txBody>
      </p:sp>
      <p:pic>
        <p:nvPicPr>
          <p:cNvPr id="34" name="capitan logo_black.png" descr="capitan logo_black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53576" y="1782762"/>
            <a:ext cx="1524001" cy="621197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38" name="Group"/>
          <p:cNvGrpSpPr/>
          <p:nvPr/>
        </p:nvGrpSpPr>
        <p:grpSpPr>
          <a:xfrm>
            <a:off x="1270000" y="11683669"/>
            <a:ext cx="2256818" cy="331116"/>
            <a:chOff x="0" y="0"/>
            <a:chExt cx="2256817" cy="331115"/>
          </a:xfrm>
        </p:grpSpPr>
        <p:sp>
          <p:nvSpPr>
            <p:cNvPr id="35" name="Next Slide"/>
            <p:cNvSpPr txBox="1"/>
            <p:nvPr/>
          </p:nvSpPr>
          <p:spPr>
            <a:xfrm>
              <a:off x="885646" y="0"/>
              <a:ext cx="1371171" cy="3311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>
                <a:lnSpc>
                  <a:spcPct val="150000"/>
                </a:lnSpc>
                <a:defRPr sz="1600" b="0">
                  <a:solidFill>
                    <a:srgbClr val="677180"/>
                  </a:solidFill>
                  <a:latin typeface="Aileron Light"/>
                  <a:ea typeface="Aileron Light"/>
                  <a:cs typeface="Aileron Light"/>
                  <a:sym typeface="Aileron Light"/>
                </a:defRPr>
              </a:lvl1pPr>
            </a:lstStyle>
            <a:p>
              <a:r>
                <a:rPr dirty="0">
                  <a:latin typeface="Roboto Light" pitchFamily="2" charset="0"/>
                  <a:ea typeface="Roboto Light" pitchFamily="2" charset="0"/>
                </a:rPr>
                <a:t>Next Slide</a:t>
              </a:r>
            </a:p>
          </p:txBody>
        </p:sp>
        <p:sp>
          <p:nvSpPr>
            <p:cNvPr id="37" name="Line"/>
            <p:cNvSpPr/>
            <p:nvPr/>
          </p:nvSpPr>
          <p:spPr>
            <a:xfrm>
              <a:off x="0" y="127000"/>
              <a:ext cx="699235" cy="0"/>
            </a:xfrm>
            <a:prstGeom prst="line">
              <a:avLst/>
            </a:prstGeom>
            <a:noFill/>
            <a:ln w="12700" cap="flat">
              <a:solidFill>
                <a:srgbClr val="DCE0E6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grpSp>
        <p:nvGrpSpPr>
          <p:cNvPr id="44" name="Group"/>
          <p:cNvGrpSpPr/>
          <p:nvPr/>
        </p:nvGrpSpPr>
        <p:grpSpPr>
          <a:xfrm>
            <a:off x="20498395" y="11683669"/>
            <a:ext cx="2615605" cy="254001"/>
            <a:chOff x="0" y="0"/>
            <a:chExt cx="2615604" cy="254000"/>
          </a:xfrm>
        </p:grpSpPr>
        <p:sp>
          <p:nvSpPr>
            <p:cNvPr id="39" name="Shape"/>
            <p:cNvSpPr/>
            <p:nvPr/>
          </p:nvSpPr>
          <p:spPr>
            <a:xfrm>
              <a:off x="474133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5929" y="7018"/>
                  </a:moveTo>
                  <a:cubicBezTo>
                    <a:pt x="15539" y="7246"/>
                    <a:pt x="15108" y="7411"/>
                    <a:pt x="14650" y="7500"/>
                  </a:cubicBezTo>
                  <a:cubicBezTo>
                    <a:pt x="14282" y="7114"/>
                    <a:pt x="13759" y="6874"/>
                    <a:pt x="13179" y="6874"/>
                  </a:cubicBezTo>
                  <a:cubicBezTo>
                    <a:pt x="12067" y="6874"/>
                    <a:pt x="11165" y="7762"/>
                    <a:pt x="11165" y="8856"/>
                  </a:cubicBezTo>
                  <a:cubicBezTo>
                    <a:pt x="11165" y="9011"/>
                    <a:pt x="11183" y="9162"/>
                    <a:pt x="11217" y="9308"/>
                  </a:cubicBezTo>
                  <a:cubicBezTo>
                    <a:pt x="9543" y="9225"/>
                    <a:pt x="8059" y="8436"/>
                    <a:pt x="7065" y="7236"/>
                  </a:cubicBezTo>
                  <a:cubicBezTo>
                    <a:pt x="6892" y="7530"/>
                    <a:pt x="6793" y="7869"/>
                    <a:pt x="6793" y="8233"/>
                  </a:cubicBezTo>
                  <a:cubicBezTo>
                    <a:pt x="6793" y="8921"/>
                    <a:pt x="7148" y="9528"/>
                    <a:pt x="7689" y="9883"/>
                  </a:cubicBezTo>
                  <a:cubicBezTo>
                    <a:pt x="7359" y="9873"/>
                    <a:pt x="7048" y="9784"/>
                    <a:pt x="6776" y="9635"/>
                  </a:cubicBezTo>
                  <a:cubicBezTo>
                    <a:pt x="6776" y="9644"/>
                    <a:pt x="6776" y="9651"/>
                    <a:pt x="6776" y="9660"/>
                  </a:cubicBezTo>
                  <a:cubicBezTo>
                    <a:pt x="6776" y="10621"/>
                    <a:pt x="7471" y="11422"/>
                    <a:pt x="8392" y="11604"/>
                  </a:cubicBezTo>
                  <a:cubicBezTo>
                    <a:pt x="8223" y="11650"/>
                    <a:pt x="8045" y="11673"/>
                    <a:pt x="7861" y="11673"/>
                  </a:cubicBezTo>
                  <a:cubicBezTo>
                    <a:pt x="7732" y="11673"/>
                    <a:pt x="7605" y="11661"/>
                    <a:pt x="7483" y="11638"/>
                  </a:cubicBezTo>
                  <a:cubicBezTo>
                    <a:pt x="7739" y="12426"/>
                    <a:pt x="8483" y="12999"/>
                    <a:pt x="9364" y="13015"/>
                  </a:cubicBezTo>
                  <a:cubicBezTo>
                    <a:pt x="8674" y="13547"/>
                    <a:pt x="7806" y="13863"/>
                    <a:pt x="6862" y="13863"/>
                  </a:cubicBezTo>
                  <a:cubicBezTo>
                    <a:pt x="6699" y="13863"/>
                    <a:pt x="6540" y="13855"/>
                    <a:pt x="6382" y="13837"/>
                  </a:cubicBezTo>
                  <a:cubicBezTo>
                    <a:pt x="7274" y="14398"/>
                    <a:pt x="8332" y="14727"/>
                    <a:pt x="9470" y="14727"/>
                  </a:cubicBezTo>
                  <a:cubicBezTo>
                    <a:pt x="13175" y="14727"/>
                    <a:pt x="15201" y="11706"/>
                    <a:pt x="15201" y="9086"/>
                  </a:cubicBezTo>
                  <a:cubicBezTo>
                    <a:pt x="15201" y="9000"/>
                    <a:pt x="15199" y="8915"/>
                    <a:pt x="15195" y="8830"/>
                  </a:cubicBezTo>
                  <a:cubicBezTo>
                    <a:pt x="15588" y="8550"/>
                    <a:pt x="15930" y="8201"/>
                    <a:pt x="16200" y="7804"/>
                  </a:cubicBezTo>
                  <a:cubicBezTo>
                    <a:pt x="15839" y="7961"/>
                    <a:pt x="15451" y="8067"/>
                    <a:pt x="15043" y="8115"/>
                  </a:cubicBezTo>
                  <a:cubicBezTo>
                    <a:pt x="15459" y="7870"/>
                    <a:pt x="15778" y="7482"/>
                    <a:pt x="15929" y="7018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0" name="Shape"/>
            <p:cNvSpPr/>
            <p:nvPr/>
          </p:nvSpPr>
          <p:spPr>
            <a:xfrm>
              <a:off x="0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76" y="8468"/>
                  </a:moveTo>
                  <a:cubicBezTo>
                    <a:pt x="11776" y="8071"/>
                    <a:pt x="11817" y="7858"/>
                    <a:pt x="12428" y="7858"/>
                  </a:cubicBezTo>
                  <a:lnTo>
                    <a:pt x="13244" y="7858"/>
                  </a:lnTo>
                  <a:lnTo>
                    <a:pt x="13244" y="6381"/>
                  </a:lnTo>
                  <a:lnTo>
                    <a:pt x="11938" y="6381"/>
                  </a:lnTo>
                  <a:cubicBezTo>
                    <a:pt x="10369" y="6381"/>
                    <a:pt x="9816" y="7120"/>
                    <a:pt x="9816" y="8363"/>
                  </a:cubicBezTo>
                  <a:lnTo>
                    <a:pt x="9816" y="9322"/>
                  </a:lnTo>
                  <a:lnTo>
                    <a:pt x="8837" y="9322"/>
                  </a:lnTo>
                  <a:lnTo>
                    <a:pt x="8837" y="10800"/>
                  </a:lnTo>
                  <a:lnTo>
                    <a:pt x="9816" y="10800"/>
                  </a:lnTo>
                  <a:lnTo>
                    <a:pt x="9816" y="15219"/>
                  </a:lnTo>
                  <a:lnTo>
                    <a:pt x="11774" y="15219"/>
                  </a:lnTo>
                  <a:lnTo>
                    <a:pt x="11774" y="10800"/>
                  </a:lnTo>
                  <a:lnTo>
                    <a:pt x="13081" y="10800"/>
                  </a:lnTo>
                  <a:lnTo>
                    <a:pt x="13254" y="9322"/>
                  </a:lnTo>
                  <a:lnTo>
                    <a:pt x="11774" y="9322"/>
                  </a:lnTo>
                  <a:cubicBezTo>
                    <a:pt x="11774" y="9322"/>
                    <a:pt x="11776" y="8468"/>
                    <a:pt x="11776" y="8468"/>
                  </a:cubicBezTo>
                  <a:close/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1" name="Shape"/>
            <p:cNvSpPr/>
            <p:nvPr/>
          </p:nvSpPr>
          <p:spPr>
            <a:xfrm>
              <a:off x="948267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moveTo>
                    <a:pt x="10672" y="6382"/>
                  </a:moveTo>
                  <a:cubicBezTo>
                    <a:pt x="10464" y="6409"/>
                    <a:pt x="10255" y="6435"/>
                    <a:pt x="10045" y="6460"/>
                  </a:cubicBezTo>
                  <a:cubicBezTo>
                    <a:pt x="9652" y="6558"/>
                    <a:pt x="9223" y="6650"/>
                    <a:pt x="8905" y="6836"/>
                  </a:cubicBezTo>
                  <a:cubicBezTo>
                    <a:pt x="8055" y="7333"/>
                    <a:pt x="7467" y="7913"/>
                    <a:pt x="7073" y="8856"/>
                  </a:cubicBezTo>
                  <a:cubicBezTo>
                    <a:pt x="7009" y="9009"/>
                    <a:pt x="7007" y="9157"/>
                    <a:pt x="6960" y="9326"/>
                  </a:cubicBezTo>
                  <a:cubicBezTo>
                    <a:pt x="6658" y="10425"/>
                    <a:pt x="7194" y="11563"/>
                    <a:pt x="7844" y="11956"/>
                  </a:cubicBezTo>
                  <a:cubicBezTo>
                    <a:pt x="7969" y="12032"/>
                    <a:pt x="8254" y="12166"/>
                    <a:pt x="8358" y="11987"/>
                  </a:cubicBezTo>
                  <a:cubicBezTo>
                    <a:pt x="8416" y="11889"/>
                    <a:pt x="8403" y="11758"/>
                    <a:pt x="8439" y="11643"/>
                  </a:cubicBezTo>
                  <a:cubicBezTo>
                    <a:pt x="8462" y="11568"/>
                    <a:pt x="8536" y="11425"/>
                    <a:pt x="8519" y="11330"/>
                  </a:cubicBezTo>
                  <a:cubicBezTo>
                    <a:pt x="8490" y="11170"/>
                    <a:pt x="8318" y="11068"/>
                    <a:pt x="8246" y="10939"/>
                  </a:cubicBezTo>
                  <a:cubicBezTo>
                    <a:pt x="8099" y="10677"/>
                    <a:pt x="8092" y="10444"/>
                    <a:pt x="8020" y="10093"/>
                  </a:cubicBezTo>
                  <a:cubicBezTo>
                    <a:pt x="8026" y="10046"/>
                    <a:pt x="8031" y="9999"/>
                    <a:pt x="8037" y="9952"/>
                  </a:cubicBezTo>
                  <a:cubicBezTo>
                    <a:pt x="8058" y="9559"/>
                    <a:pt x="8124" y="9276"/>
                    <a:pt x="8246" y="8997"/>
                  </a:cubicBezTo>
                  <a:cubicBezTo>
                    <a:pt x="8601" y="8177"/>
                    <a:pt x="9172" y="7720"/>
                    <a:pt x="10094" y="7447"/>
                  </a:cubicBezTo>
                  <a:cubicBezTo>
                    <a:pt x="10300" y="7386"/>
                    <a:pt x="10882" y="7288"/>
                    <a:pt x="11187" y="7353"/>
                  </a:cubicBezTo>
                  <a:cubicBezTo>
                    <a:pt x="11369" y="7385"/>
                    <a:pt x="11551" y="7415"/>
                    <a:pt x="11733" y="7447"/>
                  </a:cubicBezTo>
                  <a:cubicBezTo>
                    <a:pt x="12393" y="7655"/>
                    <a:pt x="12874" y="8038"/>
                    <a:pt x="13131" y="8637"/>
                  </a:cubicBezTo>
                  <a:cubicBezTo>
                    <a:pt x="13292" y="9010"/>
                    <a:pt x="13339" y="9724"/>
                    <a:pt x="13227" y="10203"/>
                  </a:cubicBezTo>
                  <a:cubicBezTo>
                    <a:pt x="13174" y="10429"/>
                    <a:pt x="13183" y="10624"/>
                    <a:pt x="13115" y="10829"/>
                  </a:cubicBezTo>
                  <a:cubicBezTo>
                    <a:pt x="12865" y="11589"/>
                    <a:pt x="12498" y="12293"/>
                    <a:pt x="11668" y="12488"/>
                  </a:cubicBezTo>
                  <a:cubicBezTo>
                    <a:pt x="11121" y="12618"/>
                    <a:pt x="10711" y="12284"/>
                    <a:pt x="10576" y="11941"/>
                  </a:cubicBezTo>
                  <a:cubicBezTo>
                    <a:pt x="10538" y="11846"/>
                    <a:pt x="10474" y="11677"/>
                    <a:pt x="10512" y="11518"/>
                  </a:cubicBezTo>
                  <a:cubicBezTo>
                    <a:pt x="10656" y="10901"/>
                    <a:pt x="10865" y="10349"/>
                    <a:pt x="11026" y="9733"/>
                  </a:cubicBezTo>
                  <a:cubicBezTo>
                    <a:pt x="11179" y="9146"/>
                    <a:pt x="10888" y="8683"/>
                    <a:pt x="10431" y="8575"/>
                  </a:cubicBezTo>
                  <a:cubicBezTo>
                    <a:pt x="9863" y="8439"/>
                    <a:pt x="9424" y="8966"/>
                    <a:pt x="9274" y="9310"/>
                  </a:cubicBezTo>
                  <a:cubicBezTo>
                    <a:pt x="9155" y="9584"/>
                    <a:pt x="9083" y="10089"/>
                    <a:pt x="9177" y="10453"/>
                  </a:cubicBezTo>
                  <a:cubicBezTo>
                    <a:pt x="9207" y="10569"/>
                    <a:pt x="9347" y="10878"/>
                    <a:pt x="9322" y="10986"/>
                  </a:cubicBezTo>
                  <a:cubicBezTo>
                    <a:pt x="9213" y="11462"/>
                    <a:pt x="9088" y="11974"/>
                    <a:pt x="8953" y="12442"/>
                  </a:cubicBezTo>
                  <a:cubicBezTo>
                    <a:pt x="8812" y="12929"/>
                    <a:pt x="8736" y="13427"/>
                    <a:pt x="8599" y="13898"/>
                  </a:cubicBezTo>
                  <a:cubicBezTo>
                    <a:pt x="8536" y="14114"/>
                    <a:pt x="8539" y="14346"/>
                    <a:pt x="8487" y="14571"/>
                  </a:cubicBezTo>
                  <a:lnTo>
                    <a:pt x="8487" y="14900"/>
                  </a:lnTo>
                  <a:cubicBezTo>
                    <a:pt x="8440" y="15108"/>
                    <a:pt x="8475" y="15478"/>
                    <a:pt x="8519" y="15683"/>
                  </a:cubicBezTo>
                  <a:cubicBezTo>
                    <a:pt x="8547" y="15815"/>
                    <a:pt x="8502" y="15978"/>
                    <a:pt x="8567" y="16074"/>
                  </a:cubicBezTo>
                  <a:cubicBezTo>
                    <a:pt x="8568" y="16144"/>
                    <a:pt x="8577" y="16160"/>
                    <a:pt x="8599" y="16200"/>
                  </a:cubicBezTo>
                  <a:cubicBezTo>
                    <a:pt x="8800" y="16194"/>
                    <a:pt x="9078" y="15665"/>
                    <a:pt x="9177" y="15511"/>
                  </a:cubicBezTo>
                  <a:cubicBezTo>
                    <a:pt x="9369" y="15216"/>
                    <a:pt x="9546" y="14901"/>
                    <a:pt x="9692" y="14556"/>
                  </a:cubicBezTo>
                  <a:cubicBezTo>
                    <a:pt x="9823" y="14245"/>
                    <a:pt x="9844" y="13901"/>
                    <a:pt x="9949" y="13569"/>
                  </a:cubicBezTo>
                  <a:cubicBezTo>
                    <a:pt x="10025" y="13329"/>
                    <a:pt x="10133" y="13049"/>
                    <a:pt x="10158" y="12786"/>
                  </a:cubicBezTo>
                  <a:lnTo>
                    <a:pt x="10174" y="12786"/>
                  </a:lnTo>
                  <a:cubicBezTo>
                    <a:pt x="10216" y="12930"/>
                    <a:pt x="10367" y="13035"/>
                    <a:pt x="10480" y="13115"/>
                  </a:cubicBezTo>
                  <a:cubicBezTo>
                    <a:pt x="10833" y="13367"/>
                    <a:pt x="11441" y="13600"/>
                    <a:pt x="12102" y="13444"/>
                  </a:cubicBezTo>
                  <a:cubicBezTo>
                    <a:pt x="12850" y="13267"/>
                    <a:pt x="13446" y="12916"/>
                    <a:pt x="13838" y="12394"/>
                  </a:cubicBezTo>
                  <a:cubicBezTo>
                    <a:pt x="14127" y="12011"/>
                    <a:pt x="14345" y="11567"/>
                    <a:pt x="14513" y="11064"/>
                  </a:cubicBezTo>
                  <a:cubicBezTo>
                    <a:pt x="14596" y="10817"/>
                    <a:pt x="14613" y="10543"/>
                    <a:pt x="14674" y="10281"/>
                  </a:cubicBezTo>
                  <a:cubicBezTo>
                    <a:pt x="14827" y="9624"/>
                    <a:pt x="14623" y="8833"/>
                    <a:pt x="14433" y="8402"/>
                  </a:cubicBezTo>
                  <a:cubicBezTo>
                    <a:pt x="13856" y="7098"/>
                    <a:pt x="12630" y="6354"/>
                    <a:pt x="10672" y="6382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2" name="Shape"/>
            <p:cNvSpPr/>
            <p:nvPr/>
          </p:nvSpPr>
          <p:spPr>
            <a:xfrm>
              <a:off x="1422400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725" y="7359"/>
                  </a:moveTo>
                  <a:lnTo>
                    <a:pt x="13743" y="7359"/>
                  </a:lnTo>
                  <a:lnTo>
                    <a:pt x="13743" y="8833"/>
                  </a:lnTo>
                  <a:lnTo>
                    <a:pt x="12265" y="8833"/>
                  </a:lnTo>
                  <a:lnTo>
                    <a:pt x="12265" y="9816"/>
                  </a:lnTo>
                  <a:lnTo>
                    <a:pt x="13743" y="9816"/>
                  </a:lnTo>
                  <a:lnTo>
                    <a:pt x="13743" y="11283"/>
                  </a:lnTo>
                  <a:lnTo>
                    <a:pt x="14725" y="11283"/>
                  </a:lnTo>
                  <a:lnTo>
                    <a:pt x="14725" y="9816"/>
                  </a:lnTo>
                  <a:lnTo>
                    <a:pt x="16205" y="9816"/>
                  </a:lnTo>
                  <a:lnTo>
                    <a:pt x="16205" y="8833"/>
                  </a:lnTo>
                  <a:lnTo>
                    <a:pt x="14725" y="8833"/>
                  </a:lnTo>
                  <a:cubicBezTo>
                    <a:pt x="14725" y="8833"/>
                    <a:pt x="14725" y="7359"/>
                    <a:pt x="14725" y="7359"/>
                  </a:cubicBezTo>
                  <a:close/>
                  <a:moveTo>
                    <a:pt x="9321" y="13946"/>
                  </a:moveTo>
                  <a:cubicBezTo>
                    <a:pt x="8620" y="13946"/>
                    <a:pt x="8071" y="13495"/>
                    <a:pt x="8071" y="12919"/>
                  </a:cubicBezTo>
                  <a:cubicBezTo>
                    <a:pt x="8071" y="12392"/>
                    <a:pt x="8713" y="11929"/>
                    <a:pt x="9446" y="11929"/>
                  </a:cubicBezTo>
                  <a:lnTo>
                    <a:pt x="9446" y="11723"/>
                  </a:lnTo>
                  <a:lnTo>
                    <a:pt x="9447" y="11723"/>
                  </a:lnTo>
                  <a:lnTo>
                    <a:pt x="9465" y="11929"/>
                  </a:lnTo>
                  <a:cubicBezTo>
                    <a:pt x="9624" y="11930"/>
                    <a:pt x="9777" y="11954"/>
                    <a:pt x="9922" y="12000"/>
                  </a:cubicBezTo>
                  <a:lnTo>
                    <a:pt x="10067" y="12104"/>
                  </a:lnTo>
                  <a:cubicBezTo>
                    <a:pt x="10440" y="12371"/>
                    <a:pt x="10637" y="12521"/>
                    <a:pt x="10695" y="12764"/>
                  </a:cubicBezTo>
                  <a:cubicBezTo>
                    <a:pt x="10710" y="12827"/>
                    <a:pt x="10717" y="12891"/>
                    <a:pt x="10717" y="12954"/>
                  </a:cubicBezTo>
                  <a:cubicBezTo>
                    <a:pt x="10717" y="13612"/>
                    <a:pt x="10247" y="13946"/>
                    <a:pt x="9321" y="13946"/>
                  </a:cubicBezTo>
                  <a:moveTo>
                    <a:pt x="8542" y="8739"/>
                  </a:moveTo>
                  <a:cubicBezTo>
                    <a:pt x="8495" y="8362"/>
                    <a:pt x="8574" y="8014"/>
                    <a:pt x="8754" y="7806"/>
                  </a:cubicBezTo>
                  <a:cubicBezTo>
                    <a:pt x="8864" y="7680"/>
                    <a:pt x="9006" y="7613"/>
                    <a:pt x="9164" y="7613"/>
                  </a:cubicBezTo>
                  <a:lnTo>
                    <a:pt x="9164" y="7409"/>
                  </a:lnTo>
                  <a:lnTo>
                    <a:pt x="9182" y="7613"/>
                  </a:lnTo>
                  <a:cubicBezTo>
                    <a:pt x="9653" y="7628"/>
                    <a:pt x="10105" y="8185"/>
                    <a:pt x="10189" y="8855"/>
                  </a:cubicBezTo>
                  <a:cubicBezTo>
                    <a:pt x="10237" y="9239"/>
                    <a:pt x="10155" y="9596"/>
                    <a:pt x="9970" y="9809"/>
                  </a:cubicBezTo>
                  <a:cubicBezTo>
                    <a:pt x="9860" y="9935"/>
                    <a:pt x="9722" y="10002"/>
                    <a:pt x="9550" y="10001"/>
                  </a:cubicBezTo>
                  <a:lnTo>
                    <a:pt x="9549" y="10001"/>
                  </a:lnTo>
                  <a:cubicBezTo>
                    <a:pt x="9087" y="9988"/>
                    <a:pt x="8626" y="9409"/>
                    <a:pt x="8542" y="8739"/>
                  </a:cubicBezTo>
                  <a:moveTo>
                    <a:pt x="10838" y="11196"/>
                  </a:moveTo>
                  <a:cubicBezTo>
                    <a:pt x="10586" y="11009"/>
                    <a:pt x="10351" y="10732"/>
                    <a:pt x="10342" y="10646"/>
                  </a:cubicBezTo>
                  <a:cubicBezTo>
                    <a:pt x="10342" y="10499"/>
                    <a:pt x="10342" y="10431"/>
                    <a:pt x="10689" y="10148"/>
                  </a:cubicBezTo>
                  <a:cubicBezTo>
                    <a:pt x="11138" y="9780"/>
                    <a:pt x="11386" y="9295"/>
                    <a:pt x="11386" y="8784"/>
                  </a:cubicBezTo>
                  <a:cubicBezTo>
                    <a:pt x="11386" y="8342"/>
                    <a:pt x="11262" y="7947"/>
                    <a:pt x="11050" y="7659"/>
                  </a:cubicBezTo>
                  <a:lnTo>
                    <a:pt x="11238" y="7659"/>
                  </a:lnTo>
                  <a:lnTo>
                    <a:pt x="12276" y="6873"/>
                  </a:lnTo>
                  <a:lnTo>
                    <a:pt x="9463" y="6873"/>
                  </a:lnTo>
                  <a:cubicBezTo>
                    <a:pt x="8335" y="6873"/>
                    <a:pt x="7345" y="7759"/>
                    <a:pt x="7345" y="8769"/>
                  </a:cubicBezTo>
                  <a:cubicBezTo>
                    <a:pt x="7345" y="9812"/>
                    <a:pt x="8109" y="10605"/>
                    <a:pt x="9137" y="10648"/>
                  </a:cubicBezTo>
                  <a:cubicBezTo>
                    <a:pt x="9121" y="10722"/>
                    <a:pt x="9113" y="10795"/>
                    <a:pt x="9113" y="10868"/>
                  </a:cubicBezTo>
                  <a:cubicBezTo>
                    <a:pt x="9113" y="11018"/>
                    <a:pt x="9147" y="11162"/>
                    <a:pt x="9216" y="11300"/>
                  </a:cubicBezTo>
                  <a:cubicBezTo>
                    <a:pt x="7943" y="11309"/>
                    <a:pt x="6870" y="12161"/>
                    <a:pt x="6870" y="13167"/>
                  </a:cubicBezTo>
                  <a:cubicBezTo>
                    <a:pt x="6870" y="14071"/>
                    <a:pt x="7903" y="14727"/>
                    <a:pt x="9325" y="14727"/>
                  </a:cubicBezTo>
                  <a:cubicBezTo>
                    <a:pt x="10861" y="14727"/>
                    <a:pt x="11690" y="13766"/>
                    <a:pt x="11690" y="12860"/>
                  </a:cubicBezTo>
                  <a:cubicBezTo>
                    <a:pt x="11690" y="12108"/>
                    <a:pt x="11459" y="11656"/>
                    <a:pt x="10838" y="11196"/>
                  </a:cubicBezTo>
                  <a:moveTo>
                    <a:pt x="10800" y="20618"/>
                  </a:move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8"/>
                    <a:pt x="5378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3" name="Line"/>
            <p:cNvSpPr/>
            <p:nvPr/>
          </p:nvSpPr>
          <p:spPr>
            <a:xfrm>
              <a:off x="1916369" y="127000"/>
              <a:ext cx="699236" cy="0"/>
            </a:xfrm>
            <a:prstGeom prst="line">
              <a:avLst/>
            </a:prstGeom>
            <a:noFill/>
            <a:ln w="12700" cap="flat">
              <a:solidFill>
                <a:srgbClr val="DCE0E6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sp>
        <p:nvSpPr>
          <p:cNvPr id="4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Background Styl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"/>
          <p:cNvSpPr/>
          <p:nvPr/>
        </p:nvSpPr>
        <p:spPr>
          <a:xfrm>
            <a:off x="10028303" y="0"/>
            <a:ext cx="14355697" cy="13716001"/>
          </a:xfrm>
          <a:prstGeom prst="rect">
            <a:avLst/>
          </a:prstGeom>
          <a:solidFill>
            <a:srgbClr val="E6E8EE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2" name="Rectangle"/>
          <p:cNvSpPr/>
          <p:nvPr/>
        </p:nvSpPr>
        <p:spPr>
          <a:xfrm>
            <a:off x="1270000" y="1267750"/>
            <a:ext cx="21844000" cy="11180500"/>
          </a:xfrm>
          <a:prstGeom prst="rect">
            <a:avLst/>
          </a:prstGeom>
          <a:solidFill>
            <a:srgbClr val="F6F9FF"/>
          </a:solidFill>
          <a:ln w="12700">
            <a:miter lim="400000"/>
          </a:ln>
          <a:effectLst>
            <a:outerShdw blurRad="254000" dist="25400" dir="2700000" rotWithShape="0">
              <a:srgbClr val="1F2125">
                <a:alpha val="15000"/>
              </a:srgbClr>
            </a:outerShdw>
          </a:effectLst>
        </p:spPr>
        <p:txBody>
          <a:bodyPr lIns="0" tIns="0" rIns="0" bIns="0" anchor="ctr"/>
          <a:lstStyle/>
          <a:p>
            <a:pPr>
              <a:defRPr sz="3200" b="0">
                <a:solidFill>
                  <a:srgbClr val="E8ECF2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3" name="Creative concept series v1"/>
          <p:cNvSpPr txBox="1"/>
          <p:nvPr/>
        </p:nvSpPr>
        <p:spPr>
          <a:xfrm>
            <a:off x="4032468" y="1966360"/>
            <a:ext cx="3987582" cy="3311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lvl1pPr>
          </a:lstStyle>
          <a:p>
            <a:r>
              <a:rPr dirty="0">
                <a:latin typeface="Roboto Light" pitchFamily="2" charset="0"/>
                <a:ea typeface="Roboto Light" pitchFamily="2" charset="0"/>
              </a:rPr>
              <a:t>Creative concept series v1</a:t>
            </a:r>
          </a:p>
        </p:txBody>
      </p:sp>
      <p:pic>
        <p:nvPicPr>
          <p:cNvPr id="34" name="capitan logo_black.png" descr="capitan logo_black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53576" y="1782762"/>
            <a:ext cx="1524001" cy="621197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38" name="Group"/>
          <p:cNvGrpSpPr/>
          <p:nvPr/>
        </p:nvGrpSpPr>
        <p:grpSpPr>
          <a:xfrm>
            <a:off x="1270000" y="11683669"/>
            <a:ext cx="2256817" cy="331116"/>
            <a:chOff x="0" y="0"/>
            <a:chExt cx="2256816" cy="331115"/>
          </a:xfrm>
        </p:grpSpPr>
        <p:sp>
          <p:nvSpPr>
            <p:cNvPr id="35" name="Next Slide"/>
            <p:cNvSpPr txBox="1"/>
            <p:nvPr/>
          </p:nvSpPr>
          <p:spPr>
            <a:xfrm>
              <a:off x="885646" y="0"/>
              <a:ext cx="1371170" cy="3311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>
                <a:lnSpc>
                  <a:spcPct val="150000"/>
                </a:lnSpc>
                <a:defRPr sz="1600" b="0">
                  <a:solidFill>
                    <a:srgbClr val="677180"/>
                  </a:solidFill>
                  <a:latin typeface="Aileron Light"/>
                  <a:ea typeface="Aileron Light"/>
                  <a:cs typeface="Aileron Light"/>
                  <a:sym typeface="Aileron Light"/>
                </a:defRPr>
              </a:lvl1pPr>
            </a:lstStyle>
            <a:p>
              <a:r>
                <a:rPr dirty="0">
                  <a:latin typeface="Roboto Light" pitchFamily="2" charset="0"/>
                  <a:ea typeface="Roboto Light" pitchFamily="2" charset="0"/>
                </a:rPr>
                <a:t>Next Slide</a:t>
              </a:r>
            </a:p>
          </p:txBody>
        </p:sp>
        <p:sp>
          <p:nvSpPr>
            <p:cNvPr id="37" name="Line"/>
            <p:cNvSpPr/>
            <p:nvPr/>
          </p:nvSpPr>
          <p:spPr>
            <a:xfrm>
              <a:off x="0" y="127000"/>
              <a:ext cx="699235" cy="0"/>
            </a:xfrm>
            <a:prstGeom prst="line">
              <a:avLst/>
            </a:prstGeom>
            <a:noFill/>
            <a:ln w="12700" cap="flat">
              <a:solidFill>
                <a:srgbClr val="DCE0E6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grpSp>
        <p:nvGrpSpPr>
          <p:cNvPr id="44" name="Group"/>
          <p:cNvGrpSpPr/>
          <p:nvPr/>
        </p:nvGrpSpPr>
        <p:grpSpPr>
          <a:xfrm>
            <a:off x="20498395" y="11683669"/>
            <a:ext cx="2615605" cy="254001"/>
            <a:chOff x="0" y="0"/>
            <a:chExt cx="2615604" cy="254000"/>
          </a:xfrm>
        </p:grpSpPr>
        <p:sp>
          <p:nvSpPr>
            <p:cNvPr id="39" name="Shape"/>
            <p:cNvSpPr/>
            <p:nvPr/>
          </p:nvSpPr>
          <p:spPr>
            <a:xfrm>
              <a:off x="474133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5929" y="7018"/>
                  </a:moveTo>
                  <a:cubicBezTo>
                    <a:pt x="15539" y="7246"/>
                    <a:pt x="15108" y="7411"/>
                    <a:pt x="14650" y="7500"/>
                  </a:cubicBezTo>
                  <a:cubicBezTo>
                    <a:pt x="14282" y="7114"/>
                    <a:pt x="13759" y="6874"/>
                    <a:pt x="13179" y="6874"/>
                  </a:cubicBezTo>
                  <a:cubicBezTo>
                    <a:pt x="12067" y="6874"/>
                    <a:pt x="11165" y="7762"/>
                    <a:pt x="11165" y="8856"/>
                  </a:cubicBezTo>
                  <a:cubicBezTo>
                    <a:pt x="11165" y="9011"/>
                    <a:pt x="11183" y="9162"/>
                    <a:pt x="11217" y="9308"/>
                  </a:cubicBezTo>
                  <a:cubicBezTo>
                    <a:pt x="9543" y="9225"/>
                    <a:pt x="8059" y="8436"/>
                    <a:pt x="7065" y="7236"/>
                  </a:cubicBezTo>
                  <a:cubicBezTo>
                    <a:pt x="6892" y="7530"/>
                    <a:pt x="6793" y="7869"/>
                    <a:pt x="6793" y="8233"/>
                  </a:cubicBezTo>
                  <a:cubicBezTo>
                    <a:pt x="6793" y="8921"/>
                    <a:pt x="7148" y="9528"/>
                    <a:pt x="7689" y="9883"/>
                  </a:cubicBezTo>
                  <a:cubicBezTo>
                    <a:pt x="7359" y="9873"/>
                    <a:pt x="7048" y="9784"/>
                    <a:pt x="6776" y="9635"/>
                  </a:cubicBezTo>
                  <a:cubicBezTo>
                    <a:pt x="6776" y="9644"/>
                    <a:pt x="6776" y="9651"/>
                    <a:pt x="6776" y="9660"/>
                  </a:cubicBezTo>
                  <a:cubicBezTo>
                    <a:pt x="6776" y="10621"/>
                    <a:pt x="7471" y="11422"/>
                    <a:pt x="8392" y="11604"/>
                  </a:cubicBezTo>
                  <a:cubicBezTo>
                    <a:pt x="8223" y="11650"/>
                    <a:pt x="8045" y="11673"/>
                    <a:pt x="7861" y="11673"/>
                  </a:cubicBezTo>
                  <a:cubicBezTo>
                    <a:pt x="7732" y="11673"/>
                    <a:pt x="7605" y="11661"/>
                    <a:pt x="7483" y="11638"/>
                  </a:cubicBezTo>
                  <a:cubicBezTo>
                    <a:pt x="7739" y="12426"/>
                    <a:pt x="8483" y="12999"/>
                    <a:pt x="9364" y="13015"/>
                  </a:cubicBezTo>
                  <a:cubicBezTo>
                    <a:pt x="8674" y="13547"/>
                    <a:pt x="7806" y="13863"/>
                    <a:pt x="6862" y="13863"/>
                  </a:cubicBezTo>
                  <a:cubicBezTo>
                    <a:pt x="6699" y="13863"/>
                    <a:pt x="6540" y="13855"/>
                    <a:pt x="6382" y="13837"/>
                  </a:cubicBezTo>
                  <a:cubicBezTo>
                    <a:pt x="7274" y="14398"/>
                    <a:pt x="8332" y="14727"/>
                    <a:pt x="9470" y="14727"/>
                  </a:cubicBezTo>
                  <a:cubicBezTo>
                    <a:pt x="13175" y="14727"/>
                    <a:pt x="15201" y="11706"/>
                    <a:pt x="15201" y="9086"/>
                  </a:cubicBezTo>
                  <a:cubicBezTo>
                    <a:pt x="15201" y="9000"/>
                    <a:pt x="15199" y="8915"/>
                    <a:pt x="15195" y="8830"/>
                  </a:cubicBezTo>
                  <a:cubicBezTo>
                    <a:pt x="15588" y="8550"/>
                    <a:pt x="15930" y="8201"/>
                    <a:pt x="16200" y="7804"/>
                  </a:cubicBezTo>
                  <a:cubicBezTo>
                    <a:pt x="15839" y="7961"/>
                    <a:pt x="15451" y="8067"/>
                    <a:pt x="15043" y="8115"/>
                  </a:cubicBezTo>
                  <a:cubicBezTo>
                    <a:pt x="15459" y="7870"/>
                    <a:pt x="15778" y="7482"/>
                    <a:pt x="15929" y="7018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0" name="Shape"/>
            <p:cNvSpPr/>
            <p:nvPr/>
          </p:nvSpPr>
          <p:spPr>
            <a:xfrm>
              <a:off x="0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76" y="8468"/>
                  </a:moveTo>
                  <a:cubicBezTo>
                    <a:pt x="11776" y="8071"/>
                    <a:pt x="11817" y="7858"/>
                    <a:pt x="12428" y="7858"/>
                  </a:cubicBezTo>
                  <a:lnTo>
                    <a:pt x="13244" y="7858"/>
                  </a:lnTo>
                  <a:lnTo>
                    <a:pt x="13244" y="6381"/>
                  </a:lnTo>
                  <a:lnTo>
                    <a:pt x="11938" y="6381"/>
                  </a:lnTo>
                  <a:cubicBezTo>
                    <a:pt x="10369" y="6381"/>
                    <a:pt x="9816" y="7120"/>
                    <a:pt x="9816" y="8363"/>
                  </a:cubicBezTo>
                  <a:lnTo>
                    <a:pt x="9816" y="9322"/>
                  </a:lnTo>
                  <a:lnTo>
                    <a:pt x="8837" y="9322"/>
                  </a:lnTo>
                  <a:lnTo>
                    <a:pt x="8837" y="10800"/>
                  </a:lnTo>
                  <a:lnTo>
                    <a:pt x="9816" y="10800"/>
                  </a:lnTo>
                  <a:lnTo>
                    <a:pt x="9816" y="15219"/>
                  </a:lnTo>
                  <a:lnTo>
                    <a:pt x="11774" y="15219"/>
                  </a:lnTo>
                  <a:lnTo>
                    <a:pt x="11774" y="10800"/>
                  </a:lnTo>
                  <a:lnTo>
                    <a:pt x="13081" y="10800"/>
                  </a:lnTo>
                  <a:lnTo>
                    <a:pt x="13254" y="9322"/>
                  </a:lnTo>
                  <a:lnTo>
                    <a:pt x="11774" y="9322"/>
                  </a:lnTo>
                  <a:cubicBezTo>
                    <a:pt x="11774" y="9322"/>
                    <a:pt x="11776" y="8468"/>
                    <a:pt x="11776" y="8468"/>
                  </a:cubicBezTo>
                  <a:close/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1" name="Shape"/>
            <p:cNvSpPr/>
            <p:nvPr/>
          </p:nvSpPr>
          <p:spPr>
            <a:xfrm>
              <a:off x="948267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moveTo>
                    <a:pt x="10672" y="6382"/>
                  </a:moveTo>
                  <a:cubicBezTo>
                    <a:pt x="10464" y="6409"/>
                    <a:pt x="10255" y="6435"/>
                    <a:pt x="10045" y="6460"/>
                  </a:cubicBezTo>
                  <a:cubicBezTo>
                    <a:pt x="9652" y="6558"/>
                    <a:pt x="9223" y="6650"/>
                    <a:pt x="8905" y="6836"/>
                  </a:cubicBezTo>
                  <a:cubicBezTo>
                    <a:pt x="8055" y="7333"/>
                    <a:pt x="7467" y="7913"/>
                    <a:pt x="7073" y="8856"/>
                  </a:cubicBezTo>
                  <a:cubicBezTo>
                    <a:pt x="7009" y="9009"/>
                    <a:pt x="7007" y="9157"/>
                    <a:pt x="6960" y="9326"/>
                  </a:cubicBezTo>
                  <a:cubicBezTo>
                    <a:pt x="6658" y="10425"/>
                    <a:pt x="7194" y="11563"/>
                    <a:pt x="7844" y="11956"/>
                  </a:cubicBezTo>
                  <a:cubicBezTo>
                    <a:pt x="7969" y="12032"/>
                    <a:pt x="8254" y="12166"/>
                    <a:pt x="8358" y="11987"/>
                  </a:cubicBezTo>
                  <a:cubicBezTo>
                    <a:pt x="8416" y="11889"/>
                    <a:pt x="8403" y="11758"/>
                    <a:pt x="8439" y="11643"/>
                  </a:cubicBezTo>
                  <a:cubicBezTo>
                    <a:pt x="8462" y="11568"/>
                    <a:pt x="8536" y="11425"/>
                    <a:pt x="8519" y="11330"/>
                  </a:cubicBezTo>
                  <a:cubicBezTo>
                    <a:pt x="8490" y="11170"/>
                    <a:pt x="8318" y="11068"/>
                    <a:pt x="8246" y="10939"/>
                  </a:cubicBezTo>
                  <a:cubicBezTo>
                    <a:pt x="8099" y="10677"/>
                    <a:pt x="8092" y="10444"/>
                    <a:pt x="8020" y="10093"/>
                  </a:cubicBezTo>
                  <a:cubicBezTo>
                    <a:pt x="8026" y="10046"/>
                    <a:pt x="8031" y="9999"/>
                    <a:pt x="8037" y="9952"/>
                  </a:cubicBezTo>
                  <a:cubicBezTo>
                    <a:pt x="8058" y="9559"/>
                    <a:pt x="8124" y="9276"/>
                    <a:pt x="8246" y="8997"/>
                  </a:cubicBezTo>
                  <a:cubicBezTo>
                    <a:pt x="8601" y="8177"/>
                    <a:pt x="9172" y="7720"/>
                    <a:pt x="10094" y="7447"/>
                  </a:cubicBezTo>
                  <a:cubicBezTo>
                    <a:pt x="10300" y="7386"/>
                    <a:pt x="10882" y="7288"/>
                    <a:pt x="11187" y="7353"/>
                  </a:cubicBezTo>
                  <a:cubicBezTo>
                    <a:pt x="11369" y="7385"/>
                    <a:pt x="11551" y="7415"/>
                    <a:pt x="11733" y="7447"/>
                  </a:cubicBezTo>
                  <a:cubicBezTo>
                    <a:pt x="12393" y="7655"/>
                    <a:pt x="12874" y="8038"/>
                    <a:pt x="13131" y="8637"/>
                  </a:cubicBezTo>
                  <a:cubicBezTo>
                    <a:pt x="13292" y="9010"/>
                    <a:pt x="13339" y="9724"/>
                    <a:pt x="13227" y="10203"/>
                  </a:cubicBezTo>
                  <a:cubicBezTo>
                    <a:pt x="13174" y="10429"/>
                    <a:pt x="13183" y="10624"/>
                    <a:pt x="13115" y="10829"/>
                  </a:cubicBezTo>
                  <a:cubicBezTo>
                    <a:pt x="12865" y="11589"/>
                    <a:pt x="12498" y="12293"/>
                    <a:pt x="11668" y="12488"/>
                  </a:cubicBezTo>
                  <a:cubicBezTo>
                    <a:pt x="11121" y="12618"/>
                    <a:pt x="10711" y="12284"/>
                    <a:pt x="10576" y="11941"/>
                  </a:cubicBezTo>
                  <a:cubicBezTo>
                    <a:pt x="10538" y="11846"/>
                    <a:pt x="10474" y="11677"/>
                    <a:pt x="10512" y="11518"/>
                  </a:cubicBezTo>
                  <a:cubicBezTo>
                    <a:pt x="10656" y="10901"/>
                    <a:pt x="10865" y="10349"/>
                    <a:pt x="11026" y="9733"/>
                  </a:cubicBezTo>
                  <a:cubicBezTo>
                    <a:pt x="11179" y="9146"/>
                    <a:pt x="10888" y="8683"/>
                    <a:pt x="10431" y="8575"/>
                  </a:cubicBezTo>
                  <a:cubicBezTo>
                    <a:pt x="9863" y="8439"/>
                    <a:pt x="9424" y="8966"/>
                    <a:pt x="9274" y="9310"/>
                  </a:cubicBezTo>
                  <a:cubicBezTo>
                    <a:pt x="9155" y="9584"/>
                    <a:pt x="9083" y="10089"/>
                    <a:pt x="9177" y="10453"/>
                  </a:cubicBezTo>
                  <a:cubicBezTo>
                    <a:pt x="9207" y="10569"/>
                    <a:pt x="9347" y="10878"/>
                    <a:pt x="9322" y="10986"/>
                  </a:cubicBezTo>
                  <a:cubicBezTo>
                    <a:pt x="9213" y="11462"/>
                    <a:pt x="9088" y="11974"/>
                    <a:pt x="8953" y="12442"/>
                  </a:cubicBezTo>
                  <a:cubicBezTo>
                    <a:pt x="8812" y="12929"/>
                    <a:pt x="8736" y="13427"/>
                    <a:pt x="8599" y="13898"/>
                  </a:cubicBezTo>
                  <a:cubicBezTo>
                    <a:pt x="8536" y="14114"/>
                    <a:pt x="8539" y="14346"/>
                    <a:pt x="8487" y="14571"/>
                  </a:cubicBezTo>
                  <a:lnTo>
                    <a:pt x="8487" y="14900"/>
                  </a:lnTo>
                  <a:cubicBezTo>
                    <a:pt x="8440" y="15108"/>
                    <a:pt x="8475" y="15478"/>
                    <a:pt x="8519" y="15683"/>
                  </a:cubicBezTo>
                  <a:cubicBezTo>
                    <a:pt x="8547" y="15815"/>
                    <a:pt x="8502" y="15978"/>
                    <a:pt x="8567" y="16074"/>
                  </a:cubicBezTo>
                  <a:cubicBezTo>
                    <a:pt x="8568" y="16144"/>
                    <a:pt x="8577" y="16160"/>
                    <a:pt x="8599" y="16200"/>
                  </a:cubicBezTo>
                  <a:cubicBezTo>
                    <a:pt x="8800" y="16194"/>
                    <a:pt x="9078" y="15665"/>
                    <a:pt x="9177" y="15511"/>
                  </a:cubicBezTo>
                  <a:cubicBezTo>
                    <a:pt x="9369" y="15216"/>
                    <a:pt x="9546" y="14901"/>
                    <a:pt x="9692" y="14556"/>
                  </a:cubicBezTo>
                  <a:cubicBezTo>
                    <a:pt x="9823" y="14245"/>
                    <a:pt x="9844" y="13901"/>
                    <a:pt x="9949" y="13569"/>
                  </a:cubicBezTo>
                  <a:cubicBezTo>
                    <a:pt x="10025" y="13329"/>
                    <a:pt x="10133" y="13049"/>
                    <a:pt x="10158" y="12786"/>
                  </a:cubicBezTo>
                  <a:lnTo>
                    <a:pt x="10174" y="12786"/>
                  </a:lnTo>
                  <a:cubicBezTo>
                    <a:pt x="10216" y="12930"/>
                    <a:pt x="10367" y="13035"/>
                    <a:pt x="10480" y="13115"/>
                  </a:cubicBezTo>
                  <a:cubicBezTo>
                    <a:pt x="10833" y="13367"/>
                    <a:pt x="11441" y="13600"/>
                    <a:pt x="12102" y="13444"/>
                  </a:cubicBezTo>
                  <a:cubicBezTo>
                    <a:pt x="12850" y="13267"/>
                    <a:pt x="13446" y="12916"/>
                    <a:pt x="13838" y="12394"/>
                  </a:cubicBezTo>
                  <a:cubicBezTo>
                    <a:pt x="14127" y="12011"/>
                    <a:pt x="14345" y="11567"/>
                    <a:pt x="14513" y="11064"/>
                  </a:cubicBezTo>
                  <a:cubicBezTo>
                    <a:pt x="14596" y="10817"/>
                    <a:pt x="14613" y="10543"/>
                    <a:pt x="14674" y="10281"/>
                  </a:cubicBezTo>
                  <a:cubicBezTo>
                    <a:pt x="14827" y="9624"/>
                    <a:pt x="14623" y="8833"/>
                    <a:pt x="14433" y="8402"/>
                  </a:cubicBezTo>
                  <a:cubicBezTo>
                    <a:pt x="13856" y="7098"/>
                    <a:pt x="12630" y="6354"/>
                    <a:pt x="10672" y="6382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2" name="Shape"/>
            <p:cNvSpPr/>
            <p:nvPr/>
          </p:nvSpPr>
          <p:spPr>
            <a:xfrm>
              <a:off x="1422400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725" y="7359"/>
                  </a:moveTo>
                  <a:lnTo>
                    <a:pt x="13743" y="7359"/>
                  </a:lnTo>
                  <a:lnTo>
                    <a:pt x="13743" y="8833"/>
                  </a:lnTo>
                  <a:lnTo>
                    <a:pt x="12265" y="8833"/>
                  </a:lnTo>
                  <a:lnTo>
                    <a:pt x="12265" y="9816"/>
                  </a:lnTo>
                  <a:lnTo>
                    <a:pt x="13743" y="9816"/>
                  </a:lnTo>
                  <a:lnTo>
                    <a:pt x="13743" y="11283"/>
                  </a:lnTo>
                  <a:lnTo>
                    <a:pt x="14725" y="11283"/>
                  </a:lnTo>
                  <a:lnTo>
                    <a:pt x="14725" y="9816"/>
                  </a:lnTo>
                  <a:lnTo>
                    <a:pt x="16205" y="9816"/>
                  </a:lnTo>
                  <a:lnTo>
                    <a:pt x="16205" y="8833"/>
                  </a:lnTo>
                  <a:lnTo>
                    <a:pt x="14725" y="8833"/>
                  </a:lnTo>
                  <a:cubicBezTo>
                    <a:pt x="14725" y="8833"/>
                    <a:pt x="14725" y="7359"/>
                    <a:pt x="14725" y="7359"/>
                  </a:cubicBezTo>
                  <a:close/>
                  <a:moveTo>
                    <a:pt x="9321" y="13946"/>
                  </a:moveTo>
                  <a:cubicBezTo>
                    <a:pt x="8620" y="13946"/>
                    <a:pt x="8071" y="13495"/>
                    <a:pt x="8071" y="12919"/>
                  </a:cubicBezTo>
                  <a:cubicBezTo>
                    <a:pt x="8071" y="12392"/>
                    <a:pt x="8713" y="11929"/>
                    <a:pt x="9446" y="11929"/>
                  </a:cubicBezTo>
                  <a:lnTo>
                    <a:pt x="9446" y="11723"/>
                  </a:lnTo>
                  <a:lnTo>
                    <a:pt x="9447" y="11723"/>
                  </a:lnTo>
                  <a:lnTo>
                    <a:pt x="9465" y="11929"/>
                  </a:lnTo>
                  <a:cubicBezTo>
                    <a:pt x="9624" y="11930"/>
                    <a:pt x="9777" y="11954"/>
                    <a:pt x="9922" y="12000"/>
                  </a:cubicBezTo>
                  <a:lnTo>
                    <a:pt x="10067" y="12104"/>
                  </a:lnTo>
                  <a:cubicBezTo>
                    <a:pt x="10440" y="12371"/>
                    <a:pt x="10637" y="12521"/>
                    <a:pt x="10695" y="12764"/>
                  </a:cubicBezTo>
                  <a:cubicBezTo>
                    <a:pt x="10710" y="12827"/>
                    <a:pt x="10717" y="12891"/>
                    <a:pt x="10717" y="12954"/>
                  </a:cubicBezTo>
                  <a:cubicBezTo>
                    <a:pt x="10717" y="13612"/>
                    <a:pt x="10247" y="13946"/>
                    <a:pt x="9321" y="13946"/>
                  </a:cubicBezTo>
                  <a:moveTo>
                    <a:pt x="8542" y="8739"/>
                  </a:moveTo>
                  <a:cubicBezTo>
                    <a:pt x="8495" y="8362"/>
                    <a:pt x="8574" y="8014"/>
                    <a:pt x="8754" y="7806"/>
                  </a:cubicBezTo>
                  <a:cubicBezTo>
                    <a:pt x="8864" y="7680"/>
                    <a:pt x="9006" y="7613"/>
                    <a:pt x="9164" y="7613"/>
                  </a:cubicBezTo>
                  <a:lnTo>
                    <a:pt x="9164" y="7409"/>
                  </a:lnTo>
                  <a:lnTo>
                    <a:pt x="9182" y="7613"/>
                  </a:lnTo>
                  <a:cubicBezTo>
                    <a:pt x="9653" y="7628"/>
                    <a:pt x="10105" y="8185"/>
                    <a:pt x="10189" y="8855"/>
                  </a:cubicBezTo>
                  <a:cubicBezTo>
                    <a:pt x="10237" y="9239"/>
                    <a:pt x="10155" y="9596"/>
                    <a:pt x="9970" y="9809"/>
                  </a:cubicBezTo>
                  <a:cubicBezTo>
                    <a:pt x="9860" y="9935"/>
                    <a:pt x="9722" y="10002"/>
                    <a:pt x="9550" y="10001"/>
                  </a:cubicBezTo>
                  <a:lnTo>
                    <a:pt x="9549" y="10001"/>
                  </a:lnTo>
                  <a:cubicBezTo>
                    <a:pt x="9087" y="9988"/>
                    <a:pt x="8626" y="9409"/>
                    <a:pt x="8542" y="8739"/>
                  </a:cubicBezTo>
                  <a:moveTo>
                    <a:pt x="10838" y="11196"/>
                  </a:moveTo>
                  <a:cubicBezTo>
                    <a:pt x="10586" y="11009"/>
                    <a:pt x="10351" y="10732"/>
                    <a:pt x="10342" y="10646"/>
                  </a:cubicBezTo>
                  <a:cubicBezTo>
                    <a:pt x="10342" y="10499"/>
                    <a:pt x="10342" y="10431"/>
                    <a:pt x="10689" y="10148"/>
                  </a:cubicBezTo>
                  <a:cubicBezTo>
                    <a:pt x="11138" y="9780"/>
                    <a:pt x="11386" y="9295"/>
                    <a:pt x="11386" y="8784"/>
                  </a:cubicBezTo>
                  <a:cubicBezTo>
                    <a:pt x="11386" y="8342"/>
                    <a:pt x="11262" y="7947"/>
                    <a:pt x="11050" y="7659"/>
                  </a:cubicBezTo>
                  <a:lnTo>
                    <a:pt x="11238" y="7659"/>
                  </a:lnTo>
                  <a:lnTo>
                    <a:pt x="12276" y="6873"/>
                  </a:lnTo>
                  <a:lnTo>
                    <a:pt x="9463" y="6873"/>
                  </a:lnTo>
                  <a:cubicBezTo>
                    <a:pt x="8335" y="6873"/>
                    <a:pt x="7345" y="7759"/>
                    <a:pt x="7345" y="8769"/>
                  </a:cubicBezTo>
                  <a:cubicBezTo>
                    <a:pt x="7345" y="9812"/>
                    <a:pt x="8109" y="10605"/>
                    <a:pt x="9137" y="10648"/>
                  </a:cubicBezTo>
                  <a:cubicBezTo>
                    <a:pt x="9121" y="10722"/>
                    <a:pt x="9113" y="10795"/>
                    <a:pt x="9113" y="10868"/>
                  </a:cubicBezTo>
                  <a:cubicBezTo>
                    <a:pt x="9113" y="11018"/>
                    <a:pt x="9147" y="11162"/>
                    <a:pt x="9216" y="11300"/>
                  </a:cubicBezTo>
                  <a:cubicBezTo>
                    <a:pt x="7943" y="11309"/>
                    <a:pt x="6870" y="12161"/>
                    <a:pt x="6870" y="13167"/>
                  </a:cubicBezTo>
                  <a:cubicBezTo>
                    <a:pt x="6870" y="14071"/>
                    <a:pt x="7903" y="14727"/>
                    <a:pt x="9325" y="14727"/>
                  </a:cubicBezTo>
                  <a:cubicBezTo>
                    <a:pt x="10861" y="14727"/>
                    <a:pt x="11690" y="13766"/>
                    <a:pt x="11690" y="12860"/>
                  </a:cubicBezTo>
                  <a:cubicBezTo>
                    <a:pt x="11690" y="12108"/>
                    <a:pt x="11459" y="11656"/>
                    <a:pt x="10838" y="11196"/>
                  </a:cubicBezTo>
                  <a:moveTo>
                    <a:pt x="10800" y="20618"/>
                  </a:move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8"/>
                    <a:pt x="5378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3" name="Line"/>
            <p:cNvSpPr/>
            <p:nvPr/>
          </p:nvSpPr>
          <p:spPr>
            <a:xfrm>
              <a:off x="1916369" y="127000"/>
              <a:ext cx="699236" cy="0"/>
            </a:xfrm>
            <a:prstGeom prst="line">
              <a:avLst/>
            </a:prstGeom>
            <a:noFill/>
            <a:ln w="12700" cap="flat">
              <a:solidFill>
                <a:srgbClr val="DCE0E6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sp>
        <p:nvSpPr>
          <p:cNvPr id="4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10028302" y="1269383"/>
            <a:ext cx="4059936" cy="5586984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</p:spPr>
        <p:txBody>
          <a:bodyPr/>
          <a:lstStyle>
            <a:lvl1pPr algn="l">
              <a:defRPr sz="2400"/>
            </a:lvl1pPr>
          </a:lstStyle>
          <a:p>
            <a:r>
              <a:rPr lang="en-US"/>
              <a:t>Drag To Upload Image</a:t>
            </a:r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14094335" y="1269383"/>
            <a:ext cx="4059936" cy="5586984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</p:spPr>
        <p:txBody>
          <a:bodyPr/>
          <a:lstStyle>
            <a:lvl1pPr algn="l">
              <a:defRPr sz="2400"/>
            </a:lvl1pPr>
          </a:lstStyle>
          <a:p>
            <a:r>
              <a:rPr lang="en-US"/>
              <a:t>Drag To Upload Image</a:t>
            </a:r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18114861" y="1269383"/>
            <a:ext cx="4059936" cy="5586984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</p:spPr>
        <p:txBody>
          <a:bodyPr/>
          <a:lstStyle>
            <a:lvl1pPr algn="l">
              <a:defRPr sz="2400"/>
            </a:lvl1pPr>
          </a:lstStyle>
          <a:p>
            <a:r>
              <a:rPr lang="en-US"/>
              <a:t>Drag To Upload Image</a:t>
            </a:r>
          </a:p>
        </p:txBody>
      </p:sp>
    </p:spTree>
    <p:extLst>
      <p:ext uri="{BB962C8B-B14F-4D97-AF65-F5344CB8AC3E}">
        <p14:creationId xmlns:p14="http://schemas.microsoft.com/office/powerpoint/2010/main" val="519323087"/>
      </p:ext>
    </p:extLst>
  </p:cSld>
  <p:clrMapOvr>
    <a:masterClrMapping/>
  </p:clrMapOvr>
  <p:transition spd="med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Background Styl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"/>
          <p:cNvSpPr/>
          <p:nvPr/>
        </p:nvSpPr>
        <p:spPr>
          <a:xfrm>
            <a:off x="10028303" y="0"/>
            <a:ext cx="14355697" cy="13716001"/>
          </a:xfrm>
          <a:prstGeom prst="rect">
            <a:avLst/>
          </a:prstGeom>
          <a:solidFill>
            <a:srgbClr val="E6E8EE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2" name="Rectangle"/>
          <p:cNvSpPr/>
          <p:nvPr/>
        </p:nvSpPr>
        <p:spPr>
          <a:xfrm>
            <a:off x="1270000" y="1267750"/>
            <a:ext cx="21844000" cy="11180500"/>
          </a:xfrm>
          <a:prstGeom prst="rect">
            <a:avLst/>
          </a:prstGeom>
          <a:solidFill>
            <a:srgbClr val="F6F9FF"/>
          </a:solidFill>
          <a:ln w="12700">
            <a:miter lim="400000"/>
          </a:ln>
          <a:effectLst>
            <a:outerShdw blurRad="254000" dist="25400" dir="2700000" rotWithShape="0">
              <a:srgbClr val="1F2125">
                <a:alpha val="15000"/>
              </a:srgbClr>
            </a:outerShdw>
          </a:effectLst>
        </p:spPr>
        <p:txBody>
          <a:bodyPr lIns="0" tIns="0" rIns="0" bIns="0" anchor="ctr"/>
          <a:lstStyle/>
          <a:p>
            <a:pPr>
              <a:defRPr sz="3200" b="0">
                <a:solidFill>
                  <a:srgbClr val="E8ECF2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3" name="Creative concept series v1"/>
          <p:cNvSpPr txBox="1"/>
          <p:nvPr/>
        </p:nvSpPr>
        <p:spPr>
          <a:xfrm>
            <a:off x="4032467" y="1966360"/>
            <a:ext cx="4092357" cy="3311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lvl1pPr>
          </a:lstStyle>
          <a:p>
            <a:r>
              <a:rPr dirty="0">
                <a:latin typeface="Roboto Light" pitchFamily="2" charset="0"/>
                <a:ea typeface="Roboto Light" pitchFamily="2" charset="0"/>
              </a:rPr>
              <a:t>Creative concept series v1</a:t>
            </a:r>
          </a:p>
        </p:txBody>
      </p:sp>
      <p:pic>
        <p:nvPicPr>
          <p:cNvPr id="34" name="capitan logo_black.png" descr="capitan logo_black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53576" y="1782762"/>
            <a:ext cx="1524001" cy="621197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38" name="Group"/>
          <p:cNvGrpSpPr/>
          <p:nvPr/>
        </p:nvGrpSpPr>
        <p:grpSpPr>
          <a:xfrm>
            <a:off x="1270000" y="11683669"/>
            <a:ext cx="2256817" cy="331116"/>
            <a:chOff x="0" y="0"/>
            <a:chExt cx="2256816" cy="331115"/>
          </a:xfrm>
        </p:grpSpPr>
        <p:sp>
          <p:nvSpPr>
            <p:cNvPr id="35" name="Next Slide"/>
            <p:cNvSpPr txBox="1"/>
            <p:nvPr/>
          </p:nvSpPr>
          <p:spPr>
            <a:xfrm>
              <a:off x="885646" y="0"/>
              <a:ext cx="1371170" cy="3311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>
                <a:lnSpc>
                  <a:spcPct val="150000"/>
                </a:lnSpc>
                <a:defRPr sz="1600" b="0">
                  <a:solidFill>
                    <a:srgbClr val="677180"/>
                  </a:solidFill>
                  <a:latin typeface="Aileron Light"/>
                  <a:ea typeface="Aileron Light"/>
                  <a:cs typeface="Aileron Light"/>
                  <a:sym typeface="Aileron Light"/>
                </a:defRPr>
              </a:lvl1pPr>
            </a:lstStyle>
            <a:p>
              <a:r>
                <a:rPr dirty="0">
                  <a:latin typeface="Roboto Light" pitchFamily="2" charset="0"/>
                  <a:ea typeface="Roboto Light" pitchFamily="2" charset="0"/>
                </a:rPr>
                <a:t>Next Slide</a:t>
              </a:r>
            </a:p>
          </p:txBody>
        </p:sp>
        <p:sp>
          <p:nvSpPr>
            <p:cNvPr id="37" name="Line"/>
            <p:cNvSpPr/>
            <p:nvPr/>
          </p:nvSpPr>
          <p:spPr>
            <a:xfrm>
              <a:off x="0" y="127000"/>
              <a:ext cx="699235" cy="0"/>
            </a:xfrm>
            <a:prstGeom prst="line">
              <a:avLst/>
            </a:prstGeom>
            <a:noFill/>
            <a:ln w="12700" cap="flat">
              <a:solidFill>
                <a:srgbClr val="DCE0E6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grpSp>
        <p:nvGrpSpPr>
          <p:cNvPr id="44" name="Group"/>
          <p:cNvGrpSpPr/>
          <p:nvPr/>
        </p:nvGrpSpPr>
        <p:grpSpPr>
          <a:xfrm>
            <a:off x="20498395" y="11683669"/>
            <a:ext cx="2615605" cy="254001"/>
            <a:chOff x="0" y="0"/>
            <a:chExt cx="2615604" cy="254000"/>
          </a:xfrm>
        </p:grpSpPr>
        <p:sp>
          <p:nvSpPr>
            <p:cNvPr id="39" name="Shape"/>
            <p:cNvSpPr/>
            <p:nvPr/>
          </p:nvSpPr>
          <p:spPr>
            <a:xfrm>
              <a:off x="474133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5929" y="7018"/>
                  </a:moveTo>
                  <a:cubicBezTo>
                    <a:pt x="15539" y="7246"/>
                    <a:pt x="15108" y="7411"/>
                    <a:pt x="14650" y="7500"/>
                  </a:cubicBezTo>
                  <a:cubicBezTo>
                    <a:pt x="14282" y="7114"/>
                    <a:pt x="13759" y="6874"/>
                    <a:pt x="13179" y="6874"/>
                  </a:cubicBezTo>
                  <a:cubicBezTo>
                    <a:pt x="12067" y="6874"/>
                    <a:pt x="11165" y="7762"/>
                    <a:pt x="11165" y="8856"/>
                  </a:cubicBezTo>
                  <a:cubicBezTo>
                    <a:pt x="11165" y="9011"/>
                    <a:pt x="11183" y="9162"/>
                    <a:pt x="11217" y="9308"/>
                  </a:cubicBezTo>
                  <a:cubicBezTo>
                    <a:pt x="9543" y="9225"/>
                    <a:pt x="8059" y="8436"/>
                    <a:pt x="7065" y="7236"/>
                  </a:cubicBezTo>
                  <a:cubicBezTo>
                    <a:pt x="6892" y="7530"/>
                    <a:pt x="6793" y="7869"/>
                    <a:pt x="6793" y="8233"/>
                  </a:cubicBezTo>
                  <a:cubicBezTo>
                    <a:pt x="6793" y="8921"/>
                    <a:pt x="7148" y="9528"/>
                    <a:pt x="7689" y="9883"/>
                  </a:cubicBezTo>
                  <a:cubicBezTo>
                    <a:pt x="7359" y="9873"/>
                    <a:pt x="7048" y="9784"/>
                    <a:pt x="6776" y="9635"/>
                  </a:cubicBezTo>
                  <a:cubicBezTo>
                    <a:pt x="6776" y="9644"/>
                    <a:pt x="6776" y="9651"/>
                    <a:pt x="6776" y="9660"/>
                  </a:cubicBezTo>
                  <a:cubicBezTo>
                    <a:pt x="6776" y="10621"/>
                    <a:pt x="7471" y="11422"/>
                    <a:pt x="8392" y="11604"/>
                  </a:cubicBezTo>
                  <a:cubicBezTo>
                    <a:pt x="8223" y="11650"/>
                    <a:pt x="8045" y="11673"/>
                    <a:pt x="7861" y="11673"/>
                  </a:cubicBezTo>
                  <a:cubicBezTo>
                    <a:pt x="7732" y="11673"/>
                    <a:pt x="7605" y="11661"/>
                    <a:pt x="7483" y="11638"/>
                  </a:cubicBezTo>
                  <a:cubicBezTo>
                    <a:pt x="7739" y="12426"/>
                    <a:pt x="8483" y="12999"/>
                    <a:pt x="9364" y="13015"/>
                  </a:cubicBezTo>
                  <a:cubicBezTo>
                    <a:pt x="8674" y="13547"/>
                    <a:pt x="7806" y="13863"/>
                    <a:pt x="6862" y="13863"/>
                  </a:cubicBezTo>
                  <a:cubicBezTo>
                    <a:pt x="6699" y="13863"/>
                    <a:pt x="6540" y="13855"/>
                    <a:pt x="6382" y="13837"/>
                  </a:cubicBezTo>
                  <a:cubicBezTo>
                    <a:pt x="7274" y="14398"/>
                    <a:pt x="8332" y="14727"/>
                    <a:pt x="9470" y="14727"/>
                  </a:cubicBezTo>
                  <a:cubicBezTo>
                    <a:pt x="13175" y="14727"/>
                    <a:pt x="15201" y="11706"/>
                    <a:pt x="15201" y="9086"/>
                  </a:cubicBezTo>
                  <a:cubicBezTo>
                    <a:pt x="15201" y="9000"/>
                    <a:pt x="15199" y="8915"/>
                    <a:pt x="15195" y="8830"/>
                  </a:cubicBezTo>
                  <a:cubicBezTo>
                    <a:pt x="15588" y="8550"/>
                    <a:pt x="15930" y="8201"/>
                    <a:pt x="16200" y="7804"/>
                  </a:cubicBezTo>
                  <a:cubicBezTo>
                    <a:pt x="15839" y="7961"/>
                    <a:pt x="15451" y="8067"/>
                    <a:pt x="15043" y="8115"/>
                  </a:cubicBezTo>
                  <a:cubicBezTo>
                    <a:pt x="15459" y="7870"/>
                    <a:pt x="15778" y="7482"/>
                    <a:pt x="15929" y="7018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0" name="Shape"/>
            <p:cNvSpPr/>
            <p:nvPr/>
          </p:nvSpPr>
          <p:spPr>
            <a:xfrm>
              <a:off x="0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76" y="8468"/>
                  </a:moveTo>
                  <a:cubicBezTo>
                    <a:pt x="11776" y="8071"/>
                    <a:pt x="11817" y="7858"/>
                    <a:pt x="12428" y="7858"/>
                  </a:cubicBezTo>
                  <a:lnTo>
                    <a:pt x="13244" y="7858"/>
                  </a:lnTo>
                  <a:lnTo>
                    <a:pt x="13244" y="6381"/>
                  </a:lnTo>
                  <a:lnTo>
                    <a:pt x="11938" y="6381"/>
                  </a:lnTo>
                  <a:cubicBezTo>
                    <a:pt x="10369" y="6381"/>
                    <a:pt x="9816" y="7120"/>
                    <a:pt x="9816" y="8363"/>
                  </a:cubicBezTo>
                  <a:lnTo>
                    <a:pt x="9816" y="9322"/>
                  </a:lnTo>
                  <a:lnTo>
                    <a:pt x="8837" y="9322"/>
                  </a:lnTo>
                  <a:lnTo>
                    <a:pt x="8837" y="10800"/>
                  </a:lnTo>
                  <a:lnTo>
                    <a:pt x="9816" y="10800"/>
                  </a:lnTo>
                  <a:lnTo>
                    <a:pt x="9816" y="15219"/>
                  </a:lnTo>
                  <a:lnTo>
                    <a:pt x="11774" y="15219"/>
                  </a:lnTo>
                  <a:lnTo>
                    <a:pt x="11774" y="10800"/>
                  </a:lnTo>
                  <a:lnTo>
                    <a:pt x="13081" y="10800"/>
                  </a:lnTo>
                  <a:lnTo>
                    <a:pt x="13254" y="9322"/>
                  </a:lnTo>
                  <a:lnTo>
                    <a:pt x="11774" y="9322"/>
                  </a:lnTo>
                  <a:cubicBezTo>
                    <a:pt x="11774" y="9322"/>
                    <a:pt x="11776" y="8468"/>
                    <a:pt x="11776" y="8468"/>
                  </a:cubicBezTo>
                  <a:close/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1" name="Shape"/>
            <p:cNvSpPr/>
            <p:nvPr/>
          </p:nvSpPr>
          <p:spPr>
            <a:xfrm>
              <a:off x="948267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moveTo>
                    <a:pt x="10672" y="6382"/>
                  </a:moveTo>
                  <a:cubicBezTo>
                    <a:pt x="10464" y="6409"/>
                    <a:pt x="10255" y="6435"/>
                    <a:pt x="10045" y="6460"/>
                  </a:cubicBezTo>
                  <a:cubicBezTo>
                    <a:pt x="9652" y="6558"/>
                    <a:pt x="9223" y="6650"/>
                    <a:pt x="8905" y="6836"/>
                  </a:cubicBezTo>
                  <a:cubicBezTo>
                    <a:pt x="8055" y="7333"/>
                    <a:pt x="7467" y="7913"/>
                    <a:pt x="7073" y="8856"/>
                  </a:cubicBezTo>
                  <a:cubicBezTo>
                    <a:pt x="7009" y="9009"/>
                    <a:pt x="7007" y="9157"/>
                    <a:pt x="6960" y="9326"/>
                  </a:cubicBezTo>
                  <a:cubicBezTo>
                    <a:pt x="6658" y="10425"/>
                    <a:pt x="7194" y="11563"/>
                    <a:pt x="7844" y="11956"/>
                  </a:cubicBezTo>
                  <a:cubicBezTo>
                    <a:pt x="7969" y="12032"/>
                    <a:pt x="8254" y="12166"/>
                    <a:pt x="8358" y="11987"/>
                  </a:cubicBezTo>
                  <a:cubicBezTo>
                    <a:pt x="8416" y="11889"/>
                    <a:pt x="8403" y="11758"/>
                    <a:pt x="8439" y="11643"/>
                  </a:cubicBezTo>
                  <a:cubicBezTo>
                    <a:pt x="8462" y="11568"/>
                    <a:pt x="8536" y="11425"/>
                    <a:pt x="8519" y="11330"/>
                  </a:cubicBezTo>
                  <a:cubicBezTo>
                    <a:pt x="8490" y="11170"/>
                    <a:pt x="8318" y="11068"/>
                    <a:pt x="8246" y="10939"/>
                  </a:cubicBezTo>
                  <a:cubicBezTo>
                    <a:pt x="8099" y="10677"/>
                    <a:pt x="8092" y="10444"/>
                    <a:pt x="8020" y="10093"/>
                  </a:cubicBezTo>
                  <a:cubicBezTo>
                    <a:pt x="8026" y="10046"/>
                    <a:pt x="8031" y="9999"/>
                    <a:pt x="8037" y="9952"/>
                  </a:cubicBezTo>
                  <a:cubicBezTo>
                    <a:pt x="8058" y="9559"/>
                    <a:pt x="8124" y="9276"/>
                    <a:pt x="8246" y="8997"/>
                  </a:cubicBezTo>
                  <a:cubicBezTo>
                    <a:pt x="8601" y="8177"/>
                    <a:pt x="9172" y="7720"/>
                    <a:pt x="10094" y="7447"/>
                  </a:cubicBezTo>
                  <a:cubicBezTo>
                    <a:pt x="10300" y="7386"/>
                    <a:pt x="10882" y="7288"/>
                    <a:pt x="11187" y="7353"/>
                  </a:cubicBezTo>
                  <a:cubicBezTo>
                    <a:pt x="11369" y="7385"/>
                    <a:pt x="11551" y="7415"/>
                    <a:pt x="11733" y="7447"/>
                  </a:cubicBezTo>
                  <a:cubicBezTo>
                    <a:pt x="12393" y="7655"/>
                    <a:pt x="12874" y="8038"/>
                    <a:pt x="13131" y="8637"/>
                  </a:cubicBezTo>
                  <a:cubicBezTo>
                    <a:pt x="13292" y="9010"/>
                    <a:pt x="13339" y="9724"/>
                    <a:pt x="13227" y="10203"/>
                  </a:cubicBezTo>
                  <a:cubicBezTo>
                    <a:pt x="13174" y="10429"/>
                    <a:pt x="13183" y="10624"/>
                    <a:pt x="13115" y="10829"/>
                  </a:cubicBezTo>
                  <a:cubicBezTo>
                    <a:pt x="12865" y="11589"/>
                    <a:pt x="12498" y="12293"/>
                    <a:pt x="11668" y="12488"/>
                  </a:cubicBezTo>
                  <a:cubicBezTo>
                    <a:pt x="11121" y="12618"/>
                    <a:pt x="10711" y="12284"/>
                    <a:pt x="10576" y="11941"/>
                  </a:cubicBezTo>
                  <a:cubicBezTo>
                    <a:pt x="10538" y="11846"/>
                    <a:pt x="10474" y="11677"/>
                    <a:pt x="10512" y="11518"/>
                  </a:cubicBezTo>
                  <a:cubicBezTo>
                    <a:pt x="10656" y="10901"/>
                    <a:pt x="10865" y="10349"/>
                    <a:pt x="11026" y="9733"/>
                  </a:cubicBezTo>
                  <a:cubicBezTo>
                    <a:pt x="11179" y="9146"/>
                    <a:pt x="10888" y="8683"/>
                    <a:pt x="10431" y="8575"/>
                  </a:cubicBezTo>
                  <a:cubicBezTo>
                    <a:pt x="9863" y="8439"/>
                    <a:pt x="9424" y="8966"/>
                    <a:pt x="9274" y="9310"/>
                  </a:cubicBezTo>
                  <a:cubicBezTo>
                    <a:pt x="9155" y="9584"/>
                    <a:pt x="9083" y="10089"/>
                    <a:pt x="9177" y="10453"/>
                  </a:cubicBezTo>
                  <a:cubicBezTo>
                    <a:pt x="9207" y="10569"/>
                    <a:pt x="9347" y="10878"/>
                    <a:pt x="9322" y="10986"/>
                  </a:cubicBezTo>
                  <a:cubicBezTo>
                    <a:pt x="9213" y="11462"/>
                    <a:pt x="9088" y="11974"/>
                    <a:pt x="8953" y="12442"/>
                  </a:cubicBezTo>
                  <a:cubicBezTo>
                    <a:pt x="8812" y="12929"/>
                    <a:pt x="8736" y="13427"/>
                    <a:pt x="8599" y="13898"/>
                  </a:cubicBezTo>
                  <a:cubicBezTo>
                    <a:pt x="8536" y="14114"/>
                    <a:pt x="8539" y="14346"/>
                    <a:pt x="8487" y="14571"/>
                  </a:cubicBezTo>
                  <a:lnTo>
                    <a:pt x="8487" y="14900"/>
                  </a:lnTo>
                  <a:cubicBezTo>
                    <a:pt x="8440" y="15108"/>
                    <a:pt x="8475" y="15478"/>
                    <a:pt x="8519" y="15683"/>
                  </a:cubicBezTo>
                  <a:cubicBezTo>
                    <a:pt x="8547" y="15815"/>
                    <a:pt x="8502" y="15978"/>
                    <a:pt x="8567" y="16074"/>
                  </a:cubicBezTo>
                  <a:cubicBezTo>
                    <a:pt x="8568" y="16144"/>
                    <a:pt x="8577" y="16160"/>
                    <a:pt x="8599" y="16200"/>
                  </a:cubicBezTo>
                  <a:cubicBezTo>
                    <a:pt x="8800" y="16194"/>
                    <a:pt x="9078" y="15665"/>
                    <a:pt x="9177" y="15511"/>
                  </a:cubicBezTo>
                  <a:cubicBezTo>
                    <a:pt x="9369" y="15216"/>
                    <a:pt x="9546" y="14901"/>
                    <a:pt x="9692" y="14556"/>
                  </a:cubicBezTo>
                  <a:cubicBezTo>
                    <a:pt x="9823" y="14245"/>
                    <a:pt x="9844" y="13901"/>
                    <a:pt x="9949" y="13569"/>
                  </a:cubicBezTo>
                  <a:cubicBezTo>
                    <a:pt x="10025" y="13329"/>
                    <a:pt x="10133" y="13049"/>
                    <a:pt x="10158" y="12786"/>
                  </a:cubicBezTo>
                  <a:lnTo>
                    <a:pt x="10174" y="12786"/>
                  </a:lnTo>
                  <a:cubicBezTo>
                    <a:pt x="10216" y="12930"/>
                    <a:pt x="10367" y="13035"/>
                    <a:pt x="10480" y="13115"/>
                  </a:cubicBezTo>
                  <a:cubicBezTo>
                    <a:pt x="10833" y="13367"/>
                    <a:pt x="11441" y="13600"/>
                    <a:pt x="12102" y="13444"/>
                  </a:cubicBezTo>
                  <a:cubicBezTo>
                    <a:pt x="12850" y="13267"/>
                    <a:pt x="13446" y="12916"/>
                    <a:pt x="13838" y="12394"/>
                  </a:cubicBezTo>
                  <a:cubicBezTo>
                    <a:pt x="14127" y="12011"/>
                    <a:pt x="14345" y="11567"/>
                    <a:pt x="14513" y="11064"/>
                  </a:cubicBezTo>
                  <a:cubicBezTo>
                    <a:pt x="14596" y="10817"/>
                    <a:pt x="14613" y="10543"/>
                    <a:pt x="14674" y="10281"/>
                  </a:cubicBezTo>
                  <a:cubicBezTo>
                    <a:pt x="14827" y="9624"/>
                    <a:pt x="14623" y="8833"/>
                    <a:pt x="14433" y="8402"/>
                  </a:cubicBezTo>
                  <a:cubicBezTo>
                    <a:pt x="13856" y="7098"/>
                    <a:pt x="12630" y="6354"/>
                    <a:pt x="10672" y="6382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2" name="Shape"/>
            <p:cNvSpPr/>
            <p:nvPr/>
          </p:nvSpPr>
          <p:spPr>
            <a:xfrm>
              <a:off x="1422400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725" y="7359"/>
                  </a:moveTo>
                  <a:lnTo>
                    <a:pt x="13743" y="7359"/>
                  </a:lnTo>
                  <a:lnTo>
                    <a:pt x="13743" y="8833"/>
                  </a:lnTo>
                  <a:lnTo>
                    <a:pt x="12265" y="8833"/>
                  </a:lnTo>
                  <a:lnTo>
                    <a:pt x="12265" y="9816"/>
                  </a:lnTo>
                  <a:lnTo>
                    <a:pt x="13743" y="9816"/>
                  </a:lnTo>
                  <a:lnTo>
                    <a:pt x="13743" y="11283"/>
                  </a:lnTo>
                  <a:lnTo>
                    <a:pt x="14725" y="11283"/>
                  </a:lnTo>
                  <a:lnTo>
                    <a:pt x="14725" y="9816"/>
                  </a:lnTo>
                  <a:lnTo>
                    <a:pt x="16205" y="9816"/>
                  </a:lnTo>
                  <a:lnTo>
                    <a:pt x="16205" y="8833"/>
                  </a:lnTo>
                  <a:lnTo>
                    <a:pt x="14725" y="8833"/>
                  </a:lnTo>
                  <a:cubicBezTo>
                    <a:pt x="14725" y="8833"/>
                    <a:pt x="14725" y="7359"/>
                    <a:pt x="14725" y="7359"/>
                  </a:cubicBezTo>
                  <a:close/>
                  <a:moveTo>
                    <a:pt x="9321" y="13946"/>
                  </a:moveTo>
                  <a:cubicBezTo>
                    <a:pt x="8620" y="13946"/>
                    <a:pt x="8071" y="13495"/>
                    <a:pt x="8071" y="12919"/>
                  </a:cubicBezTo>
                  <a:cubicBezTo>
                    <a:pt x="8071" y="12392"/>
                    <a:pt x="8713" y="11929"/>
                    <a:pt x="9446" y="11929"/>
                  </a:cubicBezTo>
                  <a:lnTo>
                    <a:pt x="9446" y="11723"/>
                  </a:lnTo>
                  <a:lnTo>
                    <a:pt x="9447" y="11723"/>
                  </a:lnTo>
                  <a:lnTo>
                    <a:pt x="9465" y="11929"/>
                  </a:lnTo>
                  <a:cubicBezTo>
                    <a:pt x="9624" y="11930"/>
                    <a:pt x="9777" y="11954"/>
                    <a:pt x="9922" y="12000"/>
                  </a:cubicBezTo>
                  <a:lnTo>
                    <a:pt x="10067" y="12104"/>
                  </a:lnTo>
                  <a:cubicBezTo>
                    <a:pt x="10440" y="12371"/>
                    <a:pt x="10637" y="12521"/>
                    <a:pt x="10695" y="12764"/>
                  </a:cubicBezTo>
                  <a:cubicBezTo>
                    <a:pt x="10710" y="12827"/>
                    <a:pt x="10717" y="12891"/>
                    <a:pt x="10717" y="12954"/>
                  </a:cubicBezTo>
                  <a:cubicBezTo>
                    <a:pt x="10717" y="13612"/>
                    <a:pt x="10247" y="13946"/>
                    <a:pt x="9321" y="13946"/>
                  </a:cubicBezTo>
                  <a:moveTo>
                    <a:pt x="8542" y="8739"/>
                  </a:moveTo>
                  <a:cubicBezTo>
                    <a:pt x="8495" y="8362"/>
                    <a:pt x="8574" y="8014"/>
                    <a:pt x="8754" y="7806"/>
                  </a:cubicBezTo>
                  <a:cubicBezTo>
                    <a:pt x="8864" y="7680"/>
                    <a:pt x="9006" y="7613"/>
                    <a:pt x="9164" y="7613"/>
                  </a:cubicBezTo>
                  <a:lnTo>
                    <a:pt x="9164" y="7409"/>
                  </a:lnTo>
                  <a:lnTo>
                    <a:pt x="9182" y="7613"/>
                  </a:lnTo>
                  <a:cubicBezTo>
                    <a:pt x="9653" y="7628"/>
                    <a:pt x="10105" y="8185"/>
                    <a:pt x="10189" y="8855"/>
                  </a:cubicBezTo>
                  <a:cubicBezTo>
                    <a:pt x="10237" y="9239"/>
                    <a:pt x="10155" y="9596"/>
                    <a:pt x="9970" y="9809"/>
                  </a:cubicBezTo>
                  <a:cubicBezTo>
                    <a:pt x="9860" y="9935"/>
                    <a:pt x="9722" y="10002"/>
                    <a:pt x="9550" y="10001"/>
                  </a:cubicBezTo>
                  <a:lnTo>
                    <a:pt x="9549" y="10001"/>
                  </a:lnTo>
                  <a:cubicBezTo>
                    <a:pt x="9087" y="9988"/>
                    <a:pt x="8626" y="9409"/>
                    <a:pt x="8542" y="8739"/>
                  </a:cubicBezTo>
                  <a:moveTo>
                    <a:pt x="10838" y="11196"/>
                  </a:moveTo>
                  <a:cubicBezTo>
                    <a:pt x="10586" y="11009"/>
                    <a:pt x="10351" y="10732"/>
                    <a:pt x="10342" y="10646"/>
                  </a:cubicBezTo>
                  <a:cubicBezTo>
                    <a:pt x="10342" y="10499"/>
                    <a:pt x="10342" y="10431"/>
                    <a:pt x="10689" y="10148"/>
                  </a:cubicBezTo>
                  <a:cubicBezTo>
                    <a:pt x="11138" y="9780"/>
                    <a:pt x="11386" y="9295"/>
                    <a:pt x="11386" y="8784"/>
                  </a:cubicBezTo>
                  <a:cubicBezTo>
                    <a:pt x="11386" y="8342"/>
                    <a:pt x="11262" y="7947"/>
                    <a:pt x="11050" y="7659"/>
                  </a:cubicBezTo>
                  <a:lnTo>
                    <a:pt x="11238" y="7659"/>
                  </a:lnTo>
                  <a:lnTo>
                    <a:pt x="12276" y="6873"/>
                  </a:lnTo>
                  <a:lnTo>
                    <a:pt x="9463" y="6873"/>
                  </a:lnTo>
                  <a:cubicBezTo>
                    <a:pt x="8335" y="6873"/>
                    <a:pt x="7345" y="7759"/>
                    <a:pt x="7345" y="8769"/>
                  </a:cubicBezTo>
                  <a:cubicBezTo>
                    <a:pt x="7345" y="9812"/>
                    <a:pt x="8109" y="10605"/>
                    <a:pt x="9137" y="10648"/>
                  </a:cubicBezTo>
                  <a:cubicBezTo>
                    <a:pt x="9121" y="10722"/>
                    <a:pt x="9113" y="10795"/>
                    <a:pt x="9113" y="10868"/>
                  </a:cubicBezTo>
                  <a:cubicBezTo>
                    <a:pt x="9113" y="11018"/>
                    <a:pt x="9147" y="11162"/>
                    <a:pt x="9216" y="11300"/>
                  </a:cubicBezTo>
                  <a:cubicBezTo>
                    <a:pt x="7943" y="11309"/>
                    <a:pt x="6870" y="12161"/>
                    <a:pt x="6870" y="13167"/>
                  </a:cubicBezTo>
                  <a:cubicBezTo>
                    <a:pt x="6870" y="14071"/>
                    <a:pt x="7903" y="14727"/>
                    <a:pt x="9325" y="14727"/>
                  </a:cubicBezTo>
                  <a:cubicBezTo>
                    <a:pt x="10861" y="14727"/>
                    <a:pt x="11690" y="13766"/>
                    <a:pt x="11690" y="12860"/>
                  </a:cubicBezTo>
                  <a:cubicBezTo>
                    <a:pt x="11690" y="12108"/>
                    <a:pt x="11459" y="11656"/>
                    <a:pt x="10838" y="11196"/>
                  </a:cubicBezTo>
                  <a:moveTo>
                    <a:pt x="10800" y="20618"/>
                  </a:move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8"/>
                    <a:pt x="5378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43" name="Line"/>
            <p:cNvSpPr/>
            <p:nvPr/>
          </p:nvSpPr>
          <p:spPr>
            <a:xfrm>
              <a:off x="1916369" y="127000"/>
              <a:ext cx="699236" cy="0"/>
            </a:xfrm>
            <a:prstGeom prst="line">
              <a:avLst/>
            </a:prstGeom>
            <a:noFill/>
            <a:ln w="12700" cap="flat">
              <a:solidFill>
                <a:srgbClr val="DCE0E6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sp>
        <p:nvSpPr>
          <p:cNvPr id="4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10028303" y="3047669"/>
            <a:ext cx="4064001" cy="7620662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</p:spPr>
        <p:txBody>
          <a:bodyPr/>
          <a:lstStyle>
            <a:lvl1pPr algn="l">
              <a:defRPr sz="2400"/>
            </a:lvl1pPr>
          </a:lstStyle>
          <a:p>
            <a:r>
              <a:rPr lang="en-US"/>
              <a:t>Drag To Upload Image</a:t>
            </a:r>
          </a:p>
        </p:txBody>
      </p:sp>
    </p:spTree>
    <p:extLst>
      <p:ext uri="{BB962C8B-B14F-4D97-AF65-F5344CB8AC3E}">
        <p14:creationId xmlns:p14="http://schemas.microsoft.com/office/powerpoint/2010/main" val="2530864550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ackground Styl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"/>
          <p:cNvSpPr/>
          <p:nvPr/>
        </p:nvSpPr>
        <p:spPr>
          <a:xfrm>
            <a:off x="-1" y="0"/>
            <a:ext cx="16510001" cy="13716001"/>
          </a:xfrm>
          <a:prstGeom prst="rect">
            <a:avLst/>
          </a:prstGeom>
          <a:solidFill>
            <a:srgbClr val="1F2125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53" name="Rectangle"/>
          <p:cNvSpPr/>
          <p:nvPr/>
        </p:nvSpPr>
        <p:spPr>
          <a:xfrm>
            <a:off x="1270000" y="1267750"/>
            <a:ext cx="21844000" cy="11180500"/>
          </a:xfrm>
          <a:prstGeom prst="rect">
            <a:avLst/>
          </a:prstGeom>
          <a:solidFill>
            <a:srgbClr val="F6F9FF"/>
          </a:solidFill>
          <a:ln w="12700">
            <a:miter lim="400000"/>
          </a:ln>
          <a:effectLst>
            <a:outerShdw blurRad="254000" dist="25400" dir="2700000" rotWithShape="0">
              <a:srgbClr val="1F2125">
                <a:alpha val="15000"/>
              </a:srgbClr>
            </a:outerShdw>
          </a:effectLst>
        </p:spPr>
        <p:txBody>
          <a:bodyPr lIns="0" tIns="0" rIns="0" bIns="0" anchor="ctr"/>
          <a:lstStyle/>
          <a:p>
            <a:pPr>
              <a:defRPr sz="3200" b="0">
                <a:solidFill>
                  <a:srgbClr val="E8ECF2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54" name="Creative concept series v1"/>
          <p:cNvSpPr txBox="1"/>
          <p:nvPr/>
        </p:nvSpPr>
        <p:spPr>
          <a:xfrm>
            <a:off x="4032468" y="1966360"/>
            <a:ext cx="4921032" cy="3311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lvl1pPr>
          </a:lstStyle>
          <a:p>
            <a:r>
              <a:rPr dirty="0">
                <a:latin typeface="Roboto Light" pitchFamily="2" charset="0"/>
                <a:ea typeface="Roboto Light" pitchFamily="2" charset="0"/>
              </a:rPr>
              <a:t>Creative concept series v1</a:t>
            </a:r>
          </a:p>
        </p:txBody>
      </p:sp>
      <p:pic>
        <p:nvPicPr>
          <p:cNvPr id="55" name="capitan logo_black.png" descr="capitan logo_black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53576" y="1782762"/>
            <a:ext cx="1524001" cy="621197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59" name="Group"/>
          <p:cNvGrpSpPr/>
          <p:nvPr/>
        </p:nvGrpSpPr>
        <p:grpSpPr>
          <a:xfrm>
            <a:off x="1270000" y="11683669"/>
            <a:ext cx="2190749" cy="331116"/>
            <a:chOff x="0" y="0"/>
            <a:chExt cx="2190748" cy="331115"/>
          </a:xfrm>
        </p:grpSpPr>
        <p:sp>
          <p:nvSpPr>
            <p:cNvPr id="56" name="Next Slide"/>
            <p:cNvSpPr txBox="1"/>
            <p:nvPr/>
          </p:nvSpPr>
          <p:spPr>
            <a:xfrm>
              <a:off x="885646" y="0"/>
              <a:ext cx="1305102" cy="3311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>
                <a:lnSpc>
                  <a:spcPct val="150000"/>
                </a:lnSpc>
                <a:defRPr sz="1600" b="0">
                  <a:solidFill>
                    <a:srgbClr val="677180"/>
                  </a:solidFill>
                  <a:latin typeface="Aileron Light"/>
                  <a:ea typeface="Aileron Light"/>
                  <a:cs typeface="Aileron Light"/>
                  <a:sym typeface="Aileron Light"/>
                </a:defRPr>
              </a:lvl1pPr>
            </a:lstStyle>
            <a:p>
              <a:r>
                <a:rPr dirty="0">
                  <a:latin typeface="Roboto Light" pitchFamily="2" charset="0"/>
                  <a:ea typeface="Roboto Light" pitchFamily="2" charset="0"/>
                </a:rPr>
                <a:t>Next Slide</a:t>
              </a:r>
            </a:p>
          </p:txBody>
        </p:sp>
        <p:sp>
          <p:nvSpPr>
            <p:cNvPr id="58" name="Line"/>
            <p:cNvSpPr/>
            <p:nvPr/>
          </p:nvSpPr>
          <p:spPr>
            <a:xfrm>
              <a:off x="0" y="127000"/>
              <a:ext cx="699235" cy="0"/>
            </a:xfrm>
            <a:prstGeom prst="line">
              <a:avLst/>
            </a:prstGeom>
            <a:noFill/>
            <a:ln w="12700" cap="flat">
              <a:solidFill>
                <a:srgbClr val="DCE0E6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grpSp>
        <p:nvGrpSpPr>
          <p:cNvPr id="65" name="Group"/>
          <p:cNvGrpSpPr/>
          <p:nvPr/>
        </p:nvGrpSpPr>
        <p:grpSpPr>
          <a:xfrm>
            <a:off x="20498395" y="11683669"/>
            <a:ext cx="2615605" cy="254001"/>
            <a:chOff x="0" y="0"/>
            <a:chExt cx="2615604" cy="254000"/>
          </a:xfrm>
        </p:grpSpPr>
        <p:sp>
          <p:nvSpPr>
            <p:cNvPr id="60" name="Shape"/>
            <p:cNvSpPr/>
            <p:nvPr/>
          </p:nvSpPr>
          <p:spPr>
            <a:xfrm>
              <a:off x="474133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5929" y="7018"/>
                  </a:moveTo>
                  <a:cubicBezTo>
                    <a:pt x="15539" y="7246"/>
                    <a:pt x="15108" y="7411"/>
                    <a:pt x="14650" y="7500"/>
                  </a:cubicBezTo>
                  <a:cubicBezTo>
                    <a:pt x="14282" y="7114"/>
                    <a:pt x="13759" y="6874"/>
                    <a:pt x="13179" y="6874"/>
                  </a:cubicBezTo>
                  <a:cubicBezTo>
                    <a:pt x="12067" y="6874"/>
                    <a:pt x="11165" y="7762"/>
                    <a:pt x="11165" y="8856"/>
                  </a:cubicBezTo>
                  <a:cubicBezTo>
                    <a:pt x="11165" y="9011"/>
                    <a:pt x="11183" y="9162"/>
                    <a:pt x="11217" y="9308"/>
                  </a:cubicBezTo>
                  <a:cubicBezTo>
                    <a:pt x="9543" y="9225"/>
                    <a:pt x="8059" y="8436"/>
                    <a:pt x="7065" y="7236"/>
                  </a:cubicBezTo>
                  <a:cubicBezTo>
                    <a:pt x="6892" y="7530"/>
                    <a:pt x="6793" y="7869"/>
                    <a:pt x="6793" y="8233"/>
                  </a:cubicBezTo>
                  <a:cubicBezTo>
                    <a:pt x="6793" y="8921"/>
                    <a:pt x="7148" y="9528"/>
                    <a:pt x="7689" y="9883"/>
                  </a:cubicBezTo>
                  <a:cubicBezTo>
                    <a:pt x="7359" y="9873"/>
                    <a:pt x="7048" y="9784"/>
                    <a:pt x="6776" y="9635"/>
                  </a:cubicBezTo>
                  <a:cubicBezTo>
                    <a:pt x="6776" y="9644"/>
                    <a:pt x="6776" y="9651"/>
                    <a:pt x="6776" y="9660"/>
                  </a:cubicBezTo>
                  <a:cubicBezTo>
                    <a:pt x="6776" y="10621"/>
                    <a:pt x="7471" y="11422"/>
                    <a:pt x="8392" y="11604"/>
                  </a:cubicBezTo>
                  <a:cubicBezTo>
                    <a:pt x="8223" y="11650"/>
                    <a:pt x="8045" y="11673"/>
                    <a:pt x="7861" y="11673"/>
                  </a:cubicBezTo>
                  <a:cubicBezTo>
                    <a:pt x="7732" y="11673"/>
                    <a:pt x="7605" y="11661"/>
                    <a:pt x="7483" y="11638"/>
                  </a:cubicBezTo>
                  <a:cubicBezTo>
                    <a:pt x="7739" y="12426"/>
                    <a:pt x="8483" y="12999"/>
                    <a:pt x="9364" y="13015"/>
                  </a:cubicBezTo>
                  <a:cubicBezTo>
                    <a:pt x="8674" y="13547"/>
                    <a:pt x="7806" y="13863"/>
                    <a:pt x="6862" y="13863"/>
                  </a:cubicBezTo>
                  <a:cubicBezTo>
                    <a:pt x="6699" y="13863"/>
                    <a:pt x="6540" y="13855"/>
                    <a:pt x="6382" y="13837"/>
                  </a:cubicBezTo>
                  <a:cubicBezTo>
                    <a:pt x="7274" y="14398"/>
                    <a:pt x="8332" y="14727"/>
                    <a:pt x="9470" y="14727"/>
                  </a:cubicBezTo>
                  <a:cubicBezTo>
                    <a:pt x="13175" y="14727"/>
                    <a:pt x="15201" y="11706"/>
                    <a:pt x="15201" y="9086"/>
                  </a:cubicBezTo>
                  <a:cubicBezTo>
                    <a:pt x="15201" y="9000"/>
                    <a:pt x="15199" y="8915"/>
                    <a:pt x="15195" y="8830"/>
                  </a:cubicBezTo>
                  <a:cubicBezTo>
                    <a:pt x="15588" y="8550"/>
                    <a:pt x="15930" y="8201"/>
                    <a:pt x="16200" y="7804"/>
                  </a:cubicBezTo>
                  <a:cubicBezTo>
                    <a:pt x="15839" y="7961"/>
                    <a:pt x="15451" y="8067"/>
                    <a:pt x="15043" y="8115"/>
                  </a:cubicBezTo>
                  <a:cubicBezTo>
                    <a:pt x="15459" y="7870"/>
                    <a:pt x="15778" y="7482"/>
                    <a:pt x="15929" y="7018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61" name="Shape"/>
            <p:cNvSpPr/>
            <p:nvPr/>
          </p:nvSpPr>
          <p:spPr>
            <a:xfrm>
              <a:off x="0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76" y="8468"/>
                  </a:moveTo>
                  <a:cubicBezTo>
                    <a:pt x="11776" y="8071"/>
                    <a:pt x="11817" y="7858"/>
                    <a:pt x="12428" y="7858"/>
                  </a:cubicBezTo>
                  <a:lnTo>
                    <a:pt x="13244" y="7858"/>
                  </a:lnTo>
                  <a:lnTo>
                    <a:pt x="13244" y="6381"/>
                  </a:lnTo>
                  <a:lnTo>
                    <a:pt x="11938" y="6381"/>
                  </a:lnTo>
                  <a:cubicBezTo>
                    <a:pt x="10369" y="6381"/>
                    <a:pt x="9816" y="7120"/>
                    <a:pt x="9816" y="8363"/>
                  </a:cubicBezTo>
                  <a:lnTo>
                    <a:pt x="9816" y="9322"/>
                  </a:lnTo>
                  <a:lnTo>
                    <a:pt x="8837" y="9322"/>
                  </a:lnTo>
                  <a:lnTo>
                    <a:pt x="8837" y="10800"/>
                  </a:lnTo>
                  <a:lnTo>
                    <a:pt x="9816" y="10800"/>
                  </a:lnTo>
                  <a:lnTo>
                    <a:pt x="9816" y="15219"/>
                  </a:lnTo>
                  <a:lnTo>
                    <a:pt x="11774" y="15219"/>
                  </a:lnTo>
                  <a:lnTo>
                    <a:pt x="11774" y="10800"/>
                  </a:lnTo>
                  <a:lnTo>
                    <a:pt x="13081" y="10800"/>
                  </a:lnTo>
                  <a:lnTo>
                    <a:pt x="13254" y="9322"/>
                  </a:lnTo>
                  <a:lnTo>
                    <a:pt x="11774" y="9322"/>
                  </a:lnTo>
                  <a:cubicBezTo>
                    <a:pt x="11774" y="9322"/>
                    <a:pt x="11776" y="8468"/>
                    <a:pt x="11776" y="8468"/>
                  </a:cubicBezTo>
                  <a:close/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62" name="Shape"/>
            <p:cNvSpPr/>
            <p:nvPr/>
          </p:nvSpPr>
          <p:spPr>
            <a:xfrm>
              <a:off x="948267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moveTo>
                    <a:pt x="10672" y="6382"/>
                  </a:moveTo>
                  <a:cubicBezTo>
                    <a:pt x="10464" y="6409"/>
                    <a:pt x="10255" y="6435"/>
                    <a:pt x="10045" y="6460"/>
                  </a:cubicBezTo>
                  <a:cubicBezTo>
                    <a:pt x="9652" y="6558"/>
                    <a:pt x="9223" y="6650"/>
                    <a:pt x="8905" y="6836"/>
                  </a:cubicBezTo>
                  <a:cubicBezTo>
                    <a:pt x="8055" y="7333"/>
                    <a:pt x="7467" y="7913"/>
                    <a:pt x="7073" y="8856"/>
                  </a:cubicBezTo>
                  <a:cubicBezTo>
                    <a:pt x="7009" y="9009"/>
                    <a:pt x="7007" y="9157"/>
                    <a:pt x="6960" y="9326"/>
                  </a:cubicBezTo>
                  <a:cubicBezTo>
                    <a:pt x="6658" y="10425"/>
                    <a:pt x="7194" y="11563"/>
                    <a:pt x="7844" y="11956"/>
                  </a:cubicBezTo>
                  <a:cubicBezTo>
                    <a:pt x="7969" y="12032"/>
                    <a:pt x="8254" y="12166"/>
                    <a:pt x="8358" y="11987"/>
                  </a:cubicBezTo>
                  <a:cubicBezTo>
                    <a:pt x="8416" y="11889"/>
                    <a:pt x="8403" y="11758"/>
                    <a:pt x="8439" y="11643"/>
                  </a:cubicBezTo>
                  <a:cubicBezTo>
                    <a:pt x="8462" y="11568"/>
                    <a:pt x="8536" y="11425"/>
                    <a:pt x="8519" y="11330"/>
                  </a:cubicBezTo>
                  <a:cubicBezTo>
                    <a:pt x="8490" y="11170"/>
                    <a:pt x="8318" y="11068"/>
                    <a:pt x="8246" y="10939"/>
                  </a:cubicBezTo>
                  <a:cubicBezTo>
                    <a:pt x="8099" y="10677"/>
                    <a:pt x="8092" y="10444"/>
                    <a:pt x="8020" y="10093"/>
                  </a:cubicBezTo>
                  <a:cubicBezTo>
                    <a:pt x="8026" y="10046"/>
                    <a:pt x="8031" y="9999"/>
                    <a:pt x="8037" y="9952"/>
                  </a:cubicBezTo>
                  <a:cubicBezTo>
                    <a:pt x="8058" y="9559"/>
                    <a:pt x="8124" y="9276"/>
                    <a:pt x="8246" y="8997"/>
                  </a:cubicBezTo>
                  <a:cubicBezTo>
                    <a:pt x="8601" y="8177"/>
                    <a:pt x="9172" y="7720"/>
                    <a:pt x="10094" y="7447"/>
                  </a:cubicBezTo>
                  <a:cubicBezTo>
                    <a:pt x="10300" y="7386"/>
                    <a:pt x="10882" y="7288"/>
                    <a:pt x="11187" y="7353"/>
                  </a:cubicBezTo>
                  <a:cubicBezTo>
                    <a:pt x="11369" y="7385"/>
                    <a:pt x="11551" y="7415"/>
                    <a:pt x="11733" y="7447"/>
                  </a:cubicBezTo>
                  <a:cubicBezTo>
                    <a:pt x="12393" y="7655"/>
                    <a:pt x="12874" y="8038"/>
                    <a:pt x="13131" y="8637"/>
                  </a:cubicBezTo>
                  <a:cubicBezTo>
                    <a:pt x="13292" y="9010"/>
                    <a:pt x="13339" y="9724"/>
                    <a:pt x="13227" y="10203"/>
                  </a:cubicBezTo>
                  <a:cubicBezTo>
                    <a:pt x="13174" y="10429"/>
                    <a:pt x="13183" y="10624"/>
                    <a:pt x="13115" y="10829"/>
                  </a:cubicBezTo>
                  <a:cubicBezTo>
                    <a:pt x="12865" y="11589"/>
                    <a:pt x="12498" y="12293"/>
                    <a:pt x="11668" y="12488"/>
                  </a:cubicBezTo>
                  <a:cubicBezTo>
                    <a:pt x="11121" y="12618"/>
                    <a:pt x="10711" y="12284"/>
                    <a:pt x="10576" y="11941"/>
                  </a:cubicBezTo>
                  <a:cubicBezTo>
                    <a:pt x="10538" y="11846"/>
                    <a:pt x="10474" y="11677"/>
                    <a:pt x="10512" y="11518"/>
                  </a:cubicBezTo>
                  <a:cubicBezTo>
                    <a:pt x="10656" y="10901"/>
                    <a:pt x="10865" y="10349"/>
                    <a:pt x="11026" y="9733"/>
                  </a:cubicBezTo>
                  <a:cubicBezTo>
                    <a:pt x="11179" y="9146"/>
                    <a:pt x="10888" y="8683"/>
                    <a:pt x="10431" y="8575"/>
                  </a:cubicBezTo>
                  <a:cubicBezTo>
                    <a:pt x="9863" y="8439"/>
                    <a:pt x="9424" y="8966"/>
                    <a:pt x="9274" y="9310"/>
                  </a:cubicBezTo>
                  <a:cubicBezTo>
                    <a:pt x="9155" y="9584"/>
                    <a:pt x="9083" y="10089"/>
                    <a:pt x="9177" y="10453"/>
                  </a:cubicBezTo>
                  <a:cubicBezTo>
                    <a:pt x="9207" y="10569"/>
                    <a:pt x="9347" y="10878"/>
                    <a:pt x="9322" y="10986"/>
                  </a:cubicBezTo>
                  <a:cubicBezTo>
                    <a:pt x="9213" y="11462"/>
                    <a:pt x="9088" y="11974"/>
                    <a:pt x="8953" y="12442"/>
                  </a:cubicBezTo>
                  <a:cubicBezTo>
                    <a:pt x="8812" y="12929"/>
                    <a:pt x="8736" y="13427"/>
                    <a:pt x="8599" y="13898"/>
                  </a:cubicBezTo>
                  <a:cubicBezTo>
                    <a:pt x="8536" y="14114"/>
                    <a:pt x="8539" y="14346"/>
                    <a:pt x="8487" y="14571"/>
                  </a:cubicBezTo>
                  <a:lnTo>
                    <a:pt x="8487" y="14900"/>
                  </a:lnTo>
                  <a:cubicBezTo>
                    <a:pt x="8440" y="15108"/>
                    <a:pt x="8475" y="15478"/>
                    <a:pt x="8519" y="15683"/>
                  </a:cubicBezTo>
                  <a:cubicBezTo>
                    <a:pt x="8547" y="15815"/>
                    <a:pt x="8502" y="15978"/>
                    <a:pt x="8567" y="16074"/>
                  </a:cubicBezTo>
                  <a:cubicBezTo>
                    <a:pt x="8568" y="16144"/>
                    <a:pt x="8577" y="16160"/>
                    <a:pt x="8599" y="16200"/>
                  </a:cubicBezTo>
                  <a:cubicBezTo>
                    <a:pt x="8800" y="16194"/>
                    <a:pt x="9078" y="15665"/>
                    <a:pt x="9177" y="15511"/>
                  </a:cubicBezTo>
                  <a:cubicBezTo>
                    <a:pt x="9369" y="15216"/>
                    <a:pt x="9546" y="14901"/>
                    <a:pt x="9692" y="14556"/>
                  </a:cubicBezTo>
                  <a:cubicBezTo>
                    <a:pt x="9823" y="14245"/>
                    <a:pt x="9844" y="13901"/>
                    <a:pt x="9949" y="13569"/>
                  </a:cubicBezTo>
                  <a:cubicBezTo>
                    <a:pt x="10025" y="13329"/>
                    <a:pt x="10133" y="13049"/>
                    <a:pt x="10158" y="12786"/>
                  </a:cubicBezTo>
                  <a:lnTo>
                    <a:pt x="10174" y="12786"/>
                  </a:lnTo>
                  <a:cubicBezTo>
                    <a:pt x="10216" y="12930"/>
                    <a:pt x="10367" y="13035"/>
                    <a:pt x="10480" y="13115"/>
                  </a:cubicBezTo>
                  <a:cubicBezTo>
                    <a:pt x="10833" y="13367"/>
                    <a:pt x="11441" y="13600"/>
                    <a:pt x="12102" y="13444"/>
                  </a:cubicBezTo>
                  <a:cubicBezTo>
                    <a:pt x="12850" y="13267"/>
                    <a:pt x="13446" y="12916"/>
                    <a:pt x="13838" y="12394"/>
                  </a:cubicBezTo>
                  <a:cubicBezTo>
                    <a:pt x="14127" y="12011"/>
                    <a:pt x="14345" y="11567"/>
                    <a:pt x="14513" y="11064"/>
                  </a:cubicBezTo>
                  <a:cubicBezTo>
                    <a:pt x="14596" y="10817"/>
                    <a:pt x="14613" y="10543"/>
                    <a:pt x="14674" y="10281"/>
                  </a:cubicBezTo>
                  <a:cubicBezTo>
                    <a:pt x="14827" y="9624"/>
                    <a:pt x="14623" y="8833"/>
                    <a:pt x="14433" y="8402"/>
                  </a:cubicBezTo>
                  <a:cubicBezTo>
                    <a:pt x="13856" y="7098"/>
                    <a:pt x="12630" y="6354"/>
                    <a:pt x="10672" y="6382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63" name="Shape"/>
            <p:cNvSpPr/>
            <p:nvPr/>
          </p:nvSpPr>
          <p:spPr>
            <a:xfrm>
              <a:off x="1422400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725" y="7359"/>
                  </a:moveTo>
                  <a:lnTo>
                    <a:pt x="13743" y="7359"/>
                  </a:lnTo>
                  <a:lnTo>
                    <a:pt x="13743" y="8833"/>
                  </a:lnTo>
                  <a:lnTo>
                    <a:pt x="12265" y="8833"/>
                  </a:lnTo>
                  <a:lnTo>
                    <a:pt x="12265" y="9816"/>
                  </a:lnTo>
                  <a:lnTo>
                    <a:pt x="13743" y="9816"/>
                  </a:lnTo>
                  <a:lnTo>
                    <a:pt x="13743" y="11283"/>
                  </a:lnTo>
                  <a:lnTo>
                    <a:pt x="14725" y="11283"/>
                  </a:lnTo>
                  <a:lnTo>
                    <a:pt x="14725" y="9816"/>
                  </a:lnTo>
                  <a:lnTo>
                    <a:pt x="16205" y="9816"/>
                  </a:lnTo>
                  <a:lnTo>
                    <a:pt x="16205" y="8833"/>
                  </a:lnTo>
                  <a:lnTo>
                    <a:pt x="14725" y="8833"/>
                  </a:lnTo>
                  <a:cubicBezTo>
                    <a:pt x="14725" y="8833"/>
                    <a:pt x="14725" y="7359"/>
                    <a:pt x="14725" y="7359"/>
                  </a:cubicBezTo>
                  <a:close/>
                  <a:moveTo>
                    <a:pt x="9321" y="13946"/>
                  </a:moveTo>
                  <a:cubicBezTo>
                    <a:pt x="8620" y="13946"/>
                    <a:pt x="8071" y="13495"/>
                    <a:pt x="8071" y="12919"/>
                  </a:cubicBezTo>
                  <a:cubicBezTo>
                    <a:pt x="8071" y="12392"/>
                    <a:pt x="8713" y="11929"/>
                    <a:pt x="9446" y="11929"/>
                  </a:cubicBezTo>
                  <a:lnTo>
                    <a:pt x="9446" y="11723"/>
                  </a:lnTo>
                  <a:lnTo>
                    <a:pt x="9447" y="11723"/>
                  </a:lnTo>
                  <a:lnTo>
                    <a:pt x="9465" y="11929"/>
                  </a:lnTo>
                  <a:cubicBezTo>
                    <a:pt x="9624" y="11930"/>
                    <a:pt x="9777" y="11954"/>
                    <a:pt x="9922" y="12000"/>
                  </a:cubicBezTo>
                  <a:lnTo>
                    <a:pt x="10067" y="12104"/>
                  </a:lnTo>
                  <a:cubicBezTo>
                    <a:pt x="10440" y="12371"/>
                    <a:pt x="10637" y="12521"/>
                    <a:pt x="10695" y="12764"/>
                  </a:cubicBezTo>
                  <a:cubicBezTo>
                    <a:pt x="10710" y="12827"/>
                    <a:pt x="10717" y="12891"/>
                    <a:pt x="10717" y="12954"/>
                  </a:cubicBezTo>
                  <a:cubicBezTo>
                    <a:pt x="10717" y="13612"/>
                    <a:pt x="10247" y="13946"/>
                    <a:pt x="9321" y="13946"/>
                  </a:cubicBezTo>
                  <a:moveTo>
                    <a:pt x="8542" y="8739"/>
                  </a:moveTo>
                  <a:cubicBezTo>
                    <a:pt x="8495" y="8362"/>
                    <a:pt x="8574" y="8014"/>
                    <a:pt x="8754" y="7806"/>
                  </a:cubicBezTo>
                  <a:cubicBezTo>
                    <a:pt x="8864" y="7680"/>
                    <a:pt x="9006" y="7613"/>
                    <a:pt x="9164" y="7613"/>
                  </a:cubicBezTo>
                  <a:lnTo>
                    <a:pt x="9164" y="7409"/>
                  </a:lnTo>
                  <a:lnTo>
                    <a:pt x="9182" y="7613"/>
                  </a:lnTo>
                  <a:cubicBezTo>
                    <a:pt x="9653" y="7628"/>
                    <a:pt x="10105" y="8185"/>
                    <a:pt x="10189" y="8855"/>
                  </a:cubicBezTo>
                  <a:cubicBezTo>
                    <a:pt x="10237" y="9239"/>
                    <a:pt x="10155" y="9596"/>
                    <a:pt x="9970" y="9809"/>
                  </a:cubicBezTo>
                  <a:cubicBezTo>
                    <a:pt x="9860" y="9935"/>
                    <a:pt x="9722" y="10002"/>
                    <a:pt x="9550" y="10001"/>
                  </a:cubicBezTo>
                  <a:lnTo>
                    <a:pt x="9549" y="10001"/>
                  </a:lnTo>
                  <a:cubicBezTo>
                    <a:pt x="9087" y="9988"/>
                    <a:pt x="8626" y="9409"/>
                    <a:pt x="8542" y="8739"/>
                  </a:cubicBezTo>
                  <a:moveTo>
                    <a:pt x="10838" y="11196"/>
                  </a:moveTo>
                  <a:cubicBezTo>
                    <a:pt x="10586" y="11009"/>
                    <a:pt x="10351" y="10732"/>
                    <a:pt x="10342" y="10646"/>
                  </a:cubicBezTo>
                  <a:cubicBezTo>
                    <a:pt x="10342" y="10499"/>
                    <a:pt x="10342" y="10431"/>
                    <a:pt x="10689" y="10148"/>
                  </a:cubicBezTo>
                  <a:cubicBezTo>
                    <a:pt x="11138" y="9780"/>
                    <a:pt x="11386" y="9295"/>
                    <a:pt x="11386" y="8784"/>
                  </a:cubicBezTo>
                  <a:cubicBezTo>
                    <a:pt x="11386" y="8342"/>
                    <a:pt x="11262" y="7947"/>
                    <a:pt x="11050" y="7659"/>
                  </a:cubicBezTo>
                  <a:lnTo>
                    <a:pt x="11238" y="7659"/>
                  </a:lnTo>
                  <a:lnTo>
                    <a:pt x="12276" y="6873"/>
                  </a:lnTo>
                  <a:lnTo>
                    <a:pt x="9463" y="6873"/>
                  </a:lnTo>
                  <a:cubicBezTo>
                    <a:pt x="8335" y="6873"/>
                    <a:pt x="7345" y="7759"/>
                    <a:pt x="7345" y="8769"/>
                  </a:cubicBezTo>
                  <a:cubicBezTo>
                    <a:pt x="7345" y="9812"/>
                    <a:pt x="8109" y="10605"/>
                    <a:pt x="9137" y="10648"/>
                  </a:cubicBezTo>
                  <a:cubicBezTo>
                    <a:pt x="9121" y="10722"/>
                    <a:pt x="9113" y="10795"/>
                    <a:pt x="9113" y="10868"/>
                  </a:cubicBezTo>
                  <a:cubicBezTo>
                    <a:pt x="9113" y="11018"/>
                    <a:pt x="9147" y="11162"/>
                    <a:pt x="9216" y="11300"/>
                  </a:cubicBezTo>
                  <a:cubicBezTo>
                    <a:pt x="7943" y="11309"/>
                    <a:pt x="6870" y="12161"/>
                    <a:pt x="6870" y="13167"/>
                  </a:cubicBezTo>
                  <a:cubicBezTo>
                    <a:pt x="6870" y="14071"/>
                    <a:pt x="7903" y="14727"/>
                    <a:pt x="9325" y="14727"/>
                  </a:cubicBezTo>
                  <a:cubicBezTo>
                    <a:pt x="10861" y="14727"/>
                    <a:pt x="11690" y="13766"/>
                    <a:pt x="11690" y="12860"/>
                  </a:cubicBezTo>
                  <a:cubicBezTo>
                    <a:pt x="11690" y="12108"/>
                    <a:pt x="11459" y="11656"/>
                    <a:pt x="10838" y="11196"/>
                  </a:cubicBezTo>
                  <a:moveTo>
                    <a:pt x="10800" y="20618"/>
                  </a:move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8"/>
                    <a:pt x="5378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64" name="Line"/>
            <p:cNvSpPr/>
            <p:nvPr/>
          </p:nvSpPr>
          <p:spPr>
            <a:xfrm>
              <a:off x="1916369" y="127000"/>
              <a:ext cx="699236" cy="0"/>
            </a:xfrm>
            <a:prstGeom prst="line">
              <a:avLst/>
            </a:prstGeom>
            <a:noFill/>
            <a:ln w="12700" cap="flat">
              <a:solidFill>
                <a:srgbClr val="DCE0E6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sp>
        <p:nvSpPr>
          <p:cNvPr id="6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Capitan 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5" name="Freeform 4"/>
          <p:cNvSpPr>
            <a:spLocks noGrp="1"/>
          </p:cNvSpPr>
          <p:nvPr>
            <p:ph type="pic" sz="quarter" idx="12" hasCustomPrompt="1"/>
          </p:nvPr>
        </p:nvSpPr>
        <p:spPr>
          <a:xfrm>
            <a:off x="13268604" y="3982124"/>
            <a:ext cx="5714803" cy="5751933"/>
          </a:xfrm>
          <a:custGeom>
            <a:avLst/>
            <a:gdLst>
              <a:gd name="connsiteX0" fmla="*/ 4301831 w 5714803"/>
              <a:gd name="connsiteY0" fmla="*/ 903388 h 5751933"/>
              <a:gd name="connsiteX1" fmla="*/ 3936279 w 5714803"/>
              <a:gd name="connsiteY1" fmla="*/ 1050451 h 5751933"/>
              <a:gd name="connsiteX2" fmla="*/ 3936279 w 5714803"/>
              <a:gd name="connsiteY2" fmla="*/ 1786566 h 5751933"/>
              <a:gd name="connsiteX3" fmla="*/ 4666825 w 5714803"/>
              <a:gd name="connsiteY3" fmla="*/ 1786566 h 5751933"/>
              <a:gd name="connsiteX4" fmla="*/ 4666825 w 5714803"/>
              <a:gd name="connsiteY4" fmla="*/ 1050451 h 5751933"/>
              <a:gd name="connsiteX5" fmla="*/ 4301831 w 5714803"/>
              <a:gd name="connsiteY5" fmla="*/ 903388 h 5751933"/>
              <a:gd name="connsiteX6" fmla="*/ 5211807 w 5714803"/>
              <a:gd name="connsiteY6" fmla="*/ 726 h 5751933"/>
              <a:gd name="connsiteX7" fmla="*/ 5563685 w 5714803"/>
              <a:gd name="connsiteY7" fmla="*/ 20210 h 5751933"/>
              <a:gd name="connsiteX8" fmla="*/ 5646843 w 5714803"/>
              <a:gd name="connsiteY8" fmla="*/ 53039 h 5751933"/>
              <a:gd name="connsiteX9" fmla="*/ 5696233 w 5714803"/>
              <a:gd name="connsiteY9" fmla="*/ 134711 h 5751933"/>
              <a:gd name="connsiteX10" fmla="*/ 3604491 w 5714803"/>
              <a:gd name="connsiteY10" fmla="*/ 3716266 h 5751933"/>
              <a:gd name="connsiteX11" fmla="*/ 1960619 w 5714803"/>
              <a:gd name="connsiteY11" fmla="*/ 5711624 h 5751933"/>
              <a:gd name="connsiteX12" fmla="*/ 1813282 w 5714803"/>
              <a:gd name="connsiteY12" fmla="*/ 5751392 h 5751933"/>
              <a:gd name="connsiteX13" fmla="*/ 1645016 w 5714803"/>
              <a:gd name="connsiteY13" fmla="*/ 5417231 h 5751933"/>
              <a:gd name="connsiteX14" fmla="*/ 1910669 w 5714803"/>
              <a:gd name="connsiteY14" fmla="*/ 4697664 h 5751933"/>
              <a:gd name="connsiteX15" fmla="*/ 1047295 w 5714803"/>
              <a:gd name="connsiteY15" fmla="*/ 3830767 h 5751933"/>
              <a:gd name="connsiteX16" fmla="*/ 332932 w 5714803"/>
              <a:gd name="connsiteY16" fmla="*/ 4092598 h 5751933"/>
              <a:gd name="connsiteX17" fmla="*/ 34351 w 5714803"/>
              <a:gd name="connsiteY17" fmla="*/ 3781924 h 5751933"/>
              <a:gd name="connsiteX18" fmla="*/ 2027032 w 5714803"/>
              <a:gd name="connsiteY18" fmla="*/ 2113521 h 5751933"/>
              <a:gd name="connsiteX19" fmla="*/ 5211807 w 5714803"/>
              <a:gd name="connsiteY19" fmla="*/ 726 h 5751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5714803" h="5751933">
                <a:moveTo>
                  <a:pt x="4301831" y="903388"/>
                </a:moveTo>
                <a:cubicBezTo>
                  <a:pt x="4169005" y="903388"/>
                  <a:pt x="4035899" y="952231"/>
                  <a:pt x="3936279" y="1050451"/>
                </a:cubicBezTo>
                <a:cubicBezTo>
                  <a:pt x="3737039" y="1246624"/>
                  <a:pt x="3737039" y="1573845"/>
                  <a:pt x="3936279" y="1786566"/>
                </a:cubicBezTo>
                <a:cubicBezTo>
                  <a:pt x="4135519" y="1982739"/>
                  <a:pt x="4467585" y="1982739"/>
                  <a:pt x="4666825" y="1786566"/>
                </a:cubicBezTo>
                <a:cubicBezTo>
                  <a:pt x="4849603" y="1573845"/>
                  <a:pt x="4849603" y="1246624"/>
                  <a:pt x="4666825" y="1050451"/>
                </a:cubicBezTo>
                <a:cubicBezTo>
                  <a:pt x="4567205" y="952231"/>
                  <a:pt x="4434657" y="903388"/>
                  <a:pt x="4301831" y="903388"/>
                </a:cubicBezTo>
                <a:close/>
                <a:moveTo>
                  <a:pt x="5211807" y="726"/>
                </a:moveTo>
                <a:cubicBezTo>
                  <a:pt x="5327891" y="-2210"/>
                  <a:pt x="5445369" y="3662"/>
                  <a:pt x="5563685" y="20210"/>
                </a:cubicBezTo>
                <a:cubicBezTo>
                  <a:pt x="5613635" y="20210"/>
                  <a:pt x="5630099" y="36758"/>
                  <a:pt x="5646843" y="53039"/>
                </a:cubicBezTo>
                <a:cubicBezTo>
                  <a:pt x="5663305" y="69320"/>
                  <a:pt x="5679769" y="102149"/>
                  <a:pt x="5696233" y="134711"/>
                </a:cubicBezTo>
                <a:cubicBezTo>
                  <a:pt x="5945423" y="2048397"/>
                  <a:pt x="3604491" y="3716266"/>
                  <a:pt x="3604491" y="3716266"/>
                </a:cubicBezTo>
                <a:cubicBezTo>
                  <a:pt x="3770525" y="5155668"/>
                  <a:pt x="3488127" y="5057448"/>
                  <a:pt x="1960619" y="5711624"/>
                </a:cubicBezTo>
                <a:cubicBezTo>
                  <a:pt x="1904530" y="5736179"/>
                  <a:pt x="1855418" y="5748723"/>
                  <a:pt x="1813282" y="5751392"/>
                </a:cubicBezTo>
                <a:cubicBezTo>
                  <a:pt x="1630784" y="5762869"/>
                  <a:pt x="1577765" y="5589916"/>
                  <a:pt x="1645016" y="5417231"/>
                </a:cubicBezTo>
                <a:cubicBezTo>
                  <a:pt x="1728172" y="5188230"/>
                  <a:pt x="1910669" y="4697664"/>
                  <a:pt x="1910669" y="4697664"/>
                </a:cubicBezTo>
                <a:cubicBezTo>
                  <a:pt x="1910669" y="4697664"/>
                  <a:pt x="1910948" y="4697397"/>
                  <a:pt x="1047295" y="3830767"/>
                </a:cubicBezTo>
                <a:cubicBezTo>
                  <a:pt x="1047295" y="3830767"/>
                  <a:pt x="565658" y="4010926"/>
                  <a:pt x="332932" y="4092598"/>
                </a:cubicBezTo>
                <a:cubicBezTo>
                  <a:pt x="117228" y="4174270"/>
                  <a:pt x="-82012" y="4076317"/>
                  <a:pt x="34351" y="3781924"/>
                </a:cubicBezTo>
                <a:cubicBezTo>
                  <a:pt x="681742" y="2228021"/>
                  <a:pt x="582401" y="1949910"/>
                  <a:pt x="2027032" y="2113521"/>
                </a:cubicBezTo>
                <a:cubicBezTo>
                  <a:pt x="2027032" y="2113521"/>
                  <a:pt x="3471385" y="43697"/>
                  <a:pt x="5211807" y="726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</p:spPr>
        <p:txBody>
          <a:bodyPr wrap="square">
            <a:noAutofit/>
          </a:bodyPr>
          <a:lstStyle>
            <a:lvl1pPr algn="l">
              <a:defRPr sz="2400"/>
            </a:lvl1pPr>
          </a:lstStyle>
          <a:p>
            <a:r>
              <a:rPr lang="en-US"/>
              <a:t>Drag To Upload Image</a:t>
            </a:r>
          </a:p>
        </p:txBody>
      </p:sp>
    </p:spTree>
    <p:extLst>
      <p:ext uri="{BB962C8B-B14F-4D97-AF65-F5344CB8AC3E}">
        <p14:creationId xmlns:p14="http://schemas.microsoft.com/office/powerpoint/2010/main" val="1529146916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Background Styl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"/>
          <p:cNvSpPr/>
          <p:nvPr/>
        </p:nvSpPr>
        <p:spPr>
          <a:xfrm>
            <a:off x="-1" y="0"/>
            <a:ext cx="16510001" cy="13716001"/>
          </a:xfrm>
          <a:prstGeom prst="rect">
            <a:avLst/>
          </a:prstGeom>
          <a:solidFill>
            <a:srgbClr val="1F2125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53" name="Rectangle"/>
          <p:cNvSpPr/>
          <p:nvPr/>
        </p:nvSpPr>
        <p:spPr>
          <a:xfrm>
            <a:off x="1270000" y="1267750"/>
            <a:ext cx="21844000" cy="11180500"/>
          </a:xfrm>
          <a:prstGeom prst="rect">
            <a:avLst/>
          </a:prstGeom>
          <a:solidFill>
            <a:srgbClr val="F6F9FF"/>
          </a:solidFill>
          <a:ln w="12700">
            <a:miter lim="400000"/>
          </a:ln>
          <a:effectLst>
            <a:outerShdw blurRad="254000" dist="25400" dir="2700000" rotWithShape="0">
              <a:srgbClr val="1F2125">
                <a:alpha val="15000"/>
              </a:srgbClr>
            </a:outerShdw>
          </a:effectLst>
        </p:spPr>
        <p:txBody>
          <a:bodyPr lIns="0" tIns="0" rIns="0" bIns="0" anchor="ctr"/>
          <a:lstStyle/>
          <a:p>
            <a:pPr>
              <a:defRPr sz="3200" b="0">
                <a:solidFill>
                  <a:srgbClr val="E8ECF2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54" name="Creative concept series v1"/>
          <p:cNvSpPr txBox="1"/>
          <p:nvPr/>
        </p:nvSpPr>
        <p:spPr>
          <a:xfrm>
            <a:off x="4032468" y="1966360"/>
            <a:ext cx="4159032" cy="3311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lvl1pPr>
          </a:lstStyle>
          <a:p>
            <a:r>
              <a:rPr dirty="0"/>
              <a:t>Creative </a:t>
            </a:r>
            <a:r>
              <a:rPr dirty="0">
                <a:latin typeface="Roboto Light" pitchFamily="2" charset="0"/>
                <a:ea typeface="Roboto Light" pitchFamily="2" charset="0"/>
              </a:rPr>
              <a:t>concept</a:t>
            </a:r>
            <a:r>
              <a:rPr dirty="0"/>
              <a:t> series v1</a:t>
            </a:r>
          </a:p>
        </p:txBody>
      </p:sp>
      <p:pic>
        <p:nvPicPr>
          <p:cNvPr id="55" name="capitan logo_black.png" descr="capitan logo_black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53576" y="1782762"/>
            <a:ext cx="1524001" cy="621197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59" name="Group"/>
          <p:cNvGrpSpPr/>
          <p:nvPr/>
        </p:nvGrpSpPr>
        <p:grpSpPr>
          <a:xfrm>
            <a:off x="1270000" y="11683669"/>
            <a:ext cx="2209799" cy="331116"/>
            <a:chOff x="0" y="0"/>
            <a:chExt cx="2209798" cy="331115"/>
          </a:xfrm>
        </p:grpSpPr>
        <p:sp>
          <p:nvSpPr>
            <p:cNvPr id="56" name="Next Slide"/>
            <p:cNvSpPr txBox="1"/>
            <p:nvPr/>
          </p:nvSpPr>
          <p:spPr>
            <a:xfrm>
              <a:off x="885646" y="0"/>
              <a:ext cx="1324152" cy="3311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>
                <a:lnSpc>
                  <a:spcPct val="150000"/>
                </a:lnSpc>
                <a:defRPr sz="1600" b="0">
                  <a:solidFill>
                    <a:srgbClr val="677180"/>
                  </a:solidFill>
                  <a:latin typeface="Aileron Light"/>
                  <a:ea typeface="Aileron Light"/>
                  <a:cs typeface="Aileron Light"/>
                  <a:sym typeface="Aileron Light"/>
                </a:defRPr>
              </a:lvl1pPr>
            </a:lstStyle>
            <a:p>
              <a:r>
                <a:rPr dirty="0">
                  <a:latin typeface="Roboto Light" pitchFamily="2" charset="0"/>
                  <a:ea typeface="Roboto Light" pitchFamily="2" charset="0"/>
                </a:rPr>
                <a:t>Next Slide</a:t>
              </a:r>
            </a:p>
          </p:txBody>
        </p:sp>
        <p:sp>
          <p:nvSpPr>
            <p:cNvPr id="58" name="Line"/>
            <p:cNvSpPr/>
            <p:nvPr/>
          </p:nvSpPr>
          <p:spPr>
            <a:xfrm>
              <a:off x="0" y="127000"/>
              <a:ext cx="699235" cy="0"/>
            </a:xfrm>
            <a:prstGeom prst="line">
              <a:avLst/>
            </a:prstGeom>
            <a:noFill/>
            <a:ln w="12700" cap="flat">
              <a:solidFill>
                <a:srgbClr val="DCE0E6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grpSp>
        <p:nvGrpSpPr>
          <p:cNvPr id="65" name="Group"/>
          <p:cNvGrpSpPr/>
          <p:nvPr/>
        </p:nvGrpSpPr>
        <p:grpSpPr>
          <a:xfrm>
            <a:off x="20498395" y="11683669"/>
            <a:ext cx="2615605" cy="254001"/>
            <a:chOff x="0" y="0"/>
            <a:chExt cx="2615604" cy="254000"/>
          </a:xfrm>
        </p:grpSpPr>
        <p:sp>
          <p:nvSpPr>
            <p:cNvPr id="60" name="Shape"/>
            <p:cNvSpPr/>
            <p:nvPr/>
          </p:nvSpPr>
          <p:spPr>
            <a:xfrm>
              <a:off x="474133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5929" y="7018"/>
                  </a:moveTo>
                  <a:cubicBezTo>
                    <a:pt x="15539" y="7246"/>
                    <a:pt x="15108" y="7411"/>
                    <a:pt x="14650" y="7500"/>
                  </a:cubicBezTo>
                  <a:cubicBezTo>
                    <a:pt x="14282" y="7114"/>
                    <a:pt x="13759" y="6874"/>
                    <a:pt x="13179" y="6874"/>
                  </a:cubicBezTo>
                  <a:cubicBezTo>
                    <a:pt x="12067" y="6874"/>
                    <a:pt x="11165" y="7762"/>
                    <a:pt x="11165" y="8856"/>
                  </a:cubicBezTo>
                  <a:cubicBezTo>
                    <a:pt x="11165" y="9011"/>
                    <a:pt x="11183" y="9162"/>
                    <a:pt x="11217" y="9308"/>
                  </a:cubicBezTo>
                  <a:cubicBezTo>
                    <a:pt x="9543" y="9225"/>
                    <a:pt x="8059" y="8436"/>
                    <a:pt x="7065" y="7236"/>
                  </a:cubicBezTo>
                  <a:cubicBezTo>
                    <a:pt x="6892" y="7530"/>
                    <a:pt x="6793" y="7869"/>
                    <a:pt x="6793" y="8233"/>
                  </a:cubicBezTo>
                  <a:cubicBezTo>
                    <a:pt x="6793" y="8921"/>
                    <a:pt x="7148" y="9528"/>
                    <a:pt x="7689" y="9883"/>
                  </a:cubicBezTo>
                  <a:cubicBezTo>
                    <a:pt x="7359" y="9873"/>
                    <a:pt x="7048" y="9784"/>
                    <a:pt x="6776" y="9635"/>
                  </a:cubicBezTo>
                  <a:cubicBezTo>
                    <a:pt x="6776" y="9644"/>
                    <a:pt x="6776" y="9651"/>
                    <a:pt x="6776" y="9660"/>
                  </a:cubicBezTo>
                  <a:cubicBezTo>
                    <a:pt x="6776" y="10621"/>
                    <a:pt x="7471" y="11422"/>
                    <a:pt x="8392" y="11604"/>
                  </a:cubicBezTo>
                  <a:cubicBezTo>
                    <a:pt x="8223" y="11650"/>
                    <a:pt x="8045" y="11673"/>
                    <a:pt x="7861" y="11673"/>
                  </a:cubicBezTo>
                  <a:cubicBezTo>
                    <a:pt x="7732" y="11673"/>
                    <a:pt x="7605" y="11661"/>
                    <a:pt x="7483" y="11638"/>
                  </a:cubicBezTo>
                  <a:cubicBezTo>
                    <a:pt x="7739" y="12426"/>
                    <a:pt x="8483" y="12999"/>
                    <a:pt x="9364" y="13015"/>
                  </a:cubicBezTo>
                  <a:cubicBezTo>
                    <a:pt x="8674" y="13547"/>
                    <a:pt x="7806" y="13863"/>
                    <a:pt x="6862" y="13863"/>
                  </a:cubicBezTo>
                  <a:cubicBezTo>
                    <a:pt x="6699" y="13863"/>
                    <a:pt x="6540" y="13855"/>
                    <a:pt x="6382" y="13837"/>
                  </a:cubicBezTo>
                  <a:cubicBezTo>
                    <a:pt x="7274" y="14398"/>
                    <a:pt x="8332" y="14727"/>
                    <a:pt x="9470" y="14727"/>
                  </a:cubicBezTo>
                  <a:cubicBezTo>
                    <a:pt x="13175" y="14727"/>
                    <a:pt x="15201" y="11706"/>
                    <a:pt x="15201" y="9086"/>
                  </a:cubicBezTo>
                  <a:cubicBezTo>
                    <a:pt x="15201" y="9000"/>
                    <a:pt x="15199" y="8915"/>
                    <a:pt x="15195" y="8830"/>
                  </a:cubicBezTo>
                  <a:cubicBezTo>
                    <a:pt x="15588" y="8550"/>
                    <a:pt x="15930" y="8201"/>
                    <a:pt x="16200" y="7804"/>
                  </a:cubicBezTo>
                  <a:cubicBezTo>
                    <a:pt x="15839" y="7961"/>
                    <a:pt x="15451" y="8067"/>
                    <a:pt x="15043" y="8115"/>
                  </a:cubicBezTo>
                  <a:cubicBezTo>
                    <a:pt x="15459" y="7870"/>
                    <a:pt x="15778" y="7482"/>
                    <a:pt x="15929" y="7018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61" name="Shape"/>
            <p:cNvSpPr/>
            <p:nvPr/>
          </p:nvSpPr>
          <p:spPr>
            <a:xfrm>
              <a:off x="0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76" y="8468"/>
                  </a:moveTo>
                  <a:cubicBezTo>
                    <a:pt x="11776" y="8071"/>
                    <a:pt x="11817" y="7858"/>
                    <a:pt x="12428" y="7858"/>
                  </a:cubicBezTo>
                  <a:lnTo>
                    <a:pt x="13244" y="7858"/>
                  </a:lnTo>
                  <a:lnTo>
                    <a:pt x="13244" y="6381"/>
                  </a:lnTo>
                  <a:lnTo>
                    <a:pt x="11938" y="6381"/>
                  </a:lnTo>
                  <a:cubicBezTo>
                    <a:pt x="10369" y="6381"/>
                    <a:pt x="9816" y="7120"/>
                    <a:pt x="9816" y="8363"/>
                  </a:cubicBezTo>
                  <a:lnTo>
                    <a:pt x="9816" y="9322"/>
                  </a:lnTo>
                  <a:lnTo>
                    <a:pt x="8837" y="9322"/>
                  </a:lnTo>
                  <a:lnTo>
                    <a:pt x="8837" y="10800"/>
                  </a:lnTo>
                  <a:lnTo>
                    <a:pt x="9816" y="10800"/>
                  </a:lnTo>
                  <a:lnTo>
                    <a:pt x="9816" y="15219"/>
                  </a:lnTo>
                  <a:lnTo>
                    <a:pt x="11774" y="15219"/>
                  </a:lnTo>
                  <a:lnTo>
                    <a:pt x="11774" y="10800"/>
                  </a:lnTo>
                  <a:lnTo>
                    <a:pt x="13081" y="10800"/>
                  </a:lnTo>
                  <a:lnTo>
                    <a:pt x="13254" y="9322"/>
                  </a:lnTo>
                  <a:lnTo>
                    <a:pt x="11774" y="9322"/>
                  </a:lnTo>
                  <a:cubicBezTo>
                    <a:pt x="11774" y="9322"/>
                    <a:pt x="11776" y="8468"/>
                    <a:pt x="11776" y="8468"/>
                  </a:cubicBezTo>
                  <a:close/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62" name="Shape"/>
            <p:cNvSpPr/>
            <p:nvPr/>
          </p:nvSpPr>
          <p:spPr>
            <a:xfrm>
              <a:off x="948267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moveTo>
                    <a:pt x="10672" y="6382"/>
                  </a:moveTo>
                  <a:cubicBezTo>
                    <a:pt x="10464" y="6409"/>
                    <a:pt x="10255" y="6435"/>
                    <a:pt x="10045" y="6460"/>
                  </a:cubicBezTo>
                  <a:cubicBezTo>
                    <a:pt x="9652" y="6558"/>
                    <a:pt x="9223" y="6650"/>
                    <a:pt x="8905" y="6836"/>
                  </a:cubicBezTo>
                  <a:cubicBezTo>
                    <a:pt x="8055" y="7333"/>
                    <a:pt x="7467" y="7913"/>
                    <a:pt x="7073" y="8856"/>
                  </a:cubicBezTo>
                  <a:cubicBezTo>
                    <a:pt x="7009" y="9009"/>
                    <a:pt x="7007" y="9157"/>
                    <a:pt x="6960" y="9326"/>
                  </a:cubicBezTo>
                  <a:cubicBezTo>
                    <a:pt x="6658" y="10425"/>
                    <a:pt x="7194" y="11563"/>
                    <a:pt x="7844" y="11956"/>
                  </a:cubicBezTo>
                  <a:cubicBezTo>
                    <a:pt x="7969" y="12032"/>
                    <a:pt x="8254" y="12166"/>
                    <a:pt x="8358" y="11987"/>
                  </a:cubicBezTo>
                  <a:cubicBezTo>
                    <a:pt x="8416" y="11889"/>
                    <a:pt x="8403" y="11758"/>
                    <a:pt x="8439" y="11643"/>
                  </a:cubicBezTo>
                  <a:cubicBezTo>
                    <a:pt x="8462" y="11568"/>
                    <a:pt x="8536" y="11425"/>
                    <a:pt x="8519" y="11330"/>
                  </a:cubicBezTo>
                  <a:cubicBezTo>
                    <a:pt x="8490" y="11170"/>
                    <a:pt x="8318" y="11068"/>
                    <a:pt x="8246" y="10939"/>
                  </a:cubicBezTo>
                  <a:cubicBezTo>
                    <a:pt x="8099" y="10677"/>
                    <a:pt x="8092" y="10444"/>
                    <a:pt x="8020" y="10093"/>
                  </a:cubicBezTo>
                  <a:cubicBezTo>
                    <a:pt x="8026" y="10046"/>
                    <a:pt x="8031" y="9999"/>
                    <a:pt x="8037" y="9952"/>
                  </a:cubicBezTo>
                  <a:cubicBezTo>
                    <a:pt x="8058" y="9559"/>
                    <a:pt x="8124" y="9276"/>
                    <a:pt x="8246" y="8997"/>
                  </a:cubicBezTo>
                  <a:cubicBezTo>
                    <a:pt x="8601" y="8177"/>
                    <a:pt x="9172" y="7720"/>
                    <a:pt x="10094" y="7447"/>
                  </a:cubicBezTo>
                  <a:cubicBezTo>
                    <a:pt x="10300" y="7386"/>
                    <a:pt x="10882" y="7288"/>
                    <a:pt x="11187" y="7353"/>
                  </a:cubicBezTo>
                  <a:cubicBezTo>
                    <a:pt x="11369" y="7385"/>
                    <a:pt x="11551" y="7415"/>
                    <a:pt x="11733" y="7447"/>
                  </a:cubicBezTo>
                  <a:cubicBezTo>
                    <a:pt x="12393" y="7655"/>
                    <a:pt x="12874" y="8038"/>
                    <a:pt x="13131" y="8637"/>
                  </a:cubicBezTo>
                  <a:cubicBezTo>
                    <a:pt x="13292" y="9010"/>
                    <a:pt x="13339" y="9724"/>
                    <a:pt x="13227" y="10203"/>
                  </a:cubicBezTo>
                  <a:cubicBezTo>
                    <a:pt x="13174" y="10429"/>
                    <a:pt x="13183" y="10624"/>
                    <a:pt x="13115" y="10829"/>
                  </a:cubicBezTo>
                  <a:cubicBezTo>
                    <a:pt x="12865" y="11589"/>
                    <a:pt x="12498" y="12293"/>
                    <a:pt x="11668" y="12488"/>
                  </a:cubicBezTo>
                  <a:cubicBezTo>
                    <a:pt x="11121" y="12618"/>
                    <a:pt x="10711" y="12284"/>
                    <a:pt x="10576" y="11941"/>
                  </a:cubicBezTo>
                  <a:cubicBezTo>
                    <a:pt x="10538" y="11846"/>
                    <a:pt x="10474" y="11677"/>
                    <a:pt x="10512" y="11518"/>
                  </a:cubicBezTo>
                  <a:cubicBezTo>
                    <a:pt x="10656" y="10901"/>
                    <a:pt x="10865" y="10349"/>
                    <a:pt x="11026" y="9733"/>
                  </a:cubicBezTo>
                  <a:cubicBezTo>
                    <a:pt x="11179" y="9146"/>
                    <a:pt x="10888" y="8683"/>
                    <a:pt x="10431" y="8575"/>
                  </a:cubicBezTo>
                  <a:cubicBezTo>
                    <a:pt x="9863" y="8439"/>
                    <a:pt x="9424" y="8966"/>
                    <a:pt x="9274" y="9310"/>
                  </a:cubicBezTo>
                  <a:cubicBezTo>
                    <a:pt x="9155" y="9584"/>
                    <a:pt x="9083" y="10089"/>
                    <a:pt x="9177" y="10453"/>
                  </a:cubicBezTo>
                  <a:cubicBezTo>
                    <a:pt x="9207" y="10569"/>
                    <a:pt x="9347" y="10878"/>
                    <a:pt x="9322" y="10986"/>
                  </a:cubicBezTo>
                  <a:cubicBezTo>
                    <a:pt x="9213" y="11462"/>
                    <a:pt x="9088" y="11974"/>
                    <a:pt x="8953" y="12442"/>
                  </a:cubicBezTo>
                  <a:cubicBezTo>
                    <a:pt x="8812" y="12929"/>
                    <a:pt x="8736" y="13427"/>
                    <a:pt x="8599" y="13898"/>
                  </a:cubicBezTo>
                  <a:cubicBezTo>
                    <a:pt x="8536" y="14114"/>
                    <a:pt x="8539" y="14346"/>
                    <a:pt x="8487" y="14571"/>
                  </a:cubicBezTo>
                  <a:lnTo>
                    <a:pt x="8487" y="14900"/>
                  </a:lnTo>
                  <a:cubicBezTo>
                    <a:pt x="8440" y="15108"/>
                    <a:pt x="8475" y="15478"/>
                    <a:pt x="8519" y="15683"/>
                  </a:cubicBezTo>
                  <a:cubicBezTo>
                    <a:pt x="8547" y="15815"/>
                    <a:pt x="8502" y="15978"/>
                    <a:pt x="8567" y="16074"/>
                  </a:cubicBezTo>
                  <a:cubicBezTo>
                    <a:pt x="8568" y="16144"/>
                    <a:pt x="8577" y="16160"/>
                    <a:pt x="8599" y="16200"/>
                  </a:cubicBezTo>
                  <a:cubicBezTo>
                    <a:pt x="8800" y="16194"/>
                    <a:pt x="9078" y="15665"/>
                    <a:pt x="9177" y="15511"/>
                  </a:cubicBezTo>
                  <a:cubicBezTo>
                    <a:pt x="9369" y="15216"/>
                    <a:pt x="9546" y="14901"/>
                    <a:pt x="9692" y="14556"/>
                  </a:cubicBezTo>
                  <a:cubicBezTo>
                    <a:pt x="9823" y="14245"/>
                    <a:pt x="9844" y="13901"/>
                    <a:pt x="9949" y="13569"/>
                  </a:cubicBezTo>
                  <a:cubicBezTo>
                    <a:pt x="10025" y="13329"/>
                    <a:pt x="10133" y="13049"/>
                    <a:pt x="10158" y="12786"/>
                  </a:cubicBezTo>
                  <a:lnTo>
                    <a:pt x="10174" y="12786"/>
                  </a:lnTo>
                  <a:cubicBezTo>
                    <a:pt x="10216" y="12930"/>
                    <a:pt x="10367" y="13035"/>
                    <a:pt x="10480" y="13115"/>
                  </a:cubicBezTo>
                  <a:cubicBezTo>
                    <a:pt x="10833" y="13367"/>
                    <a:pt x="11441" y="13600"/>
                    <a:pt x="12102" y="13444"/>
                  </a:cubicBezTo>
                  <a:cubicBezTo>
                    <a:pt x="12850" y="13267"/>
                    <a:pt x="13446" y="12916"/>
                    <a:pt x="13838" y="12394"/>
                  </a:cubicBezTo>
                  <a:cubicBezTo>
                    <a:pt x="14127" y="12011"/>
                    <a:pt x="14345" y="11567"/>
                    <a:pt x="14513" y="11064"/>
                  </a:cubicBezTo>
                  <a:cubicBezTo>
                    <a:pt x="14596" y="10817"/>
                    <a:pt x="14613" y="10543"/>
                    <a:pt x="14674" y="10281"/>
                  </a:cubicBezTo>
                  <a:cubicBezTo>
                    <a:pt x="14827" y="9624"/>
                    <a:pt x="14623" y="8833"/>
                    <a:pt x="14433" y="8402"/>
                  </a:cubicBezTo>
                  <a:cubicBezTo>
                    <a:pt x="13856" y="7098"/>
                    <a:pt x="12630" y="6354"/>
                    <a:pt x="10672" y="6382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63" name="Shape"/>
            <p:cNvSpPr/>
            <p:nvPr/>
          </p:nvSpPr>
          <p:spPr>
            <a:xfrm>
              <a:off x="1422400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725" y="7359"/>
                  </a:moveTo>
                  <a:lnTo>
                    <a:pt x="13743" y="7359"/>
                  </a:lnTo>
                  <a:lnTo>
                    <a:pt x="13743" y="8833"/>
                  </a:lnTo>
                  <a:lnTo>
                    <a:pt x="12265" y="8833"/>
                  </a:lnTo>
                  <a:lnTo>
                    <a:pt x="12265" y="9816"/>
                  </a:lnTo>
                  <a:lnTo>
                    <a:pt x="13743" y="9816"/>
                  </a:lnTo>
                  <a:lnTo>
                    <a:pt x="13743" y="11283"/>
                  </a:lnTo>
                  <a:lnTo>
                    <a:pt x="14725" y="11283"/>
                  </a:lnTo>
                  <a:lnTo>
                    <a:pt x="14725" y="9816"/>
                  </a:lnTo>
                  <a:lnTo>
                    <a:pt x="16205" y="9816"/>
                  </a:lnTo>
                  <a:lnTo>
                    <a:pt x="16205" y="8833"/>
                  </a:lnTo>
                  <a:lnTo>
                    <a:pt x="14725" y="8833"/>
                  </a:lnTo>
                  <a:cubicBezTo>
                    <a:pt x="14725" y="8833"/>
                    <a:pt x="14725" y="7359"/>
                    <a:pt x="14725" y="7359"/>
                  </a:cubicBezTo>
                  <a:close/>
                  <a:moveTo>
                    <a:pt x="9321" y="13946"/>
                  </a:moveTo>
                  <a:cubicBezTo>
                    <a:pt x="8620" y="13946"/>
                    <a:pt x="8071" y="13495"/>
                    <a:pt x="8071" y="12919"/>
                  </a:cubicBezTo>
                  <a:cubicBezTo>
                    <a:pt x="8071" y="12392"/>
                    <a:pt x="8713" y="11929"/>
                    <a:pt x="9446" y="11929"/>
                  </a:cubicBezTo>
                  <a:lnTo>
                    <a:pt x="9446" y="11723"/>
                  </a:lnTo>
                  <a:lnTo>
                    <a:pt x="9447" y="11723"/>
                  </a:lnTo>
                  <a:lnTo>
                    <a:pt x="9465" y="11929"/>
                  </a:lnTo>
                  <a:cubicBezTo>
                    <a:pt x="9624" y="11930"/>
                    <a:pt x="9777" y="11954"/>
                    <a:pt x="9922" y="12000"/>
                  </a:cubicBezTo>
                  <a:lnTo>
                    <a:pt x="10067" y="12104"/>
                  </a:lnTo>
                  <a:cubicBezTo>
                    <a:pt x="10440" y="12371"/>
                    <a:pt x="10637" y="12521"/>
                    <a:pt x="10695" y="12764"/>
                  </a:cubicBezTo>
                  <a:cubicBezTo>
                    <a:pt x="10710" y="12827"/>
                    <a:pt x="10717" y="12891"/>
                    <a:pt x="10717" y="12954"/>
                  </a:cubicBezTo>
                  <a:cubicBezTo>
                    <a:pt x="10717" y="13612"/>
                    <a:pt x="10247" y="13946"/>
                    <a:pt x="9321" y="13946"/>
                  </a:cubicBezTo>
                  <a:moveTo>
                    <a:pt x="8542" y="8739"/>
                  </a:moveTo>
                  <a:cubicBezTo>
                    <a:pt x="8495" y="8362"/>
                    <a:pt x="8574" y="8014"/>
                    <a:pt x="8754" y="7806"/>
                  </a:cubicBezTo>
                  <a:cubicBezTo>
                    <a:pt x="8864" y="7680"/>
                    <a:pt x="9006" y="7613"/>
                    <a:pt x="9164" y="7613"/>
                  </a:cubicBezTo>
                  <a:lnTo>
                    <a:pt x="9164" y="7409"/>
                  </a:lnTo>
                  <a:lnTo>
                    <a:pt x="9182" y="7613"/>
                  </a:lnTo>
                  <a:cubicBezTo>
                    <a:pt x="9653" y="7628"/>
                    <a:pt x="10105" y="8185"/>
                    <a:pt x="10189" y="8855"/>
                  </a:cubicBezTo>
                  <a:cubicBezTo>
                    <a:pt x="10237" y="9239"/>
                    <a:pt x="10155" y="9596"/>
                    <a:pt x="9970" y="9809"/>
                  </a:cubicBezTo>
                  <a:cubicBezTo>
                    <a:pt x="9860" y="9935"/>
                    <a:pt x="9722" y="10002"/>
                    <a:pt x="9550" y="10001"/>
                  </a:cubicBezTo>
                  <a:lnTo>
                    <a:pt x="9549" y="10001"/>
                  </a:lnTo>
                  <a:cubicBezTo>
                    <a:pt x="9087" y="9988"/>
                    <a:pt x="8626" y="9409"/>
                    <a:pt x="8542" y="8739"/>
                  </a:cubicBezTo>
                  <a:moveTo>
                    <a:pt x="10838" y="11196"/>
                  </a:moveTo>
                  <a:cubicBezTo>
                    <a:pt x="10586" y="11009"/>
                    <a:pt x="10351" y="10732"/>
                    <a:pt x="10342" y="10646"/>
                  </a:cubicBezTo>
                  <a:cubicBezTo>
                    <a:pt x="10342" y="10499"/>
                    <a:pt x="10342" y="10431"/>
                    <a:pt x="10689" y="10148"/>
                  </a:cubicBezTo>
                  <a:cubicBezTo>
                    <a:pt x="11138" y="9780"/>
                    <a:pt x="11386" y="9295"/>
                    <a:pt x="11386" y="8784"/>
                  </a:cubicBezTo>
                  <a:cubicBezTo>
                    <a:pt x="11386" y="8342"/>
                    <a:pt x="11262" y="7947"/>
                    <a:pt x="11050" y="7659"/>
                  </a:cubicBezTo>
                  <a:lnTo>
                    <a:pt x="11238" y="7659"/>
                  </a:lnTo>
                  <a:lnTo>
                    <a:pt x="12276" y="6873"/>
                  </a:lnTo>
                  <a:lnTo>
                    <a:pt x="9463" y="6873"/>
                  </a:lnTo>
                  <a:cubicBezTo>
                    <a:pt x="8335" y="6873"/>
                    <a:pt x="7345" y="7759"/>
                    <a:pt x="7345" y="8769"/>
                  </a:cubicBezTo>
                  <a:cubicBezTo>
                    <a:pt x="7345" y="9812"/>
                    <a:pt x="8109" y="10605"/>
                    <a:pt x="9137" y="10648"/>
                  </a:cubicBezTo>
                  <a:cubicBezTo>
                    <a:pt x="9121" y="10722"/>
                    <a:pt x="9113" y="10795"/>
                    <a:pt x="9113" y="10868"/>
                  </a:cubicBezTo>
                  <a:cubicBezTo>
                    <a:pt x="9113" y="11018"/>
                    <a:pt x="9147" y="11162"/>
                    <a:pt x="9216" y="11300"/>
                  </a:cubicBezTo>
                  <a:cubicBezTo>
                    <a:pt x="7943" y="11309"/>
                    <a:pt x="6870" y="12161"/>
                    <a:pt x="6870" y="13167"/>
                  </a:cubicBezTo>
                  <a:cubicBezTo>
                    <a:pt x="6870" y="14071"/>
                    <a:pt x="7903" y="14727"/>
                    <a:pt x="9325" y="14727"/>
                  </a:cubicBezTo>
                  <a:cubicBezTo>
                    <a:pt x="10861" y="14727"/>
                    <a:pt x="11690" y="13766"/>
                    <a:pt x="11690" y="12860"/>
                  </a:cubicBezTo>
                  <a:cubicBezTo>
                    <a:pt x="11690" y="12108"/>
                    <a:pt x="11459" y="11656"/>
                    <a:pt x="10838" y="11196"/>
                  </a:cubicBezTo>
                  <a:moveTo>
                    <a:pt x="10800" y="20618"/>
                  </a:move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8"/>
                    <a:pt x="5378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64" name="Line"/>
            <p:cNvSpPr/>
            <p:nvPr/>
          </p:nvSpPr>
          <p:spPr>
            <a:xfrm>
              <a:off x="1916369" y="127000"/>
              <a:ext cx="699236" cy="0"/>
            </a:xfrm>
            <a:prstGeom prst="line">
              <a:avLst/>
            </a:prstGeom>
            <a:noFill/>
            <a:ln w="12700" cap="flat">
              <a:solidFill>
                <a:srgbClr val="DCE0E6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sp>
        <p:nvSpPr>
          <p:cNvPr id="6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10028303" y="3047669"/>
            <a:ext cx="13085697" cy="7620662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</p:spPr>
        <p:txBody>
          <a:bodyPr/>
          <a:lstStyle>
            <a:lvl1pPr algn="l">
              <a:defRPr sz="2400"/>
            </a:lvl1pPr>
          </a:lstStyle>
          <a:p>
            <a:r>
              <a:rPr lang="en-US"/>
              <a:t>Drag To Upload Image</a:t>
            </a:r>
          </a:p>
        </p:txBody>
      </p:sp>
    </p:spTree>
    <p:extLst>
      <p:ext uri="{BB962C8B-B14F-4D97-AF65-F5344CB8AC3E}">
        <p14:creationId xmlns:p14="http://schemas.microsoft.com/office/powerpoint/2010/main" val="1640644861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ackground Style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"/>
          <p:cNvSpPr/>
          <p:nvPr/>
        </p:nvSpPr>
        <p:spPr>
          <a:xfrm>
            <a:off x="0" y="3048000"/>
            <a:ext cx="1270001" cy="7620000"/>
          </a:xfrm>
          <a:prstGeom prst="rect">
            <a:avLst/>
          </a:prstGeom>
          <a:solidFill>
            <a:srgbClr val="DCE0E6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74" name="Rectangle"/>
          <p:cNvSpPr/>
          <p:nvPr/>
        </p:nvSpPr>
        <p:spPr>
          <a:xfrm>
            <a:off x="23114000" y="3048000"/>
            <a:ext cx="1270000" cy="7620000"/>
          </a:xfrm>
          <a:prstGeom prst="rect">
            <a:avLst/>
          </a:prstGeom>
          <a:solidFill>
            <a:srgbClr val="DCE0E6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75" name="Rectangle"/>
          <p:cNvSpPr/>
          <p:nvPr/>
        </p:nvSpPr>
        <p:spPr>
          <a:xfrm>
            <a:off x="1270000" y="1267750"/>
            <a:ext cx="21844000" cy="11180500"/>
          </a:xfrm>
          <a:prstGeom prst="rect">
            <a:avLst/>
          </a:prstGeom>
          <a:solidFill>
            <a:srgbClr val="F6F9FF"/>
          </a:solidFill>
          <a:ln w="12700">
            <a:miter lim="400000"/>
          </a:ln>
          <a:effectLst>
            <a:outerShdw blurRad="254000" dist="25400" dir="2700000" rotWithShape="0">
              <a:srgbClr val="1F2125">
                <a:alpha val="15000"/>
              </a:srgbClr>
            </a:outerShdw>
          </a:effectLst>
        </p:spPr>
        <p:txBody>
          <a:bodyPr lIns="0" tIns="0" rIns="0" bIns="0" anchor="ctr"/>
          <a:lstStyle/>
          <a:p>
            <a:pPr>
              <a:defRPr sz="3200" b="0">
                <a:solidFill>
                  <a:srgbClr val="E8ECF2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76" name="Creative concept series v1"/>
          <p:cNvSpPr txBox="1"/>
          <p:nvPr/>
        </p:nvSpPr>
        <p:spPr>
          <a:xfrm>
            <a:off x="4032468" y="1966360"/>
            <a:ext cx="4222532" cy="3311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lvl1pPr>
          </a:lstStyle>
          <a:p>
            <a:r>
              <a:rPr dirty="0">
                <a:latin typeface="Roboto Light" pitchFamily="2" charset="0"/>
                <a:ea typeface="Roboto Light" pitchFamily="2" charset="0"/>
              </a:rPr>
              <a:t>Creative concept series v1</a:t>
            </a:r>
          </a:p>
        </p:txBody>
      </p:sp>
      <p:pic>
        <p:nvPicPr>
          <p:cNvPr id="77" name="capitan logo_black.png" descr="capitan logo_black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53576" y="1782762"/>
            <a:ext cx="1524001" cy="621197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81" name="Group"/>
          <p:cNvGrpSpPr/>
          <p:nvPr/>
        </p:nvGrpSpPr>
        <p:grpSpPr>
          <a:xfrm>
            <a:off x="1270000" y="11683669"/>
            <a:ext cx="2178049" cy="331116"/>
            <a:chOff x="0" y="0"/>
            <a:chExt cx="2178048" cy="331115"/>
          </a:xfrm>
        </p:grpSpPr>
        <p:sp>
          <p:nvSpPr>
            <p:cNvPr id="78" name="Next Slide"/>
            <p:cNvSpPr txBox="1"/>
            <p:nvPr/>
          </p:nvSpPr>
          <p:spPr>
            <a:xfrm>
              <a:off x="885646" y="0"/>
              <a:ext cx="1292402" cy="3311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>
                <a:lnSpc>
                  <a:spcPct val="150000"/>
                </a:lnSpc>
                <a:defRPr sz="1600" b="0">
                  <a:solidFill>
                    <a:srgbClr val="677180"/>
                  </a:solidFill>
                  <a:latin typeface="Aileron Light"/>
                  <a:ea typeface="Aileron Light"/>
                  <a:cs typeface="Aileron Light"/>
                  <a:sym typeface="Aileron Light"/>
                </a:defRPr>
              </a:lvl1pPr>
            </a:lstStyle>
            <a:p>
              <a:r>
                <a:rPr dirty="0">
                  <a:latin typeface="Roboto Light" pitchFamily="2" charset="0"/>
                  <a:ea typeface="Roboto Light" pitchFamily="2" charset="0"/>
                </a:rPr>
                <a:t>Next Slide</a:t>
              </a:r>
            </a:p>
          </p:txBody>
        </p:sp>
        <p:sp>
          <p:nvSpPr>
            <p:cNvPr id="80" name="Line"/>
            <p:cNvSpPr/>
            <p:nvPr/>
          </p:nvSpPr>
          <p:spPr>
            <a:xfrm>
              <a:off x="0" y="127000"/>
              <a:ext cx="699235" cy="0"/>
            </a:xfrm>
            <a:prstGeom prst="line">
              <a:avLst/>
            </a:prstGeom>
            <a:noFill/>
            <a:ln w="12700" cap="flat">
              <a:solidFill>
                <a:srgbClr val="DCE0E6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grpSp>
        <p:nvGrpSpPr>
          <p:cNvPr id="87" name="Group"/>
          <p:cNvGrpSpPr/>
          <p:nvPr/>
        </p:nvGrpSpPr>
        <p:grpSpPr>
          <a:xfrm>
            <a:off x="20498395" y="11683669"/>
            <a:ext cx="2615605" cy="254001"/>
            <a:chOff x="0" y="0"/>
            <a:chExt cx="2615604" cy="254000"/>
          </a:xfrm>
        </p:grpSpPr>
        <p:sp>
          <p:nvSpPr>
            <p:cNvPr id="82" name="Shape"/>
            <p:cNvSpPr/>
            <p:nvPr/>
          </p:nvSpPr>
          <p:spPr>
            <a:xfrm>
              <a:off x="474133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5929" y="7018"/>
                  </a:moveTo>
                  <a:cubicBezTo>
                    <a:pt x="15539" y="7246"/>
                    <a:pt x="15108" y="7411"/>
                    <a:pt x="14650" y="7500"/>
                  </a:cubicBezTo>
                  <a:cubicBezTo>
                    <a:pt x="14282" y="7114"/>
                    <a:pt x="13759" y="6874"/>
                    <a:pt x="13179" y="6874"/>
                  </a:cubicBezTo>
                  <a:cubicBezTo>
                    <a:pt x="12067" y="6874"/>
                    <a:pt x="11165" y="7762"/>
                    <a:pt x="11165" y="8856"/>
                  </a:cubicBezTo>
                  <a:cubicBezTo>
                    <a:pt x="11165" y="9011"/>
                    <a:pt x="11183" y="9162"/>
                    <a:pt x="11217" y="9308"/>
                  </a:cubicBezTo>
                  <a:cubicBezTo>
                    <a:pt x="9543" y="9225"/>
                    <a:pt x="8059" y="8436"/>
                    <a:pt x="7065" y="7236"/>
                  </a:cubicBezTo>
                  <a:cubicBezTo>
                    <a:pt x="6892" y="7530"/>
                    <a:pt x="6793" y="7869"/>
                    <a:pt x="6793" y="8233"/>
                  </a:cubicBezTo>
                  <a:cubicBezTo>
                    <a:pt x="6793" y="8921"/>
                    <a:pt x="7148" y="9528"/>
                    <a:pt x="7689" y="9883"/>
                  </a:cubicBezTo>
                  <a:cubicBezTo>
                    <a:pt x="7359" y="9873"/>
                    <a:pt x="7048" y="9784"/>
                    <a:pt x="6776" y="9635"/>
                  </a:cubicBezTo>
                  <a:cubicBezTo>
                    <a:pt x="6776" y="9644"/>
                    <a:pt x="6776" y="9651"/>
                    <a:pt x="6776" y="9660"/>
                  </a:cubicBezTo>
                  <a:cubicBezTo>
                    <a:pt x="6776" y="10621"/>
                    <a:pt x="7471" y="11422"/>
                    <a:pt x="8392" y="11604"/>
                  </a:cubicBezTo>
                  <a:cubicBezTo>
                    <a:pt x="8223" y="11650"/>
                    <a:pt x="8045" y="11673"/>
                    <a:pt x="7861" y="11673"/>
                  </a:cubicBezTo>
                  <a:cubicBezTo>
                    <a:pt x="7732" y="11673"/>
                    <a:pt x="7605" y="11661"/>
                    <a:pt x="7483" y="11638"/>
                  </a:cubicBezTo>
                  <a:cubicBezTo>
                    <a:pt x="7739" y="12426"/>
                    <a:pt x="8483" y="12999"/>
                    <a:pt x="9364" y="13015"/>
                  </a:cubicBezTo>
                  <a:cubicBezTo>
                    <a:pt x="8674" y="13547"/>
                    <a:pt x="7806" y="13863"/>
                    <a:pt x="6862" y="13863"/>
                  </a:cubicBezTo>
                  <a:cubicBezTo>
                    <a:pt x="6699" y="13863"/>
                    <a:pt x="6540" y="13855"/>
                    <a:pt x="6382" y="13837"/>
                  </a:cubicBezTo>
                  <a:cubicBezTo>
                    <a:pt x="7274" y="14398"/>
                    <a:pt x="8332" y="14727"/>
                    <a:pt x="9470" y="14727"/>
                  </a:cubicBezTo>
                  <a:cubicBezTo>
                    <a:pt x="13175" y="14727"/>
                    <a:pt x="15201" y="11706"/>
                    <a:pt x="15201" y="9086"/>
                  </a:cubicBezTo>
                  <a:cubicBezTo>
                    <a:pt x="15201" y="9000"/>
                    <a:pt x="15199" y="8915"/>
                    <a:pt x="15195" y="8830"/>
                  </a:cubicBezTo>
                  <a:cubicBezTo>
                    <a:pt x="15588" y="8550"/>
                    <a:pt x="15930" y="8201"/>
                    <a:pt x="16200" y="7804"/>
                  </a:cubicBezTo>
                  <a:cubicBezTo>
                    <a:pt x="15839" y="7961"/>
                    <a:pt x="15451" y="8067"/>
                    <a:pt x="15043" y="8115"/>
                  </a:cubicBezTo>
                  <a:cubicBezTo>
                    <a:pt x="15459" y="7870"/>
                    <a:pt x="15778" y="7482"/>
                    <a:pt x="15929" y="7018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83" name="Shape"/>
            <p:cNvSpPr/>
            <p:nvPr/>
          </p:nvSpPr>
          <p:spPr>
            <a:xfrm>
              <a:off x="0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76" y="8468"/>
                  </a:moveTo>
                  <a:cubicBezTo>
                    <a:pt x="11776" y="8071"/>
                    <a:pt x="11817" y="7858"/>
                    <a:pt x="12428" y="7858"/>
                  </a:cubicBezTo>
                  <a:lnTo>
                    <a:pt x="13244" y="7858"/>
                  </a:lnTo>
                  <a:lnTo>
                    <a:pt x="13244" y="6381"/>
                  </a:lnTo>
                  <a:lnTo>
                    <a:pt x="11938" y="6381"/>
                  </a:lnTo>
                  <a:cubicBezTo>
                    <a:pt x="10369" y="6381"/>
                    <a:pt x="9816" y="7120"/>
                    <a:pt x="9816" y="8363"/>
                  </a:cubicBezTo>
                  <a:lnTo>
                    <a:pt x="9816" y="9322"/>
                  </a:lnTo>
                  <a:lnTo>
                    <a:pt x="8837" y="9322"/>
                  </a:lnTo>
                  <a:lnTo>
                    <a:pt x="8837" y="10800"/>
                  </a:lnTo>
                  <a:lnTo>
                    <a:pt x="9816" y="10800"/>
                  </a:lnTo>
                  <a:lnTo>
                    <a:pt x="9816" y="15219"/>
                  </a:lnTo>
                  <a:lnTo>
                    <a:pt x="11774" y="15219"/>
                  </a:lnTo>
                  <a:lnTo>
                    <a:pt x="11774" y="10800"/>
                  </a:lnTo>
                  <a:lnTo>
                    <a:pt x="13081" y="10800"/>
                  </a:lnTo>
                  <a:lnTo>
                    <a:pt x="13254" y="9322"/>
                  </a:lnTo>
                  <a:lnTo>
                    <a:pt x="11774" y="9322"/>
                  </a:lnTo>
                  <a:cubicBezTo>
                    <a:pt x="11774" y="9322"/>
                    <a:pt x="11776" y="8468"/>
                    <a:pt x="11776" y="8468"/>
                  </a:cubicBezTo>
                  <a:close/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84" name="Shape"/>
            <p:cNvSpPr/>
            <p:nvPr/>
          </p:nvSpPr>
          <p:spPr>
            <a:xfrm>
              <a:off x="948267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moveTo>
                    <a:pt x="10672" y="6382"/>
                  </a:moveTo>
                  <a:cubicBezTo>
                    <a:pt x="10464" y="6409"/>
                    <a:pt x="10255" y="6435"/>
                    <a:pt x="10045" y="6460"/>
                  </a:cubicBezTo>
                  <a:cubicBezTo>
                    <a:pt x="9652" y="6558"/>
                    <a:pt x="9223" y="6650"/>
                    <a:pt x="8905" y="6836"/>
                  </a:cubicBezTo>
                  <a:cubicBezTo>
                    <a:pt x="8055" y="7333"/>
                    <a:pt x="7467" y="7913"/>
                    <a:pt x="7073" y="8856"/>
                  </a:cubicBezTo>
                  <a:cubicBezTo>
                    <a:pt x="7009" y="9009"/>
                    <a:pt x="7007" y="9157"/>
                    <a:pt x="6960" y="9326"/>
                  </a:cubicBezTo>
                  <a:cubicBezTo>
                    <a:pt x="6658" y="10425"/>
                    <a:pt x="7194" y="11563"/>
                    <a:pt x="7844" y="11956"/>
                  </a:cubicBezTo>
                  <a:cubicBezTo>
                    <a:pt x="7969" y="12032"/>
                    <a:pt x="8254" y="12166"/>
                    <a:pt x="8358" y="11987"/>
                  </a:cubicBezTo>
                  <a:cubicBezTo>
                    <a:pt x="8416" y="11889"/>
                    <a:pt x="8403" y="11758"/>
                    <a:pt x="8439" y="11643"/>
                  </a:cubicBezTo>
                  <a:cubicBezTo>
                    <a:pt x="8462" y="11568"/>
                    <a:pt x="8536" y="11425"/>
                    <a:pt x="8519" y="11330"/>
                  </a:cubicBezTo>
                  <a:cubicBezTo>
                    <a:pt x="8490" y="11170"/>
                    <a:pt x="8318" y="11068"/>
                    <a:pt x="8246" y="10939"/>
                  </a:cubicBezTo>
                  <a:cubicBezTo>
                    <a:pt x="8099" y="10677"/>
                    <a:pt x="8092" y="10444"/>
                    <a:pt x="8020" y="10093"/>
                  </a:cubicBezTo>
                  <a:cubicBezTo>
                    <a:pt x="8026" y="10046"/>
                    <a:pt x="8031" y="9999"/>
                    <a:pt x="8037" y="9952"/>
                  </a:cubicBezTo>
                  <a:cubicBezTo>
                    <a:pt x="8058" y="9559"/>
                    <a:pt x="8124" y="9276"/>
                    <a:pt x="8246" y="8997"/>
                  </a:cubicBezTo>
                  <a:cubicBezTo>
                    <a:pt x="8601" y="8177"/>
                    <a:pt x="9172" y="7720"/>
                    <a:pt x="10094" y="7447"/>
                  </a:cubicBezTo>
                  <a:cubicBezTo>
                    <a:pt x="10300" y="7386"/>
                    <a:pt x="10882" y="7288"/>
                    <a:pt x="11187" y="7353"/>
                  </a:cubicBezTo>
                  <a:cubicBezTo>
                    <a:pt x="11369" y="7385"/>
                    <a:pt x="11551" y="7415"/>
                    <a:pt x="11733" y="7447"/>
                  </a:cubicBezTo>
                  <a:cubicBezTo>
                    <a:pt x="12393" y="7655"/>
                    <a:pt x="12874" y="8038"/>
                    <a:pt x="13131" y="8637"/>
                  </a:cubicBezTo>
                  <a:cubicBezTo>
                    <a:pt x="13292" y="9010"/>
                    <a:pt x="13339" y="9724"/>
                    <a:pt x="13227" y="10203"/>
                  </a:cubicBezTo>
                  <a:cubicBezTo>
                    <a:pt x="13174" y="10429"/>
                    <a:pt x="13183" y="10624"/>
                    <a:pt x="13115" y="10829"/>
                  </a:cubicBezTo>
                  <a:cubicBezTo>
                    <a:pt x="12865" y="11589"/>
                    <a:pt x="12498" y="12293"/>
                    <a:pt x="11668" y="12488"/>
                  </a:cubicBezTo>
                  <a:cubicBezTo>
                    <a:pt x="11121" y="12618"/>
                    <a:pt x="10711" y="12284"/>
                    <a:pt x="10576" y="11941"/>
                  </a:cubicBezTo>
                  <a:cubicBezTo>
                    <a:pt x="10538" y="11846"/>
                    <a:pt x="10474" y="11677"/>
                    <a:pt x="10512" y="11518"/>
                  </a:cubicBezTo>
                  <a:cubicBezTo>
                    <a:pt x="10656" y="10901"/>
                    <a:pt x="10865" y="10349"/>
                    <a:pt x="11026" y="9733"/>
                  </a:cubicBezTo>
                  <a:cubicBezTo>
                    <a:pt x="11179" y="9146"/>
                    <a:pt x="10888" y="8683"/>
                    <a:pt x="10431" y="8575"/>
                  </a:cubicBezTo>
                  <a:cubicBezTo>
                    <a:pt x="9863" y="8439"/>
                    <a:pt x="9424" y="8966"/>
                    <a:pt x="9274" y="9310"/>
                  </a:cubicBezTo>
                  <a:cubicBezTo>
                    <a:pt x="9155" y="9584"/>
                    <a:pt x="9083" y="10089"/>
                    <a:pt x="9177" y="10453"/>
                  </a:cubicBezTo>
                  <a:cubicBezTo>
                    <a:pt x="9207" y="10569"/>
                    <a:pt x="9347" y="10878"/>
                    <a:pt x="9322" y="10986"/>
                  </a:cubicBezTo>
                  <a:cubicBezTo>
                    <a:pt x="9213" y="11462"/>
                    <a:pt x="9088" y="11974"/>
                    <a:pt x="8953" y="12442"/>
                  </a:cubicBezTo>
                  <a:cubicBezTo>
                    <a:pt x="8812" y="12929"/>
                    <a:pt x="8736" y="13427"/>
                    <a:pt x="8599" y="13898"/>
                  </a:cubicBezTo>
                  <a:cubicBezTo>
                    <a:pt x="8536" y="14114"/>
                    <a:pt x="8539" y="14346"/>
                    <a:pt x="8487" y="14571"/>
                  </a:cubicBezTo>
                  <a:lnTo>
                    <a:pt x="8487" y="14900"/>
                  </a:lnTo>
                  <a:cubicBezTo>
                    <a:pt x="8440" y="15108"/>
                    <a:pt x="8475" y="15478"/>
                    <a:pt x="8519" y="15683"/>
                  </a:cubicBezTo>
                  <a:cubicBezTo>
                    <a:pt x="8547" y="15815"/>
                    <a:pt x="8502" y="15978"/>
                    <a:pt x="8567" y="16074"/>
                  </a:cubicBezTo>
                  <a:cubicBezTo>
                    <a:pt x="8568" y="16144"/>
                    <a:pt x="8577" y="16160"/>
                    <a:pt x="8599" y="16200"/>
                  </a:cubicBezTo>
                  <a:cubicBezTo>
                    <a:pt x="8800" y="16194"/>
                    <a:pt x="9078" y="15665"/>
                    <a:pt x="9177" y="15511"/>
                  </a:cubicBezTo>
                  <a:cubicBezTo>
                    <a:pt x="9369" y="15216"/>
                    <a:pt x="9546" y="14901"/>
                    <a:pt x="9692" y="14556"/>
                  </a:cubicBezTo>
                  <a:cubicBezTo>
                    <a:pt x="9823" y="14245"/>
                    <a:pt x="9844" y="13901"/>
                    <a:pt x="9949" y="13569"/>
                  </a:cubicBezTo>
                  <a:cubicBezTo>
                    <a:pt x="10025" y="13329"/>
                    <a:pt x="10133" y="13049"/>
                    <a:pt x="10158" y="12786"/>
                  </a:cubicBezTo>
                  <a:lnTo>
                    <a:pt x="10174" y="12786"/>
                  </a:lnTo>
                  <a:cubicBezTo>
                    <a:pt x="10216" y="12930"/>
                    <a:pt x="10367" y="13035"/>
                    <a:pt x="10480" y="13115"/>
                  </a:cubicBezTo>
                  <a:cubicBezTo>
                    <a:pt x="10833" y="13367"/>
                    <a:pt x="11441" y="13600"/>
                    <a:pt x="12102" y="13444"/>
                  </a:cubicBezTo>
                  <a:cubicBezTo>
                    <a:pt x="12850" y="13267"/>
                    <a:pt x="13446" y="12916"/>
                    <a:pt x="13838" y="12394"/>
                  </a:cubicBezTo>
                  <a:cubicBezTo>
                    <a:pt x="14127" y="12011"/>
                    <a:pt x="14345" y="11567"/>
                    <a:pt x="14513" y="11064"/>
                  </a:cubicBezTo>
                  <a:cubicBezTo>
                    <a:pt x="14596" y="10817"/>
                    <a:pt x="14613" y="10543"/>
                    <a:pt x="14674" y="10281"/>
                  </a:cubicBezTo>
                  <a:cubicBezTo>
                    <a:pt x="14827" y="9624"/>
                    <a:pt x="14623" y="8833"/>
                    <a:pt x="14433" y="8402"/>
                  </a:cubicBezTo>
                  <a:cubicBezTo>
                    <a:pt x="13856" y="7098"/>
                    <a:pt x="12630" y="6354"/>
                    <a:pt x="10672" y="6382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85" name="Shape"/>
            <p:cNvSpPr/>
            <p:nvPr/>
          </p:nvSpPr>
          <p:spPr>
            <a:xfrm>
              <a:off x="1422400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725" y="7359"/>
                  </a:moveTo>
                  <a:lnTo>
                    <a:pt x="13743" y="7359"/>
                  </a:lnTo>
                  <a:lnTo>
                    <a:pt x="13743" y="8833"/>
                  </a:lnTo>
                  <a:lnTo>
                    <a:pt x="12265" y="8833"/>
                  </a:lnTo>
                  <a:lnTo>
                    <a:pt x="12265" y="9816"/>
                  </a:lnTo>
                  <a:lnTo>
                    <a:pt x="13743" y="9816"/>
                  </a:lnTo>
                  <a:lnTo>
                    <a:pt x="13743" y="11283"/>
                  </a:lnTo>
                  <a:lnTo>
                    <a:pt x="14725" y="11283"/>
                  </a:lnTo>
                  <a:lnTo>
                    <a:pt x="14725" y="9816"/>
                  </a:lnTo>
                  <a:lnTo>
                    <a:pt x="16205" y="9816"/>
                  </a:lnTo>
                  <a:lnTo>
                    <a:pt x="16205" y="8833"/>
                  </a:lnTo>
                  <a:lnTo>
                    <a:pt x="14725" y="8833"/>
                  </a:lnTo>
                  <a:cubicBezTo>
                    <a:pt x="14725" y="8833"/>
                    <a:pt x="14725" y="7359"/>
                    <a:pt x="14725" y="7359"/>
                  </a:cubicBezTo>
                  <a:close/>
                  <a:moveTo>
                    <a:pt x="9321" y="13946"/>
                  </a:moveTo>
                  <a:cubicBezTo>
                    <a:pt x="8620" y="13946"/>
                    <a:pt x="8071" y="13495"/>
                    <a:pt x="8071" y="12919"/>
                  </a:cubicBezTo>
                  <a:cubicBezTo>
                    <a:pt x="8071" y="12392"/>
                    <a:pt x="8713" y="11929"/>
                    <a:pt x="9446" y="11929"/>
                  </a:cubicBezTo>
                  <a:lnTo>
                    <a:pt x="9446" y="11723"/>
                  </a:lnTo>
                  <a:lnTo>
                    <a:pt x="9447" y="11723"/>
                  </a:lnTo>
                  <a:lnTo>
                    <a:pt x="9465" y="11929"/>
                  </a:lnTo>
                  <a:cubicBezTo>
                    <a:pt x="9624" y="11930"/>
                    <a:pt x="9777" y="11954"/>
                    <a:pt x="9922" y="12000"/>
                  </a:cubicBezTo>
                  <a:lnTo>
                    <a:pt x="10067" y="12104"/>
                  </a:lnTo>
                  <a:cubicBezTo>
                    <a:pt x="10440" y="12371"/>
                    <a:pt x="10637" y="12521"/>
                    <a:pt x="10695" y="12764"/>
                  </a:cubicBezTo>
                  <a:cubicBezTo>
                    <a:pt x="10710" y="12827"/>
                    <a:pt x="10717" y="12891"/>
                    <a:pt x="10717" y="12954"/>
                  </a:cubicBezTo>
                  <a:cubicBezTo>
                    <a:pt x="10717" y="13612"/>
                    <a:pt x="10247" y="13946"/>
                    <a:pt x="9321" y="13946"/>
                  </a:cubicBezTo>
                  <a:moveTo>
                    <a:pt x="8542" y="8739"/>
                  </a:moveTo>
                  <a:cubicBezTo>
                    <a:pt x="8495" y="8362"/>
                    <a:pt x="8574" y="8014"/>
                    <a:pt x="8754" y="7806"/>
                  </a:cubicBezTo>
                  <a:cubicBezTo>
                    <a:pt x="8864" y="7680"/>
                    <a:pt x="9006" y="7613"/>
                    <a:pt x="9164" y="7613"/>
                  </a:cubicBezTo>
                  <a:lnTo>
                    <a:pt x="9164" y="7409"/>
                  </a:lnTo>
                  <a:lnTo>
                    <a:pt x="9182" y="7613"/>
                  </a:lnTo>
                  <a:cubicBezTo>
                    <a:pt x="9653" y="7628"/>
                    <a:pt x="10105" y="8185"/>
                    <a:pt x="10189" y="8855"/>
                  </a:cubicBezTo>
                  <a:cubicBezTo>
                    <a:pt x="10237" y="9239"/>
                    <a:pt x="10155" y="9596"/>
                    <a:pt x="9970" y="9809"/>
                  </a:cubicBezTo>
                  <a:cubicBezTo>
                    <a:pt x="9860" y="9935"/>
                    <a:pt x="9722" y="10002"/>
                    <a:pt x="9550" y="10001"/>
                  </a:cubicBezTo>
                  <a:lnTo>
                    <a:pt x="9549" y="10001"/>
                  </a:lnTo>
                  <a:cubicBezTo>
                    <a:pt x="9087" y="9988"/>
                    <a:pt x="8626" y="9409"/>
                    <a:pt x="8542" y="8739"/>
                  </a:cubicBezTo>
                  <a:moveTo>
                    <a:pt x="10838" y="11196"/>
                  </a:moveTo>
                  <a:cubicBezTo>
                    <a:pt x="10586" y="11009"/>
                    <a:pt x="10351" y="10732"/>
                    <a:pt x="10342" y="10646"/>
                  </a:cubicBezTo>
                  <a:cubicBezTo>
                    <a:pt x="10342" y="10499"/>
                    <a:pt x="10342" y="10431"/>
                    <a:pt x="10689" y="10148"/>
                  </a:cubicBezTo>
                  <a:cubicBezTo>
                    <a:pt x="11138" y="9780"/>
                    <a:pt x="11386" y="9295"/>
                    <a:pt x="11386" y="8784"/>
                  </a:cubicBezTo>
                  <a:cubicBezTo>
                    <a:pt x="11386" y="8342"/>
                    <a:pt x="11262" y="7947"/>
                    <a:pt x="11050" y="7659"/>
                  </a:cubicBezTo>
                  <a:lnTo>
                    <a:pt x="11238" y="7659"/>
                  </a:lnTo>
                  <a:lnTo>
                    <a:pt x="12276" y="6873"/>
                  </a:lnTo>
                  <a:lnTo>
                    <a:pt x="9463" y="6873"/>
                  </a:lnTo>
                  <a:cubicBezTo>
                    <a:pt x="8335" y="6873"/>
                    <a:pt x="7345" y="7759"/>
                    <a:pt x="7345" y="8769"/>
                  </a:cubicBezTo>
                  <a:cubicBezTo>
                    <a:pt x="7345" y="9812"/>
                    <a:pt x="8109" y="10605"/>
                    <a:pt x="9137" y="10648"/>
                  </a:cubicBezTo>
                  <a:cubicBezTo>
                    <a:pt x="9121" y="10722"/>
                    <a:pt x="9113" y="10795"/>
                    <a:pt x="9113" y="10868"/>
                  </a:cubicBezTo>
                  <a:cubicBezTo>
                    <a:pt x="9113" y="11018"/>
                    <a:pt x="9147" y="11162"/>
                    <a:pt x="9216" y="11300"/>
                  </a:cubicBezTo>
                  <a:cubicBezTo>
                    <a:pt x="7943" y="11309"/>
                    <a:pt x="6870" y="12161"/>
                    <a:pt x="6870" y="13167"/>
                  </a:cubicBezTo>
                  <a:cubicBezTo>
                    <a:pt x="6870" y="14071"/>
                    <a:pt x="7903" y="14727"/>
                    <a:pt x="9325" y="14727"/>
                  </a:cubicBezTo>
                  <a:cubicBezTo>
                    <a:pt x="10861" y="14727"/>
                    <a:pt x="11690" y="13766"/>
                    <a:pt x="11690" y="12860"/>
                  </a:cubicBezTo>
                  <a:cubicBezTo>
                    <a:pt x="11690" y="12108"/>
                    <a:pt x="11459" y="11656"/>
                    <a:pt x="10838" y="11196"/>
                  </a:cubicBezTo>
                  <a:moveTo>
                    <a:pt x="10800" y="20618"/>
                  </a:move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8"/>
                    <a:pt x="5378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86" name="Line"/>
            <p:cNvSpPr/>
            <p:nvPr/>
          </p:nvSpPr>
          <p:spPr>
            <a:xfrm>
              <a:off x="1916369" y="127000"/>
              <a:ext cx="699236" cy="0"/>
            </a:xfrm>
            <a:prstGeom prst="line">
              <a:avLst/>
            </a:prstGeom>
            <a:noFill/>
            <a:ln w="12700" cap="flat">
              <a:solidFill>
                <a:srgbClr val="DCE0E6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sp>
        <p:nvSpPr>
          <p:cNvPr id="8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Background Style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"/>
          <p:cNvSpPr/>
          <p:nvPr/>
        </p:nvSpPr>
        <p:spPr>
          <a:xfrm>
            <a:off x="0" y="3048000"/>
            <a:ext cx="1270001" cy="7620000"/>
          </a:xfrm>
          <a:prstGeom prst="rect">
            <a:avLst/>
          </a:prstGeom>
          <a:solidFill>
            <a:srgbClr val="DCE0E6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74" name="Rectangle"/>
          <p:cNvSpPr/>
          <p:nvPr/>
        </p:nvSpPr>
        <p:spPr>
          <a:xfrm>
            <a:off x="23114000" y="3048000"/>
            <a:ext cx="1270000" cy="7620000"/>
          </a:xfrm>
          <a:prstGeom prst="rect">
            <a:avLst/>
          </a:prstGeom>
          <a:solidFill>
            <a:srgbClr val="DCE0E6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75" name="Rectangle"/>
          <p:cNvSpPr/>
          <p:nvPr/>
        </p:nvSpPr>
        <p:spPr>
          <a:xfrm>
            <a:off x="1270000" y="1267750"/>
            <a:ext cx="21844000" cy="11180500"/>
          </a:xfrm>
          <a:prstGeom prst="rect">
            <a:avLst/>
          </a:prstGeom>
          <a:solidFill>
            <a:srgbClr val="F6F9FF"/>
          </a:solidFill>
          <a:ln w="12700">
            <a:miter lim="400000"/>
          </a:ln>
          <a:effectLst>
            <a:outerShdw blurRad="254000" dist="25400" dir="2700000" rotWithShape="0">
              <a:srgbClr val="1F2125">
                <a:alpha val="15000"/>
              </a:srgbClr>
            </a:outerShdw>
          </a:effectLst>
        </p:spPr>
        <p:txBody>
          <a:bodyPr lIns="0" tIns="0" rIns="0" bIns="0" anchor="ctr"/>
          <a:lstStyle/>
          <a:p>
            <a:pPr>
              <a:defRPr sz="3200" b="0">
                <a:solidFill>
                  <a:srgbClr val="E8ECF2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76" name="Creative concept series v1"/>
          <p:cNvSpPr txBox="1"/>
          <p:nvPr/>
        </p:nvSpPr>
        <p:spPr>
          <a:xfrm>
            <a:off x="4032467" y="1966360"/>
            <a:ext cx="5159157" cy="3311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lvl1pPr>
          </a:lstStyle>
          <a:p>
            <a:r>
              <a:rPr dirty="0">
                <a:latin typeface="Roboto Light" pitchFamily="2" charset="0"/>
                <a:ea typeface="Roboto Light" pitchFamily="2" charset="0"/>
              </a:rPr>
              <a:t>Creative concept series v1</a:t>
            </a:r>
          </a:p>
        </p:txBody>
      </p:sp>
      <p:pic>
        <p:nvPicPr>
          <p:cNvPr id="77" name="capitan logo_black.png" descr="capitan logo_black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53576" y="1782762"/>
            <a:ext cx="1524001" cy="621197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81" name="Group"/>
          <p:cNvGrpSpPr/>
          <p:nvPr/>
        </p:nvGrpSpPr>
        <p:grpSpPr>
          <a:xfrm>
            <a:off x="1270000" y="11683669"/>
            <a:ext cx="2616200" cy="331116"/>
            <a:chOff x="0" y="0"/>
            <a:chExt cx="2616199" cy="331115"/>
          </a:xfrm>
        </p:grpSpPr>
        <p:sp>
          <p:nvSpPr>
            <p:cNvPr id="78" name="Next Slide"/>
            <p:cNvSpPr txBox="1"/>
            <p:nvPr/>
          </p:nvSpPr>
          <p:spPr>
            <a:xfrm>
              <a:off x="885646" y="0"/>
              <a:ext cx="1730553" cy="3311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>
                <a:lnSpc>
                  <a:spcPct val="150000"/>
                </a:lnSpc>
                <a:defRPr sz="1600" b="0">
                  <a:solidFill>
                    <a:srgbClr val="677180"/>
                  </a:solidFill>
                  <a:latin typeface="Aileron Light"/>
                  <a:ea typeface="Aileron Light"/>
                  <a:cs typeface="Aileron Light"/>
                  <a:sym typeface="Aileron Light"/>
                </a:defRPr>
              </a:lvl1pPr>
            </a:lstStyle>
            <a:p>
              <a:r>
                <a:rPr dirty="0">
                  <a:latin typeface="Roboto Light" pitchFamily="2" charset="0"/>
                  <a:ea typeface="Roboto Light" pitchFamily="2" charset="0"/>
                </a:rPr>
                <a:t>Next Slide</a:t>
              </a:r>
            </a:p>
          </p:txBody>
        </p:sp>
        <p:sp>
          <p:nvSpPr>
            <p:cNvPr id="80" name="Line"/>
            <p:cNvSpPr/>
            <p:nvPr/>
          </p:nvSpPr>
          <p:spPr>
            <a:xfrm>
              <a:off x="0" y="127000"/>
              <a:ext cx="699235" cy="0"/>
            </a:xfrm>
            <a:prstGeom prst="line">
              <a:avLst/>
            </a:prstGeom>
            <a:noFill/>
            <a:ln w="12700" cap="flat">
              <a:solidFill>
                <a:srgbClr val="DCE0E6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grpSp>
        <p:nvGrpSpPr>
          <p:cNvPr id="87" name="Group"/>
          <p:cNvGrpSpPr/>
          <p:nvPr/>
        </p:nvGrpSpPr>
        <p:grpSpPr>
          <a:xfrm>
            <a:off x="20498395" y="11683669"/>
            <a:ext cx="2615605" cy="254001"/>
            <a:chOff x="0" y="0"/>
            <a:chExt cx="2615604" cy="254000"/>
          </a:xfrm>
        </p:grpSpPr>
        <p:sp>
          <p:nvSpPr>
            <p:cNvPr id="82" name="Shape"/>
            <p:cNvSpPr/>
            <p:nvPr/>
          </p:nvSpPr>
          <p:spPr>
            <a:xfrm>
              <a:off x="474133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5929" y="7018"/>
                  </a:moveTo>
                  <a:cubicBezTo>
                    <a:pt x="15539" y="7246"/>
                    <a:pt x="15108" y="7411"/>
                    <a:pt x="14650" y="7500"/>
                  </a:cubicBezTo>
                  <a:cubicBezTo>
                    <a:pt x="14282" y="7114"/>
                    <a:pt x="13759" y="6874"/>
                    <a:pt x="13179" y="6874"/>
                  </a:cubicBezTo>
                  <a:cubicBezTo>
                    <a:pt x="12067" y="6874"/>
                    <a:pt x="11165" y="7762"/>
                    <a:pt x="11165" y="8856"/>
                  </a:cubicBezTo>
                  <a:cubicBezTo>
                    <a:pt x="11165" y="9011"/>
                    <a:pt x="11183" y="9162"/>
                    <a:pt x="11217" y="9308"/>
                  </a:cubicBezTo>
                  <a:cubicBezTo>
                    <a:pt x="9543" y="9225"/>
                    <a:pt x="8059" y="8436"/>
                    <a:pt x="7065" y="7236"/>
                  </a:cubicBezTo>
                  <a:cubicBezTo>
                    <a:pt x="6892" y="7530"/>
                    <a:pt x="6793" y="7869"/>
                    <a:pt x="6793" y="8233"/>
                  </a:cubicBezTo>
                  <a:cubicBezTo>
                    <a:pt x="6793" y="8921"/>
                    <a:pt x="7148" y="9528"/>
                    <a:pt x="7689" y="9883"/>
                  </a:cubicBezTo>
                  <a:cubicBezTo>
                    <a:pt x="7359" y="9873"/>
                    <a:pt x="7048" y="9784"/>
                    <a:pt x="6776" y="9635"/>
                  </a:cubicBezTo>
                  <a:cubicBezTo>
                    <a:pt x="6776" y="9644"/>
                    <a:pt x="6776" y="9651"/>
                    <a:pt x="6776" y="9660"/>
                  </a:cubicBezTo>
                  <a:cubicBezTo>
                    <a:pt x="6776" y="10621"/>
                    <a:pt x="7471" y="11422"/>
                    <a:pt x="8392" y="11604"/>
                  </a:cubicBezTo>
                  <a:cubicBezTo>
                    <a:pt x="8223" y="11650"/>
                    <a:pt x="8045" y="11673"/>
                    <a:pt x="7861" y="11673"/>
                  </a:cubicBezTo>
                  <a:cubicBezTo>
                    <a:pt x="7732" y="11673"/>
                    <a:pt x="7605" y="11661"/>
                    <a:pt x="7483" y="11638"/>
                  </a:cubicBezTo>
                  <a:cubicBezTo>
                    <a:pt x="7739" y="12426"/>
                    <a:pt x="8483" y="12999"/>
                    <a:pt x="9364" y="13015"/>
                  </a:cubicBezTo>
                  <a:cubicBezTo>
                    <a:pt x="8674" y="13547"/>
                    <a:pt x="7806" y="13863"/>
                    <a:pt x="6862" y="13863"/>
                  </a:cubicBezTo>
                  <a:cubicBezTo>
                    <a:pt x="6699" y="13863"/>
                    <a:pt x="6540" y="13855"/>
                    <a:pt x="6382" y="13837"/>
                  </a:cubicBezTo>
                  <a:cubicBezTo>
                    <a:pt x="7274" y="14398"/>
                    <a:pt x="8332" y="14727"/>
                    <a:pt x="9470" y="14727"/>
                  </a:cubicBezTo>
                  <a:cubicBezTo>
                    <a:pt x="13175" y="14727"/>
                    <a:pt x="15201" y="11706"/>
                    <a:pt x="15201" y="9086"/>
                  </a:cubicBezTo>
                  <a:cubicBezTo>
                    <a:pt x="15201" y="9000"/>
                    <a:pt x="15199" y="8915"/>
                    <a:pt x="15195" y="8830"/>
                  </a:cubicBezTo>
                  <a:cubicBezTo>
                    <a:pt x="15588" y="8550"/>
                    <a:pt x="15930" y="8201"/>
                    <a:pt x="16200" y="7804"/>
                  </a:cubicBezTo>
                  <a:cubicBezTo>
                    <a:pt x="15839" y="7961"/>
                    <a:pt x="15451" y="8067"/>
                    <a:pt x="15043" y="8115"/>
                  </a:cubicBezTo>
                  <a:cubicBezTo>
                    <a:pt x="15459" y="7870"/>
                    <a:pt x="15778" y="7482"/>
                    <a:pt x="15929" y="7018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83" name="Shape"/>
            <p:cNvSpPr/>
            <p:nvPr/>
          </p:nvSpPr>
          <p:spPr>
            <a:xfrm>
              <a:off x="0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76" y="8468"/>
                  </a:moveTo>
                  <a:cubicBezTo>
                    <a:pt x="11776" y="8071"/>
                    <a:pt x="11817" y="7858"/>
                    <a:pt x="12428" y="7858"/>
                  </a:cubicBezTo>
                  <a:lnTo>
                    <a:pt x="13244" y="7858"/>
                  </a:lnTo>
                  <a:lnTo>
                    <a:pt x="13244" y="6381"/>
                  </a:lnTo>
                  <a:lnTo>
                    <a:pt x="11938" y="6381"/>
                  </a:lnTo>
                  <a:cubicBezTo>
                    <a:pt x="10369" y="6381"/>
                    <a:pt x="9816" y="7120"/>
                    <a:pt x="9816" y="8363"/>
                  </a:cubicBezTo>
                  <a:lnTo>
                    <a:pt x="9816" y="9322"/>
                  </a:lnTo>
                  <a:lnTo>
                    <a:pt x="8837" y="9322"/>
                  </a:lnTo>
                  <a:lnTo>
                    <a:pt x="8837" y="10800"/>
                  </a:lnTo>
                  <a:lnTo>
                    <a:pt x="9816" y="10800"/>
                  </a:lnTo>
                  <a:lnTo>
                    <a:pt x="9816" y="15219"/>
                  </a:lnTo>
                  <a:lnTo>
                    <a:pt x="11774" y="15219"/>
                  </a:lnTo>
                  <a:lnTo>
                    <a:pt x="11774" y="10800"/>
                  </a:lnTo>
                  <a:lnTo>
                    <a:pt x="13081" y="10800"/>
                  </a:lnTo>
                  <a:lnTo>
                    <a:pt x="13254" y="9322"/>
                  </a:lnTo>
                  <a:lnTo>
                    <a:pt x="11774" y="9322"/>
                  </a:lnTo>
                  <a:cubicBezTo>
                    <a:pt x="11774" y="9322"/>
                    <a:pt x="11776" y="8468"/>
                    <a:pt x="11776" y="8468"/>
                  </a:cubicBezTo>
                  <a:close/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84" name="Shape"/>
            <p:cNvSpPr/>
            <p:nvPr/>
          </p:nvSpPr>
          <p:spPr>
            <a:xfrm>
              <a:off x="948267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moveTo>
                    <a:pt x="10672" y="6382"/>
                  </a:moveTo>
                  <a:cubicBezTo>
                    <a:pt x="10464" y="6409"/>
                    <a:pt x="10255" y="6435"/>
                    <a:pt x="10045" y="6460"/>
                  </a:cubicBezTo>
                  <a:cubicBezTo>
                    <a:pt x="9652" y="6558"/>
                    <a:pt x="9223" y="6650"/>
                    <a:pt x="8905" y="6836"/>
                  </a:cubicBezTo>
                  <a:cubicBezTo>
                    <a:pt x="8055" y="7333"/>
                    <a:pt x="7467" y="7913"/>
                    <a:pt x="7073" y="8856"/>
                  </a:cubicBezTo>
                  <a:cubicBezTo>
                    <a:pt x="7009" y="9009"/>
                    <a:pt x="7007" y="9157"/>
                    <a:pt x="6960" y="9326"/>
                  </a:cubicBezTo>
                  <a:cubicBezTo>
                    <a:pt x="6658" y="10425"/>
                    <a:pt x="7194" y="11563"/>
                    <a:pt x="7844" y="11956"/>
                  </a:cubicBezTo>
                  <a:cubicBezTo>
                    <a:pt x="7969" y="12032"/>
                    <a:pt x="8254" y="12166"/>
                    <a:pt x="8358" y="11987"/>
                  </a:cubicBezTo>
                  <a:cubicBezTo>
                    <a:pt x="8416" y="11889"/>
                    <a:pt x="8403" y="11758"/>
                    <a:pt x="8439" y="11643"/>
                  </a:cubicBezTo>
                  <a:cubicBezTo>
                    <a:pt x="8462" y="11568"/>
                    <a:pt x="8536" y="11425"/>
                    <a:pt x="8519" y="11330"/>
                  </a:cubicBezTo>
                  <a:cubicBezTo>
                    <a:pt x="8490" y="11170"/>
                    <a:pt x="8318" y="11068"/>
                    <a:pt x="8246" y="10939"/>
                  </a:cubicBezTo>
                  <a:cubicBezTo>
                    <a:pt x="8099" y="10677"/>
                    <a:pt x="8092" y="10444"/>
                    <a:pt x="8020" y="10093"/>
                  </a:cubicBezTo>
                  <a:cubicBezTo>
                    <a:pt x="8026" y="10046"/>
                    <a:pt x="8031" y="9999"/>
                    <a:pt x="8037" y="9952"/>
                  </a:cubicBezTo>
                  <a:cubicBezTo>
                    <a:pt x="8058" y="9559"/>
                    <a:pt x="8124" y="9276"/>
                    <a:pt x="8246" y="8997"/>
                  </a:cubicBezTo>
                  <a:cubicBezTo>
                    <a:pt x="8601" y="8177"/>
                    <a:pt x="9172" y="7720"/>
                    <a:pt x="10094" y="7447"/>
                  </a:cubicBezTo>
                  <a:cubicBezTo>
                    <a:pt x="10300" y="7386"/>
                    <a:pt x="10882" y="7288"/>
                    <a:pt x="11187" y="7353"/>
                  </a:cubicBezTo>
                  <a:cubicBezTo>
                    <a:pt x="11369" y="7385"/>
                    <a:pt x="11551" y="7415"/>
                    <a:pt x="11733" y="7447"/>
                  </a:cubicBezTo>
                  <a:cubicBezTo>
                    <a:pt x="12393" y="7655"/>
                    <a:pt x="12874" y="8038"/>
                    <a:pt x="13131" y="8637"/>
                  </a:cubicBezTo>
                  <a:cubicBezTo>
                    <a:pt x="13292" y="9010"/>
                    <a:pt x="13339" y="9724"/>
                    <a:pt x="13227" y="10203"/>
                  </a:cubicBezTo>
                  <a:cubicBezTo>
                    <a:pt x="13174" y="10429"/>
                    <a:pt x="13183" y="10624"/>
                    <a:pt x="13115" y="10829"/>
                  </a:cubicBezTo>
                  <a:cubicBezTo>
                    <a:pt x="12865" y="11589"/>
                    <a:pt x="12498" y="12293"/>
                    <a:pt x="11668" y="12488"/>
                  </a:cubicBezTo>
                  <a:cubicBezTo>
                    <a:pt x="11121" y="12618"/>
                    <a:pt x="10711" y="12284"/>
                    <a:pt x="10576" y="11941"/>
                  </a:cubicBezTo>
                  <a:cubicBezTo>
                    <a:pt x="10538" y="11846"/>
                    <a:pt x="10474" y="11677"/>
                    <a:pt x="10512" y="11518"/>
                  </a:cubicBezTo>
                  <a:cubicBezTo>
                    <a:pt x="10656" y="10901"/>
                    <a:pt x="10865" y="10349"/>
                    <a:pt x="11026" y="9733"/>
                  </a:cubicBezTo>
                  <a:cubicBezTo>
                    <a:pt x="11179" y="9146"/>
                    <a:pt x="10888" y="8683"/>
                    <a:pt x="10431" y="8575"/>
                  </a:cubicBezTo>
                  <a:cubicBezTo>
                    <a:pt x="9863" y="8439"/>
                    <a:pt x="9424" y="8966"/>
                    <a:pt x="9274" y="9310"/>
                  </a:cubicBezTo>
                  <a:cubicBezTo>
                    <a:pt x="9155" y="9584"/>
                    <a:pt x="9083" y="10089"/>
                    <a:pt x="9177" y="10453"/>
                  </a:cubicBezTo>
                  <a:cubicBezTo>
                    <a:pt x="9207" y="10569"/>
                    <a:pt x="9347" y="10878"/>
                    <a:pt x="9322" y="10986"/>
                  </a:cubicBezTo>
                  <a:cubicBezTo>
                    <a:pt x="9213" y="11462"/>
                    <a:pt x="9088" y="11974"/>
                    <a:pt x="8953" y="12442"/>
                  </a:cubicBezTo>
                  <a:cubicBezTo>
                    <a:pt x="8812" y="12929"/>
                    <a:pt x="8736" y="13427"/>
                    <a:pt x="8599" y="13898"/>
                  </a:cubicBezTo>
                  <a:cubicBezTo>
                    <a:pt x="8536" y="14114"/>
                    <a:pt x="8539" y="14346"/>
                    <a:pt x="8487" y="14571"/>
                  </a:cubicBezTo>
                  <a:lnTo>
                    <a:pt x="8487" y="14900"/>
                  </a:lnTo>
                  <a:cubicBezTo>
                    <a:pt x="8440" y="15108"/>
                    <a:pt x="8475" y="15478"/>
                    <a:pt x="8519" y="15683"/>
                  </a:cubicBezTo>
                  <a:cubicBezTo>
                    <a:pt x="8547" y="15815"/>
                    <a:pt x="8502" y="15978"/>
                    <a:pt x="8567" y="16074"/>
                  </a:cubicBezTo>
                  <a:cubicBezTo>
                    <a:pt x="8568" y="16144"/>
                    <a:pt x="8577" y="16160"/>
                    <a:pt x="8599" y="16200"/>
                  </a:cubicBezTo>
                  <a:cubicBezTo>
                    <a:pt x="8800" y="16194"/>
                    <a:pt x="9078" y="15665"/>
                    <a:pt x="9177" y="15511"/>
                  </a:cubicBezTo>
                  <a:cubicBezTo>
                    <a:pt x="9369" y="15216"/>
                    <a:pt x="9546" y="14901"/>
                    <a:pt x="9692" y="14556"/>
                  </a:cubicBezTo>
                  <a:cubicBezTo>
                    <a:pt x="9823" y="14245"/>
                    <a:pt x="9844" y="13901"/>
                    <a:pt x="9949" y="13569"/>
                  </a:cubicBezTo>
                  <a:cubicBezTo>
                    <a:pt x="10025" y="13329"/>
                    <a:pt x="10133" y="13049"/>
                    <a:pt x="10158" y="12786"/>
                  </a:cubicBezTo>
                  <a:lnTo>
                    <a:pt x="10174" y="12786"/>
                  </a:lnTo>
                  <a:cubicBezTo>
                    <a:pt x="10216" y="12930"/>
                    <a:pt x="10367" y="13035"/>
                    <a:pt x="10480" y="13115"/>
                  </a:cubicBezTo>
                  <a:cubicBezTo>
                    <a:pt x="10833" y="13367"/>
                    <a:pt x="11441" y="13600"/>
                    <a:pt x="12102" y="13444"/>
                  </a:cubicBezTo>
                  <a:cubicBezTo>
                    <a:pt x="12850" y="13267"/>
                    <a:pt x="13446" y="12916"/>
                    <a:pt x="13838" y="12394"/>
                  </a:cubicBezTo>
                  <a:cubicBezTo>
                    <a:pt x="14127" y="12011"/>
                    <a:pt x="14345" y="11567"/>
                    <a:pt x="14513" y="11064"/>
                  </a:cubicBezTo>
                  <a:cubicBezTo>
                    <a:pt x="14596" y="10817"/>
                    <a:pt x="14613" y="10543"/>
                    <a:pt x="14674" y="10281"/>
                  </a:cubicBezTo>
                  <a:cubicBezTo>
                    <a:pt x="14827" y="9624"/>
                    <a:pt x="14623" y="8833"/>
                    <a:pt x="14433" y="8402"/>
                  </a:cubicBezTo>
                  <a:cubicBezTo>
                    <a:pt x="13856" y="7098"/>
                    <a:pt x="12630" y="6354"/>
                    <a:pt x="10672" y="6382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85" name="Shape"/>
            <p:cNvSpPr/>
            <p:nvPr/>
          </p:nvSpPr>
          <p:spPr>
            <a:xfrm>
              <a:off x="1422400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725" y="7359"/>
                  </a:moveTo>
                  <a:lnTo>
                    <a:pt x="13743" y="7359"/>
                  </a:lnTo>
                  <a:lnTo>
                    <a:pt x="13743" y="8833"/>
                  </a:lnTo>
                  <a:lnTo>
                    <a:pt x="12265" y="8833"/>
                  </a:lnTo>
                  <a:lnTo>
                    <a:pt x="12265" y="9816"/>
                  </a:lnTo>
                  <a:lnTo>
                    <a:pt x="13743" y="9816"/>
                  </a:lnTo>
                  <a:lnTo>
                    <a:pt x="13743" y="11283"/>
                  </a:lnTo>
                  <a:lnTo>
                    <a:pt x="14725" y="11283"/>
                  </a:lnTo>
                  <a:lnTo>
                    <a:pt x="14725" y="9816"/>
                  </a:lnTo>
                  <a:lnTo>
                    <a:pt x="16205" y="9816"/>
                  </a:lnTo>
                  <a:lnTo>
                    <a:pt x="16205" y="8833"/>
                  </a:lnTo>
                  <a:lnTo>
                    <a:pt x="14725" y="8833"/>
                  </a:lnTo>
                  <a:cubicBezTo>
                    <a:pt x="14725" y="8833"/>
                    <a:pt x="14725" y="7359"/>
                    <a:pt x="14725" y="7359"/>
                  </a:cubicBezTo>
                  <a:close/>
                  <a:moveTo>
                    <a:pt x="9321" y="13946"/>
                  </a:moveTo>
                  <a:cubicBezTo>
                    <a:pt x="8620" y="13946"/>
                    <a:pt x="8071" y="13495"/>
                    <a:pt x="8071" y="12919"/>
                  </a:cubicBezTo>
                  <a:cubicBezTo>
                    <a:pt x="8071" y="12392"/>
                    <a:pt x="8713" y="11929"/>
                    <a:pt x="9446" y="11929"/>
                  </a:cubicBezTo>
                  <a:lnTo>
                    <a:pt x="9446" y="11723"/>
                  </a:lnTo>
                  <a:lnTo>
                    <a:pt x="9447" y="11723"/>
                  </a:lnTo>
                  <a:lnTo>
                    <a:pt x="9465" y="11929"/>
                  </a:lnTo>
                  <a:cubicBezTo>
                    <a:pt x="9624" y="11930"/>
                    <a:pt x="9777" y="11954"/>
                    <a:pt x="9922" y="12000"/>
                  </a:cubicBezTo>
                  <a:lnTo>
                    <a:pt x="10067" y="12104"/>
                  </a:lnTo>
                  <a:cubicBezTo>
                    <a:pt x="10440" y="12371"/>
                    <a:pt x="10637" y="12521"/>
                    <a:pt x="10695" y="12764"/>
                  </a:cubicBezTo>
                  <a:cubicBezTo>
                    <a:pt x="10710" y="12827"/>
                    <a:pt x="10717" y="12891"/>
                    <a:pt x="10717" y="12954"/>
                  </a:cubicBezTo>
                  <a:cubicBezTo>
                    <a:pt x="10717" y="13612"/>
                    <a:pt x="10247" y="13946"/>
                    <a:pt x="9321" y="13946"/>
                  </a:cubicBezTo>
                  <a:moveTo>
                    <a:pt x="8542" y="8739"/>
                  </a:moveTo>
                  <a:cubicBezTo>
                    <a:pt x="8495" y="8362"/>
                    <a:pt x="8574" y="8014"/>
                    <a:pt x="8754" y="7806"/>
                  </a:cubicBezTo>
                  <a:cubicBezTo>
                    <a:pt x="8864" y="7680"/>
                    <a:pt x="9006" y="7613"/>
                    <a:pt x="9164" y="7613"/>
                  </a:cubicBezTo>
                  <a:lnTo>
                    <a:pt x="9164" y="7409"/>
                  </a:lnTo>
                  <a:lnTo>
                    <a:pt x="9182" y="7613"/>
                  </a:lnTo>
                  <a:cubicBezTo>
                    <a:pt x="9653" y="7628"/>
                    <a:pt x="10105" y="8185"/>
                    <a:pt x="10189" y="8855"/>
                  </a:cubicBezTo>
                  <a:cubicBezTo>
                    <a:pt x="10237" y="9239"/>
                    <a:pt x="10155" y="9596"/>
                    <a:pt x="9970" y="9809"/>
                  </a:cubicBezTo>
                  <a:cubicBezTo>
                    <a:pt x="9860" y="9935"/>
                    <a:pt x="9722" y="10002"/>
                    <a:pt x="9550" y="10001"/>
                  </a:cubicBezTo>
                  <a:lnTo>
                    <a:pt x="9549" y="10001"/>
                  </a:lnTo>
                  <a:cubicBezTo>
                    <a:pt x="9087" y="9988"/>
                    <a:pt x="8626" y="9409"/>
                    <a:pt x="8542" y="8739"/>
                  </a:cubicBezTo>
                  <a:moveTo>
                    <a:pt x="10838" y="11196"/>
                  </a:moveTo>
                  <a:cubicBezTo>
                    <a:pt x="10586" y="11009"/>
                    <a:pt x="10351" y="10732"/>
                    <a:pt x="10342" y="10646"/>
                  </a:cubicBezTo>
                  <a:cubicBezTo>
                    <a:pt x="10342" y="10499"/>
                    <a:pt x="10342" y="10431"/>
                    <a:pt x="10689" y="10148"/>
                  </a:cubicBezTo>
                  <a:cubicBezTo>
                    <a:pt x="11138" y="9780"/>
                    <a:pt x="11386" y="9295"/>
                    <a:pt x="11386" y="8784"/>
                  </a:cubicBezTo>
                  <a:cubicBezTo>
                    <a:pt x="11386" y="8342"/>
                    <a:pt x="11262" y="7947"/>
                    <a:pt x="11050" y="7659"/>
                  </a:cubicBezTo>
                  <a:lnTo>
                    <a:pt x="11238" y="7659"/>
                  </a:lnTo>
                  <a:lnTo>
                    <a:pt x="12276" y="6873"/>
                  </a:lnTo>
                  <a:lnTo>
                    <a:pt x="9463" y="6873"/>
                  </a:lnTo>
                  <a:cubicBezTo>
                    <a:pt x="8335" y="6873"/>
                    <a:pt x="7345" y="7759"/>
                    <a:pt x="7345" y="8769"/>
                  </a:cubicBezTo>
                  <a:cubicBezTo>
                    <a:pt x="7345" y="9812"/>
                    <a:pt x="8109" y="10605"/>
                    <a:pt x="9137" y="10648"/>
                  </a:cubicBezTo>
                  <a:cubicBezTo>
                    <a:pt x="9121" y="10722"/>
                    <a:pt x="9113" y="10795"/>
                    <a:pt x="9113" y="10868"/>
                  </a:cubicBezTo>
                  <a:cubicBezTo>
                    <a:pt x="9113" y="11018"/>
                    <a:pt x="9147" y="11162"/>
                    <a:pt x="9216" y="11300"/>
                  </a:cubicBezTo>
                  <a:cubicBezTo>
                    <a:pt x="7943" y="11309"/>
                    <a:pt x="6870" y="12161"/>
                    <a:pt x="6870" y="13167"/>
                  </a:cubicBezTo>
                  <a:cubicBezTo>
                    <a:pt x="6870" y="14071"/>
                    <a:pt x="7903" y="14727"/>
                    <a:pt x="9325" y="14727"/>
                  </a:cubicBezTo>
                  <a:cubicBezTo>
                    <a:pt x="10861" y="14727"/>
                    <a:pt x="11690" y="13766"/>
                    <a:pt x="11690" y="12860"/>
                  </a:cubicBezTo>
                  <a:cubicBezTo>
                    <a:pt x="11690" y="12108"/>
                    <a:pt x="11459" y="11656"/>
                    <a:pt x="10838" y="11196"/>
                  </a:cubicBezTo>
                  <a:moveTo>
                    <a:pt x="10800" y="20618"/>
                  </a:move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8"/>
                    <a:pt x="5378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86" name="Line"/>
            <p:cNvSpPr/>
            <p:nvPr/>
          </p:nvSpPr>
          <p:spPr>
            <a:xfrm>
              <a:off x="1916369" y="127000"/>
              <a:ext cx="699236" cy="0"/>
            </a:xfrm>
            <a:prstGeom prst="line">
              <a:avLst/>
            </a:prstGeom>
            <a:noFill/>
            <a:ln w="12700" cap="flat">
              <a:solidFill>
                <a:srgbClr val="DCE0E6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sp>
        <p:nvSpPr>
          <p:cNvPr id="19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1269999" y="3047669"/>
            <a:ext cx="21844001" cy="7620662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</p:spPr>
        <p:txBody>
          <a:bodyPr/>
          <a:lstStyle>
            <a:lvl1pPr algn="l">
              <a:defRPr sz="2400"/>
            </a:lvl1pPr>
          </a:lstStyle>
          <a:p>
            <a:r>
              <a:rPr lang="en-US" dirty="0"/>
              <a:t>Drag To Upload Image</a:t>
            </a:r>
          </a:p>
        </p:txBody>
      </p:sp>
    </p:spTree>
    <p:extLst>
      <p:ext uri="{BB962C8B-B14F-4D97-AF65-F5344CB8AC3E}">
        <p14:creationId xmlns:p14="http://schemas.microsoft.com/office/powerpoint/2010/main" val="1767046523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Background Style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"/>
          <p:cNvSpPr/>
          <p:nvPr/>
        </p:nvSpPr>
        <p:spPr>
          <a:xfrm>
            <a:off x="0" y="3048000"/>
            <a:ext cx="1270001" cy="7620000"/>
          </a:xfrm>
          <a:prstGeom prst="rect">
            <a:avLst/>
          </a:prstGeom>
          <a:solidFill>
            <a:srgbClr val="DCE0E6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74" name="Rectangle"/>
          <p:cNvSpPr/>
          <p:nvPr/>
        </p:nvSpPr>
        <p:spPr>
          <a:xfrm>
            <a:off x="23114000" y="3048000"/>
            <a:ext cx="1270000" cy="7620000"/>
          </a:xfrm>
          <a:prstGeom prst="rect">
            <a:avLst/>
          </a:prstGeom>
          <a:solidFill>
            <a:srgbClr val="DCE0E6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75" name="Rectangle"/>
          <p:cNvSpPr/>
          <p:nvPr/>
        </p:nvSpPr>
        <p:spPr>
          <a:xfrm>
            <a:off x="1270000" y="1267750"/>
            <a:ext cx="21844000" cy="11180500"/>
          </a:xfrm>
          <a:prstGeom prst="rect">
            <a:avLst/>
          </a:prstGeom>
          <a:solidFill>
            <a:srgbClr val="F6F9FF"/>
          </a:solidFill>
          <a:ln w="12700">
            <a:miter lim="400000"/>
          </a:ln>
          <a:effectLst>
            <a:outerShdw blurRad="254000" dist="25400" dir="2700000" rotWithShape="0">
              <a:srgbClr val="1F2125">
                <a:alpha val="15000"/>
              </a:srgbClr>
            </a:outerShdw>
          </a:effectLst>
        </p:spPr>
        <p:txBody>
          <a:bodyPr lIns="0" tIns="0" rIns="0" bIns="0" anchor="ctr"/>
          <a:lstStyle/>
          <a:p>
            <a:pPr>
              <a:defRPr sz="3200" b="0">
                <a:solidFill>
                  <a:srgbClr val="E8ECF2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76" name="Creative concept series v1"/>
          <p:cNvSpPr txBox="1"/>
          <p:nvPr/>
        </p:nvSpPr>
        <p:spPr>
          <a:xfrm>
            <a:off x="4032468" y="1966360"/>
            <a:ext cx="4211420" cy="3311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lvl1pPr>
          </a:lstStyle>
          <a:p>
            <a:r>
              <a:rPr dirty="0">
                <a:latin typeface="Roboto Light" pitchFamily="2" charset="0"/>
                <a:ea typeface="Roboto Light" pitchFamily="2" charset="0"/>
              </a:rPr>
              <a:t>Creative concept series v1</a:t>
            </a:r>
          </a:p>
        </p:txBody>
      </p:sp>
      <p:pic>
        <p:nvPicPr>
          <p:cNvPr id="77" name="capitan logo_black.png" descr="capitan logo_black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53576" y="1782762"/>
            <a:ext cx="1524001" cy="621197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81" name="Group"/>
          <p:cNvGrpSpPr/>
          <p:nvPr/>
        </p:nvGrpSpPr>
        <p:grpSpPr>
          <a:xfrm>
            <a:off x="1270000" y="11683669"/>
            <a:ext cx="2256817" cy="331116"/>
            <a:chOff x="0" y="0"/>
            <a:chExt cx="2256816" cy="331115"/>
          </a:xfrm>
        </p:grpSpPr>
        <p:sp>
          <p:nvSpPr>
            <p:cNvPr id="78" name="Next Slide"/>
            <p:cNvSpPr txBox="1"/>
            <p:nvPr/>
          </p:nvSpPr>
          <p:spPr>
            <a:xfrm>
              <a:off x="885646" y="0"/>
              <a:ext cx="1371170" cy="3311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>
                <a:lnSpc>
                  <a:spcPct val="150000"/>
                </a:lnSpc>
                <a:defRPr sz="1600" b="0">
                  <a:solidFill>
                    <a:srgbClr val="677180"/>
                  </a:solidFill>
                  <a:latin typeface="Aileron Light"/>
                  <a:ea typeface="Aileron Light"/>
                  <a:cs typeface="Aileron Light"/>
                  <a:sym typeface="Aileron Light"/>
                </a:defRPr>
              </a:lvl1pPr>
            </a:lstStyle>
            <a:p>
              <a:r>
                <a:rPr dirty="0">
                  <a:latin typeface="Roboto Light" pitchFamily="2" charset="0"/>
                  <a:ea typeface="Roboto Light" pitchFamily="2" charset="0"/>
                </a:rPr>
                <a:t>Next Slide</a:t>
              </a:r>
            </a:p>
          </p:txBody>
        </p:sp>
        <p:sp>
          <p:nvSpPr>
            <p:cNvPr id="80" name="Line"/>
            <p:cNvSpPr/>
            <p:nvPr/>
          </p:nvSpPr>
          <p:spPr>
            <a:xfrm>
              <a:off x="0" y="127000"/>
              <a:ext cx="699235" cy="0"/>
            </a:xfrm>
            <a:prstGeom prst="line">
              <a:avLst/>
            </a:prstGeom>
            <a:noFill/>
            <a:ln w="12700" cap="flat">
              <a:solidFill>
                <a:srgbClr val="DCE0E6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grpSp>
        <p:nvGrpSpPr>
          <p:cNvPr id="87" name="Group"/>
          <p:cNvGrpSpPr/>
          <p:nvPr/>
        </p:nvGrpSpPr>
        <p:grpSpPr>
          <a:xfrm>
            <a:off x="20498395" y="11683669"/>
            <a:ext cx="2615605" cy="254001"/>
            <a:chOff x="0" y="0"/>
            <a:chExt cx="2615604" cy="254000"/>
          </a:xfrm>
        </p:grpSpPr>
        <p:sp>
          <p:nvSpPr>
            <p:cNvPr id="82" name="Shape"/>
            <p:cNvSpPr/>
            <p:nvPr/>
          </p:nvSpPr>
          <p:spPr>
            <a:xfrm>
              <a:off x="474133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5929" y="7018"/>
                  </a:moveTo>
                  <a:cubicBezTo>
                    <a:pt x="15539" y="7246"/>
                    <a:pt x="15108" y="7411"/>
                    <a:pt x="14650" y="7500"/>
                  </a:cubicBezTo>
                  <a:cubicBezTo>
                    <a:pt x="14282" y="7114"/>
                    <a:pt x="13759" y="6874"/>
                    <a:pt x="13179" y="6874"/>
                  </a:cubicBezTo>
                  <a:cubicBezTo>
                    <a:pt x="12067" y="6874"/>
                    <a:pt x="11165" y="7762"/>
                    <a:pt x="11165" y="8856"/>
                  </a:cubicBezTo>
                  <a:cubicBezTo>
                    <a:pt x="11165" y="9011"/>
                    <a:pt x="11183" y="9162"/>
                    <a:pt x="11217" y="9308"/>
                  </a:cubicBezTo>
                  <a:cubicBezTo>
                    <a:pt x="9543" y="9225"/>
                    <a:pt x="8059" y="8436"/>
                    <a:pt x="7065" y="7236"/>
                  </a:cubicBezTo>
                  <a:cubicBezTo>
                    <a:pt x="6892" y="7530"/>
                    <a:pt x="6793" y="7869"/>
                    <a:pt x="6793" y="8233"/>
                  </a:cubicBezTo>
                  <a:cubicBezTo>
                    <a:pt x="6793" y="8921"/>
                    <a:pt x="7148" y="9528"/>
                    <a:pt x="7689" y="9883"/>
                  </a:cubicBezTo>
                  <a:cubicBezTo>
                    <a:pt x="7359" y="9873"/>
                    <a:pt x="7048" y="9784"/>
                    <a:pt x="6776" y="9635"/>
                  </a:cubicBezTo>
                  <a:cubicBezTo>
                    <a:pt x="6776" y="9644"/>
                    <a:pt x="6776" y="9651"/>
                    <a:pt x="6776" y="9660"/>
                  </a:cubicBezTo>
                  <a:cubicBezTo>
                    <a:pt x="6776" y="10621"/>
                    <a:pt x="7471" y="11422"/>
                    <a:pt x="8392" y="11604"/>
                  </a:cubicBezTo>
                  <a:cubicBezTo>
                    <a:pt x="8223" y="11650"/>
                    <a:pt x="8045" y="11673"/>
                    <a:pt x="7861" y="11673"/>
                  </a:cubicBezTo>
                  <a:cubicBezTo>
                    <a:pt x="7732" y="11673"/>
                    <a:pt x="7605" y="11661"/>
                    <a:pt x="7483" y="11638"/>
                  </a:cubicBezTo>
                  <a:cubicBezTo>
                    <a:pt x="7739" y="12426"/>
                    <a:pt x="8483" y="12999"/>
                    <a:pt x="9364" y="13015"/>
                  </a:cubicBezTo>
                  <a:cubicBezTo>
                    <a:pt x="8674" y="13547"/>
                    <a:pt x="7806" y="13863"/>
                    <a:pt x="6862" y="13863"/>
                  </a:cubicBezTo>
                  <a:cubicBezTo>
                    <a:pt x="6699" y="13863"/>
                    <a:pt x="6540" y="13855"/>
                    <a:pt x="6382" y="13837"/>
                  </a:cubicBezTo>
                  <a:cubicBezTo>
                    <a:pt x="7274" y="14398"/>
                    <a:pt x="8332" y="14727"/>
                    <a:pt x="9470" y="14727"/>
                  </a:cubicBezTo>
                  <a:cubicBezTo>
                    <a:pt x="13175" y="14727"/>
                    <a:pt x="15201" y="11706"/>
                    <a:pt x="15201" y="9086"/>
                  </a:cubicBezTo>
                  <a:cubicBezTo>
                    <a:pt x="15201" y="9000"/>
                    <a:pt x="15199" y="8915"/>
                    <a:pt x="15195" y="8830"/>
                  </a:cubicBezTo>
                  <a:cubicBezTo>
                    <a:pt x="15588" y="8550"/>
                    <a:pt x="15930" y="8201"/>
                    <a:pt x="16200" y="7804"/>
                  </a:cubicBezTo>
                  <a:cubicBezTo>
                    <a:pt x="15839" y="7961"/>
                    <a:pt x="15451" y="8067"/>
                    <a:pt x="15043" y="8115"/>
                  </a:cubicBezTo>
                  <a:cubicBezTo>
                    <a:pt x="15459" y="7870"/>
                    <a:pt x="15778" y="7482"/>
                    <a:pt x="15929" y="7018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83" name="Shape"/>
            <p:cNvSpPr/>
            <p:nvPr/>
          </p:nvSpPr>
          <p:spPr>
            <a:xfrm>
              <a:off x="0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76" y="8468"/>
                  </a:moveTo>
                  <a:cubicBezTo>
                    <a:pt x="11776" y="8071"/>
                    <a:pt x="11817" y="7858"/>
                    <a:pt x="12428" y="7858"/>
                  </a:cubicBezTo>
                  <a:lnTo>
                    <a:pt x="13244" y="7858"/>
                  </a:lnTo>
                  <a:lnTo>
                    <a:pt x="13244" y="6381"/>
                  </a:lnTo>
                  <a:lnTo>
                    <a:pt x="11938" y="6381"/>
                  </a:lnTo>
                  <a:cubicBezTo>
                    <a:pt x="10369" y="6381"/>
                    <a:pt x="9816" y="7120"/>
                    <a:pt x="9816" y="8363"/>
                  </a:cubicBezTo>
                  <a:lnTo>
                    <a:pt x="9816" y="9322"/>
                  </a:lnTo>
                  <a:lnTo>
                    <a:pt x="8837" y="9322"/>
                  </a:lnTo>
                  <a:lnTo>
                    <a:pt x="8837" y="10800"/>
                  </a:lnTo>
                  <a:lnTo>
                    <a:pt x="9816" y="10800"/>
                  </a:lnTo>
                  <a:lnTo>
                    <a:pt x="9816" y="15219"/>
                  </a:lnTo>
                  <a:lnTo>
                    <a:pt x="11774" y="15219"/>
                  </a:lnTo>
                  <a:lnTo>
                    <a:pt x="11774" y="10800"/>
                  </a:lnTo>
                  <a:lnTo>
                    <a:pt x="13081" y="10800"/>
                  </a:lnTo>
                  <a:lnTo>
                    <a:pt x="13254" y="9322"/>
                  </a:lnTo>
                  <a:lnTo>
                    <a:pt x="11774" y="9322"/>
                  </a:lnTo>
                  <a:cubicBezTo>
                    <a:pt x="11774" y="9322"/>
                    <a:pt x="11776" y="8468"/>
                    <a:pt x="11776" y="8468"/>
                  </a:cubicBezTo>
                  <a:close/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84" name="Shape"/>
            <p:cNvSpPr/>
            <p:nvPr/>
          </p:nvSpPr>
          <p:spPr>
            <a:xfrm>
              <a:off x="948267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moveTo>
                    <a:pt x="10672" y="6382"/>
                  </a:moveTo>
                  <a:cubicBezTo>
                    <a:pt x="10464" y="6409"/>
                    <a:pt x="10255" y="6435"/>
                    <a:pt x="10045" y="6460"/>
                  </a:cubicBezTo>
                  <a:cubicBezTo>
                    <a:pt x="9652" y="6558"/>
                    <a:pt x="9223" y="6650"/>
                    <a:pt x="8905" y="6836"/>
                  </a:cubicBezTo>
                  <a:cubicBezTo>
                    <a:pt x="8055" y="7333"/>
                    <a:pt x="7467" y="7913"/>
                    <a:pt x="7073" y="8856"/>
                  </a:cubicBezTo>
                  <a:cubicBezTo>
                    <a:pt x="7009" y="9009"/>
                    <a:pt x="7007" y="9157"/>
                    <a:pt x="6960" y="9326"/>
                  </a:cubicBezTo>
                  <a:cubicBezTo>
                    <a:pt x="6658" y="10425"/>
                    <a:pt x="7194" y="11563"/>
                    <a:pt x="7844" y="11956"/>
                  </a:cubicBezTo>
                  <a:cubicBezTo>
                    <a:pt x="7969" y="12032"/>
                    <a:pt x="8254" y="12166"/>
                    <a:pt x="8358" y="11987"/>
                  </a:cubicBezTo>
                  <a:cubicBezTo>
                    <a:pt x="8416" y="11889"/>
                    <a:pt x="8403" y="11758"/>
                    <a:pt x="8439" y="11643"/>
                  </a:cubicBezTo>
                  <a:cubicBezTo>
                    <a:pt x="8462" y="11568"/>
                    <a:pt x="8536" y="11425"/>
                    <a:pt x="8519" y="11330"/>
                  </a:cubicBezTo>
                  <a:cubicBezTo>
                    <a:pt x="8490" y="11170"/>
                    <a:pt x="8318" y="11068"/>
                    <a:pt x="8246" y="10939"/>
                  </a:cubicBezTo>
                  <a:cubicBezTo>
                    <a:pt x="8099" y="10677"/>
                    <a:pt x="8092" y="10444"/>
                    <a:pt x="8020" y="10093"/>
                  </a:cubicBezTo>
                  <a:cubicBezTo>
                    <a:pt x="8026" y="10046"/>
                    <a:pt x="8031" y="9999"/>
                    <a:pt x="8037" y="9952"/>
                  </a:cubicBezTo>
                  <a:cubicBezTo>
                    <a:pt x="8058" y="9559"/>
                    <a:pt x="8124" y="9276"/>
                    <a:pt x="8246" y="8997"/>
                  </a:cubicBezTo>
                  <a:cubicBezTo>
                    <a:pt x="8601" y="8177"/>
                    <a:pt x="9172" y="7720"/>
                    <a:pt x="10094" y="7447"/>
                  </a:cubicBezTo>
                  <a:cubicBezTo>
                    <a:pt x="10300" y="7386"/>
                    <a:pt x="10882" y="7288"/>
                    <a:pt x="11187" y="7353"/>
                  </a:cubicBezTo>
                  <a:cubicBezTo>
                    <a:pt x="11369" y="7385"/>
                    <a:pt x="11551" y="7415"/>
                    <a:pt x="11733" y="7447"/>
                  </a:cubicBezTo>
                  <a:cubicBezTo>
                    <a:pt x="12393" y="7655"/>
                    <a:pt x="12874" y="8038"/>
                    <a:pt x="13131" y="8637"/>
                  </a:cubicBezTo>
                  <a:cubicBezTo>
                    <a:pt x="13292" y="9010"/>
                    <a:pt x="13339" y="9724"/>
                    <a:pt x="13227" y="10203"/>
                  </a:cubicBezTo>
                  <a:cubicBezTo>
                    <a:pt x="13174" y="10429"/>
                    <a:pt x="13183" y="10624"/>
                    <a:pt x="13115" y="10829"/>
                  </a:cubicBezTo>
                  <a:cubicBezTo>
                    <a:pt x="12865" y="11589"/>
                    <a:pt x="12498" y="12293"/>
                    <a:pt x="11668" y="12488"/>
                  </a:cubicBezTo>
                  <a:cubicBezTo>
                    <a:pt x="11121" y="12618"/>
                    <a:pt x="10711" y="12284"/>
                    <a:pt x="10576" y="11941"/>
                  </a:cubicBezTo>
                  <a:cubicBezTo>
                    <a:pt x="10538" y="11846"/>
                    <a:pt x="10474" y="11677"/>
                    <a:pt x="10512" y="11518"/>
                  </a:cubicBezTo>
                  <a:cubicBezTo>
                    <a:pt x="10656" y="10901"/>
                    <a:pt x="10865" y="10349"/>
                    <a:pt x="11026" y="9733"/>
                  </a:cubicBezTo>
                  <a:cubicBezTo>
                    <a:pt x="11179" y="9146"/>
                    <a:pt x="10888" y="8683"/>
                    <a:pt x="10431" y="8575"/>
                  </a:cubicBezTo>
                  <a:cubicBezTo>
                    <a:pt x="9863" y="8439"/>
                    <a:pt x="9424" y="8966"/>
                    <a:pt x="9274" y="9310"/>
                  </a:cubicBezTo>
                  <a:cubicBezTo>
                    <a:pt x="9155" y="9584"/>
                    <a:pt x="9083" y="10089"/>
                    <a:pt x="9177" y="10453"/>
                  </a:cubicBezTo>
                  <a:cubicBezTo>
                    <a:pt x="9207" y="10569"/>
                    <a:pt x="9347" y="10878"/>
                    <a:pt x="9322" y="10986"/>
                  </a:cubicBezTo>
                  <a:cubicBezTo>
                    <a:pt x="9213" y="11462"/>
                    <a:pt x="9088" y="11974"/>
                    <a:pt x="8953" y="12442"/>
                  </a:cubicBezTo>
                  <a:cubicBezTo>
                    <a:pt x="8812" y="12929"/>
                    <a:pt x="8736" y="13427"/>
                    <a:pt x="8599" y="13898"/>
                  </a:cubicBezTo>
                  <a:cubicBezTo>
                    <a:pt x="8536" y="14114"/>
                    <a:pt x="8539" y="14346"/>
                    <a:pt x="8487" y="14571"/>
                  </a:cubicBezTo>
                  <a:lnTo>
                    <a:pt x="8487" y="14900"/>
                  </a:lnTo>
                  <a:cubicBezTo>
                    <a:pt x="8440" y="15108"/>
                    <a:pt x="8475" y="15478"/>
                    <a:pt x="8519" y="15683"/>
                  </a:cubicBezTo>
                  <a:cubicBezTo>
                    <a:pt x="8547" y="15815"/>
                    <a:pt x="8502" y="15978"/>
                    <a:pt x="8567" y="16074"/>
                  </a:cubicBezTo>
                  <a:cubicBezTo>
                    <a:pt x="8568" y="16144"/>
                    <a:pt x="8577" y="16160"/>
                    <a:pt x="8599" y="16200"/>
                  </a:cubicBezTo>
                  <a:cubicBezTo>
                    <a:pt x="8800" y="16194"/>
                    <a:pt x="9078" y="15665"/>
                    <a:pt x="9177" y="15511"/>
                  </a:cubicBezTo>
                  <a:cubicBezTo>
                    <a:pt x="9369" y="15216"/>
                    <a:pt x="9546" y="14901"/>
                    <a:pt x="9692" y="14556"/>
                  </a:cubicBezTo>
                  <a:cubicBezTo>
                    <a:pt x="9823" y="14245"/>
                    <a:pt x="9844" y="13901"/>
                    <a:pt x="9949" y="13569"/>
                  </a:cubicBezTo>
                  <a:cubicBezTo>
                    <a:pt x="10025" y="13329"/>
                    <a:pt x="10133" y="13049"/>
                    <a:pt x="10158" y="12786"/>
                  </a:cubicBezTo>
                  <a:lnTo>
                    <a:pt x="10174" y="12786"/>
                  </a:lnTo>
                  <a:cubicBezTo>
                    <a:pt x="10216" y="12930"/>
                    <a:pt x="10367" y="13035"/>
                    <a:pt x="10480" y="13115"/>
                  </a:cubicBezTo>
                  <a:cubicBezTo>
                    <a:pt x="10833" y="13367"/>
                    <a:pt x="11441" y="13600"/>
                    <a:pt x="12102" y="13444"/>
                  </a:cubicBezTo>
                  <a:cubicBezTo>
                    <a:pt x="12850" y="13267"/>
                    <a:pt x="13446" y="12916"/>
                    <a:pt x="13838" y="12394"/>
                  </a:cubicBezTo>
                  <a:cubicBezTo>
                    <a:pt x="14127" y="12011"/>
                    <a:pt x="14345" y="11567"/>
                    <a:pt x="14513" y="11064"/>
                  </a:cubicBezTo>
                  <a:cubicBezTo>
                    <a:pt x="14596" y="10817"/>
                    <a:pt x="14613" y="10543"/>
                    <a:pt x="14674" y="10281"/>
                  </a:cubicBezTo>
                  <a:cubicBezTo>
                    <a:pt x="14827" y="9624"/>
                    <a:pt x="14623" y="8833"/>
                    <a:pt x="14433" y="8402"/>
                  </a:cubicBezTo>
                  <a:cubicBezTo>
                    <a:pt x="13856" y="7098"/>
                    <a:pt x="12630" y="6354"/>
                    <a:pt x="10672" y="6382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85" name="Shape"/>
            <p:cNvSpPr/>
            <p:nvPr/>
          </p:nvSpPr>
          <p:spPr>
            <a:xfrm>
              <a:off x="1422400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725" y="7359"/>
                  </a:moveTo>
                  <a:lnTo>
                    <a:pt x="13743" y="7359"/>
                  </a:lnTo>
                  <a:lnTo>
                    <a:pt x="13743" y="8833"/>
                  </a:lnTo>
                  <a:lnTo>
                    <a:pt x="12265" y="8833"/>
                  </a:lnTo>
                  <a:lnTo>
                    <a:pt x="12265" y="9816"/>
                  </a:lnTo>
                  <a:lnTo>
                    <a:pt x="13743" y="9816"/>
                  </a:lnTo>
                  <a:lnTo>
                    <a:pt x="13743" y="11283"/>
                  </a:lnTo>
                  <a:lnTo>
                    <a:pt x="14725" y="11283"/>
                  </a:lnTo>
                  <a:lnTo>
                    <a:pt x="14725" y="9816"/>
                  </a:lnTo>
                  <a:lnTo>
                    <a:pt x="16205" y="9816"/>
                  </a:lnTo>
                  <a:lnTo>
                    <a:pt x="16205" y="8833"/>
                  </a:lnTo>
                  <a:lnTo>
                    <a:pt x="14725" y="8833"/>
                  </a:lnTo>
                  <a:cubicBezTo>
                    <a:pt x="14725" y="8833"/>
                    <a:pt x="14725" y="7359"/>
                    <a:pt x="14725" y="7359"/>
                  </a:cubicBezTo>
                  <a:close/>
                  <a:moveTo>
                    <a:pt x="9321" y="13946"/>
                  </a:moveTo>
                  <a:cubicBezTo>
                    <a:pt x="8620" y="13946"/>
                    <a:pt x="8071" y="13495"/>
                    <a:pt x="8071" y="12919"/>
                  </a:cubicBezTo>
                  <a:cubicBezTo>
                    <a:pt x="8071" y="12392"/>
                    <a:pt x="8713" y="11929"/>
                    <a:pt x="9446" y="11929"/>
                  </a:cubicBezTo>
                  <a:lnTo>
                    <a:pt x="9446" y="11723"/>
                  </a:lnTo>
                  <a:lnTo>
                    <a:pt x="9447" y="11723"/>
                  </a:lnTo>
                  <a:lnTo>
                    <a:pt x="9465" y="11929"/>
                  </a:lnTo>
                  <a:cubicBezTo>
                    <a:pt x="9624" y="11930"/>
                    <a:pt x="9777" y="11954"/>
                    <a:pt x="9922" y="12000"/>
                  </a:cubicBezTo>
                  <a:lnTo>
                    <a:pt x="10067" y="12104"/>
                  </a:lnTo>
                  <a:cubicBezTo>
                    <a:pt x="10440" y="12371"/>
                    <a:pt x="10637" y="12521"/>
                    <a:pt x="10695" y="12764"/>
                  </a:cubicBezTo>
                  <a:cubicBezTo>
                    <a:pt x="10710" y="12827"/>
                    <a:pt x="10717" y="12891"/>
                    <a:pt x="10717" y="12954"/>
                  </a:cubicBezTo>
                  <a:cubicBezTo>
                    <a:pt x="10717" y="13612"/>
                    <a:pt x="10247" y="13946"/>
                    <a:pt x="9321" y="13946"/>
                  </a:cubicBezTo>
                  <a:moveTo>
                    <a:pt x="8542" y="8739"/>
                  </a:moveTo>
                  <a:cubicBezTo>
                    <a:pt x="8495" y="8362"/>
                    <a:pt x="8574" y="8014"/>
                    <a:pt x="8754" y="7806"/>
                  </a:cubicBezTo>
                  <a:cubicBezTo>
                    <a:pt x="8864" y="7680"/>
                    <a:pt x="9006" y="7613"/>
                    <a:pt x="9164" y="7613"/>
                  </a:cubicBezTo>
                  <a:lnTo>
                    <a:pt x="9164" y="7409"/>
                  </a:lnTo>
                  <a:lnTo>
                    <a:pt x="9182" y="7613"/>
                  </a:lnTo>
                  <a:cubicBezTo>
                    <a:pt x="9653" y="7628"/>
                    <a:pt x="10105" y="8185"/>
                    <a:pt x="10189" y="8855"/>
                  </a:cubicBezTo>
                  <a:cubicBezTo>
                    <a:pt x="10237" y="9239"/>
                    <a:pt x="10155" y="9596"/>
                    <a:pt x="9970" y="9809"/>
                  </a:cubicBezTo>
                  <a:cubicBezTo>
                    <a:pt x="9860" y="9935"/>
                    <a:pt x="9722" y="10002"/>
                    <a:pt x="9550" y="10001"/>
                  </a:cubicBezTo>
                  <a:lnTo>
                    <a:pt x="9549" y="10001"/>
                  </a:lnTo>
                  <a:cubicBezTo>
                    <a:pt x="9087" y="9988"/>
                    <a:pt x="8626" y="9409"/>
                    <a:pt x="8542" y="8739"/>
                  </a:cubicBezTo>
                  <a:moveTo>
                    <a:pt x="10838" y="11196"/>
                  </a:moveTo>
                  <a:cubicBezTo>
                    <a:pt x="10586" y="11009"/>
                    <a:pt x="10351" y="10732"/>
                    <a:pt x="10342" y="10646"/>
                  </a:cubicBezTo>
                  <a:cubicBezTo>
                    <a:pt x="10342" y="10499"/>
                    <a:pt x="10342" y="10431"/>
                    <a:pt x="10689" y="10148"/>
                  </a:cubicBezTo>
                  <a:cubicBezTo>
                    <a:pt x="11138" y="9780"/>
                    <a:pt x="11386" y="9295"/>
                    <a:pt x="11386" y="8784"/>
                  </a:cubicBezTo>
                  <a:cubicBezTo>
                    <a:pt x="11386" y="8342"/>
                    <a:pt x="11262" y="7947"/>
                    <a:pt x="11050" y="7659"/>
                  </a:cubicBezTo>
                  <a:lnTo>
                    <a:pt x="11238" y="7659"/>
                  </a:lnTo>
                  <a:lnTo>
                    <a:pt x="12276" y="6873"/>
                  </a:lnTo>
                  <a:lnTo>
                    <a:pt x="9463" y="6873"/>
                  </a:lnTo>
                  <a:cubicBezTo>
                    <a:pt x="8335" y="6873"/>
                    <a:pt x="7345" y="7759"/>
                    <a:pt x="7345" y="8769"/>
                  </a:cubicBezTo>
                  <a:cubicBezTo>
                    <a:pt x="7345" y="9812"/>
                    <a:pt x="8109" y="10605"/>
                    <a:pt x="9137" y="10648"/>
                  </a:cubicBezTo>
                  <a:cubicBezTo>
                    <a:pt x="9121" y="10722"/>
                    <a:pt x="9113" y="10795"/>
                    <a:pt x="9113" y="10868"/>
                  </a:cubicBezTo>
                  <a:cubicBezTo>
                    <a:pt x="9113" y="11018"/>
                    <a:pt x="9147" y="11162"/>
                    <a:pt x="9216" y="11300"/>
                  </a:cubicBezTo>
                  <a:cubicBezTo>
                    <a:pt x="7943" y="11309"/>
                    <a:pt x="6870" y="12161"/>
                    <a:pt x="6870" y="13167"/>
                  </a:cubicBezTo>
                  <a:cubicBezTo>
                    <a:pt x="6870" y="14071"/>
                    <a:pt x="7903" y="14727"/>
                    <a:pt x="9325" y="14727"/>
                  </a:cubicBezTo>
                  <a:cubicBezTo>
                    <a:pt x="10861" y="14727"/>
                    <a:pt x="11690" y="13766"/>
                    <a:pt x="11690" y="12860"/>
                  </a:cubicBezTo>
                  <a:cubicBezTo>
                    <a:pt x="11690" y="12108"/>
                    <a:pt x="11459" y="11656"/>
                    <a:pt x="10838" y="11196"/>
                  </a:cubicBezTo>
                  <a:moveTo>
                    <a:pt x="10800" y="20618"/>
                  </a:move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8"/>
                    <a:pt x="5378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86" name="Line"/>
            <p:cNvSpPr/>
            <p:nvPr/>
          </p:nvSpPr>
          <p:spPr>
            <a:xfrm>
              <a:off x="1916369" y="127000"/>
              <a:ext cx="699236" cy="0"/>
            </a:xfrm>
            <a:prstGeom prst="line">
              <a:avLst/>
            </a:prstGeom>
            <a:noFill/>
            <a:ln w="12700" cap="flat">
              <a:solidFill>
                <a:srgbClr val="DCE0E6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sp>
        <p:nvSpPr>
          <p:cNvPr id="8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Roboto regular" pitchFamily="2" charset="0"/>
                <a:ea typeface="Roboto regular" pitchFamily="2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10028300" y="3047338"/>
            <a:ext cx="4064001" cy="7620662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</p:spPr>
        <p:txBody>
          <a:bodyPr/>
          <a:lstStyle>
            <a:lvl1pPr algn="l">
              <a:defRPr sz="2400"/>
            </a:lvl1pPr>
          </a:lstStyle>
          <a:p>
            <a:r>
              <a:rPr lang="en-US"/>
              <a:t>Drag To Upload Image</a:t>
            </a:r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14092300" y="3047338"/>
            <a:ext cx="4064001" cy="7620662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</p:spPr>
        <p:txBody>
          <a:bodyPr/>
          <a:lstStyle>
            <a:lvl1pPr algn="l">
              <a:defRPr sz="2400"/>
            </a:lvl1pPr>
          </a:lstStyle>
          <a:p>
            <a:r>
              <a:rPr lang="en-US"/>
              <a:t>Drag To Upload Image</a:t>
            </a:r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18156304" y="3047338"/>
            <a:ext cx="4064001" cy="7620662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</p:spPr>
        <p:txBody>
          <a:bodyPr/>
          <a:lstStyle>
            <a:lvl1pPr algn="l">
              <a:defRPr sz="2400"/>
            </a:lvl1pPr>
          </a:lstStyle>
          <a:p>
            <a:r>
              <a:rPr lang="en-US"/>
              <a:t>Drag To Upload Image</a:t>
            </a:r>
          </a:p>
        </p:txBody>
      </p:sp>
    </p:spTree>
    <p:extLst>
      <p:ext uri="{BB962C8B-B14F-4D97-AF65-F5344CB8AC3E}">
        <p14:creationId xmlns:p14="http://schemas.microsoft.com/office/powerpoint/2010/main" val="431343964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ackground Style 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Rectangle"/>
          <p:cNvSpPr/>
          <p:nvPr/>
        </p:nvSpPr>
        <p:spPr>
          <a:xfrm>
            <a:off x="-1" y="6858000"/>
            <a:ext cx="24384001" cy="6858000"/>
          </a:xfrm>
          <a:prstGeom prst="rect">
            <a:avLst/>
          </a:prstGeom>
          <a:solidFill>
            <a:srgbClr val="DCE0E6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96" name="Rectangle"/>
          <p:cNvSpPr/>
          <p:nvPr/>
        </p:nvSpPr>
        <p:spPr>
          <a:xfrm>
            <a:off x="1270000" y="1267750"/>
            <a:ext cx="21844000" cy="11180500"/>
          </a:xfrm>
          <a:prstGeom prst="rect">
            <a:avLst/>
          </a:prstGeom>
          <a:solidFill>
            <a:srgbClr val="F6F9FF"/>
          </a:solidFill>
          <a:ln w="12700">
            <a:miter lim="400000"/>
          </a:ln>
          <a:effectLst>
            <a:outerShdw blurRad="254000" dist="25400" dir="2700000" rotWithShape="0">
              <a:srgbClr val="1F2125">
                <a:alpha val="15000"/>
              </a:srgbClr>
            </a:outerShdw>
          </a:effectLst>
        </p:spPr>
        <p:txBody>
          <a:bodyPr lIns="0" tIns="0" rIns="0" bIns="0" anchor="ctr"/>
          <a:lstStyle/>
          <a:p>
            <a:pPr>
              <a:defRPr sz="3200" b="0">
                <a:solidFill>
                  <a:srgbClr val="E8ECF2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97" name="Creative concept series v1"/>
          <p:cNvSpPr txBox="1"/>
          <p:nvPr/>
        </p:nvSpPr>
        <p:spPr>
          <a:xfrm>
            <a:off x="4032468" y="1966360"/>
            <a:ext cx="4799112" cy="3311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lvl1pPr>
          </a:lstStyle>
          <a:p>
            <a:r>
              <a:rPr dirty="0">
                <a:latin typeface="Roboto Light" pitchFamily="2" charset="0"/>
                <a:ea typeface="Roboto Light" pitchFamily="2" charset="0"/>
              </a:rPr>
              <a:t>Creative concept series v1</a:t>
            </a:r>
          </a:p>
        </p:txBody>
      </p:sp>
      <p:pic>
        <p:nvPicPr>
          <p:cNvPr id="98" name="capitan logo_black.png" descr="capitan logo_black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53576" y="1782762"/>
            <a:ext cx="1524001" cy="621197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02" name="Group"/>
          <p:cNvGrpSpPr/>
          <p:nvPr/>
        </p:nvGrpSpPr>
        <p:grpSpPr>
          <a:xfrm>
            <a:off x="1270000" y="11683669"/>
            <a:ext cx="2129815" cy="331116"/>
            <a:chOff x="0" y="0"/>
            <a:chExt cx="2129814" cy="331115"/>
          </a:xfrm>
        </p:grpSpPr>
        <p:sp>
          <p:nvSpPr>
            <p:cNvPr id="99" name="Next Slide"/>
            <p:cNvSpPr txBox="1"/>
            <p:nvPr/>
          </p:nvSpPr>
          <p:spPr>
            <a:xfrm>
              <a:off x="885646" y="0"/>
              <a:ext cx="1244168" cy="3311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>
                <a:lnSpc>
                  <a:spcPct val="150000"/>
                </a:lnSpc>
                <a:defRPr sz="1600" b="0">
                  <a:solidFill>
                    <a:srgbClr val="677180"/>
                  </a:solidFill>
                  <a:latin typeface="Aileron Light"/>
                  <a:ea typeface="Aileron Light"/>
                  <a:cs typeface="Aileron Light"/>
                  <a:sym typeface="Aileron Light"/>
                </a:defRPr>
              </a:lvl1pPr>
            </a:lstStyle>
            <a:p>
              <a:r>
                <a:rPr dirty="0">
                  <a:latin typeface="Roboto Light" pitchFamily="2" charset="0"/>
                  <a:ea typeface="Roboto Light" pitchFamily="2" charset="0"/>
                </a:rPr>
                <a:t>Next Slide</a:t>
              </a:r>
            </a:p>
          </p:txBody>
        </p:sp>
        <p:sp>
          <p:nvSpPr>
            <p:cNvPr id="101" name="Line"/>
            <p:cNvSpPr/>
            <p:nvPr/>
          </p:nvSpPr>
          <p:spPr>
            <a:xfrm>
              <a:off x="0" y="127000"/>
              <a:ext cx="699235" cy="0"/>
            </a:xfrm>
            <a:prstGeom prst="line">
              <a:avLst/>
            </a:prstGeom>
            <a:noFill/>
            <a:ln w="12700" cap="flat">
              <a:solidFill>
                <a:srgbClr val="DCE0E6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grpSp>
        <p:nvGrpSpPr>
          <p:cNvPr id="108" name="Group"/>
          <p:cNvGrpSpPr/>
          <p:nvPr/>
        </p:nvGrpSpPr>
        <p:grpSpPr>
          <a:xfrm>
            <a:off x="20498395" y="11683669"/>
            <a:ext cx="2615605" cy="254001"/>
            <a:chOff x="0" y="0"/>
            <a:chExt cx="2615604" cy="254000"/>
          </a:xfrm>
        </p:grpSpPr>
        <p:sp>
          <p:nvSpPr>
            <p:cNvPr id="103" name="Shape"/>
            <p:cNvSpPr/>
            <p:nvPr/>
          </p:nvSpPr>
          <p:spPr>
            <a:xfrm>
              <a:off x="474133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5929" y="7018"/>
                  </a:moveTo>
                  <a:cubicBezTo>
                    <a:pt x="15539" y="7246"/>
                    <a:pt x="15108" y="7411"/>
                    <a:pt x="14650" y="7500"/>
                  </a:cubicBezTo>
                  <a:cubicBezTo>
                    <a:pt x="14282" y="7114"/>
                    <a:pt x="13759" y="6874"/>
                    <a:pt x="13179" y="6874"/>
                  </a:cubicBezTo>
                  <a:cubicBezTo>
                    <a:pt x="12067" y="6874"/>
                    <a:pt x="11165" y="7762"/>
                    <a:pt x="11165" y="8856"/>
                  </a:cubicBezTo>
                  <a:cubicBezTo>
                    <a:pt x="11165" y="9011"/>
                    <a:pt x="11183" y="9162"/>
                    <a:pt x="11217" y="9308"/>
                  </a:cubicBezTo>
                  <a:cubicBezTo>
                    <a:pt x="9543" y="9225"/>
                    <a:pt x="8059" y="8436"/>
                    <a:pt x="7065" y="7236"/>
                  </a:cubicBezTo>
                  <a:cubicBezTo>
                    <a:pt x="6892" y="7530"/>
                    <a:pt x="6793" y="7869"/>
                    <a:pt x="6793" y="8233"/>
                  </a:cubicBezTo>
                  <a:cubicBezTo>
                    <a:pt x="6793" y="8921"/>
                    <a:pt x="7148" y="9528"/>
                    <a:pt x="7689" y="9883"/>
                  </a:cubicBezTo>
                  <a:cubicBezTo>
                    <a:pt x="7359" y="9873"/>
                    <a:pt x="7048" y="9784"/>
                    <a:pt x="6776" y="9635"/>
                  </a:cubicBezTo>
                  <a:cubicBezTo>
                    <a:pt x="6776" y="9644"/>
                    <a:pt x="6776" y="9651"/>
                    <a:pt x="6776" y="9660"/>
                  </a:cubicBezTo>
                  <a:cubicBezTo>
                    <a:pt x="6776" y="10621"/>
                    <a:pt x="7471" y="11422"/>
                    <a:pt x="8392" y="11604"/>
                  </a:cubicBezTo>
                  <a:cubicBezTo>
                    <a:pt x="8223" y="11650"/>
                    <a:pt x="8045" y="11673"/>
                    <a:pt x="7861" y="11673"/>
                  </a:cubicBezTo>
                  <a:cubicBezTo>
                    <a:pt x="7732" y="11673"/>
                    <a:pt x="7605" y="11661"/>
                    <a:pt x="7483" y="11638"/>
                  </a:cubicBezTo>
                  <a:cubicBezTo>
                    <a:pt x="7739" y="12426"/>
                    <a:pt x="8483" y="12999"/>
                    <a:pt x="9364" y="13015"/>
                  </a:cubicBezTo>
                  <a:cubicBezTo>
                    <a:pt x="8674" y="13547"/>
                    <a:pt x="7806" y="13863"/>
                    <a:pt x="6862" y="13863"/>
                  </a:cubicBezTo>
                  <a:cubicBezTo>
                    <a:pt x="6699" y="13863"/>
                    <a:pt x="6540" y="13855"/>
                    <a:pt x="6382" y="13837"/>
                  </a:cubicBezTo>
                  <a:cubicBezTo>
                    <a:pt x="7274" y="14398"/>
                    <a:pt x="8332" y="14727"/>
                    <a:pt x="9470" y="14727"/>
                  </a:cubicBezTo>
                  <a:cubicBezTo>
                    <a:pt x="13175" y="14727"/>
                    <a:pt x="15201" y="11706"/>
                    <a:pt x="15201" y="9086"/>
                  </a:cubicBezTo>
                  <a:cubicBezTo>
                    <a:pt x="15201" y="9000"/>
                    <a:pt x="15199" y="8915"/>
                    <a:pt x="15195" y="8830"/>
                  </a:cubicBezTo>
                  <a:cubicBezTo>
                    <a:pt x="15588" y="8550"/>
                    <a:pt x="15930" y="8201"/>
                    <a:pt x="16200" y="7804"/>
                  </a:cubicBezTo>
                  <a:cubicBezTo>
                    <a:pt x="15839" y="7961"/>
                    <a:pt x="15451" y="8067"/>
                    <a:pt x="15043" y="8115"/>
                  </a:cubicBezTo>
                  <a:cubicBezTo>
                    <a:pt x="15459" y="7870"/>
                    <a:pt x="15778" y="7482"/>
                    <a:pt x="15929" y="7018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04" name="Shape"/>
            <p:cNvSpPr/>
            <p:nvPr/>
          </p:nvSpPr>
          <p:spPr>
            <a:xfrm>
              <a:off x="0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76" y="8468"/>
                  </a:moveTo>
                  <a:cubicBezTo>
                    <a:pt x="11776" y="8071"/>
                    <a:pt x="11817" y="7858"/>
                    <a:pt x="12428" y="7858"/>
                  </a:cubicBezTo>
                  <a:lnTo>
                    <a:pt x="13244" y="7858"/>
                  </a:lnTo>
                  <a:lnTo>
                    <a:pt x="13244" y="6381"/>
                  </a:lnTo>
                  <a:lnTo>
                    <a:pt x="11938" y="6381"/>
                  </a:lnTo>
                  <a:cubicBezTo>
                    <a:pt x="10369" y="6381"/>
                    <a:pt x="9816" y="7120"/>
                    <a:pt x="9816" y="8363"/>
                  </a:cubicBezTo>
                  <a:lnTo>
                    <a:pt x="9816" y="9322"/>
                  </a:lnTo>
                  <a:lnTo>
                    <a:pt x="8837" y="9322"/>
                  </a:lnTo>
                  <a:lnTo>
                    <a:pt x="8837" y="10800"/>
                  </a:lnTo>
                  <a:lnTo>
                    <a:pt x="9816" y="10800"/>
                  </a:lnTo>
                  <a:lnTo>
                    <a:pt x="9816" y="15219"/>
                  </a:lnTo>
                  <a:lnTo>
                    <a:pt x="11774" y="15219"/>
                  </a:lnTo>
                  <a:lnTo>
                    <a:pt x="11774" y="10800"/>
                  </a:lnTo>
                  <a:lnTo>
                    <a:pt x="13081" y="10800"/>
                  </a:lnTo>
                  <a:lnTo>
                    <a:pt x="13254" y="9322"/>
                  </a:lnTo>
                  <a:lnTo>
                    <a:pt x="11774" y="9322"/>
                  </a:lnTo>
                  <a:cubicBezTo>
                    <a:pt x="11774" y="9322"/>
                    <a:pt x="11776" y="8468"/>
                    <a:pt x="11776" y="8468"/>
                  </a:cubicBezTo>
                  <a:close/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05" name="Shape"/>
            <p:cNvSpPr/>
            <p:nvPr/>
          </p:nvSpPr>
          <p:spPr>
            <a:xfrm>
              <a:off x="948267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moveTo>
                    <a:pt x="10672" y="6382"/>
                  </a:moveTo>
                  <a:cubicBezTo>
                    <a:pt x="10464" y="6409"/>
                    <a:pt x="10255" y="6435"/>
                    <a:pt x="10045" y="6460"/>
                  </a:cubicBezTo>
                  <a:cubicBezTo>
                    <a:pt x="9652" y="6558"/>
                    <a:pt x="9223" y="6650"/>
                    <a:pt x="8905" y="6836"/>
                  </a:cubicBezTo>
                  <a:cubicBezTo>
                    <a:pt x="8055" y="7333"/>
                    <a:pt x="7467" y="7913"/>
                    <a:pt x="7073" y="8856"/>
                  </a:cubicBezTo>
                  <a:cubicBezTo>
                    <a:pt x="7009" y="9009"/>
                    <a:pt x="7007" y="9157"/>
                    <a:pt x="6960" y="9326"/>
                  </a:cubicBezTo>
                  <a:cubicBezTo>
                    <a:pt x="6658" y="10425"/>
                    <a:pt x="7194" y="11563"/>
                    <a:pt x="7844" y="11956"/>
                  </a:cubicBezTo>
                  <a:cubicBezTo>
                    <a:pt x="7969" y="12032"/>
                    <a:pt x="8254" y="12166"/>
                    <a:pt x="8358" y="11987"/>
                  </a:cubicBezTo>
                  <a:cubicBezTo>
                    <a:pt x="8416" y="11889"/>
                    <a:pt x="8403" y="11758"/>
                    <a:pt x="8439" y="11643"/>
                  </a:cubicBezTo>
                  <a:cubicBezTo>
                    <a:pt x="8462" y="11568"/>
                    <a:pt x="8536" y="11425"/>
                    <a:pt x="8519" y="11330"/>
                  </a:cubicBezTo>
                  <a:cubicBezTo>
                    <a:pt x="8490" y="11170"/>
                    <a:pt x="8318" y="11068"/>
                    <a:pt x="8246" y="10939"/>
                  </a:cubicBezTo>
                  <a:cubicBezTo>
                    <a:pt x="8099" y="10677"/>
                    <a:pt x="8092" y="10444"/>
                    <a:pt x="8020" y="10093"/>
                  </a:cubicBezTo>
                  <a:cubicBezTo>
                    <a:pt x="8026" y="10046"/>
                    <a:pt x="8031" y="9999"/>
                    <a:pt x="8037" y="9952"/>
                  </a:cubicBezTo>
                  <a:cubicBezTo>
                    <a:pt x="8058" y="9559"/>
                    <a:pt x="8124" y="9276"/>
                    <a:pt x="8246" y="8997"/>
                  </a:cubicBezTo>
                  <a:cubicBezTo>
                    <a:pt x="8601" y="8177"/>
                    <a:pt x="9172" y="7720"/>
                    <a:pt x="10094" y="7447"/>
                  </a:cubicBezTo>
                  <a:cubicBezTo>
                    <a:pt x="10300" y="7386"/>
                    <a:pt x="10882" y="7288"/>
                    <a:pt x="11187" y="7353"/>
                  </a:cubicBezTo>
                  <a:cubicBezTo>
                    <a:pt x="11369" y="7385"/>
                    <a:pt x="11551" y="7415"/>
                    <a:pt x="11733" y="7447"/>
                  </a:cubicBezTo>
                  <a:cubicBezTo>
                    <a:pt x="12393" y="7655"/>
                    <a:pt x="12874" y="8038"/>
                    <a:pt x="13131" y="8637"/>
                  </a:cubicBezTo>
                  <a:cubicBezTo>
                    <a:pt x="13292" y="9010"/>
                    <a:pt x="13339" y="9724"/>
                    <a:pt x="13227" y="10203"/>
                  </a:cubicBezTo>
                  <a:cubicBezTo>
                    <a:pt x="13174" y="10429"/>
                    <a:pt x="13183" y="10624"/>
                    <a:pt x="13115" y="10829"/>
                  </a:cubicBezTo>
                  <a:cubicBezTo>
                    <a:pt x="12865" y="11589"/>
                    <a:pt x="12498" y="12293"/>
                    <a:pt x="11668" y="12488"/>
                  </a:cubicBezTo>
                  <a:cubicBezTo>
                    <a:pt x="11121" y="12618"/>
                    <a:pt x="10711" y="12284"/>
                    <a:pt x="10576" y="11941"/>
                  </a:cubicBezTo>
                  <a:cubicBezTo>
                    <a:pt x="10538" y="11846"/>
                    <a:pt x="10474" y="11677"/>
                    <a:pt x="10512" y="11518"/>
                  </a:cubicBezTo>
                  <a:cubicBezTo>
                    <a:pt x="10656" y="10901"/>
                    <a:pt x="10865" y="10349"/>
                    <a:pt x="11026" y="9733"/>
                  </a:cubicBezTo>
                  <a:cubicBezTo>
                    <a:pt x="11179" y="9146"/>
                    <a:pt x="10888" y="8683"/>
                    <a:pt x="10431" y="8575"/>
                  </a:cubicBezTo>
                  <a:cubicBezTo>
                    <a:pt x="9863" y="8439"/>
                    <a:pt x="9424" y="8966"/>
                    <a:pt x="9274" y="9310"/>
                  </a:cubicBezTo>
                  <a:cubicBezTo>
                    <a:pt x="9155" y="9584"/>
                    <a:pt x="9083" y="10089"/>
                    <a:pt x="9177" y="10453"/>
                  </a:cubicBezTo>
                  <a:cubicBezTo>
                    <a:pt x="9207" y="10569"/>
                    <a:pt x="9347" y="10878"/>
                    <a:pt x="9322" y="10986"/>
                  </a:cubicBezTo>
                  <a:cubicBezTo>
                    <a:pt x="9213" y="11462"/>
                    <a:pt x="9088" y="11974"/>
                    <a:pt x="8953" y="12442"/>
                  </a:cubicBezTo>
                  <a:cubicBezTo>
                    <a:pt x="8812" y="12929"/>
                    <a:pt x="8736" y="13427"/>
                    <a:pt x="8599" y="13898"/>
                  </a:cubicBezTo>
                  <a:cubicBezTo>
                    <a:pt x="8536" y="14114"/>
                    <a:pt x="8539" y="14346"/>
                    <a:pt x="8487" y="14571"/>
                  </a:cubicBezTo>
                  <a:lnTo>
                    <a:pt x="8487" y="14900"/>
                  </a:lnTo>
                  <a:cubicBezTo>
                    <a:pt x="8440" y="15108"/>
                    <a:pt x="8475" y="15478"/>
                    <a:pt x="8519" y="15683"/>
                  </a:cubicBezTo>
                  <a:cubicBezTo>
                    <a:pt x="8547" y="15815"/>
                    <a:pt x="8502" y="15978"/>
                    <a:pt x="8567" y="16074"/>
                  </a:cubicBezTo>
                  <a:cubicBezTo>
                    <a:pt x="8568" y="16144"/>
                    <a:pt x="8577" y="16160"/>
                    <a:pt x="8599" y="16200"/>
                  </a:cubicBezTo>
                  <a:cubicBezTo>
                    <a:pt x="8800" y="16194"/>
                    <a:pt x="9078" y="15665"/>
                    <a:pt x="9177" y="15511"/>
                  </a:cubicBezTo>
                  <a:cubicBezTo>
                    <a:pt x="9369" y="15216"/>
                    <a:pt x="9546" y="14901"/>
                    <a:pt x="9692" y="14556"/>
                  </a:cubicBezTo>
                  <a:cubicBezTo>
                    <a:pt x="9823" y="14245"/>
                    <a:pt x="9844" y="13901"/>
                    <a:pt x="9949" y="13569"/>
                  </a:cubicBezTo>
                  <a:cubicBezTo>
                    <a:pt x="10025" y="13329"/>
                    <a:pt x="10133" y="13049"/>
                    <a:pt x="10158" y="12786"/>
                  </a:cubicBezTo>
                  <a:lnTo>
                    <a:pt x="10174" y="12786"/>
                  </a:lnTo>
                  <a:cubicBezTo>
                    <a:pt x="10216" y="12930"/>
                    <a:pt x="10367" y="13035"/>
                    <a:pt x="10480" y="13115"/>
                  </a:cubicBezTo>
                  <a:cubicBezTo>
                    <a:pt x="10833" y="13367"/>
                    <a:pt x="11441" y="13600"/>
                    <a:pt x="12102" y="13444"/>
                  </a:cubicBezTo>
                  <a:cubicBezTo>
                    <a:pt x="12850" y="13267"/>
                    <a:pt x="13446" y="12916"/>
                    <a:pt x="13838" y="12394"/>
                  </a:cubicBezTo>
                  <a:cubicBezTo>
                    <a:pt x="14127" y="12011"/>
                    <a:pt x="14345" y="11567"/>
                    <a:pt x="14513" y="11064"/>
                  </a:cubicBezTo>
                  <a:cubicBezTo>
                    <a:pt x="14596" y="10817"/>
                    <a:pt x="14613" y="10543"/>
                    <a:pt x="14674" y="10281"/>
                  </a:cubicBezTo>
                  <a:cubicBezTo>
                    <a:pt x="14827" y="9624"/>
                    <a:pt x="14623" y="8833"/>
                    <a:pt x="14433" y="8402"/>
                  </a:cubicBezTo>
                  <a:cubicBezTo>
                    <a:pt x="13856" y="7098"/>
                    <a:pt x="12630" y="6354"/>
                    <a:pt x="10672" y="6382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06" name="Shape"/>
            <p:cNvSpPr/>
            <p:nvPr/>
          </p:nvSpPr>
          <p:spPr>
            <a:xfrm>
              <a:off x="1422400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725" y="7359"/>
                  </a:moveTo>
                  <a:lnTo>
                    <a:pt x="13743" y="7359"/>
                  </a:lnTo>
                  <a:lnTo>
                    <a:pt x="13743" y="8833"/>
                  </a:lnTo>
                  <a:lnTo>
                    <a:pt x="12265" y="8833"/>
                  </a:lnTo>
                  <a:lnTo>
                    <a:pt x="12265" y="9816"/>
                  </a:lnTo>
                  <a:lnTo>
                    <a:pt x="13743" y="9816"/>
                  </a:lnTo>
                  <a:lnTo>
                    <a:pt x="13743" y="11283"/>
                  </a:lnTo>
                  <a:lnTo>
                    <a:pt x="14725" y="11283"/>
                  </a:lnTo>
                  <a:lnTo>
                    <a:pt x="14725" y="9816"/>
                  </a:lnTo>
                  <a:lnTo>
                    <a:pt x="16205" y="9816"/>
                  </a:lnTo>
                  <a:lnTo>
                    <a:pt x="16205" y="8833"/>
                  </a:lnTo>
                  <a:lnTo>
                    <a:pt x="14725" y="8833"/>
                  </a:lnTo>
                  <a:cubicBezTo>
                    <a:pt x="14725" y="8833"/>
                    <a:pt x="14725" y="7359"/>
                    <a:pt x="14725" y="7359"/>
                  </a:cubicBezTo>
                  <a:close/>
                  <a:moveTo>
                    <a:pt x="9321" y="13946"/>
                  </a:moveTo>
                  <a:cubicBezTo>
                    <a:pt x="8620" y="13946"/>
                    <a:pt x="8071" y="13495"/>
                    <a:pt x="8071" y="12919"/>
                  </a:cubicBezTo>
                  <a:cubicBezTo>
                    <a:pt x="8071" y="12392"/>
                    <a:pt x="8713" y="11929"/>
                    <a:pt x="9446" y="11929"/>
                  </a:cubicBezTo>
                  <a:lnTo>
                    <a:pt x="9446" y="11723"/>
                  </a:lnTo>
                  <a:lnTo>
                    <a:pt x="9447" y="11723"/>
                  </a:lnTo>
                  <a:lnTo>
                    <a:pt x="9465" y="11929"/>
                  </a:lnTo>
                  <a:cubicBezTo>
                    <a:pt x="9624" y="11930"/>
                    <a:pt x="9777" y="11954"/>
                    <a:pt x="9922" y="12000"/>
                  </a:cubicBezTo>
                  <a:lnTo>
                    <a:pt x="10067" y="12104"/>
                  </a:lnTo>
                  <a:cubicBezTo>
                    <a:pt x="10440" y="12371"/>
                    <a:pt x="10637" y="12521"/>
                    <a:pt x="10695" y="12764"/>
                  </a:cubicBezTo>
                  <a:cubicBezTo>
                    <a:pt x="10710" y="12827"/>
                    <a:pt x="10717" y="12891"/>
                    <a:pt x="10717" y="12954"/>
                  </a:cubicBezTo>
                  <a:cubicBezTo>
                    <a:pt x="10717" y="13612"/>
                    <a:pt x="10247" y="13946"/>
                    <a:pt x="9321" y="13946"/>
                  </a:cubicBezTo>
                  <a:moveTo>
                    <a:pt x="8542" y="8739"/>
                  </a:moveTo>
                  <a:cubicBezTo>
                    <a:pt x="8495" y="8362"/>
                    <a:pt x="8574" y="8014"/>
                    <a:pt x="8754" y="7806"/>
                  </a:cubicBezTo>
                  <a:cubicBezTo>
                    <a:pt x="8864" y="7680"/>
                    <a:pt x="9006" y="7613"/>
                    <a:pt x="9164" y="7613"/>
                  </a:cubicBezTo>
                  <a:lnTo>
                    <a:pt x="9164" y="7409"/>
                  </a:lnTo>
                  <a:lnTo>
                    <a:pt x="9182" y="7613"/>
                  </a:lnTo>
                  <a:cubicBezTo>
                    <a:pt x="9653" y="7628"/>
                    <a:pt x="10105" y="8185"/>
                    <a:pt x="10189" y="8855"/>
                  </a:cubicBezTo>
                  <a:cubicBezTo>
                    <a:pt x="10237" y="9239"/>
                    <a:pt x="10155" y="9596"/>
                    <a:pt x="9970" y="9809"/>
                  </a:cubicBezTo>
                  <a:cubicBezTo>
                    <a:pt x="9860" y="9935"/>
                    <a:pt x="9722" y="10002"/>
                    <a:pt x="9550" y="10001"/>
                  </a:cubicBezTo>
                  <a:lnTo>
                    <a:pt x="9549" y="10001"/>
                  </a:lnTo>
                  <a:cubicBezTo>
                    <a:pt x="9087" y="9988"/>
                    <a:pt x="8626" y="9409"/>
                    <a:pt x="8542" y="8739"/>
                  </a:cubicBezTo>
                  <a:moveTo>
                    <a:pt x="10838" y="11196"/>
                  </a:moveTo>
                  <a:cubicBezTo>
                    <a:pt x="10586" y="11009"/>
                    <a:pt x="10351" y="10732"/>
                    <a:pt x="10342" y="10646"/>
                  </a:cubicBezTo>
                  <a:cubicBezTo>
                    <a:pt x="10342" y="10499"/>
                    <a:pt x="10342" y="10431"/>
                    <a:pt x="10689" y="10148"/>
                  </a:cubicBezTo>
                  <a:cubicBezTo>
                    <a:pt x="11138" y="9780"/>
                    <a:pt x="11386" y="9295"/>
                    <a:pt x="11386" y="8784"/>
                  </a:cubicBezTo>
                  <a:cubicBezTo>
                    <a:pt x="11386" y="8342"/>
                    <a:pt x="11262" y="7947"/>
                    <a:pt x="11050" y="7659"/>
                  </a:cubicBezTo>
                  <a:lnTo>
                    <a:pt x="11238" y="7659"/>
                  </a:lnTo>
                  <a:lnTo>
                    <a:pt x="12276" y="6873"/>
                  </a:lnTo>
                  <a:lnTo>
                    <a:pt x="9463" y="6873"/>
                  </a:lnTo>
                  <a:cubicBezTo>
                    <a:pt x="8335" y="6873"/>
                    <a:pt x="7345" y="7759"/>
                    <a:pt x="7345" y="8769"/>
                  </a:cubicBezTo>
                  <a:cubicBezTo>
                    <a:pt x="7345" y="9812"/>
                    <a:pt x="8109" y="10605"/>
                    <a:pt x="9137" y="10648"/>
                  </a:cubicBezTo>
                  <a:cubicBezTo>
                    <a:pt x="9121" y="10722"/>
                    <a:pt x="9113" y="10795"/>
                    <a:pt x="9113" y="10868"/>
                  </a:cubicBezTo>
                  <a:cubicBezTo>
                    <a:pt x="9113" y="11018"/>
                    <a:pt x="9147" y="11162"/>
                    <a:pt x="9216" y="11300"/>
                  </a:cubicBezTo>
                  <a:cubicBezTo>
                    <a:pt x="7943" y="11309"/>
                    <a:pt x="6870" y="12161"/>
                    <a:pt x="6870" y="13167"/>
                  </a:cubicBezTo>
                  <a:cubicBezTo>
                    <a:pt x="6870" y="14071"/>
                    <a:pt x="7903" y="14727"/>
                    <a:pt x="9325" y="14727"/>
                  </a:cubicBezTo>
                  <a:cubicBezTo>
                    <a:pt x="10861" y="14727"/>
                    <a:pt x="11690" y="13766"/>
                    <a:pt x="11690" y="12860"/>
                  </a:cubicBezTo>
                  <a:cubicBezTo>
                    <a:pt x="11690" y="12108"/>
                    <a:pt x="11459" y="11656"/>
                    <a:pt x="10838" y="11196"/>
                  </a:cubicBezTo>
                  <a:moveTo>
                    <a:pt x="10800" y="20618"/>
                  </a:move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8"/>
                    <a:pt x="5378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07" name="Line"/>
            <p:cNvSpPr/>
            <p:nvPr/>
          </p:nvSpPr>
          <p:spPr>
            <a:xfrm>
              <a:off x="1916369" y="127000"/>
              <a:ext cx="699236" cy="0"/>
            </a:xfrm>
            <a:prstGeom prst="line">
              <a:avLst/>
            </a:prstGeom>
            <a:noFill/>
            <a:ln w="12700" cap="flat">
              <a:solidFill>
                <a:srgbClr val="DCE0E6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sp>
        <p:nvSpPr>
          <p:cNvPr id="10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Roboto regular" pitchFamily="2" charset="0"/>
                <a:ea typeface="Roboto regular" pitchFamily="2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ackground Style 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Rectangle"/>
          <p:cNvSpPr/>
          <p:nvPr/>
        </p:nvSpPr>
        <p:spPr>
          <a:xfrm>
            <a:off x="-1" y="6858000"/>
            <a:ext cx="24384001" cy="6858000"/>
          </a:xfrm>
          <a:prstGeom prst="rect">
            <a:avLst/>
          </a:prstGeom>
          <a:solidFill>
            <a:srgbClr val="1F2125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17" name="Rectangle"/>
          <p:cNvSpPr/>
          <p:nvPr/>
        </p:nvSpPr>
        <p:spPr>
          <a:xfrm>
            <a:off x="1270000" y="1267750"/>
            <a:ext cx="21844000" cy="11180500"/>
          </a:xfrm>
          <a:prstGeom prst="rect">
            <a:avLst/>
          </a:prstGeom>
          <a:solidFill>
            <a:srgbClr val="F6F9FF"/>
          </a:solidFill>
          <a:ln w="12700">
            <a:miter lim="400000"/>
          </a:ln>
          <a:effectLst>
            <a:outerShdw blurRad="254000" dist="25400" dir="2700000" rotWithShape="0">
              <a:srgbClr val="1F2125">
                <a:alpha val="20000"/>
              </a:srgbClr>
            </a:outerShdw>
          </a:effectLst>
        </p:spPr>
        <p:txBody>
          <a:bodyPr lIns="0" tIns="0" rIns="0" bIns="0" anchor="ctr"/>
          <a:lstStyle/>
          <a:p>
            <a:pPr>
              <a:defRPr sz="3200" b="0">
                <a:solidFill>
                  <a:srgbClr val="E8ECF2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18" name="Creative concept series v1"/>
          <p:cNvSpPr txBox="1"/>
          <p:nvPr userDrawn="1"/>
        </p:nvSpPr>
        <p:spPr>
          <a:xfrm>
            <a:off x="4032468" y="1966360"/>
            <a:ext cx="4787682" cy="3311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lvl1pPr>
          </a:lstStyle>
          <a:p>
            <a:r>
              <a:rPr dirty="0">
                <a:latin typeface="Roboto Light" pitchFamily="2" charset="0"/>
                <a:ea typeface="Roboto Light" pitchFamily="2" charset="0"/>
              </a:rPr>
              <a:t>Creative concept series v1</a:t>
            </a:r>
          </a:p>
        </p:txBody>
      </p:sp>
      <p:pic>
        <p:nvPicPr>
          <p:cNvPr id="119" name="capitan logo_black.png" descr="capitan logo_black.png"/>
          <p:cNvPicPr>
            <a:picLocks noChangeAspect="1"/>
          </p:cNvPicPr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2153576" y="1782762"/>
            <a:ext cx="1524001" cy="621197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23" name="Group"/>
          <p:cNvGrpSpPr/>
          <p:nvPr/>
        </p:nvGrpSpPr>
        <p:grpSpPr>
          <a:xfrm>
            <a:off x="1270000" y="11683669"/>
            <a:ext cx="2256818" cy="331116"/>
            <a:chOff x="0" y="0"/>
            <a:chExt cx="2256817" cy="331115"/>
          </a:xfrm>
        </p:grpSpPr>
        <p:sp>
          <p:nvSpPr>
            <p:cNvPr id="120" name="Next Slide"/>
            <p:cNvSpPr txBox="1"/>
            <p:nvPr/>
          </p:nvSpPr>
          <p:spPr>
            <a:xfrm>
              <a:off x="885646" y="0"/>
              <a:ext cx="1371171" cy="3311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>
                <a:lnSpc>
                  <a:spcPct val="150000"/>
                </a:lnSpc>
                <a:defRPr sz="1600" b="0">
                  <a:solidFill>
                    <a:srgbClr val="677180"/>
                  </a:solidFill>
                  <a:latin typeface="Aileron Light"/>
                  <a:ea typeface="Aileron Light"/>
                  <a:cs typeface="Aileron Light"/>
                  <a:sym typeface="Aileron Light"/>
                </a:defRPr>
              </a:lvl1pPr>
            </a:lstStyle>
            <a:p>
              <a:r>
                <a:rPr dirty="0">
                  <a:latin typeface="Roboto Light" pitchFamily="2" charset="0"/>
                  <a:ea typeface="Roboto Light" pitchFamily="2" charset="0"/>
                </a:rPr>
                <a:t>Next Slide</a:t>
              </a:r>
            </a:p>
          </p:txBody>
        </p:sp>
        <p:sp>
          <p:nvSpPr>
            <p:cNvPr id="122" name="Line"/>
            <p:cNvSpPr/>
            <p:nvPr/>
          </p:nvSpPr>
          <p:spPr>
            <a:xfrm>
              <a:off x="0" y="127000"/>
              <a:ext cx="699235" cy="0"/>
            </a:xfrm>
            <a:prstGeom prst="line">
              <a:avLst/>
            </a:prstGeom>
            <a:noFill/>
            <a:ln w="12700" cap="flat">
              <a:solidFill>
                <a:srgbClr val="DCE0E6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grpSp>
        <p:nvGrpSpPr>
          <p:cNvPr id="129" name="Group"/>
          <p:cNvGrpSpPr/>
          <p:nvPr/>
        </p:nvGrpSpPr>
        <p:grpSpPr>
          <a:xfrm>
            <a:off x="20498395" y="11683669"/>
            <a:ext cx="2615605" cy="254001"/>
            <a:chOff x="0" y="0"/>
            <a:chExt cx="2615604" cy="254000"/>
          </a:xfrm>
        </p:grpSpPr>
        <p:sp>
          <p:nvSpPr>
            <p:cNvPr id="124" name="Shape"/>
            <p:cNvSpPr/>
            <p:nvPr/>
          </p:nvSpPr>
          <p:spPr>
            <a:xfrm>
              <a:off x="474133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5929" y="7018"/>
                  </a:moveTo>
                  <a:cubicBezTo>
                    <a:pt x="15539" y="7246"/>
                    <a:pt x="15108" y="7411"/>
                    <a:pt x="14650" y="7500"/>
                  </a:cubicBezTo>
                  <a:cubicBezTo>
                    <a:pt x="14282" y="7114"/>
                    <a:pt x="13759" y="6874"/>
                    <a:pt x="13179" y="6874"/>
                  </a:cubicBezTo>
                  <a:cubicBezTo>
                    <a:pt x="12067" y="6874"/>
                    <a:pt x="11165" y="7762"/>
                    <a:pt x="11165" y="8856"/>
                  </a:cubicBezTo>
                  <a:cubicBezTo>
                    <a:pt x="11165" y="9011"/>
                    <a:pt x="11183" y="9162"/>
                    <a:pt x="11217" y="9308"/>
                  </a:cubicBezTo>
                  <a:cubicBezTo>
                    <a:pt x="9543" y="9225"/>
                    <a:pt x="8059" y="8436"/>
                    <a:pt x="7065" y="7236"/>
                  </a:cubicBezTo>
                  <a:cubicBezTo>
                    <a:pt x="6892" y="7530"/>
                    <a:pt x="6793" y="7869"/>
                    <a:pt x="6793" y="8233"/>
                  </a:cubicBezTo>
                  <a:cubicBezTo>
                    <a:pt x="6793" y="8921"/>
                    <a:pt x="7148" y="9528"/>
                    <a:pt x="7689" y="9883"/>
                  </a:cubicBezTo>
                  <a:cubicBezTo>
                    <a:pt x="7359" y="9873"/>
                    <a:pt x="7048" y="9784"/>
                    <a:pt x="6776" y="9635"/>
                  </a:cubicBezTo>
                  <a:cubicBezTo>
                    <a:pt x="6776" y="9644"/>
                    <a:pt x="6776" y="9651"/>
                    <a:pt x="6776" y="9660"/>
                  </a:cubicBezTo>
                  <a:cubicBezTo>
                    <a:pt x="6776" y="10621"/>
                    <a:pt x="7471" y="11422"/>
                    <a:pt x="8392" y="11604"/>
                  </a:cubicBezTo>
                  <a:cubicBezTo>
                    <a:pt x="8223" y="11650"/>
                    <a:pt x="8045" y="11673"/>
                    <a:pt x="7861" y="11673"/>
                  </a:cubicBezTo>
                  <a:cubicBezTo>
                    <a:pt x="7732" y="11673"/>
                    <a:pt x="7605" y="11661"/>
                    <a:pt x="7483" y="11638"/>
                  </a:cubicBezTo>
                  <a:cubicBezTo>
                    <a:pt x="7739" y="12426"/>
                    <a:pt x="8483" y="12999"/>
                    <a:pt x="9364" y="13015"/>
                  </a:cubicBezTo>
                  <a:cubicBezTo>
                    <a:pt x="8674" y="13547"/>
                    <a:pt x="7806" y="13863"/>
                    <a:pt x="6862" y="13863"/>
                  </a:cubicBezTo>
                  <a:cubicBezTo>
                    <a:pt x="6699" y="13863"/>
                    <a:pt x="6540" y="13855"/>
                    <a:pt x="6382" y="13837"/>
                  </a:cubicBezTo>
                  <a:cubicBezTo>
                    <a:pt x="7274" y="14398"/>
                    <a:pt x="8332" y="14727"/>
                    <a:pt x="9470" y="14727"/>
                  </a:cubicBezTo>
                  <a:cubicBezTo>
                    <a:pt x="13175" y="14727"/>
                    <a:pt x="15201" y="11706"/>
                    <a:pt x="15201" y="9086"/>
                  </a:cubicBezTo>
                  <a:cubicBezTo>
                    <a:pt x="15201" y="9000"/>
                    <a:pt x="15199" y="8915"/>
                    <a:pt x="15195" y="8830"/>
                  </a:cubicBezTo>
                  <a:cubicBezTo>
                    <a:pt x="15588" y="8550"/>
                    <a:pt x="15930" y="8201"/>
                    <a:pt x="16200" y="7804"/>
                  </a:cubicBezTo>
                  <a:cubicBezTo>
                    <a:pt x="15839" y="7961"/>
                    <a:pt x="15451" y="8067"/>
                    <a:pt x="15043" y="8115"/>
                  </a:cubicBezTo>
                  <a:cubicBezTo>
                    <a:pt x="15459" y="7870"/>
                    <a:pt x="15778" y="7482"/>
                    <a:pt x="15929" y="7018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25" name="Shape"/>
            <p:cNvSpPr/>
            <p:nvPr/>
          </p:nvSpPr>
          <p:spPr>
            <a:xfrm>
              <a:off x="0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76" y="8468"/>
                  </a:moveTo>
                  <a:cubicBezTo>
                    <a:pt x="11776" y="8071"/>
                    <a:pt x="11817" y="7858"/>
                    <a:pt x="12428" y="7858"/>
                  </a:cubicBezTo>
                  <a:lnTo>
                    <a:pt x="13244" y="7858"/>
                  </a:lnTo>
                  <a:lnTo>
                    <a:pt x="13244" y="6381"/>
                  </a:lnTo>
                  <a:lnTo>
                    <a:pt x="11938" y="6381"/>
                  </a:lnTo>
                  <a:cubicBezTo>
                    <a:pt x="10369" y="6381"/>
                    <a:pt x="9816" y="7120"/>
                    <a:pt x="9816" y="8363"/>
                  </a:cubicBezTo>
                  <a:lnTo>
                    <a:pt x="9816" y="9322"/>
                  </a:lnTo>
                  <a:lnTo>
                    <a:pt x="8837" y="9322"/>
                  </a:lnTo>
                  <a:lnTo>
                    <a:pt x="8837" y="10800"/>
                  </a:lnTo>
                  <a:lnTo>
                    <a:pt x="9816" y="10800"/>
                  </a:lnTo>
                  <a:lnTo>
                    <a:pt x="9816" y="15219"/>
                  </a:lnTo>
                  <a:lnTo>
                    <a:pt x="11774" y="15219"/>
                  </a:lnTo>
                  <a:lnTo>
                    <a:pt x="11774" y="10800"/>
                  </a:lnTo>
                  <a:lnTo>
                    <a:pt x="13081" y="10800"/>
                  </a:lnTo>
                  <a:lnTo>
                    <a:pt x="13254" y="9322"/>
                  </a:lnTo>
                  <a:lnTo>
                    <a:pt x="11774" y="9322"/>
                  </a:lnTo>
                  <a:cubicBezTo>
                    <a:pt x="11774" y="9322"/>
                    <a:pt x="11776" y="8468"/>
                    <a:pt x="11776" y="8468"/>
                  </a:cubicBezTo>
                  <a:close/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26" name="Shape"/>
            <p:cNvSpPr/>
            <p:nvPr/>
          </p:nvSpPr>
          <p:spPr>
            <a:xfrm>
              <a:off x="948267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moveTo>
                    <a:pt x="10672" y="6382"/>
                  </a:moveTo>
                  <a:cubicBezTo>
                    <a:pt x="10464" y="6409"/>
                    <a:pt x="10255" y="6435"/>
                    <a:pt x="10045" y="6460"/>
                  </a:cubicBezTo>
                  <a:cubicBezTo>
                    <a:pt x="9652" y="6558"/>
                    <a:pt x="9223" y="6650"/>
                    <a:pt x="8905" y="6836"/>
                  </a:cubicBezTo>
                  <a:cubicBezTo>
                    <a:pt x="8055" y="7333"/>
                    <a:pt x="7467" y="7913"/>
                    <a:pt x="7073" y="8856"/>
                  </a:cubicBezTo>
                  <a:cubicBezTo>
                    <a:pt x="7009" y="9009"/>
                    <a:pt x="7007" y="9157"/>
                    <a:pt x="6960" y="9326"/>
                  </a:cubicBezTo>
                  <a:cubicBezTo>
                    <a:pt x="6658" y="10425"/>
                    <a:pt x="7194" y="11563"/>
                    <a:pt x="7844" y="11956"/>
                  </a:cubicBezTo>
                  <a:cubicBezTo>
                    <a:pt x="7969" y="12032"/>
                    <a:pt x="8254" y="12166"/>
                    <a:pt x="8358" y="11987"/>
                  </a:cubicBezTo>
                  <a:cubicBezTo>
                    <a:pt x="8416" y="11889"/>
                    <a:pt x="8403" y="11758"/>
                    <a:pt x="8439" y="11643"/>
                  </a:cubicBezTo>
                  <a:cubicBezTo>
                    <a:pt x="8462" y="11568"/>
                    <a:pt x="8536" y="11425"/>
                    <a:pt x="8519" y="11330"/>
                  </a:cubicBezTo>
                  <a:cubicBezTo>
                    <a:pt x="8490" y="11170"/>
                    <a:pt x="8318" y="11068"/>
                    <a:pt x="8246" y="10939"/>
                  </a:cubicBezTo>
                  <a:cubicBezTo>
                    <a:pt x="8099" y="10677"/>
                    <a:pt x="8092" y="10444"/>
                    <a:pt x="8020" y="10093"/>
                  </a:cubicBezTo>
                  <a:cubicBezTo>
                    <a:pt x="8026" y="10046"/>
                    <a:pt x="8031" y="9999"/>
                    <a:pt x="8037" y="9952"/>
                  </a:cubicBezTo>
                  <a:cubicBezTo>
                    <a:pt x="8058" y="9559"/>
                    <a:pt x="8124" y="9276"/>
                    <a:pt x="8246" y="8997"/>
                  </a:cubicBezTo>
                  <a:cubicBezTo>
                    <a:pt x="8601" y="8177"/>
                    <a:pt x="9172" y="7720"/>
                    <a:pt x="10094" y="7447"/>
                  </a:cubicBezTo>
                  <a:cubicBezTo>
                    <a:pt x="10300" y="7386"/>
                    <a:pt x="10882" y="7288"/>
                    <a:pt x="11187" y="7353"/>
                  </a:cubicBezTo>
                  <a:cubicBezTo>
                    <a:pt x="11369" y="7385"/>
                    <a:pt x="11551" y="7415"/>
                    <a:pt x="11733" y="7447"/>
                  </a:cubicBezTo>
                  <a:cubicBezTo>
                    <a:pt x="12393" y="7655"/>
                    <a:pt x="12874" y="8038"/>
                    <a:pt x="13131" y="8637"/>
                  </a:cubicBezTo>
                  <a:cubicBezTo>
                    <a:pt x="13292" y="9010"/>
                    <a:pt x="13339" y="9724"/>
                    <a:pt x="13227" y="10203"/>
                  </a:cubicBezTo>
                  <a:cubicBezTo>
                    <a:pt x="13174" y="10429"/>
                    <a:pt x="13183" y="10624"/>
                    <a:pt x="13115" y="10829"/>
                  </a:cubicBezTo>
                  <a:cubicBezTo>
                    <a:pt x="12865" y="11589"/>
                    <a:pt x="12498" y="12293"/>
                    <a:pt x="11668" y="12488"/>
                  </a:cubicBezTo>
                  <a:cubicBezTo>
                    <a:pt x="11121" y="12618"/>
                    <a:pt x="10711" y="12284"/>
                    <a:pt x="10576" y="11941"/>
                  </a:cubicBezTo>
                  <a:cubicBezTo>
                    <a:pt x="10538" y="11846"/>
                    <a:pt x="10474" y="11677"/>
                    <a:pt x="10512" y="11518"/>
                  </a:cubicBezTo>
                  <a:cubicBezTo>
                    <a:pt x="10656" y="10901"/>
                    <a:pt x="10865" y="10349"/>
                    <a:pt x="11026" y="9733"/>
                  </a:cubicBezTo>
                  <a:cubicBezTo>
                    <a:pt x="11179" y="9146"/>
                    <a:pt x="10888" y="8683"/>
                    <a:pt x="10431" y="8575"/>
                  </a:cubicBezTo>
                  <a:cubicBezTo>
                    <a:pt x="9863" y="8439"/>
                    <a:pt x="9424" y="8966"/>
                    <a:pt x="9274" y="9310"/>
                  </a:cubicBezTo>
                  <a:cubicBezTo>
                    <a:pt x="9155" y="9584"/>
                    <a:pt x="9083" y="10089"/>
                    <a:pt x="9177" y="10453"/>
                  </a:cubicBezTo>
                  <a:cubicBezTo>
                    <a:pt x="9207" y="10569"/>
                    <a:pt x="9347" y="10878"/>
                    <a:pt x="9322" y="10986"/>
                  </a:cubicBezTo>
                  <a:cubicBezTo>
                    <a:pt x="9213" y="11462"/>
                    <a:pt x="9088" y="11974"/>
                    <a:pt x="8953" y="12442"/>
                  </a:cubicBezTo>
                  <a:cubicBezTo>
                    <a:pt x="8812" y="12929"/>
                    <a:pt x="8736" y="13427"/>
                    <a:pt x="8599" y="13898"/>
                  </a:cubicBezTo>
                  <a:cubicBezTo>
                    <a:pt x="8536" y="14114"/>
                    <a:pt x="8539" y="14346"/>
                    <a:pt x="8487" y="14571"/>
                  </a:cubicBezTo>
                  <a:lnTo>
                    <a:pt x="8487" y="14900"/>
                  </a:lnTo>
                  <a:cubicBezTo>
                    <a:pt x="8440" y="15108"/>
                    <a:pt x="8475" y="15478"/>
                    <a:pt x="8519" y="15683"/>
                  </a:cubicBezTo>
                  <a:cubicBezTo>
                    <a:pt x="8547" y="15815"/>
                    <a:pt x="8502" y="15978"/>
                    <a:pt x="8567" y="16074"/>
                  </a:cubicBezTo>
                  <a:cubicBezTo>
                    <a:pt x="8568" y="16144"/>
                    <a:pt x="8577" y="16160"/>
                    <a:pt x="8599" y="16200"/>
                  </a:cubicBezTo>
                  <a:cubicBezTo>
                    <a:pt x="8800" y="16194"/>
                    <a:pt x="9078" y="15665"/>
                    <a:pt x="9177" y="15511"/>
                  </a:cubicBezTo>
                  <a:cubicBezTo>
                    <a:pt x="9369" y="15216"/>
                    <a:pt x="9546" y="14901"/>
                    <a:pt x="9692" y="14556"/>
                  </a:cubicBezTo>
                  <a:cubicBezTo>
                    <a:pt x="9823" y="14245"/>
                    <a:pt x="9844" y="13901"/>
                    <a:pt x="9949" y="13569"/>
                  </a:cubicBezTo>
                  <a:cubicBezTo>
                    <a:pt x="10025" y="13329"/>
                    <a:pt x="10133" y="13049"/>
                    <a:pt x="10158" y="12786"/>
                  </a:cubicBezTo>
                  <a:lnTo>
                    <a:pt x="10174" y="12786"/>
                  </a:lnTo>
                  <a:cubicBezTo>
                    <a:pt x="10216" y="12930"/>
                    <a:pt x="10367" y="13035"/>
                    <a:pt x="10480" y="13115"/>
                  </a:cubicBezTo>
                  <a:cubicBezTo>
                    <a:pt x="10833" y="13367"/>
                    <a:pt x="11441" y="13600"/>
                    <a:pt x="12102" y="13444"/>
                  </a:cubicBezTo>
                  <a:cubicBezTo>
                    <a:pt x="12850" y="13267"/>
                    <a:pt x="13446" y="12916"/>
                    <a:pt x="13838" y="12394"/>
                  </a:cubicBezTo>
                  <a:cubicBezTo>
                    <a:pt x="14127" y="12011"/>
                    <a:pt x="14345" y="11567"/>
                    <a:pt x="14513" y="11064"/>
                  </a:cubicBezTo>
                  <a:cubicBezTo>
                    <a:pt x="14596" y="10817"/>
                    <a:pt x="14613" y="10543"/>
                    <a:pt x="14674" y="10281"/>
                  </a:cubicBezTo>
                  <a:cubicBezTo>
                    <a:pt x="14827" y="9624"/>
                    <a:pt x="14623" y="8833"/>
                    <a:pt x="14433" y="8402"/>
                  </a:cubicBezTo>
                  <a:cubicBezTo>
                    <a:pt x="13856" y="7098"/>
                    <a:pt x="12630" y="6354"/>
                    <a:pt x="10672" y="6382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27" name="Shape"/>
            <p:cNvSpPr/>
            <p:nvPr/>
          </p:nvSpPr>
          <p:spPr>
            <a:xfrm>
              <a:off x="1422400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725" y="7359"/>
                  </a:moveTo>
                  <a:lnTo>
                    <a:pt x="13743" y="7359"/>
                  </a:lnTo>
                  <a:lnTo>
                    <a:pt x="13743" y="8833"/>
                  </a:lnTo>
                  <a:lnTo>
                    <a:pt x="12265" y="8833"/>
                  </a:lnTo>
                  <a:lnTo>
                    <a:pt x="12265" y="9816"/>
                  </a:lnTo>
                  <a:lnTo>
                    <a:pt x="13743" y="9816"/>
                  </a:lnTo>
                  <a:lnTo>
                    <a:pt x="13743" y="11283"/>
                  </a:lnTo>
                  <a:lnTo>
                    <a:pt x="14725" y="11283"/>
                  </a:lnTo>
                  <a:lnTo>
                    <a:pt x="14725" y="9816"/>
                  </a:lnTo>
                  <a:lnTo>
                    <a:pt x="16205" y="9816"/>
                  </a:lnTo>
                  <a:lnTo>
                    <a:pt x="16205" y="8833"/>
                  </a:lnTo>
                  <a:lnTo>
                    <a:pt x="14725" y="8833"/>
                  </a:lnTo>
                  <a:cubicBezTo>
                    <a:pt x="14725" y="8833"/>
                    <a:pt x="14725" y="7359"/>
                    <a:pt x="14725" y="7359"/>
                  </a:cubicBezTo>
                  <a:close/>
                  <a:moveTo>
                    <a:pt x="9321" y="13946"/>
                  </a:moveTo>
                  <a:cubicBezTo>
                    <a:pt x="8620" y="13946"/>
                    <a:pt x="8071" y="13495"/>
                    <a:pt x="8071" y="12919"/>
                  </a:cubicBezTo>
                  <a:cubicBezTo>
                    <a:pt x="8071" y="12392"/>
                    <a:pt x="8713" y="11929"/>
                    <a:pt x="9446" y="11929"/>
                  </a:cubicBezTo>
                  <a:lnTo>
                    <a:pt x="9446" y="11723"/>
                  </a:lnTo>
                  <a:lnTo>
                    <a:pt x="9447" y="11723"/>
                  </a:lnTo>
                  <a:lnTo>
                    <a:pt x="9465" y="11929"/>
                  </a:lnTo>
                  <a:cubicBezTo>
                    <a:pt x="9624" y="11930"/>
                    <a:pt x="9777" y="11954"/>
                    <a:pt x="9922" y="12000"/>
                  </a:cubicBezTo>
                  <a:lnTo>
                    <a:pt x="10067" y="12104"/>
                  </a:lnTo>
                  <a:cubicBezTo>
                    <a:pt x="10440" y="12371"/>
                    <a:pt x="10637" y="12521"/>
                    <a:pt x="10695" y="12764"/>
                  </a:cubicBezTo>
                  <a:cubicBezTo>
                    <a:pt x="10710" y="12827"/>
                    <a:pt x="10717" y="12891"/>
                    <a:pt x="10717" y="12954"/>
                  </a:cubicBezTo>
                  <a:cubicBezTo>
                    <a:pt x="10717" y="13612"/>
                    <a:pt x="10247" y="13946"/>
                    <a:pt x="9321" y="13946"/>
                  </a:cubicBezTo>
                  <a:moveTo>
                    <a:pt x="8542" y="8739"/>
                  </a:moveTo>
                  <a:cubicBezTo>
                    <a:pt x="8495" y="8362"/>
                    <a:pt x="8574" y="8014"/>
                    <a:pt x="8754" y="7806"/>
                  </a:cubicBezTo>
                  <a:cubicBezTo>
                    <a:pt x="8864" y="7680"/>
                    <a:pt x="9006" y="7613"/>
                    <a:pt x="9164" y="7613"/>
                  </a:cubicBezTo>
                  <a:lnTo>
                    <a:pt x="9164" y="7409"/>
                  </a:lnTo>
                  <a:lnTo>
                    <a:pt x="9182" y="7613"/>
                  </a:lnTo>
                  <a:cubicBezTo>
                    <a:pt x="9653" y="7628"/>
                    <a:pt x="10105" y="8185"/>
                    <a:pt x="10189" y="8855"/>
                  </a:cubicBezTo>
                  <a:cubicBezTo>
                    <a:pt x="10237" y="9239"/>
                    <a:pt x="10155" y="9596"/>
                    <a:pt x="9970" y="9809"/>
                  </a:cubicBezTo>
                  <a:cubicBezTo>
                    <a:pt x="9860" y="9935"/>
                    <a:pt x="9722" y="10002"/>
                    <a:pt x="9550" y="10001"/>
                  </a:cubicBezTo>
                  <a:lnTo>
                    <a:pt x="9549" y="10001"/>
                  </a:lnTo>
                  <a:cubicBezTo>
                    <a:pt x="9087" y="9988"/>
                    <a:pt x="8626" y="9409"/>
                    <a:pt x="8542" y="8739"/>
                  </a:cubicBezTo>
                  <a:moveTo>
                    <a:pt x="10838" y="11196"/>
                  </a:moveTo>
                  <a:cubicBezTo>
                    <a:pt x="10586" y="11009"/>
                    <a:pt x="10351" y="10732"/>
                    <a:pt x="10342" y="10646"/>
                  </a:cubicBezTo>
                  <a:cubicBezTo>
                    <a:pt x="10342" y="10499"/>
                    <a:pt x="10342" y="10431"/>
                    <a:pt x="10689" y="10148"/>
                  </a:cubicBezTo>
                  <a:cubicBezTo>
                    <a:pt x="11138" y="9780"/>
                    <a:pt x="11386" y="9295"/>
                    <a:pt x="11386" y="8784"/>
                  </a:cubicBezTo>
                  <a:cubicBezTo>
                    <a:pt x="11386" y="8342"/>
                    <a:pt x="11262" y="7947"/>
                    <a:pt x="11050" y="7659"/>
                  </a:cubicBezTo>
                  <a:lnTo>
                    <a:pt x="11238" y="7659"/>
                  </a:lnTo>
                  <a:lnTo>
                    <a:pt x="12276" y="6873"/>
                  </a:lnTo>
                  <a:lnTo>
                    <a:pt x="9463" y="6873"/>
                  </a:lnTo>
                  <a:cubicBezTo>
                    <a:pt x="8335" y="6873"/>
                    <a:pt x="7345" y="7759"/>
                    <a:pt x="7345" y="8769"/>
                  </a:cubicBezTo>
                  <a:cubicBezTo>
                    <a:pt x="7345" y="9812"/>
                    <a:pt x="8109" y="10605"/>
                    <a:pt x="9137" y="10648"/>
                  </a:cubicBezTo>
                  <a:cubicBezTo>
                    <a:pt x="9121" y="10722"/>
                    <a:pt x="9113" y="10795"/>
                    <a:pt x="9113" y="10868"/>
                  </a:cubicBezTo>
                  <a:cubicBezTo>
                    <a:pt x="9113" y="11018"/>
                    <a:pt x="9147" y="11162"/>
                    <a:pt x="9216" y="11300"/>
                  </a:cubicBezTo>
                  <a:cubicBezTo>
                    <a:pt x="7943" y="11309"/>
                    <a:pt x="6870" y="12161"/>
                    <a:pt x="6870" y="13167"/>
                  </a:cubicBezTo>
                  <a:cubicBezTo>
                    <a:pt x="6870" y="14071"/>
                    <a:pt x="7903" y="14727"/>
                    <a:pt x="9325" y="14727"/>
                  </a:cubicBezTo>
                  <a:cubicBezTo>
                    <a:pt x="10861" y="14727"/>
                    <a:pt x="11690" y="13766"/>
                    <a:pt x="11690" y="12860"/>
                  </a:cubicBezTo>
                  <a:cubicBezTo>
                    <a:pt x="11690" y="12108"/>
                    <a:pt x="11459" y="11656"/>
                    <a:pt x="10838" y="11196"/>
                  </a:cubicBezTo>
                  <a:moveTo>
                    <a:pt x="10800" y="20618"/>
                  </a:move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8"/>
                    <a:pt x="5378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28" name="Line"/>
            <p:cNvSpPr/>
            <p:nvPr/>
          </p:nvSpPr>
          <p:spPr>
            <a:xfrm>
              <a:off x="1916369" y="127000"/>
              <a:ext cx="699236" cy="0"/>
            </a:xfrm>
            <a:prstGeom prst="line">
              <a:avLst/>
            </a:prstGeom>
            <a:noFill/>
            <a:ln w="12700" cap="flat">
              <a:solidFill>
                <a:srgbClr val="DCE0E6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sp>
        <p:nvSpPr>
          <p:cNvPr id="13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Roboto regular" pitchFamily="2" charset="0"/>
                <a:ea typeface="Roboto regular" pitchFamily="2" charset="0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sk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Rectangle"/>
          <p:cNvSpPr/>
          <p:nvPr/>
        </p:nvSpPr>
        <p:spPr>
          <a:xfrm>
            <a:off x="-1" y="6858000"/>
            <a:ext cx="24384001" cy="6858000"/>
          </a:xfrm>
          <a:prstGeom prst="rect">
            <a:avLst/>
          </a:prstGeom>
          <a:solidFill>
            <a:srgbClr val="1F2125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17" name="Rectangle"/>
          <p:cNvSpPr/>
          <p:nvPr/>
        </p:nvSpPr>
        <p:spPr>
          <a:xfrm>
            <a:off x="1270000" y="1267750"/>
            <a:ext cx="21844000" cy="11180500"/>
          </a:xfrm>
          <a:prstGeom prst="rect">
            <a:avLst/>
          </a:prstGeom>
          <a:solidFill>
            <a:srgbClr val="F6F9FF"/>
          </a:solidFill>
          <a:ln w="12700">
            <a:miter lim="400000"/>
          </a:ln>
          <a:effectLst>
            <a:outerShdw blurRad="254000" dist="25400" dir="2700000" rotWithShape="0">
              <a:srgbClr val="1F2125">
                <a:alpha val="20000"/>
              </a:srgbClr>
            </a:outerShdw>
          </a:effectLst>
        </p:spPr>
        <p:txBody>
          <a:bodyPr lIns="0" tIns="0" rIns="0" bIns="0" anchor="ctr"/>
          <a:lstStyle/>
          <a:p>
            <a:pPr>
              <a:defRPr sz="3200" b="0">
                <a:solidFill>
                  <a:srgbClr val="E8ECF2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grpSp>
        <p:nvGrpSpPr>
          <p:cNvPr id="129" name="Group"/>
          <p:cNvGrpSpPr/>
          <p:nvPr/>
        </p:nvGrpSpPr>
        <p:grpSpPr>
          <a:xfrm>
            <a:off x="20498395" y="11683669"/>
            <a:ext cx="2615605" cy="254001"/>
            <a:chOff x="0" y="0"/>
            <a:chExt cx="2615604" cy="254000"/>
          </a:xfrm>
        </p:grpSpPr>
        <p:sp>
          <p:nvSpPr>
            <p:cNvPr id="124" name="Shape"/>
            <p:cNvSpPr/>
            <p:nvPr/>
          </p:nvSpPr>
          <p:spPr>
            <a:xfrm>
              <a:off x="474133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5929" y="7018"/>
                  </a:moveTo>
                  <a:cubicBezTo>
                    <a:pt x="15539" y="7246"/>
                    <a:pt x="15108" y="7411"/>
                    <a:pt x="14650" y="7500"/>
                  </a:cubicBezTo>
                  <a:cubicBezTo>
                    <a:pt x="14282" y="7114"/>
                    <a:pt x="13759" y="6874"/>
                    <a:pt x="13179" y="6874"/>
                  </a:cubicBezTo>
                  <a:cubicBezTo>
                    <a:pt x="12067" y="6874"/>
                    <a:pt x="11165" y="7762"/>
                    <a:pt x="11165" y="8856"/>
                  </a:cubicBezTo>
                  <a:cubicBezTo>
                    <a:pt x="11165" y="9011"/>
                    <a:pt x="11183" y="9162"/>
                    <a:pt x="11217" y="9308"/>
                  </a:cubicBezTo>
                  <a:cubicBezTo>
                    <a:pt x="9543" y="9225"/>
                    <a:pt x="8059" y="8436"/>
                    <a:pt x="7065" y="7236"/>
                  </a:cubicBezTo>
                  <a:cubicBezTo>
                    <a:pt x="6892" y="7530"/>
                    <a:pt x="6793" y="7869"/>
                    <a:pt x="6793" y="8233"/>
                  </a:cubicBezTo>
                  <a:cubicBezTo>
                    <a:pt x="6793" y="8921"/>
                    <a:pt x="7148" y="9528"/>
                    <a:pt x="7689" y="9883"/>
                  </a:cubicBezTo>
                  <a:cubicBezTo>
                    <a:pt x="7359" y="9873"/>
                    <a:pt x="7048" y="9784"/>
                    <a:pt x="6776" y="9635"/>
                  </a:cubicBezTo>
                  <a:cubicBezTo>
                    <a:pt x="6776" y="9644"/>
                    <a:pt x="6776" y="9651"/>
                    <a:pt x="6776" y="9660"/>
                  </a:cubicBezTo>
                  <a:cubicBezTo>
                    <a:pt x="6776" y="10621"/>
                    <a:pt x="7471" y="11422"/>
                    <a:pt x="8392" y="11604"/>
                  </a:cubicBezTo>
                  <a:cubicBezTo>
                    <a:pt x="8223" y="11650"/>
                    <a:pt x="8045" y="11673"/>
                    <a:pt x="7861" y="11673"/>
                  </a:cubicBezTo>
                  <a:cubicBezTo>
                    <a:pt x="7732" y="11673"/>
                    <a:pt x="7605" y="11661"/>
                    <a:pt x="7483" y="11638"/>
                  </a:cubicBezTo>
                  <a:cubicBezTo>
                    <a:pt x="7739" y="12426"/>
                    <a:pt x="8483" y="12999"/>
                    <a:pt x="9364" y="13015"/>
                  </a:cubicBezTo>
                  <a:cubicBezTo>
                    <a:pt x="8674" y="13547"/>
                    <a:pt x="7806" y="13863"/>
                    <a:pt x="6862" y="13863"/>
                  </a:cubicBezTo>
                  <a:cubicBezTo>
                    <a:pt x="6699" y="13863"/>
                    <a:pt x="6540" y="13855"/>
                    <a:pt x="6382" y="13837"/>
                  </a:cubicBezTo>
                  <a:cubicBezTo>
                    <a:pt x="7274" y="14398"/>
                    <a:pt x="8332" y="14727"/>
                    <a:pt x="9470" y="14727"/>
                  </a:cubicBezTo>
                  <a:cubicBezTo>
                    <a:pt x="13175" y="14727"/>
                    <a:pt x="15201" y="11706"/>
                    <a:pt x="15201" y="9086"/>
                  </a:cubicBezTo>
                  <a:cubicBezTo>
                    <a:pt x="15201" y="9000"/>
                    <a:pt x="15199" y="8915"/>
                    <a:pt x="15195" y="8830"/>
                  </a:cubicBezTo>
                  <a:cubicBezTo>
                    <a:pt x="15588" y="8550"/>
                    <a:pt x="15930" y="8201"/>
                    <a:pt x="16200" y="7804"/>
                  </a:cubicBezTo>
                  <a:cubicBezTo>
                    <a:pt x="15839" y="7961"/>
                    <a:pt x="15451" y="8067"/>
                    <a:pt x="15043" y="8115"/>
                  </a:cubicBezTo>
                  <a:cubicBezTo>
                    <a:pt x="15459" y="7870"/>
                    <a:pt x="15778" y="7482"/>
                    <a:pt x="15929" y="7018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25" name="Shape"/>
            <p:cNvSpPr/>
            <p:nvPr/>
          </p:nvSpPr>
          <p:spPr>
            <a:xfrm>
              <a:off x="0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76" y="8468"/>
                  </a:moveTo>
                  <a:cubicBezTo>
                    <a:pt x="11776" y="8071"/>
                    <a:pt x="11817" y="7858"/>
                    <a:pt x="12428" y="7858"/>
                  </a:cubicBezTo>
                  <a:lnTo>
                    <a:pt x="13244" y="7858"/>
                  </a:lnTo>
                  <a:lnTo>
                    <a:pt x="13244" y="6381"/>
                  </a:lnTo>
                  <a:lnTo>
                    <a:pt x="11938" y="6381"/>
                  </a:lnTo>
                  <a:cubicBezTo>
                    <a:pt x="10369" y="6381"/>
                    <a:pt x="9816" y="7120"/>
                    <a:pt x="9816" y="8363"/>
                  </a:cubicBezTo>
                  <a:lnTo>
                    <a:pt x="9816" y="9322"/>
                  </a:lnTo>
                  <a:lnTo>
                    <a:pt x="8837" y="9322"/>
                  </a:lnTo>
                  <a:lnTo>
                    <a:pt x="8837" y="10800"/>
                  </a:lnTo>
                  <a:lnTo>
                    <a:pt x="9816" y="10800"/>
                  </a:lnTo>
                  <a:lnTo>
                    <a:pt x="9816" y="15219"/>
                  </a:lnTo>
                  <a:lnTo>
                    <a:pt x="11774" y="15219"/>
                  </a:lnTo>
                  <a:lnTo>
                    <a:pt x="11774" y="10800"/>
                  </a:lnTo>
                  <a:lnTo>
                    <a:pt x="13081" y="10800"/>
                  </a:lnTo>
                  <a:lnTo>
                    <a:pt x="13254" y="9322"/>
                  </a:lnTo>
                  <a:lnTo>
                    <a:pt x="11774" y="9322"/>
                  </a:lnTo>
                  <a:cubicBezTo>
                    <a:pt x="11774" y="9322"/>
                    <a:pt x="11776" y="8468"/>
                    <a:pt x="11776" y="8468"/>
                  </a:cubicBezTo>
                  <a:close/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26" name="Shape"/>
            <p:cNvSpPr/>
            <p:nvPr/>
          </p:nvSpPr>
          <p:spPr>
            <a:xfrm>
              <a:off x="948267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moveTo>
                    <a:pt x="10672" y="6382"/>
                  </a:moveTo>
                  <a:cubicBezTo>
                    <a:pt x="10464" y="6409"/>
                    <a:pt x="10255" y="6435"/>
                    <a:pt x="10045" y="6460"/>
                  </a:cubicBezTo>
                  <a:cubicBezTo>
                    <a:pt x="9652" y="6558"/>
                    <a:pt x="9223" y="6650"/>
                    <a:pt x="8905" y="6836"/>
                  </a:cubicBezTo>
                  <a:cubicBezTo>
                    <a:pt x="8055" y="7333"/>
                    <a:pt x="7467" y="7913"/>
                    <a:pt x="7073" y="8856"/>
                  </a:cubicBezTo>
                  <a:cubicBezTo>
                    <a:pt x="7009" y="9009"/>
                    <a:pt x="7007" y="9157"/>
                    <a:pt x="6960" y="9326"/>
                  </a:cubicBezTo>
                  <a:cubicBezTo>
                    <a:pt x="6658" y="10425"/>
                    <a:pt x="7194" y="11563"/>
                    <a:pt x="7844" y="11956"/>
                  </a:cubicBezTo>
                  <a:cubicBezTo>
                    <a:pt x="7969" y="12032"/>
                    <a:pt x="8254" y="12166"/>
                    <a:pt x="8358" y="11987"/>
                  </a:cubicBezTo>
                  <a:cubicBezTo>
                    <a:pt x="8416" y="11889"/>
                    <a:pt x="8403" y="11758"/>
                    <a:pt x="8439" y="11643"/>
                  </a:cubicBezTo>
                  <a:cubicBezTo>
                    <a:pt x="8462" y="11568"/>
                    <a:pt x="8536" y="11425"/>
                    <a:pt x="8519" y="11330"/>
                  </a:cubicBezTo>
                  <a:cubicBezTo>
                    <a:pt x="8490" y="11170"/>
                    <a:pt x="8318" y="11068"/>
                    <a:pt x="8246" y="10939"/>
                  </a:cubicBezTo>
                  <a:cubicBezTo>
                    <a:pt x="8099" y="10677"/>
                    <a:pt x="8092" y="10444"/>
                    <a:pt x="8020" y="10093"/>
                  </a:cubicBezTo>
                  <a:cubicBezTo>
                    <a:pt x="8026" y="10046"/>
                    <a:pt x="8031" y="9999"/>
                    <a:pt x="8037" y="9952"/>
                  </a:cubicBezTo>
                  <a:cubicBezTo>
                    <a:pt x="8058" y="9559"/>
                    <a:pt x="8124" y="9276"/>
                    <a:pt x="8246" y="8997"/>
                  </a:cubicBezTo>
                  <a:cubicBezTo>
                    <a:pt x="8601" y="8177"/>
                    <a:pt x="9172" y="7720"/>
                    <a:pt x="10094" y="7447"/>
                  </a:cubicBezTo>
                  <a:cubicBezTo>
                    <a:pt x="10300" y="7386"/>
                    <a:pt x="10882" y="7288"/>
                    <a:pt x="11187" y="7353"/>
                  </a:cubicBezTo>
                  <a:cubicBezTo>
                    <a:pt x="11369" y="7385"/>
                    <a:pt x="11551" y="7415"/>
                    <a:pt x="11733" y="7447"/>
                  </a:cubicBezTo>
                  <a:cubicBezTo>
                    <a:pt x="12393" y="7655"/>
                    <a:pt x="12874" y="8038"/>
                    <a:pt x="13131" y="8637"/>
                  </a:cubicBezTo>
                  <a:cubicBezTo>
                    <a:pt x="13292" y="9010"/>
                    <a:pt x="13339" y="9724"/>
                    <a:pt x="13227" y="10203"/>
                  </a:cubicBezTo>
                  <a:cubicBezTo>
                    <a:pt x="13174" y="10429"/>
                    <a:pt x="13183" y="10624"/>
                    <a:pt x="13115" y="10829"/>
                  </a:cubicBezTo>
                  <a:cubicBezTo>
                    <a:pt x="12865" y="11589"/>
                    <a:pt x="12498" y="12293"/>
                    <a:pt x="11668" y="12488"/>
                  </a:cubicBezTo>
                  <a:cubicBezTo>
                    <a:pt x="11121" y="12618"/>
                    <a:pt x="10711" y="12284"/>
                    <a:pt x="10576" y="11941"/>
                  </a:cubicBezTo>
                  <a:cubicBezTo>
                    <a:pt x="10538" y="11846"/>
                    <a:pt x="10474" y="11677"/>
                    <a:pt x="10512" y="11518"/>
                  </a:cubicBezTo>
                  <a:cubicBezTo>
                    <a:pt x="10656" y="10901"/>
                    <a:pt x="10865" y="10349"/>
                    <a:pt x="11026" y="9733"/>
                  </a:cubicBezTo>
                  <a:cubicBezTo>
                    <a:pt x="11179" y="9146"/>
                    <a:pt x="10888" y="8683"/>
                    <a:pt x="10431" y="8575"/>
                  </a:cubicBezTo>
                  <a:cubicBezTo>
                    <a:pt x="9863" y="8439"/>
                    <a:pt x="9424" y="8966"/>
                    <a:pt x="9274" y="9310"/>
                  </a:cubicBezTo>
                  <a:cubicBezTo>
                    <a:pt x="9155" y="9584"/>
                    <a:pt x="9083" y="10089"/>
                    <a:pt x="9177" y="10453"/>
                  </a:cubicBezTo>
                  <a:cubicBezTo>
                    <a:pt x="9207" y="10569"/>
                    <a:pt x="9347" y="10878"/>
                    <a:pt x="9322" y="10986"/>
                  </a:cubicBezTo>
                  <a:cubicBezTo>
                    <a:pt x="9213" y="11462"/>
                    <a:pt x="9088" y="11974"/>
                    <a:pt x="8953" y="12442"/>
                  </a:cubicBezTo>
                  <a:cubicBezTo>
                    <a:pt x="8812" y="12929"/>
                    <a:pt x="8736" y="13427"/>
                    <a:pt x="8599" y="13898"/>
                  </a:cubicBezTo>
                  <a:cubicBezTo>
                    <a:pt x="8536" y="14114"/>
                    <a:pt x="8539" y="14346"/>
                    <a:pt x="8487" y="14571"/>
                  </a:cubicBezTo>
                  <a:lnTo>
                    <a:pt x="8487" y="14900"/>
                  </a:lnTo>
                  <a:cubicBezTo>
                    <a:pt x="8440" y="15108"/>
                    <a:pt x="8475" y="15478"/>
                    <a:pt x="8519" y="15683"/>
                  </a:cubicBezTo>
                  <a:cubicBezTo>
                    <a:pt x="8547" y="15815"/>
                    <a:pt x="8502" y="15978"/>
                    <a:pt x="8567" y="16074"/>
                  </a:cubicBezTo>
                  <a:cubicBezTo>
                    <a:pt x="8568" y="16144"/>
                    <a:pt x="8577" y="16160"/>
                    <a:pt x="8599" y="16200"/>
                  </a:cubicBezTo>
                  <a:cubicBezTo>
                    <a:pt x="8800" y="16194"/>
                    <a:pt x="9078" y="15665"/>
                    <a:pt x="9177" y="15511"/>
                  </a:cubicBezTo>
                  <a:cubicBezTo>
                    <a:pt x="9369" y="15216"/>
                    <a:pt x="9546" y="14901"/>
                    <a:pt x="9692" y="14556"/>
                  </a:cubicBezTo>
                  <a:cubicBezTo>
                    <a:pt x="9823" y="14245"/>
                    <a:pt x="9844" y="13901"/>
                    <a:pt x="9949" y="13569"/>
                  </a:cubicBezTo>
                  <a:cubicBezTo>
                    <a:pt x="10025" y="13329"/>
                    <a:pt x="10133" y="13049"/>
                    <a:pt x="10158" y="12786"/>
                  </a:cubicBezTo>
                  <a:lnTo>
                    <a:pt x="10174" y="12786"/>
                  </a:lnTo>
                  <a:cubicBezTo>
                    <a:pt x="10216" y="12930"/>
                    <a:pt x="10367" y="13035"/>
                    <a:pt x="10480" y="13115"/>
                  </a:cubicBezTo>
                  <a:cubicBezTo>
                    <a:pt x="10833" y="13367"/>
                    <a:pt x="11441" y="13600"/>
                    <a:pt x="12102" y="13444"/>
                  </a:cubicBezTo>
                  <a:cubicBezTo>
                    <a:pt x="12850" y="13267"/>
                    <a:pt x="13446" y="12916"/>
                    <a:pt x="13838" y="12394"/>
                  </a:cubicBezTo>
                  <a:cubicBezTo>
                    <a:pt x="14127" y="12011"/>
                    <a:pt x="14345" y="11567"/>
                    <a:pt x="14513" y="11064"/>
                  </a:cubicBezTo>
                  <a:cubicBezTo>
                    <a:pt x="14596" y="10817"/>
                    <a:pt x="14613" y="10543"/>
                    <a:pt x="14674" y="10281"/>
                  </a:cubicBezTo>
                  <a:cubicBezTo>
                    <a:pt x="14827" y="9624"/>
                    <a:pt x="14623" y="8833"/>
                    <a:pt x="14433" y="8402"/>
                  </a:cubicBezTo>
                  <a:cubicBezTo>
                    <a:pt x="13856" y="7098"/>
                    <a:pt x="12630" y="6354"/>
                    <a:pt x="10672" y="6382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27" name="Shape"/>
            <p:cNvSpPr/>
            <p:nvPr/>
          </p:nvSpPr>
          <p:spPr>
            <a:xfrm>
              <a:off x="1422400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725" y="7359"/>
                  </a:moveTo>
                  <a:lnTo>
                    <a:pt x="13743" y="7359"/>
                  </a:lnTo>
                  <a:lnTo>
                    <a:pt x="13743" y="8833"/>
                  </a:lnTo>
                  <a:lnTo>
                    <a:pt x="12265" y="8833"/>
                  </a:lnTo>
                  <a:lnTo>
                    <a:pt x="12265" y="9816"/>
                  </a:lnTo>
                  <a:lnTo>
                    <a:pt x="13743" y="9816"/>
                  </a:lnTo>
                  <a:lnTo>
                    <a:pt x="13743" y="11283"/>
                  </a:lnTo>
                  <a:lnTo>
                    <a:pt x="14725" y="11283"/>
                  </a:lnTo>
                  <a:lnTo>
                    <a:pt x="14725" y="9816"/>
                  </a:lnTo>
                  <a:lnTo>
                    <a:pt x="16205" y="9816"/>
                  </a:lnTo>
                  <a:lnTo>
                    <a:pt x="16205" y="8833"/>
                  </a:lnTo>
                  <a:lnTo>
                    <a:pt x="14725" y="8833"/>
                  </a:lnTo>
                  <a:cubicBezTo>
                    <a:pt x="14725" y="8833"/>
                    <a:pt x="14725" y="7359"/>
                    <a:pt x="14725" y="7359"/>
                  </a:cubicBezTo>
                  <a:close/>
                  <a:moveTo>
                    <a:pt x="9321" y="13946"/>
                  </a:moveTo>
                  <a:cubicBezTo>
                    <a:pt x="8620" y="13946"/>
                    <a:pt x="8071" y="13495"/>
                    <a:pt x="8071" y="12919"/>
                  </a:cubicBezTo>
                  <a:cubicBezTo>
                    <a:pt x="8071" y="12392"/>
                    <a:pt x="8713" y="11929"/>
                    <a:pt x="9446" y="11929"/>
                  </a:cubicBezTo>
                  <a:lnTo>
                    <a:pt x="9446" y="11723"/>
                  </a:lnTo>
                  <a:lnTo>
                    <a:pt x="9447" y="11723"/>
                  </a:lnTo>
                  <a:lnTo>
                    <a:pt x="9465" y="11929"/>
                  </a:lnTo>
                  <a:cubicBezTo>
                    <a:pt x="9624" y="11930"/>
                    <a:pt x="9777" y="11954"/>
                    <a:pt x="9922" y="12000"/>
                  </a:cubicBezTo>
                  <a:lnTo>
                    <a:pt x="10067" y="12104"/>
                  </a:lnTo>
                  <a:cubicBezTo>
                    <a:pt x="10440" y="12371"/>
                    <a:pt x="10637" y="12521"/>
                    <a:pt x="10695" y="12764"/>
                  </a:cubicBezTo>
                  <a:cubicBezTo>
                    <a:pt x="10710" y="12827"/>
                    <a:pt x="10717" y="12891"/>
                    <a:pt x="10717" y="12954"/>
                  </a:cubicBezTo>
                  <a:cubicBezTo>
                    <a:pt x="10717" y="13612"/>
                    <a:pt x="10247" y="13946"/>
                    <a:pt x="9321" y="13946"/>
                  </a:cubicBezTo>
                  <a:moveTo>
                    <a:pt x="8542" y="8739"/>
                  </a:moveTo>
                  <a:cubicBezTo>
                    <a:pt x="8495" y="8362"/>
                    <a:pt x="8574" y="8014"/>
                    <a:pt x="8754" y="7806"/>
                  </a:cubicBezTo>
                  <a:cubicBezTo>
                    <a:pt x="8864" y="7680"/>
                    <a:pt x="9006" y="7613"/>
                    <a:pt x="9164" y="7613"/>
                  </a:cubicBezTo>
                  <a:lnTo>
                    <a:pt x="9164" y="7409"/>
                  </a:lnTo>
                  <a:lnTo>
                    <a:pt x="9182" y="7613"/>
                  </a:lnTo>
                  <a:cubicBezTo>
                    <a:pt x="9653" y="7628"/>
                    <a:pt x="10105" y="8185"/>
                    <a:pt x="10189" y="8855"/>
                  </a:cubicBezTo>
                  <a:cubicBezTo>
                    <a:pt x="10237" y="9239"/>
                    <a:pt x="10155" y="9596"/>
                    <a:pt x="9970" y="9809"/>
                  </a:cubicBezTo>
                  <a:cubicBezTo>
                    <a:pt x="9860" y="9935"/>
                    <a:pt x="9722" y="10002"/>
                    <a:pt x="9550" y="10001"/>
                  </a:cubicBezTo>
                  <a:lnTo>
                    <a:pt x="9549" y="10001"/>
                  </a:lnTo>
                  <a:cubicBezTo>
                    <a:pt x="9087" y="9988"/>
                    <a:pt x="8626" y="9409"/>
                    <a:pt x="8542" y="8739"/>
                  </a:cubicBezTo>
                  <a:moveTo>
                    <a:pt x="10838" y="11196"/>
                  </a:moveTo>
                  <a:cubicBezTo>
                    <a:pt x="10586" y="11009"/>
                    <a:pt x="10351" y="10732"/>
                    <a:pt x="10342" y="10646"/>
                  </a:cubicBezTo>
                  <a:cubicBezTo>
                    <a:pt x="10342" y="10499"/>
                    <a:pt x="10342" y="10431"/>
                    <a:pt x="10689" y="10148"/>
                  </a:cubicBezTo>
                  <a:cubicBezTo>
                    <a:pt x="11138" y="9780"/>
                    <a:pt x="11386" y="9295"/>
                    <a:pt x="11386" y="8784"/>
                  </a:cubicBezTo>
                  <a:cubicBezTo>
                    <a:pt x="11386" y="8342"/>
                    <a:pt x="11262" y="7947"/>
                    <a:pt x="11050" y="7659"/>
                  </a:cubicBezTo>
                  <a:lnTo>
                    <a:pt x="11238" y="7659"/>
                  </a:lnTo>
                  <a:lnTo>
                    <a:pt x="12276" y="6873"/>
                  </a:lnTo>
                  <a:lnTo>
                    <a:pt x="9463" y="6873"/>
                  </a:lnTo>
                  <a:cubicBezTo>
                    <a:pt x="8335" y="6873"/>
                    <a:pt x="7345" y="7759"/>
                    <a:pt x="7345" y="8769"/>
                  </a:cubicBezTo>
                  <a:cubicBezTo>
                    <a:pt x="7345" y="9812"/>
                    <a:pt x="8109" y="10605"/>
                    <a:pt x="9137" y="10648"/>
                  </a:cubicBezTo>
                  <a:cubicBezTo>
                    <a:pt x="9121" y="10722"/>
                    <a:pt x="9113" y="10795"/>
                    <a:pt x="9113" y="10868"/>
                  </a:cubicBezTo>
                  <a:cubicBezTo>
                    <a:pt x="9113" y="11018"/>
                    <a:pt x="9147" y="11162"/>
                    <a:pt x="9216" y="11300"/>
                  </a:cubicBezTo>
                  <a:cubicBezTo>
                    <a:pt x="7943" y="11309"/>
                    <a:pt x="6870" y="12161"/>
                    <a:pt x="6870" y="13167"/>
                  </a:cubicBezTo>
                  <a:cubicBezTo>
                    <a:pt x="6870" y="14071"/>
                    <a:pt x="7903" y="14727"/>
                    <a:pt x="9325" y="14727"/>
                  </a:cubicBezTo>
                  <a:cubicBezTo>
                    <a:pt x="10861" y="14727"/>
                    <a:pt x="11690" y="13766"/>
                    <a:pt x="11690" y="12860"/>
                  </a:cubicBezTo>
                  <a:cubicBezTo>
                    <a:pt x="11690" y="12108"/>
                    <a:pt x="11459" y="11656"/>
                    <a:pt x="10838" y="11196"/>
                  </a:cubicBezTo>
                  <a:moveTo>
                    <a:pt x="10800" y="20618"/>
                  </a:move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8"/>
                    <a:pt x="5378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28" name="Line"/>
            <p:cNvSpPr/>
            <p:nvPr/>
          </p:nvSpPr>
          <p:spPr>
            <a:xfrm>
              <a:off x="1916369" y="127000"/>
              <a:ext cx="699236" cy="0"/>
            </a:xfrm>
            <a:prstGeom prst="line">
              <a:avLst/>
            </a:prstGeom>
            <a:noFill/>
            <a:ln w="12700" cap="flat">
              <a:solidFill>
                <a:srgbClr val="DCE0E6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sp>
        <p:nvSpPr>
          <p:cNvPr id="13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10238080" y="4076534"/>
            <a:ext cx="6025358" cy="3732597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</p:spPr>
        <p:txBody>
          <a:bodyPr/>
          <a:lstStyle>
            <a:lvl1pPr algn="l">
              <a:defRPr sz="2400"/>
            </a:lvl1pPr>
          </a:lstStyle>
          <a:p>
            <a:r>
              <a:rPr lang="en-US"/>
              <a:t>Drag To Upload Image</a:t>
            </a:r>
          </a:p>
        </p:txBody>
      </p:sp>
      <p:sp>
        <p:nvSpPr>
          <p:cNvPr id="19" name="Creative concept series v1">
            <a:extLst>
              <a:ext uri="{FF2B5EF4-FFF2-40B4-BE49-F238E27FC236}">
                <a16:creationId xmlns:a16="http://schemas.microsoft.com/office/drawing/2014/main" id="{A13F2D5C-CCD0-471B-AC32-FBDFD42DB32A}"/>
              </a:ext>
            </a:extLst>
          </p:cNvPr>
          <p:cNvSpPr txBox="1"/>
          <p:nvPr userDrawn="1"/>
        </p:nvSpPr>
        <p:spPr>
          <a:xfrm>
            <a:off x="4032468" y="1966360"/>
            <a:ext cx="4799112" cy="3311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lvl1pPr>
          </a:lstStyle>
          <a:p>
            <a:r>
              <a:rPr dirty="0">
                <a:latin typeface="Roboto Light" pitchFamily="2" charset="0"/>
                <a:ea typeface="Roboto Light" pitchFamily="2" charset="0"/>
              </a:rPr>
              <a:t>Creative concept series v1</a:t>
            </a:r>
          </a:p>
        </p:txBody>
      </p:sp>
      <p:pic>
        <p:nvPicPr>
          <p:cNvPr id="20" name="capitan logo_black.png" descr="capitan logo_black.png">
            <a:extLst>
              <a:ext uri="{FF2B5EF4-FFF2-40B4-BE49-F238E27FC236}">
                <a16:creationId xmlns:a16="http://schemas.microsoft.com/office/drawing/2014/main" id="{C5926C37-2592-4FA7-A7A6-F5A3711CBEA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2153576" y="1782762"/>
            <a:ext cx="1524001" cy="621197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1" name="Group">
            <a:extLst>
              <a:ext uri="{FF2B5EF4-FFF2-40B4-BE49-F238E27FC236}">
                <a16:creationId xmlns:a16="http://schemas.microsoft.com/office/drawing/2014/main" id="{C599083A-551E-46A2-920C-20587B6F55A2}"/>
              </a:ext>
            </a:extLst>
          </p:cNvPr>
          <p:cNvGrpSpPr/>
          <p:nvPr userDrawn="1"/>
        </p:nvGrpSpPr>
        <p:grpSpPr>
          <a:xfrm>
            <a:off x="1270000" y="11683669"/>
            <a:ext cx="2129815" cy="331116"/>
            <a:chOff x="0" y="0"/>
            <a:chExt cx="2129814" cy="331115"/>
          </a:xfrm>
        </p:grpSpPr>
        <p:sp>
          <p:nvSpPr>
            <p:cNvPr id="22" name="Next Slide">
              <a:extLst>
                <a:ext uri="{FF2B5EF4-FFF2-40B4-BE49-F238E27FC236}">
                  <a16:creationId xmlns:a16="http://schemas.microsoft.com/office/drawing/2014/main" id="{E833F5D7-4767-4BCE-BA83-4217BF597070}"/>
                </a:ext>
              </a:extLst>
            </p:cNvPr>
            <p:cNvSpPr txBox="1"/>
            <p:nvPr/>
          </p:nvSpPr>
          <p:spPr>
            <a:xfrm>
              <a:off x="885646" y="0"/>
              <a:ext cx="1244168" cy="3311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>
                <a:lnSpc>
                  <a:spcPct val="150000"/>
                </a:lnSpc>
                <a:defRPr sz="1600" b="0">
                  <a:solidFill>
                    <a:srgbClr val="677180"/>
                  </a:solidFill>
                  <a:latin typeface="Aileron Light"/>
                  <a:ea typeface="Aileron Light"/>
                  <a:cs typeface="Aileron Light"/>
                  <a:sym typeface="Aileron Light"/>
                </a:defRPr>
              </a:lvl1pPr>
            </a:lstStyle>
            <a:p>
              <a:r>
                <a:rPr dirty="0">
                  <a:latin typeface="Roboto Light" pitchFamily="2" charset="0"/>
                  <a:ea typeface="Roboto Light" pitchFamily="2" charset="0"/>
                </a:rPr>
                <a:t>Next Slide</a:t>
              </a:r>
            </a:p>
          </p:txBody>
        </p:sp>
        <p:sp>
          <p:nvSpPr>
            <p:cNvPr id="24" name="Line">
              <a:extLst>
                <a:ext uri="{FF2B5EF4-FFF2-40B4-BE49-F238E27FC236}">
                  <a16:creationId xmlns:a16="http://schemas.microsoft.com/office/drawing/2014/main" id="{38A93E99-0721-4FA4-93E1-F89FFA887DB6}"/>
                </a:ext>
              </a:extLst>
            </p:cNvPr>
            <p:cNvSpPr/>
            <p:nvPr/>
          </p:nvSpPr>
          <p:spPr>
            <a:xfrm>
              <a:off x="0" y="127000"/>
              <a:ext cx="699235" cy="0"/>
            </a:xfrm>
            <a:prstGeom prst="line">
              <a:avLst/>
            </a:prstGeom>
            <a:noFill/>
            <a:ln w="12700" cap="flat">
              <a:solidFill>
                <a:srgbClr val="DCE0E6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133977767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Background Style 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Rectangle"/>
          <p:cNvSpPr/>
          <p:nvPr/>
        </p:nvSpPr>
        <p:spPr>
          <a:xfrm>
            <a:off x="-1" y="6858000"/>
            <a:ext cx="24384001" cy="6858000"/>
          </a:xfrm>
          <a:prstGeom prst="rect">
            <a:avLst/>
          </a:prstGeom>
          <a:solidFill>
            <a:srgbClr val="1F2125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17" name="Rectangle"/>
          <p:cNvSpPr/>
          <p:nvPr/>
        </p:nvSpPr>
        <p:spPr>
          <a:xfrm>
            <a:off x="1270000" y="1267750"/>
            <a:ext cx="21844000" cy="11180500"/>
          </a:xfrm>
          <a:prstGeom prst="rect">
            <a:avLst/>
          </a:prstGeom>
          <a:solidFill>
            <a:srgbClr val="F6F9FF"/>
          </a:solidFill>
          <a:ln w="12700">
            <a:miter lim="400000"/>
          </a:ln>
          <a:effectLst>
            <a:outerShdw blurRad="254000" dist="25400" dir="2700000" rotWithShape="0">
              <a:srgbClr val="1F2125">
                <a:alpha val="20000"/>
              </a:srgbClr>
            </a:outerShdw>
          </a:effectLst>
        </p:spPr>
        <p:txBody>
          <a:bodyPr lIns="0" tIns="0" rIns="0" bIns="0" anchor="ctr"/>
          <a:lstStyle/>
          <a:p>
            <a:pPr>
              <a:defRPr sz="3200" b="0">
                <a:solidFill>
                  <a:srgbClr val="E8ECF2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grpSp>
        <p:nvGrpSpPr>
          <p:cNvPr id="129" name="Group"/>
          <p:cNvGrpSpPr/>
          <p:nvPr/>
        </p:nvGrpSpPr>
        <p:grpSpPr>
          <a:xfrm>
            <a:off x="20498395" y="11683669"/>
            <a:ext cx="2615605" cy="254001"/>
            <a:chOff x="0" y="0"/>
            <a:chExt cx="2615604" cy="254000"/>
          </a:xfrm>
        </p:grpSpPr>
        <p:sp>
          <p:nvSpPr>
            <p:cNvPr id="124" name="Shape"/>
            <p:cNvSpPr/>
            <p:nvPr/>
          </p:nvSpPr>
          <p:spPr>
            <a:xfrm>
              <a:off x="474133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5929" y="7018"/>
                  </a:moveTo>
                  <a:cubicBezTo>
                    <a:pt x="15539" y="7246"/>
                    <a:pt x="15108" y="7411"/>
                    <a:pt x="14650" y="7500"/>
                  </a:cubicBezTo>
                  <a:cubicBezTo>
                    <a:pt x="14282" y="7114"/>
                    <a:pt x="13759" y="6874"/>
                    <a:pt x="13179" y="6874"/>
                  </a:cubicBezTo>
                  <a:cubicBezTo>
                    <a:pt x="12067" y="6874"/>
                    <a:pt x="11165" y="7762"/>
                    <a:pt x="11165" y="8856"/>
                  </a:cubicBezTo>
                  <a:cubicBezTo>
                    <a:pt x="11165" y="9011"/>
                    <a:pt x="11183" y="9162"/>
                    <a:pt x="11217" y="9308"/>
                  </a:cubicBezTo>
                  <a:cubicBezTo>
                    <a:pt x="9543" y="9225"/>
                    <a:pt x="8059" y="8436"/>
                    <a:pt x="7065" y="7236"/>
                  </a:cubicBezTo>
                  <a:cubicBezTo>
                    <a:pt x="6892" y="7530"/>
                    <a:pt x="6793" y="7869"/>
                    <a:pt x="6793" y="8233"/>
                  </a:cubicBezTo>
                  <a:cubicBezTo>
                    <a:pt x="6793" y="8921"/>
                    <a:pt x="7148" y="9528"/>
                    <a:pt x="7689" y="9883"/>
                  </a:cubicBezTo>
                  <a:cubicBezTo>
                    <a:pt x="7359" y="9873"/>
                    <a:pt x="7048" y="9784"/>
                    <a:pt x="6776" y="9635"/>
                  </a:cubicBezTo>
                  <a:cubicBezTo>
                    <a:pt x="6776" y="9644"/>
                    <a:pt x="6776" y="9651"/>
                    <a:pt x="6776" y="9660"/>
                  </a:cubicBezTo>
                  <a:cubicBezTo>
                    <a:pt x="6776" y="10621"/>
                    <a:pt x="7471" y="11422"/>
                    <a:pt x="8392" y="11604"/>
                  </a:cubicBezTo>
                  <a:cubicBezTo>
                    <a:pt x="8223" y="11650"/>
                    <a:pt x="8045" y="11673"/>
                    <a:pt x="7861" y="11673"/>
                  </a:cubicBezTo>
                  <a:cubicBezTo>
                    <a:pt x="7732" y="11673"/>
                    <a:pt x="7605" y="11661"/>
                    <a:pt x="7483" y="11638"/>
                  </a:cubicBezTo>
                  <a:cubicBezTo>
                    <a:pt x="7739" y="12426"/>
                    <a:pt x="8483" y="12999"/>
                    <a:pt x="9364" y="13015"/>
                  </a:cubicBezTo>
                  <a:cubicBezTo>
                    <a:pt x="8674" y="13547"/>
                    <a:pt x="7806" y="13863"/>
                    <a:pt x="6862" y="13863"/>
                  </a:cubicBezTo>
                  <a:cubicBezTo>
                    <a:pt x="6699" y="13863"/>
                    <a:pt x="6540" y="13855"/>
                    <a:pt x="6382" y="13837"/>
                  </a:cubicBezTo>
                  <a:cubicBezTo>
                    <a:pt x="7274" y="14398"/>
                    <a:pt x="8332" y="14727"/>
                    <a:pt x="9470" y="14727"/>
                  </a:cubicBezTo>
                  <a:cubicBezTo>
                    <a:pt x="13175" y="14727"/>
                    <a:pt x="15201" y="11706"/>
                    <a:pt x="15201" y="9086"/>
                  </a:cubicBezTo>
                  <a:cubicBezTo>
                    <a:pt x="15201" y="9000"/>
                    <a:pt x="15199" y="8915"/>
                    <a:pt x="15195" y="8830"/>
                  </a:cubicBezTo>
                  <a:cubicBezTo>
                    <a:pt x="15588" y="8550"/>
                    <a:pt x="15930" y="8201"/>
                    <a:pt x="16200" y="7804"/>
                  </a:cubicBezTo>
                  <a:cubicBezTo>
                    <a:pt x="15839" y="7961"/>
                    <a:pt x="15451" y="8067"/>
                    <a:pt x="15043" y="8115"/>
                  </a:cubicBezTo>
                  <a:cubicBezTo>
                    <a:pt x="15459" y="7870"/>
                    <a:pt x="15778" y="7482"/>
                    <a:pt x="15929" y="7018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25" name="Shape"/>
            <p:cNvSpPr/>
            <p:nvPr/>
          </p:nvSpPr>
          <p:spPr>
            <a:xfrm>
              <a:off x="0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76" y="8468"/>
                  </a:moveTo>
                  <a:cubicBezTo>
                    <a:pt x="11776" y="8071"/>
                    <a:pt x="11817" y="7858"/>
                    <a:pt x="12428" y="7858"/>
                  </a:cubicBezTo>
                  <a:lnTo>
                    <a:pt x="13244" y="7858"/>
                  </a:lnTo>
                  <a:lnTo>
                    <a:pt x="13244" y="6381"/>
                  </a:lnTo>
                  <a:lnTo>
                    <a:pt x="11938" y="6381"/>
                  </a:lnTo>
                  <a:cubicBezTo>
                    <a:pt x="10369" y="6381"/>
                    <a:pt x="9816" y="7120"/>
                    <a:pt x="9816" y="8363"/>
                  </a:cubicBezTo>
                  <a:lnTo>
                    <a:pt x="9816" y="9322"/>
                  </a:lnTo>
                  <a:lnTo>
                    <a:pt x="8837" y="9322"/>
                  </a:lnTo>
                  <a:lnTo>
                    <a:pt x="8837" y="10800"/>
                  </a:lnTo>
                  <a:lnTo>
                    <a:pt x="9816" y="10800"/>
                  </a:lnTo>
                  <a:lnTo>
                    <a:pt x="9816" y="15219"/>
                  </a:lnTo>
                  <a:lnTo>
                    <a:pt x="11774" y="15219"/>
                  </a:lnTo>
                  <a:lnTo>
                    <a:pt x="11774" y="10800"/>
                  </a:lnTo>
                  <a:lnTo>
                    <a:pt x="13081" y="10800"/>
                  </a:lnTo>
                  <a:lnTo>
                    <a:pt x="13254" y="9322"/>
                  </a:lnTo>
                  <a:lnTo>
                    <a:pt x="11774" y="9322"/>
                  </a:lnTo>
                  <a:cubicBezTo>
                    <a:pt x="11774" y="9322"/>
                    <a:pt x="11776" y="8468"/>
                    <a:pt x="11776" y="8468"/>
                  </a:cubicBezTo>
                  <a:close/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26" name="Shape"/>
            <p:cNvSpPr/>
            <p:nvPr/>
          </p:nvSpPr>
          <p:spPr>
            <a:xfrm>
              <a:off x="948267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moveTo>
                    <a:pt x="10672" y="6382"/>
                  </a:moveTo>
                  <a:cubicBezTo>
                    <a:pt x="10464" y="6409"/>
                    <a:pt x="10255" y="6435"/>
                    <a:pt x="10045" y="6460"/>
                  </a:cubicBezTo>
                  <a:cubicBezTo>
                    <a:pt x="9652" y="6558"/>
                    <a:pt x="9223" y="6650"/>
                    <a:pt x="8905" y="6836"/>
                  </a:cubicBezTo>
                  <a:cubicBezTo>
                    <a:pt x="8055" y="7333"/>
                    <a:pt x="7467" y="7913"/>
                    <a:pt x="7073" y="8856"/>
                  </a:cubicBezTo>
                  <a:cubicBezTo>
                    <a:pt x="7009" y="9009"/>
                    <a:pt x="7007" y="9157"/>
                    <a:pt x="6960" y="9326"/>
                  </a:cubicBezTo>
                  <a:cubicBezTo>
                    <a:pt x="6658" y="10425"/>
                    <a:pt x="7194" y="11563"/>
                    <a:pt x="7844" y="11956"/>
                  </a:cubicBezTo>
                  <a:cubicBezTo>
                    <a:pt x="7969" y="12032"/>
                    <a:pt x="8254" y="12166"/>
                    <a:pt x="8358" y="11987"/>
                  </a:cubicBezTo>
                  <a:cubicBezTo>
                    <a:pt x="8416" y="11889"/>
                    <a:pt x="8403" y="11758"/>
                    <a:pt x="8439" y="11643"/>
                  </a:cubicBezTo>
                  <a:cubicBezTo>
                    <a:pt x="8462" y="11568"/>
                    <a:pt x="8536" y="11425"/>
                    <a:pt x="8519" y="11330"/>
                  </a:cubicBezTo>
                  <a:cubicBezTo>
                    <a:pt x="8490" y="11170"/>
                    <a:pt x="8318" y="11068"/>
                    <a:pt x="8246" y="10939"/>
                  </a:cubicBezTo>
                  <a:cubicBezTo>
                    <a:pt x="8099" y="10677"/>
                    <a:pt x="8092" y="10444"/>
                    <a:pt x="8020" y="10093"/>
                  </a:cubicBezTo>
                  <a:cubicBezTo>
                    <a:pt x="8026" y="10046"/>
                    <a:pt x="8031" y="9999"/>
                    <a:pt x="8037" y="9952"/>
                  </a:cubicBezTo>
                  <a:cubicBezTo>
                    <a:pt x="8058" y="9559"/>
                    <a:pt x="8124" y="9276"/>
                    <a:pt x="8246" y="8997"/>
                  </a:cubicBezTo>
                  <a:cubicBezTo>
                    <a:pt x="8601" y="8177"/>
                    <a:pt x="9172" y="7720"/>
                    <a:pt x="10094" y="7447"/>
                  </a:cubicBezTo>
                  <a:cubicBezTo>
                    <a:pt x="10300" y="7386"/>
                    <a:pt x="10882" y="7288"/>
                    <a:pt x="11187" y="7353"/>
                  </a:cubicBezTo>
                  <a:cubicBezTo>
                    <a:pt x="11369" y="7385"/>
                    <a:pt x="11551" y="7415"/>
                    <a:pt x="11733" y="7447"/>
                  </a:cubicBezTo>
                  <a:cubicBezTo>
                    <a:pt x="12393" y="7655"/>
                    <a:pt x="12874" y="8038"/>
                    <a:pt x="13131" y="8637"/>
                  </a:cubicBezTo>
                  <a:cubicBezTo>
                    <a:pt x="13292" y="9010"/>
                    <a:pt x="13339" y="9724"/>
                    <a:pt x="13227" y="10203"/>
                  </a:cubicBezTo>
                  <a:cubicBezTo>
                    <a:pt x="13174" y="10429"/>
                    <a:pt x="13183" y="10624"/>
                    <a:pt x="13115" y="10829"/>
                  </a:cubicBezTo>
                  <a:cubicBezTo>
                    <a:pt x="12865" y="11589"/>
                    <a:pt x="12498" y="12293"/>
                    <a:pt x="11668" y="12488"/>
                  </a:cubicBezTo>
                  <a:cubicBezTo>
                    <a:pt x="11121" y="12618"/>
                    <a:pt x="10711" y="12284"/>
                    <a:pt x="10576" y="11941"/>
                  </a:cubicBezTo>
                  <a:cubicBezTo>
                    <a:pt x="10538" y="11846"/>
                    <a:pt x="10474" y="11677"/>
                    <a:pt x="10512" y="11518"/>
                  </a:cubicBezTo>
                  <a:cubicBezTo>
                    <a:pt x="10656" y="10901"/>
                    <a:pt x="10865" y="10349"/>
                    <a:pt x="11026" y="9733"/>
                  </a:cubicBezTo>
                  <a:cubicBezTo>
                    <a:pt x="11179" y="9146"/>
                    <a:pt x="10888" y="8683"/>
                    <a:pt x="10431" y="8575"/>
                  </a:cubicBezTo>
                  <a:cubicBezTo>
                    <a:pt x="9863" y="8439"/>
                    <a:pt x="9424" y="8966"/>
                    <a:pt x="9274" y="9310"/>
                  </a:cubicBezTo>
                  <a:cubicBezTo>
                    <a:pt x="9155" y="9584"/>
                    <a:pt x="9083" y="10089"/>
                    <a:pt x="9177" y="10453"/>
                  </a:cubicBezTo>
                  <a:cubicBezTo>
                    <a:pt x="9207" y="10569"/>
                    <a:pt x="9347" y="10878"/>
                    <a:pt x="9322" y="10986"/>
                  </a:cubicBezTo>
                  <a:cubicBezTo>
                    <a:pt x="9213" y="11462"/>
                    <a:pt x="9088" y="11974"/>
                    <a:pt x="8953" y="12442"/>
                  </a:cubicBezTo>
                  <a:cubicBezTo>
                    <a:pt x="8812" y="12929"/>
                    <a:pt x="8736" y="13427"/>
                    <a:pt x="8599" y="13898"/>
                  </a:cubicBezTo>
                  <a:cubicBezTo>
                    <a:pt x="8536" y="14114"/>
                    <a:pt x="8539" y="14346"/>
                    <a:pt x="8487" y="14571"/>
                  </a:cubicBezTo>
                  <a:lnTo>
                    <a:pt x="8487" y="14900"/>
                  </a:lnTo>
                  <a:cubicBezTo>
                    <a:pt x="8440" y="15108"/>
                    <a:pt x="8475" y="15478"/>
                    <a:pt x="8519" y="15683"/>
                  </a:cubicBezTo>
                  <a:cubicBezTo>
                    <a:pt x="8547" y="15815"/>
                    <a:pt x="8502" y="15978"/>
                    <a:pt x="8567" y="16074"/>
                  </a:cubicBezTo>
                  <a:cubicBezTo>
                    <a:pt x="8568" y="16144"/>
                    <a:pt x="8577" y="16160"/>
                    <a:pt x="8599" y="16200"/>
                  </a:cubicBezTo>
                  <a:cubicBezTo>
                    <a:pt x="8800" y="16194"/>
                    <a:pt x="9078" y="15665"/>
                    <a:pt x="9177" y="15511"/>
                  </a:cubicBezTo>
                  <a:cubicBezTo>
                    <a:pt x="9369" y="15216"/>
                    <a:pt x="9546" y="14901"/>
                    <a:pt x="9692" y="14556"/>
                  </a:cubicBezTo>
                  <a:cubicBezTo>
                    <a:pt x="9823" y="14245"/>
                    <a:pt x="9844" y="13901"/>
                    <a:pt x="9949" y="13569"/>
                  </a:cubicBezTo>
                  <a:cubicBezTo>
                    <a:pt x="10025" y="13329"/>
                    <a:pt x="10133" y="13049"/>
                    <a:pt x="10158" y="12786"/>
                  </a:cubicBezTo>
                  <a:lnTo>
                    <a:pt x="10174" y="12786"/>
                  </a:lnTo>
                  <a:cubicBezTo>
                    <a:pt x="10216" y="12930"/>
                    <a:pt x="10367" y="13035"/>
                    <a:pt x="10480" y="13115"/>
                  </a:cubicBezTo>
                  <a:cubicBezTo>
                    <a:pt x="10833" y="13367"/>
                    <a:pt x="11441" y="13600"/>
                    <a:pt x="12102" y="13444"/>
                  </a:cubicBezTo>
                  <a:cubicBezTo>
                    <a:pt x="12850" y="13267"/>
                    <a:pt x="13446" y="12916"/>
                    <a:pt x="13838" y="12394"/>
                  </a:cubicBezTo>
                  <a:cubicBezTo>
                    <a:pt x="14127" y="12011"/>
                    <a:pt x="14345" y="11567"/>
                    <a:pt x="14513" y="11064"/>
                  </a:cubicBezTo>
                  <a:cubicBezTo>
                    <a:pt x="14596" y="10817"/>
                    <a:pt x="14613" y="10543"/>
                    <a:pt x="14674" y="10281"/>
                  </a:cubicBezTo>
                  <a:cubicBezTo>
                    <a:pt x="14827" y="9624"/>
                    <a:pt x="14623" y="8833"/>
                    <a:pt x="14433" y="8402"/>
                  </a:cubicBezTo>
                  <a:cubicBezTo>
                    <a:pt x="13856" y="7098"/>
                    <a:pt x="12630" y="6354"/>
                    <a:pt x="10672" y="6382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27" name="Shape"/>
            <p:cNvSpPr/>
            <p:nvPr/>
          </p:nvSpPr>
          <p:spPr>
            <a:xfrm>
              <a:off x="1422400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725" y="7359"/>
                  </a:moveTo>
                  <a:lnTo>
                    <a:pt x="13743" y="7359"/>
                  </a:lnTo>
                  <a:lnTo>
                    <a:pt x="13743" y="8833"/>
                  </a:lnTo>
                  <a:lnTo>
                    <a:pt x="12265" y="8833"/>
                  </a:lnTo>
                  <a:lnTo>
                    <a:pt x="12265" y="9816"/>
                  </a:lnTo>
                  <a:lnTo>
                    <a:pt x="13743" y="9816"/>
                  </a:lnTo>
                  <a:lnTo>
                    <a:pt x="13743" y="11283"/>
                  </a:lnTo>
                  <a:lnTo>
                    <a:pt x="14725" y="11283"/>
                  </a:lnTo>
                  <a:lnTo>
                    <a:pt x="14725" y="9816"/>
                  </a:lnTo>
                  <a:lnTo>
                    <a:pt x="16205" y="9816"/>
                  </a:lnTo>
                  <a:lnTo>
                    <a:pt x="16205" y="8833"/>
                  </a:lnTo>
                  <a:lnTo>
                    <a:pt x="14725" y="8833"/>
                  </a:lnTo>
                  <a:cubicBezTo>
                    <a:pt x="14725" y="8833"/>
                    <a:pt x="14725" y="7359"/>
                    <a:pt x="14725" y="7359"/>
                  </a:cubicBezTo>
                  <a:close/>
                  <a:moveTo>
                    <a:pt x="9321" y="13946"/>
                  </a:moveTo>
                  <a:cubicBezTo>
                    <a:pt x="8620" y="13946"/>
                    <a:pt x="8071" y="13495"/>
                    <a:pt x="8071" y="12919"/>
                  </a:cubicBezTo>
                  <a:cubicBezTo>
                    <a:pt x="8071" y="12392"/>
                    <a:pt x="8713" y="11929"/>
                    <a:pt x="9446" y="11929"/>
                  </a:cubicBezTo>
                  <a:lnTo>
                    <a:pt x="9446" y="11723"/>
                  </a:lnTo>
                  <a:lnTo>
                    <a:pt x="9447" y="11723"/>
                  </a:lnTo>
                  <a:lnTo>
                    <a:pt x="9465" y="11929"/>
                  </a:lnTo>
                  <a:cubicBezTo>
                    <a:pt x="9624" y="11930"/>
                    <a:pt x="9777" y="11954"/>
                    <a:pt x="9922" y="12000"/>
                  </a:cubicBezTo>
                  <a:lnTo>
                    <a:pt x="10067" y="12104"/>
                  </a:lnTo>
                  <a:cubicBezTo>
                    <a:pt x="10440" y="12371"/>
                    <a:pt x="10637" y="12521"/>
                    <a:pt x="10695" y="12764"/>
                  </a:cubicBezTo>
                  <a:cubicBezTo>
                    <a:pt x="10710" y="12827"/>
                    <a:pt x="10717" y="12891"/>
                    <a:pt x="10717" y="12954"/>
                  </a:cubicBezTo>
                  <a:cubicBezTo>
                    <a:pt x="10717" y="13612"/>
                    <a:pt x="10247" y="13946"/>
                    <a:pt x="9321" y="13946"/>
                  </a:cubicBezTo>
                  <a:moveTo>
                    <a:pt x="8542" y="8739"/>
                  </a:moveTo>
                  <a:cubicBezTo>
                    <a:pt x="8495" y="8362"/>
                    <a:pt x="8574" y="8014"/>
                    <a:pt x="8754" y="7806"/>
                  </a:cubicBezTo>
                  <a:cubicBezTo>
                    <a:pt x="8864" y="7680"/>
                    <a:pt x="9006" y="7613"/>
                    <a:pt x="9164" y="7613"/>
                  </a:cubicBezTo>
                  <a:lnTo>
                    <a:pt x="9164" y="7409"/>
                  </a:lnTo>
                  <a:lnTo>
                    <a:pt x="9182" y="7613"/>
                  </a:lnTo>
                  <a:cubicBezTo>
                    <a:pt x="9653" y="7628"/>
                    <a:pt x="10105" y="8185"/>
                    <a:pt x="10189" y="8855"/>
                  </a:cubicBezTo>
                  <a:cubicBezTo>
                    <a:pt x="10237" y="9239"/>
                    <a:pt x="10155" y="9596"/>
                    <a:pt x="9970" y="9809"/>
                  </a:cubicBezTo>
                  <a:cubicBezTo>
                    <a:pt x="9860" y="9935"/>
                    <a:pt x="9722" y="10002"/>
                    <a:pt x="9550" y="10001"/>
                  </a:cubicBezTo>
                  <a:lnTo>
                    <a:pt x="9549" y="10001"/>
                  </a:lnTo>
                  <a:cubicBezTo>
                    <a:pt x="9087" y="9988"/>
                    <a:pt x="8626" y="9409"/>
                    <a:pt x="8542" y="8739"/>
                  </a:cubicBezTo>
                  <a:moveTo>
                    <a:pt x="10838" y="11196"/>
                  </a:moveTo>
                  <a:cubicBezTo>
                    <a:pt x="10586" y="11009"/>
                    <a:pt x="10351" y="10732"/>
                    <a:pt x="10342" y="10646"/>
                  </a:cubicBezTo>
                  <a:cubicBezTo>
                    <a:pt x="10342" y="10499"/>
                    <a:pt x="10342" y="10431"/>
                    <a:pt x="10689" y="10148"/>
                  </a:cubicBezTo>
                  <a:cubicBezTo>
                    <a:pt x="11138" y="9780"/>
                    <a:pt x="11386" y="9295"/>
                    <a:pt x="11386" y="8784"/>
                  </a:cubicBezTo>
                  <a:cubicBezTo>
                    <a:pt x="11386" y="8342"/>
                    <a:pt x="11262" y="7947"/>
                    <a:pt x="11050" y="7659"/>
                  </a:cubicBezTo>
                  <a:lnTo>
                    <a:pt x="11238" y="7659"/>
                  </a:lnTo>
                  <a:lnTo>
                    <a:pt x="12276" y="6873"/>
                  </a:lnTo>
                  <a:lnTo>
                    <a:pt x="9463" y="6873"/>
                  </a:lnTo>
                  <a:cubicBezTo>
                    <a:pt x="8335" y="6873"/>
                    <a:pt x="7345" y="7759"/>
                    <a:pt x="7345" y="8769"/>
                  </a:cubicBezTo>
                  <a:cubicBezTo>
                    <a:pt x="7345" y="9812"/>
                    <a:pt x="8109" y="10605"/>
                    <a:pt x="9137" y="10648"/>
                  </a:cubicBezTo>
                  <a:cubicBezTo>
                    <a:pt x="9121" y="10722"/>
                    <a:pt x="9113" y="10795"/>
                    <a:pt x="9113" y="10868"/>
                  </a:cubicBezTo>
                  <a:cubicBezTo>
                    <a:pt x="9113" y="11018"/>
                    <a:pt x="9147" y="11162"/>
                    <a:pt x="9216" y="11300"/>
                  </a:cubicBezTo>
                  <a:cubicBezTo>
                    <a:pt x="7943" y="11309"/>
                    <a:pt x="6870" y="12161"/>
                    <a:pt x="6870" y="13167"/>
                  </a:cubicBezTo>
                  <a:cubicBezTo>
                    <a:pt x="6870" y="14071"/>
                    <a:pt x="7903" y="14727"/>
                    <a:pt x="9325" y="14727"/>
                  </a:cubicBezTo>
                  <a:cubicBezTo>
                    <a:pt x="10861" y="14727"/>
                    <a:pt x="11690" y="13766"/>
                    <a:pt x="11690" y="12860"/>
                  </a:cubicBezTo>
                  <a:cubicBezTo>
                    <a:pt x="11690" y="12108"/>
                    <a:pt x="11459" y="11656"/>
                    <a:pt x="10838" y="11196"/>
                  </a:cubicBezTo>
                  <a:moveTo>
                    <a:pt x="10800" y="20618"/>
                  </a:move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8"/>
                    <a:pt x="5378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28" name="Line"/>
            <p:cNvSpPr/>
            <p:nvPr/>
          </p:nvSpPr>
          <p:spPr>
            <a:xfrm>
              <a:off x="1916369" y="127000"/>
              <a:ext cx="699236" cy="0"/>
            </a:xfrm>
            <a:prstGeom prst="line">
              <a:avLst/>
            </a:prstGeom>
            <a:noFill/>
            <a:ln w="12700" cap="flat">
              <a:solidFill>
                <a:srgbClr val="DCE0E6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sp>
        <p:nvSpPr>
          <p:cNvPr id="13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10023607" y="1258376"/>
            <a:ext cx="6537960" cy="5586984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</p:spPr>
        <p:txBody>
          <a:bodyPr/>
          <a:lstStyle>
            <a:lvl1pPr algn="l">
              <a:defRPr sz="2400"/>
            </a:lvl1pPr>
          </a:lstStyle>
          <a:p>
            <a:r>
              <a:rPr lang="en-US"/>
              <a:t>Drag To Upload Image</a:t>
            </a:r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16568804" y="1258376"/>
            <a:ext cx="6537960" cy="5586984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</p:spPr>
        <p:txBody>
          <a:bodyPr/>
          <a:lstStyle>
            <a:lvl1pPr algn="l">
              <a:defRPr sz="2400"/>
            </a:lvl1pPr>
          </a:lstStyle>
          <a:p>
            <a:r>
              <a:rPr lang="en-US"/>
              <a:t>Drag To Upload Image</a:t>
            </a:r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10023607" y="6845360"/>
            <a:ext cx="6537960" cy="5586984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</p:spPr>
        <p:txBody>
          <a:bodyPr/>
          <a:lstStyle>
            <a:lvl1pPr algn="l">
              <a:defRPr sz="2400"/>
            </a:lvl1pPr>
          </a:lstStyle>
          <a:p>
            <a:r>
              <a:rPr lang="en-US"/>
              <a:t>Drag To Upload Image</a:t>
            </a:r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16568804" y="6845360"/>
            <a:ext cx="6537960" cy="5586984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</p:spPr>
        <p:txBody>
          <a:bodyPr/>
          <a:lstStyle>
            <a:lvl1pPr algn="l">
              <a:defRPr sz="2400"/>
            </a:lvl1pPr>
          </a:lstStyle>
          <a:p>
            <a:r>
              <a:rPr lang="en-US"/>
              <a:t>Drag To Upload Image</a:t>
            </a:r>
          </a:p>
        </p:txBody>
      </p:sp>
      <p:sp>
        <p:nvSpPr>
          <p:cNvPr id="21" name="Creative concept series v1">
            <a:extLst>
              <a:ext uri="{FF2B5EF4-FFF2-40B4-BE49-F238E27FC236}">
                <a16:creationId xmlns:a16="http://schemas.microsoft.com/office/drawing/2014/main" id="{C93940FE-276D-41F8-B336-1474B3B3C7C1}"/>
              </a:ext>
            </a:extLst>
          </p:cNvPr>
          <p:cNvSpPr txBox="1"/>
          <p:nvPr userDrawn="1"/>
        </p:nvSpPr>
        <p:spPr>
          <a:xfrm>
            <a:off x="4032468" y="1966360"/>
            <a:ext cx="4799112" cy="3311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lvl1pPr>
          </a:lstStyle>
          <a:p>
            <a:r>
              <a:rPr dirty="0">
                <a:latin typeface="Roboto Light" pitchFamily="2" charset="0"/>
                <a:ea typeface="Roboto Light" pitchFamily="2" charset="0"/>
              </a:rPr>
              <a:t>Creative concept series v1</a:t>
            </a:r>
          </a:p>
        </p:txBody>
      </p:sp>
      <p:pic>
        <p:nvPicPr>
          <p:cNvPr id="26" name="capitan logo_black.png" descr="capitan logo_black.png">
            <a:extLst>
              <a:ext uri="{FF2B5EF4-FFF2-40B4-BE49-F238E27FC236}">
                <a16:creationId xmlns:a16="http://schemas.microsoft.com/office/drawing/2014/main" id="{5B7236AA-8A3D-4D8C-AA73-509323F3B86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2153576" y="1782762"/>
            <a:ext cx="1524001" cy="621197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7" name="Group">
            <a:extLst>
              <a:ext uri="{FF2B5EF4-FFF2-40B4-BE49-F238E27FC236}">
                <a16:creationId xmlns:a16="http://schemas.microsoft.com/office/drawing/2014/main" id="{5ED41701-6796-4F79-8A74-08E8EFCD1BFC}"/>
              </a:ext>
            </a:extLst>
          </p:cNvPr>
          <p:cNvGrpSpPr/>
          <p:nvPr userDrawn="1"/>
        </p:nvGrpSpPr>
        <p:grpSpPr>
          <a:xfrm>
            <a:off x="1270000" y="11683669"/>
            <a:ext cx="2129815" cy="331116"/>
            <a:chOff x="0" y="0"/>
            <a:chExt cx="2129814" cy="331115"/>
          </a:xfrm>
        </p:grpSpPr>
        <p:sp>
          <p:nvSpPr>
            <p:cNvPr id="28" name="Next Slide">
              <a:extLst>
                <a:ext uri="{FF2B5EF4-FFF2-40B4-BE49-F238E27FC236}">
                  <a16:creationId xmlns:a16="http://schemas.microsoft.com/office/drawing/2014/main" id="{C88D8151-0341-491C-A66B-62D6D8ABB006}"/>
                </a:ext>
              </a:extLst>
            </p:cNvPr>
            <p:cNvSpPr txBox="1"/>
            <p:nvPr/>
          </p:nvSpPr>
          <p:spPr>
            <a:xfrm>
              <a:off x="885646" y="0"/>
              <a:ext cx="1244168" cy="3311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>
                <a:lnSpc>
                  <a:spcPct val="150000"/>
                </a:lnSpc>
                <a:defRPr sz="1600" b="0">
                  <a:solidFill>
                    <a:srgbClr val="677180"/>
                  </a:solidFill>
                  <a:latin typeface="Aileron Light"/>
                  <a:ea typeface="Aileron Light"/>
                  <a:cs typeface="Aileron Light"/>
                  <a:sym typeface="Aileron Light"/>
                </a:defRPr>
              </a:lvl1pPr>
            </a:lstStyle>
            <a:p>
              <a:r>
                <a:rPr dirty="0">
                  <a:latin typeface="Roboto Light" pitchFamily="2" charset="0"/>
                  <a:ea typeface="Roboto Light" pitchFamily="2" charset="0"/>
                </a:rPr>
                <a:t>Next Slide</a:t>
              </a:r>
            </a:p>
          </p:txBody>
        </p:sp>
        <p:sp>
          <p:nvSpPr>
            <p:cNvPr id="30" name="Line">
              <a:extLst>
                <a:ext uri="{FF2B5EF4-FFF2-40B4-BE49-F238E27FC236}">
                  <a16:creationId xmlns:a16="http://schemas.microsoft.com/office/drawing/2014/main" id="{430EF4AE-015B-4897-A814-742C223977EE}"/>
                </a:ext>
              </a:extLst>
            </p:cNvPr>
            <p:cNvSpPr/>
            <p:nvPr/>
          </p:nvSpPr>
          <p:spPr>
            <a:xfrm>
              <a:off x="0" y="127000"/>
              <a:ext cx="699235" cy="0"/>
            </a:xfrm>
            <a:prstGeom prst="line">
              <a:avLst/>
            </a:prstGeom>
            <a:noFill/>
            <a:ln w="12700" cap="flat">
              <a:solidFill>
                <a:srgbClr val="DCE0E6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4179474122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Background Style 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Rectangle"/>
          <p:cNvSpPr/>
          <p:nvPr/>
        </p:nvSpPr>
        <p:spPr>
          <a:xfrm>
            <a:off x="-1" y="6858000"/>
            <a:ext cx="24384001" cy="6858000"/>
          </a:xfrm>
          <a:prstGeom prst="rect">
            <a:avLst/>
          </a:prstGeom>
          <a:solidFill>
            <a:srgbClr val="1F2125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17" name="Rectangle"/>
          <p:cNvSpPr/>
          <p:nvPr/>
        </p:nvSpPr>
        <p:spPr>
          <a:xfrm>
            <a:off x="1270000" y="1267750"/>
            <a:ext cx="21844000" cy="11180500"/>
          </a:xfrm>
          <a:prstGeom prst="rect">
            <a:avLst/>
          </a:prstGeom>
          <a:solidFill>
            <a:srgbClr val="F6F9FF"/>
          </a:solidFill>
          <a:ln w="12700">
            <a:miter lim="400000"/>
          </a:ln>
          <a:effectLst>
            <a:outerShdw blurRad="254000" dist="25400" dir="2700000" rotWithShape="0">
              <a:srgbClr val="1F2125">
                <a:alpha val="20000"/>
              </a:srgbClr>
            </a:outerShdw>
          </a:effectLst>
        </p:spPr>
        <p:txBody>
          <a:bodyPr lIns="0" tIns="0" rIns="0" bIns="0" anchor="ctr"/>
          <a:lstStyle/>
          <a:p>
            <a:pPr>
              <a:defRPr sz="3200" b="0">
                <a:solidFill>
                  <a:srgbClr val="E8ECF2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1269998" y="1267487"/>
            <a:ext cx="21844001" cy="559025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</p:spPr>
        <p:txBody>
          <a:bodyPr/>
          <a:lstStyle>
            <a:lvl1pPr algn="l">
              <a:defRPr sz="2400"/>
            </a:lvl1pPr>
          </a:lstStyle>
          <a:p>
            <a:r>
              <a:rPr lang="en-US"/>
              <a:t>Drag To Upload Image</a:t>
            </a:r>
          </a:p>
        </p:txBody>
      </p:sp>
      <p:grpSp>
        <p:nvGrpSpPr>
          <p:cNvPr id="129" name="Group"/>
          <p:cNvGrpSpPr/>
          <p:nvPr/>
        </p:nvGrpSpPr>
        <p:grpSpPr>
          <a:xfrm>
            <a:off x="20498395" y="11683669"/>
            <a:ext cx="2615605" cy="254001"/>
            <a:chOff x="0" y="0"/>
            <a:chExt cx="2615604" cy="254000"/>
          </a:xfrm>
        </p:grpSpPr>
        <p:sp>
          <p:nvSpPr>
            <p:cNvPr id="124" name="Shape"/>
            <p:cNvSpPr/>
            <p:nvPr/>
          </p:nvSpPr>
          <p:spPr>
            <a:xfrm>
              <a:off x="474133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5929" y="7018"/>
                  </a:moveTo>
                  <a:cubicBezTo>
                    <a:pt x="15539" y="7246"/>
                    <a:pt x="15108" y="7411"/>
                    <a:pt x="14650" y="7500"/>
                  </a:cubicBezTo>
                  <a:cubicBezTo>
                    <a:pt x="14282" y="7114"/>
                    <a:pt x="13759" y="6874"/>
                    <a:pt x="13179" y="6874"/>
                  </a:cubicBezTo>
                  <a:cubicBezTo>
                    <a:pt x="12067" y="6874"/>
                    <a:pt x="11165" y="7762"/>
                    <a:pt x="11165" y="8856"/>
                  </a:cubicBezTo>
                  <a:cubicBezTo>
                    <a:pt x="11165" y="9011"/>
                    <a:pt x="11183" y="9162"/>
                    <a:pt x="11217" y="9308"/>
                  </a:cubicBezTo>
                  <a:cubicBezTo>
                    <a:pt x="9543" y="9225"/>
                    <a:pt x="8059" y="8436"/>
                    <a:pt x="7065" y="7236"/>
                  </a:cubicBezTo>
                  <a:cubicBezTo>
                    <a:pt x="6892" y="7530"/>
                    <a:pt x="6793" y="7869"/>
                    <a:pt x="6793" y="8233"/>
                  </a:cubicBezTo>
                  <a:cubicBezTo>
                    <a:pt x="6793" y="8921"/>
                    <a:pt x="7148" y="9528"/>
                    <a:pt x="7689" y="9883"/>
                  </a:cubicBezTo>
                  <a:cubicBezTo>
                    <a:pt x="7359" y="9873"/>
                    <a:pt x="7048" y="9784"/>
                    <a:pt x="6776" y="9635"/>
                  </a:cubicBezTo>
                  <a:cubicBezTo>
                    <a:pt x="6776" y="9644"/>
                    <a:pt x="6776" y="9651"/>
                    <a:pt x="6776" y="9660"/>
                  </a:cubicBezTo>
                  <a:cubicBezTo>
                    <a:pt x="6776" y="10621"/>
                    <a:pt x="7471" y="11422"/>
                    <a:pt x="8392" y="11604"/>
                  </a:cubicBezTo>
                  <a:cubicBezTo>
                    <a:pt x="8223" y="11650"/>
                    <a:pt x="8045" y="11673"/>
                    <a:pt x="7861" y="11673"/>
                  </a:cubicBezTo>
                  <a:cubicBezTo>
                    <a:pt x="7732" y="11673"/>
                    <a:pt x="7605" y="11661"/>
                    <a:pt x="7483" y="11638"/>
                  </a:cubicBezTo>
                  <a:cubicBezTo>
                    <a:pt x="7739" y="12426"/>
                    <a:pt x="8483" y="12999"/>
                    <a:pt x="9364" y="13015"/>
                  </a:cubicBezTo>
                  <a:cubicBezTo>
                    <a:pt x="8674" y="13547"/>
                    <a:pt x="7806" y="13863"/>
                    <a:pt x="6862" y="13863"/>
                  </a:cubicBezTo>
                  <a:cubicBezTo>
                    <a:pt x="6699" y="13863"/>
                    <a:pt x="6540" y="13855"/>
                    <a:pt x="6382" y="13837"/>
                  </a:cubicBezTo>
                  <a:cubicBezTo>
                    <a:pt x="7274" y="14398"/>
                    <a:pt x="8332" y="14727"/>
                    <a:pt x="9470" y="14727"/>
                  </a:cubicBezTo>
                  <a:cubicBezTo>
                    <a:pt x="13175" y="14727"/>
                    <a:pt x="15201" y="11706"/>
                    <a:pt x="15201" y="9086"/>
                  </a:cubicBezTo>
                  <a:cubicBezTo>
                    <a:pt x="15201" y="9000"/>
                    <a:pt x="15199" y="8915"/>
                    <a:pt x="15195" y="8830"/>
                  </a:cubicBezTo>
                  <a:cubicBezTo>
                    <a:pt x="15588" y="8550"/>
                    <a:pt x="15930" y="8201"/>
                    <a:pt x="16200" y="7804"/>
                  </a:cubicBezTo>
                  <a:cubicBezTo>
                    <a:pt x="15839" y="7961"/>
                    <a:pt x="15451" y="8067"/>
                    <a:pt x="15043" y="8115"/>
                  </a:cubicBezTo>
                  <a:cubicBezTo>
                    <a:pt x="15459" y="7870"/>
                    <a:pt x="15778" y="7482"/>
                    <a:pt x="15929" y="7018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25" name="Shape"/>
            <p:cNvSpPr/>
            <p:nvPr/>
          </p:nvSpPr>
          <p:spPr>
            <a:xfrm>
              <a:off x="0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76" y="8468"/>
                  </a:moveTo>
                  <a:cubicBezTo>
                    <a:pt x="11776" y="8071"/>
                    <a:pt x="11817" y="7858"/>
                    <a:pt x="12428" y="7858"/>
                  </a:cubicBezTo>
                  <a:lnTo>
                    <a:pt x="13244" y="7858"/>
                  </a:lnTo>
                  <a:lnTo>
                    <a:pt x="13244" y="6381"/>
                  </a:lnTo>
                  <a:lnTo>
                    <a:pt x="11938" y="6381"/>
                  </a:lnTo>
                  <a:cubicBezTo>
                    <a:pt x="10369" y="6381"/>
                    <a:pt x="9816" y="7120"/>
                    <a:pt x="9816" y="8363"/>
                  </a:cubicBezTo>
                  <a:lnTo>
                    <a:pt x="9816" y="9322"/>
                  </a:lnTo>
                  <a:lnTo>
                    <a:pt x="8837" y="9322"/>
                  </a:lnTo>
                  <a:lnTo>
                    <a:pt x="8837" y="10800"/>
                  </a:lnTo>
                  <a:lnTo>
                    <a:pt x="9816" y="10800"/>
                  </a:lnTo>
                  <a:lnTo>
                    <a:pt x="9816" y="15219"/>
                  </a:lnTo>
                  <a:lnTo>
                    <a:pt x="11774" y="15219"/>
                  </a:lnTo>
                  <a:lnTo>
                    <a:pt x="11774" y="10800"/>
                  </a:lnTo>
                  <a:lnTo>
                    <a:pt x="13081" y="10800"/>
                  </a:lnTo>
                  <a:lnTo>
                    <a:pt x="13254" y="9322"/>
                  </a:lnTo>
                  <a:lnTo>
                    <a:pt x="11774" y="9322"/>
                  </a:lnTo>
                  <a:cubicBezTo>
                    <a:pt x="11774" y="9322"/>
                    <a:pt x="11776" y="8468"/>
                    <a:pt x="11776" y="8468"/>
                  </a:cubicBezTo>
                  <a:close/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26" name="Shape"/>
            <p:cNvSpPr/>
            <p:nvPr/>
          </p:nvSpPr>
          <p:spPr>
            <a:xfrm>
              <a:off x="948267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moveTo>
                    <a:pt x="10672" y="6382"/>
                  </a:moveTo>
                  <a:cubicBezTo>
                    <a:pt x="10464" y="6409"/>
                    <a:pt x="10255" y="6435"/>
                    <a:pt x="10045" y="6460"/>
                  </a:cubicBezTo>
                  <a:cubicBezTo>
                    <a:pt x="9652" y="6558"/>
                    <a:pt x="9223" y="6650"/>
                    <a:pt x="8905" y="6836"/>
                  </a:cubicBezTo>
                  <a:cubicBezTo>
                    <a:pt x="8055" y="7333"/>
                    <a:pt x="7467" y="7913"/>
                    <a:pt x="7073" y="8856"/>
                  </a:cubicBezTo>
                  <a:cubicBezTo>
                    <a:pt x="7009" y="9009"/>
                    <a:pt x="7007" y="9157"/>
                    <a:pt x="6960" y="9326"/>
                  </a:cubicBezTo>
                  <a:cubicBezTo>
                    <a:pt x="6658" y="10425"/>
                    <a:pt x="7194" y="11563"/>
                    <a:pt x="7844" y="11956"/>
                  </a:cubicBezTo>
                  <a:cubicBezTo>
                    <a:pt x="7969" y="12032"/>
                    <a:pt x="8254" y="12166"/>
                    <a:pt x="8358" y="11987"/>
                  </a:cubicBezTo>
                  <a:cubicBezTo>
                    <a:pt x="8416" y="11889"/>
                    <a:pt x="8403" y="11758"/>
                    <a:pt x="8439" y="11643"/>
                  </a:cubicBezTo>
                  <a:cubicBezTo>
                    <a:pt x="8462" y="11568"/>
                    <a:pt x="8536" y="11425"/>
                    <a:pt x="8519" y="11330"/>
                  </a:cubicBezTo>
                  <a:cubicBezTo>
                    <a:pt x="8490" y="11170"/>
                    <a:pt x="8318" y="11068"/>
                    <a:pt x="8246" y="10939"/>
                  </a:cubicBezTo>
                  <a:cubicBezTo>
                    <a:pt x="8099" y="10677"/>
                    <a:pt x="8092" y="10444"/>
                    <a:pt x="8020" y="10093"/>
                  </a:cubicBezTo>
                  <a:cubicBezTo>
                    <a:pt x="8026" y="10046"/>
                    <a:pt x="8031" y="9999"/>
                    <a:pt x="8037" y="9952"/>
                  </a:cubicBezTo>
                  <a:cubicBezTo>
                    <a:pt x="8058" y="9559"/>
                    <a:pt x="8124" y="9276"/>
                    <a:pt x="8246" y="8997"/>
                  </a:cubicBezTo>
                  <a:cubicBezTo>
                    <a:pt x="8601" y="8177"/>
                    <a:pt x="9172" y="7720"/>
                    <a:pt x="10094" y="7447"/>
                  </a:cubicBezTo>
                  <a:cubicBezTo>
                    <a:pt x="10300" y="7386"/>
                    <a:pt x="10882" y="7288"/>
                    <a:pt x="11187" y="7353"/>
                  </a:cubicBezTo>
                  <a:cubicBezTo>
                    <a:pt x="11369" y="7385"/>
                    <a:pt x="11551" y="7415"/>
                    <a:pt x="11733" y="7447"/>
                  </a:cubicBezTo>
                  <a:cubicBezTo>
                    <a:pt x="12393" y="7655"/>
                    <a:pt x="12874" y="8038"/>
                    <a:pt x="13131" y="8637"/>
                  </a:cubicBezTo>
                  <a:cubicBezTo>
                    <a:pt x="13292" y="9010"/>
                    <a:pt x="13339" y="9724"/>
                    <a:pt x="13227" y="10203"/>
                  </a:cubicBezTo>
                  <a:cubicBezTo>
                    <a:pt x="13174" y="10429"/>
                    <a:pt x="13183" y="10624"/>
                    <a:pt x="13115" y="10829"/>
                  </a:cubicBezTo>
                  <a:cubicBezTo>
                    <a:pt x="12865" y="11589"/>
                    <a:pt x="12498" y="12293"/>
                    <a:pt x="11668" y="12488"/>
                  </a:cubicBezTo>
                  <a:cubicBezTo>
                    <a:pt x="11121" y="12618"/>
                    <a:pt x="10711" y="12284"/>
                    <a:pt x="10576" y="11941"/>
                  </a:cubicBezTo>
                  <a:cubicBezTo>
                    <a:pt x="10538" y="11846"/>
                    <a:pt x="10474" y="11677"/>
                    <a:pt x="10512" y="11518"/>
                  </a:cubicBezTo>
                  <a:cubicBezTo>
                    <a:pt x="10656" y="10901"/>
                    <a:pt x="10865" y="10349"/>
                    <a:pt x="11026" y="9733"/>
                  </a:cubicBezTo>
                  <a:cubicBezTo>
                    <a:pt x="11179" y="9146"/>
                    <a:pt x="10888" y="8683"/>
                    <a:pt x="10431" y="8575"/>
                  </a:cubicBezTo>
                  <a:cubicBezTo>
                    <a:pt x="9863" y="8439"/>
                    <a:pt x="9424" y="8966"/>
                    <a:pt x="9274" y="9310"/>
                  </a:cubicBezTo>
                  <a:cubicBezTo>
                    <a:pt x="9155" y="9584"/>
                    <a:pt x="9083" y="10089"/>
                    <a:pt x="9177" y="10453"/>
                  </a:cubicBezTo>
                  <a:cubicBezTo>
                    <a:pt x="9207" y="10569"/>
                    <a:pt x="9347" y="10878"/>
                    <a:pt x="9322" y="10986"/>
                  </a:cubicBezTo>
                  <a:cubicBezTo>
                    <a:pt x="9213" y="11462"/>
                    <a:pt x="9088" y="11974"/>
                    <a:pt x="8953" y="12442"/>
                  </a:cubicBezTo>
                  <a:cubicBezTo>
                    <a:pt x="8812" y="12929"/>
                    <a:pt x="8736" y="13427"/>
                    <a:pt x="8599" y="13898"/>
                  </a:cubicBezTo>
                  <a:cubicBezTo>
                    <a:pt x="8536" y="14114"/>
                    <a:pt x="8539" y="14346"/>
                    <a:pt x="8487" y="14571"/>
                  </a:cubicBezTo>
                  <a:lnTo>
                    <a:pt x="8487" y="14900"/>
                  </a:lnTo>
                  <a:cubicBezTo>
                    <a:pt x="8440" y="15108"/>
                    <a:pt x="8475" y="15478"/>
                    <a:pt x="8519" y="15683"/>
                  </a:cubicBezTo>
                  <a:cubicBezTo>
                    <a:pt x="8547" y="15815"/>
                    <a:pt x="8502" y="15978"/>
                    <a:pt x="8567" y="16074"/>
                  </a:cubicBezTo>
                  <a:cubicBezTo>
                    <a:pt x="8568" y="16144"/>
                    <a:pt x="8577" y="16160"/>
                    <a:pt x="8599" y="16200"/>
                  </a:cubicBezTo>
                  <a:cubicBezTo>
                    <a:pt x="8800" y="16194"/>
                    <a:pt x="9078" y="15665"/>
                    <a:pt x="9177" y="15511"/>
                  </a:cubicBezTo>
                  <a:cubicBezTo>
                    <a:pt x="9369" y="15216"/>
                    <a:pt x="9546" y="14901"/>
                    <a:pt x="9692" y="14556"/>
                  </a:cubicBezTo>
                  <a:cubicBezTo>
                    <a:pt x="9823" y="14245"/>
                    <a:pt x="9844" y="13901"/>
                    <a:pt x="9949" y="13569"/>
                  </a:cubicBezTo>
                  <a:cubicBezTo>
                    <a:pt x="10025" y="13329"/>
                    <a:pt x="10133" y="13049"/>
                    <a:pt x="10158" y="12786"/>
                  </a:cubicBezTo>
                  <a:lnTo>
                    <a:pt x="10174" y="12786"/>
                  </a:lnTo>
                  <a:cubicBezTo>
                    <a:pt x="10216" y="12930"/>
                    <a:pt x="10367" y="13035"/>
                    <a:pt x="10480" y="13115"/>
                  </a:cubicBezTo>
                  <a:cubicBezTo>
                    <a:pt x="10833" y="13367"/>
                    <a:pt x="11441" y="13600"/>
                    <a:pt x="12102" y="13444"/>
                  </a:cubicBezTo>
                  <a:cubicBezTo>
                    <a:pt x="12850" y="13267"/>
                    <a:pt x="13446" y="12916"/>
                    <a:pt x="13838" y="12394"/>
                  </a:cubicBezTo>
                  <a:cubicBezTo>
                    <a:pt x="14127" y="12011"/>
                    <a:pt x="14345" y="11567"/>
                    <a:pt x="14513" y="11064"/>
                  </a:cubicBezTo>
                  <a:cubicBezTo>
                    <a:pt x="14596" y="10817"/>
                    <a:pt x="14613" y="10543"/>
                    <a:pt x="14674" y="10281"/>
                  </a:cubicBezTo>
                  <a:cubicBezTo>
                    <a:pt x="14827" y="9624"/>
                    <a:pt x="14623" y="8833"/>
                    <a:pt x="14433" y="8402"/>
                  </a:cubicBezTo>
                  <a:cubicBezTo>
                    <a:pt x="13856" y="7098"/>
                    <a:pt x="12630" y="6354"/>
                    <a:pt x="10672" y="6382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27" name="Shape"/>
            <p:cNvSpPr/>
            <p:nvPr/>
          </p:nvSpPr>
          <p:spPr>
            <a:xfrm>
              <a:off x="1422400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725" y="7359"/>
                  </a:moveTo>
                  <a:lnTo>
                    <a:pt x="13743" y="7359"/>
                  </a:lnTo>
                  <a:lnTo>
                    <a:pt x="13743" y="8833"/>
                  </a:lnTo>
                  <a:lnTo>
                    <a:pt x="12265" y="8833"/>
                  </a:lnTo>
                  <a:lnTo>
                    <a:pt x="12265" y="9816"/>
                  </a:lnTo>
                  <a:lnTo>
                    <a:pt x="13743" y="9816"/>
                  </a:lnTo>
                  <a:lnTo>
                    <a:pt x="13743" y="11283"/>
                  </a:lnTo>
                  <a:lnTo>
                    <a:pt x="14725" y="11283"/>
                  </a:lnTo>
                  <a:lnTo>
                    <a:pt x="14725" y="9816"/>
                  </a:lnTo>
                  <a:lnTo>
                    <a:pt x="16205" y="9816"/>
                  </a:lnTo>
                  <a:lnTo>
                    <a:pt x="16205" y="8833"/>
                  </a:lnTo>
                  <a:lnTo>
                    <a:pt x="14725" y="8833"/>
                  </a:lnTo>
                  <a:cubicBezTo>
                    <a:pt x="14725" y="8833"/>
                    <a:pt x="14725" y="7359"/>
                    <a:pt x="14725" y="7359"/>
                  </a:cubicBezTo>
                  <a:close/>
                  <a:moveTo>
                    <a:pt x="9321" y="13946"/>
                  </a:moveTo>
                  <a:cubicBezTo>
                    <a:pt x="8620" y="13946"/>
                    <a:pt x="8071" y="13495"/>
                    <a:pt x="8071" y="12919"/>
                  </a:cubicBezTo>
                  <a:cubicBezTo>
                    <a:pt x="8071" y="12392"/>
                    <a:pt x="8713" y="11929"/>
                    <a:pt x="9446" y="11929"/>
                  </a:cubicBezTo>
                  <a:lnTo>
                    <a:pt x="9446" y="11723"/>
                  </a:lnTo>
                  <a:lnTo>
                    <a:pt x="9447" y="11723"/>
                  </a:lnTo>
                  <a:lnTo>
                    <a:pt x="9465" y="11929"/>
                  </a:lnTo>
                  <a:cubicBezTo>
                    <a:pt x="9624" y="11930"/>
                    <a:pt x="9777" y="11954"/>
                    <a:pt x="9922" y="12000"/>
                  </a:cubicBezTo>
                  <a:lnTo>
                    <a:pt x="10067" y="12104"/>
                  </a:lnTo>
                  <a:cubicBezTo>
                    <a:pt x="10440" y="12371"/>
                    <a:pt x="10637" y="12521"/>
                    <a:pt x="10695" y="12764"/>
                  </a:cubicBezTo>
                  <a:cubicBezTo>
                    <a:pt x="10710" y="12827"/>
                    <a:pt x="10717" y="12891"/>
                    <a:pt x="10717" y="12954"/>
                  </a:cubicBezTo>
                  <a:cubicBezTo>
                    <a:pt x="10717" y="13612"/>
                    <a:pt x="10247" y="13946"/>
                    <a:pt x="9321" y="13946"/>
                  </a:cubicBezTo>
                  <a:moveTo>
                    <a:pt x="8542" y="8739"/>
                  </a:moveTo>
                  <a:cubicBezTo>
                    <a:pt x="8495" y="8362"/>
                    <a:pt x="8574" y="8014"/>
                    <a:pt x="8754" y="7806"/>
                  </a:cubicBezTo>
                  <a:cubicBezTo>
                    <a:pt x="8864" y="7680"/>
                    <a:pt x="9006" y="7613"/>
                    <a:pt x="9164" y="7613"/>
                  </a:cubicBezTo>
                  <a:lnTo>
                    <a:pt x="9164" y="7409"/>
                  </a:lnTo>
                  <a:lnTo>
                    <a:pt x="9182" y="7613"/>
                  </a:lnTo>
                  <a:cubicBezTo>
                    <a:pt x="9653" y="7628"/>
                    <a:pt x="10105" y="8185"/>
                    <a:pt x="10189" y="8855"/>
                  </a:cubicBezTo>
                  <a:cubicBezTo>
                    <a:pt x="10237" y="9239"/>
                    <a:pt x="10155" y="9596"/>
                    <a:pt x="9970" y="9809"/>
                  </a:cubicBezTo>
                  <a:cubicBezTo>
                    <a:pt x="9860" y="9935"/>
                    <a:pt x="9722" y="10002"/>
                    <a:pt x="9550" y="10001"/>
                  </a:cubicBezTo>
                  <a:lnTo>
                    <a:pt x="9549" y="10001"/>
                  </a:lnTo>
                  <a:cubicBezTo>
                    <a:pt x="9087" y="9988"/>
                    <a:pt x="8626" y="9409"/>
                    <a:pt x="8542" y="8739"/>
                  </a:cubicBezTo>
                  <a:moveTo>
                    <a:pt x="10838" y="11196"/>
                  </a:moveTo>
                  <a:cubicBezTo>
                    <a:pt x="10586" y="11009"/>
                    <a:pt x="10351" y="10732"/>
                    <a:pt x="10342" y="10646"/>
                  </a:cubicBezTo>
                  <a:cubicBezTo>
                    <a:pt x="10342" y="10499"/>
                    <a:pt x="10342" y="10431"/>
                    <a:pt x="10689" y="10148"/>
                  </a:cubicBezTo>
                  <a:cubicBezTo>
                    <a:pt x="11138" y="9780"/>
                    <a:pt x="11386" y="9295"/>
                    <a:pt x="11386" y="8784"/>
                  </a:cubicBezTo>
                  <a:cubicBezTo>
                    <a:pt x="11386" y="8342"/>
                    <a:pt x="11262" y="7947"/>
                    <a:pt x="11050" y="7659"/>
                  </a:cubicBezTo>
                  <a:lnTo>
                    <a:pt x="11238" y="7659"/>
                  </a:lnTo>
                  <a:lnTo>
                    <a:pt x="12276" y="6873"/>
                  </a:lnTo>
                  <a:lnTo>
                    <a:pt x="9463" y="6873"/>
                  </a:lnTo>
                  <a:cubicBezTo>
                    <a:pt x="8335" y="6873"/>
                    <a:pt x="7345" y="7759"/>
                    <a:pt x="7345" y="8769"/>
                  </a:cubicBezTo>
                  <a:cubicBezTo>
                    <a:pt x="7345" y="9812"/>
                    <a:pt x="8109" y="10605"/>
                    <a:pt x="9137" y="10648"/>
                  </a:cubicBezTo>
                  <a:cubicBezTo>
                    <a:pt x="9121" y="10722"/>
                    <a:pt x="9113" y="10795"/>
                    <a:pt x="9113" y="10868"/>
                  </a:cubicBezTo>
                  <a:cubicBezTo>
                    <a:pt x="9113" y="11018"/>
                    <a:pt x="9147" y="11162"/>
                    <a:pt x="9216" y="11300"/>
                  </a:cubicBezTo>
                  <a:cubicBezTo>
                    <a:pt x="7943" y="11309"/>
                    <a:pt x="6870" y="12161"/>
                    <a:pt x="6870" y="13167"/>
                  </a:cubicBezTo>
                  <a:cubicBezTo>
                    <a:pt x="6870" y="14071"/>
                    <a:pt x="7903" y="14727"/>
                    <a:pt x="9325" y="14727"/>
                  </a:cubicBezTo>
                  <a:cubicBezTo>
                    <a:pt x="10861" y="14727"/>
                    <a:pt x="11690" y="13766"/>
                    <a:pt x="11690" y="12860"/>
                  </a:cubicBezTo>
                  <a:cubicBezTo>
                    <a:pt x="11690" y="12108"/>
                    <a:pt x="11459" y="11656"/>
                    <a:pt x="10838" y="11196"/>
                  </a:cubicBezTo>
                  <a:moveTo>
                    <a:pt x="10800" y="20618"/>
                  </a:move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8"/>
                    <a:pt x="5378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28" name="Line"/>
            <p:cNvSpPr/>
            <p:nvPr/>
          </p:nvSpPr>
          <p:spPr>
            <a:xfrm>
              <a:off x="1916369" y="127000"/>
              <a:ext cx="699236" cy="0"/>
            </a:xfrm>
            <a:prstGeom prst="line">
              <a:avLst/>
            </a:prstGeom>
            <a:noFill/>
            <a:ln w="12700" cap="flat">
              <a:solidFill>
                <a:srgbClr val="DCE0E6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sp>
        <p:nvSpPr>
          <p:cNvPr id="17" name="Creative concept series v1">
            <a:extLst>
              <a:ext uri="{FF2B5EF4-FFF2-40B4-BE49-F238E27FC236}">
                <a16:creationId xmlns:a16="http://schemas.microsoft.com/office/drawing/2014/main" id="{5E7FA1C0-5E9A-4B63-8F29-FF897C50C921}"/>
              </a:ext>
            </a:extLst>
          </p:cNvPr>
          <p:cNvSpPr txBox="1"/>
          <p:nvPr userDrawn="1"/>
        </p:nvSpPr>
        <p:spPr>
          <a:xfrm>
            <a:off x="4032468" y="1966360"/>
            <a:ext cx="4799112" cy="3311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lvl1pPr>
          </a:lstStyle>
          <a:p>
            <a:r>
              <a:rPr dirty="0"/>
              <a:t>Creative concept series v1</a:t>
            </a:r>
          </a:p>
        </p:txBody>
      </p:sp>
      <p:pic>
        <p:nvPicPr>
          <p:cNvPr id="19" name="capitan logo_black.png" descr="capitan logo_black.png">
            <a:extLst>
              <a:ext uri="{FF2B5EF4-FFF2-40B4-BE49-F238E27FC236}">
                <a16:creationId xmlns:a16="http://schemas.microsoft.com/office/drawing/2014/main" id="{F0E4D5C8-9AF0-42D7-A484-5BD44A7E23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2153576" y="1782762"/>
            <a:ext cx="1524001" cy="621197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0" name="Group">
            <a:extLst>
              <a:ext uri="{FF2B5EF4-FFF2-40B4-BE49-F238E27FC236}">
                <a16:creationId xmlns:a16="http://schemas.microsoft.com/office/drawing/2014/main" id="{3F0E7F60-6A5F-4349-84C8-9B2097EF2F53}"/>
              </a:ext>
            </a:extLst>
          </p:cNvPr>
          <p:cNvGrpSpPr/>
          <p:nvPr userDrawn="1"/>
        </p:nvGrpSpPr>
        <p:grpSpPr>
          <a:xfrm>
            <a:off x="1270000" y="11683669"/>
            <a:ext cx="2129815" cy="331116"/>
            <a:chOff x="0" y="0"/>
            <a:chExt cx="2129814" cy="331115"/>
          </a:xfrm>
        </p:grpSpPr>
        <p:sp>
          <p:nvSpPr>
            <p:cNvPr id="21" name="Next Slide">
              <a:extLst>
                <a:ext uri="{FF2B5EF4-FFF2-40B4-BE49-F238E27FC236}">
                  <a16:creationId xmlns:a16="http://schemas.microsoft.com/office/drawing/2014/main" id="{DA3F97C4-2410-4C20-BF34-184FE0E8EAE3}"/>
                </a:ext>
              </a:extLst>
            </p:cNvPr>
            <p:cNvSpPr txBox="1"/>
            <p:nvPr/>
          </p:nvSpPr>
          <p:spPr>
            <a:xfrm>
              <a:off x="885646" y="0"/>
              <a:ext cx="1244168" cy="3311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>
                <a:lnSpc>
                  <a:spcPct val="150000"/>
                </a:lnSpc>
                <a:defRPr sz="1600" b="0">
                  <a:solidFill>
                    <a:srgbClr val="677180"/>
                  </a:solidFill>
                  <a:latin typeface="Aileron Light"/>
                  <a:ea typeface="Aileron Light"/>
                  <a:cs typeface="Aileron Light"/>
                  <a:sym typeface="Aileron Light"/>
                </a:defRPr>
              </a:lvl1pPr>
            </a:lstStyle>
            <a:p>
              <a:r>
                <a:rPr dirty="0"/>
                <a:t>Next Slide</a:t>
              </a:r>
            </a:p>
          </p:txBody>
        </p:sp>
        <p:sp>
          <p:nvSpPr>
            <p:cNvPr id="23" name="Line">
              <a:extLst>
                <a:ext uri="{FF2B5EF4-FFF2-40B4-BE49-F238E27FC236}">
                  <a16:creationId xmlns:a16="http://schemas.microsoft.com/office/drawing/2014/main" id="{35982F0E-63B0-4A70-A645-6C59ABBC92CF}"/>
                </a:ext>
              </a:extLst>
            </p:cNvPr>
            <p:cNvSpPr/>
            <p:nvPr/>
          </p:nvSpPr>
          <p:spPr>
            <a:xfrm>
              <a:off x="0" y="127000"/>
              <a:ext cx="699235" cy="0"/>
            </a:xfrm>
            <a:prstGeom prst="line">
              <a:avLst/>
            </a:prstGeom>
            <a:noFill/>
            <a:ln w="12700" cap="flat">
              <a:solidFill>
                <a:srgbClr val="DCE0E6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854169567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ackground Style 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Rectangle"/>
          <p:cNvSpPr/>
          <p:nvPr/>
        </p:nvSpPr>
        <p:spPr>
          <a:xfrm>
            <a:off x="9144000" y="-2250"/>
            <a:ext cx="15240000" cy="13716001"/>
          </a:xfrm>
          <a:prstGeom prst="rect">
            <a:avLst/>
          </a:prstGeom>
          <a:solidFill>
            <a:srgbClr val="F8D56E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38" name="Rectangle"/>
          <p:cNvSpPr/>
          <p:nvPr/>
        </p:nvSpPr>
        <p:spPr>
          <a:xfrm>
            <a:off x="1270000" y="1267750"/>
            <a:ext cx="21844000" cy="11180500"/>
          </a:xfrm>
          <a:prstGeom prst="rect">
            <a:avLst/>
          </a:prstGeom>
          <a:solidFill>
            <a:srgbClr val="F6F9FF"/>
          </a:solidFill>
          <a:ln w="12700">
            <a:miter lim="400000"/>
          </a:ln>
          <a:effectLst>
            <a:outerShdw blurRad="254000" dist="25400" dir="2700000" rotWithShape="0">
              <a:srgbClr val="1F2125">
                <a:alpha val="30000"/>
              </a:srgbClr>
            </a:outerShdw>
          </a:effectLst>
        </p:spPr>
        <p:txBody>
          <a:bodyPr lIns="0" tIns="0" rIns="0" bIns="0" anchor="ctr"/>
          <a:lstStyle/>
          <a:p>
            <a:pPr>
              <a:defRPr sz="3200" b="0">
                <a:solidFill>
                  <a:srgbClr val="E8ECF2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grpSp>
        <p:nvGrpSpPr>
          <p:cNvPr id="150" name="Group"/>
          <p:cNvGrpSpPr/>
          <p:nvPr/>
        </p:nvGrpSpPr>
        <p:grpSpPr>
          <a:xfrm>
            <a:off x="20498395" y="11683669"/>
            <a:ext cx="2615605" cy="254001"/>
            <a:chOff x="0" y="0"/>
            <a:chExt cx="2615604" cy="254000"/>
          </a:xfrm>
        </p:grpSpPr>
        <p:sp>
          <p:nvSpPr>
            <p:cNvPr id="145" name="Shape"/>
            <p:cNvSpPr/>
            <p:nvPr/>
          </p:nvSpPr>
          <p:spPr>
            <a:xfrm>
              <a:off x="474133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5929" y="7018"/>
                  </a:moveTo>
                  <a:cubicBezTo>
                    <a:pt x="15539" y="7246"/>
                    <a:pt x="15108" y="7411"/>
                    <a:pt x="14650" y="7500"/>
                  </a:cubicBezTo>
                  <a:cubicBezTo>
                    <a:pt x="14282" y="7114"/>
                    <a:pt x="13759" y="6874"/>
                    <a:pt x="13179" y="6874"/>
                  </a:cubicBezTo>
                  <a:cubicBezTo>
                    <a:pt x="12067" y="6874"/>
                    <a:pt x="11165" y="7762"/>
                    <a:pt x="11165" y="8856"/>
                  </a:cubicBezTo>
                  <a:cubicBezTo>
                    <a:pt x="11165" y="9011"/>
                    <a:pt x="11183" y="9162"/>
                    <a:pt x="11217" y="9308"/>
                  </a:cubicBezTo>
                  <a:cubicBezTo>
                    <a:pt x="9543" y="9225"/>
                    <a:pt x="8059" y="8436"/>
                    <a:pt x="7065" y="7236"/>
                  </a:cubicBezTo>
                  <a:cubicBezTo>
                    <a:pt x="6892" y="7530"/>
                    <a:pt x="6793" y="7869"/>
                    <a:pt x="6793" y="8233"/>
                  </a:cubicBezTo>
                  <a:cubicBezTo>
                    <a:pt x="6793" y="8921"/>
                    <a:pt x="7148" y="9528"/>
                    <a:pt x="7689" y="9883"/>
                  </a:cubicBezTo>
                  <a:cubicBezTo>
                    <a:pt x="7359" y="9873"/>
                    <a:pt x="7048" y="9784"/>
                    <a:pt x="6776" y="9635"/>
                  </a:cubicBezTo>
                  <a:cubicBezTo>
                    <a:pt x="6776" y="9644"/>
                    <a:pt x="6776" y="9651"/>
                    <a:pt x="6776" y="9660"/>
                  </a:cubicBezTo>
                  <a:cubicBezTo>
                    <a:pt x="6776" y="10621"/>
                    <a:pt x="7471" y="11422"/>
                    <a:pt x="8392" y="11604"/>
                  </a:cubicBezTo>
                  <a:cubicBezTo>
                    <a:pt x="8223" y="11650"/>
                    <a:pt x="8045" y="11673"/>
                    <a:pt x="7861" y="11673"/>
                  </a:cubicBezTo>
                  <a:cubicBezTo>
                    <a:pt x="7732" y="11673"/>
                    <a:pt x="7605" y="11661"/>
                    <a:pt x="7483" y="11638"/>
                  </a:cubicBezTo>
                  <a:cubicBezTo>
                    <a:pt x="7739" y="12426"/>
                    <a:pt x="8483" y="12999"/>
                    <a:pt x="9364" y="13015"/>
                  </a:cubicBezTo>
                  <a:cubicBezTo>
                    <a:pt x="8674" y="13547"/>
                    <a:pt x="7806" y="13863"/>
                    <a:pt x="6862" y="13863"/>
                  </a:cubicBezTo>
                  <a:cubicBezTo>
                    <a:pt x="6699" y="13863"/>
                    <a:pt x="6540" y="13855"/>
                    <a:pt x="6382" y="13837"/>
                  </a:cubicBezTo>
                  <a:cubicBezTo>
                    <a:pt x="7274" y="14398"/>
                    <a:pt x="8332" y="14727"/>
                    <a:pt x="9470" y="14727"/>
                  </a:cubicBezTo>
                  <a:cubicBezTo>
                    <a:pt x="13175" y="14727"/>
                    <a:pt x="15201" y="11706"/>
                    <a:pt x="15201" y="9086"/>
                  </a:cubicBezTo>
                  <a:cubicBezTo>
                    <a:pt x="15201" y="9000"/>
                    <a:pt x="15199" y="8915"/>
                    <a:pt x="15195" y="8830"/>
                  </a:cubicBezTo>
                  <a:cubicBezTo>
                    <a:pt x="15588" y="8550"/>
                    <a:pt x="15930" y="8201"/>
                    <a:pt x="16200" y="7804"/>
                  </a:cubicBezTo>
                  <a:cubicBezTo>
                    <a:pt x="15839" y="7961"/>
                    <a:pt x="15451" y="8067"/>
                    <a:pt x="15043" y="8115"/>
                  </a:cubicBezTo>
                  <a:cubicBezTo>
                    <a:pt x="15459" y="7870"/>
                    <a:pt x="15778" y="7482"/>
                    <a:pt x="15929" y="7018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46" name="Shape"/>
            <p:cNvSpPr/>
            <p:nvPr/>
          </p:nvSpPr>
          <p:spPr>
            <a:xfrm>
              <a:off x="0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76" y="8468"/>
                  </a:moveTo>
                  <a:cubicBezTo>
                    <a:pt x="11776" y="8071"/>
                    <a:pt x="11817" y="7858"/>
                    <a:pt x="12428" y="7858"/>
                  </a:cubicBezTo>
                  <a:lnTo>
                    <a:pt x="13244" y="7858"/>
                  </a:lnTo>
                  <a:lnTo>
                    <a:pt x="13244" y="6381"/>
                  </a:lnTo>
                  <a:lnTo>
                    <a:pt x="11938" y="6381"/>
                  </a:lnTo>
                  <a:cubicBezTo>
                    <a:pt x="10369" y="6381"/>
                    <a:pt x="9816" y="7120"/>
                    <a:pt x="9816" y="8363"/>
                  </a:cubicBezTo>
                  <a:lnTo>
                    <a:pt x="9816" y="9322"/>
                  </a:lnTo>
                  <a:lnTo>
                    <a:pt x="8837" y="9322"/>
                  </a:lnTo>
                  <a:lnTo>
                    <a:pt x="8837" y="10800"/>
                  </a:lnTo>
                  <a:lnTo>
                    <a:pt x="9816" y="10800"/>
                  </a:lnTo>
                  <a:lnTo>
                    <a:pt x="9816" y="15219"/>
                  </a:lnTo>
                  <a:lnTo>
                    <a:pt x="11774" y="15219"/>
                  </a:lnTo>
                  <a:lnTo>
                    <a:pt x="11774" y="10800"/>
                  </a:lnTo>
                  <a:lnTo>
                    <a:pt x="13081" y="10800"/>
                  </a:lnTo>
                  <a:lnTo>
                    <a:pt x="13254" y="9322"/>
                  </a:lnTo>
                  <a:lnTo>
                    <a:pt x="11774" y="9322"/>
                  </a:lnTo>
                  <a:cubicBezTo>
                    <a:pt x="11774" y="9322"/>
                    <a:pt x="11776" y="8468"/>
                    <a:pt x="11776" y="8468"/>
                  </a:cubicBezTo>
                  <a:close/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47" name="Shape"/>
            <p:cNvSpPr/>
            <p:nvPr/>
          </p:nvSpPr>
          <p:spPr>
            <a:xfrm>
              <a:off x="948267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moveTo>
                    <a:pt x="10672" y="6382"/>
                  </a:moveTo>
                  <a:cubicBezTo>
                    <a:pt x="10464" y="6409"/>
                    <a:pt x="10255" y="6435"/>
                    <a:pt x="10045" y="6460"/>
                  </a:cubicBezTo>
                  <a:cubicBezTo>
                    <a:pt x="9652" y="6558"/>
                    <a:pt x="9223" y="6650"/>
                    <a:pt x="8905" y="6836"/>
                  </a:cubicBezTo>
                  <a:cubicBezTo>
                    <a:pt x="8055" y="7333"/>
                    <a:pt x="7467" y="7913"/>
                    <a:pt x="7073" y="8856"/>
                  </a:cubicBezTo>
                  <a:cubicBezTo>
                    <a:pt x="7009" y="9009"/>
                    <a:pt x="7007" y="9157"/>
                    <a:pt x="6960" y="9326"/>
                  </a:cubicBezTo>
                  <a:cubicBezTo>
                    <a:pt x="6658" y="10425"/>
                    <a:pt x="7194" y="11563"/>
                    <a:pt x="7844" y="11956"/>
                  </a:cubicBezTo>
                  <a:cubicBezTo>
                    <a:pt x="7969" y="12032"/>
                    <a:pt x="8254" y="12166"/>
                    <a:pt x="8358" y="11987"/>
                  </a:cubicBezTo>
                  <a:cubicBezTo>
                    <a:pt x="8416" y="11889"/>
                    <a:pt x="8403" y="11758"/>
                    <a:pt x="8439" y="11643"/>
                  </a:cubicBezTo>
                  <a:cubicBezTo>
                    <a:pt x="8462" y="11568"/>
                    <a:pt x="8536" y="11425"/>
                    <a:pt x="8519" y="11330"/>
                  </a:cubicBezTo>
                  <a:cubicBezTo>
                    <a:pt x="8490" y="11170"/>
                    <a:pt x="8318" y="11068"/>
                    <a:pt x="8246" y="10939"/>
                  </a:cubicBezTo>
                  <a:cubicBezTo>
                    <a:pt x="8099" y="10677"/>
                    <a:pt x="8092" y="10444"/>
                    <a:pt x="8020" y="10093"/>
                  </a:cubicBezTo>
                  <a:cubicBezTo>
                    <a:pt x="8026" y="10046"/>
                    <a:pt x="8031" y="9999"/>
                    <a:pt x="8037" y="9952"/>
                  </a:cubicBezTo>
                  <a:cubicBezTo>
                    <a:pt x="8058" y="9559"/>
                    <a:pt x="8124" y="9276"/>
                    <a:pt x="8246" y="8997"/>
                  </a:cubicBezTo>
                  <a:cubicBezTo>
                    <a:pt x="8601" y="8177"/>
                    <a:pt x="9172" y="7720"/>
                    <a:pt x="10094" y="7447"/>
                  </a:cubicBezTo>
                  <a:cubicBezTo>
                    <a:pt x="10300" y="7386"/>
                    <a:pt x="10882" y="7288"/>
                    <a:pt x="11187" y="7353"/>
                  </a:cubicBezTo>
                  <a:cubicBezTo>
                    <a:pt x="11369" y="7385"/>
                    <a:pt x="11551" y="7415"/>
                    <a:pt x="11733" y="7447"/>
                  </a:cubicBezTo>
                  <a:cubicBezTo>
                    <a:pt x="12393" y="7655"/>
                    <a:pt x="12874" y="8038"/>
                    <a:pt x="13131" y="8637"/>
                  </a:cubicBezTo>
                  <a:cubicBezTo>
                    <a:pt x="13292" y="9010"/>
                    <a:pt x="13339" y="9724"/>
                    <a:pt x="13227" y="10203"/>
                  </a:cubicBezTo>
                  <a:cubicBezTo>
                    <a:pt x="13174" y="10429"/>
                    <a:pt x="13183" y="10624"/>
                    <a:pt x="13115" y="10829"/>
                  </a:cubicBezTo>
                  <a:cubicBezTo>
                    <a:pt x="12865" y="11589"/>
                    <a:pt x="12498" y="12293"/>
                    <a:pt x="11668" y="12488"/>
                  </a:cubicBezTo>
                  <a:cubicBezTo>
                    <a:pt x="11121" y="12618"/>
                    <a:pt x="10711" y="12284"/>
                    <a:pt x="10576" y="11941"/>
                  </a:cubicBezTo>
                  <a:cubicBezTo>
                    <a:pt x="10538" y="11846"/>
                    <a:pt x="10474" y="11677"/>
                    <a:pt x="10512" y="11518"/>
                  </a:cubicBezTo>
                  <a:cubicBezTo>
                    <a:pt x="10656" y="10901"/>
                    <a:pt x="10865" y="10349"/>
                    <a:pt x="11026" y="9733"/>
                  </a:cubicBezTo>
                  <a:cubicBezTo>
                    <a:pt x="11179" y="9146"/>
                    <a:pt x="10888" y="8683"/>
                    <a:pt x="10431" y="8575"/>
                  </a:cubicBezTo>
                  <a:cubicBezTo>
                    <a:pt x="9863" y="8439"/>
                    <a:pt x="9424" y="8966"/>
                    <a:pt x="9274" y="9310"/>
                  </a:cubicBezTo>
                  <a:cubicBezTo>
                    <a:pt x="9155" y="9584"/>
                    <a:pt x="9083" y="10089"/>
                    <a:pt x="9177" y="10453"/>
                  </a:cubicBezTo>
                  <a:cubicBezTo>
                    <a:pt x="9207" y="10569"/>
                    <a:pt x="9347" y="10878"/>
                    <a:pt x="9322" y="10986"/>
                  </a:cubicBezTo>
                  <a:cubicBezTo>
                    <a:pt x="9213" y="11462"/>
                    <a:pt x="9088" y="11974"/>
                    <a:pt x="8953" y="12442"/>
                  </a:cubicBezTo>
                  <a:cubicBezTo>
                    <a:pt x="8812" y="12929"/>
                    <a:pt x="8736" y="13427"/>
                    <a:pt x="8599" y="13898"/>
                  </a:cubicBezTo>
                  <a:cubicBezTo>
                    <a:pt x="8536" y="14114"/>
                    <a:pt x="8539" y="14346"/>
                    <a:pt x="8487" y="14571"/>
                  </a:cubicBezTo>
                  <a:lnTo>
                    <a:pt x="8487" y="14900"/>
                  </a:lnTo>
                  <a:cubicBezTo>
                    <a:pt x="8440" y="15108"/>
                    <a:pt x="8475" y="15478"/>
                    <a:pt x="8519" y="15683"/>
                  </a:cubicBezTo>
                  <a:cubicBezTo>
                    <a:pt x="8547" y="15815"/>
                    <a:pt x="8502" y="15978"/>
                    <a:pt x="8567" y="16074"/>
                  </a:cubicBezTo>
                  <a:cubicBezTo>
                    <a:pt x="8568" y="16144"/>
                    <a:pt x="8577" y="16160"/>
                    <a:pt x="8599" y="16200"/>
                  </a:cubicBezTo>
                  <a:cubicBezTo>
                    <a:pt x="8800" y="16194"/>
                    <a:pt x="9078" y="15665"/>
                    <a:pt x="9177" y="15511"/>
                  </a:cubicBezTo>
                  <a:cubicBezTo>
                    <a:pt x="9369" y="15216"/>
                    <a:pt x="9546" y="14901"/>
                    <a:pt x="9692" y="14556"/>
                  </a:cubicBezTo>
                  <a:cubicBezTo>
                    <a:pt x="9823" y="14245"/>
                    <a:pt x="9844" y="13901"/>
                    <a:pt x="9949" y="13569"/>
                  </a:cubicBezTo>
                  <a:cubicBezTo>
                    <a:pt x="10025" y="13329"/>
                    <a:pt x="10133" y="13049"/>
                    <a:pt x="10158" y="12786"/>
                  </a:cubicBezTo>
                  <a:lnTo>
                    <a:pt x="10174" y="12786"/>
                  </a:lnTo>
                  <a:cubicBezTo>
                    <a:pt x="10216" y="12930"/>
                    <a:pt x="10367" y="13035"/>
                    <a:pt x="10480" y="13115"/>
                  </a:cubicBezTo>
                  <a:cubicBezTo>
                    <a:pt x="10833" y="13367"/>
                    <a:pt x="11441" y="13600"/>
                    <a:pt x="12102" y="13444"/>
                  </a:cubicBezTo>
                  <a:cubicBezTo>
                    <a:pt x="12850" y="13267"/>
                    <a:pt x="13446" y="12916"/>
                    <a:pt x="13838" y="12394"/>
                  </a:cubicBezTo>
                  <a:cubicBezTo>
                    <a:pt x="14127" y="12011"/>
                    <a:pt x="14345" y="11567"/>
                    <a:pt x="14513" y="11064"/>
                  </a:cubicBezTo>
                  <a:cubicBezTo>
                    <a:pt x="14596" y="10817"/>
                    <a:pt x="14613" y="10543"/>
                    <a:pt x="14674" y="10281"/>
                  </a:cubicBezTo>
                  <a:cubicBezTo>
                    <a:pt x="14827" y="9624"/>
                    <a:pt x="14623" y="8833"/>
                    <a:pt x="14433" y="8402"/>
                  </a:cubicBezTo>
                  <a:cubicBezTo>
                    <a:pt x="13856" y="7098"/>
                    <a:pt x="12630" y="6354"/>
                    <a:pt x="10672" y="6382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48" name="Shape"/>
            <p:cNvSpPr/>
            <p:nvPr/>
          </p:nvSpPr>
          <p:spPr>
            <a:xfrm>
              <a:off x="1422400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725" y="7359"/>
                  </a:moveTo>
                  <a:lnTo>
                    <a:pt x="13743" y="7359"/>
                  </a:lnTo>
                  <a:lnTo>
                    <a:pt x="13743" y="8833"/>
                  </a:lnTo>
                  <a:lnTo>
                    <a:pt x="12265" y="8833"/>
                  </a:lnTo>
                  <a:lnTo>
                    <a:pt x="12265" y="9816"/>
                  </a:lnTo>
                  <a:lnTo>
                    <a:pt x="13743" y="9816"/>
                  </a:lnTo>
                  <a:lnTo>
                    <a:pt x="13743" y="11283"/>
                  </a:lnTo>
                  <a:lnTo>
                    <a:pt x="14725" y="11283"/>
                  </a:lnTo>
                  <a:lnTo>
                    <a:pt x="14725" y="9816"/>
                  </a:lnTo>
                  <a:lnTo>
                    <a:pt x="16205" y="9816"/>
                  </a:lnTo>
                  <a:lnTo>
                    <a:pt x="16205" y="8833"/>
                  </a:lnTo>
                  <a:lnTo>
                    <a:pt x="14725" y="8833"/>
                  </a:lnTo>
                  <a:cubicBezTo>
                    <a:pt x="14725" y="8833"/>
                    <a:pt x="14725" y="7359"/>
                    <a:pt x="14725" y="7359"/>
                  </a:cubicBezTo>
                  <a:close/>
                  <a:moveTo>
                    <a:pt x="9321" y="13946"/>
                  </a:moveTo>
                  <a:cubicBezTo>
                    <a:pt x="8620" y="13946"/>
                    <a:pt x="8071" y="13495"/>
                    <a:pt x="8071" y="12919"/>
                  </a:cubicBezTo>
                  <a:cubicBezTo>
                    <a:pt x="8071" y="12392"/>
                    <a:pt x="8713" y="11929"/>
                    <a:pt x="9446" y="11929"/>
                  </a:cubicBezTo>
                  <a:lnTo>
                    <a:pt x="9446" y="11723"/>
                  </a:lnTo>
                  <a:lnTo>
                    <a:pt x="9447" y="11723"/>
                  </a:lnTo>
                  <a:lnTo>
                    <a:pt x="9465" y="11929"/>
                  </a:lnTo>
                  <a:cubicBezTo>
                    <a:pt x="9624" y="11930"/>
                    <a:pt x="9777" y="11954"/>
                    <a:pt x="9922" y="12000"/>
                  </a:cubicBezTo>
                  <a:lnTo>
                    <a:pt x="10067" y="12104"/>
                  </a:lnTo>
                  <a:cubicBezTo>
                    <a:pt x="10440" y="12371"/>
                    <a:pt x="10637" y="12521"/>
                    <a:pt x="10695" y="12764"/>
                  </a:cubicBezTo>
                  <a:cubicBezTo>
                    <a:pt x="10710" y="12827"/>
                    <a:pt x="10717" y="12891"/>
                    <a:pt x="10717" y="12954"/>
                  </a:cubicBezTo>
                  <a:cubicBezTo>
                    <a:pt x="10717" y="13612"/>
                    <a:pt x="10247" y="13946"/>
                    <a:pt x="9321" y="13946"/>
                  </a:cubicBezTo>
                  <a:moveTo>
                    <a:pt x="8542" y="8739"/>
                  </a:moveTo>
                  <a:cubicBezTo>
                    <a:pt x="8495" y="8362"/>
                    <a:pt x="8574" y="8014"/>
                    <a:pt x="8754" y="7806"/>
                  </a:cubicBezTo>
                  <a:cubicBezTo>
                    <a:pt x="8864" y="7680"/>
                    <a:pt x="9006" y="7613"/>
                    <a:pt x="9164" y="7613"/>
                  </a:cubicBezTo>
                  <a:lnTo>
                    <a:pt x="9164" y="7409"/>
                  </a:lnTo>
                  <a:lnTo>
                    <a:pt x="9182" y="7613"/>
                  </a:lnTo>
                  <a:cubicBezTo>
                    <a:pt x="9653" y="7628"/>
                    <a:pt x="10105" y="8185"/>
                    <a:pt x="10189" y="8855"/>
                  </a:cubicBezTo>
                  <a:cubicBezTo>
                    <a:pt x="10237" y="9239"/>
                    <a:pt x="10155" y="9596"/>
                    <a:pt x="9970" y="9809"/>
                  </a:cubicBezTo>
                  <a:cubicBezTo>
                    <a:pt x="9860" y="9935"/>
                    <a:pt x="9722" y="10002"/>
                    <a:pt x="9550" y="10001"/>
                  </a:cubicBezTo>
                  <a:lnTo>
                    <a:pt x="9549" y="10001"/>
                  </a:lnTo>
                  <a:cubicBezTo>
                    <a:pt x="9087" y="9988"/>
                    <a:pt x="8626" y="9409"/>
                    <a:pt x="8542" y="8739"/>
                  </a:cubicBezTo>
                  <a:moveTo>
                    <a:pt x="10838" y="11196"/>
                  </a:moveTo>
                  <a:cubicBezTo>
                    <a:pt x="10586" y="11009"/>
                    <a:pt x="10351" y="10732"/>
                    <a:pt x="10342" y="10646"/>
                  </a:cubicBezTo>
                  <a:cubicBezTo>
                    <a:pt x="10342" y="10499"/>
                    <a:pt x="10342" y="10431"/>
                    <a:pt x="10689" y="10148"/>
                  </a:cubicBezTo>
                  <a:cubicBezTo>
                    <a:pt x="11138" y="9780"/>
                    <a:pt x="11386" y="9295"/>
                    <a:pt x="11386" y="8784"/>
                  </a:cubicBezTo>
                  <a:cubicBezTo>
                    <a:pt x="11386" y="8342"/>
                    <a:pt x="11262" y="7947"/>
                    <a:pt x="11050" y="7659"/>
                  </a:cubicBezTo>
                  <a:lnTo>
                    <a:pt x="11238" y="7659"/>
                  </a:lnTo>
                  <a:lnTo>
                    <a:pt x="12276" y="6873"/>
                  </a:lnTo>
                  <a:lnTo>
                    <a:pt x="9463" y="6873"/>
                  </a:lnTo>
                  <a:cubicBezTo>
                    <a:pt x="8335" y="6873"/>
                    <a:pt x="7345" y="7759"/>
                    <a:pt x="7345" y="8769"/>
                  </a:cubicBezTo>
                  <a:cubicBezTo>
                    <a:pt x="7345" y="9812"/>
                    <a:pt x="8109" y="10605"/>
                    <a:pt x="9137" y="10648"/>
                  </a:cubicBezTo>
                  <a:cubicBezTo>
                    <a:pt x="9121" y="10722"/>
                    <a:pt x="9113" y="10795"/>
                    <a:pt x="9113" y="10868"/>
                  </a:cubicBezTo>
                  <a:cubicBezTo>
                    <a:pt x="9113" y="11018"/>
                    <a:pt x="9147" y="11162"/>
                    <a:pt x="9216" y="11300"/>
                  </a:cubicBezTo>
                  <a:cubicBezTo>
                    <a:pt x="7943" y="11309"/>
                    <a:pt x="6870" y="12161"/>
                    <a:pt x="6870" y="13167"/>
                  </a:cubicBezTo>
                  <a:cubicBezTo>
                    <a:pt x="6870" y="14071"/>
                    <a:pt x="7903" y="14727"/>
                    <a:pt x="9325" y="14727"/>
                  </a:cubicBezTo>
                  <a:cubicBezTo>
                    <a:pt x="10861" y="14727"/>
                    <a:pt x="11690" y="13766"/>
                    <a:pt x="11690" y="12860"/>
                  </a:cubicBezTo>
                  <a:cubicBezTo>
                    <a:pt x="11690" y="12108"/>
                    <a:pt x="11459" y="11656"/>
                    <a:pt x="10838" y="11196"/>
                  </a:cubicBezTo>
                  <a:moveTo>
                    <a:pt x="10800" y="20618"/>
                  </a:move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8"/>
                    <a:pt x="5378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49" name="Line"/>
            <p:cNvSpPr/>
            <p:nvPr/>
          </p:nvSpPr>
          <p:spPr>
            <a:xfrm>
              <a:off x="1916369" y="127000"/>
              <a:ext cx="699236" cy="0"/>
            </a:xfrm>
            <a:prstGeom prst="line">
              <a:avLst/>
            </a:prstGeom>
            <a:noFill/>
            <a:ln w="12700" cap="flat">
              <a:solidFill>
                <a:srgbClr val="DCE0E6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sp>
        <p:nvSpPr>
          <p:cNvPr id="15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17" name="Creative concept series v1">
            <a:extLst>
              <a:ext uri="{FF2B5EF4-FFF2-40B4-BE49-F238E27FC236}">
                <a16:creationId xmlns:a16="http://schemas.microsoft.com/office/drawing/2014/main" id="{81091028-4F05-49B6-9554-40DC61EC9376}"/>
              </a:ext>
            </a:extLst>
          </p:cNvPr>
          <p:cNvSpPr txBox="1"/>
          <p:nvPr userDrawn="1"/>
        </p:nvSpPr>
        <p:spPr>
          <a:xfrm>
            <a:off x="4032468" y="1966360"/>
            <a:ext cx="4799112" cy="3311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lvl1pPr>
          </a:lstStyle>
          <a:p>
            <a:r>
              <a:rPr dirty="0">
                <a:latin typeface="Roboto Light" pitchFamily="2" charset="0"/>
                <a:ea typeface="Roboto Light" pitchFamily="2" charset="0"/>
              </a:rPr>
              <a:t>Creative concept series v1</a:t>
            </a:r>
          </a:p>
        </p:txBody>
      </p:sp>
      <p:pic>
        <p:nvPicPr>
          <p:cNvPr id="18" name="capitan logo_black.png" descr="capitan logo_black.png">
            <a:extLst>
              <a:ext uri="{FF2B5EF4-FFF2-40B4-BE49-F238E27FC236}">
                <a16:creationId xmlns:a16="http://schemas.microsoft.com/office/drawing/2014/main" id="{C96FB529-BB9C-4A52-A6C4-A8F6ABA7032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2153576" y="1782762"/>
            <a:ext cx="1524001" cy="621197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9" name="Group">
            <a:extLst>
              <a:ext uri="{FF2B5EF4-FFF2-40B4-BE49-F238E27FC236}">
                <a16:creationId xmlns:a16="http://schemas.microsoft.com/office/drawing/2014/main" id="{48719D9A-DD71-4EAC-AAA8-8A27EB4EA5CC}"/>
              </a:ext>
            </a:extLst>
          </p:cNvPr>
          <p:cNvGrpSpPr/>
          <p:nvPr userDrawn="1"/>
        </p:nvGrpSpPr>
        <p:grpSpPr>
          <a:xfrm>
            <a:off x="1270000" y="11683669"/>
            <a:ext cx="2129815" cy="331116"/>
            <a:chOff x="0" y="0"/>
            <a:chExt cx="2129814" cy="331115"/>
          </a:xfrm>
        </p:grpSpPr>
        <p:sp>
          <p:nvSpPr>
            <p:cNvPr id="20" name="Next Slide">
              <a:extLst>
                <a:ext uri="{FF2B5EF4-FFF2-40B4-BE49-F238E27FC236}">
                  <a16:creationId xmlns:a16="http://schemas.microsoft.com/office/drawing/2014/main" id="{B26308C3-1989-4A6B-B172-0E9D8FDE1C9C}"/>
                </a:ext>
              </a:extLst>
            </p:cNvPr>
            <p:cNvSpPr txBox="1"/>
            <p:nvPr/>
          </p:nvSpPr>
          <p:spPr>
            <a:xfrm>
              <a:off x="885646" y="0"/>
              <a:ext cx="1244168" cy="3311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>
                <a:lnSpc>
                  <a:spcPct val="150000"/>
                </a:lnSpc>
                <a:defRPr sz="1600" b="0">
                  <a:solidFill>
                    <a:srgbClr val="677180"/>
                  </a:solidFill>
                  <a:latin typeface="Aileron Light"/>
                  <a:ea typeface="Aileron Light"/>
                  <a:cs typeface="Aileron Light"/>
                  <a:sym typeface="Aileron Light"/>
                </a:defRPr>
              </a:lvl1pPr>
            </a:lstStyle>
            <a:p>
              <a:r>
                <a:rPr dirty="0">
                  <a:latin typeface="Roboto Light" pitchFamily="2" charset="0"/>
                  <a:ea typeface="Roboto Light" pitchFamily="2" charset="0"/>
                </a:rPr>
                <a:t>Next Slide</a:t>
              </a:r>
            </a:p>
          </p:txBody>
        </p:sp>
        <p:sp>
          <p:nvSpPr>
            <p:cNvPr id="22" name="Line">
              <a:extLst>
                <a:ext uri="{FF2B5EF4-FFF2-40B4-BE49-F238E27FC236}">
                  <a16:creationId xmlns:a16="http://schemas.microsoft.com/office/drawing/2014/main" id="{CA847DCB-3F2E-432B-9B3B-2C44A659874E}"/>
                </a:ext>
              </a:extLst>
            </p:cNvPr>
            <p:cNvSpPr/>
            <p:nvPr/>
          </p:nvSpPr>
          <p:spPr>
            <a:xfrm>
              <a:off x="0" y="127000"/>
              <a:ext cx="699235" cy="0"/>
            </a:xfrm>
            <a:prstGeom prst="line">
              <a:avLst/>
            </a:prstGeom>
            <a:noFill/>
            <a:ln w="12700" cap="flat">
              <a:solidFill>
                <a:srgbClr val="DCE0E6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Capitan 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5" name="Freeform 4"/>
          <p:cNvSpPr>
            <a:spLocks noGrp="1"/>
          </p:cNvSpPr>
          <p:nvPr>
            <p:ph type="pic" sz="quarter" idx="12" hasCustomPrompt="1"/>
          </p:nvPr>
        </p:nvSpPr>
        <p:spPr>
          <a:xfrm>
            <a:off x="13268787" y="3966633"/>
            <a:ext cx="5715001" cy="5715000"/>
          </a:xfrm>
          <a:custGeom>
            <a:avLst/>
            <a:gdLst>
              <a:gd name="connsiteX0" fmla="*/ 1475317 w 5715001"/>
              <a:gd name="connsiteY0" fmla="*/ 5195624 h 5715000"/>
              <a:gd name="connsiteX1" fmla="*/ 1532731 w 5715001"/>
              <a:gd name="connsiteY1" fmla="*/ 5455180 h 5715000"/>
              <a:gd name="connsiteX2" fmla="*/ 2304257 w 5715001"/>
              <a:gd name="connsiteY2" fmla="*/ 5455180 h 5715000"/>
              <a:gd name="connsiteX3" fmla="*/ 2243667 w 5715001"/>
              <a:gd name="connsiteY3" fmla="*/ 5195624 h 5715000"/>
              <a:gd name="connsiteX4" fmla="*/ 1091671 w 5715001"/>
              <a:gd name="connsiteY4" fmla="*/ 3470276 h 5715000"/>
              <a:gd name="connsiteX5" fmla="*/ 1417638 w 5715001"/>
              <a:gd name="connsiteY5" fmla="*/ 4935539 h 5715000"/>
              <a:gd name="connsiteX6" fmla="*/ 2183342 w 5715001"/>
              <a:gd name="connsiteY6" fmla="*/ 4935539 h 5715000"/>
              <a:gd name="connsiteX7" fmla="*/ 1896269 w 5715001"/>
              <a:gd name="connsiteY7" fmla="*/ 3706813 h 5715000"/>
              <a:gd name="connsiteX8" fmla="*/ 5195359 w 5715001"/>
              <a:gd name="connsiteY8" fmla="*/ 1948392 h 5715000"/>
              <a:gd name="connsiteX9" fmla="*/ 5195359 w 5715001"/>
              <a:gd name="connsiteY9" fmla="*/ 2987411 h 5715000"/>
              <a:gd name="connsiteX10" fmla="*/ 5455181 w 5715001"/>
              <a:gd name="connsiteY10" fmla="*/ 2727855 h 5715000"/>
              <a:gd name="connsiteX11" fmla="*/ 5455181 w 5715001"/>
              <a:gd name="connsiteY11" fmla="*/ 2208213 h 5715000"/>
              <a:gd name="connsiteX12" fmla="*/ 5195359 w 5715001"/>
              <a:gd name="connsiteY12" fmla="*/ 1948392 h 5715000"/>
              <a:gd name="connsiteX13" fmla="*/ 259821 w 5715001"/>
              <a:gd name="connsiteY13" fmla="*/ 1818482 h 5715000"/>
              <a:gd name="connsiteX14" fmla="*/ 259821 w 5715001"/>
              <a:gd name="connsiteY14" fmla="*/ 3117586 h 5715000"/>
              <a:gd name="connsiteX15" fmla="*/ 519642 w 5715001"/>
              <a:gd name="connsiteY15" fmla="*/ 3117586 h 5715000"/>
              <a:gd name="connsiteX16" fmla="*/ 519642 w 5715001"/>
              <a:gd name="connsiteY16" fmla="*/ 1818482 h 5715000"/>
              <a:gd name="connsiteX17" fmla="*/ 4415897 w 5715001"/>
              <a:gd name="connsiteY17" fmla="*/ 758561 h 5715000"/>
              <a:gd name="connsiteX18" fmla="*/ 779463 w 5715001"/>
              <a:gd name="connsiteY18" fmla="*/ 1828007 h 5715000"/>
              <a:gd name="connsiteX19" fmla="*/ 779463 w 5715001"/>
              <a:gd name="connsiteY19" fmla="*/ 3107532 h 5715000"/>
              <a:gd name="connsiteX20" fmla="*/ 4415897 w 5715001"/>
              <a:gd name="connsiteY20" fmla="*/ 4177243 h 5715000"/>
              <a:gd name="connsiteX21" fmla="*/ 4415897 w 5715001"/>
              <a:gd name="connsiteY21" fmla="*/ 758561 h 5715000"/>
              <a:gd name="connsiteX22" fmla="*/ 4805893 w 5715001"/>
              <a:gd name="connsiteY22" fmla="*/ 260086 h 5715000"/>
              <a:gd name="connsiteX23" fmla="*/ 4675981 w 5715001"/>
              <a:gd name="connsiteY23" fmla="*/ 389732 h 5715000"/>
              <a:gd name="connsiteX24" fmla="*/ 4675981 w 5715001"/>
              <a:gd name="connsiteY24" fmla="*/ 4546336 h 5715000"/>
              <a:gd name="connsiteX25" fmla="*/ 4805893 w 5715001"/>
              <a:gd name="connsiteY25" fmla="*/ 4675982 h 5715000"/>
              <a:gd name="connsiteX26" fmla="*/ 4935539 w 5715001"/>
              <a:gd name="connsiteY26" fmla="*/ 4546336 h 5715000"/>
              <a:gd name="connsiteX27" fmla="*/ 4935539 w 5715001"/>
              <a:gd name="connsiteY27" fmla="*/ 389732 h 5715000"/>
              <a:gd name="connsiteX28" fmla="*/ 4805893 w 5715001"/>
              <a:gd name="connsiteY28" fmla="*/ 260086 h 5715000"/>
              <a:gd name="connsiteX29" fmla="*/ 4805893 w 5715001"/>
              <a:gd name="connsiteY29" fmla="*/ 0 h 5715000"/>
              <a:gd name="connsiteX30" fmla="*/ 5195359 w 5715001"/>
              <a:gd name="connsiteY30" fmla="*/ 389732 h 5715000"/>
              <a:gd name="connsiteX31" fmla="*/ 5195359 w 5715001"/>
              <a:gd name="connsiteY31" fmla="*/ 1688836 h 5715000"/>
              <a:gd name="connsiteX32" fmla="*/ 5715001 w 5715001"/>
              <a:gd name="connsiteY32" fmla="*/ 2208213 h 5715000"/>
              <a:gd name="connsiteX33" fmla="*/ 5715001 w 5715001"/>
              <a:gd name="connsiteY33" fmla="*/ 2727855 h 5715000"/>
              <a:gd name="connsiteX34" fmla="*/ 5195359 w 5715001"/>
              <a:gd name="connsiteY34" fmla="*/ 3247232 h 5715000"/>
              <a:gd name="connsiteX35" fmla="*/ 5195359 w 5715001"/>
              <a:gd name="connsiteY35" fmla="*/ 4546336 h 5715000"/>
              <a:gd name="connsiteX36" fmla="*/ 4805893 w 5715001"/>
              <a:gd name="connsiteY36" fmla="*/ 4935539 h 5715000"/>
              <a:gd name="connsiteX37" fmla="*/ 4415897 w 5715001"/>
              <a:gd name="connsiteY37" fmla="*/ 4546336 h 5715000"/>
              <a:gd name="connsiteX38" fmla="*/ 4415897 w 5715001"/>
              <a:gd name="connsiteY38" fmla="*/ 4447911 h 5715000"/>
              <a:gd name="connsiteX39" fmla="*/ 2182813 w 5715001"/>
              <a:gd name="connsiteY39" fmla="*/ 3791480 h 5715000"/>
              <a:gd name="connsiteX40" fmla="*/ 2594769 w 5715001"/>
              <a:gd name="connsiteY40" fmla="*/ 5557045 h 5715000"/>
              <a:gd name="connsiteX41" fmla="*/ 2591859 w 5715001"/>
              <a:gd name="connsiteY41" fmla="*/ 5557574 h 5715000"/>
              <a:gd name="connsiteX42" fmla="*/ 2597679 w 5715001"/>
              <a:gd name="connsiteY42" fmla="*/ 5585355 h 5715000"/>
              <a:gd name="connsiteX43" fmla="*/ 2518317 w 5715001"/>
              <a:gd name="connsiteY43" fmla="*/ 5704827 h 5715000"/>
              <a:gd name="connsiteX44" fmla="*/ 2467774 w 5715001"/>
              <a:gd name="connsiteY44" fmla="*/ 5715000 h 5715000"/>
              <a:gd name="connsiteX45" fmla="*/ 1428745 w 5715001"/>
              <a:gd name="connsiteY45" fmla="*/ 5715000 h 5715000"/>
              <a:gd name="connsiteX46" fmla="*/ 1385061 w 5715001"/>
              <a:gd name="connsiteY46" fmla="*/ 5707187 h 5715000"/>
              <a:gd name="connsiteX47" fmla="*/ 1304396 w 5715001"/>
              <a:gd name="connsiteY47" fmla="*/ 5612607 h 5715000"/>
              <a:gd name="connsiteX48" fmla="*/ 1302279 w 5715001"/>
              <a:gd name="connsiteY48" fmla="*/ 5613401 h 5715000"/>
              <a:gd name="connsiteX49" fmla="*/ 807244 w 5715001"/>
              <a:gd name="connsiteY49" fmla="*/ 3386667 h 5715000"/>
              <a:gd name="connsiteX50" fmla="*/ 650346 w 5715001"/>
              <a:gd name="connsiteY50" fmla="*/ 3340630 h 5715000"/>
              <a:gd name="connsiteX51" fmla="*/ 519642 w 5715001"/>
              <a:gd name="connsiteY51" fmla="*/ 3377142 h 5715000"/>
              <a:gd name="connsiteX52" fmla="*/ 259821 w 5715001"/>
              <a:gd name="connsiteY52" fmla="*/ 3377142 h 5715000"/>
              <a:gd name="connsiteX53" fmla="*/ 0 w 5715001"/>
              <a:gd name="connsiteY53" fmla="*/ 3117586 h 5715000"/>
              <a:gd name="connsiteX54" fmla="*/ 0 w 5715001"/>
              <a:gd name="connsiteY54" fmla="*/ 1818482 h 5715000"/>
              <a:gd name="connsiteX55" fmla="*/ 259821 w 5715001"/>
              <a:gd name="connsiteY55" fmla="*/ 1558661 h 5715000"/>
              <a:gd name="connsiteX56" fmla="*/ 519642 w 5715001"/>
              <a:gd name="connsiteY56" fmla="*/ 1558661 h 5715000"/>
              <a:gd name="connsiteX57" fmla="*/ 650346 w 5715001"/>
              <a:gd name="connsiteY57" fmla="*/ 1595438 h 5715000"/>
              <a:gd name="connsiteX58" fmla="*/ 4415897 w 5715001"/>
              <a:gd name="connsiteY58" fmla="*/ 487892 h 5715000"/>
              <a:gd name="connsiteX59" fmla="*/ 4415897 w 5715001"/>
              <a:gd name="connsiteY59" fmla="*/ 389732 h 5715000"/>
              <a:gd name="connsiteX60" fmla="*/ 4805893 w 5715001"/>
              <a:gd name="connsiteY60" fmla="*/ 0 h 571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</a:cxnLst>
            <a:rect l="l" t="t" r="r" b="b"/>
            <a:pathLst>
              <a:path w="5715001" h="5715000">
                <a:moveTo>
                  <a:pt x="1475317" y="5195624"/>
                </a:moveTo>
                <a:lnTo>
                  <a:pt x="1532731" y="5455180"/>
                </a:lnTo>
                <a:lnTo>
                  <a:pt x="2304257" y="5455180"/>
                </a:lnTo>
                <a:cubicBezTo>
                  <a:pt x="2304257" y="5454915"/>
                  <a:pt x="2243667" y="5195624"/>
                  <a:pt x="2243667" y="5195624"/>
                </a:cubicBezTo>
                <a:close/>
                <a:moveTo>
                  <a:pt x="1091671" y="3470276"/>
                </a:moveTo>
                <a:lnTo>
                  <a:pt x="1417638" y="4935539"/>
                </a:lnTo>
                <a:lnTo>
                  <a:pt x="2183342" y="4935539"/>
                </a:lnTo>
                <a:cubicBezTo>
                  <a:pt x="2183342" y="4935539"/>
                  <a:pt x="1896269" y="3706813"/>
                  <a:pt x="1896269" y="3706813"/>
                </a:cubicBezTo>
                <a:close/>
                <a:moveTo>
                  <a:pt x="5195359" y="1948392"/>
                </a:moveTo>
                <a:lnTo>
                  <a:pt x="5195359" y="2987411"/>
                </a:lnTo>
                <a:cubicBezTo>
                  <a:pt x="5338763" y="2987411"/>
                  <a:pt x="5455181" y="2870994"/>
                  <a:pt x="5455181" y="2727855"/>
                </a:cubicBezTo>
                <a:cubicBezTo>
                  <a:pt x="5455181" y="2727590"/>
                  <a:pt x="5455181" y="2208213"/>
                  <a:pt x="5455181" y="2208213"/>
                </a:cubicBezTo>
                <a:cubicBezTo>
                  <a:pt x="5454915" y="2064809"/>
                  <a:pt x="5338763" y="1948392"/>
                  <a:pt x="5195359" y="1948392"/>
                </a:cubicBezTo>
                <a:close/>
                <a:moveTo>
                  <a:pt x="259821" y="1818482"/>
                </a:moveTo>
                <a:lnTo>
                  <a:pt x="259821" y="3117586"/>
                </a:lnTo>
                <a:lnTo>
                  <a:pt x="519642" y="3117586"/>
                </a:lnTo>
                <a:cubicBezTo>
                  <a:pt x="519642" y="3117586"/>
                  <a:pt x="519642" y="1818482"/>
                  <a:pt x="519642" y="1818482"/>
                </a:cubicBezTo>
                <a:close/>
                <a:moveTo>
                  <a:pt x="4415897" y="758561"/>
                </a:moveTo>
                <a:lnTo>
                  <a:pt x="779463" y="1828007"/>
                </a:lnTo>
                <a:lnTo>
                  <a:pt x="779463" y="3107532"/>
                </a:lnTo>
                <a:lnTo>
                  <a:pt x="4415897" y="4177243"/>
                </a:lnTo>
                <a:cubicBezTo>
                  <a:pt x="4415897" y="4177243"/>
                  <a:pt x="4415897" y="758561"/>
                  <a:pt x="4415897" y="758561"/>
                </a:cubicBezTo>
                <a:close/>
                <a:moveTo>
                  <a:pt x="4805893" y="260086"/>
                </a:moveTo>
                <a:cubicBezTo>
                  <a:pt x="4734191" y="259821"/>
                  <a:pt x="4675981" y="318029"/>
                  <a:pt x="4675981" y="389732"/>
                </a:cubicBezTo>
                <a:lnTo>
                  <a:pt x="4675981" y="4546336"/>
                </a:lnTo>
                <a:cubicBezTo>
                  <a:pt x="4675981" y="4618039"/>
                  <a:pt x="4734191" y="4675982"/>
                  <a:pt x="4805893" y="4675982"/>
                </a:cubicBezTo>
                <a:cubicBezTo>
                  <a:pt x="4877329" y="4675982"/>
                  <a:pt x="4935539" y="4618039"/>
                  <a:pt x="4935539" y="4546336"/>
                </a:cubicBezTo>
                <a:cubicBezTo>
                  <a:pt x="4935539" y="4546336"/>
                  <a:pt x="4935539" y="389732"/>
                  <a:pt x="4935539" y="389732"/>
                </a:cubicBezTo>
                <a:cubicBezTo>
                  <a:pt x="4935539" y="318029"/>
                  <a:pt x="4877329" y="260086"/>
                  <a:pt x="4805893" y="260086"/>
                </a:cubicBezTo>
                <a:close/>
                <a:moveTo>
                  <a:pt x="4805893" y="0"/>
                </a:moveTo>
                <a:cubicBezTo>
                  <a:pt x="5020999" y="0"/>
                  <a:pt x="5195359" y="174361"/>
                  <a:pt x="5195359" y="389732"/>
                </a:cubicBezTo>
                <a:lnTo>
                  <a:pt x="5195359" y="1688836"/>
                </a:lnTo>
                <a:cubicBezTo>
                  <a:pt x="5482433" y="1688571"/>
                  <a:pt x="5715001" y="1921405"/>
                  <a:pt x="5715001" y="2208213"/>
                </a:cubicBezTo>
                <a:lnTo>
                  <a:pt x="5715001" y="2727855"/>
                </a:lnTo>
                <a:cubicBezTo>
                  <a:pt x="5715001" y="3014663"/>
                  <a:pt x="5482433" y="3247232"/>
                  <a:pt x="5195359" y="3247232"/>
                </a:cubicBezTo>
                <a:lnTo>
                  <a:pt x="5195359" y="4546336"/>
                </a:lnTo>
                <a:cubicBezTo>
                  <a:pt x="5195625" y="4761443"/>
                  <a:pt x="5020999" y="4935539"/>
                  <a:pt x="4805893" y="4935539"/>
                </a:cubicBezTo>
                <a:cubicBezTo>
                  <a:pt x="4590521" y="4935539"/>
                  <a:pt x="4415897" y="4761443"/>
                  <a:pt x="4415897" y="4546336"/>
                </a:cubicBezTo>
                <a:lnTo>
                  <a:pt x="4415897" y="4447911"/>
                </a:lnTo>
                <a:lnTo>
                  <a:pt x="2182813" y="3791480"/>
                </a:lnTo>
                <a:lnTo>
                  <a:pt x="2594769" y="5557045"/>
                </a:lnTo>
                <a:lnTo>
                  <a:pt x="2591859" y="5557574"/>
                </a:lnTo>
                <a:cubicBezTo>
                  <a:pt x="2593975" y="5566569"/>
                  <a:pt x="2597679" y="5575565"/>
                  <a:pt x="2597679" y="5585355"/>
                </a:cubicBezTo>
                <a:cubicBezTo>
                  <a:pt x="2597679" y="5639131"/>
                  <a:pt x="2564937" y="5685169"/>
                  <a:pt x="2518317" y="5704827"/>
                </a:cubicBezTo>
                <a:lnTo>
                  <a:pt x="2467774" y="5715000"/>
                </a:lnTo>
                <a:lnTo>
                  <a:pt x="1428745" y="5715000"/>
                </a:lnTo>
                <a:lnTo>
                  <a:pt x="1385061" y="5707187"/>
                </a:lnTo>
                <a:cubicBezTo>
                  <a:pt x="1344481" y="5692032"/>
                  <a:pt x="1314318" y="5656263"/>
                  <a:pt x="1304396" y="5612607"/>
                </a:cubicBezTo>
                <a:lnTo>
                  <a:pt x="1302279" y="5613401"/>
                </a:lnTo>
                <a:lnTo>
                  <a:pt x="807244" y="3386667"/>
                </a:lnTo>
                <a:lnTo>
                  <a:pt x="650346" y="3340630"/>
                </a:lnTo>
                <a:cubicBezTo>
                  <a:pt x="611981" y="3363119"/>
                  <a:pt x="567531" y="3377142"/>
                  <a:pt x="519642" y="3377142"/>
                </a:cubicBezTo>
                <a:lnTo>
                  <a:pt x="259821" y="3377142"/>
                </a:lnTo>
                <a:cubicBezTo>
                  <a:pt x="116681" y="3376878"/>
                  <a:pt x="0" y="3260726"/>
                  <a:pt x="0" y="3117586"/>
                </a:cubicBezTo>
                <a:lnTo>
                  <a:pt x="0" y="1818482"/>
                </a:lnTo>
                <a:cubicBezTo>
                  <a:pt x="0" y="1675078"/>
                  <a:pt x="116681" y="1558661"/>
                  <a:pt x="259821" y="1558661"/>
                </a:cubicBezTo>
                <a:lnTo>
                  <a:pt x="519642" y="1558661"/>
                </a:lnTo>
                <a:cubicBezTo>
                  <a:pt x="567531" y="1558661"/>
                  <a:pt x="611717" y="1572684"/>
                  <a:pt x="650346" y="1595438"/>
                </a:cubicBezTo>
                <a:lnTo>
                  <a:pt x="4415897" y="487892"/>
                </a:lnTo>
                <a:lnTo>
                  <a:pt x="4415897" y="389732"/>
                </a:lnTo>
                <a:cubicBezTo>
                  <a:pt x="4415897" y="174361"/>
                  <a:pt x="4590521" y="0"/>
                  <a:pt x="4805893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</p:spPr>
        <p:txBody>
          <a:bodyPr wrap="square">
            <a:noAutofit/>
          </a:bodyPr>
          <a:lstStyle>
            <a:lvl1pPr algn="l">
              <a:defRPr sz="2400"/>
            </a:lvl1pPr>
          </a:lstStyle>
          <a:p>
            <a:r>
              <a:rPr lang="en-US"/>
              <a:t>Drag To Upload Image</a:t>
            </a:r>
          </a:p>
        </p:txBody>
      </p:sp>
    </p:spTree>
    <p:extLst>
      <p:ext uri="{BB962C8B-B14F-4D97-AF65-F5344CB8AC3E}">
        <p14:creationId xmlns:p14="http://schemas.microsoft.com/office/powerpoint/2010/main" val="1779514604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Background Style 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Rectangle"/>
          <p:cNvSpPr/>
          <p:nvPr/>
        </p:nvSpPr>
        <p:spPr>
          <a:xfrm>
            <a:off x="9144000" y="-2250"/>
            <a:ext cx="15240000" cy="13716001"/>
          </a:xfrm>
          <a:prstGeom prst="rect">
            <a:avLst/>
          </a:prstGeom>
          <a:solidFill>
            <a:srgbClr val="F8D56E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38" name="Rectangle"/>
          <p:cNvSpPr/>
          <p:nvPr/>
        </p:nvSpPr>
        <p:spPr>
          <a:xfrm>
            <a:off x="1270000" y="1267750"/>
            <a:ext cx="21844000" cy="11180500"/>
          </a:xfrm>
          <a:prstGeom prst="rect">
            <a:avLst/>
          </a:prstGeom>
          <a:solidFill>
            <a:srgbClr val="F6F9FF"/>
          </a:solidFill>
          <a:ln w="12700">
            <a:miter lim="400000"/>
          </a:ln>
          <a:effectLst>
            <a:outerShdw blurRad="254000" dist="25400" dir="2700000" rotWithShape="0">
              <a:srgbClr val="1F2125">
                <a:alpha val="30000"/>
              </a:srgbClr>
            </a:outerShdw>
          </a:effectLst>
        </p:spPr>
        <p:txBody>
          <a:bodyPr lIns="0" tIns="0" rIns="0" bIns="0" anchor="ctr"/>
          <a:lstStyle/>
          <a:p>
            <a:pPr>
              <a:defRPr sz="3200" b="0">
                <a:solidFill>
                  <a:srgbClr val="E8ECF2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grpSp>
        <p:nvGrpSpPr>
          <p:cNvPr id="150" name="Group"/>
          <p:cNvGrpSpPr/>
          <p:nvPr/>
        </p:nvGrpSpPr>
        <p:grpSpPr>
          <a:xfrm>
            <a:off x="20498395" y="11683669"/>
            <a:ext cx="2615605" cy="254001"/>
            <a:chOff x="0" y="0"/>
            <a:chExt cx="2615604" cy="254000"/>
          </a:xfrm>
        </p:grpSpPr>
        <p:sp>
          <p:nvSpPr>
            <p:cNvPr id="145" name="Shape"/>
            <p:cNvSpPr/>
            <p:nvPr/>
          </p:nvSpPr>
          <p:spPr>
            <a:xfrm>
              <a:off x="474133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5929" y="7018"/>
                  </a:moveTo>
                  <a:cubicBezTo>
                    <a:pt x="15539" y="7246"/>
                    <a:pt x="15108" y="7411"/>
                    <a:pt x="14650" y="7500"/>
                  </a:cubicBezTo>
                  <a:cubicBezTo>
                    <a:pt x="14282" y="7114"/>
                    <a:pt x="13759" y="6874"/>
                    <a:pt x="13179" y="6874"/>
                  </a:cubicBezTo>
                  <a:cubicBezTo>
                    <a:pt x="12067" y="6874"/>
                    <a:pt x="11165" y="7762"/>
                    <a:pt x="11165" y="8856"/>
                  </a:cubicBezTo>
                  <a:cubicBezTo>
                    <a:pt x="11165" y="9011"/>
                    <a:pt x="11183" y="9162"/>
                    <a:pt x="11217" y="9308"/>
                  </a:cubicBezTo>
                  <a:cubicBezTo>
                    <a:pt x="9543" y="9225"/>
                    <a:pt x="8059" y="8436"/>
                    <a:pt x="7065" y="7236"/>
                  </a:cubicBezTo>
                  <a:cubicBezTo>
                    <a:pt x="6892" y="7530"/>
                    <a:pt x="6793" y="7869"/>
                    <a:pt x="6793" y="8233"/>
                  </a:cubicBezTo>
                  <a:cubicBezTo>
                    <a:pt x="6793" y="8921"/>
                    <a:pt x="7148" y="9528"/>
                    <a:pt x="7689" y="9883"/>
                  </a:cubicBezTo>
                  <a:cubicBezTo>
                    <a:pt x="7359" y="9873"/>
                    <a:pt x="7048" y="9784"/>
                    <a:pt x="6776" y="9635"/>
                  </a:cubicBezTo>
                  <a:cubicBezTo>
                    <a:pt x="6776" y="9644"/>
                    <a:pt x="6776" y="9651"/>
                    <a:pt x="6776" y="9660"/>
                  </a:cubicBezTo>
                  <a:cubicBezTo>
                    <a:pt x="6776" y="10621"/>
                    <a:pt x="7471" y="11422"/>
                    <a:pt x="8392" y="11604"/>
                  </a:cubicBezTo>
                  <a:cubicBezTo>
                    <a:pt x="8223" y="11650"/>
                    <a:pt x="8045" y="11673"/>
                    <a:pt x="7861" y="11673"/>
                  </a:cubicBezTo>
                  <a:cubicBezTo>
                    <a:pt x="7732" y="11673"/>
                    <a:pt x="7605" y="11661"/>
                    <a:pt x="7483" y="11638"/>
                  </a:cubicBezTo>
                  <a:cubicBezTo>
                    <a:pt x="7739" y="12426"/>
                    <a:pt x="8483" y="12999"/>
                    <a:pt x="9364" y="13015"/>
                  </a:cubicBezTo>
                  <a:cubicBezTo>
                    <a:pt x="8674" y="13547"/>
                    <a:pt x="7806" y="13863"/>
                    <a:pt x="6862" y="13863"/>
                  </a:cubicBezTo>
                  <a:cubicBezTo>
                    <a:pt x="6699" y="13863"/>
                    <a:pt x="6540" y="13855"/>
                    <a:pt x="6382" y="13837"/>
                  </a:cubicBezTo>
                  <a:cubicBezTo>
                    <a:pt x="7274" y="14398"/>
                    <a:pt x="8332" y="14727"/>
                    <a:pt x="9470" y="14727"/>
                  </a:cubicBezTo>
                  <a:cubicBezTo>
                    <a:pt x="13175" y="14727"/>
                    <a:pt x="15201" y="11706"/>
                    <a:pt x="15201" y="9086"/>
                  </a:cubicBezTo>
                  <a:cubicBezTo>
                    <a:pt x="15201" y="9000"/>
                    <a:pt x="15199" y="8915"/>
                    <a:pt x="15195" y="8830"/>
                  </a:cubicBezTo>
                  <a:cubicBezTo>
                    <a:pt x="15588" y="8550"/>
                    <a:pt x="15930" y="8201"/>
                    <a:pt x="16200" y="7804"/>
                  </a:cubicBezTo>
                  <a:cubicBezTo>
                    <a:pt x="15839" y="7961"/>
                    <a:pt x="15451" y="8067"/>
                    <a:pt x="15043" y="8115"/>
                  </a:cubicBezTo>
                  <a:cubicBezTo>
                    <a:pt x="15459" y="7870"/>
                    <a:pt x="15778" y="7482"/>
                    <a:pt x="15929" y="7018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46" name="Shape"/>
            <p:cNvSpPr/>
            <p:nvPr/>
          </p:nvSpPr>
          <p:spPr>
            <a:xfrm>
              <a:off x="0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76" y="8468"/>
                  </a:moveTo>
                  <a:cubicBezTo>
                    <a:pt x="11776" y="8071"/>
                    <a:pt x="11817" y="7858"/>
                    <a:pt x="12428" y="7858"/>
                  </a:cubicBezTo>
                  <a:lnTo>
                    <a:pt x="13244" y="7858"/>
                  </a:lnTo>
                  <a:lnTo>
                    <a:pt x="13244" y="6381"/>
                  </a:lnTo>
                  <a:lnTo>
                    <a:pt x="11938" y="6381"/>
                  </a:lnTo>
                  <a:cubicBezTo>
                    <a:pt x="10369" y="6381"/>
                    <a:pt x="9816" y="7120"/>
                    <a:pt x="9816" y="8363"/>
                  </a:cubicBezTo>
                  <a:lnTo>
                    <a:pt x="9816" y="9322"/>
                  </a:lnTo>
                  <a:lnTo>
                    <a:pt x="8837" y="9322"/>
                  </a:lnTo>
                  <a:lnTo>
                    <a:pt x="8837" y="10800"/>
                  </a:lnTo>
                  <a:lnTo>
                    <a:pt x="9816" y="10800"/>
                  </a:lnTo>
                  <a:lnTo>
                    <a:pt x="9816" y="15219"/>
                  </a:lnTo>
                  <a:lnTo>
                    <a:pt x="11774" y="15219"/>
                  </a:lnTo>
                  <a:lnTo>
                    <a:pt x="11774" y="10800"/>
                  </a:lnTo>
                  <a:lnTo>
                    <a:pt x="13081" y="10800"/>
                  </a:lnTo>
                  <a:lnTo>
                    <a:pt x="13254" y="9322"/>
                  </a:lnTo>
                  <a:lnTo>
                    <a:pt x="11774" y="9322"/>
                  </a:lnTo>
                  <a:cubicBezTo>
                    <a:pt x="11774" y="9322"/>
                    <a:pt x="11776" y="8468"/>
                    <a:pt x="11776" y="8468"/>
                  </a:cubicBezTo>
                  <a:close/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47" name="Shape"/>
            <p:cNvSpPr/>
            <p:nvPr/>
          </p:nvSpPr>
          <p:spPr>
            <a:xfrm>
              <a:off x="948267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moveTo>
                    <a:pt x="10672" y="6382"/>
                  </a:moveTo>
                  <a:cubicBezTo>
                    <a:pt x="10464" y="6409"/>
                    <a:pt x="10255" y="6435"/>
                    <a:pt x="10045" y="6460"/>
                  </a:cubicBezTo>
                  <a:cubicBezTo>
                    <a:pt x="9652" y="6558"/>
                    <a:pt x="9223" y="6650"/>
                    <a:pt x="8905" y="6836"/>
                  </a:cubicBezTo>
                  <a:cubicBezTo>
                    <a:pt x="8055" y="7333"/>
                    <a:pt x="7467" y="7913"/>
                    <a:pt x="7073" y="8856"/>
                  </a:cubicBezTo>
                  <a:cubicBezTo>
                    <a:pt x="7009" y="9009"/>
                    <a:pt x="7007" y="9157"/>
                    <a:pt x="6960" y="9326"/>
                  </a:cubicBezTo>
                  <a:cubicBezTo>
                    <a:pt x="6658" y="10425"/>
                    <a:pt x="7194" y="11563"/>
                    <a:pt x="7844" y="11956"/>
                  </a:cubicBezTo>
                  <a:cubicBezTo>
                    <a:pt x="7969" y="12032"/>
                    <a:pt x="8254" y="12166"/>
                    <a:pt x="8358" y="11987"/>
                  </a:cubicBezTo>
                  <a:cubicBezTo>
                    <a:pt x="8416" y="11889"/>
                    <a:pt x="8403" y="11758"/>
                    <a:pt x="8439" y="11643"/>
                  </a:cubicBezTo>
                  <a:cubicBezTo>
                    <a:pt x="8462" y="11568"/>
                    <a:pt x="8536" y="11425"/>
                    <a:pt x="8519" y="11330"/>
                  </a:cubicBezTo>
                  <a:cubicBezTo>
                    <a:pt x="8490" y="11170"/>
                    <a:pt x="8318" y="11068"/>
                    <a:pt x="8246" y="10939"/>
                  </a:cubicBezTo>
                  <a:cubicBezTo>
                    <a:pt x="8099" y="10677"/>
                    <a:pt x="8092" y="10444"/>
                    <a:pt x="8020" y="10093"/>
                  </a:cubicBezTo>
                  <a:cubicBezTo>
                    <a:pt x="8026" y="10046"/>
                    <a:pt x="8031" y="9999"/>
                    <a:pt x="8037" y="9952"/>
                  </a:cubicBezTo>
                  <a:cubicBezTo>
                    <a:pt x="8058" y="9559"/>
                    <a:pt x="8124" y="9276"/>
                    <a:pt x="8246" y="8997"/>
                  </a:cubicBezTo>
                  <a:cubicBezTo>
                    <a:pt x="8601" y="8177"/>
                    <a:pt x="9172" y="7720"/>
                    <a:pt x="10094" y="7447"/>
                  </a:cubicBezTo>
                  <a:cubicBezTo>
                    <a:pt x="10300" y="7386"/>
                    <a:pt x="10882" y="7288"/>
                    <a:pt x="11187" y="7353"/>
                  </a:cubicBezTo>
                  <a:cubicBezTo>
                    <a:pt x="11369" y="7385"/>
                    <a:pt x="11551" y="7415"/>
                    <a:pt x="11733" y="7447"/>
                  </a:cubicBezTo>
                  <a:cubicBezTo>
                    <a:pt x="12393" y="7655"/>
                    <a:pt x="12874" y="8038"/>
                    <a:pt x="13131" y="8637"/>
                  </a:cubicBezTo>
                  <a:cubicBezTo>
                    <a:pt x="13292" y="9010"/>
                    <a:pt x="13339" y="9724"/>
                    <a:pt x="13227" y="10203"/>
                  </a:cubicBezTo>
                  <a:cubicBezTo>
                    <a:pt x="13174" y="10429"/>
                    <a:pt x="13183" y="10624"/>
                    <a:pt x="13115" y="10829"/>
                  </a:cubicBezTo>
                  <a:cubicBezTo>
                    <a:pt x="12865" y="11589"/>
                    <a:pt x="12498" y="12293"/>
                    <a:pt x="11668" y="12488"/>
                  </a:cubicBezTo>
                  <a:cubicBezTo>
                    <a:pt x="11121" y="12618"/>
                    <a:pt x="10711" y="12284"/>
                    <a:pt x="10576" y="11941"/>
                  </a:cubicBezTo>
                  <a:cubicBezTo>
                    <a:pt x="10538" y="11846"/>
                    <a:pt x="10474" y="11677"/>
                    <a:pt x="10512" y="11518"/>
                  </a:cubicBezTo>
                  <a:cubicBezTo>
                    <a:pt x="10656" y="10901"/>
                    <a:pt x="10865" y="10349"/>
                    <a:pt x="11026" y="9733"/>
                  </a:cubicBezTo>
                  <a:cubicBezTo>
                    <a:pt x="11179" y="9146"/>
                    <a:pt x="10888" y="8683"/>
                    <a:pt x="10431" y="8575"/>
                  </a:cubicBezTo>
                  <a:cubicBezTo>
                    <a:pt x="9863" y="8439"/>
                    <a:pt x="9424" y="8966"/>
                    <a:pt x="9274" y="9310"/>
                  </a:cubicBezTo>
                  <a:cubicBezTo>
                    <a:pt x="9155" y="9584"/>
                    <a:pt x="9083" y="10089"/>
                    <a:pt x="9177" y="10453"/>
                  </a:cubicBezTo>
                  <a:cubicBezTo>
                    <a:pt x="9207" y="10569"/>
                    <a:pt x="9347" y="10878"/>
                    <a:pt x="9322" y="10986"/>
                  </a:cubicBezTo>
                  <a:cubicBezTo>
                    <a:pt x="9213" y="11462"/>
                    <a:pt x="9088" y="11974"/>
                    <a:pt x="8953" y="12442"/>
                  </a:cubicBezTo>
                  <a:cubicBezTo>
                    <a:pt x="8812" y="12929"/>
                    <a:pt x="8736" y="13427"/>
                    <a:pt x="8599" y="13898"/>
                  </a:cubicBezTo>
                  <a:cubicBezTo>
                    <a:pt x="8536" y="14114"/>
                    <a:pt x="8539" y="14346"/>
                    <a:pt x="8487" y="14571"/>
                  </a:cubicBezTo>
                  <a:lnTo>
                    <a:pt x="8487" y="14900"/>
                  </a:lnTo>
                  <a:cubicBezTo>
                    <a:pt x="8440" y="15108"/>
                    <a:pt x="8475" y="15478"/>
                    <a:pt x="8519" y="15683"/>
                  </a:cubicBezTo>
                  <a:cubicBezTo>
                    <a:pt x="8547" y="15815"/>
                    <a:pt x="8502" y="15978"/>
                    <a:pt x="8567" y="16074"/>
                  </a:cubicBezTo>
                  <a:cubicBezTo>
                    <a:pt x="8568" y="16144"/>
                    <a:pt x="8577" y="16160"/>
                    <a:pt x="8599" y="16200"/>
                  </a:cubicBezTo>
                  <a:cubicBezTo>
                    <a:pt x="8800" y="16194"/>
                    <a:pt x="9078" y="15665"/>
                    <a:pt x="9177" y="15511"/>
                  </a:cubicBezTo>
                  <a:cubicBezTo>
                    <a:pt x="9369" y="15216"/>
                    <a:pt x="9546" y="14901"/>
                    <a:pt x="9692" y="14556"/>
                  </a:cubicBezTo>
                  <a:cubicBezTo>
                    <a:pt x="9823" y="14245"/>
                    <a:pt x="9844" y="13901"/>
                    <a:pt x="9949" y="13569"/>
                  </a:cubicBezTo>
                  <a:cubicBezTo>
                    <a:pt x="10025" y="13329"/>
                    <a:pt x="10133" y="13049"/>
                    <a:pt x="10158" y="12786"/>
                  </a:cubicBezTo>
                  <a:lnTo>
                    <a:pt x="10174" y="12786"/>
                  </a:lnTo>
                  <a:cubicBezTo>
                    <a:pt x="10216" y="12930"/>
                    <a:pt x="10367" y="13035"/>
                    <a:pt x="10480" y="13115"/>
                  </a:cubicBezTo>
                  <a:cubicBezTo>
                    <a:pt x="10833" y="13367"/>
                    <a:pt x="11441" y="13600"/>
                    <a:pt x="12102" y="13444"/>
                  </a:cubicBezTo>
                  <a:cubicBezTo>
                    <a:pt x="12850" y="13267"/>
                    <a:pt x="13446" y="12916"/>
                    <a:pt x="13838" y="12394"/>
                  </a:cubicBezTo>
                  <a:cubicBezTo>
                    <a:pt x="14127" y="12011"/>
                    <a:pt x="14345" y="11567"/>
                    <a:pt x="14513" y="11064"/>
                  </a:cubicBezTo>
                  <a:cubicBezTo>
                    <a:pt x="14596" y="10817"/>
                    <a:pt x="14613" y="10543"/>
                    <a:pt x="14674" y="10281"/>
                  </a:cubicBezTo>
                  <a:cubicBezTo>
                    <a:pt x="14827" y="9624"/>
                    <a:pt x="14623" y="8833"/>
                    <a:pt x="14433" y="8402"/>
                  </a:cubicBezTo>
                  <a:cubicBezTo>
                    <a:pt x="13856" y="7098"/>
                    <a:pt x="12630" y="6354"/>
                    <a:pt x="10672" y="6382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48" name="Shape"/>
            <p:cNvSpPr/>
            <p:nvPr/>
          </p:nvSpPr>
          <p:spPr>
            <a:xfrm>
              <a:off x="1422400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725" y="7359"/>
                  </a:moveTo>
                  <a:lnTo>
                    <a:pt x="13743" y="7359"/>
                  </a:lnTo>
                  <a:lnTo>
                    <a:pt x="13743" y="8833"/>
                  </a:lnTo>
                  <a:lnTo>
                    <a:pt x="12265" y="8833"/>
                  </a:lnTo>
                  <a:lnTo>
                    <a:pt x="12265" y="9816"/>
                  </a:lnTo>
                  <a:lnTo>
                    <a:pt x="13743" y="9816"/>
                  </a:lnTo>
                  <a:lnTo>
                    <a:pt x="13743" y="11283"/>
                  </a:lnTo>
                  <a:lnTo>
                    <a:pt x="14725" y="11283"/>
                  </a:lnTo>
                  <a:lnTo>
                    <a:pt x="14725" y="9816"/>
                  </a:lnTo>
                  <a:lnTo>
                    <a:pt x="16205" y="9816"/>
                  </a:lnTo>
                  <a:lnTo>
                    <a:pt x="16205" y="8833"/>
                  </a:lnTo>
                  <a:lnTo>
                    <a:pt x="14725" y="8833"/>
                  </a:lnTo>
                  <a:cubicBezTo>
                    <a:pt x="14725" y="8833"/>
                    <a:pt x="14725" y="7359"/>
                    <a:pt x="14725" y="7359"/>
                  </a:cubicBezTo>
                  <a:close/>
                  <a:moveTo>
                    <a:pt x="9321" y="13946"/>
                  </a:moveTo>
                  <a:cubicBezTo>
                    <a:pt x="8620" y="13946"/>
                    <a:pt x="8071" y="13495"/>
                    <a:pt x="8071" y="12919"/>
                  </a:cubicBezTo>
                  <a:cubicBezTo>
                    <a:pt x="8071" y="12392"/>
                    <a:pt x="8713" y="11929"/>
                    <a:pt x="9446" y="11929"/>
                  </a:cubicBezTo>
                  <a:lnTo>
                    <a:pt x="9446" y="11723"/>
                  </a:lnTo>
                  <a:lnTo>
                    <a:pt x="9447" y="11723"/>
                  </a:lnTo>
                  <a:lnTo>
                    <a:pt x="9465" y="11929"/>
                  </a:lnTo>
                  <a:cubicBezTo>
                    <a:pt x="9624" y="11930"/>
                    <a:pt x="9777" y="11954"/>
                    <a:pt x="9922" y="12000"/>
                  </a:cubicBezTo>
                  <a:lnTo>
                    <a:pt x="10067" y="12104"/>
                  </a:lnTo>
                  <a:cubicBezTo>
                    <a:pt x="10440" y="12371"/>
                    <a:pt x="10637" y="12521"/>
                    <a:pt x="10695" y="12764"/>
                  </a:cubicBezTo>
                  <a:cubicBezTo>
                    <a:pt x="10710" y="12827"/>
                    <a:pt x="10717" y="12891"/>
                    <a:pt x="10717" y="12954"/>
                  </a:cubicBezTo>
                  <a:cubicBezTo>
                    <a:pt x="10717" y="13612"/>
                    <a:pt x="10247" y="13946"/>
                    <a:pt x="9321" y="13946"/>
                  </a:cubicBezTo>
                  <a:moveTo>
                    <a:pt x="8542" y="8739"/>
                  </a:moveTo>
                  <a:cubicBezTo>
                    <a:pt x="8495" y="8362"/>
                    <a:pt x="8574" y="8014"/>
                    <a:pt x="8754" y="7806"/>
                  </a:cubicBezTo>
                  <a:cubicBezTo>
                    <a:pt x="8864" y="7680"/>
                    <a:pt x="9006" y="7613"/>
                    <a:pt x="9164" y="7613"/>
                  </a:cubicBezTo>
                  <a:lnTo>
                    <a:pt x="9164" y="7409"/>
                  </a:lnTo>
                  <a:lnTo>
                    <a:pt x="9182" y="7613"/>
                  </a:lnTo>
                  <a:cubicBezTo>
                    <a:pt x="9653" y="7628"/>
                    <a:pt x="10105" y="8185"/>
                    <a:pt x="10189" y="8855"/>
                  </a:cubicBezTo>
                  <a:cubicBezTo>
                    <a:pt x="10237" y="9239"/>
                    <a:pt x="10155" y="9596"/>
                    <a:pt x="9970" y="9809"/>
                  </a:cubicBezTo>
                  <a:cubicBezTo>
                    <a:pt x="9860" y="9935"/>
                    <a:pt x="9722" y="10002"/>
                    <a:pt x="9550" y="10001"/>
                  </a:cubicBezTo>
                  <a:lnTo>
                    <a:pt x="9549" y="10001"/>
                  </a:lnTo>
                  <a:cubicBezTo>
                    <a:pt x="9087" y="9988"/>
                    <a:pt x="8626" y="9409"/>
                    <a:pt x="8542" y="8739"/>
                  </a:cubicBezTo>
                  <a:moveTo>
                    <a:pt x="10838" y="11196"/>
                  </a:moveTo>
                  <a:cubicBezTo>
                    <a:pt x="10586" y="11009"/>
                    <a:pt x="10351" y="10732"/>
                    <a:pt x="10342" y="10646"/>
                  </a:cubicBezTo>
                  <a:cubicBezTo>
                    <a:pt x="10342" y="10499"/>
                    <a:pt x="10342" y="10431"/>
                    <a:pt x="10689" y="10148"/>
                  </a:cubicBezTo>
                  <a:cubicBezTo>
                    <a:pt x="11138" y="9780"/>
                    <a:pt x="11386" y="9295"/>
                    <a:pt x="11386" y="8784"/>
                  </a:cubicBezTo>
                  <a:cubicBezTo>
                    <a:pt x="11386" y="8342"/>
                    <a:pt x="11262" y="7947"/>
                    <a:pt x="11050" y="7659"/>
                  </a:cubicBezTo>
                  <a:lnTo>
                    <a:pt x="11238" y="7659"/>
                  </a:lnTo>
                  <a:lnTo>
                    <a:pt x="12276" y="6873"/>
                  </a:lnTo>
                  <a:lnTo>
                    <a:pt x="9463" y="6873"/>
                  </a:lnTo>
                  <a:cubicBezTo>
                    <a:pt x="8335" y="6873"/>
                    <a:pt x="7345" y="7759"/>
                    <a:pt x="7345" y="8769"/>
                  </a:cubicBezTo>
                  <a:cubicBezTo>
                    <a:pt x="7345" y="9812"/>
                    <a:pt x="8109" y="10605"/>
                    <a:pt x="9137" y="10648"/>
                  </a:cubicBezTo>
                  <a:cubicBezTo>
                    <a:pt x="9121" y="10722"/>
                    <a:pt x="9113" y="10795"/>
                    <a:pt x="9113" y="10868"/>
                  </a:cubicBezTo>
                  <a:cubicBezTo>
                    <a:pt x="9113" y="11018"/>
                    <a:pt x="9147" y="11162"/>
                    <a:pt x="9216" y="11300"/>
                  </a:cubicBezTo>
                  <a:cubicBezTo>
                    <a:pt x="7943" y="11309"/>
                    <a:pt x="6870" y="12161"/>
                    <a:pt x="6870" y="13167"/>
                  </a:cubicBezTo>
                  <a:cubicBezTo>
                    <a:pt x="6870" y="14071"/>
                    <a:pt x="7903" y="14727"/>
                    <a:pt x="9325" y="14727"/>
                  </a:cubicBezTo>
                  <a:cubicBezTo>
                    <a:pt x="10861" y="14727"/>
                    <a:pt x="11690" y="13766"/>
                    <a:pt x="11690" y="12860"/>
                  </a:cubicBezTo>
                  <a:cubicBezTo>
                    <a:pt x="11690" y="12108"/>
                    <a:pt x="11459" y="11656"/>
                    <a:pt x="10838" y="11196"/>
                  </a:cubicBezTo>
                  <a:moveTo>
                    <a:pt x="10800" y="20618"/>
                  </a:move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8"/>
                    <a:pt x="5378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49" name="Line"/>
            <p:cNvSpPr/>
            <p:nvPr/>
          </p:nvSpPr>
          <p:spPr>
            <a:xfrm>
              <a:off x="1916369" y="127000"/>
              <a:ext cx="699236" cy="0"/>
            </a:xfrm>
            <a:prstGeom prst="line">
              <a:avLst/>
            </a:prstGeom>
            <a:noFill/>
            <a:ln w="12700" cap="flat">
              <a:solidFill>
                <a:srgbClr val="DCE0E6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sp>
        <p:nvSpPr>
          <p:cNvPr id="15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9143998" y="1270000"/>
            <a:ext cx="13970001" cy="11176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</p:spPr>
        <p:txBody>
          <a:bodyPr/>
          <a:lstStyle>
            <a:lvl1pPr algn="l">
              <a:defRPr sz="2400"/>
            </a:lvl1pPr>
          </a:lstStyle>
          <a:p>
            <a:r>
              <a:rPr lang="en-US"/>
              <a:t>Drag To Upload Image</a:t>
            </a:r>
          </a:p>
        </p:txBody>
      </p:sp>
      <p:sp>
        <p:nvSpPr>
          <p:cNvPr id="19" name="Creative concept series v1">
            <a:extLst>
              <a:ext uri="{FF2B5EF4-FFF2-40B4-BE49-F238E27FC236}">
                <a16:creationId xmlns:a16="http://schemas.microsoft.com/office/drawing/2014/main" id="{024A1F3B-54D7-4A28-8438-F0200A6A6758}"/>
              </a:ext>
            </a:extLst>
          </p:cNvPr>
          <p:cNvSpPr txBox="1"/>
          <p:nvPr userDrawn="1"/>
        </p:nvSpPr>
        <p:spPr>
          <a:xfrm>
            <a:off x="4032468" y="1966360"/>
            <a:ext cx="4799112" cy="3311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lvl1pPr>
          </a:lstStyle>
          <a:p>
            <a:r>
              <a:rPr dirty="0">
                <a:latin typeface="Roboto Light" pitchFamily="2" charset="0"/>
                <a:ea typeface="Roboto Light" pitchFamily="2" charset="0"/>
              </a:rPr>
              <a:t>Creative concept series v1</a:t>
            </a:r>
          </a:p>
        </p:txBody>
      </p:sp>
      <p:pic>
        <p:nvPicPr>
          <p:cNvPr id="20" name="capitan logo_black.png" descr="capitan logo_black.png">
            <a:extLst>
              <a:ext uri="{FF2B5EF4-FFF2-40B4-BE49-F238E27FC236}">
                <a16:creationId xmlns:a16="http://schemas.microsoft.com/office/drawing/2014/main" id="{5A1DAA61-47C2-4C09-ADF3-1144BF10841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2153576" y="1782762"/>
            <a:ext cx="1524001" cy="621197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1" name="Group">
            <a:extLst>
              <a:ext uri="{FF2B5EF4-FFF2-40B4-BE49-F238E27FC236}">
                <a16:creationId xmlns:a16="http://schemas.microsoft.com/office/drawing/2014/main" id="{647F5F4A-E1BB-4A3E-89A3-D652C82D247F}"/>
              </a:ext>
            </a:extLst>
          </p:cNvPr>
          <p:cNvGrpSpPr/>
          <p:nvPr userDrawn="1"/>
        </p:nvGrpSpPr>
        <p:grpSpPr>
          <a:xfrm>
            <a:off x="1270000" y="11683669"/>
            <a:ext cx="2129815" cy="331116"/>
            <a:chOff x="0" y="0"/>
            <a:chExt cx="2129814" cy="331115"/>
          </a:xfrm>
        </p:grpSpPr>
        <p:sp>
          <p:nvSpPr>
            <p:cNvPr id="22" name="Next Slide">
              <a:extLst>
                <a:ext uri="{FF2B5EF4-FFF2-40B4-BE49-F238E27FC236}">
                  <a16:creationId xmlns:a16="http://schemas.microsoft.com/office/drawing/2014/main" id="{375B579C-AAB5-4991-A73C-211AA7E40247}"/>
                </a:ext>
              </a:extLst>
            </p:cNvPr>
            <p:cNvSpPr txBox="1"/>
            <p:nvPr/>
          </p:nvSpPr>
          <p:spPr>
            <a:xfrm>
              <a:off x="885646" y="0"/>
              <a:ext cx="1244168" cy="3311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>
                <a:lnSpc>
                  <a:spcPct val="150000"/>
                </a:lnSpc>
                <a:defRPr sz="1600" b="0">
                  <a:solidFill>
                    <a:srgbClr val="677180"/>
                  </a:solidFill>
                  <a:latin typeface="Aileron Light"/>
                  <a:ea typeface="Aileron Light"/>
                  <a:cs typeface="Aileron Light"/>
                  <a:sym typeface="Aileron Light"/>
                </a:defRPr>
              </a:lvl1pPr>
            </a:lstStyle>
            <a:p>
              <a:r>
                <a:rPr dirty="0">
                  <a:latin typeface="Roboto Light" pitchFamily="2" charset="0"/>
                  <a:ea typeface="Roboto Light" pitchFamily="2" charset="0"/>
                </a:rPr>
                <a:t>Next Slide</a:t>
              </a:r>
            </a:p>
          </p:txBody>
        </p:sp>
        <p:sp>
          <p:nvSpPr>
            <p:cNvPr id="24" name="Line">
              <a:extLst>
                <a:ext uri="{FF2B5EF4-FFF2-40B4-BE49-F238E27FC236}">
                  <a16:creationId xmlns:a16="http://schemas.microsoft.com/office/drawing/2014/main" id="{9551AFE7-0DF1-44DC-B3C8-65F0563C0FBB}"/>
                </a:ext>
              </a:extLst>
            </p:cNvPr>
            <p:cNvSpPr/>
            <p:nvPr/>
          </p:nvSpPr>
          <p:spPr>
            <a:xfrm>
              <a:off x="0" y="127000"/>
              <a:ext cx="699235" cy="0"/>
            </a:xfrm>
            <a:prstGeom prst="line">
              <a:avLst/>
            </a:prstGeom>
            <a:noFill/>
            <a:ln w="12700" cap="flat">
              <a:solidFill>
                <a:srgbClr val="DCE0E6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4192662778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Background Style 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Rectangle"/>
          <p:cNvSpPr/>
          <p:nvPr/>
        </p:nvSpPr>
        <p:spPr>
          <a:xfrm>
            <a:off x="9144000" y="-2250"/>
            <a:ext cx="15240000" cy="13716001"/>
          </a:xfrm>
          <a:prstGeom prst="rect">
            <a:avLst/>
          </a:prstGeom>
          <a:solidFill>
            <a:srgbClr val="F8D56E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38" name="Rectangle"/>
          <p:cNvSpPr/>
          <p:nvPr/>
        </p:nvSpPr>
        <p:spPr>
          <a:xfrm>
            <a:off x="1270000" y="1267750"/>
            <a:ext cx="21844000" cy="11180500"/>
          </a:xfrm>
          <a:prstGeom prst="rect">
            <a:avLst/>
          </a:prstGeom>
          <a:solidFill>
            <a:srgbClr val="F6F9FF"/>
          </a:solidFill>
          <a:ln w="12700">
            <a:miter lim="400000"/>
          </a:ln>
          <a:effectLst>
            <a:outerShdw blurRad="254000" dist="25400" dir="2700000" rotWithShape="0">
              <a:srgbClr val="1F2125">
                <a:alpha val="30000"/>
              </a:srgbClr>
            </a:outerShdw>
          </a:effectLst>
        </p:spPr>
        <p:txBody>
          <a:bodyPr lIns="0" tIns="0" rIns="0" bIns="0" anchor="ctr"/>
          <a:lstStyle/>
          <a:p>
            <a:pPr>
              <a:defRPr sz="3200" b="0">
                <a:solidFill>
                  <a:srgbClr val="E8ECF2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grpSp>
        <p:nvGrpSpPr>
          <p:cNvPr id="150" name="Group"/>
          <p:cNvGrpSpPr/>
          <p:nvPr/>
        </p:nvGrpSpPr>
        <p:grpSpPr>
          <a:xfrm>
            <a:off x="20498395" y="11683669"/>
            <a:ext cx="2615605" cy="254001"/>
            <a:chOff x="0" y="0"/>
            <a:chExt cx="2615604" cy="254000"/>
          </a:xfrm>
        </p:grpSpPr>
        <p:sp>
          <p:nvSpPr>
            <p:cNvPr id="145" name="Shape"/>
            <p:cNvSpPr/>
            <p:nvPr/>
          </p:nvSpPr>
          <p:spPr>
            <a:xfrm>
              <a:off x="474133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5929" y="7018"/>
                  </a:moveTo>
                  <a:cubicBezTo>
                    <a:pt x="15539" y="7246"/>
                    <a:pt x="15108" y="7411"/>
                    <a:pt x="14650" y="7500"/>
                  </a:cubicBezTo>
                  <a:cubicBezTo>
                    <a:pt x="14282" y="7114"/>
                    <a:pt x="13759" y="6874"/>
                    <a:pt x="13179" y="6874"/>
                  </a:cubicBezTo>
                  <a:cubicBezTo>
                    <a:pt x="12067" y="6874"/>
                    <a:pt x="11165" y="7762"/>
                    <a:pt x="11165" y="8856"/>
                  </a:cubicBezTo>
                  <a:cubicBezTo>
                    <a:pt x="11165" y="9011"/>
                    <a:pt x="11183" y="9162"/>
                    <a:pt x="11217" y="9308"/>
                  </a:cubicBezTo>
                  <a:cubicBezTo>
                    <a:pt x="9543" y="9225"/>
                    <a:pt x="8059" y="8436"/>
                    <a:pt x="7065" y="7236"/>
                  </a:cubicBezTo>
                  <a:cubicBezTo>
                    <a:pt x="6892" y="7530"/>
                    <a:pt x="6793" y="7869"/>
                    <a:pt x="6793" y="8233"/>
                  </a:cubicBezTo>
                  <a:cubicBezTo>
                    <a:pt x="6793" y="8921"/>
                    <a:pt x="7148" y="9528"/>
                    <a:pt x="7689" y="9883"/>
                  </a:cubicBezTo>
                  <a:cubicBezTo>
                    <a:pt x="7359" y="9873"/>
                    <a:pt x="7048" y="9784"/>
                    <a:pt x="6776" y="9635"/>
                  </a:cubicBezTo>
                  <a:cubicBezTo>
                    <a:pt x="6776" y="9644"/>
                    <a:pt x="6776" y="9651"/>
                    <a:pt x="6776" y="9660"/>
                  </a:cubicBezTo>
                  <a:cubicBezTo>
                    <a:pt x="6776" y="10621"/>
                    <a:pt x="7471" y="11422"/>
                    <a:pt x="8392" y="11604"/>
                  </a:cubicBezTo>
                  <a:cubicBezTo>
                    <a:pt x="8223" y="11650"/>
                    <a:pt x="8045" y="11673"/>
                    <a:pt x="7861" y="11673"/>
                  </a:cubicBezTo>
                  <a:cubicBezTo>
                    <a:pt x="7732" y="11673"/>
                    <a:pt x="7605" y="11661"/>
                    <a:pt x="7483" y="11638"/>
                  </a:cubicBezTo>
                  <a:cubicBezTo>
                    <a:pt x="7739" y="12426"/>
                    <a:pt x="8483" y="12999"/>
                    <a:pt x="9364" y="13015"/>
                  </a:cubicBezTo>
                  <a:cubicBezTo>
                    <a:pt x="8674" y="13547"/>
                    <a:pt x="7806" y="13863"/>
                    <a:pt x="6862" y="13863"/>
                  </a:cubicBezTo>
                  <a:cubicBezTo>
                    <a:pt x="6699" y="13863"/>
                    <a:pt x="6540" y="13855"/>
                    <a:pt x="6382" y="13837"/>
                  </a:cubicBezTo>
                  <a:cubicBezTo>
                    <a:pt x="7274" y="14398"/>
                    <a:pt x="8332" y="14727"/>
                    <a:pt x="9470" y="14727"/>
                  </a:cubicBezTo>
                  <a:cubicBezTo>
                    <a:pt x="13175" y="14727"/>
                    <a:pt x="15201" y="11706"/>
                    <a:pt x="15201" y="9086"/>
                  </a:cubicBezTo>
                  <a:cubicBezTo>
                    <a:pt x="15201" y="9000"/>
                    <a:pt x="15199" y="8915"/>
                    <a:pt x="15195" y="8830"/>
                  </a:cubicBezTo>
                  <a:cubicBezTo>
                    <a:pt x="15588" y="8550"/>
                    <a:pt x="15930" y="8201"/>
                    <a:pt x="16200" y="7804"/>
                  </a:cubicBezTo>
                  <a:cubicBezTo>
                    <a:pt x="15839" y="7961"/>
                    <a:pt x="15451" y="8067"/>
                    <a:pt x="15043" y="8115"/>
                  </a:cubicBezTo>
                  <a:cubicBezTo>
                    <a:pt x="15459" y="7870"/>
                    <a:pt x="15778" y="7482"/>
                    <a:pt x="15929" y="7018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46" name="Shape"/>
            <p:cNvSpPr/>
            <p:nvPr/>
          </p:nvSpPr>
          <p:spPr>
            <a:xfrm>
              <a:off x="0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76" y="8468"/>
                  </a:moveTo>
                  <a:cubicBezTo>
                    <a:pt x="11776" y="8071"/>
                    <a:pt x="11817" y="7858"/>
                    <a:pt x="12428" y="7858"/>
                  </a:cubicBezTo>
                  <a:lnTo>
                    <a:pt x="13244" y="7858"/>
                  </a:lnTo>
                  <a:lnTo>
                    <a:pt x="13244" y="6381"/>
                  </a:lnTo>
                  <a:lnTo>
                    <a:pt x="11938" y="6381"/>
                  </a:lnTo>
                  <a:cubicBezTo>
                    <a:pt x="10369" y="6381"/>
                    <a:pt x="9816" y="7120"/>
                    <a:pt x="9816" y="8363"/>
                  </a:cubicBezTo>
                  <a:lnTo>
                    <a:pt x="9816" y="9322"/>
                  </a:lnTo>
                  <a:lnTo>
                    <a:pt x="8837" y="9322"/>
                  </a:lnTo>
                  <a:lnTo>
                    <a:pt x="8837" y="10800"/>
                  </a:lnTo>
                  <a:lnTo>
                    <a:pt x="9816" y="10800"/>
                  </a:lnTo>
                  <a:lnTo>
                    <a:pt x="9816" y="15219"/>
                  </a:lnTo>
                  <a:lnTo>
                    <a:pt x="11774" y="15219"/>
                  </a:lnTo>
                  <a:lnTo>
                    <a:pt x="11774" y="10800"/>
                  </a:lnTo>
                  <a:lnTo>
                    <a:pt x="13081" y="10800"/>
                  </a:lnTo>
                  <a:lnTo>
                    <a:pt x="13254" y="9322"/>
                  </a:lnTo>
                  <a:lnTo>
                    <a:pt x="11774" y="9322"/>
                  </a:lnTo>
                  <a:cubicBezTo>
                    <a:pt x="11774" y="9322"/>
                    <a:pt x="11776" y="8468"/>
                    <a:pt x="11776" y="8468"/>
                  </a:cubicBezTo>
                  <a:close/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47" name="Shape"/>
            <p:cNvSpPr/>
            <p:nvPr/>
          </p:nvSpPr>
          <p:spPr>
            <a:xfrm>
              <a:off x="948267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moveTo>
                    <a:pt x="10672" y="6382"/>
                  </a:moveTo>
                  <a:cubicBezTo>
                    <a:pt x="10464" y="6409"/>
                    <a:pt x="10255" y="6435"/>
                    <a:pt x="10045" y="6460"/>
                  </a:cubicBezTo>
                  <a:cubicBezTo>
                    <a:pt x="9652" y="6558"/>
                    <a:pt x="9223" y="6650"/>
                    <a:pt x="8905" y="6836"/>
                  </a:cubicBezTo>
                  <a:cubicBezTo>
                    <a:pt x="8055" y="7333"/>
                    <a:pt x="7467" y="7913"/>
                    <a:pt x="7073" y="8856"/>
                  </a:cubicBezTo>
                  <a:cubicBezTo>
                    <a:pt x="7009" y="9009"/>
                    <a:pt x="7007" y="9157"/>
                    <a:pt x="6960" y="9326"/>
                  </a:cubicBezTo>
                  <a:cubicBezTo>
                    <a:pt x="6658" y="10425"/>
                    <a:pt x="7194" y="11563"/>
                    <a:pt x="7844" y="11956"/>
                  </a:cubicBezTo>
                  <a:cubicBezTo>
                    <a:pt x="7969" y="12032"/>
                    <a:pt x="8254" y="12166"/>
                    <a:pt x="8358" y="11987"/>
                  </a:cubicBezTo>
                  <a:cubicBezTo>
                    <a:pt x="8416" y="11889"/>
                    <a:pt x="8403" y="11758"/>
                    <a:pt x="8439" y="11643"/>
                  </a:cubicBezTo>
                  <a:cubicBezTo>
                    <a:pt x="8462" y="11568"/>
                    <a:pt x="8536" y="11425"/>
                    <a:pt x="8519" y="11330"/>
                  </a:cubicBezTo>
                  <a:cubicBezTo>
                    <a:pt x="8490" y="11170"/>
                    <a:pt x="8318" y="11068"/>
                    <a:pt x="8246" y="10939"/>
                  </a:cubicBezTo>
                  <a:cubicBezTo>
                    <a:pt x="8099" y="10677"/>
                    <a:pt x="8092" y="10444"/>
                    <a:pt x="8020" y="10093"/>
                  </a:cubicBezTo>
                  <a:cubicBezTo>
                    <a:pt x="8026" y="10046"/>
                    <a:pt x="8031" y="9999"/>
                    <a:pt x="8037" y="9952"/>
                  </a:cubicBezTo>
                  <a:cubicBezTo>
                    <a:pt x="8058" y="9559"/>
                    <a:pt x="8124" y="9276"/>
                    <a:pt x="8246" y="8997"/>
                  </a:cubicBezTo>
                  <a:cubicBezTo>
                    <a:pt x="8601" y="8177"/>
                    <a:pt x="9172" y="7720"/>
                    <a:pt x="10094" y="7447"/>
                  </a:cubicBezTo>
                  <a:cubicBezTo>
                    <a:pt x="10300" y="7386"/>
                    <a:pt x="10882" y="7288"/>
                    <a:pt x="11187" y="7353"/>
                  </a:cubicBezTo>
                  <a:cubicBezTo>
                    <a:pt x="11369" y="7385"/>
                    <a:pt x="11551" y="7415"/>
                    <a:pt x="11733" y="7447"/>
                  </a:cubicBezTo>
                  <a:cubicBezTo>
                    <a:pt x="12393" y="7655"/>
                    <a:pt x="12874" y="8038"/>
                    <a:pt x="13131" y="8637"/>
                  </a:cubicBezTo>
                  <a:cubicBezTo>
                    <a:pt x="13292" y="9010"/>
                    <a:pt x="13339" y="9724"/>
                    <a:pt x="13227" y="10203"/>
                  </a:cubicBezTo>
                  <a:cubicBezTo>
                    <a:pt x="13174" y="10429"/>
                    <a:pt x="13183" y="10624"/>
                    <a:pt x="13115" y="10829"/>
                  </a:cubicBezTo>
                  <a:cubicBezTo>
                    <a:pt x="12865" y="11589"/>
                    <a:pt x="12498" y="12293"/>
                    <a:pt x="11668" y="12488"/>
                  </a:cubicBezTo>
                  <a:cubicBezTo>
                    <a:pt x="11121" y="12618"/>
                    <a:pt x="10711" y="12284"/>
                    <a:pt x="10576" y="11941"/>
                  </a:cubicBezTo>
                  <a:cubicBezTo>
                    <a:pt x="10538" y="11846"/>
                    <a:pt x="10474" y="11677"/>
                    <a:pt x="10512" y="11518"/>
                  </a:cubicBezTo>
                  <a:cubicBezTo>
                    <a:pt x="10656" y="10901"/>
                    <a:pt x="10865" y="10349"/>
                    <a:pt x="11026" y="9733"/>
                  </a:cubicBezTo>
                  <a:cubicBezTo>
                    <a:pt x="11179" y="9146"/>
                    <a:pt x="10888" y="8683"/>
                    <a:pt x="10431" y="8575"/>
                  </a:cubicBezTo>
                  <a:cubicBezTo>
                    <a:pt x="9863" y="8439"/>
                    <a:pt x="9424" y="8966"/>
                    <a:pt x="9274" y="9310"/>
                  </a:cubicBezTo>
                  <a:cubicBezTo>
                    <a:pt x="9155" y="9584"/>
                    <a:pt x="9083" y="10089"/>
                    <a:pt x="9177" y="10453"/>
                  </a:cubicBezTo>
                  <a:cubicBezTo>
                    <a:pt x="9207" y="10569"/>
                    <a:pt x="9347" y="10878"/>
                    <a:pt x="9322" y="10986"/>
                  </a:cubicBezTo>
                  <a:cubicBezTo>
                    <a:pt x="9213" y="11462"/>
                    <a:pt x="9088" y="11974"/>
                    <a:pt x="8953" y="12442"/>
                  </a:cubicBezTo>
                  <a:cubicBezTo>
                    <a:pt x="8812" y="12929"/>
                    <a:pt x="8736" y="13427"/>
                    <a:pt x="8599" y="13898"/>
                  </a:cubicBezTo>
                  <a:cubicBezTo>
                    <a:pt x="8536" y="14114"/>
                    <a:pt x="8539" y="14346"/>
                    <a:pt x="8487" y="14571"/>
                  </a:cubicBezTo>
                  <a:lnTo>
                    <a:pt x="8487" y="14900"/>
                  </a:lnTo>
                  <a:cubicBezTo>
                    <a:pt x="8440" y="15108"/>
                    <a:pt x="8475" y="15478"/>
                    <a:pt x="8519" y="15683"/>
                  </a:cubicBezTo>
                  <a:cubicBezTo>
                    <a:pt x="8547" y="15815"/>
                    <a:pt x="8502" y="15978"/>
                    <a:pt x="8567" y="16074"/>
                  </a:cubicBezTo>
                  <a:cubicBezTo>
                    <a:pt x="8568" y="16144"/>
                    <a:pt x="8577" y="16160"/>
                    <a:pt x="8599" y="16200"/>
                  </a:cubicBezTo>
                  <a:cubicBezTo>
                    <a:pt x="8800" y="16194"/>
                    <a:pt x="9078" y="15665"/>
                    <a:pt x="9177" y="15511"/>
                  </a:cubicBezTo>
                  <a:cubicBezTo>
                    <a:pt x="9369" y="15216"/>
                    <a:pt x="9546" y="14901"/>
                    <a:pt x="9692" y="14556"/>
                  </a:cubicBezTo>
                  <a:cubicBezTo>
                    <a:pt x="9823" y="14245"/>
                    <a:pt x="9844" y="13901"/>
                    <a:pt x="9949" y="13569"/>
                  </a:cubicBezTo>
                  <a:cubicBezTo>
                    <a:pt x="10025" y="13329"/>
                    <a:pt x="10133" y="13049"/>
                    <a:pt x="10158" y="12786"/>
                  </a:cubicBezTo>
                  <a:lnTo>
                    <a:pt x="10174" y="12786"/>
                  </a:lnTo>
                  <a:cubicBezTo>
                    <a:pt x="10216" y="12930"/>
                    <a:pt x="10367" y="13035"/>
                    <a:pt x="10480" y="13115"/>
                  </a:cubicBezTo>
                  <a:cubicBezTo>
                    <a:pt x="10833" y="13367"/>
                    <a:pt x="11441" y="13600"/>
                    <a:pt x="12102" y="13444"/>
                  </a:cubicBezTo>
                  <a:cubicBezTo>
                    <a:pt x="12850" y="13267"/>
                    <a:pt x="13446" y="12916"/>
                    <a:pt x="13838" y="12394"/>
                  </a:cubicBezTo>
                  <a:cubicBezTo>
                    <a:pt x="14127" y="12011"/>
                    <a:pt x="14345" y="11567"/>
                    <a:pt x="14513" y="11064"/>
                  </a:cubicBezTo>
                  <a:cubicBezTo>
                    <a:pt x="14596" y="10817"/>
                    <a:pt x="14613" y="10543"/>
                    <a:pt x="14674" y="10281"/>
                  </a:cubicBezTo>
                  <a:cubicBezTo>
                    <a:pt x="14827" y="9624"/>
                    <a:pt x="14623" y="8833"/>
                    <a:pt x="14433" y="8402"/>
                  </a:cubicBezTo>
                  <a:cubicBezTo>
                    <a:pt x="13856" y="7098"/>
                    <a:pt x="12630" y="6354"/>
                    <a:pt x="10672" y="6382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48" name="Shape"/>
            <p:cNvSpPr/>
            <p:nvPr/>
          </p:nvSpPr>
          <p:spPr>
            <a:xfrm>
              <a:off x="1422400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725" y="7359"/>
                  </a:moveTo>
                  <a:lnTo>
                    <a:pt x="13743" y="7359"/>
                  </a:lnTo>
                  <a:lnTo>
                    <a:pt x="13743" y="8833"/>
                  </a:lnTo>
                  <a:lnTo>
                    <a:pt x="12265" y="8833"/>
                  </a:lnTo>
                  <a:lnTo>
                    <a:pt x="12265" y="9816"/>
                  </a:lnTo>
                  <a:lnTo>
                    <a:pt x="13743" y="9816"/>
                  </a:lnTo>
                  <a:lnTo>
                    <a:pt x="13743" y="11283"/>
                  </a:lnTo>
                  <a:lnTo>
                    <a:pt x="14725" y="11283"/>
                  </a:lnTo>
                  <a:lnTo>
                    <a:pt x="14725" y="9816"/>
                  </a:lnTo>
                  <a:lnTo>
                    <a:pt x="16205" y="9816"/>
                  </a:lnTo>
                  <a:lnTo>
                    <a:pt x="16205" y="8833"/>
                  </a:lnTo>
                  <a:lnTo>
                    <a:pt x="14725" y="8833"/>
                  </a:lnTo>
                  <a:cubicBezTo>
                    <a:pt x="14725" y="8833"/>
                    <a:pt x="14725" y="7359"/>
                    <a:pt x="14725" y="7359"/>
                  </a:cubicBezTo>
                  <a:close/>
                  <a:moveTo>
                    <a:pt x="9321" y="13946"/>
                  </a:moveTo>
                  <a:cubicBezTo>
                    <a:pt x="8620" y="13946"/>
                    <a:pt x="8071" y="13495"/>
                    <a:pt x="8071" y="12919"/>
                  </a:cubicBezTo>
                  <a:cubicBezTo>
                    <a:pt x="8071" y="12392"/>
                    <a:pt x="8713" y="11929"/>
                    <a:pt x="9446" y="11929"/>
                  </a:cubicBezTo>
                  <a:lnTo>
                    <a:pt x="9446" y="11723"/>
                  </a:lnTo>
                  <a:lnTo>
                    <a:pt x="9447" y="11723"/>
                  </a:lnTo>
                  <a:lnTo>
                    <a:pt x="9465" y="11929"/>
                  </a:lnTo>
                  <a:cubicBezTo>
                    <a:pt x="9624" y="11930"/>
                    <a:pt x="9777" y="11954"/>
                    <a:pt x="9922" y="12000"/>
                  </a:cubicBezTo>
                  <a:lnTo>
                    <a:pt x="10067" y="12104"/>
                  </a:lnTo>
                  <a:cubicBezTo>
                    <a:pt x="10440" y="12371"/>
                    <a:pt x="10637" y="12521"/>
                    <a:pt x="10695" y="12764"/>
                  </a:cubicBezTo>
                  <a:cubicBezTo>
                    <a:pt x="10710" y="12827"/>
                    <a:pt x="10717" y="12891"/>
                    <a:pt x="10717" y="12954"/>
                  </a:cubicBezTo>
                  <a:cubicBezTo>
                    <a:pt x="10717" y="13612"/>
                    <a:pt x="10247" y="13946"/>
                    <a:pt x="9321" y="13946"/>
                  </a:cubicBezTo>
                  <a:moveTo>
                    <a:pt x="8542" y="8739"/>
                  </a:moveTo>
                  <a:cubicBezTo>
                    <a:pt x="8495" y="8362"/>
                    <a:pt x="8574" y="8014"/>
                    <a:pt x="8754" y="7806"/>
                  </a:cubicBezTo>
                  <a:cubicBezTo>
                    <a:pt x="8864" y="7680"/>
                    <a:pt x="9006" y="7613"/>
                    <a:pt x="9164" y="7613"/>
                  </a:cubicBezTo>
                  <a:lnTo>
                    <a:pt x="9164" y="7409"/>
                  </a:lnTo>
                  <a:lnTo>
                    <a:pt x="9182" y="7613"/>
                  </a:lnTo>
                  <a:cubicBezTo>
                    <a:pt x="9653" y="7628"/>
                    <a:pt x="10105" y="8185"/>
                    <a:pt x="10189" y="8855"/>
                  </a:cubicBezTo>
                  <a:cubicBezTo>
                    <a:pt x="10237" y="9239"/>
                    <a:pt x="10155" y="9596"/>
                    <a:pt x="9970" y="9809"/>
                  </a:cubicBezTo>
                  <a:cubicBezTo>
                    <a:pt x="9860" y="9935"/>
                    <a:pt x="9722" y="10002"/>
                    <a:pt x="9550" y="10001"/>
                  </a:cubicBezTo>
                  <a:lnTo>
                    <a:pt x="9549" y="10001"/>
                  </a:lnTo>
                  <a:cubicBezTo>
                    <a:pt x="9087" y="9988"/>
                    <a:pt x="8626" y="9409"/>
                    <a:pt x="8542" y="8739"/>
                  </a:cubicBezTo>
                  <a:moveTo>
                    <a:pt x="10838" y="11196"/>
                  </a:moveTo>
                  <a:cubicBezTo>
                    <a:pt x="10586" y="11009"/>
                    <a:pt x="10351" y="10732"/>
                    <a:pt x="10342" y="10646"/>
                  </a:cubicBezTo>
                  <a:cubicBezTo>
                    <a:pt x="10342" y="10499"/>
                    <a:pt x="10342" y="10431"/>
                    <a:pt x="10689" y="10148"/>
                  </a:cubicBezTo>
                  <a:cubicBezTo>
                    <a:pt x="11138" y="9780"/>
                    <a:pt x="11386" y="9295"/>
                    <a:pt x="11386" y="8784"/>
                  </a:cubicBezTo>
                  <a:cubicBezTo>
                    <a:pt x="11386" y="8342"/>
                    <a:pt x="11262" y="7947"/>
                    <a:pt x="11050" y="7659"/>
                  </a:cubicBezTo>
                  <a:lnTo>
                    <a:pt x="11238" y="7659"/>
                  </a:lnTo>
                  <a:lnTo>
                    <a:pt x="12276" y="6873"/>
                  </a:lnTo>
                  <a:lnTo>
                    <a:pt x="9463" y="6873"/>
                  </a:lnTo>
                  <a:cubicBezTo>
                    <a:pt x="8335" y="6873"/>
                    <a:pt x="7345" y="7759"/>
                    <a:pt x="7345" y="8769"/>
                  </a:cubicBezTo>
                  <a:cubicBezTo>
                    <a:pt x="7345" y="9812"/>
                    <a:pt x="8109" y="10605"/>
                    <a:pt x="9137" y="10648"/>
                  </a:cubicBezTo>
                  <a:cubicBezTo>
                    <a:pt x="9121" y="10722"/>
                    <a:pt x="9113" y="10795"/>
                    <a:pt x="9113" y="10868"/>
                  </a:cubicBezTo>
                  <a:cubicBezTo>
                    <a:pt x="9113" y="11018"/>
                    <a:pt x="9147" y="11162"/>
                    <a:pt x="9216" y="11300"/>
                  </a:cubicBezTo>
                  <a:cubicBezTo>
                    <a:pt x="7943" y="11309"/>
                    <a:pt x="6870" y="12161"/>
                    <a:pt x="6870" y="13167"/>
                  </a:cubicBezTo>
                  <a:cubicBezTo>
                    <a:pt x="6870" y="14071"/>
                    <a:pt x="7903" y="14727"/>
                    <a:pt x="9325" y="14727"/>
                  </a:cubicBezTo>
                  <a:cubicBezTo>
                    <a:pt x="10861" y="14727"/>
                    <a:pt x="11690" y="13766"/>
                    <a:pt x="11690" y="12860"/>
                  </a:cubicBezTo>
                  <a:cubicBezTo>
                    <a:pt x="11690" y="12108"/>
                    <a:pt x="11459" y="11656"/>
                    <a:pt x="10838" y="11196"/>
                  </a:cubicBezTo>
                  <a:moveTo>
                    <a:pt x="10800" y="20618"/>
                  </a:move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8"/>
                    <a:pt x="5378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49" name="Line"/>
            <p:cNvSpPr/>
            <p:nvPr/>
          </p:nvSpPr>
          <p:spPr>
            <a:xfrm>
              <a:off x="1916369" y="127000"/>
              <a:ext cx="699236" cy="0"/>
            </a:xfrm>
            <a:prstGeom prst="line">
              <a:avLst/>
            </a:prstGeom>
            <a:noFill/>
            <a:ln w="12700" cap="flat">
              <a:solidFill>
                <a:srgbClr val="DCE0E6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sp>
        <p:nvSpPr>
          <p:cNvPr id="21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2153575" y="4102057"/>
            <a:ext cx="4193647" cy="656629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</p:spPr>
        <p:txBody>
          <a:bodyPr/>
          <a:lstStyle>
            <a:lvl1pPr algn="l">
              <a:defRPr sz="2400"/>
            </a:lvl1pPr>
          </a:lstStyle>
          <a:p>
            <a:r>
              <a:rPr lang="en-US"/>
              <a:t>Drag To Upload Image</a:t>
            </a:r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4894728" y="3047669"/>
            <a:ext cx="4193647" cy="656629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</p:spPr>
        <p:txBody>
          <a:bodyPr/>
          <a:lstStyle>
            <a:lvl1pPr algn="l">
              <a:defRPr sz="2400"/>
            </a:lvl1pPr>
          </a:lstStyle>
          <a:p>
            <a:r>
              <a:rPr lang="en-US"/>
              <a:t>Drag To Upload Image</a:t>
            </a:r>
          </a:p>
        </p:txBody>
      </p:sp>
      <p:sp>
        <p:nvSpPr>
          <p:cNvPr id="18" name="Creative concept series v1">
            <a:extLst>
              <a:ext uri="{FF2B5EF4-FFF2-40B4-BE49-F238E27FC236}">
                <a16:creationId xmlns:a16="http://schemas.microsoft.com/office/drawing/2014/main" id="{BDB3FD11-CF92-443E-981B-E80D24F013F3}"/>
              </a:ext>
            </a:extLst>
          </p:cNvPr>
          <p:cNvSpPr txBox="1"/>
          <p:nvPr userDrawn="1"/>
        </p:nvSpPr>
        <p:spPr>
          <a:xfrm>
            <a:off x="4032468" y="1966360"/>
            <a:ext cx="4799112" cy="3311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lvl1pPr>
          </a:lstStyle>
          <a:p>
            <a:r>
              <a:rPr dirty="0">
                <a:latin typeface="Roboto Light" pitchFamily="2" charset="0"/>
                <a:ea typeface="Roboto Light" pitchFamily="2" charset="0"/>
              </a:rPr>
              <a:t>Creative concept series v1</a:t>
            </a:r>
          </a:p>
        </p:txBody>
      </p:sp>
      <p:pic>
        <p:nvPicPr>
          <p:cNvPr id="19" name="capitan logo_black.png" descr="capitan logo_black.png">
            <a:extLst>
              <a:ext uri="{FF2B5EF4-FFF2-40B4-BE49-F238E27FC236}">
                <a16:creationId xmlns:a16="http://schemas.microsoft.com/office/drawing/2014/main" id="{AF03FB89-A3F3-44E4-AE15-0083EED852C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2153576" y="1782762"/>
            <a:ext cx="1524001" cy="621197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0" name="Group">
            <a:extLst>
              <a:ext uri="{FF2B5EF4-FFF2-40B4-BE49-F238E27FC236}">
                <a16:creationId xmlns:a16="http://schemas.microsoft.com/office/drawing/2014/main" id="{D963505A-13C1-47FB-9440-A993FB0A4DF3}"/>
              </a:ext>
            </a:extLst>
          </p:cNvPr>
          <p:cNvGrpSpPr/>
          <p:nvPr userDrawn="1"/>
        </p:nvGrpSpPr>
        <p:grpSpPr>
          <a:xfrm>
            <a:off x="1270000" y="11683669"/>
            <a:ext cx="2129815" cy="331116"/>
            <a:chOff x="0" y="0"/>
            <a:chExt cx="2129814" cy="331115"/>
          </a:xfrm>
        </p:grpSpPr>
        <p:sp>
          <p:nvSpPr>
            <p:cNvPr id="23" name="Next Slide">
              <a:extLst>
                <a:ext uri="{FF2B5EF4-FFF2-40B4-BE49-F238E27FC236}">
                  <a16:creationId xmlns:a16="http://schemas.microsoft.com/office/drawing/2014/main" id="{DBDBB754-9716-4C40-B02D-76358812023A}"/>
                </a:ext>
              </a:extLst>
            </p:cNvPr>
            <p:cNvSpPr txBox="1"/>
            <p:nvPr/>
          </p:nvSpPr>
          <p:spPr>
            <a:xfrm>
              <a:off x="885646" y="0"/>
              <a:ext cx="1244168" cy="3311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>
                <a:lnSpc>
                  <a:spcPct val="150000"/>
                </a:lnSpc>
                <a:defRPr sz="1600" b="0">
                  <a:solidFill>
                    <a:srgbClr val="677180"/>
                  </a:solidFill>
                  <a:latin typeface="Aileron Light"/>
                  <a:ea typeface="Aileron Light"/>
                  <a:cs typeface="Aileron Light"/>
                  <a:sym typeface="Aileron Light"/>
                </a:defRPr>
              </a:lvl1pPr>
            </a:lstStyle>
            <a:p>
              <a:r>
                <a:rPr dirty="0">
                  <a:latin typeface="Roboto Light" pitchFamily="2" charset="0"/>
                  <a:ea typeface="Roboto Light" pitchFamily="2" charset="0"/>
                </a:rPr>
                <a:t>Next Slide</a:t>
              </a:r>
            </a:p>
          </p:txBody>
        </p:sp>
        <p:sp>
          <p:nvSpPr>
            <p:cNvPr id="25" name="Line">
              <a:extLst>
                <a:ext uri="{FF2B5EF4-FFF2-40B4-BE49-F238E27FC236}">
                  <a16:creationId xmlns:a16="http://schemas.microsoft.com/office/drawing/2014/main" id="{5959E800-56BB-4D54-8F0E-6C355B39DF60}"/>
                </a:ext>
              </a:extLst>
            </p:cNvPr>
            <p:cNvSpPr/>
            <p:nvPr/>
          </p:nvSpPr>
          <p:spPr>
            <a:xfrm>
              <a:off x="0" y="127000"/>
              <a:ext cx="699235" cy="0"/>
            </a:xfrm>
            <a:prstGeom prst="line">
              <a:avLst/>
            </a:prstGeom>
            <a:noFill/>
            <a:ln w="12700" cap="flat">
              <a:solidFill>
                <a:srgbClr val="DCE0E6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4179471917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Background Style 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Rectangle"/>
          <p:cNvSpPr/>
          <p:nvPr/>
        </p:nvSpPr>
        <p:spPr>
          <a:xfrm>
            <a:off x="9144000" y="-2250"/>
            <a:ext cx="15240000" cy="13716001"/>
          </a:xfrm>
          <a:prstGeom prst="rect">
            <a:avLst/>
          </a:prstGeom>
          <a:solidFill>
            <a:srgbClr val="F8D56E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38" name="Rectangle"/>
          <p:cNvSpPr/>
          <p:nvPr/>
        </p:nvSpPr>
        <p:spPr>
          <a:xfrm>
            <a:off x="1270000" y="1267750"/>
            <a:ext cx="21844000" cy="11180500"/>
          </a:xfrm>
          <a:prstGeom prst="rect">
            <a:avLst/>
          </a:prstGeom>
          <a:solidFill>
            <a:srgbClr val="F6F9FF"/>
          </a:solidFill>
          <a:ln w="12700">
            <a:miter lim="400000"/>
          </a:ln>
          <a:effectLst>
            <a:outerShdw blurRad="254000" dist="25400" dir="2700000" rotWithShape="0">
              <a:srgbClr val="1F2125">
                <a:alpha val="30000"/>
              </a:srgbClr>
            </a:outerShdw>
          </a:effectLst>
        </p:spPr>
        <p:txBody>
          <a:bodyPr lIns="0" tIns="0" rIns="0" bIns="0" anchor="ctr"/>
          <a:lstStyle/>
          <a:p>
            <a:pPr>
              <a:defRPr sz="3200" b="0">
                <a:solidFill>
                  <a:srgbClr val="E8ECF2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grpSp>
        <p:nvGrpSpPr>
          <p:cNvPr id="150" name="Group"/>
          <p:cNvGrpSpPr/>
          <p:nvPr/>
        </p:nvGrpSpPr>
        <p:grpSpPr>
          <a:xfrm>
            <a:off x="20498395" y="11683669"/>
            <a:ext cx="2615605" cy="254001"/>
            <a:chOff x="0" y="0"/>
            <a:chExt cx="2615604" cy="254000"/>
          </a:xfrm>
        </p:grpSpPr>
        <p:sp>
          <p:nvSpPr>
            <p:cNvPr id="145" name="Shape"/>
            <p:cNvSpPr/>
            <p:nvPr/>
          </p:nvSpPr>
          <p:spPr>
            <a:xfrm>
              <a:off x="474133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5929" y="7018"/>
                  </a:moveTo>
                  <a:cubicBezTo>
                    <a:pt x="15539" y="7246"/>
                    <a:pt x="15108" y="7411"/>
                    <a:pt x="14650" y="7500"/>
                  </a:cubicBezTo>
                  <a:cubicBezTo>
                    <a:pt x="14282" y="7114"/>
                    <a:pt x="13759" y="6874"/>
                    <a:pt x="13179" y="6874"/>
                  </a:cubicBezTo>
                  <a:cubicBezTo>
                    <a:pt x="12067" y="6874"/>
                    <a:pt x="11165" y="7762"/>
                    <a:pt x="11165" y="8856"/>
                  </a:cubicBezTo>
                  <a:cubicBezTo>
                    <a:pt x="11165" y="9011"/>
                    <a:pt x="11183" y="9162"/>
                    <a:pt x="11217" y="9308"/>
                  </a:cubicBezTo>
                  <a:cubicBezTo>
                    <a:pt x="9543" y="9225"/>
                    <a:pt x="8059" y="8436"/>
                    <a:pt x="7065" y="7236"/>
                  </a:cubicBezTo>
                  <a:cubicBezTo>
                    <a:pt x="6892" y="7530"/>
                    <a:pt x="6793" y="7869"/>
                    <a:pt x="6793" y="8233"/>
                  </a:cubicBezTo>
                  <a:cubicBezTo>
                    <a:pt x="6793" y="8921"/>
                    <a:pt x="7148" y="9528"/>
                    <a:pt x="7689" y="9883"/>
                  </a:cubicBezTo>
                  <a:cubicBezTo>
                    <a:pt x="7359" y="9873"/>
                    <a:pt x="7048" y="9784"/>
                    <a:pt x="6776" y="9635"/>
                  </a:cubicBezTo>
                  <a:cubicBezTo>
                    <a:pt x="6776" y="9644"/>
                    <a:pt x="6776" y="9651"/>
                    <a:pt x="6776" y="9660"/>
                  </a:cubicBezTo>
                  <a:cubicBezTo>
                    <a:pt x="6776" y="10621"/>
                    <a:pt x="7471" y="11422"/>
                    <a:pt x="8392" y="11604"/>
                  </a:cubicBezTo>
                  <a:cubicBezTo>
                    <a:pt x="8223" y="11650"/>
                    <a:pt x="8045" y="11673"/>
                    <a:pt x="7861" y="11673"/>
                  </a:cubicBezTo>
                  <a:cubicBezTo>
                    <a:pt x="7732" y="11673"/>
                    <a:pt x="7605" y="11661"/>
                    <a:pt x="7483" y="11638"/>
                  </a:cubicBezTo>
                  <a:cubicBezTo>
                    <a:pt x="7739" y="12426"/>
                    <a:pt x="8483" y="12999"/>
                    <a:pt x="9364" y="13015"/>
                  </a:cubicBezTo>
                  <a:cubicBezTo>
                    <a:pt x="8674" y="13547"/>
                    <a:pt x="7806" y="13863"/>
                    <a:pt x="6862" y="13863"/>
                  </a:cubicBezTo>
                  <a:cubicBezTo>
                    <a:pt x="6699" y="13863"/>
                    <a:pt x="6540" y="13855"/>
                    <a:pt x="6382" y="13837"/>
                  </a:cubicBezTo>
                  <a:cubicBezTo>
                    <a:pt x="7274" y="14398"/>
                    <a:pt x="8332" y="14727"/>
                    <a:pt x="9470" y="14727"/>
                  </a:cubicBezTo>
                  <a:cubicBezTo>
                    <a:pt x="13175" y="14727"/>
                    <a:pt x="15201" y="11706"/>
                    <a:pt x="15201" y="9086"/>
                  </a:cubicBezTo>
                  <a:cubicBezTo>
                    <a:pt x="15201" y="9000"/>
                    <a:pt x="15199" y="8915"/>
                    <a:pt x="15195" y="8830"/>
                  </a:cubicBezTo>
                  <a:cubicBezTo>
                    <a:pt x="15588" y="8550"/>
                    <a:pt x="15930" y="8201"/>
                    <a:pt x="16200" y="7804"/>
                  </a:cubicBezTo>
                  <a:cubicBezTo>
                    <a:pt x="15839" y="7961"/>
                    <a:pt x="15451" y="8067"/>
                    <a:pt x="15043" y="8115"/>
                  </a:cubicBezTo>
                  <a:cubicBezTo>
                    <a:pt x="15459" y="7870"/>
                    <a:pt x="15778" y="7482"/>
                    <a:pt x="15929" y="7018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46" name="Shape"/>
            <p:cNvSpPr/>
            <p:nvPr/>
          </p:nvSpPr>
          <p:spPr>
            <a:xfrm>
              <a:off x="0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76" y="8468"/>
                  </a:moveTo>
                  <a:cubicBezTo>
                    <a:pt x="11776" y="8071"/>
                    <a:pt x="11817" y="7858"/>
                    <a:pt x="12428" y="7858"/>
                  </a:cubicBezTo>
                  <a:lnTo>
                    <a:pt x="13244" y="7858"/>
                  </a:lnTo>
                  <a:lnTo>
                    <a:pt x="13244" y="6381"/>
                  </a:lnTo>
                  <a:lnTo>
                    <a:pt x="11938" y="6381"/>
                  </a:lnTo>
                  <a:cubicBezTo>
                    <a:pt x="10369" y="6381"/>
                    <a:pt x="9816" y="7120"/>
                    <a:pt x="9816" y="8363"/>
                  </a:cubicBezTo>
                  <a:lnTo>
                    <a:pt x="9816" y="9322"/>
                  </a:lnTo>
                  <a:lnTo>
                    <a:pt x="8837" y="9322"/>
                  </a:lnTo>
                  <a:lnTo>
                    <a:pt x="8837" y="10800"/>
                  </a:lnTo>
                  <a:lnTo>
                    <a:pt x="9816" y="10800"/>
                  </a:lnTo>
                  <a:lnTo>
                    <a:pt x="9816" y="15219"/>
                  </a:lnTo>
                  <a:lnTo>
                    <a:pt x="11774" y="15219"/>
                  </a:lnTo>
                  <a:lnTo>
                    <a:pt x="11774" y="10800"/>
                  </a:lnTo>
                  <a:lnTo>
                    <a:pt x="13081" y="10800"/>
                  </a:lnTo>
                  <a:lnTo>
                    <a:pt x="13254" y="9322"/>
                  </a:lnTo>
                  <a:lnTo>
                    <a:pt x="11774" y="9322"/>
                  </a:lnTo>
                  <a:cubicBezTo>
                    <a:pt x="11774" y="9322"/>
                    <a:pt x="11776" y="8468"/>
                    <a:pt x="11776" y="8468"/>
                  </a:cubicBezTo>
                  <a:close/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47" name="Shape"/>
            <p:cNvSpPr/>
            <p:nvPr/>
          </p:nvSpPr>
          <p:spPr>
            <a:xfrm>
              <a:off x="948267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moveTo>
                    <a:pt x="10672" y="6382"/>
                  </a:moveTo>
                  <a:cubicBezTo>
                    <a:pt x="10464" y="6409"/>
                    <a:pt x="10255" y="6435"/>
                    <a:pt x="10045" y="6460"/>
                  </a:cubicBezTo>
                  <a:cubicBezTo>
                    <a:pt x="9652" y="6558"/>
                    <a:pt x="9223" y="6650"/>
                    <a:pt x="8905" y="6836"/>
                  </a:cubicBezTo>
                  <a:cubicBezTo>
                    <a:pt x="8055" y="7333"/>
                    <a:pt x="7467" y="7913"/>
                    <a:pt x="7073" y="8856"/>
                  </a:cubicBezTo>
                  <a:cubicBezTo>
                    <a:pt x="7009" y="9009"/>
                    <a:pt x="7007" y="9157"/>
                    <a:pt x="6960" y="9326"/>
                  </a:cubicBezTo>
                  <a:cubicBezTo>
                    <a:pt x="6658" y="10425"/>
                    <a:pt x="7194" y="11563"/>
                    <a:pt x="7844" y="11956"/>
                  </a:cubicBezTo>
                  <a:cubicBezTo>
                    <a:pt x="7969" y="12032"/>
                    <a:pt x="8254" y="12166"/>
                    <a:pt x="8358" y="11987"/>
                  </a:cubicBezTo>
                  <a:cubicBezTo>
                    <a:pt x="8416" y="11889"/>
                    <a:pt x="8403" y="11758"/>
                    <a:pt x="8439" y="11643"/>
                  </a:cubicBezTo>
                  <a:cubicBezTo>
                    <a:pt x="8462" y="11568"/>
                    <a:pt x="8536" y="11425"/>
                    <a:pt x="8519" y="11330"/>
                  </a:cubicBezTo>
                  <a:cubicBezTo>
                    <a:pt x="8490" y="11170"/>
                    <a:pt x="8318" y="11068"/>
                    <a:pt x="8246" y="10939"/>
                  </a:cubicBezTo>
                  <a:cubicBezTo>
                    <a:pt x="8099" y="10677"/>
                    <a:pt x="8092" y="10444"/>
                    <a:pt x="8020" y="10093"/>
                  </a:cubicBezTo>
                  <a:cubicBezTo>
                    <a:pt x="8026" y="10046"/>
                    <a:pt x="8031" y="9999"/>
                    <a:pt x="8037" y="9952"/>
                  </a:cubicBezTo>
                  <a:cubicBezTo>
                    <a:pt x="8058" y="9559"/>
                    <a:pt x="8124" y="9276"/>
                    <a:pt x="8246" y="8997"/>
                  </a:cubicBezTo>
                  <a:cubicBezTo>
                    <a:pt x="8601" y="8177"/>
                    <a:pt x="9172" y="7720"/>
                    <a:pt x="10094" y="7447"/>
                  </a:cubicBezTo>
                  <a:cubicBezTo>
                    <a:pt x="10300" y="7386"/>
                    <a:pt x="10882" y="7288"/>
                    <a:pt x="11187" y="7353"/>
                  </a:cubicBezTo>
                  <a:cubicBezTo>
                    <a:pt x="11369" y="7385"/>
                    <a:pt x="11551" y="7415"/>
                    <a:pt x="11733" y="7447"/>
                  </a:cubicBezTo>
                  <a:cubicBezTo>
                    <a:pt x="12393" y="7655"/>
                    <a:pt x="12874" y="8038"/>
                    <a:pt x="13131" y="8637"/>
                  </a:cubicBezTo>
                  <a:cubicBezTo>
                    <a:pt x="13292" y="9010"/>
                    <a:pt x="13339" y="9724"/>
                    <a:pt x="13227" y="10203"/>
                  </a:cubicBezTo>
                  <a:cubicBezTo>
                    <a:pt x="13174" y="10429"/>
                    <a:pt x="13183" y="10624"/>
                    <a:pt x="13115" y="10829"/>
                  </a:cubicBezTo>
                  <a:cubicBezTo>
                    <a:pt x="12865" y="11589"/>
                    <a:pt x="12498" y="12293"/>
                    <a:pt x="11668" y="12488"/>
                  </a:cubicBezTo>
                  <a:cubicBezTo>
                    <a:pt x="11121" y="12618"/>
                    <a:pt x="10711" y="12284"/>
                    <a:pt x="10576" y="11941"/>
                  </a:cubicBezTo>
                  <a:cubicBezTo>
                    <a:pt x="10538" y="11846"/>
                    <a:pt x="10474" y="11677"/>
                    <a:pt x="10512" y="11518"/>
                  </a:cubicBezTo>
                  <a:cubicBezTo>
                    <a:pt x="10656" y="10901"/>
                    <a:pt x="10865" y="10349"/>
                    <a:pt x="11026" y="9733"/>
                  </a:cubicBezTo>
                  <a:cubicBezTo>
                    <a:pt x="11179" y="9146"/>
                    <a:pt x="10888" y="8683"/>
                    <a:pt x="10431" y="8575"/>
                  </a:cubicBezTo>
                  <a:cubicBezTo>
                    <a:pt x="9863" y="8439"/>
                    <a:pt x="9424" y="8966"/>
                    <a:pt x="9274" y="9310"/>
                  </a:cubicBezTo>
                  <a:cubicBezTo>
                    <a:pt x="9155" y="9584"/>
                    <a:pt x="9083" y="10089"/>
                    <a:pt x="9177" y="10453"/>
                  </a:cubicBezTo>
                  <a:cubicBezTo>
                    <a:pt x="9207" y="10569"/>
                    <a:pt x="9347" y="10878"/>
                    <a:pt x="9322" y="10986"/>
                  </a:cubicBezTo>
                  <a:cubicBezTo>
                    <a:pt x="9213" y="11462"/>
                    <a:pt x="9088" y="11974"/>
                    <a:pt x="8953" y="12442"/>
                  </a:cubicBezTo>
                  <a:cubicBezTo>
                    <a:pt x="8812" y="12929"/>
                    <a:pt x="8736" y="13427"/>
                    <a:pt x="8599" y="13898"/>
                  </a:cubicBezTo>
                  <a:cubicBezTo>
                    <a:pt x="8536" y="14114"/>
                    <a:pt x="8539" y="14346"/>
                    <a:pt x="8487" y="14571"/>
                  </a:cubicBezTo>
                  <a:lnTo>
                    <a:pt x="8487" y="14900"/>
                  </a:lnTo>
                  <a:cubicBezTo>
                    <a:pt x="8440" y="15108"/>
                    <a:pt x="8475" y="15478"/>
                    <a:pt x="8519" y="15683"/>
                  </a:cubicBezTo>
                  <a:cubicBezTo>
                    <a:pt x="8547" y="15815"/>
                    <a:pt x="8502" y="15978"/>
                    <a:pt x="8567" y="16074"/>
                  </a:cubicBezTo>
                  <a:cubicBezTo>
                    <a:pt x="8568" y="16144"/>
                    <a:pt x="8577" y="16160"/>
                    <a:pt x="8599" y="16200"/>
                  </a:cubicBezTo>
                  <a:cubicBezTo>
                    <a:pt x="8800" y="16194"/>
                    <a:pt x="9078" y="15665"/>
                    <a:pt x="9177" y="15511"/>
                  </a:cubicBezTo>
                  <a:cubicBezTo>
                    <a:pt x="9369" y="15216"/>
                    <a:pt x="9546" y="14901"/>
                    <a:pt x="9692" y="14556"/>
                  </a:cubicBezTo>
                  <a:cubicBezTo>
                    <a:pt x="9823" y="14245"/>
                    <a:pt x="9844" y="13901"/>
                    <a:pt x="9949" y="13569"/>
                  </a:cubicBezTo>
                  <a:cubicBezTo>
                    <a:pt x="10025" y="13329"/>
                    <a:pt x="10133" y="13049"/>
                    <a:pt x="10158" y="12786"/>
                  </a:cubicBezTo>
                  <a:lnTo>
                    <a:pt x="10174" y="12786"/>
                  </a:lnTo>
                  <a:cubicBezTo>
                    <a:pt x="10216" y="12930"/>
                    <a:pt x="10367" y="13035"/>
                    <a:pt x="10480" y="13115"/>
                  </a:cubicBezTo>
                  <a:cubicBezTo>
                    <a:pt x="10833" y="13367"/>
                    <a:pt x="11441" y="13600"/>
                    <a:pt x="12102" y="13444"/>
                  </a:cubicBezTo>
                  <a:cubicBezTo>
                    <a:pt x="12850" y="13267"/>
                    <a:pt x="13446" y="12916"/>
                    <a:pt x="13838" y="12394"/>
                  </a:cubicBezTo>
                  <a:cubicBezTo>
                    <a:pt x="14127" y="12011"/>
                    <a:pt x="14345" y="11567"/>
                    <a:pt x="14513" y="11064"/>
                  </a:cubicBezTo>
                  <a:cubicBezTo>
                    <a:pt x="14596" y="10817"/>
                    <a:pt x="14613" y="10543"/>
                    <a:pt x="14674" y="10281"/>
                  </a:cubicBezTo>
                  <a:cubicBezTo>
                    <a:pt x="14827" y="9624"/>
                    <a:pt x="14623" y="8833"/>
                    <a:pt x="14433" y="8402"/>
                  </a:cubicBezTo>
                  <a:cubicBezTo>
                    <a:pt x="13856" y="7098"/>
                    <a:pt x="12630" y="6354"/>
                    <a:pt x="10672" y="6382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48" name="Shape"/>
            <p:cNvSpPr/>
            <p:nvPr/>
          </p:nvSpPr>
          <p:spPr>
            <a:xfrm>
              <a:off x="1422400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725" y="7359"/>
                  </a:moveTo>
                  <a:lnTo>
                    <a:pt x="13743" y="7359"/>
                  </a:lnTo>
                  <a:lnTo>
                    <a:pt x="13743" y="8833"/>
                  </a:lnTo>
                  <a:lnTo>
                    <a:pt x="12265" y="8833"/>
                  </a:lnTo>
                  <a:lnTo>
                    <a:pt x="12265" y="9816"/>
                  </a:lnTo>
                  <a:lnTo>
                    <a:pt x="13743" y="9816"/>
                  </a:lnTo>
                  <a:lnTo>
                    <a:pt x="13743" y="11283"/>
                  </a:lnTo>
                  <a:lnTo>
                    <a:pt x="14725" y="11283"/>
                  </a:lnTo>
                  <a:lnTo>
                    <a:pt x="14725" y="9816"/>
                  </a:lnTo>
                  <a:lnTo>
                    <a:pt x="16205" y="9816"/>
                  </a:lnTo>
                  <a:lnTo>
                    <a:pt x="16205" y="8833"/>
                  </a:lnTo>
                  <a:lnTo>
                    <a:pt x="14725" y="8833"/>
                  </a:lnTo>
                  <a:cubicBezTo>
                    <a:pt x="14725" y="8833"/>
                    <a:pt x="14725" y="7359"/>
                    <a:pt x="14725" y="7359"/>
                  </a:cubicBezTo>
                  <a:close/>
                  <a:moveTo>
                    <a:pt x="9321" y="13946"/>
                  </a:moveTo>
                  <a:cubicBezTo>
                    <a:pt x="8620" y="13946"/>
                    <a:pt x="8071" y="13495"/>
                    <a:pt x="8071" y="12919"/>
                  </a:cubicBezTo>
                  <a:cubicBezTo>
                    <a:pt x="8071" y="12392"/>
                    <a:pt x="8713" y="11929"/>
                    <a:pt x="9446" y="11929"/>
                  </a:cubicBezTo>
                  <a:lnTo>
                    <a:pt x="9446" y="11723"/>
                  </a:lnTo>
                  <a:lnTo>
                    <a:pt x="9447" y="11723"/>
                  </a:lnTo>
                  <a:lnTo>
                    <a:pt x="9465" y="11929"/>
                  </a:lnTo>
                  <a:cubicBezTo>
                    <a:pt x="9624" y="11930"/>
                    <a:pt x="9777" y="11954"/>
                    <a:pt x="9922" y="12000"/>
                  </a:cubicBezTo>
                  <a:lnTo>
                    <a:pt x="10067" y="12104"/>
                  </a:lnTo>
                  <a:cubicBezTo>
                    <a:pt x="10440" y="12371"/>
                    <a:pt x="10637" y="12521"/>
                    <a:pt x="10695" y="12764"/>
                  </a:cubicBezTo>
                  <a:cubicBezTo>
                    <a:pt x="10710" y="12827"/>
                    <a:pt x="10717" y="12891"/>
                    <a:pt x="10717" y="12954"/>
                  </a:cubicBezTo>
                  <a:cubicBezTo>
                    <a:pt x="10717" y="13612"/>
                    <a:pt x="10247" y="13946"/>
                    <a:pt x="9321" y="13946"/>
                  </a:cubicBezTo>
                  <a:moveTo>
                    <a:pt x="8542" y="8739"/>
                  </a:moveTo>
                  <a:cubicBezTo>
                    <a:pt x="8495" y="8362"/>
                    <a:pt x="8574" y="8014"/>
                    <a:pt x="8754" y="7806"/>
                  </a:cubicBezTo>
                  <a:cubicBezTo>
                    <a:pt x="8864" y="7680"/>
                    <a:pt x="9006" y="7613"/>
                    <a:pt x="9164" y="7613"/>
                  </a:cubicBezTo>
                  <a:lnTo>
                    <a:pt x="9164" y="7409"/>
                  </a:lnTo>
                  <a:lnTo>
                    <a:pt x="9182" y="7613"/>
                  </a:lnTo>
                  <a:cubicBezTo>
                    <a:pt x="9653" y="7628"/>
                    <a:pt x="10105" y="8185"/>
                    <a:pt x="10189" y="8855"/>
                  </a:cubicBezTo>
                  <a:cubicBezTo>
                    <a:pt x="10237" y="9239"/>
                    <a:pt x="10155" y="9596"/>
                    <a:pt x="9970" y="9809"/>
                  </a:cubicBezTo>
                  <a:cubicBezTo>
                    <a:pt x="9860" y="9935"/>
                    <a:pt x="9722" y="10002"/>
                    <a:pt x="9550" y="10001"/>
                  </a:cubicBezTo>
                  <a:lnTo>
                    <a:pt x="9549" y="10001"/>
                  </a:lnTo>
                  <a:cubicBezTo>
                    <a:pt x="9087" y="9988"/>
                    <a:pt x="8626" y="9409"/>
                    <a:pt x="8542" y="8739"/>
                  </a:cubicBezTo>
                  <a:moveTo>
                    <a:pt x="10838" y="11196"/>
                  </a:moveTo>
                  <a:cubicBezTo>
                    <a:pt x="10586" y="11009"/>
                    <a:pt x="10351" y="10732"/>
                    <a:pt x="10342" y="10646"/>
                  </a:cubicBezTo>
                  <a:cubicBezTo>
                    <a:pt x="10342" y="10499"/>
                    <a:pt x="10342" y="10431"/>
                    <a:pt x="10689" y="10148"/>
                  </a:cubicBezTo>
                  <a:cubicBezTo>
                    <a:pt x="11138" y="9780"/>
                    <a:pt x="11386" y="9295"/>
                    <a:pt x="11386" y="8784"/>
                  </a:cubicBezTo>
                  <a:cubicBezTo>
                    <a:pt x="11386" y="8342"/>
                    <a:pt x="11262" y="7947"/>
                    <a:pt x="11050" y="7659"/>
                  </a:cubicBezTo>
                  <a:lnTo>
                    <a:pt x="11238" y="7659"/>
                  </a:lnTo>
                  <a:lnTo>
                    <a:pt x="12276" y="6873"/>
                  </a:lnTo>
                  <a:lnTo>
                    <a:pt x="9463" y="6873"/>
                  </a:lnTo>
                  <a:cubicBezTo>
                    <a:pt x="8335" y="6873"/>
                    <a:pt x="7345" y="7759"/>
                    <a:pt x="7345" y="8769"/>
                  </a:cubicBezTo>
                  <a:cubicBezTo>
                    <a:pt x="7345" y="9812"/>
                    <a:pt x="8109" y="10605"/>
                    <a:pt x="9137" y="10648"/>
                  </a:cubicBezTo>
                  <a:cubicBezTo>
                    <a:pt x="9121" y="10722"/>
                    <a:pt x="9113" y="10795"/>
                    <a:pt x="9113" y="10868"/>
                  </a:cubicBezTo>
                  <a:cubicBezTo>
                    <a:pt x="9113" y="11018"/>
                    <a:pt x="9147" y="11162"/>
                    <a:pt x="9216" y="11300"/>
                  </a:cubicBezTo>
                  <a:cubicBezTo>
                    <a:pt x="7943" y="11309"/>
                    <a:pt x="6870" y="12161"/>
                    <a:pt x="6870" y="13167"/>
                  </a:cubicBezTo>
                  <a:cubicBezTo>
                    <a:pt x="6870" y="14071"/>
                    <a:pt x="7903" y="14727"/>
                    <a:pt x="9325" y="14727"/>
                  </a:cubicBezTo>
                  <a:cubicBezTo>
                    <a:pt x="10861" y="14727"/>
                    <a:pt x="11690" y="13766"/>
                    <a:pt x="11690" y="12860"/>
                  </a:cubicBezTo>
                  <a:cubicBezTo>
                    <a:pt x="11690" y="12108"/>
                    <a:pt x="11459" y="11656"/>
                    <a:pt x="10838" y="11196"/>
                  </a:cubicBezTo>
                  <a:moveTo>
                    <a:pt x="10800" y="20618"/>
                  </a:move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8"/>
                    <a:pt x="5378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49" name="Line"/>
            <p:cNvSpPr/>
            <p:nvPr/>
          </p:nvSpPr>
          <p:spPr>
            <a:xfrm>
              <a:off x="1916369" y="127000"/>
              <a:ext cx="699236" cy="0"/>
            </a:xfrm>
            <a:prstGeom prst="line">
              <a:avLst/>
            </a:prstGeom>
            <a:noFill/>
            <a:ln w="12700" cap="flat">
              <a:solidFill>
                <a:srgbClr val="DCE0E6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sp>
        <p:nvSpPr>
          <p:cNvPr id="15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10028302" y="1267749"/>
            <a:ext cx="6540501" cy="5588001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</p:spPr>
        <p:txBody>
          <a:bodyPr/>
          <a:lstStyle>
            <a:lvl1pPr algn="l">
              <a:defRPr sz="2400"/>
            </a:lvl1pPr>
          </a:lstStyle>
          <a:p>
            <a:r>
              <a:rPr lang="en-US"/>
              <a:t>Drag To Upload Image</a:t>
            </a:r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16573499" y="6855750"/>
            <a:ext cx="6540501" cy="5588001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</p:spPr>
        <p:txBody>
          <a:bodyPr/>
          <a:lstStyle>
            <a:lvl1pPr algn="l">
              <a:defRPr sz="2400"/>
            </a:lvl1pPr>
          </a:lstStyle>
          <a:p>
            <a:r>
              <a:rPr lang="en-US"/>
              <a:t>Drag To Upload Image</a:t>
            </a:r>
          </a:p>
        </p:txBody>
      </p:sp>
      <p:sp>
        <p:nvSpPr>
          <p:cNvPr id="19" name="Creative concept series v1">
            <a:extLst>
              <a:ext uri="{FF2B5EF4-FFF2-40B4-BE49-F238E27FC236}">
                <a16:creationId xmlns:a16="http://schemas.microsoft.com/office/drawing/2014/main" id="{436AB5E1-14F3-4A92-986D-112F3143E971}"/>
              </a:ext>
            </a:extLst>
          </p:cNvPr>
          <p:cNvSpPr txBox="1"/>
          <p:nvPr userDrawn="1"/>
        </p:nvSpPr>
        <p:spPr>
          <a:xfrm>
            <a:off x="4032468" y="1966360"/>
            <a:ext cx="4799112" cy="3311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lvl1pPr>
          </a:lstStyle>
          <a:p>
            <a:r>
              <a:rPr dirty="0">
                <a:latin typeface="Roboto Light" pitchFamily="2" charset="0"/>
                <a:ea typeface="Roboto Light" pitchFamily="2" charset="0"/>
              </a:rPr>
              <a:t>Creative concept series v1</a:t>
            </a:r>
          </a:p>
        </p:txBody>
      </p:sp>
      <p:pic>
        <p:nvPicPr>
          <p:cNvPr id="20" name="capitan logo_black.png" descr="capitan logo_black.png">
            <a:extLst>
              <a:ext uri="{FF2B5EF4-FFF2-40B4-BE49-F238E27FC236}">
                <a16:creationId xmlns:a16="http://schemas.microsoft.com/office/drawing/2014/main" id="{BF85D14E-FB3A-4F9E-8711-AB51F25EDEE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2153576" y="1782762"/>
            <a:ext cx="1524001" cy="621197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1" name="Group">
            <a:extLst>
              <a:ext uri="{FF2B5EF4-FFF2-40B4-BE49-F238E27FC236}">
                <a16:creationId xmlns:a16="http://schemas.microsoft.com/office/drawing/2014/main" id="{B907DD5E-7C9D-427C-93D3-32ABDFFDE193}"/>
              </a:ext>
            </a:extLst>
          </p:cNvPr>
          <p:cNvGrpSpPr/>
          <p:nvPr userDrawn="1"/>
        </p:nvGrpSpPr>
        <p:grpSpPr>
          <a:xfrm>
            <a:off x="1270000" y="11683669"/>
            <a:ext cx="2129815" cy="331116"/>
            <a:chOff x="0" y="0"/>
            <a:chExt cx="2129814" cy="331115"/>
          </a:xfrm>
        </p:grpSpPr>
        <p:sp>
          <p:nvSpPr>
            <p:cNvPr id="22" name="Next Slide">
              <a:extLst>
                <a:ext uri="{FF2B5EF4-FFF2-40B4-BE49-F238E27FC236}">
                  <a16:creationId xmlns:a16="http://schemas.microsoft.com/office/drawing/2014/main" id="{285F61AD-F156-4AFB-9DC8-2B9745D5824D}"/>
                </a:ext>
              </a:extLst>
            </p:cNvPr>
            <p:cNvSpPr txBox="1"/>
            <p:nvPr/>
          </p:nvSpPr>
          <p:spPr>
            <a:xfrm>
              <a:off x="885646" y="0"/>
              <a:ext cx="1244168" cy="3311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>
                <a:lnSpc>
                  <a:spcPct val="150000"/>
                </a:lnSpc>
                <a:defRPr sz="1600" b="0">
                  <a:solidFill>
                    <a:srgbClr val="677180"/>
                  </a:solidFill>
                  <a:latin typeface="Aileron Light"/>
                  <a:ea typeface="Aileron Light"/>
                  <a:cs typeface="Aileron Light"/>
                  <a:sym typeface="Aileron Light"/>
                </a:defRPr>
              </a:lvl1pPr>
            </a:lstStyle>
            <a:p>
              <a:r>
                <a:rPr dirty="0">
                  <a:latin typeface="Roboto Light" pitchFamily="2" charset="0"/>
                  <a:ea typeface="Roboto Light" pitchFamily="2" charset="0"/>
                </a:rPr>
                <a:t>Next Slide</a:t>
              </a:r>
            </a:p>
          </p:txBody>
        </p:sp>
        <p:sp>
          <p:nvSpPr>
            <p:cNvPr id="24" name="Line">
              <a:extLst>
                <a:ext uri="{FF2B5EF4-FFF2-40B4-BE49-F238E27FC236}">
                  <a16:creationId xmlns:a16="http://schemas.microsoft.com/office/drawing/2014/main" id="{23CE1625-0A67-4643-ADD0-51FAA05DC32E}"/>
                </a:ext>
              </a:extLst>
            </p:cNvPr>
            <p:cNvSpPr/>
            <p:nvPr/>
          </p:nvSpPr>
          <p:spPr>
            <a:xfrm>
              <a:off x="0" y="127000"/>
              <a:ext cx="699235" cy="0"/>
            </a:xfrm>
            <a:prstGeom prst="line">
              <a:avLst/>
            </a:prstGeom>
            <a:noFill/>
            <a:ln w="12700" cap="flat">
              <a:solidFill>
                <a:srgbClr val="DCE0E6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984396353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ackground Style 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Triangle"/>
          <p:cNvSpPr/>
          <p:nvPr/>
        </p:nvSpPr>
        <p:spPr>
          <a:xfrm>
            <a:off x="0" y="0"/>
            <a:ext cx="6408341" cy="64083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6CC9D5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59" name="Rectangle"/>
          <p:cNvSpPr/>
          <p:nvPr/>
        </p:nvSpPr>
        <p:spPr>
          <a:xfrm>
            <a:off x="1270000" y="1267750"/>
            <a:ext cx="21844000" cy="11180500"/>
          </a:xfrm>
          <a:prstGeom prst="rect">
            <a:avLst/>
          </a:prstGeom>
          <a:solidFill>
            <a:srgbClr val="F6F9FF"/>
          </a:solidFill>
          <a:ln w="12700">
            <a:miter lim="400000"/>
          </a:ln>
          <a:effectLst>
            <a:outerShdw blurRad="254000" dist="25400" dir="2700000" rotWithShape="0">
              <a:srgbClr val="1F2125">
                <a:alpha val="15000"/>
              </a:srgbClr>
            </a:outerShdw>
          </a:effectLst>
        </p:spPr>
        <p:txBody>
          <a:bodyPr lIns="0" tIns="0" rIns="0" bIns="0" anchor="ctr"/>
          <a:lstStyle/>
          <a:p>
            <a:pPr>
              <a:defRPr sz="3200" b="0">
                <a:solidFill>
                  <a:srgbClr val="E8ECF2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grpSp>
        <p:nvGrpSpPr>
          <p:cNvPr id="171" name="Group"/>
          <p:cNvGrpSpPr/>
          <p:nvPr/>
        </p:nvGrpSpPr>
        <p:grpSpPr>
          <a:xfrm>
            <a:off x="20498395" y="11683669"/>
            <a:ext cx="2615605" cy="254001"/>
            <a:chOff x="0" y="0"/>
            <a:chExt cx="2615604" cy="254000"/>
          </a:xfrm>
        </p:grpSpPr>
        <p:sp>
          <p:nvSpPr>
            <p:cNvPr id="166" name="Shape"/>
            <p:cNvSpPr/>
            <p:nvPr/>
          </p:nvSpPr>
          <p:spPr>
            <a:xfrm>
              <a:off x="474133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5929" y="7018"/>
                  </a:moveTo>
                  <a:cubicBezTo>
                    <a:pt x="15539" y="7246"/>
                    <a:pt x="15108" y="7411"/>
                    <a:pt x="14650" y="7500"/>
                  </a:cubicBezTo>
                  <a:cubicBezTo>
                    <a:pt x="14282" y="7114"/>
                    <a:pt x="13759" y="6874"/>
                    <a:pt x="13179" y="6874"/>
                  </a:cubicBezTo>
                  <a:cubicBezTo>
                    <a:pt x="12067" y="6874"/>
                    <a:pt x="11165" y="7762"/>
                    <a:pt x="11165" y="8856"/>
                  </a:cubicBezTo>
                  <a:cubicBezTo>
                    <a:pt x="11165" y="9011"/>
                    <a:pt x="11183" y="9162"/>
                    <a:pt x="11217" y="9308"/>
                  </a:cubicBezTo>
                  <a:cubicBezTo>
                    <a:pt x="9543" y="9225"/>
                    <a:pt x="8059" y="8436"/>
                    <a:pt x="7065" y="7236"/>
                  </a:cubicBezTo>
                  <a:cubicBezTo>
                    <a:pt x="6892" y="7530"/>
                    <a:pt x="6793" y="7869"/>
                    <a:pt x="6793" y="8233"/>
                  </a:cubicBezTo>
                  <a:cubicBezTo>
                    <a:pt x="6793" y="8921"/>
                    <a:pt x="7148" y="9528"/>
                    <a:pt x="7689" y="9883"/>
                  </a:cubicBezTo>
                  <a:cubicBezTo>
                    <a:pt x="7359" y="9873"/>
                    <a:pt x="7048" y="9784"/>
                    <a:pt x="6776" y="9635"/>
                  </a:cubicBezTo>
                  <a:cubicBezTo>
                    <a:pt x="6776" y="9644"/>
                    <a:pt x="6776" y="9651"/>
                    <a:pt x="6776" y="9660"/>
                  </a:cubicBezTo>
                  <a:cubicBezTo>
                    <a:pt x="6776" y="10621"/>
                    <a:pt x="7471" y="11422"/>
                    <a:pt x="8392" y="11604"/>
                  </a:cubicBezTo>
                  <a:cubicBezTo>
                    <a:pt x="8223" y="11650"/>
                    <a:pt x="8045" y="11673"/>
                    <a:pt x="7861" y="11673"/>
                  </a:cubicBezTo>
                  <a:cubicBezTo>
                    <a:pt x="7732" y="11673"/>
                    <a:pt x="7605" y="11661"/>
                    <a:pt x="7483" y="11638"/>
                  </a:cubicBezTo>
                  <a:cubicBezTo>
                    <a:pt x="7739" y="12426"/>
                    <a:pt x="8483" y="12999"/>
                    <a:pt x="9364" y="13015"/>
                  </a:cubicBezTo>
                  <a:cubicBezTo>
                    <a:pt x="8674" y="13547"/>
                    <a:pt x="7806" y="13863"/>
                    <a:pt x="6862" y="13863"/>
                  </a:cubicBezTo>
                  <a:cubicBezTo>
                    <a:pt x="6699" y="13863"/>
                    <a:pt x="6540" y="13855"/>
                    <a:pt x="6382" y="13837"/>
                  </a:cubicBezTo>
                  <a:cubicBezTo>
                    <a:pt x="7274" y="14398"/>
                    <a:pt x="8332" y="14727"/>
                    <a:pt x="9470" y="14727"/>
                  </a:cubicBezTo>
                  <a:cubicBezTo>
                    <a:pt x="13175" y="14727"/>
                    <a:pt x="15201" y="11706"/>
                    <a:pt x="15201" y="9086"/>
                  </a:cubicBezTo>
                  <a:cubicBezTo>
                    <a:pt x="15201" y="9000"/>
                    <a:pt x="15199" y="8915"/>
                    <a:pt x="15195" y="8830"/>
                  </a:cubicBezTo>
                  <a:cubicBezTo>
                    <a:pt x="15588" y="8550"/>
                    <a:pt x="15930" y="8201"/>
                    <a:pt x="16200" y="7804"/>
                  </a:cubicBezTo>
                  <a:cubicBezTo>
                    <a:pt x="15839" y="7961"/>
                    <a:pt x="15451" y="8067"/>
                    <a:pt x="15043" y="8115"/>
                  </a:cubicBezTo>
                  <a:cubicBezTo>
                    <a:pt x="15459" y="7870"/>
                    <a:pt x="15778" y="7482"/>
                    <a:pt x="15929" y="7018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67" name="Shape"/>
            <p:cNvSpPr/>
            <p:nvPr/>
          </p:nvSpPr>
          <p:spPr>
            <a:xfrm>
              <a:off x="0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76" y="8468"/>
                  </a:moveTo>
                  <a:cubicBezTo>
                    <a:pt x="11776" y="8071"/>
                    <a:pt x="11817" y="7858"/>
                    <a:pt x="12428" y="7858"/>
                  </a:cubicBezTo>
                  <a:lnTo>
                    <a:pt x="13244" y="7858"/>
                  </a:lnTo>
                  <a:lnTo>
                    <a:pt x="13244" y="6381"/>
                  </a:lnTo>
                  <a:lnTo>
                    <a:pt x="11938" y="6381"/>
                  </a:lnTo>
                  <a:cubicBezTo>
                    <a:pt x="10369" y="6381"/>
                    <a:pt x="9816" y="7120"/>
                    <a:pt x="9816" y="8363"/>
                  </a:cubicBezTo>
                  <a:lnTo>
                    <a:pt x="9816" y="9322"/>
                  </a:lnTo>
                  <a:lnTo>
                    <a:pt x="8837" y="9322"/>
                  </a:lnTo>
                  <a:lnTo>
                    <a:pt x="8837" y="10800"/>
                  </a:lnTo>
                  <a:lnTo>
                    <a:pt x="9816" y="10800"/>
                  </a:lnTo>
                  <a:lnTo>
                    <a:pt x="9816" y="15219"/>
                  </a:lnTo>
                  <a:lnTo>
                    <a:pt x="11774" y="15219"/>
                  </a:lnTo>
                  <a:lnTo>
                    <a:pt x="11774" y="10800"/>
                  </a:lnTo>
                  <a:lnTo>
                    <a:pt x="13081" y="10800"/>
                  </a:lnTo>
                  <a:lnTo>
                    <a:pt x="13254" y="9322"/>
                  </a:lnTo>
                  <a:lnTo>
                    <a:pt x="11774" y="9322"/>
                  </a:lnTo>
                  <a:cubicBezTo>
                    <a:pt x="11774" y="9322"/>
                    <a:pt x="11776" y="8468"/>
                    <a:pt x="11776" y="8468"/>
                  </a:cubicBezTo>
                  <a:close/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68" name="Shape"/>
            <p:cNvSpPr/>
            <p:nvPr/>
          </p:nvSpPr>
          <p:spPr>
            <a:xfrm>
              <a:off x="948267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moveTo>
                    <a:pt x="10672" y="6382"/>
                  </a:moveTo>
                  <a:cubicBezTo>
                    <a:pt x="10464" y="6409"/>
                    <a:pt x="10255" y="6435"/>
                    <a:pt x="10045" y="6460"/>
                  </a:cubicBezTo>
                  <a:cubicBezTo>
                    <a:pt x="9652" y="6558"/>
                    <a:pt x="9223" y="6650"/>
                    <a:pt x="8905" y="6836"/>
                  </a:cubicBezTo>
                  <a:cubicBezTo>
                    <a:pt x="8055" y="7333"/>
                    <a:pt x="7467" y="7913"/>
                    <a:pt x="7073" y="8856"/>
                  </a:cubicBezTo>
                  <a:cubicBezTo>
                    <a:pt x="7009" y="9009"/>
                    <a:pt x="7007" y="9157"/>
                    <a:pt x="6960" y="9326"/>
                  </a:cubicBezTo>
                  <a:cubicBezTo>
                    <a:pt x="6658" y="10425"/>
                    <a:pt x="7194" y="11563"/>
                    <a:pt x="7844" y="11956"/>
                  </a:cubicBezTo>
                  <a:cubicBezTo>
                    <a:pt x="7969" y="12032"/>
                    <a:pt x="8254" y="12166"/>
                    <a:pt x="8358" y="11987"/>
                  </a:cubicBezTo>
                  <a:cubicBezTo>
                    <a:pt x="8416" y="11889"/>
                    <a:pt x="8403" y="11758"/>
                    <a:pt x="8439" y="11643"/>
                  </a:cubicBezTo>
                  <a:cubicBezTo>
                    <a:pt x="8462" y="11568"/>
                    <a:pt x="8536" y="11425"/>
                    <a:pt x="8519" y="11330"/>
                  </a:cubicBezTo>
                  <a:cubicBezTo>
                    <a:pt x="8490" y="11170"/>
                    <a:pt x="8318" y="11068"/>
                    <a:pt x="8246" y="10939"/>
                  </a:cubicBezTo>
                  <a:cubicBezTo>
                    <a:pt x="8099" y="10677"/>
                    <a:pt x="8092" y="10444"/>
                    <a:pt x="8020" y="10093"/>
                  </a:cubicBezTo>
                  <a:cubicBezTo>
                    <a:pt x="8026" y="10046"/>
                    <a:pt x="8031" y="9999"/>
                    <a:pt x="8037" y="9952"/>
                  </a:cubicBezTo>
                  <a:cubicBezTo>
                    <a:pt x="8058" y="9559"/>
                    <a:pt x="8124" y="9276"/>
                    <a:pt x="8246" y="8997"/>
                  </a:cubicBezTo>
                  <a:cubicBezTo>
                    <a:pt x="8601" y="8177"/>
                    <a:pt x="9172" y="7720"/>
                    <a:pt x="10094" y="7447"/>
                  </a:cubicBezTo>
                  <a:cubicBezTo>
                    <a:pt x="10300" y="7386"/>
                    <a:pt x="10882" y="7288"/>
                    <a:pt x="11187" y="7353"/>
                  </a:cubicBezTo>
                  <a:cubicBezTo>
                    <a:pt x="11369" y="7385"/>
                    <a:pt x="11551" y="7415"/>
                    <a:pt x="11733" y="7447"/>
                  </a:cubicBezTo>
                  <a:cubicBezTo>
                    <a:pt x="12393" y="7655"/>
                    <a:pt x="12874" y="8038"/>
                    <a:pt x="13131" y="8637"/>
                  </a:cubicBezTo>
                  <a:cubicBezTo>
                    <a:pt x="13292" y="9010"/>
                    <a:pt x="13339" y="9724"/>
                    <a:pt x="13227" y="10203"/>
                  </a:cubicBezTo>
                  <a:cubicBezTo>
                    <a:pt x="13174" y="10429"/>
                    <a:pt x="13183" y="10624"/>
                    <a:pt x="13115" y="10829"/>
                  </a:cubicBezTo>
                  <a:cubicBezTo>
                    <a:pt x="12865" y="11589"/>
                    <a:pt x="12498" y="12293"/>
                    <a:pt x="11668" y="12488"/>
                  </a:cubicBezTo>
                  <a:cubicBezTo>
                    <a:pt x="11121" y="12618"/>
                    <a:pt x="10711" y="12284"/>
                    <a:pt x="10576" y="11941"/>
                  </a:cubicBezTo>
                  <a:cubicBezTo>
                    <a:pt x="10538" y="11846"/>
                    <a:pt x="10474" y="11677"/>
                    <a:pt x="10512" y="11518"/>
                  </a:cubicBezTo>
                  <a:cubicBezTo>
                    <a:pt x="10656" y="10901"/>
                    <a:pt x="10865" y="10349"/>
                    <a:pt x="11026" y="9733"/>
                  </a:cubicBezTo>
                  <a:cubicBezTo>
                    <a:pt x="11179" y="9146"/>
                    <a:pt x="10888" y="8683"/>
                    <a:pt x="10431" y="8575"/>
                  </a:cubicBezTo>
                  <a:cubicBezTo>
                    <a:pt x="9863" y="8439"/>
                    <a:pt x="9424" y="8966"/>
                    <a:pt x="9274" y="9310"/>
                  </a:cubicBezTo>
                  <a:cubicBezTo>
                    <a:pt x="9155" y="9584"/>
                    <a:pt x="9083" y="10089"/>
                    <a:pt x="9177" y="10453"/>
                  </a:cubicBezTo>
                  <a:cubicBezTo>
                    <a:pt x="9207" y="10569"/>
                    <a:pt x="9347" y="10878"/>
                    <a:pt x="9322" y="10986"/>
                  </a:cubicBezTo>
                  <a:cubicBezTo>
                    <a:pt x="9213" y="11462"/>
                    <a:pt x="9088" y="11974"/>
                    <a:pt x="8953" y="12442"/>
                  </a:cubicBezTo>
                  <a:cubicBezTo>
                    <a:pt x="8812" y="12929"/>
                    <a:pt x="8736" y="13427"/>
                    <a:pt x="8599" y="13898"/>
                  </a:cubicBezTo>
                  <a:cubicBezTo>
                    <a:pt x="8536" y="14114"/>
                    <a:pt x="8539" y="14346"/>
                    <a:pt x="8487" y="14571"/>
                  </a:cubicBezTo>
                  <a:lnTo>
                    <a:pt x="8487" y="14900"/>
                  </a:lnTo>
                  <a:cubicBezTo>
                    <a:pt x="8440" y="15108"/>
                    <a:pt x="8475" y="15478"/>
                    <a:pt x="8519" y="15683"/>
                  </a:cubicBezTo>
                  <a:cubicBezTo>
                    <a:pt x="8547" y="15815"/>
                    <a:pt x="8502" y="15978"/>
                    <a:pt x="8567" y="16074"/>
                  </a:cubicBezTo>
                  <a:cubicBezTo>
                    <a:pt x="8568" y="16144"/>
                    <a:pt x="8577" y="16160"/>
                    <a:pt x="8599" y="16200"/>
                  </a:cubicBezTo>
                  <a:cubicBezTo>
                    <a:pt x="8800" y="16194"/>
                    <a:pt x="9078" y="15665"/>
                    <a:pt x="9177" y="15511"/>
                  </a:cubicBezTo>
                  <a:cubicBezTo>
                    <a:pt x="9369" y="15216"/>
                    <a:pt x="9546" y="14901"/>
                    <a:pt x="9692" y="14556"/>
                  </a:cubicBezTo>
                  <a:cubicBezTo>
                    <a:pt x="9823" y="14245"/>
                    <a:pt x="9844" y="13901"/>
                    <a:pt x="9949" y="13569"/>
                  </a:cubicBezTo>
                  <a:cubicBezTo>
                    <a:pt x="10025" y="13329"/>
                    <a:pt x="10133" y="13049"/>
                    <a:pt x="10158" y="12786"/>
                  </a:cubicBezTo>
                  <a:lnTo>
                    <a:pt x="10174" y="12786"/>
                  </a:lnTo>
                  <a:cubicBezTo>
                    <a:pt x="10216" y="12930"/>
                    <a:pt x="10367" y="13035"/>
                    <a:pt x="10480" y="13115"/>
                  </a:cubicBezTo>
                  <a:cubicBezTo>
                    <a:pt x="10833" y="13367"/>
                    <a:pt x="11441" y="13600"/>
                    <a:pt x="12102" y="13444"/>
                  </a:cubicBezTo>
                  <a:cubicBezTo>
                    <a:pt x="12850" y="13267"/>
                    <a:pt x="13446" y="12916"/>
                    <a:pt x="13838" y="12394"/>
                  </a:cubicBezTo>
                  <a:cubicBezTo>
                    <a:pt x="14127" y="12011"/>
                    <a:pt x="14345" y="11567"/>
                    <a:pt x="14513" y="11064"/>
                  </a:cubicBezTo>
                  <a:cubicBezTo>
                    <a:pt x="14596" y="10817"/>
                    <a:pt x="14613" y="10543"/>
                    <a:pt x="14674" y="10281"/>
                  </a:cubicBezTo>
                  <a:cubicBezTo>
                    <a:pt x="14827" y="9624"/>
                    <a:pt x="14623" y="8833"/>
                    <a:pt x="14433" y="8402"/>
                  </a:cubicBezTo>
                  <a:cubicBezTo>
                    <a:pt x="13856" y="7098"/>
                    <a:pt x="12630" y="6354"/>
                    <a:pt x="10672" y="6382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69" name="Shape"/>
            <p:cNvSpPr/>
            <p:nvPr/>
          </p:nvSpPr>
          <p:spPr>
            <a:xfrm>
              <a:off x="1422400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725" y="7359"/>
                  </a:moveTo>
                  <a:lnTo>
                    <a:pt x="13743" y="7359"/>
                  </a:lnTo>
                  <a:lnTo>
                    <a:pt x="13743" y="8833"/>
                  </a:lnTo>
                  <a:lnTo>
                    <a:pt x="12265" y="8833"/>
                  </a:lnTo>
                  <a:lnTo>
                    <a:pt x="12265" y="9816"/>
                  </a:lnTo>
                  <a:lnTo>
                    <a:pt x="13743" y="9816"/>
                  </a:lnTo>
                  <a:lnTo>
                    <a:pt x="13743" y="11283"/>
                  </a:lnTo>
                  <a:lnTo>
                    <a:pt x="14725" y="11283"/>
                  </a:lnTo>
                  <a:lnTo>
                    <a:pt x="14725" y="9816"/>
                  </a:lnTo>
                  <a:lnTo>
                    <a:pt x="16205" y="9816"/>
                  </a:lnTo>
                  <a:lnTo>
                    <a:pt x="16205" y="8833"/>
                  </a:lnTo>
                  <a:lnTo>
                    <a:pt x="14725" y="8833"/>
                  </a:lnTo>
                  <a:cubicBezTo>
                    <a:pt x="14725" y="8833"/>
                    <a:pt x="14725" y="7359"/>
                    <a:pt x="14725" y="7359"/>
                  </a:cubicBezTo>
                  <a:close/>
                  <a:moveTo>
                    <a:pt x="9321" y="13946"/>
                  </a:moveTo>
                  <a:cubicBezTo>
                    <a:pt x="8620" y="13946"/>
                    <a:pt x="8071" y="13495"/>
                    <a:pt x="8071" y="12919"/>
                  </a:cubicBezTo>
                  <a:cubicBezTo>
                    <a:pt x="8071" y="12392"/>
                    <a:pt x="8713" y="11929"/>
                    <a:pt x="9446" y="11929"/>
                  </a:cubicBezTo>
                  <a:lnTo>
                    <a:pt x="9446" y="11723"/>
                  </a:lnTo>
                  <a:lnTo>
                    <a:pt x="9447" y="11723"/>
                  </a:lnTo>
                  <a:lnTo>
                    <a:pt x="9465" y="11929"/>
                  </a:lnTo>
                  <a:cubicBezTo>
                    <a:pt x="9624" y="11930"/>
                    <a:pt x="9777" y="11954"/>
                    <a:pt x="9922" y="12000"/>
                  </a:cubicBezTo>
                  <a:lnTo>
                    <a:pt x="10067" y="12104"/>
                  </a:lnTo>
                  <a:cubicBezTo>
                    <a:pt x="10440" y="12371"/>
                    <a:pt x="10637" y="12521"/>
                    <a:pt x="10695" y="12764"/>
                  </a:cubicBezTo>
                  <a:cubicBezTo>
                    <a:pt x="10710" y="12827"/>
                    <a:pt x="10717" y="12891"/>
                    <a:pt x="10717" y="12954"/>
                  </a:cubicBezTo>
                  <a:cubicBezTo>
                    <a:pt x="10717" y="13612"/>
                    <a:pt x="10247" y="13946"/>
                    <a:pt x="9321" y="13946"/>
                  </a:cubicBezTo>
                  <a:moveTo>
                    <a:pt x="8542" y="8739"/>
                  </a:moveTo>
                  <a:cubicBezTo>
                    <a:pt x="8495" y="8362"/>
                    <a:pt x="8574" y="8014"/>
                    <a:pt x="8754" y="7806"/>
                  </a:cubicBezTo>
                  <a:cubicBezTo>
                    <a:pt x="8864" y="7680"/>
                    <a:pt x="9006" y="7613"/>
                    <a:pt x="9164" y="7613"/>
                  </a:cubicBezTo>
                  <a:lnTo>
                    <a:pt x="9164" y="7409"/>
                  </a:lnTo>
                  <a:lnTo>
                    <a:pt x="9182" y="7613"/>
                  </a:lnTo>
                  <a:cubicBezTo>
                    <a:pt x="9653" y="7628"/>
                    <a:pt x="10105" y="8185"/>
                    <a:pt x="10189" y="8855"/>
                  </a:cubicBezTo>
                  <a:cubicBezTo>
                    <a:pt x="10237" y="9239"/>
                    <a:pt x="10155" y="9596"/>
                    <a:pt x="9970" y="9809"/>
                  </a:cubicBezTo>
                  <a:cubicBezTo>
                    <a:pt x="9860" y="9935"/>
                    <a:pt x="9722" y="10002"/>
                    <a:pt x="9550" y="10001"/>
                  </a:cubicBezTo>
                  <a:lnTo>
                    <a:pt x="9549" y="10001"/>
                  </a:lnTo>
                  <a:cubicBezTo>
                    <a:pt x="9087" y="9988"/>
                    <a:pt x="8626" y="9409"/>
                    <a:pt x="8542" y="8739"/>
                  </a:cubicBezTo>
                  <a:moveTo>
                    <a:pt x="10838" y="11196"/>
                  </a:moveTo>
                  <a:cubicBezTo>
                    <a:pt x="10586" y="11009"/>
                    <a:pt x="10351" y="10732"/>
                    <a:pt x="10342" y="10646"/>
                  </a:cubicBezTo>
                  <a:cubicBezTo>
                    <a:pt x="10342" y="10499"/>
                    <a:pt x="10342" y="10431"/>
                    <a:pt x="10689" y="10148"/>
                  </a:cubicBezTo>
                  <a:cubicBezTo>
                    <a:pt x="11138" y="9780"/>
                    <a:pt x="11386" y="9295"/>
                    <a:pt x="11386" y="8784"/>
                  </a:cubicBezTo>
                  <a:cubicBezTo>
                    <a:pt x="11386" y="8342"/>
                    <a:pt x="11262" y="7947"/>
                    <a:pt x="11050" y="7659"/>
                  </a:cubicBezTo>
                  <a:lnTo>
                    <a:pt x="11238" y="7659"/>
                  </a:lnTo>
                  <a:lnTo>
                    <a:pt x="12276" y="6873"/>
                  </a:lnTo>
                  <a:lnTo>
                    <a:pt x="9463" y="6873"/>
                  </a:lnTo>
                  <a:cubicBezTo>
                    <a:pt x="8335" y="6873"/>
                    <a:pt x="7345" y="7759"/>
                    <a:pt x="7345" y="8769"/>
                  </a:cubicBezTo>
                  <a:cubicBezTo>
                    <a:pt x="7345" y="9812"/>
                    <a:pt x="8109" y="10605"/>
                    <a:pt x="9137" y="10648"/>
                  </a:cubicBezTo>
                  <a:cubicBezTo>
                    <a:pt x="9121" y="10722"/>
                    <a:pt x="9113" y="10795"/>
                    <a:pt x="9113" y="10868"/>
                  </a:cubicBezTo>
                  <a:cubicBezTo>
                    <a:pt x="9113" y="11018"/>
                    <a:pt x="9147" y="11162"/>
                    <a:pt x="9216" y="11300"/>
                  </a:cubicBezTo>
                  <a:cubicBezTo>
                    <a:pt x="7943" y="11309"/>
                    <a:pt x="6870" y="12161"/>
                    <a:pt x="6870" y="13167"/>
                  </a:cubicBezTo>
                  <a:cubicBezTo>
                    <a:pt x="6870" y="14071"/>
                    <a:pt x="7903" y="14727"/>
                    <a:pt x="9325" y="14727"/>
                  </a:cubicBezTo>
                  <a:cubicBezTo>
                    <a:pt x="10861" y="14727"/>
                    <a:pt x="11690" y="13766"/>
                    <a:pt x="11690" y="12860"/>
                  </a:cubicBezTo>
                  <a:cubicBezTo>
                    <a:pt x="11690" y="12108"/>
                    <a:pt x="11459" y="11656"/>
                    <a:pt x="10838" y="11196"/>
                  </a:cubicBezTo>
                  <a:moveTo>
                    <a:pt x="10800" y="20618"/>
                  </a:move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8"/>
                    <a:pt x="5378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70" name="Line"/>
            <p:cNvSpPr/>
            <p:nvPr/>
          </p:nvSpPr>
          <p:spPr>
            <a:xfrm>
              <a:off x="1916369" y="127000"/>
              <a:ext cx="699236" cy="0"/>
            </a:xfrm>
            <a:prstGeom prst="line">
              <a:avLst/>
            </a:prstGeom>
            <a:noFill/>
            <a:ln w="12700" cap="flat">
              <a:solidFill>
                <a:srgbClr val="DCE0E6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sp>
        <p:nvSpPr>
          <p:cNvPr id="17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17" name="Creative concept series v1">
            <a:extLst>
              <a:ext uri="{FF2B5EF4-FFF2-40B4-BE49-F238E27FC236}">
                <a16:creationId xmlns:a16="http://schemas.microsoft.com/office/drawing/2014/main" id="{61E1306E-88A5-427F-B0E2-7A07DD84D519}"/>
              </a:ext>
            </a:extLst>
          </p:cNvPr>
          <p:cNvSpPr txBox="1"/>
          <p:nvPr userDrawn="1"/>
        </p:nvSpPr>
        <p:spPr>
          <a:xfrm>
            <a:off x="4032468" y="1966360"/>
            <a:ext cx="4799112" cy="3311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lvl1pPr>
          </a:lstStyle>
          <a:p>
            <a:r>
              <a:rPr dirty="0">
                <a:latin typeface="Roboto Light" pitchFamily="2" charset="0"/>
                <a:ea typeface="Roboto Light" pitchFamily="2" charset="0"/>
              </a:rPr>
              <a:t>Creative concept series v1</a:t>
            </a:r>
          </a:p>
        </p:txBody>
      </p:sp>
      <p:pic>
        <p:nvPicPr>
          <p:cNvPr id="18" name="capitan logo_black.png" descr="capitan logo_black.png">
            <a:extLst>
              <a:ext uri="{FF2B5EF4-FFF2-40B4-BE49-F238E27FC236}">
                <a16:creationId xmlns:a16="http://schemas.microsoft.com/office/drawing/2014/main" id="{B738D2D5-FFB2-495B-8329-AD902E54B9B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2153576" y="1782762"/>
            <a:ext cx="1524001" cy="621197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9" name="Group">
            <a:extLst>
              <a:ext uri="{FF2B5EF4-FFF2-40B4-BE49-F238E27FC236}">
                <a16:creationId xmlns:a16="http://schemas.microsoft.com/office/drawing/2014/main" id="{35693214-F7A8-49F0-BB44-F83B38853160}"/>
              </a:ext>
            </a:extLst>
          </p:cNvPr>
          <p:cNvGrpSpPr/>
          <p:nvPr userDrawn="1"/>
        </p:nvGrpSpPr>
        <p:grpSpPr>
          <a:xfrm>
            <a:off x="1270000" y="11683669"/>
            <a:ext cx="2129815" cy="331116"/>
            <a:chOff x="0" y="0"/>
            <a:chExt cx="2129814" cy="331115"/>
          </a:xfrm>
        </p:grpSpPr>
        <p:sp>
          <p:nvSpPr>
            <p:cNvPr id="20" name="Next Slide">
              <a:extLst>
                <a:ext uri="{FF2B5EF4-FFF2-40B4-BE49-F238E27FC236}">
                  <a16:creationId xmlns:a16="http://schemas.microsoft.com/office/drawing/2014/main" id="{9053819A-3E6E-43C0-81BE-8952D186C153}"/>
                </a:ext>
              </a:extLst>
            </p:cNvPr>
            <p:cNvSpPr txBox="1"/>
            <p:nvPr/>
          </p:nvSpPr>
          <p:spPr>
            <a:xfrm>
              <a:off x="885646" y="0"/>
              <a:ext cx="1244168" cy="3311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>
                <a:lnSpc>
                  <a:spcPct val="150000"/>
                </a:lnSpc>
                <a:defRPr sz="1600" b="0">
                  <a:solidFill>
                    <a:srgbClr val="677180"/>
                  </a:solidFill>
                  <a:latin typeface="Aileron Light"/>
                  <a:ea typeface="Aileron Light"/>
                  <a:cs typeface="Aileron Light"/>
                  <a:sym typeface="Aileron Light"/>
                </a:defRPr>
              </a:lvl1pPr>
            </a:lstStyle>
            <a:p>
              <a:r>
                <a:rPr dirty="0">
                  <a:latin typeface="Roboto Light" pitchFamily="2" charset="0"/>
                  <a:ea typeface="Roboto Light" pitchFamily="2" charset="0"/>
                </a:rPr>
                <a:t>Next Slide</a:t>
              </a:r>
            </a:p>
          </p:txBody>
        </p:sp>
        <p:sp>
          <p:nvSpPr>
            <p:cNvPr id="22" name="Line">
              <a:extLst>
                <a:ext uri="{FF2B5EF4-FFF2-40B4-BE49-F238E27FC236}">
                  <a16:creationId xmlns:a16="http://schemas.microsoft.com/office/drawing/2014/main" id="{1930EDB2-8AC9-4420-825B-4B954622B6EB}"/>
                </a:ext>
              </a:extLst>
            </p:cNvPr>
            <p:cNvSpPr/>
            <p:nvPr/>
          </p:nvSpPr>
          <p:spPr>
            <a:xfrm>
              <a:off x="0" y="127000"/>
              <a:ext cx="699235" cy="0"/>
            </a:xfrm>
            <a:prstGeom prst="line">
              <a:avLst/>
            </a:prstGeom>
            <a:noFill/>
            <a:ln w="12700" cap="flat">
              <a:solidFill>
                <a:srgbClr val="DCE0E6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</p:spTree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ackground Style 0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Rectangle"/>
          <p:cNvSpPr/>
          <p:nvPr/>
        </p:nvSpPr>
        <p:spPr>
          <a:xfrm>
            <a:off x="10033000" y="0"/>
            <a:ext cx="14351000" cy="13716000"/>
          </a:xfrm>
          <a:prstGeom prst="rect">
            <a:avLst/>
          </a:prstGeom>
          <a:solidFill>
            <a:srgbClr val="1F2125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80" name="Rectangle"/>
          <p:cNvSpPr/>
          <p:nvPr/>
        </p:nvSpPr>
        <p:spPr>
          <a:xfrm>
            <a:off x="1270000" y="1267750"/>
            <a:ext cx="21844000" cy="11180500"/>
          </a:xfrm>
          <a:prstGeom prst="rect">
            <a:avLst/>
          </a:prstGeom>
          <a:solidFill>
            <a:srgbClr val="F6F9FF"/>
          </a:solidFill>
          <a:ln w="12700">
            <a:miter lim="400000"/>
          </a:ln>
          <a:effectLst>
            <a:outerShdw blurRad="254000" dist="25400" dir="2700000" rotWithShape="0">
              <a:srgbClr val="1F2125">
                <a:alpha val="15000"/>
              </a:srgbClr>
            </a:outerShdw>
          </a:effectLst>
        </p:spPr>
        <p:txBody>
          <a:bodyPr lIns="0" tIns="0" rIns="0" bIns="0" anchor="ctr"/>
          <a:lstStyle/>
          <a:p>
            <a:pPr>
              <a:defRPr sz="3200" b="0">
                <a:solidFill>
                  <a:srgbClr val="E8ECF2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grpSp>
        <p:nvGrpSpPr>
          <p:cNvPr id="192" name="Group"/>
          <p:cNvGrpSpPr/>
          <p:nvPr/>
        </p:nvGrpSpPr>
        <p:grpSpPr>
          <a:xfrm>
            <a:off x="20498395" y="11683669"/>
            <a:ext cx="2615605" cy="254001"/>
            <a:chOff x="0" y="0"/>
            <a:chExt cx="2615604" cy="254000"/>
          </a:xfrm>
        </p:grpSpPr>
        <p:sp>
          <p:nvSpPr>
            <p:cNvPr id="187" name="Shape"/>
            <p:cNvSpPr/>
            <p:nvPr/>
          </p:nvSpPr>
          <p:spPr>
            <a:xfrm>
              <a:off x="474133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5929" y="7018"/>
                  </a:moveTo>
                  <a:cubicBezTo>
                    <a:pt x="15539" y="7246"/>
                    <a:pt x="15108" y="7411"/>
                    <a:pt x="14650" y="7500"/>
                  </a:cubicBezTo>
                  <a:cubicBezTo>
                    <a:pt x="14282" y="7114"/>
                    <a:pt x="13759" y="6874"/>
                    <a:pt x="13179" y="6874"/>
                  </a:cubicBezTo>
                  <a:cubicBezTo>
                    <a:pt x="12067" y="6874"/>
                    <a:pt x="11165" y="7762"/>
                    <a:pt x="11165" y="8856"/>
                  </a:cubicBezTo>
                  <a:cubicBezTo>
                    <a:pt x="11165" y="9011"/>
                    <a:pt x="11183" y="9162"/>
                    <a:pt x="11217" y="9308"/>
                  </a:cubicBezTo>
                  <a:cubicBezTo>
                    <a:pt x="9543" y="9225"/>
                    <a:pt x="8059" y="8436"/>
                    <a:pt x="7065" y="7236"/>
                  </a:cubicBezTo>
                  <a:cubicBezTo>
                    <a:pt x="6892" y="7530"/>
                    <a:pt x="6793" y="7869"/>
                    <a:pt x="6793" y="8233"/>
                  </a:cubicBezTo>
                  <a:cubicBezTo>
                    <a:pt x="6793" y="8921"/>
                    <a:pt x="7148" y="9528"/>
                    <a:pt x="7689" y="9883"/>
                  </a:cubicBezTo>
                  <a:cubicBezTo>
                    <a:pt x="7359" y="9873"/>
                    <a:pt x="7048" y="9784"/>
                    <a:pt x="6776" y="9635"/>
                  </a:cubicBezTo>
                  <a:cubicBezTo>
                    <a:pt x="6776" y="9644"/>
                    <a:pt x="6776" y="9651"/>
                    <a:pt x="6776" y="9660"/>
                  </a:cubicBezTo>
                  <a:cubicBezTo>
                    <a:pt x="6776" y="10621"/>
                    <a:pt x="7471" y="11422"/>
                    <a:pt x="8392" y="11604"/>
                  </a:cubicBezTo>
                  <a:cubicBezTo>
                    <a:pt x="8223" y="11650"/>
                    <a:pt x="8045" y="11673"/>
                    <a:pt x="7861" y="11673"/>
                  </a:cubicBezTo>
                  <a:cubicBezTo>
                    <a:pt x="7732" y="11673"/>
                    <a:pt x="7605" y="11661"/>
                    <a:pt x="7483" y="11638"/>
                  </a:cubicBezTo>
                  <a:cubicBezTo>
                    <a:pt x="7739" y="12426"/>
                    <a:pt x="8483" y="12999"/>
                    <a:pt x="9364" y="13015"/>
                  </a:cubicBezTo>
                  <a:cubicBezTo>
                    <a:pt x="8674" y="13547"/>
                    <a:pt x="7806" y="13863"/>
                    <a:pt x="6862" y="13863"/>
                  </a:cubicBezTo>
                  <a:cubicBezTo>
                    <a:pt x="6699" y="13863"/>
                    <a:pt x="6540" y="13855"/>
                    <a:pt x="6382" y="13837"/>
                  </a:cubicBezTo>
                  <a:cubicBezTo>
                    <a:pt x="7274" y="14398"/>
                    <a:pt x="8332" y="14727"/>
                    <a:pt x="9470" y="14727"/>
                  </a:cubicBezTo>
                  <a:cubicBezTo>
                    <a:pt x="13175" y="14727"/>
                    <a:pt x="15201" y="11706"/>
                    <a:pt x="15201" y="9086"/>
                  </a:cubicBezTo>
                  <a:cubicBezTo>
                    <a:pt x="15201" y="9000"/>
                    <a:pt x="15199" y="8915"/>
                    <a:pt x="15195" y="8830"/>
                  </a:cubicBezTo>
                  <a:cubicBezTo>
                    <a:pt x="15588" y="8550"/>
                    <a:pt x="15930" y="8201"/>
                    <a:pt x="16200" y="7804"/>
                  </a:cubicBezTo>
                  <a:cubicBezTo>
                    <a:pt x="15839" y="7961"/>
                    <a:pt x="15451" y="8067"/>
                    <a:pt x="15043" y="8115"/>
                  </a:cubicBezTo>
                  <a:cubicBezTo>
                    <a:pt x="15459" y="7870"/>
                    <a:pt x="15778" y="7482"/>
                    <a:pt x="15929" y="7018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88" name="Shape"/>
            <p:cNvSpPr/>
            <p:nvPr/>
          </p:nvSpPr>
          <p:spPr>
            <a:xfrm>
              <a:off x="0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76" y="8468"/>
                  </a:moveTo>
                  <a:cubicBezTo>
                    <a:pt x="11776" y="8071"/>
                    <a:pt x="11817" y="7858"/>
                    <a:pt x="12428" y="7858"/>
                  </a:cubicBezTo>
                  <a:lnTo>
                    <a:pt x="13244" y="7858"/>
                  </a:lnTo>
                  <a:lnTo>
                    <a:pt x="13244" y="6381"/>
                  </a:lnTo>
                  <a:lnTo>
                    <a:pt x="11938" y="6381"/>
                  </a:lnTo>
                  <a:cubicBezTo>
                    <a:pt x="10369" y="6381"/>
                    <a:pt x="9816" y="7120"/>
                    <a:pt x="9816" y="8363"/>
                  </a:cubicBezTo>
                  <a:lnTo>
                    <a:pt x="9816" y="9322"/>
                  </a:lnTo>
                  <a:lnTo>
                    <a:pt x="8837" y="9322"/>
                  </a:lnTo>
                  <a:lnTo>
                    <a:pt x="8837" y="10800"/>
                  </a:lnTo>
                  <a:lnTo>
                    <a:pt x="9816" y="10800"/>
                  </a:lnTo>
                  <a:lnTo>
                    <a:pt x="9816" y="15219"/>
                  </a:lnTo>
                  <a:lnTo>
                    <a:pt x="11774" y="15219"/>
                  </a:lnTo>
                  <a:lnTo>
                    <a:pt x="11774" y="10800"/>
                  </a:lnTo>
                  <a:lnTo>
                    <a:pt x="13081" y="10800"/>
                  </a:lnTo>
                  <a:lnTo>
                    <a:pt x="13254" y="9322"/>
                  </a:lnTo>
                  <a:lnTo>
                    <a:pt x="11774" y="9322"/>
                  </a:lnTo>
                  <a:cubicBezTo>
                    <a:pt x="11774" y="9322"/>
                    <a:pt x="11776" y="8468"/>
                    <a:pt x="11776" y="8468"/>
                  </a:cubicBezTo>
                  <a:close/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89" name="Shape"/>
            <p:cNvSpPr/>
            <p:nvPr/>
          </p:nvSpPr>
          <p:spPr>
            <a:xfrm>
              <a:off x="948267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moveTo>
                    <a:pt x="10672" y="6382"/>
                  </a:moveTo>
                  <a:cubicBezTo>
                    <a:pt x="10464" y="6409"/>
                    <a:pt x="10255" y="6435"/>
                    <a:pt x="10045" y="6460"/>
                  </a:cubicBezTo>
                  <a:cubicBezTo>
                    <a:pt x="9652" y="6558"/>
                    <a:pt x="9223" y="6650"/>
                    <a:pt x="8905" y="6836"/>
                  </a:cubicBezTo>
                  <a:cubicBezTo>
                    <a:pt x="8055" y="7333"/>
                    <a:pt x="7467" y="7913"/>
                    <a:pt x="7073" y="8856"/>
                  </a:cubicBezTo>
                  <a:cubicBezTo>
                    <a:pt x="7009" y="9009"/>
                    <a:pt x="7007" y="9157"/>
                    <a:pt x="6960" y="9326"/>
                  </a:cubicBezTo>
                  <a:cubicBezTo>
                    <a:pt x="6658" y="10425"/>
                    <a:pt x="7194" y="11563"/>
                    <a:pt x="7844" y="11956"/>
                  </a:cubicBezTo>
                  <a:cubicBezTo>
                    <a:pt x="7969" y="12032"/>
                    <a:pt x="8254" y="12166"/>
                    <a:pt x="8358" y="11987"/>
                  </a:cubicBezTo>
                  <a:cubicBezTo>
                    <a:pt x="8416" y="11889"/>
                    <a:pt x="8403" y="11758"/>
                    <a:pt x="8439" y="11643"/>
                  </a:cubicBezTo>
                  <a:cubicBezTo>
                    <a:pt x="8462" y="11568"/>
                    <a:pt x="8536" y="11425"/>
                    <a:pt x="8519" y="11330"/>
                  </a:cubicBezTo>
                  <a:cubicBezTo>
                    <a:pt x="8490" y="11170"/>
                    <a:pt x="8318" y="11068"/>
                    <a:pt x="8246" y="10939"/>
                  </a:cubicBezTo>
                  <a:cubicBezTo>
                    <a:pt x="8099" y="10677"/>
                    <a:pt x="8092" y="10444"/>
                    <a:pt x="8020" y="10093"/>
                  </a:cubicBezTo>
                  <a:cubicBezTo>
                    <a:pt x="8026" y="10046"/>
                    <a:pt x="8031" y="9999"/>
                    <a:pt x="8037" y="9952"/>
                  </a:cubicBezTo>
                  <a:cubicBezTo>
                    <a:pt x="8058" y="9559"/>
                    <a:pt x="8124" y="9276"/>
                    <a:pt x="8246" y="8997"/>
                  </a:cubicBezTo>
                  <a:cubicBezTo>
                    <a:pt x="8601" y="8177"/>
                    <a:pt x="9172" y="7720"/>
                    <a:pt x="10094" y="7447"/>
                  </a:cubicBezTo>
                  <a:cubicBezTo>
                    <a:pt x="10300" y="7386"/>
                    <a:pt x="10882" y="7288"/>
                    <a:pt x="11187" y="7353"/>
                  </a:cubicBezTo>
                  <a:cubicBezTo>
                    <a:pt x="11369" y="7385"/>
                    <a:pt x="11551" y="7415"/>
                    <a:pt x="11733" y="7447"/>
                  </a:cubicBezTo>
                  <a:cubicBezTo>
                    <a:pt x="12393" y="7655"/>
                    <a:pt x="12874" y="8038"/>
                    <a:pt x="13131" y="8637"/>
                  </a:cubicBezTo>
                  <a:cubicBezTo>
                    <a:pt x="13292" y="9010"/>
                    <a:pt x="13339" y="9724"/>
                    <a:pt x="13227" y="10203"/>
                  </a:cubicBezTo>
                  <a:cubicBezTo>
                    <a:pt x="13174" y="10429"/>
                    <a:pt x="13183" y="10624"/>
                    <a:pt x="13115" y="10829"/>
                  </a:cubicBezTo>
                  <a:cubicBezTo>
                    <a:pt x="12865" y="11589"/>
                    <a:pt x="12498" y="12293"/>
                    <a:pt x="11668" y="12488"/>
                  </a:cubicBezTo>
                  <a:cubicBezTo>
                    <a:pt x="11121" y="12618"/>
                    <a:pt x="10711" y="12284"/>
                    <a:pt x="10576" y="11941"/>
                  </a:cubicBezTo>
                  <a:cubicBezTo>
                    <a:pt x="10538" y="11846"/>
                    <a:pt x="10474" y="11677"/>
                    <a:pt x="10512" y="11518"/>
                  </a:cubicBezTo>
                  <a:cubicBezTo>
                    <a:pt x="10656" y="10901"/>
                    <a:pt x="10865" y="10349"/>
                    <a:pt x="11026" y="9733"/>
                  </a:cubicBezTo>
                  <a:cubicBezTo>
                    <a:pt x="11179" y="9146"/>
                    <a:pt x="10888" y="8683"/>
                    <a:pt x="10431" y="8575"/>
                  </a:cubicBezTo>
                  <a:cubicBezTo>
                    <a:pt x="9863" y="8439"/>
                    <a:pt x="9424" y="8966"/>
                    <a:pt x="9274" y="9310"/>
                  </a:cubicBezTo>
                  <a:cubicBezTo>
                    <a:pt x="9155" y="9584"/>
                    <a:pt x="9083" y="10089"/>
                    <a:pt x="9177" y="10453"/>
                  </a:cubicBezTo>
                  <a:cubicBezTo>
                    <a:pt x="9207" y="10569"/>
                    <a:pt x="9347" y="10878"/>
                    <a:pt x="9322" y="10986"/>
                  </a:cubicBezTo>
                  <a:cubicBezTo>
                    <a:pt x="9213" y="11462"/>
                    <a:pt x="9088" y="11974"/>
                    <a:pt x="8953" y="12442"/>
                  </a:cubicBezTo>
                  <a:cubicBezTo>
                    <a:pt x="8812" y="12929"/>
                    <a:pt x="8736" y="13427"/>
                    <a:pt x="8599" y="13898"/>
                  </a:cubicBezTo>
                  <a:cubicBezTo>
                    <a:pt x="8536" y="14114"/>
                    <a:pt x="8539" y="14346"/>
                    <a:pt x="8487" y="14571"/>
                  </a:cubicBezTo>
                  <a:lnTo>
                    <a:pt x="8487" y="14900"/>
                  </a:lnTo>
                  <a:cubicBezTo>
                    <a:pt x="8440" y="15108"/>
                    <a:pt x="8475" y="15478"/>
                    <a:pt x="8519" y="15683"/>
                  </a:cubicBezTo>
                  <a:cubicBezTo>
                    <a:pt x="8547" y="15815"/>
                    <a:pt x="8502" y="15978"/>
                    <a:pt x="8567" y="16074"/>
                  </a:cubicBezTo>
                  <a:cubicBezTo>
                    <a:pt x="8568" y="16144"/>
                    <a:pt x="8577" y="16160"/>
                    <a:pt x="8599" y="16200"/>
                  </a:cubicBezTo>
                  <a:cubicBezTo>
                    <a:pt x="8800" y="16194"/>
                    <a:pt x="9078" y="15665"/>
                    <a:pt x="9177" y="15511"/>
                  </a:cubicBezTo>
                  <a:cubicBezTo>
                    <a:pt x="9369" y="15216"/>
                    <a:pt x="9546" y="14901"/>
                    <a:pt x="9692" y="14556"/>
                  </a:cubicBezTo>
                  <a:cubicBezTo>
                    <a:pt x="9823" y="14245"/>
                    <a:pt x="9844" y="13901"/>
                    <a:pt x="9949" y="13569"/>
                  </a:cubicBezTo>
                  <a:cubicBezTo>
                    <a:pt x="10025" y="13329"/>
                    <a:pt x="10133" y="13049"/>
                    <a:pt x="10158" y="12786"/>
                  </a:cubicBezTo>
                  <a:lnTo>
                    <a:pt x="10174" y="12786"/>
                  </a:lnTo>
                  <a:cubicBezTo>
                    <a:pt x="10216" y="12930"/>
                    <a:pt x="10367" y="13035"/>
                    <a:pt x="10480" y="13115"/>
                  </a:cubicBezTo>
                  <a:cubicBezTo>
                    <a:pt x="10833" y="13367"/>
                    <a:pt x="11441" y="13600"/>
                    <a:pt x="12102" y="13444"/>
                  </a:cubicBezTo>
                  <a:cubicBezTo>
                    <a:pt x="12850" y="13267"/>
                    <a:pt x="13446" y="12916"/>
                    <a:pt x="13838" y="12394"/>
                  </a:cubicBezTo>
                  <a:cubicBezTo>
                    <a:pt x="14127" y="12011"/>
                    <a:pt x="14345" y="11567"/>
                    <a:pt x="14513" y="11064"/>
                  </a:cubicBezTo>
                  <a:cubicBezTo>
                    <a:pt x="14596" y="10817"/>
                    <a:pt x="14613" y="10543"/>
                    <a:pt x="14674" y="10281"/>
                  </a:cubicBezTo>
                  <a:cubicBezTo>
                    <a:pt x="14827" y="9624"/>
                    <a:pt x="14623" y="8833"/>
                    <a:pt x="14433" y="8402"/>
                  </a:cubicBezTo>
                  <a:cubicBezTo>
                    <a:pt x="13856" y="7098"/>
                    <a:pt x="12630" y="6354"/>
                    <a:pt x="10672" y="6382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90" name="Shape"/>
            <p:cNvSpPr/>
            <p:nvPr/>
          </p:nvSpPr>
          <p:spPr>
            <a:xfrm>
              <a:off x="1422400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725" y="7359"/>
                  </a:moveTo>
                  <a:lnTo>
                    <a:pt x="13743" y="7359"/>
                  </a:lnTo>
                  <a:lnTo>
                    <a:pt x="13743" y="8833"/>
                  </a:lnTo>
                  <a:lnTo>
                    <a:pt x="12265" y="8833"/>
                  </a:lnTo>
                  <a:lnTo>
                    <a:pt x="12265" y="9816"/>
                  </a:lnTo>
                  <a:lnTo>
                    <a:pt x="13743" y="9816"/>
                  </a:lnTo>
                  <a:lnTo>
                    <a:pt x="13743" y="11283"/>
                  </a:lnTo>
                  <a:lnTo>
                    <a:pt x="14725" y="11283"/>
                  </a:lnTo>
                  <a:lnTo>
                    <a:pt x="14725" y="9816"/>
                  </a:lnTo>
                  <a:lnTo>
                    <a:pt x="16205" y="9816"/>
                  </a:lnTo>
                  <a:lnTo>
                    <a:pt x="16205" y="8833"/>
                  </a:lnTo>
                  <a:lnTo>
                    <a:pt x="14725" y="8833"/>
                  </a:lnTo>
                  <a:cubicBezTo>
                    <a:pt x="14725" y="8833"/>
                    <a:pt x="14725" y="7359"/>
                    <a:pt x="14725" y="7359"/>
                  </a:cubicBezTo>
                  <a:close/>
                  <a:moveTo>
                    <a:pt x="9321" y="13946"/>
                  </a:moveTo>
                  <a:cubicBezTo>
                    <a:pt x="8620" y="13946"/>
                    <a:pt x="8071" y="13495"/>
                    <a:pt x="8071" y="12919"/>
                  </a:cubicBezTo>
                  <a:cubicBezTo>
                    <a:pt x="8071" y="12392"/>
                    <a:pt x="8713" y="11929"/>
                    <a:pt x="9446" y="11929"/>
                  </a:cubicBezTo>
                  <a:lnTo>
                    <a:pt x="9446" y="11723"/>
                  </a:lnTo>
                  <a:lnTo>
                    <a:pt x="9447" y="11723"/>
                  </a:lnTo>
                  <a:lnTo>
                    <a:pt x="9465" y="11929"/>
                  </a:lnTo>
                  <a:cubicBezTo>
                    <a:pt x="9624" y="11930"/>
                    <a:pt x="9777" y="11954"/>
                    <a:pt x="9922" y="12000"/>
                  </a:cubicBezTo>
                  <a:lnTo>
                    <a:pt x="10067" y="12104"/>
                  </a:lnTo>
                  <a:cubicBezTo>
                    <a:pt x="10440" y="12371"/>
                    <a:pt x="10637" y="12521"/>
                    <a:pt x="10695" y="12764"/>
                  </a:cubicBezTo>
                  <a:cubicBezTo>
                    <a:pt x="10710" y="12827"/>
                    <a:pt x="10717" y="12891"/>
                    <a:pt x="10717" y="12954"/>
                  </a:cubicBezTo>
                  <a:cubicBezTo>
                    <a:pt x="10717" y="13612"/>
                    <a:pt x="10247" y="13946"/>
                    <a:pt x="9321" y="13946"/>
                  </a:cubicBezTo>
                  <a:moveTo>
                    <a:pt x="8542" y="8739"/>
                  </a:moveTo>
                  <a:cubicBezTo>
                    <a:pt x="8495" y="8362"/>
                    <a:pt x="8574" y="8014"/>
                    <a:pt x="8754" y="7806"/>
                  </a:cubicBezTo>
                  <a:cubicBezTo>
                    <a:pt x="8864" y="7680"/>
                    <a:pt x="9006" y="7613"/>
                    <a:pt x="9164" y="7613"/>
                  </a:cubicBezTo>
                  <a:lnTo>
                    <a:pt x="9164" y="7409"/>
                  </a:lnTo>
                  <a:lnTo>
                    <a:pt x="9182" y="7613"/>
                  </a:lnTo>
                  <a:cubicBezTo>
                    <a:pt x="9653" y="7628"/>
                    <a:pt x="10105" y="8185"/>
                    <a:pt x="10189" y="8855"/>
                  </a:cubicBezTo>
                  <a:cubicBezTo>
                    <a:pt x="10237" y="9239"/>
                    <a:pt x="10155" y="9596"/>
                    <a:pt x="9970" y="9809"/>
                  </a:cubicBezTo>
                  <a:cubicBezTo>
                    <a:pt x="9860" y="9935"/>
                    <a:pt x="9722" y="10002"/>
                    <a:pt x="9550" y="10001"/>
                  </a:cubicBezTo>
                  <a:lnTo>
                    <a:pt x="9549" y="10001"/>
                  </a:lnTo>
                  <a:cubicBezTo>
                    <a:pt x="9087" y="9988"/>
                    <a:pt x="8626" y="9409"/>
                    <a:pt x="8542" y="8739"/>
                  </a:cubicBezTo>
                  <a:moveTo>
                    <a:pt x="10838" y="11196"/>
                  </a:moveTo>
                  <a:cubicBezTo>
                    <a:pt x="10586" y="11009"/>
                    <a:pt x="10351" y="10732"/>
                    <a:pt x="10342" y="10646"/>
                  </a:cubicBezTo>
                  <a:cubicBezTo>
                    <a:pt x="10342" y="10499"/>
                    <a:pt x="10342" y="10431"/>
                    <a:pt x="10689" y="10148"/>
                  </a:cubicBezTo>
                  <a:cubicBezTo>
                    <a:pt x="11138" y="9780"/>
                    <a:pt x="11386" y="9295"/>
                    <a:pt x="11386" y="8784"/>
                  </a:cubicBezTo>
                  <a:cubicBezTo>
                    <a:pt x="11386" y="8342"/>
                    <a:pt x="11262" y="7947"/>
                    <a:pt x="11050" y="7659"/>
                  </a:cubicBezTo>
                  <a:lnTo>
                    <a:pt x="11238" y="7659"/>
                  </a:lnTo>
                  <a:lnTo>
                    <a:pt x="12276" y="6873"/>
                  </a:lnTo>
                  <a:lnTo>
                    <a:pt x="9463" y="6873"/>
                  </a:lnTo>
                  <a:cubicBezTo>
                    <a:pt x="8335" y="6873"/>
                    <a:pt x="7345" y="7759"/>
                    <a:pt x="7345" y="8769"/>
                  </a:cubicBezTo>
                  <a:cubicBezTo>
                    <a:pt x="7345" y="9812"/>
                    <a:pt x="8109" y="10605"/>
                    <a:pt x="9137" y="10648"/>
                  </a:cubicBezTo>
                  <a:cubicBezTo>
                    <a:pt x="9121" y="10722"/>
                    <a:pt x="9113" y="10795"/>
                    <a:pt x="9113" y="10868"/>
                  </a:cubicBezTo>
                  <a:cubicBezTo>
                    <a:pt x="9113" y="11018"/>
                    <a:pt x="9147" y="11162"/>
                    <a:pt x="9216" y="11300"/>
                  </a:cubicBezTo>
                  <a:cubicBezTo>
                    <a:pt x="7943" y="11309"/>
                    <a:pt x="6870" y="12161"/>
                    <a:pt x="6870" y="13167"/>
                  </a:cubicBezTo>
                  <a:cubicBezTo>
                    <a:pt x="6870" y="14071"/>
                    <a:pt x="7903" y="14727"/>
                    <a:pt x="9325" y="14727"/>
                  </a:cubicBezTo>
                  <a:cubicBezTo>
                    <a:pt x="10861" y="14727"/>
                    <a:pt x="11690" y="13766"/>
                    <a:pt x="11690" y="12860"/>
                  </a:cubicBezTo>
                  <a:cubicBezTo>
                    <a:pt x="11690" y="12108"/>
                    <a:pt x="11459" y="11656"/>
                    <a:pt x="10838" y="11196"/>
                  </a:cubicBezTo>
                  <a:moveTo>
                    <a:pt x="10800" y="20618"/>
                  </a:move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8"/>
                    <a:pt x="5378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91" name="Line"/>
            <p:cNvSpPr/>
            <p:nvPr/>
          </p:nvSpPr>
          <p:spPr>
            <a:xfrm>
              <a:off x="1916369" y="127000"/>
              <a:ext cx="699236" cy="0"/>
            </a:xfrm>
            <a:prstGeom prst="line">
              <a:avLst/>
            </a:prstGeom>
            <a:noFill/>
            <a:ln w="12700" cap="flat">
              <a:solidFill>
                <a:srgbClr val="DCE0E6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sp>
        <p:nvSpPr>
          <p:cNvPr id="19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17" name="Creative concept series v1">
            <a:extLst>
              <a:ext uri="{FF2B5EF4-FFF2-40B4-BE49-F238E27FC236}">
                <a16:creationId xmlns:a16="http://schemas.microsoft.com/office/drawing/2014/main" id="{927D4545-594B-4CC1-9869-F4AE6EA481B8}"/>
              </a:ext>
            </a:extLst>
          </p:cNvPr>
          <p:cNvSpPr txBox="1"/>
          <p:nvPr userDrawn="1"/>
        </p:nvSpPr>
        <p:spPr>
          <a:xfrm>
            <a:off x="4032468" y="1966360"/>
            <a:ext cx="4799112" cy="3311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lvl1pPr>
          </a:lstStyle>
          <a:p>
            <a:r>
              <a:rPr dirty="0">
                <a:latin typeface="Roboto Light" pitchFamily="2" charset="0"/>
                <a:ea typeface="Roboto Light" pitchFamily="2" charset="0"/>
              </a:rPr>
              <a:t>Creative concept series v1</a:t>
            </a:r>
          </a:p>
        </p:txBody>
      </p:sp>
      <p:pic>
        <p:nvPicPr>
          <p:cNvPr id="18" name="capitan logo_black.png" descr="capitan logo_black.png">
            <a:extLst>
              <a:ext uri="{FF2B5EF4-FFF2-40B4-BE49-F238E27FC236}">
                <a16:creationId xmlns:a16="http://schemas.microsoft.com/office/drawing/2014/main" id="{6A9A0288-2A76-446B-B509-F8961C93CB6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2153576" y="1782762"/>
            <a:ext cx="1524001" cy="621197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9" name="Group">
            <a:extLst>
              <a:ext uri="{FF2B5EF4-FFF2-40B4-BE49-F238E27FC236}">
                <a16:creationId xmlns:a16="http://schemas.microsoft.com/office/drawing/2014/main" id="{008F08AB-B9B1-4406-9CE9-E2CB06F840A7}"/>
              </a:ext>
            </a:extLst>
          </p:cNvPr>
          <p:cNvGrpSpPr/>
          <p:nvPr userDrawn="1"/>
        </p:nvGrpSpPr>
        <p:grpSpPr>
          <a:xfrm>
            <a:off x="1270000" y="11683669"/>
            <a:ext cx="2129815" cy="331116"/>
            <a:chOff x="0" y="0"/>
            <a:chExt cx="2129814" cy="331115"/>
          </a:xfrm>
        </p:grpSpPr>
        <p:sp>
          <p:nvSpPr>
            <p:cNvPr id="20" name="Next Slide">
              <a:extLst>
                <a:ext uri="{FF2B5EF4-FFF2-40B4-BE49-F238E27FC236}">
                  <a16:creationId xmlns:a16="http://schemas.microsoft.com/office/drawing/2014/main" id="{29CD4423-A312-4ACE-96DF-9FBF79DD0F2E}"/>
                </a:ext>
              </a:extLst>
            </p:cNvPr>
            <p:cNvSpPr txBox="1"/>
            <p:nvPr/>
          </p:nvSpPr>
          <p:spPr>
            <a:xfrm>
              <a:off x="885646" y="0"/>
              <a:ext cx="1244168" cy="3311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>
                <a:lnSpc>
                  <a:spcPct val="150000"/>
                </a:lnSpc>
                <a:defRPr sz="1600" b="0">
                  <a:solidFill>
                    <a:srgbClr val="677180"/>
                  </a:solidFill>
                  <a:latin typeface="Aileron Light"/>
                  <a:ea typeface="Aileron Light"/>
                  <a:cs typeface="Aileron Light"/>
                  <a:sym typeface="Aileron Light"/>
                </a:defRPr>
              </a:lvl1pPr>
            </a:lstStyle>
            <a:p>
              <a:r>
                <a:rPr dirty="0">
                  <a:latin typeface="Roboto Light" pitchFamily="2" charset="0"/>
                  <a:ea typeface="Roboto Light" pitchFamily="2" charset="0"/>
                </a:rPr>
                <a:t>Next Slide</a:t>
              </a:r>
            </a:p>
          </p:txBody>
        </p:sp>
        <p:sp>
          <p:nvSpPr>
            <p:cNvPr id="22" name="Line">
              <a:extLst>
                <a:ext uri="{FF2B5EF4-FFF2-40B4-BE49-F238E27FC236}">
                  <a16:creationId xmlns:a16="http://schemas.microsoft.com/office/drawing/2014/main" id="{FC2D534E-E5A7-4FF1-A41F-ECE9550AA4A2}"/>
                </a:ext>
              </a:extLst>
            </p:cNvPr>
            <p:cNvSpPr/>
            <p:nvPr/>
          </p:nvSpPr>
          <p:spPr>
            <a:xfrm>
              <a:off x="0" y="127000"/>
              <a:ext cx="704850" cy="0"/>
            </a:xfrm>
            <a:prstGeom prst="line">
              <a:avLst/>
            </a:prstGeom>
            <a:noFill/>
            <a:ln w="12700" cap="flat">
              <a:solidFill>
                <a:srgbClr val="DCE0E6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</p:spTree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ackground Style 0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Rectangle"/>
          <p:cNvSpPr/>
          <p:nvPr/>
        </p:nvSpPr>
        <p:spPr>
          <a:xfrm>
            <a:off x="1270000" y="1267750"/>
            <a:ext cx="21844000" cy="11180500"/>
          </a:xfrm>
          <a:prstGeom prst="rect">
            <a:avLst/>
          </a:prstGeom>
          <a:solidFill>
            <a:srgbClr val="F6F9FF"/>
          </a:solidFill>
          <a:ln w="12700">
            <a:miter lim="400000"/>
          </a:ln>
          <a:effectLst>
            <a:outerShdw blurRad="254000" dist="25400" dir="2700000" rotWithShape="0">
              <a:srgbClr val="1F2125">
                <a:alpha val="15000"/>
              </a:srgbClr>
            </a:outerShdw>
          </a:effectLst>
        </p:spPr>
        <p:txBody>
          <a:bodyPr lIns="0" tIns="0" rIns="0" bIns="0" anchor="ctr"/>
          <a:lstStyle/>
          <a:p>
            <a:pPr>
              <a:defRPr sz="3200" b="0">
                <a:solidFill>
                  <a:srgbClr val="E8ECF2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01" name="Rectangle"/>
          <p:cNvSpPr/>
          <p:nvPr/>
        </p:nvSpPr>
        <p:spPr>
          <a:xfrm>
            <a:off x="1270000" y="1267750"/>
            <a:ext cx="7874000" cy="11176001"/>
          </a:xfrm>
          <a:prstGeom prst="rect">
            <a:avLst/>
          </a:prstGeom>
          <a:solidFill>
            <a:srgbClr val="1F2125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pic>
        <p:nvPicPr>
          <p:cNvPr id="202" name="capitan logo_white.png" descr="capitan logo_white.png"/>
          <p:cNvPicPr>
            <a:picLocks noChangeAspect="1"/>
          </p:cNvPicPr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2153576" y="1782762"/>
            <a:ext cx="1524001" cy="621197"/>
          </a:xfrm>
          <a:prstGeom prst="rect">
            <a:avLst/>
          </a:prstGeom>
          <a:ln w="12700">
            <a:miter lim="400000"/>
          </a:ln>
        </p:spPr>
      </p:pic>
      <p:sp>
        <p:nvSpPr>
          <p:cNvPr id="203" name="Creative concept series v1"/>
          <p:cNvSpPr txBox="1"/>
          <p:nvPr userDrawn="1"/>
        </p:nvSpPr>
        <p:spPr>
          <a:xfrm>
            <a:off x="4032468" y="1966360"/>
            <a:ext cx="5263932" cy="3311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50000"/>
              </a:lnSpc>
              <a:defRPr sz="1600" b="0">
                <a:solidFill>
                  <a:srgbClr val="F6F9FF"/>
                </a:solidFill>
                <a:latin typeface="Aileron Light"/>
                <a:ea typeface="Aileron Light"/>
                <a:cs typeface="Aileron Light"/>
                <a:sym typeface="Aileron Light"/>
              </a:defRPr>
            </a:lvl1pPr>
          </a:lstStyle>
          <a:p>
            <a:r>
              <a:rPr dirty="0">
                <a:latin typeface="Roboto Light" pitchFamily="2" charset="0"/>
                <a:ea typeface="Roboto Light" pitchFamily="2" charset="0"/>
              </a:rPr>
              <a:t>Creative concept series v1</a:t>
            </a:r>
          </a:p>
        </p:txBody>
      </p:sp>
      <p:sp>
        <p:nvSpPr>
          <p:cNvPr id="204" name="Next Slide"/>
          <p:cNvSpPr txBox="1"/>
          <p:nvPr/>
        </p:nvSpPr>
        <p:spPr>
          <a:xfrm>
            <a:off x="2155646" y="11683669"/>
            <a:ext cx="1722933" cy="3311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50000"/>
              </a:lnSpc>
              <a:defRPr sz="1600" b="0">
                <a:solidFill>
                  <a:srgbClr val="F6F9FF"/>
                </a:solidFill>
                <a:latin typeface="Aileron Light"/>
                <a:ea typeface="Aileron Light"/>
                <a:cs typeface="Aileron Light"/>
                <a:sym typeface="Aileron Light"/>
              </a:defRPr>
            </a:lvl1pPr>
          </a:lstStyle>
          <a:p>
            <a:r>
              <a:rPr dirty="0">
                <a:latin typeface="Roboto Light" pitchFamily="2" charset="0"/>
                <a:ea typeface="Roboto Light" pitchFamily="2" charset="0"/>
              </a:rPr>
              <a:t>Next Slide</a:t>
            </a:r>
          </a:p>
        </p:txBody>
      </p:sp>
      <p:sp>
        <p:nvSpPr>
          <p:cNvPr id="206" name="Line"/>
          <p:cNvSpPr/>
          <p:nvPr/>
        </p:nvSpPr>
        <p:spPr>
          <a:xfrm>
            <a:off x="1270000" y="11810670"/>
            <a:ext cx="703580" cy="0"/>
          </a:xfrm>
          <a:prstGeom prst="line">
            <a:avLst/>
          </a:prstGeom>
          <a:ln w="12700">
            <a:solidFill>
              <a:srgbClr val="F6F9FF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grpSp>
        <p:nvGrpSpPr>
          <p:cNvPr id="212" name="Group"/>
          <p:cNvGrpSpPr/>
          <p:nvPr/>
        </p:nvGrpSpPr>
        <p:grpSpPr>
          <a:xfrm>
            <a:off x="20498395" y="11683669"/>
            <a:ext cx="2615605" cy="254001"/>
            <a:chOff x="0" y="0"/>
            <a:chExt cx="2615604" cy="254000"/>
          </a:xfrm>
        </p:grpSpPr>
        <p:sp>
          <p:nvSpPr>
            <p:cNvPr id="207" name="Shape"/>
            <p:cNvSpPr/>
            <p:nvPr/>
          </p:nvSpPr>
          <p:spPr>
            <a:xfrm>
              <a:off x="474133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5929" y="7018"/>
                  </a:moveTo>
                  <a:cubicBezTo>
                    <a:pt x="15539" y="7246"/>
                    <a:pt x="15108" y="7411"/>
                    <a:pt x="14650" y="7500"/>
                  </a:cubicBezTo>
                  <a:cubicBezTo>
                    <a:pt x="14282" y="7114"/>
                    <a:pt x="13759" y="6874"/>
                    <a:pt x="13179" y="6874"/>
                  </a:cubicBezTo>
                  <a:cubicBezTo>
                    <a:pt x="12067" y="6874"/>
                    <a:pt x="11165" y="7762"/>
                    <a:pt x="11165" y="8856"/>
                  </a:cubicBezTo>
                  <a:cubicBezTo>
                    <a:pt x="11165" y="9011"/>
                    <a:pt x="11183" y="9162"/>
                    <a:pt x="11217" y="9308"/>
                  </a:cubicBezTo>
                  <a:cubicBezTo>
                    <a:pt x="9543" y="9225"/>
                    <a:pt x="8059" y="8436"/>
                    <a:pt x="7065" y="7236"/>
                  </a:cubicBezTo>
                  <a:cubicBezTo>
                    <a:pt x="6892" y="7530"/>
                    <a:pt x="6793" y="7869"/>
                    <a:pt x="6793" y="8233"/>
                  </a:cubicBezTo>
                  <a:cubicBezTo>
                    <a:pt x="6793" y="8921"/>
                    <a:pt x="7148" y="9528"/>
                    <a:pt x="7689" y="9883"/>
                  </a:cubicBezTo>
                  <a:cubicBezTo>
                    <a:pt x="7359" y="9873"/>
                    <a:pt x="7048" y="9784"/>
                    <a:pt x="6776" y="9635"/>
                  </a:cubicBezTo>
                  <a:cubicBezTo>
                    <a:pt x="6776" y="9644"/>
                    <a:pt x="6776" y="9651"/>
                    <a:pt x="6776" y="9660"/>
                  </a:cubicBezTo>
                  <a:cubicBezTo>
                    <a:pt x="6776" y="10621"/>
                    <a:pt x="7471" y="11422"/>
                    <a:pt x="8392" y="11604"/>
                  </a:cubicBezTo>
                  <a:cubicBezTo>
                    <a:pt x="8223" y="11650"/>
                    <a:pt x="8045" y="11673"/>
                    <a:pt x="7861" y="11673"/>
                  </a:cubicBezTo>
                  <a:cubicBezTo>
                    <a:pt x="7732" y="11673"/>
                    <a:pt x="7605" y="11661"/>
                    <a:pt x="7483" y="11638"/>
                  </a:cubicBezTo>
                  <a:cubicBezTo>
                    <a:pt x="7739" y="12426"/>
                    <a:pt x="8483" y="12999"/>
                    <a:pt x="9364" y="13015"/>
                  </a:cubicBezTo>
                  <a:cubicBezTo>
                    <a:pt x="8674" y="13547"/>
                    <a:pt x="7806" y="13863"/>
                    <a:pt x="6862" y="13863"/>
                  </a:cubicBezTo>
                  <a:cubicBezTo>
                    <a:pt x="6699" y="13863"/>
                    <a:pt x="6540" y="13855"/>
                    <a:pt x="6382" y="13837"/>
                  </a:cubicBezTo>
                  <a:cubicBezTo>
                    <a:pt x="7274" y="14398"/>
                    <a:pt x="8332" y="14727"/>
                    <a:pt x="9470" y="14727"/>
                  </a:cubicBezTo>
                  <a:cubicBezTo>
                    <a:pt x="13175" y="14727"/>
                    <a:pt x="15201" y="11706"/>
                    <a:pt x="15201" y="9086"/>
                  </a:cubicBezTo>
                  <a:cubicBezTo>
                    <a:pt x="15201" y="9000"/>
                    <a:pt x="15199" y="8915"/>
                    <a:pt x="15195" y="8830"/>
                  </a:cubicBezTo>
                  <a:cubicBezTo>
                    <a:pt x="15588" y="8550"/>
                    <a:pt x="15930" y="8201"/>
                    <a:pt x="16200" y="7804"/>
                  </a:cubicBezTo>
                  <a:cubicBezTo>
                    <a:pt x="15839" y="7961"/>
                    <a:pt x="15451" y="8067"/>
                    <a:pt x="15043" y="8115"/>
                  </a:cubicBezTo>
                  <a:cubicBezTo>
                    <a:pt x="15459" y="7870"/>
                    <a:pt x="15778" y="7482"/>
                    <a:pt x="15929" y="7018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08" name="Shape"/>
            <p:cNvSpPr/>
            <p:nvPr/>
          </p:nvSpPr>
          <p:spPr>
            <a:xfrm>
              <a:off x="0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76" y="8468"/>
                  </a:moveTo>
                  <a:cubicBezTo>
                    <a:pt x="11776" y="8071"/>
                    <a:pt x="11817" y="7858"/>
                    <a:pt x="12428" y="7858"/>
                  </a:cubicBezTo>
                  <a:lnTo>
                    <a:pt x="13244" y="7858"/>
                  </a:lnTo>
                  <a:lnTo>
                    <a:pt x="13244" y="6381"/>
                  </a:lnTo>
                  <a:lnTo>
                    <a:pt x="11938" y="6381"/>
                  </a:lnTo>
                  <a:cubicBezTo>
                    <a:pt x="10369" y="6381"/>
                    <a:pt x="9816" y="7120"/>
                    <a:pt x="9816" y="8363"/>
                  </a:cubicBezTo>
                  <a:lnTo>
                    <a:pt x="9816" y="9322"/>
                  </a:lnTo>
                  <a:lnTo>
                    <a:pt x="8837" y="9322"/>
                  </a:lnTo>
                  <a:lnTo>
                    <a:pt x="8837" y="10800"/>
                  </a:lnTo>
                  <a:lnTo>
                    <a:pt x="9816" y="10800"/>
                  </a:lnTo>
                  <a:lnTo>
                    <a:pt x="9816" y="15219"/>
                  </a:lnTo>
                  <a:lnTo>
                    <a:pt x="11774" y="15219"/>
                  </a:lnTo>
                  <a:lnTo>
                    <a:pt x="11774" y="10800"/>
                  </a:lnTo>
                  <a:lnTo>
                    <a:pt x="13081" y="10800"/>
                  </a:lnTo>
                  <a:lnTo>
                    <a:pt x="13254" y="9322"/>
                  </a:lnTo>
                  <a:lnTo>
                    <a:pt x="11774" y="9322"/>
                  </a:lnTo>
                  <a:cubicBezTo>
                    <a:pt x="11774" y="9322"/>
                    <a:pt x="11776" y="8468"/>
                    <a:pt x="11776" y="8468"/>
                  </a:cubicBezTo>
                  <a:close/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09" name="Shape"/>
            <p:cNvSpPr/>
            <p:nvPr/>
          </p:nvSpPr>
          <p:spPr>
            <a:xfrm>
              <a:off x="948267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moveTo>
                    <a:pt x="10672" y="6382"/>
                  </a:moveTo>
                  <a:cubicBezTo>
                    <a:pt x="10464" y="6409"/>
                    <a:pt x="10255" y="6435"/>
                    <a:pt x="10045" y="6460"/>
                  </a:cubicBezTo>
                  <a:cubicBezTo>
                    <a:pt x="9652" y="6558"/>
                    <a:pt x="9223" y="6650"/>
                    <a:pt x="8905" y="6836"/>
                  </a:cubicBezTo>
                  <a:cubicBezTo>
                    <a:pt x="8055" y="7333"/>
                    <a:pt x="7467" y="7913"/>
                    <a:pt x="7073" y="8856"/>
                  </a:cubicBezTo>
                  <a:cubicBezTo>
                    <a:pt x="7009" y="9009"/>
                    <a:pt x="7007" y="9157"/>
                    <a:pt x="6960" y="9326"/>
                  </a:cubicBezTo>
                  <a:cubicBezTo>
                    <a:pt x="6658" y="10425"/>
                    <a:pt x="7194" y="11563"/>
                    <a:pt x="7844" y="11956"/>
                  </a:cubicBezTo>
                  <a:cubicBezTo>
                    <a:pt x="7969" y="12032"/>
                    <a:pt x="8254" y="12166"/>
                    <a:pt x="8358" y="11987"/>
                  </a:cubicBezTo>
                  <a:cubicBezTo>
                    <a:pt x="8416" y="11889"/>
                    <a:pt x="8403" y="11758"/>
                    <a:pt x="8439" y="11643"/>
                  </a:cubicBezTo>
                  <a:cubicBezTo>
                    <a:pt x="8462" y="11568"/>
                    <a:pt x="8536" y="11425"/>
                    <a:pt x="8519" y="11330"/>
                  </a:cubicBezTo>
                  <a:cubicBezTo>
                    <a:pt x="8490" y="11170"/>
                    <a:pt x="8318" y="11068"/>
                    <a:pt x="8246" y="10939"/>
                  </a:cubicBezTo>
                  <a:cubicBezTo>
                    <a:pt x="8099" y="10677"/>
                    <a:pt x="8092" y="10444"/>
                    <a:pt x="8020" y="10093"/>
                  </a:cubicBezTo>
                  <a:cubicBezTo>
                    <a:pt x="8026" y="10046"/>
                    <a:pt x="8031" y="9999"/>
                    <a:pt x="8037" y="9952"/>
                  </a:cubicBezTo>
                  <a:cubicBezTo>
                    <a:pt x="8058" y="9559"/>
                    <a:pt x="8124" y="9276"/>
                    <a:pt x="8246" y="8997"/>
                  </a:cubicBezTo>
                  <a:cubicBezTo>
                    <a:pt x="8601" y="8177"/>
                    <a:pt x="9172" y="7720"/>
                    <a:pt x="10094" y="7447"/>
                  </a:cubicBezTo>
                  <a:cubicBezTo>
                    <a:pt x="10300" y="7386"/>
                    <a:pt x="10882" y="7288"/>
                    <a:pt x="11187" y="7353"/>
                  </a:cubicBezTo>
                  <a:cubicBezTo>
                    <a:pt x="11369" y="7385"/>
                    <a:pt x="11551" y="7415"/>
                    <a:pt x="11733" y="7447"/>
                  </a:cubicBezTo>
                  <a:cubicBezTo>
                    <a:pt x="12393" y="7655"/>
                    <a:pt x="12874" y="8038"/>
                    <a:pt x="13131" y="8637"/>
                  </a:cubicBezTo>
                  <a:cubicBezTo>
                    <a:pt x="13292" y="9010"/>
                    <a:pt x="13339" y="9724"/>
                    <a:pt x="13227" y="10203"/>
                  </a:cubicBezTo>
                  <a:cubicBezTo>
                    <a:pt x="13174" y="10429"/>
                    <a:pt x="13183" y="10624"/>
                    <a:pt x="13115" y="10829"/>
                  </a:cubicBezTo>
                  <a:cubicBezTo>
                    <a:pt x="12865" y="11589"/>
                    <a:pt x="12498" y="12293"/>
                    <a:pt x="11668" y="12488"/>
                  </a:cubicBezTo>
                  <a:cubicBezTo>
                    <a:pt x="11121" y="12618"/>
                    <a:pt x="10711" y="12284"/>
                    <a:pt x="10576" y="11941"/>
                  </a:cubicBezTo>
                  <a:cubicBezTo>
                    <a:pt x="10538" y="11846"/>
                    <a:pt x="10474" y="11677"/>
                    <a:pt x="10512" y="11518"/>
                  </a:cubicBezTo>
                  <a:cubicBezTo>
                    <a:pt x="10656" y="10901"/>
                    <a:pt x="10865" y="10349"/>
                    <a:pt x="11026" y="9733"/>
                  </a:cubicBezTo>
                  <a:cubicBezTo>
                    <a:pt x="11179" y="9146"/>
                    <a:pt x="10888" y="8683"/>
                    <a:pt x="10431" y="8575"/>
                  </a:cubicBezTo>
                  <a:cubicBezTo>
                    <a:pt x="9863" y="8439"/>
                    <a:pt x="9424" y="8966"/>
                    <a:pt x="9274" y="9310"/>
                  </a:cubicBezTo>
                  <a:cubicBezTo>
                    <a:pt x="9155" y="9584"/>
                    <a:pt x="9083" y="10089"/>
                    <a:pt x="9177" y="10453"/>
                  </a:cubicBezTo>
                  <a:cubicBezTo>
                    <a:pt x="9207" y="10569"/>
                    <a:pt x="9347" y="10878"/>
                    <a:pt x="9322" y="10986"/>
                  </a:cubicBezTo>
                  <a:cubicBezTo>
                    <a:pt x="9213" y="11462"/>
                    <a:pt x="9088" y="11974"/>
                    <a:pt x="8953" y="12442"/>
                  </a:cubicBezTo>
                  <a:cubicBezTo>
                    <a:pt x="8812" y="12929"/>
                    <a:pt x="8736" y="13427"/>
                    <a:pt x="8599" y="13898"/>
                  </a:cubicBezTo>
                  <a:cubicBezTo>
                    <a:pt x="8536" y="14114"/>
                    <a:pt x="8539" y="14346"/>
                    <a:pt x="8487" y="14571"/>
                  </a:cubicBezTo>
                  <a:lnTo>
                    <a:pt x="8487" y="14900"/>
                  </a:lnTo>
                  <a:cubicBezTo>
                    <a:pt x="8440" y="15108"/>
                    <a:pt x="8475" y="15478"/>
                    <a:pt x="8519" y="15683"/>
                  </a:cubicBezTo>
                  <a:cubicBezTo>
                    <a:pt x="8547" y="15815"/>
                    <a:pt x="8502" y="15978"/>
                    <a:pt x="8567" y="16074"/>
                  </a:cubicBezTo>
                  <a:cubicBezTo>
                    <a:pt x="8568" y="16144"/>
                    <a:pt x="8577" y="16160"/>
                    <a:pt x="8599" y="16200"/>
                  </a:cubicBezTo>
                  <a:cubicBezTo>
                    <a:pt x="8800" y="16194"/>
                    <a:pt x="9078" y="15665"/>
                    <a:pt x="9177" y="15511"/>
                  </a:cubicBezTo>
                  <a:cubicBezTo>
                    <a:pt x="9369" y="15216"/>
                    <a:pt x="9546" y="14901"/>
                    <a:pt x="9692" y="14556"/>
                  </a:cubicBezTo>
                  <a:cubicBezTo>
                    <a:pt x="9823" y="14245"/>
                    <a:pt x="9844" y="13901"/>
                    <a:pt x="9949" y="13569"/>
                  </a:cubicBezTo>
                  <a:cubicBezTo>
                    <a:pt x="10025" y="13329"/>
                    <a:pt x="10133" y="13049"/>
                    <a:pt x="10158" y="12786"/>
                  </a:cubicBezTo>
                  <a:lnTo>
                    <a:pt x="10174" y="12786"/>
                  </a:lnTo>
                  <a:cubicBezTo>
                    <a:pt x="10216" y="12930"/>
                    <a:pt x="10367" y="13035"/>
                    <a:pt x="10480" y="13115"/>
                  </a:cubicBezTo>
                  <a:cubicBezTo>
                    <a:pt x="10833" y="13367"/>
                    <a:pt x="11441" y="13600"/>
                    <a:pt x="12102" y="13444"/>
                  </a:cubicBezTo>
                  <a:cubicBezTo>
                    <a:pt x="12850" y="13267"/>
                    <a:pt x="13446" y="12916"/>
                    <a:pt x="13838" y="12394"/>
                  </a:cubicBezTo>
                  <a:cubicBezTo>
                    <a:pt x="14127" y="12011"/>
                    <a:pt x="14345" y="11567"/>
                    <a:pt x="14513" y="11064"/>
                  </a:cubicBezTo>
                  <a:cubicBezTo>
                    <a:pt x="14596" y="10817"/>
                    <a:pt x="14613" y="10543"/>
                    <a:pt x="14674" y="10281"/>
                  </a:cubicBezTo>
                  <a:cubicBezTo>
                    <a:pt x="14827" y="9624"/>
                    <a:pt x="14623" y="8833"/>
                    <a:pt x="14433" y="8402"/>
                  </a:cubicBezTo>
                  <a:cubicBezTo>
                    <a:pt x="13856" y="7098"/>
                    <a:pt x="12630" y="6354"/>
                    <a:pt x="10672" y="6382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10" name="Shape"/>
            <p:cNvSpPr/>
            <p:nvPr/>
          </p:nvSpPr>
          <p:spPr>
            <a:xfrm>
              <a:off x="1422400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725" y="7359"/>
                  </a:moveTo>
                  <a:lnTo>
                    <a:pt x="13743" y="7359"/>
                  </a:lnTo>
                  <a:lnTo>
                    <a:pt x="13743" y="8833"/>
                  </a:lnTo>
                  <a:lnTo>
                    <a:pt x="12265" y="8833"/>
                  </a:lnTo>
                  <a:lnTo>
                    <a:pt x="12265" y="9816"/>
                  </a:lnTo>
                  <a:lnTo>
                    <a:pt x="13743" y="9816"/>
                  </a:lnTo>
                  <a:lnTo>
                    <a:pt x="13743" y="11283"/>
                  </a:lnTo>
                  <a:lnTo>
                    <a:pt x="14725" y="11283"/>
                  </a:lnTo>
                  <a:lnTo>
                    <a:pt x="14725" y="9816"/>
                  </a:lnTo>
                  <a:lnTo>
                    <a:pt x="16205" y="9816"/>
                  </a:lnTo>
                  <a:lnTo>
                    <a:pt x="16205" y="8833"/>
                  </a:lnTo>
                  <a:lnTo>
                    <a:pt x="14725" y="8833"/>
                  </a:lnTo>
                  <a:cubicBezTo>
                    <a:pt x="14725" y="8833"/>
                    <a:pt x="14725" y="7359"/>
                    <a:pt x="14725" y="7359"/>
                  </a:cubicBezTo>
                  <a:close/>
                  <a:moveTo>
                    <a:pt x="9321" y="13946"/>
                  </a:moveTo>
                  <a:cubicBezTo>
                    <a:pt x="8620" y="13946"/>
                    <a:pt x="8071" y="13495"/>
                    <a:pt x="8071" y="12919"/>
                  </a:cubicBezTo>
                  <a:cubicBezTo>
                    <a:pt x="8071" y="12392"/>
                    <a:pt x="8713" y="11929"/>
                    <a:pt x="9446" y="11929"/>
                  </a:cubicBezTo>
                  <a:lnTo>
                    <a:pt x="9446" y="11723"/>
                  </a:lnTo>
                  <a:lnTo>
                    <a:pt x="9447" y="11723"/>
                  </a:lnTo>
                  <a:lnTo>
                    <a:pt x="9465" y="11929"/>
                  </a:lnTo>
                  <a:cubicBezTo>
                    <a:pt x="9624" y="11930"/>
                    <a:pt x="9777" y="11954"/>
                    <a:pt x="9922" y="12000"/>
                  </a:cubicBezTo>
                  <a:lnTo>
                    <a:pt x="10067" y="12104"/>
                  </a:lnTo>
                  <a:cubicBezTo>
                    <a:pt x="10440" y="12371"/>
                    <a:pt x="10637" y="12521"/>
                    <a:pt x="10695" y="12764"/>
                  </a:cubicBezTo>
                  <a:cubicBezTo>
                    <a:pt x="10710" y="12827"/>
                    <a:pt x="10717" y="12891"/>
                    <a:pt x="10717" y="12954"/>
                  </a:cubicBezTo>
                  <a:cubicBezTo>
                    <a:pt x="10717" y="13612"/>
                    <a:pt x="10247" y="13946"/>
                    <a:pt x="9321" y="13946"/>
                  </a:cubicBezTo>
                  <a:moveTo>
                    <a:pt x="8542" y="8739"/>
                  </a:moveTo>
                  <a:cubicBezTo>
                    <a:pt x="8495" y="8362"/>
                    <a:pt x="8574" y="8014"/>
                    <a:pt x="8754" y="7806"/>
                  </a:cubicBezTo>
                  <a:cubicBezTo>
                    <a:pt x="8864" y="7680"/>
                    <a:pt x="9006" y="7613"/>
                    <a:pt x="9164" y="7613"/>
                  </a:cubicBezTo>
                  <a:lnTo>
                    <a:pt x="9164" y="7409"/>
                  </a:lnTo>
                  <a:lnTo>
                    <a:pt x="9182" y="7613"/>
                  </a:lnTo>
                  <a:cubicBezTo>
                    <a:pt x="9653" y="7628"/>
                    <a:pt x="10105" y="8185"/>
                    <a:pt x="10189" y="8855"/>
                  </a:cubicBezTo>
                  <a:cubicBezTo>
                    <a:pt x="10237" y="9239"/>
                    <a:pt x="10155" y="9596"/>
                    <a:pt x="9970" y="9809"/>
                  </a:cubicBezTo>
                  <a:cubicBezTo>
                    <a:pt x="9860" y="9935"/>
                    <a:pt x="9722" y="10002"/>
                    <a:pt x="9550" y="10001"/>
                  </a:cubicBezTo>
                  <a:lnTo>
                    <a:pt x="9549" y="10001"/>
                  </a:lnTo>
                  <a:cubicBezTo>
                    <a:pt x="9087" y="9988"/>
                    <a:pt x="8626" y="9409"/>
                    <a:pt x="8542" y="8739"/>
                  </a:cubicBezTo>
                  <a:moveTo>
                    <a:pt x="10838" y="11196"/>
                  </a:moveTo>
                  <a:cubicBezTo>
                    <a:pt x="10586" y="11009"/>
                    <a:pt x="10351" y="10732"/>
                    <a:pt x="10342" y="10646"/>
                  </a:cubicBezTo>
                  <a:cubicBezTo>
                    <a:pt x="10342" y="10499"/>
                    <a:pt x="10342" y="10431"/>
                    <a:pt x="10689" y="10148"/>
                  </a:cubicBezTo>
                  <a:cubicBezTo>
                    <a:pt x="11138" y="9780"/>
                    <a:pt x="11386" y="9295"/>
                    <a:pt x="11386" y="8784"/>
                  </a:cubicBezTo>
                  <a:cubicBezTo>
                    <a:pt x="11386" y="8342"/>
                    <a:pt x="11262" y="7947"/>
                    <a:pt x="11050" y="7659"/>
                  </a:cubicBezTo>
                  <a:lnTo>
                    <a:pt x="11238" y="7659"/>
                  </a:lnTo>
                  <a:lnTo>
                    <a:pt x="12276" y="6873"/>
                  </a:lnTo>
                  <a:lnTo>
                    <a:pt x="9463" y="6873"/>
                  </a:lnTo>
                  <a:cubicBezTo>
                    <a:pt x="8335" y="6873"/>
                    <a:pt x="7345" y="7759"/>
                    <a:pt x="7345" y="8769"/>
                  </a:cubicBezTo>
                  <a:cubicBezTo>
                    <a:pt x="7345" y="9812"/>
                    <a:pt x="8109" y="10605"/>
                    <a:pt x="9137" y="10648"/>
                  </a:cubicBezTo>
                  <a:cubicBezTo>
                    <a:pt x="9121" y="10722"/>
                    <a:pt x="9113" y="10795"/>
                    <a:pt x="9113" y="10868"/>
                  </a:cubicBezTo>
                  <a:cubicBezTo>
                    <a:pt x="9113" y="11018"/>
                    <a:pt x="9147" y="11162"/>
                    <a:pt x="9216" y="11300"/>
                  </a:cubicBezTo>
                  <a:cubicBezTo>
                    <a:pt x="7943" y="11309"/>
                    <a:pt x="6870" y="12161"/>
                    <a:pt x="6870" y="13167"/>
                  </a:cubicBezTo>
                  <a:cubicBezTo>
                    <a:pt x="6870" y="14071"/>
                    <a:pt x="7903" y="14727"/>
                    <a:pt x="9325" y="14727"/>
                  </a:cubicBezTo>
                  <a:cubicBezTo>
                    <a:pt x="10861" y="14727"/>
                    <a:pt x="11690" y="13766"/>
                    <a:pt x="11690" y="12860"/>
                  </a:cubicBezTo>
                  <a:cubicBezTo>
                    <a:pt x="11690" y="12108"/>
                    <a:pt x="11459" y="11656"/>
                    <a:pt x="10838" y="11196"/>
                  </a:cubicBezTo>
                  <a:moveTo>
                    <a:pt x="10800" y="20618"/>
                  </a:move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8"/>
                    <a:pt x="5378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11" name="Line"/>
            <p:cNvSpPr/>
            <p:nvPr/>
          </p:nvSpPr>
          <p:spPr>
            <a:xfrm>
              <a:off x="1916369" y="127000"/>
              <a:ext cx="699236" cy="0"/>
            </a:xfrm>
            <a:prstGeom prst="line">
              <a:avLst/>
            </a:prstGeom>
            <a:noFill/>
            <a:ln w="12700" cap="flat">
              <a:solidFill>
                <a:srgbClr val="DCE0E6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sp>
        <p:nvSpPr>
          <p:cNvPr id="2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292B31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Background Style 0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Rectangle"/>
          <p:cNvSpPr/>
          <p:nvPr/>
        </p:nvSpPr>
        <p:spPr>
          <a:xfrm>
            <a:off x="1270000" y="1267750"/>
            <a:ext cx="21844000" cy="11180500"/>
          </a:xfrm>
          <a:prstGeom prst="rect">
            <a:avLst/>
          </a:prstGeom>
          <a:solidFill>
            <a:srgbClr val="F6F9FF"/>
          </a:solidFill>
          <a:ln w="12700">
            <a:miter lim="400000"/>
          </a:ln>
          <a:effectLst>
            <a:outerShdw blurRad="254000" dist="25400" dir="2700000" rotWithShape="0">
              <a:srgbClr val="1F2125">
                <a:alpha val="15000"/>
              </a:srgbClr>
            </a:outerShdw>
          </a:effectLst>
        </p:spPr>
        <p:txBody>
          <a:bodyPr lIns="0" tIns="0" rIns="0" bIns="0" anchor="ctr"/>
          <a:lstStyle/>
          <a:p>
            <a:pPr>
              <a:defRPr sz="3200" b="0">
                <a:solidFill>
                  <a:srgbClr val="E8ECF2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01" name="Rectangle"/>
          <p:cNvSpPr/>
          <p:nvPr/>
        </p:nvSpPr>
        <p:spPr>
          <a:xfrm>
            <a:off x="1270000" y="1267750"/>
            <a:ext cx="7874000" cy="11176001"/>
          </a:xfrm>
          <a:prstGeom prst="rect">
            <a:avLst/>
          </a:prstGeom>
          <a:solidFill>
            <a:srgbClr val="1F2125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grpSp>
        <p:nvGrpSpPr>
          <p:cNvPr id="212" name="Group"/>
          <p:cNvGrpSpPr/>
          <p:nvPr/>
        </p:nvGrpSpPr>
        <p:grpSpPr>
          <a:xfrm>
            <a:off x="20498395" y="11683669"/>
            <a:ext cx="2615605" cy="254001"/>
            <a:chOff x="0" y="0"/>
            <a:chExt cx="2615604" cy="254000"/>
          </a:xfrm>
        </p:grpSpPr>
        <p:sp>
          <p:nvSpPr>
            <p:cNvPr id="207" name="Shape"/>
            <p:cNvSpPr/>
            <p:nvPr/>
          </p:nvSpPr>
          <p:spPr>
            <a:xfrm>
              <a:off x="474133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5929" y="7018"/>
                  </a:moveTo>
                  <a:cubicBezTo>
                    <a:pt x="15539" y="7246"/>
                    <a:pt x="15108" y="7411"/>
                    <a:pt x="14650" y="7500"/>
                  </a:cubicBezTo>
                  <a:cubicBezTo>
                    <a:pt x="14282" y="7114"/>
                    <a:pt x="13759" y="6874"/>
                    <a:pt x="13179" y="6874"/>
                  </a:cubicBezTo>
                  <a:cubicBezTo>
                    <a:pt x="12067" y="6874"/>
                    <a:pt x="11165" y="7762"/>
                    <a:pt x="11165" y="8856"/>
                  </a:cubicBezTo>
                  <a:cubicBezTo>
                    <a:pt x="11165" y="9011"/>
                    <a:pt x="11183" y="9162"/>
                    <a:pt x="11217" y="9308"/>
                  </a:cubicBezTo>
                  <a:cubicBezTo>
                    <a:pt x="9543" y="9225"/>
                    <a:pt x="8059" y="8436"/>
                    <a:pt x="7065" y="7236"/>
                  </a:cubicBezTo>
                  <a:cubicBezTo>
                    <a:pt x="6892" y="7530"/>
                    <a:pt x="6793" y="7869"/>
                    <a:pt x="6793" y="8233"/>
                  </a:cubicBezTo>
                  <a:cubicBezTo>
                    <a:pt x="6793" y="8921"/>
                    <a:pt x="7148" y="9528"/>
                    <a:pt x="7689" y="9883"/>
                  </a:cubicBezTo>
                  <a:cubicBezTo>
                    <a:pt x="7359" y="9873"/>
                    <a:pt x="7048" y="9784"/>
                    <a:pt x="6776" y="9635"/>
                  </a:cubicBezTo>
                  <a:cubicBezTo>
                    <a:pt x="6776" y="9644"/>
                    <a:pt x="6776" y="9651"/>
                    <a:pt x="6776" y="9660"/>
                  </a:cubicBezTo>
                  <a:cubicBezTo>
                    <a:pt x="6776" y="10621"/>
                    <a:pt x="7471" y="11422"/>
                    <a:pt x="8392" y="11604"/>
                  </a:cubicBezTo>
                  <a:cubicBezTo>
                    <a:pt x="8223" y="11650"/>
                    <a:pt x="8045" y="11673"/>
                    <a:pt x="7861" y="11673"/>
                  </a:cubicBezTo>
                  <a:cubicBezTo>
                    <a:pt x="7732" y="11673"/>
                    <a:pt x="7605" y="11661"/>
                    <a:pt x="7483" y="11638"/>
                  </a:cubicBezTo>
                  <a:cubicBezTo>
                    <a:pt x="7739" y="12426"/>
                    <a:pt x="8483" y="12999"/>
                    <a:pt x="9364" y="13015"/>
                  </a:cubicBezTo>
                  <a:cubicBezTo>
                    <a:pt x="8674" y="13547"/>
                    <a:pt x="7806" y="13863"/>
                    <a:pt x="6862" y="13863"/>
                  </a:cubicBezTo>
                  <a:cubicBezTo>
                    <a:pt x="6699" y="13863"/>
                    <a:pt x="6540" y="13855"/>
                    <a:pt x="6382" y="13837"/>
                  </a:cubicBezTo>
                  <a:cubicBezTo>
                    <a:pt x="7274" y="14398"/>
                    <a:pt x="8332" y="14727"/>
                    <a:pt x="9470" y="14727"/>
                  </a:cubicBezTo>
                  <a:cubicBezTo>
                    <a:pt x="13175" y="14727"/>
                    <a:pt x="15201" y="11706"/>
                    <a:pt x="15201" y="9086"/>
                  </a:cubicBezTo>
                  <a:cubicBezTo>
                    <a:pt x="15201" y="9000"/>
                    <a:pt x="15199" y="8915"/>
                    <a:pt x="15195" y="8830"/>
                  </a:cubicBezTo>
                  <a:cubicBezTo>
                    <a:pt x="15588" y="8550"/>
                    <a:pt x="15930" y="8201"/>
                    <a:pt x="16200" y="7804"/>
                  </a:cubicBezTo>
                  <a:cubicBezTo>
                    <a:pt x="15839" y="7961"/>
                    <a:pt x="15451" y="8067"/>
                    <a:pt x="15043" y="8115"/>
                  </a:cubicBezTo>
                  <a:cubicBezTo>
                    <a:pt x="15459" y="7870"/>
                    <a:pt x="15778" y="7482"/>
                    <a:pt x="15929" y="7018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08" name="Shape"/>
            <p:cNvSpPr/>
            <p:nvPr/>
          </p:nvSpPr>
          <p:spPr>
            <a:xfrm>
              <a:off x="0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76" y="8468"/>
                  </a:moveTo>
                  <a:cubicBezTo>
                    <a:pt x="11776" y="8071"/>
                    <a:pt x="11817" y="7858"/>
                    <a:pt x="12428" y="7858"/>
                  </a:cubicBezTo>
                  <a:lnTo>
                    <a:pt x="13244" y="7858"/>
                  </a:lnTo>
                  <a:lnTo>
                    <a:pt x="13244" y="6381"/>
                  </a:lnTo>
                  <a:lnTo>
                    <a:pt x="11938" y="6381"/>
                  </a:lnTo>
                  <a:cubicBezTo>
                    <a:pt x="10369" y="6381"/>
                    <a:pt x="9816" y="7120"/>
                    <a:pt x="9816" y="8363"/>
                  </a:cubicBezTo>
                  <a:lnTo>
                    <a:pt x="9816" y="9322"/>
                  </a:lnTo>
                  <a:lnTo>
                    <a:pt x="8837" y="9322"/>
                  </a:lnTo>
                  <a:lnTo>
                    <a:pt x="8837" y="10800"/>
                  </a:lnTo>
                  <a:lnTo>
                    <a:pt x="9816" y="10800"/>
                  </a:lnTo>
                  <a:lnTo>
                    <a:pt x="9816" y="15219"/>
                  </a:lnTo>
                  <a:lnTo>
                    <a:pt x="11774" y="15219"/>
                  </a:lnTo>
                  <a:lnTo>
                    <a:pt x="11774" y="10800"/>
                  </a:lnTo>
                  <a:lnTo>
                    <a:pt x="13081" y="10800"/>
                  </a:lnTo>
                  <a:lnTo>
                    <a:pt x="13254" y="9322"/>
                  </a:lnTo>
                  <a:lnTo>
                    <a:pt x="11774" y="9322"/>
                  </a:lnTo>
                  <a:cubicBezTo>
                    <a:pt x="11774" y="9322"/>
                    <a:pt x="11776" y="8468"/>
                    <a:pt x="11776" y="8468"/>
                  </a:cubicBezTo>
                  <a:close/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09" name="Shape"/>
            <p:cNvSpPr/>
            <p:nvPr/>
          </p:nvSpPr>
          <p:spPr>
            <a:xfrm>
              <a:off x="948267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moveTo>
                    <a:pt x="10672" y="6382"/>
                  </a:moveTo>
                  <a:cubicBezTo>
                    <a:pt x="10464" y="6409"/>
                    <a:pt x="10255" y="6435"/>
                    <a:pt x="10045" y="6460"/>
                  </a:cubicBezTo>
                  <a:cubicBezTo>
                    <a:pt x="9652" y="6558"/>
                    <a:pt x="9223" y="6650"/>
                    <a:pt x="8905" y="6836"/>
                  </a:cubicBezTo>
                  <a:cubicBezTo>
                    <a:pt x="8055" y="7333"/>
                    <a:pt x="7467" y="7913"/>
                    <a:pt x="7073" y="8856"/>
                  </a:cubicBezTo>
                  <a:cubicBezTo>
                    <a:pt x="7009" y="9009"/>
                    <a:pt x="7007" y="9157"/>
                    <a:pt x="6960" y="9326"/>
                  </a:cubicBezTo>
                  <a:cubicBezTo>
                    <a:pt x="6658" y="10425"/>
                    <a:pt x="7194" y="11563"/>
                    <a:pt x="7844" y="11956"/>
                  </a:cubicBezTo>
                  <a:cubicBezTo>
                    <a:pt x="7969" y="12032"/>
                    <a:pt x="8254" y="12166"/>
                    <a:pt x="8358" y="11987"/>
                  </a:cubicBezTo>
                  <a:cubicBezTo>
                    <a:pt x="8416" y="11889"/>
                    <a:pt x="8403" y="11758"/>
                    <a:pt x="8439" y="11643"/>
                  </a:cubicBezTo>
                  <a:cubicBezTo>
                    <a:pt x="8462" y="11568"/>
                    <a:pt x="8536" y="11425"/>
                    <a:pt x="8519" y="11330"/>
                  </a:cubicBezTo>
                  <a:cubicBezTo>
                    <a:pt x="8490" y="11170"/>
                    <a:pt x="8318" y="11068"/>
                    <a:pt x="8246" y="10939"/>
                  </a:cubicBezTo>
                  <a:cubicBezTo>
                    <a:pt x="8099" y="10677"/>
                    <a:pt x="8092" y="10444"/>
                    <a:pt x="8020" y="10093"/>
                  </a:cubicBezTo>
                  <a:cubicBezTo>
                    <a:pt x="8026" y="10046"/>
                    <a:pt x="8031" y="9999"/>
                    <a:pt x="8037" y="9952"/>
                  </a:cubicBezTo>
                  <a:cubicBezTo>
                    <a:pt x="8058" y="9559"/>
                    <a:pt x="8124" y="9276"/>
                    <a:pt x="8246" y="8997"/>
                  </a:cubicBezTo>
                  <a:cubicBezTo>
                    <a:pt x="8601" y="8177"/>
                    <a:pt x="9172" y="7720"/>
                    <a:pt x="10094" y="7447"/>
                  </a:cubicBezTo>
                  <a:cubicBezTo>
                    <a:pt x="10300" y="7386"/>
                    <a:pt x="10882" y="7288"/>
                    <a:pt x="11187" y="7353"/>
                  </a:cubicBezTo>
                  <a:cubicBezTo>
                    <a:pt x="11369" y="7385"/>
                    <a:pt x="11551" y="7415"/>
                    <a:pt x="11733" y="7447"/>
                  </a:cubicBezTo>
                  <a:cubicBezTo>
                    <a:pt x="12393" y="7655"/>
                    <a:pt x="12874" y="8038"/>
                    <a:pt x="13131" y="8637"/>
                  </a:cubicBezTo>
                  <a:cubicBezTo>
                    <a:pt x="13292" y="9010"/>
                    <a:pt x="13339" y="9724"/>
                    <a:pt x="13227" y="10203"/>
                  </a:cubicBezTo>
                  <a:cubicBezTo>
                    <a:pt x="13174" y="10429"/>
                    <a:pt x="13183" y="10624"/>
                    <a:pt x="13115" y="10829"/>
                  </a:cubicBezTo>
                  <a:cubicBezTo>
                    <a:pt x="12865" y="11589"/>
                    <a:pt x="12498" y="12293"/>
                    <a:pt x="11668" y="12488"/>
                  </a:cubicBezTo>
                  <a:cubicBezTo>
                    <a:pt x="11121" y="12618"/>
                    <a:pt x="10711" y="12284"/>
                    <a:pt x="10576" y="11941"/>
                  </a:cubicBezTo>
                  <a:cubicBezTo>
                    <a:pt x="10538" y="11846"/>
                    <a:pt x="10474" y="11677"/>
                    <a:pt x="10512" y="11518"/>
                  </a:cubicBezTo>
                  <a:cubicBezTo>
                    <a:pt x="10656" y="10901"/>
                    <a:pt x="10865" y="10349"/>
                    <a:pt x="11026" y="9733"/>
                  </a:cubicBezTo>
                  <a:cubicBezTo>
                    <a:pt x="11179" y="9146"/>
                    <a:pt x="10888" y="8683"/>
                    <a:pt x="10431" y="8575"/>
                  </a:cubicBezTo>
                  <a:cubicBezTo>
                    <a:pt x="9863" y="8439"/>
                    <a:pt x="9424" y="8966"/>
                    <a:pt x="9274" y="9310"/>
                  </a:cubicBezTo>
                  <a:cubicBezTo>
                    <a:pt x="9155" y="9584"/>
                    <a:pt x="9083" y="10089"/>
                    <a:pt x="9177" y="10453"/>
                  </a:cubicBezTo>
                  <a:cubicBezTo>
                    <a:pt x="9207" y="10569"/>
                    <a:pt x="9347" y="10878"/>
                    <a:pt x="9322" y="10986"/>
                  </a:cubicBezTo>
                  <a:cubicBezTo>
                    <a:pt x="9213" y="11462"/>
                    <a:pt x="9088" y="11974"/>
                    <a:pt x="8953" y="12442"/>
                  </a:cubicBezTo>
                  <a:cubicBezTo>
                    <a:pt x="8812" y="12929"/>
                    <a:pt x="8736" y="13427"/>
                    <a:pt x="8599" y="13898"/>
                  </a:cubicBezTo>
                  <a:cubicBezTo>
                    <a:pt x="8536" y="14114"/>
                    <a:pt x="8539" y="14346"/>
                    <a:pt x="8487" y="14571"/>
                  </a:cubicBezTo>
                  <a:lnTo>
                    <a:pt x="8487" y="14900"/>
                  </a:lnTo>
                  <a:cubicBezTo>
                    <a:pt x="8440" y="15108"/>
                    <a:pt x="8475" y="15478"/>
                    <a:pt x="8519" y="15683"/>
                  </a:cubicBezTo>
                  <a:cubicBezTo>
                    <a:pt x="8547" y="15815"/>
                    <a:pt x="8502" y="15978"/>
                    <a:pt x="8567" y="16074"/>
                  </a:cubicBezTo>
                  <a:cubicBezTo>
                    <a:pt x="8568" y="16144"/>
                    <a:pt x="8577" y="16160"/>
                    <a:pt x="8599" y="16200"/>
                  </a:cubicBezTo>
                  <a:cubicBezTo>
                    <a:pt x="8800" y="16194"/>
                    <a:pt x="9078" y="15665"/>
                    <a:pt x="9177" y="15511"/>
                  </a:cubicBezTo>
                  <a:cubicBezTo>
                    <a:pt x="9369" y="15216"/>
                    <a:pt x="9546" y="14901"/>
                    <a:pt x="9692" y="14556"/>
                  </a:cubicBezTo>
                  <a:cubicBezTo>
                    <a:pt x="9823" y="14245"/>
                    <a:pt x="9844" y="13901"/>
                    <a:pt x="9949" y="13569"/>
                  </a:cubicBezTo>
                  <a:cubicBezTo>
                    <a:pt x="10025" y="13329"/>
                    <a:pt x="10133" y="13049"/>
                    <a:pt x="10158" y="12786"/>
                  </a:cubicBezTo>
                  <a:lnTo>
                    <a:pt x="10174" y="12786"/>
                  </a:lnTo>
                  <a:cubicBezTo>
                    <a:pt x="10216" y="12930"/>
                    <a:pt x="10367" y="13035"/>
                    <a:pt x="10480" y="13115"/>
                  </a:cubicBezTo>
                  <a:cubicBezTo>
                    <a:pt x="10833" y="13367"/>
                    <a:pt x="11441" y="13600"/>
                    <a:pt x="12102" y="13444"/>
                  </a:cubicBezTo>
                  <a:cubicBezTo>
                    <a:pt x="12850" y="13267"/>
                    <a:pt x="13446" y="12916"/>
                    <a:pt x="13838" y="12394"/>
                  </a:cubicBezTo>
                  <a:cubicBezTo>
                    <a:pt x="14127" y="12011"/>
                    <a:pt x="14345" y="11567"/>
                    <a:pt x="14513" y="11064"/>
                  </a:cubicBezTo>
                  <a:cubicBezTo>
                    <a:pt x="14596" y="10817"/>
                    <a:pt x="14613" y="10543"/>
                    <a:pt x="14674" y="10281"/>
                  </a:cubicBezTo>
                  <a:cubicBezTo>
                    <a:pt x="14827" y="9624"/>
                    <a:pt x="14623" y="8833"/>
                    <a:pt x="14433" y="8402"/>
                  </a:cubicBezTo>
                  <a:cubicBezTo>
                    <a:pt x="13856" y="7098"/>
                    <a:pt x="12630" y="6354"/>
                    <a:pt x="10672" y="6382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10" name="Shape"/>
            <p:cNvSpPr/>
            <p:nvPr/>
          </p:nvSpPr>
          <p:spPr>
            <a:xfrm>
              <a:off x="1422400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725" y="7359"/>
                  </a:moveTo>
                  <a:lnTo>
                    <a:pt x="13743" y="7359"/>
                  </a:lnTo>
                  <a:lnTo>
                    <a:pt x="13743" y="8833"/>
                  </a:lnTo>
                  <a:lnTo>
                    <a:pt x="12265" y="8833"/>
                  </a:lnTo>
                  <a:lnTo>
                    <a:pt x="12265" y="9816"/>
                  </a:lnTo>
                  <a:lnTo>
                    <a:pt x="13743" y="9816"/>
                  </a:lnTo>
                  <a:lnTo>
                    <a:pt x="13743" y="11283"/>
                  </a:lnTo>
                  <a:lnTo>
                    <a:pt x="14725" y="11283"/>
                  </a:lnTo>
                  <a:lnTo>
                    <a:pt x="14725" y="9816"/>
                  </a:lnTo>
                  <a:lnTo>
                    <a:pt x="16205" y="9816"/>
                  </a:lnTo>
                  <a:lnTo>
                    <a:pt x="16205" y="8833"/>
                  </a:lnTo>
                  <a:lnTo>
                    <a:pt x="14725" y="8833"/>
                  </a:lnTo>
                  <a:cubicBezTo>
                    <a:pt x="14725" y="8833"/>
                    <a:pt x="14725" y="7359"/>
                    <a:pt x="14725" y="7359"/>
                  </a:cubicBezTo>
                  <a:close/>
                  <a:moveTo>
                    <a:pt x="9321" y="13946"/>
                  </a:moveTo>
                  <a:cubicBezTo>
                    <a:pt x="8620" y="13946"/>
                    <a:pt x="8071" y="13495"/>
                    <a:pt x="8071" y="12919"/>
                  </a:cubicBezTo>
                  <a:cubicBezTo>
                    <a:pt x="8071" y="12392"/>
                    <a:pt x="8713" y="11929"/>
                    <a:pt x="9446" y="11929"/>
                  </a:cubicBezTo>
                  <a:lnTo>
                    <a:pt x="9446" y="11723"/>
                  </a:lnTo>
                  <a:lnTo>
                    <a:pt x="9447" y="11723"/>
                  </a:lnTo>
                  <a:lnTo>
                    <a:pt x="9465" y="11929"/>
                  </a:lnTo>
                  <a:cubicBezTo>
                    <a:pt x="9624" y="11930"/>
                    <a:pt x="9777" y="11954"/>
                    <a:pt x="9922" y="12000"/>
                  </a:cubicBezTo>
                  <a:lnTo>
                    <a:pt x="10067" y="12104"/>
                  </a:lnTo>
                  <a:cubicBezTo>
                    <a:pt x="10440" y="12371"/>
                    <a:pt x="10637" y="12521"/>
                    <a:pt x="10695" y="12764"/>
                  </a:cubicBezTo>
                  <a:cubicBezTo>
                    <a:pt x="10710" y="12827"/>
                    <a:pt x="10717" y="12891"/>
                    <a:pt x="10717" y="12954"/>
                  </a:cubicBezTo>
                  <a:cubicBezTo>
                    <a:pt x="10717" y="13612"/>
                    <a:pt x="10247" y="13946"/>
                    <a:pt x="9321" y="13946"/>
                  </a:cubicBezTo>
                  <a:moveTo>
                    <a:pt x="8542" y="8739"/>
                  </a:moveTo>
                  <a:cubicBezTo>
                    <a:pt x="8495" y="8362"/>
                    <a:pt x="8574" y="8014"/>
                    <a:pt x="8754" y="7806"/>
                  </a:cubicBezTo>
                  <a:cubicBezTo>
                    <a:pt x="8864" y="7680"/>
                    <a:pt x="9006" y="7613"/>
                    <a:pt x="9164" y="7613"/>
                  </a:cubicBezTo>
                  <a:lnTo>
                    <a:pt x="9164" y="7409"/>
                  </a:lnTo>
                  <a:lnTo>
                    <a:pt x="9182" y="7613"/>
                  </a:lnTo>
                  <a:cubicBezTo>
                    <a:pt x="9653" y="7628"/>
                    <a:pt x="10105" y="8185"/>
                    <a:pt x="10189" y="8855"/>
                  </a:cubicBezTo>
                  <a:cubicBezTo>
                    <a:pt x="10237" y="9239"/>
                    <a:pt x="10155" y="9596"/>
                    <a:pt x="9970" y="9809"/>
                  </a:cubicBezTo>
                  <a:cubicBezTo>
                    <a:pt x="9860" y="9935"/>
                    <a:pt x="9722" y="10002"/>
                    <a:pt x="9550" y="10001"/>
                  </a:cubicBezTo>
                  <a:lnTo>
                    <a:pt x="9549" y="10001"/>
                  </a:lnTo>
                  <a:cubicBezTo>
                    <a:pt x="9087" y="9988"/>
                    <a:pt x="8626" y="9409"/>
                    <a:pt x="8542" y="8739"/>
                  </a:cubicBezTo>
                  <a:moveTo>
                    <a:pt x="10838" y="11196"/>
                  </a:moveTo>
                  <a:cubicBezTo>
                    <a:pt x="10586" y="11009"/>
                    <a:pt x="10351" y="10732"/>
                    <a:pt x="10342" y="10646"/>
                  </a:cubicBezTo>
                  <a:cubicBezTo>
                    <a:pt x="10342" y="10499"/>
                    <a:pt x="10342" y="10431"/>
                    <a:pt x="10689" y="10148"/>
                  </a:cubicBezTo>
                  <a:cubicBezTo>
                    <a:pt x="11138" y="9780"/>
                    <a:pt x="11386" y="9295"/>
                    <a:pt x="11386" y="8784"/>
                  </a:cubicBezTo>
                  <a:cubicBezTo>
                    <a:pt x="11386" y="8342"/>
                    <a:pt x="11262" y="7947"/>
                    <a:pt x="11050" y="7659"/>
                  </a:cubicBezTo>
                  <a:lnTo>
                    <a:pt x="11238" y="7659"/>
                  </a:lnTo>
                  <a:lnTo>
                    <a:pt x="12276" y="6873"/>
                  </a:lnTo>
                  <a:lnTo>
                    <a:pt x="9463" y="6873"/>
                  </a:lnTo>
                  <a:cubicBezTo>
                    <a:pt x="8335" y="6873"/>
                    <a:pt x="7345" y="7759"/>
                    <a:pt x="7345" y="8769"/>
                  </a:cubicBezTo>
                  <a:cubicBezTo>
                    <a:pt x="7345" y="9812"/>
                    <a:pt x="8109" y="10605"/>
                    <a:pt x="9137" y="10648"/>
                  </a:cubicBezTo>
                  <a:cubicBezTo>
                    <a:pt x="9121" y="10722"/>
                    <a:pt x="9113" y="10795"/>
                    <a:pt x="9113" y="10868"/>
                  </a:cubicBezTo>
                  <a:cubicBezTo>
                    <a:pt x="9113" y="11018"/>
                    <a:pt x="9147" y="11162"/>
                    <a:pt x="9216" y="11300"/>
                  </a:cubicBezTo>
                  <a:cubicBezTo>
                    <a:pt x="7943" y="11309"/>
                    <a:pt x="6870" y="12161"/>
                    <a:pt x="6870" y="13167"/>
                  </a:cubicBezTo>
                  <a:cubicBezTo>
                    <a:pt x="6870" y="14071"/>
                    <a:pt x="7903" y="14727"/>
                    <a:pt x="9325" y="14727"/>
                  </a:cubicBezTo>
                  <a:cubicBezTo>
                    <a:pt x="10861" y="14727"/>
                    <a:pt x="11690" y="13766"/>
                    <a:pt x="11690" y="12860"/>
                  </a:cubicBezTo>
                  <a:cubicBezTo>
                    <a:pt x="11690" y="12108"/>
                    <a:pt x="11459" y="11656"/>
                    <a:pt x="10838" y="11196"/>
                  </a:cubicBezTo>
                  <a:moveTo>
                    <a:pt x="10800" y="20618"/>
                  </a:move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8"/>
                    <a:pt x="5378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11" name="Line"/>
            <p:cNvSpPr/>
            <p:nvPr/>
          </p:nvSpPr>
          <p:spPr>
            <a:xfrm>
              <a:off x="1916369" y="127000"/>
              <a:ext cx="699236" cy="0"/>
            </a:xfrm>
            <a:prstGeom prst="line">
              <a:avLst/>
            </a:prstGeom>
            <a:noFill/>
            <a:ln w="12700" cap="flat">
              <a:solidFill>
                <a:srgbClr val="DCE0E6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sp>
        <p:nvSpPr>
          <p:cNvPr id="2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292B31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10027576" y="3045418"/>
            <a:ext cx="12196697" cy="7620663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</p:spPr>
        <p:txBody>
          <a:bodyPr/>
          <a:lstStyle>
            <a:lvl1pPr algn="l">
              <a:defRPr sz="2400"/>
            </a:lvl1pPr>
          </a:lstStyle>
          <a:p>
            <a:r>
              <a:rPr lang="en-US"/>
              <a:t>Drag To Upload Image</a:t>
            </a:r>
          </a:p>
        </p:txBody>
      </p:sp>
      <p:pic>
        <p:nvPicPr>
          <p:cNvPr id="18" name="capitan logo_white.png" descr="capitan logo_white.png">
            <a:extLst>
              <a:ext uri="{FF2B5EF4-FFF2-40B4-BE49-F238E27FC236}">
                <a16:creationId xmlns:a16="http://schemas.microsoft.com/office/drawing/2014/main" id="{0DB783A8-6A4F-4AAA-84F3-AE364ADDBD4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2153576" y="1782762"/>
            <a:ext cx="1524001" cy="621197"/>
          </a:xfrm>
          <a:prstGeom prst="rect">
            <a:avLst/>
          </a:prstGeom>
          <a:ln w="12700">
            <a:miter lim="400000"/>
          </a:ln>
        </p:spPr>
      </p:pic>
      <p:sp>
        <p:nvSpPr>
          <p:cNvPr id="19" name="Creative concept series v1">
            <a:extLst>
              <a:ext uri="{FF2B5EF4-FFF2-40B4-BE49-F238E27FC236}">
                <a16:creationId xmlns:a16="http://schemas.microsoft.com/office/drawing/2014/main" id="{380FC9F8-1B05-4EA6-B0A6-147F22D8DD74}"/>
              </a:ext>
            </a:extLst>
          </p:cNvPr>
          <p:cNvSpPr txBox="1"/>
          <p:nvPr userDrawn="1"/>
        </p:nvSpPr>
        <p:spPr>
          <a:xfrm>
            <a:off x="4032468" y="1966360"/>
            <a:ext cx="5263932" cy="3311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50000"/>
              </a:lnSpc>
              <a:defRPr sz="1600" b="0">
                <a:solidFill>
                  <a:srgbClr val="F6F9FF"/>
                </a:solidFill>
                <a:latin typeface="Aileron Light"/>
                <a:ea typeface="Aileron Light"/>
                <a:cs typeface="Aileron Light"/>
                <a:sym typeface="Aileron Light"/>
              </a:defRPr>
            </a:lvl1pPr>
          </a:lstStyle>
          <a:p>
            <a:r>
              <a:rPr dirty="0">
                <a:latin typeface="Roboto Light" pitchFamily="2" charset="0"/>
                <a:ea typeface="Roboto Light" pitchFamily="2" charset="0"/>
              </a:rPr>
              <a:t>Creative concept series v1</a:t>
            </a:r>
          </a:p>
        </p:txBody>
      </p:sp>
      <p:sp>
        <p:nvSpPr>
          <p:cNvPr id="20" name="Next Slide">
            <a:extLst>
              <a:ext uri="{FF2B5EF4-FFF2-40B4-BE49-F238E27FC236}">
                <a16:creationId xmlns:a16="http://schemas.microsoft.com/office/drawing/2014/main" id="{4556438D-A4BF-4C10-A7CB-9C4A70591957}"/>
              </a:ext>
            </a:extLst>
          </p:cNvPr>
          <p:cNvSpPr txBox="1"/>
          <p:nvPr userDrawn="1"/>
        </p:nvSpPr>
        <p:spPr>
          <a:xfrm>
            <a:off x="2155646" y="11683669"/>
            <a:ext cx="1722933" cy="3311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50000"/>
              </a:lnSpc>
              <a:defRPr sz="1600" b="0">
                <a:solidFill>
                  <a:srgbClr val="F6F9FF"/>
                </a:solidFill>
                <a:latin typeface="Aileron Light"/>
                <a:ea typeface="Aileron Light"/>
                <a:cs typeface="Aileron Light"/>
                <a:sym typeface="Aileron Light"/>
              </a:defRPr>
            </a:lvl1pPr>
          </a:lstStyle>
          <a:p>
            <a:r>
              <a:rPr dirty="0">
                <a:latin typeface="Roboto Light" pitchFamily="2" charset="0"/>
                <a:ea typeface="Roboto Light" pitchFamily="2" charset="0"/>
              </a:rPr>
              <a:t>Next Slide</a:t>
            </a:r>
          </a:p>
        </p:txBody>
      </p:sp>
      <p:sp>
        <p:nvSpPr>
          <p:cNvPr id="22" name="Line">
            <a:extLst>
              <a:ext uri="{FF2B5EF4-FFF2-40B4-BE49-F238E27FC236}">
                <a16:creationId xmlns:a16="http://schemas.microsoft.com/office/drawing/2014/main" id="{66C8A8AA-7376-46DE-AF26-DBBF6F36B20C}"/>
              </a:ext>
            </a:extLst>
          </p:cNvPr>
          <p:cNvSpPr/>
          <p:nvPr userDrawn="1"/>
        </p:nvSpPr>
        <p:spPr>
          <a:xfrm>
            <a:off x="1270000" y="11810670"/>
            <a:ext cx="703580" cy="0"/>
          </a:xfrm>
          <a:prstGeom prst="line">
            <a:avLst/>
          </a:prstGeom>
          <a:ln w="12700">
            <a:solidFill>
              <a:srgbClr val="F6F9FF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1587247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Background Style 0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Rectangle"/>
          <p:cNvSpPr/>
          <p:nvPr/>
        </p:nvSpPr>
        <p:spPr>
          <a:xfrm>
            <a:off x="1270000" y="1267750"/>
            <a:ext cx="21844000" cy="11180500"/>
          </a:xfrm>
          <a:prstGeom prst="rect">
            <a:avLst/>
          </a:prstGeom>
          <a:solidFill>
            <a:srgbClr val="F6F9FF"/>
          </a:solidFill>
          <a:ln w="12700">
            <a:miter lim="400000"/>
          </a:ln>
          <a:effectLst>
            <a:outerShdw blurRad="254000" dist="25400" dir="2700000" rotWithShape="0">
              <a:srgbClr val="1F2125">
                <a:alpha val="15000"/>
              </a:srgbClr>
            </a:outerShdw>
          </a:effectLst>
        </p:spPr>
        <p:txBody>
          <a:bodyPr lIns="0" tIns="0" rIns="0" bIns="0" anchor="ctr"/>
          <a:lstStyle/>
          <a:p>
            <a:pPr>
              <a:defRPr sz="3200" b="0">
                <a:solidFill>
                  <a:srgbClr val="E8ECF2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01" name="Rectangle"/>
          <p:cNvSpPr/>
          <p:nvPr/>
        </p:nvSpPr>
        <p:spPr>
          <a:xfrm>
            <a:off x="1270000" y="1267750"/>
            <a:ext cx="7874000" cy="11176001"/>
          </a:xfrm>
          <a:prstGeom prst="rect">
            <a:avLst/>
          </a:prstGeom>
          <a:solidFill>
            <a:srgbClr val="1F2125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grpSp>
        <p:nvGrpSpPr>
          <p:cNvPr id="212" name="Group"/>
          <p:cNvGrpSpPr/>
          <p:nvPr/>
        </p:nvGrpSpPr>
        <p:grpSpPr>
          <a:xfrm>
            <a:off x="20498395" y="11683669"/>
            <a:ext cx="2615605" cy="254001"/>
            <a:chOff x="0" y="0"/>
            <a:chExt cx="2615604" cy="254000"/>
          </a:xfrm>
        </p:grpSpPr>
        <p:sp>
          <p:nvSpPr>
            <p:cNvPr id="207" name="Shape"/>
            <p:cNvSpPr/>
            <p:nvPr/>
          </p:nvSpPr>
          <p:spPr>
            <a:xfrm>
              <a:off x="474133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5929" y="7018"/>
                  </a:moveTo>
                  <a:cubicBezTo>
                    <a:pt x="15539" y="7246"/>
                    <a:pt x="15108" y="7411"/>
                    <a:pt x="14650" y="7500"/>
                  </a:cubicBezTo>
                  <a:cubicBezTo>
                    <a:pt x="14282" y="7114"/>
                    <a:pt x="13759" y="6874"/>
                    <a:pt x="13179" y="6874"/>
                  </a:cubicBezTo>
                  <a:cubicBezTo>
                    <a:pt x="12067" y="6874"/>
                    <a:pt x="11165" y="7762"/>
                    <a:pt x="11165" y="8856"/>
                  </a:cubicBezTo>
                  <a:cubicBezTo>
                    <a:pt x="11165" y="9011"/>
                    <a:pt x="11183" y="9162"/>
                    <a:pt x="11217" y="9308"/>
                  </a:cubicBezTo>
                  <a:cubicBezTo>
                    <a:pt x="9543" y="9225"/>
                    <a:pt x="8059" y="8436"/>
                    <a:pt x="7065" y="7236"/>
                  </a:cubicBezTo>
                  <a:cubicBezTo>
                    <a:pt x="6892" y="7530"/>
                    <a:pt x="6793" y="7869"/>
                    <a:pt x="6793" y="8233"/>
                  </a:cubicBezTo>
                  <a:cubicBezTo>
                    <a:pt x="6793" y="8921"/>
                    <a:pt x="7148" y="9528"/>
                    <a:pt x="7689" y="9883"/>
                  </a:cubicBezTo>
                  <a:cubicBezTo>
                    <a:pt x="7359" y="9873"/>
                    <a:pt x="7048" y="9784"/>
                    <a:pt x="6776" y="9635"/>
                  </a:cubicBezTo>
                  <a:cubicBezTo>
                    <a:pt x="6776" y="9644"/>
                    <a:pt x="6776" y="9651"/>
                    <a:pt x="6776" y="9660"/>
                  </a:cubicBezTo>
                  <a:cubicBezTo>
                    <a:pt x="6776" y="10621"/>
                    <a:pt x="7471" y="11422"/>
                    <a:pt x="8392" y="11604"/>
                  </a:cubicBezTo>
                  <a:cubicBezTo>
                    <a:pt x="8223" y="11650"/>
                    <a:pt x="8045" y="11673"/>
                    <a:pt x="7861" y="11673"/>
                  </a:cubicBezTo>
                  <a:cubicBezTo>
                    <a:pt x="7732" y="11673"/>
                    <a:pt x="7605" y="11661"/>
                    <a:pt x="7483" y="11638"/>
                  </a:cubicBezTo>
                  <a:cubicBezTo>
                    <a:pt x="7739" y="12426"/>
                    <a:pt x="8483" y="12999"/>
                    <a:pt x="9364" y="13015"/>
                  </a:cubicBezTo>
                  <a:cubicBezTo>
                    <a:pt x="8674" y="13547"/>
                    <a:pt x="7806" y="13863"/>
                    <a:pt x="6862" y="13863"/>
                  </a:cubicBezTo>
                  <a:cubicBezTo>
                    <a:pt x="6699" y="13863"/>
                    <a:pt x="6540" y="13855"/>
                    <a:pt x="6382" y="13837"/>
                  </a:cubicBezTo>
                  <a:cubicBezTo>
                    <a:pt x="7274" y="14398"/>
                    <a:pt x="8332" y="14727"/>
                    <a:pt x="9470" y="14727"/>
                  </a:cubicBezTo>
                  <a:cubicBezTo>
                    <a:pt x="13175" y="14727"/>
                    <a:pt x="15201" y="11706"/>
                    <a:pt x="15201" y="9086"/>
                  </a:cubicBezTo>
                  <a:cubicBezTo>
                    <a:pt x="15201" y="9000"/>
                    <a:pt x="15199" y="8915"/>
                    <a:pt x="15195" y="8830"/>
                  </a:cubicBezTo>
                  <a:cubicBezTo>
                    <a:pt x="15588" y="8550"/>
                    <a:pt x="15930" y="8201"/>
                    <a:pt x="16200" y="7804"/>
                  </a:cubicBezTo>
                  <a:cubicBezTo>
                    <a:pt x="15839" y="7961"/>
                    <a:pt x="15451" y="8067"/>
                    <a:pt x="15043" y="8115"/>
                  </a:cubicBezTo>
                  <a:cubicBezTo>
                    <a:pt x="15459" y="7870"/>
                    <a:pt x="15778" y="7482"/>
                    <a:pt x="15929" y="7018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08" name="Shape"/>
            <p:cNvSpPr/>
            <p:nvPr/>
          </p:nvSpPr>
          <p:spPr>
            <a:xfrm>
              <a:off x="0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76" y="8468"/>
                  </a:moveTo>
                  <a:cubicBezTo>
                    <a:pt x="11776" y="8071"/>
                    <a:pt x="11817" y="7858"/>
                    <a:pt x="12428" y="7858"/>
                  </a:cubicBezTo>
                  <a:lnTo>
                    <a:pt x="13244" y="7858"/>
                  </a:lnTo>
                  <a:lnTo>
                    <a:pt x="13244" y="6381"/>
                  </a:lnTo>
                  <a:lnTo>
                    <a:pt x="11938" y="6381"/>
                  </a:lnTo>
                  <a:cubicBezTo>
                    <a:pt x="10369" y="6381"/>
                    <a:pt x="9816" y="7120"/>
                    <a:pt x="9816" y="8363"/>
                  </a:cubicBezTo>
                  <a:lnTo>
                    <a:pt x="9816" y="9322"/>
                  </a:lnTo>
                  <a:lnTo>
                    <a:pt x="8837" y="9322"/>
                  </a:lnTo>
                  <a:lnTo>
                    <a:pt x="8837" y="10800"/>
                  </a:lnTo>
                  <a:lnTo>
                    <a:pt x="9816" y="10800"/>
                  </a:lnTo>
                  <a:lnTo>
                    <a:pt x="9816" y="15219"/>
                  </a:lnTo>
                  <a:lnTo>
                    <a:pt x="11774" y="15219"/>
                  </a:lnTo>
                  <a:lnTo>
                    <a:pt x="11774" y="10800"/>
                  </a:lnTo>
                  <a:lnTo>
                    <a:pt x="13081" y="10800"/>
                  </a:lnTo>
                  <a:lnTo>
                    <a:pt x="13254" y="9322"/>
                  </a:lnTo>
                  <a:lnTo>
                    <a:pt x="11774" y="9322"/>
                  </a:lnTo>
                  <a:cubicBezTo>
                    <a:pt x="11774" y="9322"/>
                    <a:pt x="11776" y="8468"/>
                    <a:pt x="11776" y="8468"/>
                  </a:cubicBezTo>
                  <a:close/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09" name="Shape"/>
            <p:cNvSpPr/>
            <p:nvPr/>
          </p:nvSpPr>
          <p:spPr>
            <a:xfrm>
              <a:off x="948267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moveTo>
                    <a:pt x="10672" y="6382"/>
                  </a:moveTo>
                  <a:cubicBezTo>
                    <a:pt x="10464" y="6409"/>
                    <a:pt x="10255" y="6435"/>
                    <a:pt x="10045" y="6460"/>
                  </a:cubicBezTo>
                  <a:cubicBezTo>
                    <a:pt x="9652" y="6558"/>
                    <a:pt x="9223" y="6650"/>
                    <a:pt x="8905" y="6836"/>
                  </a:cubicBezTo>
                  <a:cubicBezTo>
                    <a:pt x="8055" y="7333"/>
                    <a:pt x="7467" y="7913"/>
                    <a:pt x="7073" y="8856"/>
                  </a:cubicBezTo>
                  <a:cubicBezTo>
                    <a:pt x="7009" y="9009"/>
                    <a:pt x="7007" y="9157"/>
                    <a:pt x="6960" y="9326"/>
                  </a:cubicBezTo>
                  <a:cubicBezTo>
                    <a:pt x="6658" y="10425"/>
                    <a:pt x="7194" y="11563"/>
                    <a:pt x="7844" y="11956"/>
                  </a:cubicBezTo>
                  <a:cubicBezTo>
                    <a:pt x="7969" y="12032"/>
                    <a:pt x="8254" y="12166"/>
                    <a:pt x="8358" y="11987"/>
                  </a:cubicBezTo>
                  <a:cubicBezTo>
                    <a:pt x="8416" y="11889"/>
                    <a:pt x="8403" y="11758"/>
                    <a:pt x="8439" y="11643"/>
                  </a:cubicBezTo>
                  <a:cubicBezTo>
                    <a:pt x="8462" y="11568"/>
                    <a:pt x="8536" y="11425"/>
                    <a:pt x="8519" y="11330"/>
                  </a:cubicBezTo>
                  <a:cubicBezTo>
                    <a:pt x="8490" y="11170"/>
                    <a:pt x="8318" y="11068"/>
                    <a:pt x="8246" y="10939"/>
                  </a:cubicBezTo>
                  <a:cubicBezTo>
                    <a:pt x="8099" y="10677"/>
                    <a:pt x="8092" y="10444"/>
                    <a:pt x="8020" y="10093"/>
                  </a:cubicBezTo>
                  <a:cubicBezTo>
                    <a:pt x="8026" y="10046"/>
                    <a:pt x="8031" y="9999"/>
                    <a:pt x="8037" y="9952"/>
                  </a:cubicBezTo>
                  <a:cubicBezTo>
                    <a:pt x="8058" y="9559"/>
                    <a:pt x="8124" y="9276"/>
                    <a:pt x="8246" y="8997"/>
                  </a:cubicBezTo>
                  <a:cubicBezTo>
                    <a:pt x="8601" y="8177"/>
                    <a:pt x="9172" y="7720"/>
                    <a:pt x="10094" y="7447"/>
                  </a:cubicBezTo>
                  <a:cubicBezTo>
                    <a:pt x="10300" y="7386"/>
                    <a:pt x="10882" y="7288"/>
                    <a:pt x="11187" y="7353"/>
                  </a:cubicBezTo>
                  <a:cubicBezTo>
                    <a:pt x="11369" y="7385"/>
                    <a:pt x="11551" y="7415"/>
                    <a:pt x="11733" y="7447"/>
                  </a:cubicBezTo>
                  <a:cubicBezTo>
                    <a:pt x="12393" y="7655"/>
                    <a:pt x="12874" y="8038"/>
                    <a:pt x="13131" y="8637"/>
                  </a:cubicBezTo>
                  <a:cubicBezTo>
                    <a:pt x="13292" y="9010"/>
                    <a:pt x="13339" y="9724"/>
                    <a:pt x="13227" y="10203"/>
                  </a:cubicBezTo>
                  <a:cubicBezTo>
                    <a:pt x="13174" y="10429"/>
                    <a:pt x="13183" y="10624"/>
                    <a:pt x="13115" y="10829"/>
                  </a:cubicBezTo>
                  <a:cubicBezTo>
                    <a:pt x="12865" y="11589"/>
                    <a:pt x="12498" y="12293"/>
                    <a:pt x="11668" y="12488"/>
                  </a:cubicBezTo>
                  <a:cubicBezTo>
                    <a:pt x="11121" y="12618"/>
                    <a:pt x="10711" y="12284"/>
                    <a:pt x="10576" y="11941"/>
                  </a:cubicBezTo>
                  <a:cubicBezTo>
                    <a:pt x="10538" y="11846"/>
                    <a:pt x="10474" y="11677"/>
                    <a:pt x="10512" y="11518"/>
                  </a:cubicBezTo>
                  <a:cubicBezTo>
                    <a:pt x="10656" y="10901"/>
                    <a:pt x="10865" y="10349"/>
                    <a:pt x="11026" y="9733"/>
                  </a:cubicBezTo>
                  <a:cubicBezTo>
                    <a:pt x="11179" y="9146"/>
                    <a:pt x="10888" y="8683"/>
                    <a:pt x="10431" y="8575"/>
                  </a:cubicBezTo>
                  <a:cubicBezTo>
                    <a:pt x="9863" y="8439"/>
                    <a:pt x="9424" y="8966"/>
                    <a:pt x="9274" y="9310"/>
                  </a:cubicBezTo>
                  <a:cubicBezTo>
                    <a:pt x="9155" y="9584"/>
                    <a:pt x="9083" y="10089"/>
                    <a:pt x="9177" y="10453"/>
                  </a:cubicBezTo>
                  <a:cubicBezTo>
                    <a:pt x="9207" y="10569"/>
                    <a:pt x="9347" y="10878"/>
                    <a:pt x="9322" y="10986"/>
                  </a:cubicBezTo>
                  <a:cubicBezTo>
                    <a:pt x="9213" y="11462"/>
                    <a:pt x="9088" y="11974"/>
                    <a:pt x="8953" y="12442"/>
                  </a:cubicBezTo>
                  <a:cubicBezTo>
                    <a:pt x="8812" y="12929"/>
                    <a:pt x="8736" y="13427"/>
                    <a:pt x="8599" y="13898"/>
                  </a:cubicBezTo>
                  <a:cubicBezTo>
                    <a:pt x="8536" y="14114"/>
                    <a:pt x="8539" y="14346"/>
                    <a:pt x="8487" y="14571"/>
                  </a:cubicBezTo>
                  <a:lnTo>
                    <a:pt x="8487" y="14900"/>
                  </a:lnTo>
                  <a:cubicBezTo>
                    <a:pt x="8440" y="15108"/>
                    <a:pt x="8475" y="15478"/>
                    <a:pt x="8519" y="15683"/>
                  </a:cubicBezTo>
                  <a:cubicBezTo>
                    <a:pt x="8547" y="15815"/>
                    <a:pt x="8502" y="15978"/>
                    <a:pt x="8567" y="16074"/>
                  </a:cubicBezTo>
                  <a:cubicBezTo>
                    <a:pt x="8568" y="16144"/>
                    <a:pt x="8577" y="16160"/>
                    <a:pt x="8599" y="16200"/>
                  </a:cubicBezTo>
                  <a:cubicBezTo>
                    <a:pt x="8800" y="16194"/>
                    <a:pt x="9078" y="15665"/>
                    <a:pt x="9177" y="15511"/>
                  </a:cubicBezTo>
                  <a:cubicBezTo>
                    <a:pt x="9369" y="15216"/>
                    <a:pt x="9546" y="14901"/>
                    <a:pt x="9692" y="14556"/>
                  </a:cubicBezTo>
                  <a:cubicBezTo>
                    <a:pt x="9823" y="14245"/>
                    <a:pt x="9844" y="13901"/>
                    <a:pt x="9949" y="13569"/>
                  </a:cubicBezTo>
                  <a:cubicBezTo>
                    <a:pt x="10025" y="13329"/>
                    <a:pt x="10133" y="13049"/>
                    <a:pt x="10158" y="12786"/>
                  </a:cubicBezTo>
                  <a:lnTo>
                    <a:pt x="10174" y="12786"/>
                  </a:lnTo>
                  <a:cubicBezTo>
                    <a:pt x="10216" y="12930"/>
                    <a:pt x="10367" y="13035"/>
                    <a:pt x="10480" y="13115"/>
                  </a:cubicBezTo>
                  <a:cubicBezTo>
                    <a:pt x="10833" y="13367"/>
                    <a:pt x="11441" y="13600"/>
                    <a:pt x="12102" y="13444"/>
                  </a:cubicBezTo>
                  <a:cubicBezTo>
                    <a:pt x="12850" y="13267"/>
                    <a:pt x="13446" y="12916"/>
                    <a:pt x="13838" y="12394"/>
                  </a:cubicBezTo>
                  <a:cubicBezTo>
                    <a:pt x="14127" y="12011"/>
                    <a:pt x="14345" y="11567"/>
                    <a:pt x="14513" y="11064"/>
                  </a:cubicBezTo>
                  <a:cubicBezTo>
                    <a:pt x="14596" y="10817"/>
                    <a:pt x="14613" y="10543"/>
                    <a:pt x="14674" y="10281"/>
                  </a:cubicBezTo>
                  <a:cubicBezTo>
                    <a:pt x="14827" y="9624"/>
                    <a:pt x="14623" y="8833"/>
                    <a:pt x="14433" y="8402"/>
                  </a:cubicBezTo>
                  <a:cubicBezTo>
                    <a:pt x="13856" y="7098"/>
                    <a:pt x="12630" y="6354"/>
                    <a:pt x="10672" y="6382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10" name="Shape"/>
            <p:cNvSpPr/>
            <p:nvPr/>
          </p:nvSpPr>
          <p:spPr>
            <a:xfrm>
              <a:off x="1422400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725" y="7359"/>
                  </a:moveTo>
                  <a:lnTo>
                    <a:pt x="13743" y="7359"/>
                  </a:lnTo>
                  <a:lnTo>
                    <a:pt x="13743" y="8833"/>
                  </a:lnTo>
                  <a:lnTo>
                    <a:pt x="12265" y="8833"/>
                  </a:lnTo>
                  <a:lnTo>
                    <a:pt x="12265" y="9816"/>
                  </a:lnTo>
                  <a:lnTo>
                    <a:pt x="13743" y="9816"/>
                  </a:lnTo>
                  <a:lnTo>
                    <a:pt x="13743" y="11283"/>
                  </a:lnTo>
                  <a:lnTo>
                    <a:pt x="14725" y="11283"/>
                  </a:lnTo>
                  <a:lnTo>
                    <a:pt x="14725" y="9816"/>
                  </a:lnTo>
                  <a:lnTo>
                    <a:pt x="16205" y="9816"/>
                  </a:lnTo>
                  <a:lnTo>
                    <a:pt x="16205" y="8833"/>
                  </a:lnTo>
                  <a:lnTo>
                    <a:pt x="14725" y="8833"/>
                  </a:lnTo>
                  <a:cubicBezTo>
                    <a:pt x="14725" y="8833"/>
                    <a:pt x="14725" y="7359"/>
                    <a:pt x="14725" y="7359"/>
                  </a:cubicBezTo>
                  <a:close/>
                  <a:moveTo>
                    <a:pt x="9321" y="13946"/>
                  </a:moveTo>
                  <a:cubicBezTo>
                    <a:pt x="8620" y="13946"/>
                    <a:pt x="8071" y="13495"/>
                    <a:pt x="8071" y="12919"/>
                  </a:cubicBezTo>
                  <a:cubicBezTo>
                    <a:pt x="8071" y="12392"/>
                    <a:pt x="8713" y="11929"/>
                    <a:pt x="9446" y="11929"/>
                  </a:cubicBezTo>
                  <a:lnTo>
                    <a:pt x="9446" y="11723"/>
                  </a:lnTo>
                  <a:lnTo>
                    <a:pt x="9447" y="11723"/>
                  </a:lnTo>
                  <a:lnTo>
                    <a:pt x="9465" y="11929"/>
                  </a:lnTo>
                  <a:cubicBezTo>
                    <a:pt x="9624" y="11930"/>
                    <a:pt x="9777" y="11954"/>
                    <a:pt x="9922" y="12000"/>
                  </a:cubicBezTo>
                  <a:lnTo>
                    <a:pt x="10067" y="12104"/>
                  </a:lnTo>
                  <a:cubicBezTo>
                    <a:pt x="10440" y="12371"/>
                    <a:pt x="10637" y="12521"/>
                    <a:pt x="10695" y="12764"/>
                  </a:cubicBezTo>
                  <a:cubicBezTo>
                    <a:pt x="10710" y="12827"/>
                    <a:pt x="10717" y="12891"/>
                    <a:pt x="10717" y="12954"/>
                  </a:cubicBezTo>
                  <a:cubicBezTo>
                    <a:pt x="10717" y="13612"/>
                    <a:pt x="10247" y="13946"/>
                    <a:pt x="9321" y="13946"/>
                  </a:cubicBezTo>
                  <a:moveTo>
                    <a:pt x="8542" y="8739"/>
                  </a:moveTo>
                  <a:cubicBezTo>
                    <a:pt x="8495" y="8362"/>
                    <a:pt x="8574" y="8014"/>
                    <a:pt x="8754" y="7806"/>
                  </a:cubicBezTo>
                  <a:cubicBezTo>
                    <a:pt x="8864" y="7680"/>
                    <a:pt x="9006" y="7613"/>
                    <a:pt x="9164" y="7613"/>
                  </a:cubicBezTo>
                  <a:lnTo>
                    <a:pt x="9164" y="7409"/>
                  </a:lnTo>
                  <a:lnTo>
                    <a:pt x="9182" y="7613"/>
                  </a:lnTo>
                  <a:cubicBezTo>
                    <a:pt x="9653" y="7628"/>
                    <a:pt x="10105" y="8185"/>
                    <a:pt x="10189" y="8855"/>
                  </a:cubicBezTo>
                  <a:cubicBezTo>
                    <a:pt x="10237" y="9239"/>
                    <a:pt x="10155" y="9596"/>
                    <a:pt x="9970" y="9809"/>
                  </a:cubicBezTo>
                  <a:cubicBezTo>
                    <a:pt x="9860" y="9935"/>
                    <a:pt x="9722" y="10002"/>
                    <a:pt x="9550" y="10001"/>
                  </a:cubicBezTo>
                  <a:lnTo>
                    <a:pt x="9549" y="10001"/>
                  </a:lnTo>
                  <a:cubicBezTo>
                    <a:pt x="9087" y="9988"/>
                    <a:pt x="8626" y="9409"/>
                    <a:pt x="8542" y="8739"/>
                  </a:cubicBezTo>
                  <a:moveTo>
                    <a:pt x="10838" y="11196"/>
                  </a:moveTo>
                  <a:cubicBezTo>
                    <a:pt x="10586" y="11009"/>
                    <a:pt x="10351" y="10732"/>
                    <a:pt x="10342" y="10646"/>
                  </a:cubicBezTo>
                  <a:cubicBezTo>
                    <a:pt x="10342" y="10499"/>
                    <a:pt x="10342" y="10431"/>
                    <a:pt x="10689" y="10148"/>
                  </a:cubicBezTo>
                  <a:cubicBezTo>
                    <a:pt x="11138" y="9780"/>
                    <a:pt x="11386" y="9295"/>
                    <a:pt x="11386" y="8784"/>
                  </a:cubicBezTo>
                  <a:cubicBezTo>
                    <a:pt x="11386" y="8342"/>
                    <a:pt x="11262" y="7947"/>
                    <a:pt x="11050" y="7659"/>
                  </a:cubicBezTo>
                  <a:lnTo>
                    <a:pt x="11238" y="7659"/>
                  </a:lnTo>
                  <a:lnTo>
                    <a:pt x="12276" y="6873"/>
                  </a:lnTo>
                  <a:lnTo>
                    <a:pt x="9463" y="6873"/>
                  </a:lnTo>
                  <a:cubicBezTo>
                    <a:pt x="8335" y="6873"/>
                    <a:pt x="7345" y="7759"/>
                    <a:pt x="7345" y="8769"/>
                  </a:cubicBezTo>
                  <a:cubicBezTo>
                    <a:pt x="7345" y="9812"/>
                    <a:pt x="8109" y="10605"/>
                    <a:pt x="9137" y="10648"/>
                  </a:cubicBezTo>
                  <a:cubicBezTo>
                    <a:pt x="9121" y="10722"/>
                    <a:pt x="9113" y="10795"/>
                    <a:pt x="9113" y="10868"/>
                  </a:cubicBezTo>
                  <a:cubicBezTo>
                    <a:pt x="9113" y="11018"/>
                    <a:pt x="9147" y="11162"/>
                    <a:pt x="9216" y="11300"/>
                  </a:cubicBezTo>
                  <a:cubicBezTo>
                    <a:pt x="7943" y="11309"/>
                    <a:pt x="6870" y="12161"/>
                    <a:pt x="6870" y="13167"/>
                  </a:cubicBezTo>
                  <a:cubicBezTo>
                    <a:pt x="6870" y="14071"/>
                    <a:pt x="7903" y="14727"/>
                    <a:pt x="9325" y="14727"/>
                  </a:cubicBezTo>
                  <a:cubicBezTo>
                    <a:pt x="10861" y="14727"/>
                    <a:pt x="11690" y="13766"/>
                    <a:pt x="11690" y="12860"/>
                  </a:cubicBezTo>
                  <a:cubicBezTo>
                    <a:pt x="11690" y="12108"/>
                    <a:pt x="11459" y="11656"/>
                    <a:pt x="10838" y="11196"/>
                  </a:cubicBezTo>
                  <a:moveTo>
                    <a:pt x="10800" y="20618"/>
                  </a:move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8"/>
                    <a:pt x="5378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11" name="Line"/>
            <p:cNvSpPr/>
            <p:nvPr/>
          </p:nvSpPr>
          <p:spPr>
            <a:xfrm>
              <a:off x="1916369" y="127000"/>
              <a:ext cx="699236" cy="0"/>
            </a:xfrm>
            <a:prstGeom prst="line">
              <a:avLst/>
            </a:prstGeom>
            <a:noFill/>
            <a:ln w="12700" cap="flat">
              <a:solidFill>
                <a:srgbClr val="DCE0E6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sp>
        <p:nvSpPr>
          <p:cNvPr id="2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292B31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9143998" y="1270000"/>
            <a:ext cx="13970001" cy="11176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</p:spPr>
        <p:txBody>
          <a:bodyPr/>
          <a:lstStyle>
            <a:lvl1pPr algn="l">
              <a:defRPr sz="2400"/>
            </a:lvl1pPr>
          </a:lstStyle>
          <a:p>
            <a:r>
              <a:rPr lang="en-US"/>
              <a:t>Drag To Upload Image</a:t>
            </a:r>
          </a:p>
        </p:txBody>
      </p:sp>
      <p:pic>
        <p:nvPicPr>
          <p:cNvPr id="18" name="capitan logo_white.png" descr="capitan logo_white.png">
            <a:extLst>
              <a:ext uri="{FF2B5EF4-FFF2-40B4-BE49-F238E27FC236}">
                <a16:creationId xmlns:a16="http://schemas.microsoft.com/office/drawing/2014/main" id="{C3C00B2C-BCF8-436E-9369-E5388B14A41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2153576" y="1782762"/>
            <a:ext cx="1524001" cy="621197"/>
          </a:xfrm>
          <a:prstGeom prst="rect">
            <a:avLst/>
          </a:prstGeom>
          <a:ln w="12700">
            <a:miter lim="400000"/>
          </a:ln>
        </p:spPr>
      </p:pic>
      <p:sp>
        <p:nvSpPr>
          <p:cNvPr id="19" name="Creative concept series v1">
            <a:extLst>
              <a:ext uri="{FF2B5EF4-FFF2-40B4-BE49-F238E27FC236}">
                <a16:creationId xmlns:a16="http://schemas.microsoft.com/office/drawing/2014/main" id="{C6085B29-FDE6-44DC-96B5-6E959C477B6B}"/>
              </a:ext>
            </a:extLst>
          </p:cNvPr>
          <p:cNvSpPr txBox="1"/>
          <p:nvPr userDrawn="1"/>
        </p:nvSpPr>
        <p:spPr>
          <a:xfrm>
            <a:off x="4032468" y="1966360"/>
            <a:ext cx="5263932" cy="3311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50000"/>
              </a:lnSpc>
              <a:defRPr sz="1600" b="0">
                <a:solidFill>
                  <a:srgbClr val="F6F9FF"/>
                </a:solidFill>
                <a:latin typeface="Aileron Light"/>
                <a:ea typeface="Aileron Light"/>
                <a:cs typeface="Aileron Light"/>
                <a:sym typeface="Aileron Light"/>
              </a:defRPr>
            </a:lvl1pPr>
          </a:lstStyle>
          <a:p>
            <a:r>
              <a:rPr dirty="0">
                <a:latin typeface="Roboto Light" pitchFamily="2" charset="0"/>
                <a:ea typeface="Roboto Light" pitchFamily="2" charset="0"/>
              </a:rPr>
              <a:t>Creative concept series v1</a:t>
            </a:r>
          </a:p>
        </p:txBody>
      </p:sp>
      <p:sp>
        <p:nvSpPr>
          <p:cNvPr id="20" name="Next Slide">
            <a:extLst>
              <a:ext uri="{FF2B5EF4-FFF2-40B4-BE49-F238E27FC236}">
                <a16:creationId xmlns:a16="http://schemas.microsoft.com/office/drawing/2014/main" id="{3483D7CA-FC1B-4AB0-9A52-B6B1319EC3B5}"/>
              </a:ext>
            </a:extLst>
          </p:cNvPr>
          <p:cNvSpPr txBox="1"/>
          <p:nvPr userDrawn="1"/>
        </p:nvSpPr>
        <p:spPr>
          <a:xfrm>
            <a:off x="2155646" y="11683669"/>
            <a:ext cx="1722933" cy="3311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50000"/>
              </a:lnSpc>
              <a:defRPr sz="1600" b="0">
                <a:solidFill>
                  <a:srgbClr val="F6F9FF"/>
                </a:solidFill>
                <a:latin typeface="Aileron Light"/>
                <a:ea typeface="Aileron Light"/>
                <a:cs typeface="Aileron Light"/>
                <a:sym typeface="Aileron Light"/>
              </a:defRPr>
            </a:lvl1pPr>
          </a:lstStyle>
          <a:p>
            <a:r>
              <a:rPr dirty="0">
                <a:latin typeface="Roboto Light" pitchFamily="2" charset="0"/>
                <a:ea typeface="Roboto Light" pitchFamily="2" charset="0"/>
              </a:rPr>
              <a:t>Next Slide</a:t>
            </a:r>
          </a:p>
        </p:txBody>
      </p:sp>
      <p:sp>
        <p:nvSpPr>
          <p:cNvPr id="22" name="Line">
            <a:extLst>
              <a:ext uri="{FF2B5EF4-FFF2-40B4-BE49-F238E27FC236}">
                <a16:creationId xmlns:a16="http://schemas.microsoft.com/office/drawing/2014/main" id="{DE7EBBB7-7304-45C4-9DFC-420AE8FEB22D}"/>
              </a:ext>
            </a:extLst>
          </p:cNvPr>
          <p:cNvSpPr/>
          <p:nvPr userDrawn="1"/>
        </p:nvSpPr>
        <p:spPr>
          <a:xfrm>
            <a:off x="1270000" y="11810670"/>
            <a:ext cx="703580" cy="0"/>
          </a:xfrm>
          <a:prstGeom prst="line">
            <a:avLst/>
          </a:prstGeom>
          <a:ln w="12700">
            <a:solidFill>
              <a:srgbClr val="F6F9FF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30902749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ackground Styl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Rectangle"/>
          <p:cNvSpPr/>
          <p:nvPr/>
        </p:nvSpPr>
        <p:spPr>
          <a:xfrm>
            <a:off x="6702114" y="0"/>
            <a:ext cx="17681886" cy="13716000"/>
          </a:xfrm>
          <a:prstGeom prst="rect">
            <a:avLst/>
          </a:prstGeom>
          <a:solidFill>
            <a:srgbClr val="6CC9D5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21" name="Rectangle"/>
          <p:cNvSpPr/>
          <p:nvPr/>
        </p:nvSpPr>
        <p:spPr>
          <a:xfrm>
            <a:off x="1270000" y="1267750"/>
            <a:ext cx="21844000" cy="11180500"/>
          </a:xfrm>
          <a:prstGeom prst="rect">
            <a:avLst/>
          </a:prstGeom>
          <a:solidFill>
            <a:srgbClr val="F6F9FF"/>
          </a:solidFill>
          <a:ln w="12700">
            <a:miter lim="400000"/>
          </a:ln>
          <a:effectLst>
            <a:outerShdw blurRad="254000" dist="25400" dir="2700000" rotWithShape="0">
              <a:srgbClr val="1F2125">
                <a:alpha val="15000"/>
              </a:srgbClr>
            </a:outerShdw>
          </a:effectLst>
        </p:spPr>
        <p:txBody>
          <a:bodyPr lIns="0" tIns="0" rIns="0" bIns="0" anchor="ctr"/>
          <a:lstStyle/>
          <a:p>
            <a:pPr>
              <a:defRPr sz="3200" b="0">
                <a:solidFill>
                  <a:srgbClr val="E8ECF2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grpSp>
        <p:nvGrpSpPr>
          <p:cNvPr id="233" name="Group"/>
          <p:cNvGrpSpPr/>
          <p:nvPr/>
        </p:nvGrpSpPr>
        <p:grpSpPr>
          <a:xfrm>
            <a:off x="20498395" y="11683669"/>
            <a:ext cx="2615605" cy="254001"/>
            <a:chOff x="0" y="0"/>
            <a:chExt cx="2615604" cy="254000"/>
          </a:xfrm>
        </p:grpSpPr>
        <p:sp>
          <p:nvSpPr>
            <p:cNvPr id="228" name="Shape"/>
            <p:cNvSpPr/>
            <p:nvPr/>
          </p:nvSpPr>
          <p:spPr>
            <a:xfrm>
              <a:off x="474133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5929" y="7018"/>
                  </a:moveTo>
                  <a:cubicBezTo>
                    <a:pt x="15539" y="7246"/>
                    <a:pt x="15108" y="7411"/>
                    <a:pt x="14650" y="7500"/>
                  </a:cubicBezTo>
                  <a:cubicBezTo>
                    <a:pt x="14282" y="7114"/>
                    <a:pt x="13759" y="6874"/>
                    <a:pt x="13179" y="6874"/>
                  </a:cubicBezTo>
                  <a:cubicBezTo>
                    <a:pt x="12067" y="6874"/>
                    <a:pt x="11165" y="7762"/>
                    <a:pt x="11165" y="8856"/>
                  </a:cubicBezTo>
                  <a:cubicBezTo>
                    <a:pt x="11165" y="9011"/>
                    <a:pt x="11183" y="9162"/>
                    <a:pt x="11217" y="9308"/>
                  </a:cubicBezTo>
                  <a:cubicBezTo>
                    <a:pt x="9543" y="9225"/>
                    <a:pt x="8059" y="8436"/>
                    <a:pt x="7065" y="7236"/>
                  </a:cubicBezTo>
                  <a:cubicBezTo>
                    <a:pt x="6892" y="7530"/>
                    <a:pt x="6793" y="7869"/>
                    <a:pt x="6793" y="8233"/>
                  </a:cubicBezTo>
                  <a:cubicBezTo>
                    <a:pt x="6793" y="8921"/>
                    <a:pt x="7148" y="9528"/>
                    <a:pt x="7689" y="9883"/>
                  </a:cubicBezTo>
                  <a:cubicBezTo>
                    <a:pt x="7359" y="9873"/>
                    <a:pt x="7048" y="9784"/>
                    <a:pt x="6776" y="9635"/>
                  </a:cubicBezTo>
                  <a:cubicBezTo>
                    <a:pt x="6776" y="9644"/>
                    <a:pt x="6776" y="9651"/>
                    <a:pt x="6776" y="9660"/>
                  </a:cubicBezTo>
                  <a:cubicBezTo>
                    <a:pt x="6776" y="10621"/>
                    <a:pt x="7471" y="11422"/>
                    <a:pt x="8392" y="11604"/>
                  </a:cubicBezTo>
                  <a:cubicBezTo>
                    <a:pt x="8223" y="11650"/>
                    <a:pt x="8045" y="11673"/>
                    <a:pt x="7861" y="11673"/>
                  </a:cubicBezTo>
                  <a:cubicBezTo>
                    <a:pt x="7732" y="11673"/>
                    <a:pt x="7605" y="11661"/>
                    <a:pt x="7483" y="11638"/>
                  </a:cubicBezTo>
                  <a:cubicBezTo>
                    <a:pt x="7739" y="12426"/>
                    <a:pt x="8483" y="12999"/>
                    <a:pt x="9364" y="13015"/>
                  </a:cubicBezTo>
                  <a:cubicBezTo>
                    <a:pt x="8674" y="13547"/>
                    <a:pt x="7806" y="13863"/>
                    <a:pt x="6862" y="13863"/>
                  </a:cubicBezTo>
                  <a:cubicBezTo>
                    <a:pt x="6699" y="13863"/>
                    <a:pt x="6540" y="13855"/>
                    <a:pt x="6382" y="13837"/>
                  </a:cubicBezTo>
                  <a:cubicBezTo>
                    <a:pt x="7274" y="14398"/>
                    <a:pt x="8332" y="14727"/>
                    <a:pt x="9470" y="14727"/>
                  </a:cubicBezTo>
                  <a:cubicBezTo>
                    <a:pt x="13175" y="14727"/>
                    <a:pt x="15201" y="11706"/>
                    <a:pt x="15201" y="9086"/>
                  </a:cubicBezTo>
                  <a:cubicBezTo>
                    <a:pt x="15201" y="9000"/>
                    <a:pt x="15199" y="8915"/>
                    <a:pt x="15195" y="8830"/>
                  </a:cubicBezTo>
                  <a:cubicBezTo>
                    <a:pt x="15588" y="8550"/>
                    <a:pt x="15930" y="8201"/>
                    <a:pt x="16200" y="7804"/>
                  </a:cubicBezTo>
                  <a:cubicBezTo>
                    <a:pt x="15839" y="7961"/>
                    <a:pt x="15451" y="8067"/>
                    <a:pt x="15043" y="8115"/>
                  </a:cubicBezTo>
                  <a:cubicBezTo>
                    <a:pt x="15459" y="7870"/>
                    <a:pt x="15778" y="7482"/>
                    <a:pt x="15929" y="7018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29" name="Shape"/>
            <p:cNvSpPr/>
            <p:nvPr/>
          </p:nvSpPr>
          <p:spPr>
            <a:xfrm>
              <a:off x="0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76" y="8468"/>
                  </a:moveTo>
                  <a:cubicBezTo>
                    <a:pt x="11776" y="8071"/>
                    <a:pt x="11817" y="7858"/>
                    <a:pt x="12428" y="7858"/>
                  </a:cubicBezTo>
                  <a:lnTo>
                    <a:pt x="13244" y="7858"/>
                  </a:lnTo>
                  <a:lnTo>
                    <a:pt x="13244" y="6381"/>
                  </a:lnTo>
                  <a:lnTo>
                    <a:pt x="11938" y="6381"/>
                  </a:lnTo>
                  <a:cubicBezTo>
                    <a:pt x="10369" y="6381"/>
                    <a:pt x="9816" y="7120"/>
                    <a:pt x="9816" y="8363"/>
                  </a:cubicBezTo>
                  <a:lnTo>
                    <a:pt x="9816" y="9322"/>
                  </a:lnTo>
                  <a:lnTo>
                    <a:pt x="8837" y="9322"/>
                  </a:lnTo>
                  <a:lnTo>
                    <a:pt x="8837" y="10800"/>
                  </a:lnTo>
                  <a:lnTo>
                    <a:pt x="9816" y="10800"/>
                  </a:lnTo>
                  <a:lnTo>
                    <a:pt x="9816" y="15219"/>
                  </a:lnTo>
                  <a:lnTo>
                    <a:pt x="11774" y="15219"/>
                  </a:lnTo>
                  <a:lnTo>
                    <a:pt x="11774" y="10800"/>
                  </a:lnTo>
                  <a:lnTo>
                    <a:pt x="13081" y="10800"/>
                  </a:lnTo>
                  <a:lnTo>
                    <a:pt x="13254" y="9322"/>
                  </a:lnTo>
                  <a:lnTo>
                    <a:pt x="11774" y="9322"/>
                  </a:lnTo>
                  <a:cubicBezTo>
                    <a:pt x="11774" y="9322"/>
                    <a:pt x="11776" y="8468"/>
                    <a:pt x="11776" y="8468"/>
                  </a:cubicBezTo>
                  <a:close/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30" name="Shape"/>
            <p:cNvSpPr/>
            <p:nvPr/>
          </p:nvSpPr>
          <p:spPr>
            <a:xfrm>
              <a:off x="948267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moveTo>
                    <a:pt x="10672" y="6382"/>
                  </a:moveTo>
                  <a:cubicBezTo>
                    <a:pt x="10464" y="6409"/>
                    <a:pt x="10255" y="6435"/>
                    <a:pt x="10045" y="6460"/>
                  </a:cubicBezTo>
                  <a:cubicBezTo>
                    <a:pt x="9652" y="6558"/>
                    <a:pt x="9223" y="6650"/>
                    <a:pt x="8905" y="6836"/>
                  </a:cubicBezTo>
                  <a:cubicBezTo>
                    <a:pt x="8055" y="7333"/>
                    <a:pt x="7467" y="7913"/>
                    <a:pt x="7073" y="8856"/>
                  </a:cubicBezTo>
                  <a:cubicBezTo>
                    <a:pt x="7009" y="9009"/>
                    <a:pt x="7007" y="9157"/>
                    <a:pt x="6960" y="9326"/>
                  </a:cubicBezTo>
                  <a:cubicBezTo>
                    <a:pt x="6658" y="10425"/>
                    <a:pt x="7194" y="11563"/>
                    <a:pt x="7844" y="11956"/>
                  </a:cubicBezTo>
                  <a:cubicBezTo>
                    <a:pt x="7969" y="12032"/>
                    <a:pt x="8254" y="12166"/>
                    <a:pt x="8358" y="11987"/>
                  </a:cubicBezTo>
                  <a:cubicBezTo>
                    <a:pt x="8416" y="11889"/>
                    <a:pt x="8403" y="11758"/>
                    <a:pt x="8439" y="11643"/>
                  </a:cubicBezTo>
                  <a:cubicBezTo>
                    <a:pt x="8462" y="11568"/>
                    <a:pt x="8536" y="11425"/>
                    <a:pt x="8519" y="11330"/>
                  </a:cubicBezTo>
                  <a:cubicBezTo>
                    <a:pt x="8490" y="11170"/>
                    <a:pt x="8318" y="11068"/>
                    <a:pt x="8246" y="10939"/>
                  </a:cubicBezTo>
                  <a:cubicBezTo>
                    <a:pt x="8099" y="10677"/>
                    <a:pt x="8092" y="10444"/>
                    <a:pt x="8020" y="10093"/>
                  </a:cubicBezTo>
                  <a:cubicBezTo>
                    <a:pt x="8026" y="10046"/>
                    <a:pt x="8031" y="9999"/>
                    <a:pt x="8037" y="9952"/>
                  </a:cubicBezTo>
                  <a:cubicBezTo>
                    <a:pt x="8058" y="9559"/>
                    <a:pt x="8124" y="9276"/>
                    <a:pt x="8246" y="8997"/>
                  </a:cubicBezTo>
                  <a:cubicBezTo>
                    <a:pt x="8601" y="8177"/>
                    <a:pt x="9172" y="7720"/>
                    <a:pt x="10094" y="7447"/>
                  </a:cubicBezTo>
                  <a:cubicBezTo>
                    <a:pt x="10300" y="7386"/>
                    <a:pt x="10882" y="7288"/>
                    <a:pt x="11187" y="7353"/>
                  </a:cubicBezTo>
                  <a:cubicBezTo>
                    <a:pt x="11369" y="7385"/>
                    <a:pt x="11551" y="7415"/>
                    <a:pt x="11733" y="7447"/>
                  </a:cubicBezTo>
                  <a:cubicBezTo>
                    <a:pt x="12393" y="7655"/>
                    <a:pt x="12874" y="8038"/>
                    <a:pt x="13131" y="8637"/>
                  </a:cubicBezTo>
                  <a:cubicBezTo>
                    <a:pt x="13292" y="9010"/>
                    <a:pt x="13339" y="9724"/>
                    <a:pt x="13227" y="10203"/>
                  </a:cubicBezTo>
                  <a:cubicBezTo>
                    <a:pt x="13174" y="10429"/>
                    <a:pt x="13183" y="10624"/>
                    <a:pt x="13115" y="10829"/>
                  </a:cubicBezTo>
                  <a:cubicBezTo>
                    <a:pt x="12865" y="11589"/>
                    <a:pt x="12498" y="12293"/>
                    <a:pt x="11668" y="12488"/>
                  </a:cubicBezTo>
                  <a:cubicBezTo>
                    <a:pt x="11121" y="12618"/>
                    <a:pt x="10711" y="12284"/>
                    <a:pt x="10576" y="11941"/>
                  </a:cubicBezTo>
                  <a:cubicBezTo>
                    <a:pt x="10538" y="11846"/>
                    <a:pt x="10474" y="11677"/>
                    <a:pt x="10512" y="11518"/>
                  </a:cubicBezTo>
                  <a:cubicBezTo>
                    <a:pt x="10656" y="10901"/>
                    <a:pt x="10865" y="10349"/>
                    <a:pt x="11026" y="9733"/>
                  </a:cubicBezTo>
                  <a:cubicBezTo>
                    <a:pt x="11179" y="9146"/>
                    <a:pt x="10888" y="8683"/>
                    <a:pt x="10431" y="8575"/>
                  </a:cubicBezTo>
                  <a:cubicBezTo>
                    <a:pt x="9863" y="8439"/>
                    <a:pt x="9424" y="8966"/>
                    <a:pt x="9274" y="9310"/>
                  </a:cubicBezTo>
                  <a:cubicBezTo>
                    <a:pt x="9155" y="9584"/>
                    <a:pt x="9083" y="10089"/>
                    <a:pt x="9177" y="10453"/>
                  </a:cubicBezTo>
                  <a:cubicBezTo>
                    <a:pt x="9207" y="10569"/>
                    <a:pt x="9347" y="10878"/>
                    <a:pt x="9322" y="10986"/>
                  </a:cubicBezTo>
                  <a:cubicBezTo>
                    <a:pt x="9213" y="11462"/>
                    <a:pt x="9088" y="11974"/>
                    <a:pt x="8953" y="12442"/>
                  </a:cubicBezTo>
                  <a:cubicBezTo>
                    <a:pt x="8812" y="12929"/>
                    <a:pt x="8736" y="13427"/>
                    <a:pt x="8599" y="13898"/>
                  </a:cubicBezTo>
                  <a:cubicBezTo>
                    <a:pt x="8536" y="14114"/>
                    <a:pt x="8539" y="14346"/>
                    <a:pt x="8487" y="14571"/>
                  </a:cubicBezTo>
                  <a:lnTo>
                    <a:pt x="8487" y="14900"/>
                  </a:lnTo>
                  <a:cubicBezTo>
                    <a:pt x="8440" y="15108"/>
                    <a:pt x="8475" y="15478"/>
                    <a:pt x="8519" y="15683"/>
                  </a:cubicBezTo>
                  <a:cubicBezTo>
                    <a:pt x="8547" y="15815"/>
                    <a:pt x="8502" y="15978"/>
                    <a:pt x="8567" y="16074"/>
                  </a:cubicBezTo>
                  <a:cubicBezTo>
                    <a:pt x="8568" y="16144"/>
                    <a:pt x="8577" y="16160"/>
                    <a:pt x="8599" y="16200"/>
                  </a:cubicBezTo>
                  <a:cubicBezTo>
                    <a:pt x="8800" y="16194"/>
                    <a:pt x="9078" y="15665"/>
                    <a:pt x="9177" y="15511"/>
                  </a:cubicBezTo>
                  <a:cubicBezTo>
                    <a:pt x="9369" y="15216"/>
                    <a:pt x="9546" y="14901"/>
                    <a:pt x="9692" y="14556"/>
                  </a:cubicBezTo>
                  <a:cubicBezTo>
                    <a:pt x="9823" y="14245"/>
                    <a:pt x="9844" y="13901"/>
                    <a:pt x="9949" y="13569"/>
                  </a:cubicBezTo>
                  <a:cubicBezTo>
                    <a:pt x="10025" y="13329"/>
                    <a:pt x="10133" y="13049"/>
                    <a:pt x="10158" y="12786"/>
                  </a:cubicBezTo>
                  <a:lnTo>
                    <a:pt x="10174" y="12786"/>
                  </a:lnTo>
                  <a:cubicBezTo>
                    <a:pt x="10216" y="12930"/>
                    <a:pt x="10367" y="13035"/>
                    <a:pt x="10480" y="13115"/>
                  </a:cubicBezTo>
                  <a:cubicBezTo>
                    <a:pt x="10833" y="13367"/>
                    <a:pt x="11441" y="13600"/>
                    <a:pt x="12102" y="13444"/>
                  </a:cubicBezTo>
                  <a:cubicBezTo>
                    <a:pt x="12850" y="13267"/>
                    <a:pt x="13446" y="12916"/>
                    <a:pt x="13838" y="12394"/>
                  </a:cubicBezTo>
                  <a:cubicBezTo>
                    <a:pt x="14127" y="12011"/>
                    <a:pt x="14345" y="11567"/>
                    <a:pt x="14513" y="11064"/>
                  </a:cubicBezTo>
                  <a:cubicBezTo>
                    <a:pt x="14596" y="10817"/>
                    <a:pt x="14613" y="10543"/>
                    <a:pt x="14674" y="10281"/>
                  </a:cubicBezTo>
                  <a:cubicBezTo>
                    <a:pt x="14827" y="9624"/>
                    <a:pt x="14623" y="8833"/>
                    <a:pt x="14433" y="8402"/>
                  </a:cubicBezTo>
                  <a:cubicBezTo>
                    <a:pt x="13856" y="7098"/>
                    <a:pt x="12630" y="6354"/>
                    <a:pt x="10672" y="6382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31" name="Shape"/>
            <p:cNvSpPr/>
            <p:nvPr/>
          </p:nvSpPr>
          <p:spPr>
            <a:xfrm>
              <a:off x="1422400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725" y="7359"/>
                  </a:moveTo>
                  <a:lnTo>
                    <a:pt x="13743" y="7359"/>
                  </a:lnTo>
                  <a:lnTo>
                    <a:pt x="13743" y="8833"/>
                  </a:lnTo>
                  <a:lnTo>
                    <a:pt x="12265" y="8833"/>
                  </a:lnTo>
                  <a:lnTo>
                    <a:pt x="12265" y="9816"/>
                  </a:lnTo>
                  <a:lnTo>
                    <a:pt x="13743" y="9816"/>
                  </a:lnTo>
                  <a:lnTo>
                    <a:pt x="13743" y="11283"/>
                  </a:lnTo>
                  <a:lnTo>
                    <a:pt x="14725" y="11283"/>
                  </a:lnTo>
                  <a:lnTo>
                    <a:pt x="14725" y="9816"/>
                  </a:lnTo>
                  <a:lnTo>
                    <a:pt x="16205" y="9816"/>
                  </a:lnTo>
                  <a:lnTo>
                    <a:pt x="16205" y="8833"/>
                  </a:lnTo>
                  <a:lnTo>
                    <a:pt x="14725" y="8833"/>
                  </a:lnTo>
                  <a:cubicBezTo>
                    <a:pt x="14725" y="8833"/>
                    <a:pt x="14725" y="7359"/>
                    <a:pt x="14725" y="7359"/>
                  </a:cubicBezTo>
                  <a:close/>
                  <a:moveTo>
                    <a:pt x="9321" y="13946"/>
                  </a:moveTo>
                  <a:cubicBezTo>
                    <a:pt x="8620" y="13946"/>
                    <a:pt x="8071" y="13495"/>
                    <a:pt x="8071" y="12919"/>
                  </a:cubicBezTo>
                  <a:cubicBezTo>
                    <a:pt x="8071" y="12392"/>
                    <a:pt x="8713" y="11929"/>
                    <a:pt x="9446" y="11929"/>
                  </a:cubicBezTo>
                  <a:lnTo>
                    <a:pt x="9446" y="11723"/>
                  </a:lnTo>
                  <a:lnTo>
                    <a:pt x="9447" y="11723"/>
                  </a:lnTo>
                  <a:lnTo>
                    <a:pt x="9465" y="11929"/>
                  </a:lnTo>
                  <a:cubicBezTo>
                    <a:pt x="9624" y="11930"/>
                    <a:pt x="9777" y="11954"/>
                    <a:pt x="9922" y="12000"/>
                  </a:cubicBezTo>
                  <a:lnTo>
                    <a:pt x="10067" y="12104"/>
                  </a:lnTo>
                  <a:cubicBezTo>
                    <a:pt x="10440" y="12371"/>
                    <a:pt x="10637" y="12521"/>
                    <a:pt x="10695" y="12764"/>
                  </a:cubicBezTo>
                  <a:cubicBezTo>
                    <a:pt x="10710" y="12827"/>
                    <a:pt x="10717" y="12891"/>
                    <a:pt x="10717" y="12954"/>
                  </a:cubicBezTo>
                  <a:cubicBezTo>
                    <a:pt x="10717" y="13612"/>
                    <a:pt x="10247" y="13946"/>
                    <a:pt x="9321" y="13946"/>
                  </a:cubicBezTo>
                  <a:moveTo>
                    <a:pt x="8542" y="8739"/>
                  </a:moveTo>
                  <a:cubicBezTo>
                    <a:pt x="8495" y="8362"/>
                    <a:pt x="8574" y="8014"/>
                    <a:pt x="8754" y="7806"/>
                  </a:cubicBezTo>
                  <a:cubicBezTo>
                    <a:pt x="8864" y="7680"/>
                    <a:pt x="9006" y="7613"/>
                    <a:pt x="9164" y="7613"/>
                  </a:cubicBezTo>
                  <a:lnTo>
                    <a:pt x="9164" y="7409"/>
                  </a:lnTo>
                  <a:lnTo>
                    <a:pt x="9182" y="7613"/>
                  </a:lnTo>
                  <a:cubicBezTo>
                    <a:pt x="9653" y="7628"/>
                    <a:pt x="10105" y="8185"/>
                    <a:pt x="10189" y="8855"/>
                  </a:cubicBezTo>
                  <a:cubicBezTo>
                    <a:pt x="10237" y="9239"/>
                    <a:pt x="10155" y="9596"/>
                    <a:pt x="9970" y="9809"/>
                  </a:cubicBezTo>
                  <a:cubicBezTo>
                    <a:pt x="9860" y="9935"/>
                    <a:pt x="9722" y="10002"/>
                    <a:pt x="9550" y="10001"/>
                  </a:cubicBezTo>
                  <a:lnTo>
                    <a:pt x="9549" y="10001"/>
                  </a:lnTo>
                  <a:cubicBezTo>
                    <a:pt x="9087" y="9988"/>
                    <a:pt x="8626" y="9409"/>
                    <a:pt x="8542" y="8739"/>
                  </a:cubicBezTo>
                  <a:moveTo>
                    <a:pt x="10838" y="11196"/>
                  </a:moveTo>
                  <a:cubicBezTo>
                    <a:pt x="10586" y="11009"/>
                    <a:pt x="10351" y="10732"/>
                    <a:pt x="10342" y="10646"/>
                  </a:cubicBezTo>
                  <a:cubicBezTo>
                    <a:pt x="10342" y="10499"/>
                    <a:pt x="10342" y="10431"/>
                    <a:pt x="10689" y="10148"/>
                  </a:cubicBezTo>
                  <a:cubicBezTo>
                    <a:pt x="11138" y="9780"/>
                    <a:pt x="11386" y="9295"/>
                    <a:pt x="11386" y="8784"/>
                  </a:cubicBezTo>
                  <a:cubicBezTo>
                    <a:pt x="11386" y="8342"/>
                    <a:pt x="11262" y="7947"/>
                    <a:pt x="11050" y="7659"/>
                  </a:cubicBezTo>
                  <a:lnTo>
                    <a:pt x="11238" y="7659"/>
                  </a:lnTo>
                  <a:lnTo>
                    <a:pt x="12276" y="6873"/>
                  </a:lnTo>
                  <a:lnTo>
                    <a:pt x="9463" y="6873"/>
                  </a:lnTo>
                  <a:cubicBezTo>
                    <a:pt x="8335" y="6873"/>
                    <a:pt x="7345" y="7759"/>
                    <a:pt x="7345" y="8769"/>
                  </a:cubicBezTo>
                  <a:cubicBezTo>
                    <a:pt x="7345" y="9812"/>
                    <a:pt x="8109" y="10605"/>
                    <a:pt x="9137" y="10648"/>
                  </a:cubicBezTo>
                  <a:cubicBezTo>
                    <a:pt x="9121" y="10722"/>
                    <a:pt x="9113" y="10795"/>
                    <a:pt x="9113" y="10868"/>
                  </a:cubicBezTo>
                  <a:cubicBezTo>
                    <a:pt x="9113" y="11018"/>
                    <a:pt x="9147" y="11162"/>
                    <a:pt x="9216" y="11300"/>
                  </a:cubicBezTo>
                  <a:cubicBezTo>
                    <a:pt x="7943" y="11309"/>
                    <a:pt x="6870" y="12161"/>
                    <a:pt x="6870" y="13167"/>
                  </a:cubicBezTo>
                  <a:cubicBezTo>
                    <a:pt x="6870" y="14071"/>
                    <a:pt x="7903" y="14727"/>
                    <a:pt x="9325" y="14727"/>
                  </a:cubicBezTo>
                  <a:cubicBezTo>
                    <a:pt x="10861" y="14727"/>
                    <a:pt x="11690" y="13766"/>
                    <a:pt x="11690" y="12860"/>
                  </a:cubicBezTo>
                  <a:cubicBezTo>
                    <a:pt x="11690" y="12108"/>
                    <a:pt x="11459" y="11656"/>
                    <a:pt x="10838" y="11196"/>
                  </a:cubicBezTo>
                  <a:moveTo>
                    <a:pt x="10800" y="20618"/>
                  </a:move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8"/>
                    <a:pt x="5378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32" name="Line"/>
            <p:cNvSpPr/>
            <p:nvPr/>
          </p:nvSpPr>
          <p:spPr>
            <a:xfrm>
              <a:off x="1916369" y="127000"/>
              <a:ext cx="699236" cy="0"/>
            </a:xfrm>
            <a:prstGeom prst="line">
              <a:avLst/>
            </a:prstGeom>
            <a:noFill/>
            <a:ln w="12700" cap="flat">
              <a:solidFill>
                <a:srgbClr val="DCE0E6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sp>
        <p:nvSpPr>
          <p:cNvPr id="23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7" name="Creative concept series v1">
            <a:extLst>
              <a:ext uri="{FF2B5EF4-FFF2-40B4-BE49-F238E27FC236}">
                <a16:creationId xmlns:a16="http://schemas.microsoft.com/office/drawing/2014/main" id="{264560CF-4DA3-43A2-8D61-258DAD9D6856}"/>
              </a:ext>
            </a:extLst>
          </p:cNvPr>
          <p:cNvSpPr txBox="1"/>
          <p:nvPr userDrawn="1"/>
        </p:nvSpPr>
        <p:spPr>
          <a:xfrm>
            <a:off x="4032468" y="1966360"/>
            <a:ext cx="4799112" cy="3311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lvl1pPr>
          </a:lstStyle>
          <a:p>
            <a:r>
              <a:rPr dirty="0">
                <a:latin typeface="Roboto Light" pitchFamily="2" charset="0"/>
                <a:ea typeface="Roboto Light" pitchFamily="2" charset="0"/>
              </a:rPr>
              <a:t>Creative concept series v1</a:t>
            </a:r>
          </a:p>
        </p:txBody>
      </p:sp>
      <p:pic>
        <p:nvPicPr>
          <p:cNvPr id="18" name="capitan logo_black.png" descr="capitan logo_black.png">
            <a:extLst>
              <a:ext uri="{FF2B5EF4-FFF2-40B4-BE49-F238E27FC236}">
                <a16:creationId xmlns:a16="http://schemas.microsoft.com/office/drawing/2014/main" id="{4A828B3C-F6B3-4BB5-A236-F5672AF911D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2153576" y="1782762"/>
            <a:ext cx="1524001" cy="621197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9" name="Group">
            <a:extLst>
              <a:ext uri="{FF2B5EF4-FFF2-40B4-BE49-F238E27FC236}">
                <a16:creationId xmlns:a16="http://schemas.microsoft.com/office/drawing/2014/main" id="{8742D2A0-7938-4781-BCAF-98132589158A}"/>
              </a:ext>
            </a:extLst>
          </p:cNvPr>
          <p:cNvGrpSpPr/>
          <p:nvPr userDrawn="1"/>
        </p:nvGrpSpPr>
        <p:grpSpPr>
          <a:xfrm>
            <a:off x="1270000" y="11683669"/>
            <a:ext cx="2129815" cy="331116"/>
            <a:chOff x="0" y="0"/>
            <a:chExt cx="2129814" cy="331115"/>
          </a:xfrm>
        </p:grpSpPr>
        <p:sp>
          <p:nvSpPr>
            <p:cNvPr id="20" name="Next Slide">
              <a:extLst>
                <a:ext uri="{FF2B5EF4-FFF2-40B4-BE49-F238E27FC236}">
                  <a16:creationId xmlns:a16="http://schemas.microsoft.com/office/drawing/2014/main" id="{717039B6-0860-4941-9CE9-8A6C0CE0BA9D}"/>
                </a:ext>
              </a:extLst>
            </p:cNvPr>
            <p:cNvSpPr txBox="1"/>
            <p:nvPr/>
          </p:nvSpPr>
          <p:spPr>
            <a:xfrm>
              <a:off x="885646" y="0"/>
              <a:ext cx="1244168" cy="3311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>
                <a:lnSpc>
                  <a:spcPct val="150000"/>
                </a:lnSpc>
                <a:defRPr sz="1600" b="0">
                  <a:solidFill>
                    <a:srgbClr val="677180"/>
                  </a:solidFill>
                  <a:latin typeface="Aileron Light"/>
                  <a:ea typeface="Aileron Light"/>
                  <a:cs typeface="Aileron Light"/>
                  <a:sym typeface="Aileron Light"/>
                </a:defRPr>
              </a:lvl1pPr>
            </a:lstStyle>
            <a:p>
              <a:r>
                <a:rPr dirty="0">
                  <a:latin typeface="Roboto Light" pitchFamily="2" charset="0"/>
                  <a:ea typeface="Roboto Light" pitchFamily="2" charset="0"/>
                </a:rPr>
                <a:t>Next Slide</a:t>
              </a:r>
            </a:p>
          </p:txBody>
        </p:sp>
        <p:sp>
          <p:nvSpPr>
            <p:cNvPr id="22" name="Line">
              <a:extLst>
                <a:ext uri="{FF2B5EF4-FFF2-40B4-BE49-F238E27FC236}">
                  <a16:creationId xmlns:a16="http://schemas.microsoft.com/office/drawing/2014/main" id="{82F07C90-CBDC-4E1F-8420-82FE144EEB31}"/>
                </a:ext>
              </a:extLst>
            </p:cNvPr>
            <p:cNvSpPr/>
            <p:nvPr/>
          </p:nvSpPr>
          <p:spPr>
            <a:xfrm>
              <a:off x="0" y="127000"/>
              <a:ext cx="704850" cy="0"/>
            </a:xfrm>
            <a:prstGeom prst="line">
              <a:avLst/>
            </a:prstGeom>
            <a:noFill/>
            <a:ln w="12700" cap="flat">
              <a:solidFill>
                <a:srgbClr val="DCE0E6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</p:spTree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Background Styl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Rectangle"/>
          <p:cNvSpPr/>
          <p:nvPr/>
        </p:nvSpPr>
        <p:spPr>
          <a:xfrm>
            <a:off x="6702114" y="0"/>
            <a:ext cx="17681886" cy="13716000"/>
          </a:xfrm>
          <a:prstGeom prst="rect">
            <a:avLst/>
          </a:prstGeom>
          <a:solidFill>
            <a:srgbClr val="6CC9D5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21" name="Rectangle"/>
          <p:cNvSpPr/>
          <p:nvPr/>
        </p:nvSpPr>
        <p:spPr>
          <a:xfrm>
            <a:off x="1270000" y="1267750"/>
            <a:ext cx="21844000" cy="11180500"/>
          </a:xfrm>
          <a:prstGeom prst="rect">
            <a:avLst/>
          </a:prstGeom>
          <a:solidFill>
            <a:srgbClr val="F6F9FF"/>
          </a:solidFill>
          <a:ln w="12700">
            <a:miter lim="400000"/>
          </a:ln>
          <a:effectLst>
            <a:outerShdw blurRad="254000" dist="25400" dir="2700000" rotWithShape="0">
              <a:srgbClr val="1F2125">
                <a:alpha val="15000"/>
              </a:srgbClr>
            </a:outerShdw>
          </a:effectLst>
        </p:spPr>
        <p:txBody>
          <a:bodyPr lIns="0" tIns="0" rIns="0" bIns="0" anchor="ctr"/>
          <a:lstStyle/>
          <a:p>
            <a:pPr>
              <a:defRPr sz="3200" b="0">
                <a:solidFill>
                  <a:srgbClr val="E8ECF2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grpSp>
        <p:nvGrpSpPr>
          <p:cNvPr id="233" name="Group"/>
          <p:cNvGrpSpPr/>
          <p:nvPr/>
        </p:nvGrpSpPr>
        <p:grpSpPr>
          <a:xfrm>
            <a:off x="20498395" y="11683669"/>
            <a:ext cx="2615605" cy="254001"/>
            <a:chOff x="0" y="0"/>
            <a:chExt cx="2615604" cy="254000"/>
          </a:xfrm>
        </p:grpSpPr>
        <p:sp>
          <p:nvSpPr>
            <p:cNvPr id="228" name="Shape"/>
            <p:cNvSpPr/>
            <p:nvPr/>
          </p:nvSpPr>
          <p:spPr>
            <a:xfrm>
              <a:off x="474133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5929" y="7018"/>
                  </a:moveTo>
                  <a:cubicBezTo>
                    <a:pt x="15539" y="7246"/>
                    <a:pt x="15108" y="7411"/>
                    <a:pt x="14650" y="7500"/>
                  </a:cubicBezTo>
                  <a:cubicBezTo>
                    <a:pt x="14282" y="7114"/>
                    <a:pt x="13759" y="6874"/>
                    <a:pt x="13179" y="6874"/>
                  </a:cubicBezTo>
                  <a:cubicBezTo>
                    <a:pt x="12067" y="6874"/>
                    <a:pt x="11165" y="7762"/>
                    <a:pt x="11165" y="8856"/>
                  </a:cubicBezTo>
                  <a:cubicBezTo>
                    <a:pt x="11165" y="9011"/>
                    <a:pt x="11183" y="9162"/>
                    <a:pt x="11217" y="9308"/>
                  </a:cubicBezTo>
                  <a:cubicBezTo>
                    <a:pt x="9543" y="9225"/>
                    <a:pt x="8059" y="8436"/>
                    <a:pt x="7065" y="7236"/>
                  </a:cubicBezTo>
                  <a:cubicBezTo>
                    <a:pt x="6892" y="7530"/>
                    <a:pt x="6793" y="7869"/>
                    <a:pt x="6793" y="8233"/>
                  </a:cubicBezTo>
                  <a:cubicBezTo>
                    <a:pt x="6793" y="8921"/>
                    <a:pt x="7148" y="9528"/>
                    <a:pt x="7689" y="9883"/>
                  </a:cubicBezTo>
                  <a:cubicBezTo>
                    <a:pt x="7359" y="9873"/>
                    <a:pt x="7048" y="9784"/>
                    <a:pt x="6776" y="9635"/>
                  </a:cubicBezTo>
                  <a:cubicBezTo>
                    <a:pt x="6776" y="9644"/>
                    <a:pt x="6776" y="9651"/>
                    <a:pt x="6776" y="9660"/>
                  </a:cubicBezTo>
                  <a:cubicBezTo>
                    <a:pt x="6776" y="10621"/>
                    <a:pt x="7471" y="11422"/>
                    <a:pt x="8392" y="11604"/>
                  </a:cubicBezTo>
                  <a:cubicBezTo>
                    <a:pt x="8223" y="11650"/>
                    <a:pt x="8045" y="11673"/>
                    <a:pt x="7861" y="11673"/>
                  </a:cubicBezTo>
                  <a:cubicBezTo>
                    <a:pt x="7732" y="11673"/>
                    <a:pt x="7605" y="11661"/>
                    <a:pt x="7483" y="11638"/>
                  </a:cubicBezTo>
                  <a:cubicBezTo>
                    <a:pt x="7739" y="12426"/>
                    <a:pt x="8483" y="12999"/>
                    <a:pt x="9364" y="13015"/>
                  </a:cubicBezTo>
                  <a:cubicBezTo>
                    <a:pt x="8674" y="13547"/>
                    <a:pt x="7806" y="13863"/>
                    <a:pt x="6862" y="13863"/>
                  </a:cubicBezTo>
                  <a:cubicBezTo>
                    <a:pt x="6699" y="13863"/>
                    <a:pt x="6540" y="13855"/>
                    <a:pt x="6382" y="13837"/>
                  </a:cubicBezTo>
                  <a:cubicBezTo>
                    <a:pt x="7274" y="14398"/>
                    <a:pt x="8332" y="14727"/>
                    <a:pt x="9470" y="14727"/>
                  </a:cubicBezTo>
                  <a:cubicBezTo>
                    <a:pt x="13175" y="14727"/>
                    <a:pt x="15201" y="11706"/>
                    <a:pt x="15201" y="9086"/>
                  </a:cubicBezTo>
                  <a:cubicBezTo>
                    <a:pt x="15201" y="9000"/>
                    <a:pt x="15199" y="8915"/>
                    <a:pt x="15195" y="8830"/>
                  </a:cubicBezTo>
                  <a:cubicBezTo>
                    <a:pt x="15588" y="8550"/>
                    <a:pt x="15930" y="8201"/>
                    <a:pt x="16200" y="7804"/>
                  </a:cubicBezTo>
                  <a:cubicBezTo>
                    <a:pt x="15839" y="7961"/>
                    <a:pt x="15451" y="8067"/>
                    <a:pt x="15043" y="8115"/>
                  </a:cubicBezTo>
                  <a:cubicBezTo>
                    <a:pt x="15459" y="7870"/>
                    <a:pt x="15778" y="7482"/>
                    <a:pt x="15929" y="7018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29" name="Shape"/>
            <p:cNvSpPr/>
            <p:nvPr/>
          </p:nvSpPr>
          <p:spPr>
            <a:xfrm>
              <a:off x="0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76" y="8468"/>
                  </a:moveTo>
                  <a:cubicBezTo>
                    <a:pt x="11776" y="8071"/>
                    <a:pt x="11817" y="7858"/>
                    <a:pt x="12428" y="7858"/>
                  </a:cubicBezTo>
                  <a:lnTo>
                    <a:pt x="13244" y="7858"/>
                  </a:lnTo>
                  <a:lnTo>
                    <a:pt x="13244" y="6381"/>
                  </a:lnTo>
                  <a:lnTo>
                    <a:pt x="11938" y="6381"/>
                  </a:lnTo>
                  <a:cubicBezTo>
                    <a:pt x="10369" y="6381"/>
                    <a:pt x="9816" y="7120"/>
                    <a:pt x="9816" y="8363"/>
                  </a:cubicBezTo>
                  <a:lnTo>
                    <a:pt x="9816" y="9322"/>
                  </a:lnTo>
                  <a:lnTo>
                    <a:pt x="8837" y="9322"/>
                  </a:lnTo>
                  <a:lnTo>
                    <a:pt x="8837" y="10800"/>
                  </a:lnTo>
                  <a:lnTo>
                    <a:pt x="9816" y="10800"/>
                  </a:lnTo>
                  <a:lnTo>
                    <a:pt x="9816" y="15219"/>
                  </a:lnTo>
                  <a:lnTo>
                    <a:pt x="11774" y="15219"/>
                  </a:lnTo>
                  <a:lnTo>
                    <a:pt x="11774" y="10800"/>
                  </a:lnTo>
                  <a:lnTo>
                    <a:pt x="13081" y="10800"/>
                  </a:lnTo>
                  <a:lnTo>
                    <a:pt x="13254" y="9322"/>
                  </a:lnTo>
                  <a:lnTo>
                    <a:pt x="11774" y="9322"/>
                  </a:lnTo>
                  <a:cubicBezTo>
                    <a:pt x="11774" y="9322"/>
                    <a:pt x="11776" y="8468"/>
                    <a:pt x="11776" y="8468"/>
                  </a:cubicBezTo>
                  <a:close/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30" name="Shape"/>
            <p:cNvSpPr/>
            <p:nvPr/>
          </p:nvSpPr>
          <p:spPr>
            <a:xfrm>
              <a:off x="948267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moveTo>
                    <a:pt x="10672" y="6382"/>
                  </a:moveTo>
                  <a:cubicBezTo>
                    <a:pt x="10464" y="6409"/>
                    <a:pt x="10255" y="6435"/>
                    <a:pt x="10045" y="6460"/>
                  </a:cubicBezTo>
                  <a:cubicBezTo>
                    <a:pt x="9652" y="6558"/>
                    <a:pt x="9223" y="6650"/>
                    <a:pt x="8905" y="6836"/>
                  </a:cubicBezTo>
                  <a:cubicBezTo>
                    <a:pt x="8055" y="7333"/>
                    <a:pt x="7467" y="7913"/>
                    <a:pt x="7073" y="8856"/>
                  </a:cubicBezTo>
                  <a:cubicBezTo>
                    <a:pt x="7009" y="9009"/>
                    <a:pt x="7007" y="9157"/>
                    <a:pt x="6960" y="9326"/>
                  </a:cubicBezTo>
                  <a:cubicBezTo>
                    <a:pt x="6658" y="10425"/>
                    <a:pt x="7194" y="11563"/>
                    <a:pt x="7844" y="11956"/>
                  </a:cubicBezTo>
                  <a:cubicBezTo>
                    <a:pt x="7969" y="12032"/>
                    <a:pt x="8254" y="12166"/>
                    <a:pt x="8358" y="11987"/>
                  </a:cubicBezTo>
                  <a:cubicBezTo>
                    <a:pt x="8416" y="11889"/>
                    <a:pt x="8403" y="11758"/>
                    <a:pt x="8439" y="11643"/>
                  </a:cubicBezTo>
                  <a:cubicBezTo>
                    <a:pt x="8462" y="11568"/>
                    <a:pt x="8536" y="11425"/>
                    <a:pt x="8519" y="11330"/>
                  </a:cubicBezTo>
                  <a:cubicBezTo>
                    <a:pt x="8490" y="11170"/>
                    <a:pt x="8318" y="11068"/>
                    <a:pt x="8246" y="10939"/>
                  </a:cubicBezTo>
                  <a:cubicBezTo>
                    <a:pt x="8099" y="10677"/>
                    <a:pt x="8092" y="10444"/>
                    <a:pt x="8020" y="10093"/>
                  </a:cubicBezTo>
                  <a:cubicBezTo>
                    <a:pt x="8026" y="10046"/>
                    <a:pt x="8031" y="9999"/>
                    <a:pt x="8037" y="9952"/>
                  </a:cubicBezTo>
                  <a:cubicBezTo>
                    <a:pt x="8058" y="9559"/>
                    <a:pt x="8124" y="9276"/>
                    <a:pt x="8246" y="8997"/>
                  </a:cubicBezTo>
                  <a:cubicBezTo>
                    <a:pt x="8601" y="8177"/>
                    <a:pt x="9172" y="7720"/>
                    <a:pt x="10094" y="7447"/>
                  </a:cubicBezTo>
                  <a:cubicBezTo>
                    <a:pt x="10300" y="7386"/>
                    <a:pt x="10882" y="7288"/>
                    <a:pt x="11187" y="7353"/>
                  </a:cubicBezTo>
                  <a:cubicBezTo>
                    <a:pt x="11369" y="7385"/>
                    <a:pt x="11551" y="7415"/>
                    <a:pt x="11733" y="7447"/>
                  </a:cubicBezTo>
                  <a:cubicBezTo>
                    <a:pt x="12393" y="7655"/>
                    <a:pt x="12874" y="8038"/>
                    <a:pt x="13131" y="8637"/>
                  </a:cubicBezTo>
                  <a:cubicBezTo>
                    <a:pt x="13292" y="9010"/>
                    <a:pt x="13339" y="9724"/>
                    <a:pt x="13227" y="10203"/>
                  </a:cubicBezTo>
                  <a:cubicBezTo>
                    <a:pt x="13174" y="10429"/>
                    <a:pt x="13183" y="10624"/>
                    <a:pt x="13115" y="10829"/>
                  </a:cubicBezTo>
                  <a:cubicBezTo>
                    <a:pt x="12865" y="11589"/>
                    <a:pt x="12498" y="12293"/>
                    <a:pt x="11668" y="12488"/>
                  </a:cubicBezTo>
                  <a:cubicBezTo>
                    <a:pt x="11121" y="12618"/>
                    <a:pt x="10711" y="12284"/>
                    <a:pt x="10576" y="11941"/>
                  </a:cubicBezTo>
                  <a:cubicBezTo>
                    <a:pt x="10538" y="11846"/>
                    <a:pt x="10474" y="11677"/>
                    <a:pt x="10512" y="11518"/>
                  </a:cubicBezTo>
                  <a:cubicBezTo>
                    <a:pt x="10656" y="10901"/>
                    <a:pt x="10865" y="10349"/>
                    <a:pt x="11026" y="9733"/>
                  </a:cubicBezTo>
                  <a:cubicBezTo>
                    <a:pt x="11179" y="9146"/>
                    <a:pt x="10888" y="8683"/>
                    <a:pt x="10431" y="8575"/>
                  </a:cubicBezTo>
                  <a:cubicBezTo>
                    <a:pt x="9863" y="8439"/>
                    <a:pt x="9424" y="8966"/>
                    <a:pt x="9274" y="9310"/>
                  </a:cubicBezTo>
                  <a:cubicBezTo>
                    <a:pt x="9155" y="9584"/>
                    <a:pt x="9083" y="10089"/>
                    <a:pt x="9177" y="10453"/>
                  </a:cubicBezTo>
                  <a:cubicBezTo>
                    <a:pt x="9207" y="10569"/>
                    <a:pt x="9347" y="10878"/>
                    <a:pt x="9322" y="10986"/>
                  </a:cubicBezTo>
                  <a:cubicBezTo>
                    <a:pt x="9213" y="11462"/>
                    <a:pt x="9088" y="11974"/>
                    <a:pt x="8953" y="12442"/>
                  </a:cubicBezTo>
                  <a:cubicBezTo>
                    <a:pt x="8812" y="12929"/>
                    <a:pt x="8736" y="13427"/>
                    <a:pt x="8599" y="13898"/>
                  </a:cubicBezTo>
                  <a:cubicBezTo>
                    <a:pt x="8536" y="14114"/>
                    <a:pt x="8539" y="14346"/>
                    <a:pt x="8487" y="14571"/>
                  </a:cubicBezTo>
                  <a:lnTo>
                    <a:pt x="8487" y="14900"/>
                  </a:lnTo>
                  <a:cubicBezTo>
                    <a:pt x="8440" y="15108"/>
                    <a:pt x="8475" y="15478"/>
                    <a:pt x="8519" y="15683"/>
                  </a:cubicBezTo>
                  <a:cubicBezTo>
                    <a:pt x="8547" y="15815"/>
                    <a:pt x="8502" y="15978"/>
                    <a:pt x="8567" y="16074"/>
                  </a:cubicBezTo>
                  <a:cubicBezTo>
                    <a:pt x="8568" y="16144"/>
                    <a:pt x="8577" y="16160"/>
                    <a:pt x="8599" y="16200"/>
                  </a:cubicBezTo>
                  <a:cubicBezTo>
                    <a:pt x="8800" y="16194"/>
                    <a:pt x="9078" y="15665"/>
                    <a:pt x="9177" y="15511"/>
                  </a:cubicBezTo>
                  <a:cubicBezTo>
                    <a:pt x="9369" y="15216"/>
                    <a:pt x="9546" y="14901"/>
                    <a:pt x="9692" y="14556"/>
                  </a:cubicBezTo>
                  <a:cubicBezTo>
                    <a:pt x="9823" y="14245"/>
                    <a:pt x="9844" y="13901"/>
                    <a:pt x="9949" y="13569"/>
                  </a:cubicBezTo>
                  <a:cubicBezTo>
                    <a:pt x="10025" y="13329"/>
                    <a:pt x="10133" y="13049"/>
                    <a:pt x="10158" y="12786"/>
                  </a:cubicBezTo>
                  <a:lnTo>
                    <a:pt x="10174" y="12786"/>
                  </a:lnTo>
                  <a:cubicBezTo>
                    <a:pt x="10216" y="12930"/>
                    <a:pt x="10367" y="13035"/>
                    <a:pt x="10480" y="13115"/>
                  </a:cubicBezTo>
                  <a:cubicBezTo>
                    <a:pt x="10833" y="13367"/>
                    <a:pt x="11441" y="13600"/>
                    <a:pt x="12102" y="13444"/>
                  </a:cubicBezTo>
                  <a:cubicBezTo>
                    <a:pt x="12850" y="13267"/>
                    <a:pt x="13446" y="12916"/>
                    <a:pt x="13838" y="12394"/>
                  </a:cubicBezTo>
                  <a:cubicBezTo>
                    <a:pt x="14127" y="12011"/>
                    <a:pt x="14345" y="11567"/>
                    <a:pt x="14513" y="11064"/>
                  </a:cubicBezTo>
                  <a:cubicBezTo>
                    <a:pt x="14596" y="10817"/>
                    <a:pt x="14613" y="10543"/>
                    <a:pt x="14674" y="10281"/>
                  </a:cubicBezTo>
                  <a:cubicBezTo>
                    <a:pt x="14827" y="9624"/>
                    <a:pt x="14623" y="8833"/>
                    <a:pt x="14433" y="8402"/>
                  </a:cubicBezTo>
                  <a:cubicBezTo>
                    <a:pt x="13856" y="7098"/>
                    <a:pt x="12630" y="6354"/>
                    <a:pt x="10672" y="6382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31" name="Shape"/>
            <p:cNvSpPr/>
            <p:nvPr/>
          </p:nvSpPr>
          <p:spPr>
            <a:xfrm>
              <a:off x="1422400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725" y="7359"/>
                  </a:moveTo>
                  <a:lnTo>
                    <a:pt x="13743" y="7359"/>
                  </a:lnTo>
                  <a:lnTo>
                    <a:pt x="13743" y="8833"/>
                  </a:lnTo>
                  <a:lnTo>
                    <a:pt x="12265" y="8833"/>
                  </a:lnTo>
                  <a:lnTo>
                    <a:pt x="12265" y="9816"/>
                  </a:lnTo>
                  <a:lnTo>
                    <a:pt x="13743" y="9816"/>
                  </a:lnTo>
                  <a:lnTo>
                    <a:pt x="13743" y="11283"/>
                  </a:lnTo>
                  <a:lnTo>
                    <a:pt x="14725" y="11283"/>
                  </a:lnTo>
                  <a:lnTo>
                    <a:pt x="14725" y="9816"/>
                  </a:lnTo>
                  <a:lnTo>
                    <a:pt x="16205" y="9816"/>
                  </a:lnTo>
                  <a:lnTo>
                    <a:pt x="16205" y="8833"/>
                  </a:lnTo>
                  <a:lnTo>
                    <a:pt x="14725" y="8833"/>
                  </a:lnTo>
                  <a:cubicBezTo>
                    <a:pt x="14725" y="8833"/>
                    <a:pt x="14725" y="7359"/>
                    <a:pt x="14725" y="7359"/>
                  </a:cubicBezTo>
                  <a:close/>
                  <a:moveTo>
                    <a:pt x="9321" y="13946"/>
                  </a:moveTo>
                  <a:cubicBezTo>
                    <a:pt x="8620" y="13946"/>
                    <a:pt x="8071" y="13495"/>
                    <a:pt x="8071" y="12919"/>
                  </a:cubicBezTo>
                  <a:cubicBezTo>
                    <a:pt x="8071" y="12392"/>
                    <a:pt x="8713" y="11929"/>
                    <a:pt x="9446" y="11929"/>
                  </a:cubicBezTo>
                  <a:lnTo>
                    <a:pt x="9446" y="11723"/>
                  </a:lnTo>
                  <a:lnTo>
                    <a:pt x="9447" y="11723"/>
                  </a:lnTo>
                  <a:lnTo>
                    <a:pt x="9465" y="11929"/>
                  </a:lnTo>
                  <a:cubicBezTo>
                    <a:pt x="9624" y="11930"/>
                    <a:pt x="9777" y="11954"/>
                    <a:pt x="9922" y="12000"/>
                  </a:cubicBezTo>
                  <a:lnTo>
                    <a:pt x="10067" y="12104"/>
                  </a:lnTo>
                  <a:cubicBezTo>
                    <a:pt x="10440" y="12371"/>
                    <a:pt x="10637" y="12521"/>
                    <a:pt x="10695" y="12764"/>
                  </a:cubicBezTo>
                  <a:cubicBezTo>
                    <a:pt x="10710" y="12827"/>
                    <a:pt x="10717" y="12891"/>
                    <a:pt x="10717" y="12954"/>
                  </a:cubicBezTo>
                  <a:cubicBezTo>
                    <a:pt x="10717" y="13612"/>
                    <a:pt x="10247" y="13946"/>
                    <a:pt x="9321" y="13946"/>
                  </a:cubicBezTo>
                  <a:moveTo>
                    <a:pt x="8542" y="8739"/>
                  </a:moveTo>
                  <a:cubicBezTo>
                    <a:pt x="8495" y="8362"/>
                    <a:pt x="8574" y="8014"/>
                    <a:pt x="8754" y="7806"/>
                  </a:cubicBezTo>
                  <a:cubicBezTo>
                    <a:pt x="8864" y="7680"/>
                    <a:pt x="9006" y="7613"/>
                    <a:pt x="9164" y="7613"/>
                  </a:cubicBezTo>
                  <a:lnTo>
                    <a:pt x="9164" y="7409"/>
                  </a:lnTo>
                  <a:lnTo>
                    <a:pt x="9182" y="7613"/>
                  </a:lnTo>
                  <a:cubicBezTo>
                    <a:pt x="9653" y="7628"/>
                    <a:pt x="10105" y="8185"/>
                    <a:pt x="10189" y="8855"/>
                  </a:cubicBezTo>
                  <a:cubicBezTo>
                    <a:pt x="10237" y="9239"/>
                    <a:pt x="10155" y="9596"/>
                    <a:pt x="9970" y="9809"/>
                  </a:cubicBezTo>
                  <a:cubicBezTo>
                    <a:pt x="9860" y="9935"/>
                    <a:pt x="9722" y="10002"/>
                    <a:pt x="9550" y="10001"/>
                  </a:cubicBezTo>
                  <a:lnTo>
                    <a:pt x="9549" y="10001"/>
                  </a:lnTo>
                  <a:cubicBezTo>
                    <a:pt x="9087" y="9988"/>
                    <a:pt x="8626" y="9409"/>
                    <a:pt x="8542" y="8739"/>
                  </a:cubicBezTo>
                  <a:moveTo>
                    <a:pt x="10838" y="11196"/>
                  </a:moveTo>
                  <a:cubicBezTo>
                    <a:pt x="10586" y="11009"/>
                    <a:pt x="10351" y="10732"/>
                    <a:pt x="10342" y="10646"/>
                  </a:cubicBezTo>
                  <a:cubicBezTo>
                    <a:pt x="10342" y="10499"/>
                    <a:pt x="10342" y="10431"/>
                    <a:pt x="10689" y="10148"/>
                  </a:cubicBezTo>
                  <a:cubicBezTo>
                    <a:pt x="11138" y="9780"/>
                    <a:pt x="11386" y="9295"/>
                    <a:pt x="11386" y="8784"/>
                  </a:cubicBezTo>
                  <a:cubicBezTo>
                    <a:pt x="11386" y="8342"/>
                    <a:pt x="11262" y="7947"/>
                    <a:pt x="11050" y="7659"/>
                  </a:cubicBezTo>
                  <a:lnTo>
                    <a:pt x="11238" y="7659"/>
                  </a:lnTo>
                  <a:lnTo>
                    <a:pt x="12276" y="6873"/>
                  </a:lnTo>
                  <a:lnTo>
                    <a:pt x="9463" y="6873"/>
                  </a:lnTo>
                  <a:cubicBezTo>
                    <a:pt x="8335" y="6873"/>
                    <a:pt x="7345" y="7759"/>
                    <a:pt x="7345" y="8769"/>
                  </a:cubicBezTo>
                  <a:cubicBezTo>
                    <a:pt x="7345" y="9812"/>
                    <a:pt x="8109" y="10605"/>
                    <a:pt x="9137" y="10648"/>
                  </a:cubicBezTo>
                  <a:cubicBezTo>
                    <a:pt x="9121" y="10722"/>
                    <a:pt x="9113" y="10795"/>
                    <a:pt x="9113" y="10868"/>
                  </a:cubicBezTo>
                  <a:cubicBezTo>
                    <a:pt x="9113" y="11018"/>
                    <a:pt x="9147" y="11162"/>
                    <a:pt x="9216" y="11300"/>
                  </a:cubicBezTo>
                  <a:cubicBezTo>
                    <a:pt x="7943" y="11309"/>
                    <a:pt x="6870" y="12161"/>
                    <a:pt x="6870" y="13167"/>
                  </a:cubicBezTo>
                  <a:cubicBezTo>
                    <a:pt x="6870" y="14071"/>
                    <a:pt x="7903" y="14727"/>
                    <a:pt x="9325" y="14727"/>
                  </a:cubicBezTo>
                  <a:cubicBezTo>
                    <a:pt x="10861" y="14727"/>
                    <a:pt x="11690" y="13766"/>
                    <a:pt x="11690" y="12860"/>
                  </a:cubicBezTo>
                  <a:cubicBezTo>
                    <a:pt x="11690" y="12108"/>
                    <a:pt x="11459" y="11656"/>
                    <a:pt x="10838" y="11196"/>
                  </a:cubicBezTo>
                  <a:moveTo>
                    <a:pt x="10800" y="20618"/>
                  </a:move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8"/>
                    <a:pt x="5378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32" name="Line"/>
            <p:cNvSpPr/>
            <p:nvPr/>
          </p:nvSpPr>
          <p:spPr>
            <a:xfrm>
              <a:off x="1916369" y="127000"/>
              <a:ext cx="699236" cy="0"/>
            </a:xfrm>
            <a:prstGeom prst="line">
              <a:avLst/>
            </a:prstGeom>
            <a:noFill/>
            <a:ln w="12700" cap="flat">
              <a:solidFill>
                <a:srgbClr val="DCE0E6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sp>
        <p:nvSpPr>
          <p:cNvPr id="23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10028302" y="1267750"/>
            <a:ext cx="13085698" cy="1117825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</p:spPr>
        <p:txBody>
          <a:bodyPr/>
          <a:lstStyle>
            <a:lvl1pPr algn="l">
              <a:defRPr sz="2400"/>
            </a:lvl1pPr>
          </a:lstStyle>
          <a:p>
            <a:r>
              <a:rPr lang="en-US"/>
              <a:t>Drag To Upload Image</a:t>
            </a:r>
          </a:p>
        </p:txBody>
      </p:sp>
      <p:sp>
        <p:nvSpPr>
          <p:cNvPr id="19" name="Creative concept series v1">
            <a:extLst>
              <a:ext uri="{FF2B5EF4-FFF2-40B4-BE49-F238E27FC236}">
                <a16:creationId xmlns:a16="http://schemas.microsoft.com/office/drawing/2014/main" id="{05AD0503-4610-4EB5-95D2-41A8C3EAE2F0}"/>
              </a:ext>
            </a:extLst>
          </p:cNvPr>
          <p:cNvSpPr txBox="1"/>
          <p:nvPr userDrawn="1"/>
        </p:nvSpPr>
        <p:spPr>
          <a:xfrm>
            <a:off x="4032468" y="1966360"/>
            <a:ext cx="4799112" cy="3311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lvl1pPr>
          </a:lstStyle>
          <a:p>
            <a:r>
              <a:rPr dirty="0">
                <a:latin typeface="Roboto Light" pitchFamily="2" charset="0"/>
                <a:ea typeface="Roboto Light" pitchFamily="2" charset="0"/>
              </a:rPr>
              <a:t>Creative concept series v1</a:t>
            </a:r>
          </a:p>
        </p:txBody>
      </p:sp>
      <p:pic>
        <p:nvPicPr>
          <p:cNvPr id="20" name="capitan logo_black.png" descr="capitan logo_black.png">
            <a:extLst>
              <a:ext uri="{FF2B5EF4-FFF2-40B4-BE49-F238E27FC236}">
                <a16:creationId xmlns:a16="http://schemas.microsoft.com/office/drawing/2014/main" id="{21F1EF42-C37C-458F-AAF0-33A9608448B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2153576" y="1782762"/>
            <a:ext cx="1524001" cy="621197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1" name="Group">
            <a:extLst>
              <a:ext uri="{FF2B5EF4-FFF2-40B4-BE49-F238E27FC236}">
                <a16:creationId xmlns:a16="http://schemas.microsoft.com/office/drawing/2014/main" id="{319072F6-0C64-42BF-B029-08C3A2144DD7}"/>
              </a:ext>
            </a:extLst>
          </p:cNvPr>
          <p:cNvGrpSpPr/>
          <p:nvPr userDrawn="1"/>
        </p:nvGrpSpPr>
        <p:grpSpPr>
          <a:xfrm>
            <a:off x="1270000" y="11683669"/>
            <a:ext cx="2129815" cy="331116"/>
            <a:chOff x="0" y="0"/>
            <a:chExt cx="2129814" cy="331115"/>
          </a:xfrm>
        </p:grpSpPr>
        <p:sp>
          <p:nvSpPr>
            <p:cNvPr id="22" name="Next Slide">
              <a:extLst>
                <a:ext uri="{FF2B5EF4-FFF2-40B4-BE49-F238E27FC236}">
                  <a16:creationId xmlns:a16="http://schemas.microsoft.com/office/drawing/2014/main" id="{270B5E39-4FAD-481F-B78E-93AB9FF0F9FB}"/>
                </a:ext>
              </a:extLst>
            </p:cNvPr>
            <p:cNvSpPr txBox="1"/>
            <p:nvPr/>
          </p:nvSpPr>
          <p:spPr>
            <a:xfrm>
              <a:off x="885646" y="0"/>
              <a:ext cx="1244168" cy="3311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>
                <a:lnSpc>
                  <a:spcPct val="150000"/>
                </a:lnSpc>
                <a:defRPr sz="1600" b="0">
                  <a:solidFill>
                    <a:srgbClr val="677180"/>
                  </a:solidFill>
                  <a:latin typeface="Aileron Light"/>
                  <a:ea typeface="Aileron Light"/>
                  <a:cs typeface="Aileron Light"/>
                  <a:sym typeface="Aileron Light"/>
                </a:defRPr>
              </a:lvl1pPr>
            </a:lstStyle>
            <a:p>
              <a:r>
                <a:rPr dirty="0">
                  <a:latin typeface="Roboto Light" pitchFamily="2" charset="0"/>
                  <a:ea typeface="Roboto Light" pitchFamily="2" charset="0"/>
                </a:rPr>
                <a:t>Next Slide</a:t>
              </a:r>
            </a:p>
          </p:txBody>
        </p:sp>
        <p:sp>
          <p:nvSpPr>
            <p:cNvPr id="24" name="Line">
              <a:extLst>
                <a:ext uri="{FF2B5EF4-FFF2-40B4-BE49-F238E27FC236}">
                  <a16:creationId xmlns:a16="http://schemas.microsoft.com/office/drawing/2014/main" id="{C6EC5270-DB10-4490-A3EB-47E1C676CE92}"/>
                </a:ext>
              </a:extLst>
            </p:cNvPr>
            <p:cNvSpPr/>
            <p:nvPr/>
          </p:nvSpPr>
          <p:spPr>
            <a:xfrm>
              <a:off x="0" y="127000"/>
              <a:ext cx="704850" cy="0"/>
            </a:xfrm>
            <a:prstGeom prst="line">
              <a:avLst/>
            </a:prstGeom>
            <a:noFill/>
            <a:ln w="12700" cap="flat">
              <a:solidFill>
                <a:srgbClr val="DCE0E6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934282604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Capitan 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5" name="Freeform 4"/>
          <p:cNvSpPr>
            <a:spLocks noGrp="1"/>
          </p:cNvSpPr>
          <p:nvPr>
            <p:ph type="pic" sz="quarter" idx="12" hasCustomPrompt="1"/>
          </p:nvPr>
        </p:nvSpPr>
        <p:spPr>
          <a:xfrm>
            <a:off x="13586288" y="3753379"/>
            <a:ext cx="5080000" cy="6208712"/>
          </a:xfrm>
          <a:custGeom>
            <a:avLst/>
            <a:gdLst>
              <a:gd name="connsiteX0" fmla="*/ 3245556 w 5080000"/>
              <a:gd name="connsiteY0" fmla="*/ 5362201 h 6208712"/>
              <a:gd name="connsiteX1" fmla="*/ 3386432 w 5080000"/>
              <a:gd name="connsiteY1" fmla="*/ 5503334 h 6208712"/>
              <a:gd name="connsiteX2" fmla="*/ 3245556 w 5080000"/>
              <a:gd name="connsiteY2" fmla="*/ 5644467 h 6208712"/>
              <a:gd name="connsiteX3" fmla="*/ 3104445 w 5080000"/>
              <a:gd name="connsiteY3" fmla="*/ 5503334 h 6208712"/>
              <a:gd name="connsiteX4" fmla="*/ 3245556 w 5080000"/>
              <a:gd name="connsiteY4" fmla="*/ 5362201 h 6208712"/>
              <a:gd name="connsiteX5" fmla="*/ 1270000 w 5080000"/>
              <a:gd name="connsiteY5" fmla="*/ 4797955 h 6208712"/>
              <a:gd name="connsiteX6" fmla="*/ 1411347 w 5080000"/>
              <a:gd name="connsiteY6" fmla="*/ 4938801 h 6208712"/>
              <a:gd name="connsiteX7" fmla="*/ 1270000 w 5080000"/>
              <a:gd name="connsiteY7" fmla="*/ 5079935 h 6208712"/>
              <a:gd name="connsiteX8" fmla="*/ 1128654 w 5080000"/>
              <a:gd name="connsiteY8" fmla="*/ 4938801 h 6208712"/>
              <a:gd name="connsiteX9" fmla="*/ 1270000 w 5080000"/>
              <a:gd name="connsiteY9" fmla="*/ 4797955 h 6208712"/>
              <a:gd name="connsiteX10" fmla="*/ 2398654 w 5080000"/>
              <a:gd name="connsiteY10" fmla="*/ 4233423 h 6208712"/>
              <a:gd name="connsiteX11" fmla="*/ 2257778 w 5080000"/>
              <a:gd name="connsiteY11" fmla="*/ 4374269 h 6208712"/>
              <a:gd name="connsiteX12" fmla="*/ 2398654 w 5080000"/>
              <a:gd name="connsiteY12" fmla="*/ 4515689 h 6208712"/>
              <a:gd name="connsiteX13" fmla="*/ 2540000 w 5080000"/>
              <a:gd name="connsiteY13" fmla="*/ 4374269 h 6208712"/>
              <a:gd name="connsiteX14" fmla="*/ 2398654 w 5080000"/>
              <a:gd name="connsiteY14" fmla="*/ 4233423 h 6208712"/>
              <a:gd name="connsiteX15" fmla="*/ 3668654 w 5080000"/>
              <a:gd name="connsiteY15" fmla="*/ 3951156 h 6208712"/>
              <a:gd name="connsiteX16" fmla="*/ 3951348 w 5080000"/>
              <a:gd name="connsiteY16" fmla="*/ 4233423 h 6208712"/>
              <a:gd name="connsiteX17" fmla="*/ 3668654 w 5080000"/>
              <a:gd name="connsiteY17" fmla="*/ 4515689 h 6208712"/>
              <a:gd name="connsiteX18" fmla="*/ 3386432 w 5080000"/>
              <a:gd name="connsiteY18" fmla="*/ 4233423 h 6208712"/>
              <a:gd name="connsiteX19" fmla="*/ 3668654 w 5080000"/>
              <a:gd name="connsiteY19" fmla="*/ 3951156 h 6208712"/>
              <a:gd name="connsiteX20" fmla="*/ 2398654 w 5080000"/>
              <a:gd name="connsiteY20" fmla="*/ 3951156 h 6208712"/>
              <a:gd name="connsiteX21" fmla="*/ 2822223 w 5080000"/>
              <a:gd name="connsiteY21" fmla="*/ 4374269 h 6208712"/>
              <a:gd name="connsiteX22" fmla="*/ 2398654 w 5080000"/>
              <a:gd name="connsiteY22" fmla="*/ 4797955 h 6208712"/>
              <a:gd name="connsiteX23" fmla="*/ 1975556 w 5080000"/>
              <a:gd name="connsiteY23" fmla="*/ 4374269 h 6208712"/>
              <a:gd name="connsiteX24" fmla="*/ 2398654 w 5080000"/>
              <a:gd name="connsiteY24" fmla="*/ 3951156 h 6208712"/>
              <a:gd name="connsiteX25" fmla="*/ 4092224 w 5080000"/>
              <a:gd name="connsiteY25" fmla="*/ 3386623 h 6208712"/>
              <a:gd name="connsiteX26" fmla="*/ 4233570 w 5080000"/>
              <a:gd name="connsiteY26" fmla="*/ 3527756 h 6208712"/>
              <a:gd name="connsiteX27" fmla="*/ 4092224 w 5080000"/>
              <a:gd name="connsiteY27" fmla="*/ 3668602 h 6208712"/>
              <a:gd name="connsiteX28" fmla="*/ 3951348 w 5080000"/>
              <a:gd name="connsiteY28" fmla="*/ 3527756 h 6208712"/>
              <a:gd name="connsiteX29" fmla="*/ 4092224 w 5080000"/>
              <a:gd name="connsiteY29" fmla="*/ 3386623 h 6208712"/>
              <a:gd name="connsiteX30" fmla="*/ 1411347 w 5080000"/>
              <a:gd name="connsiteY30" fmla="*/ 3104357 h 6208712"/>
              <a:gd name="connsiteX31" fmla="*/ 1693569 w 5080000"/>
              <a:gd name="connsiteY31" fmla="*/ 3386623 h 6208712"/>
              <a:gd name="connsiteX32" fmla="*/ 1411347 w 5080000"/>
              <a:gd name="connsiteY32" fmla="*/ 3668602 h 6208712"/>
              <a:gd name="connsiteX33" fmla="*/ 1128654 w 5080000"/>
              <a:gd name="connsiteY33" fmla="*/ 3386623 h 6208712"/>
              <a:gd name="connsiteX34" fmla="*/ 1411347 w 5080000"/>
              <a:gd name="connsiteY34" fmla="*/ 3104357 h 6208712"/>
              <a:gd name="connsiteX35" fmla="*/ 1409230 w 5080000"/>
              <a:gd name="connsiteY35" fmla="*/ 2516254 h 6208712"/>
              <a:gd name="connsiteX36" fmla="*/ 892998 w 5080000"/>
              <a:gd name="connsiteY36" fmla="*/ 2627206 h 6208712"/>
              <a:gd name="connsiteX37" fmla="*/ 780580 w 5080000"/>
              <a:gd name="connsiteY37" fmla="*/ 2839911 h 6208712"/>
              <a:gd name="connsiteX38" fmla="*/ 282222 w 5080000"/>
              <a:gd name="connsiteY38" fmla="*/ 4515689 h 6208712"/>
              <a:gd name="connsiteX39" fmla="*/ 1693569 w 5080000"/>
              <a:gd name="connsiteY39" fmla="*/ 5926447 h 6208712"/>
              <a:gd name="connsiteX40" fmla="*/ 3386432 w 5080000"/>
              <a:gd name="connsiteY40" fmla="*/ 5926447 h 6208712"/>
              <a:gd name="connsiteX41" fmla="*/ 4797778 w 5080000"/>
              <a:gd name="connsiteY41" fmla="*/ 4515689 h 6208712"/>
              <a:gd name="connsiteX42" fmla="*/ 4299420 w 5080000"/>
              <a:gd name="connsiteY42" fmla="*/ 2839911 h 6208712"/>
              <a:gd name="connsiteX43" fmla="*/ 4165130 w 5080000"/>
              <a:gd name="connsiteY43" fmla="*/ 2584377 h 6208712"/>
              <a:gd name="connsiteX44" fmla="*/ 3075752 w 5080000"/>
              <a:gd name="connsiteY44" fmla="*/ 2977883 h 6208712"/>
              <a:gd name="connsiteX45" fmla="*/ 2308108 w 5080000"/>
              <a:gd name="connsiteY45" fmla="*/ 2766614 h 6208712"/>
              <a:gd name="connsiteX46" fmla="*/ 1409230 w 5080000"/>
              <a:gd name="connsiteY46" fmla="*/ 2516254 h 6208712"/>
              <a:gd name="connsiteX47" fmla="*/ 1403350 w 5080000"/>
              <a:gd name="connsiteY47" fmla="*/ 846512 h 6208712"/>
              <a:gd name="connsiteX48" fmla="*/ 1062802 w 5080000"/>
              <a:gd name="connsiteY48" fmla="*/ 2274516 h 6208712"/>
              <a:gd name="connsiteX49" fmla="*/ 2448278 w 5080000"/>
              <a:gd name="connsiteY49" fmla="*/ 2521427 h 6208712"/>
              <a:gd name="connsiteX50" fmla="*/ 4040482 w 5080000"/>
              <a:gd name="connsiteY50" fmla="*/ 2325681 h 6208712"/>
              <a:gd name="connsiteX51" fmla="*/ 3676650 w 5080000"/>
              <a:gd name="connsiteY51" fmla="*/ 846512 h 6208712"/>
              <a:gd name="connsiteX52" fmla="*/ 846432 w 5080000"/>
              <a:gd name="connsiteY52" fmla="*/ 282267 h 6208712"/>
              <a:gd name="connsiteX53" fmla="*/ 846432 w 5080000"/>
              <a:gd name="connsiteY53" fmla="*/ 564246 h 6208712"/>
              <a:gd name="connsiteX54" fmla="*/ 4233570 w 5080000"/>
              <a:gd name="connsiteY54" fmla="*/ 564246 h 6208712"/>
              <a:gd name="connsiteX55" fmla="*/ 4233570 w 5080000"/>
              <a:gd name="connsiteY55" fmla="*/ 282267 h 6208712"/>
              <a:gd name="connsiteX56" fmla="*/ 846432 w 5080000"/>
              <a:gd name="connsiteY56" fmla="*/ 0 h 6208712"/>
              <a:gd name="connsiteX57" fmla="*/ 4233570 w 5080000"/>
              <a:gd name="connsiteY57" fmla="*/ 0 h 6208712"/>
              <a:gd name="connsiteX58" fmla="*/ 4515556 w 5080000"/>
              <a:gd name="connsiteY58" fmla="*/ 282267 h 6208712"/>
              <a:gd name="connsiteX59" fmla="*/ 4515556 w 5080000"/>
              <a:gd name="connsiteY59" fmla="*/ 564246 h 6208712"/>
              <a:gd name="connsiteX60" fmla="*/ 4233570 w 5080000"/>
              <a:gd name="connsiteY60" fmla="*/ 846512 h 6208712"/>
              <a:gd name="connsiteX61" fmla="*/ 3961224 w 5080000"/>
              <a:gd name="connsiteY61" fmla="*/ 846512 h 6208712"/>
              <a:gd name="connsiteX62" fmla="*/ 5080000 w 5080000"/>
              <a:gd name="connsiteY62" fmla="*/ 4515689 h 6208712"/>
              <a:gd name="connsiteX63" fmla="*/ 3559590 w 5080000"/>
              <a:gd name="connsiteY63" fmla="*/ 6199972 h 6208712"/>
              <a:gd name="connsiteX64" fmla="*/ 3386450 w 5080000"/>
              <a:gd name="connsiteY64" fmla="*/ 6208712 h 6208712"/>
              <a:gd name="connsiteX65" fmla="*/ 1693551 w 5080000"/>
              <a:gd name="connsiteY65" fmla="*/ 6208712 h 6208712"/>
              <a:gd name="connsiteX66" fmla="*/ 1520412 w 5080000"/>
              <a:gd name="connsiteY66" fmla="*/ 6199972 h 6208712"/>
              <a:gd name="connsiteX67" fmla="*/ 0 w 5080000"/>
              <a:gd name="connsiteY67" fmla="*/ 4515689 h 6208712"/>
              <a:gd name="connsiteX68" fmla="*/ 1118776 w 5080000"/>
              <a:gd name="connsiteY68" fmla="*/ 846512 h 6208712"/>
              <a:gd name="connsiteX69" fmla="*/ 846432 w 5080000"/>
              <a:gd name="connsiteY69" fmla="*/ 846512 h 6208712"/>
              <a:gd name="connsiteX70" fmla="*/ 564445 w 5080000"/>
              <a:gd name="connsiteY70" fmla="*/ 564246 h 6208712"/>
              <a:gd name="connsiteX71" fmla="*/ 564445 w 5080000"/>
              <a:gd name="connsiteY71" fmla="*/ 282267 h 6208712"/>
              <a:gd name="connsiteX72" fmla="*/ 846432 w 5080000"/>
              <a:gd name="connsiteY72" fmla="*/ 0 h 6208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5080000" h="6208712">
                <a:moveTo>
                  <a:pt x="3245556" y="5362201"/>
                </a:moveTo>
                <a:cubicBezTo>
                  <a:pt x="3323638" y="5362201"/>
                  <a:pt x="3386432" y="5425438"/>
                  <a:pt x="3386432" y="5503334"/>
                </a:cubicBezTo>
                <a:cubicBezTo>
                  <a:pt x="3386432" y="5581518"/>
                  <a:pt x="3323638" y="5644467"/>
                  <a:pt x="3245556" y="5644467"/>
                </a:cubicBezTo>
                <a:cubicBezTo>
                  <a:pt x="3167710" y="5644467"/>
                  <a:pt x="3104445" y="5581518"/>
                  <a:pt x="3104445" y="5503334"/>
                </a:cubicBezTo>
                <a:cubicBezTo>
                  <a:pt x="3104445" y="5425438"/>
                  <a:pt x="3167710" y="5362201"/>
                  <a:pt x="3245556" y="5362201"/>
                </a:cubicBezTo>
                <a:close/>
                <a:moveTo>
                  <a:pt x="1270000" y="4797955"/>
                </a:moveTo>
                <a:cubicBezTo>
                  <a:pt x="1348082" y="4797955"/>
                  <a:pt x="1411347" y="4860617"/>
                  <a:pt x="1411347" y="4938801"/>
                </a:cubicBezTo>
                <a:cubicBezTo>
                  <a:pt x="1411347" y="5016697"/>
                  <a:pt x="1348082" y="5079935"/>
                  <a:pt x="1270000" y="5079935"/>
                </a:cubicBezTo>
                <a:cubicBezTo>
                  <a:pt x="1191919" y="5079935"/>
                  <a:pt x="1128654" y="5016697"/>
                  <a:pt x="1128654" y="4938801"/>
                </a:cubicBezTo>
                <a:cubicBezTo>
                  <a:pt x="1128654" y="4860617"/>
                  <a:pt x="1191919" y="4797955"/>
                  <a:pt x="1270000" y="4797955"/>
                </a:cubicBezTo>
                <a:close/>
                <a:moveTo>
                  <a:pt x="2398654" y="4233423"/>
                </a:moveTo>
                <a:cubicBezTo>
                  <a:pt x="2320808" y="4233423"/>
                  <a:pt x="2257778" y="4296372"/>
                  <a:pt x="2257778" y="4374269"/>
                </a:cubicBezTo>
                <a:cubicBezTo>
                  <a:pt x="2257778" y="4452452"/>
                  <a:pt x="2320808" y="4515689"/>
                  <a:pt x="2398654" y="4515689"/>
                </a:cubicBezTo>
                <a:cubicBezTo>
                  <a:pt x="2476736" y="4515689"/>
                  <a:pt x="2540000" y="4452452"/>
                  <a:pt x="2540000" y="4374269"/>
                </a:cubicBezTo>
                <a:cubicBezTo>
                  <a:pt x="2540000" y="4296372"/>
                  <a:pt x="2476736" y="4233423"/>
                  <a:pt x="2398654" y="4233423"/>
                </a:cubicBezTo>
                <a:close/>
                <a:moveTo>
                  <a:pt x="3668654" y="3951156"/>
                </a:moveTo>
                <a:cubicBezTo>
                  <a:pt x="3824348" y="3951156"/>
                  <a:pt x="3951348" y="4077630"/>
                  <a:pt x="3951348" y="4233423"/>
                </a:cubicBezTo>
                <a:cubicBezTo>
                  <a:pt x="3951348" y="4389215"/>
                  <a:pt x="3824348" y="4515689"/>
                  <a:pt x="3668654" y="4515689"/>
                </a:cubicBezTo>
                <a:cubicBezTo>
                  <a:pt x="3512962" y="4515689"/>
                  <a:pt x="3386432" y="4389215"/>
                  <a:pt x="3386432" y="4233423"/>
                </a:cubicBezTo>
                <a:cubicBezTo>
                  <a:pt x="3386432" y="4077630"/>
                  <a:pt x="3512962" y="3951156"/>
                  <a:pt x="3668654" y="3951156"/>
                </a:cubicBezTo>
                <a:close/>
                <a:moveTo>
                  <a:pt x="2398654" y="3951156"/>
                </a:moveTo>
                <a:cubicBezTo>
                  <a:pt x="2632428" y="3951156"/>
                  <a:pt x="2822223" y="4140579"/>
                  <a:pt x="2822223" y="4374269"/>
                </a:cubicBezTo>
                <a:cubicBezTo>
                  <a:pt x="2822223" y="4607958"/>
                  <a:pt x="2632428" y="4797955"/>
                  <a:pt x="2398654" y="4797955"/>
                </a:cubicBezTo>
                <a:cubicBezTo>
                  <a:pt x="2164880" y="4797955"/>
                  <a:pt x="1975556" y="4607958"/>
                  <a:pt x="1975556" y="4374269"/>
                </a:cubicBezTo>
                <a:cubicBezTo>
                  <a:pt x="1975556" y="4140579"/>
                  <a:pt x="2164880" y="3951156"/>
                  <a:pt x="2398654" y="3951156"/>
                </a:cubicBezTo>
                <a:close/>
                <a:moveTo>
                  <a:pt x="4092224" y="3386623"/>
                </a:moveTo>
                <a:cubicBezTo>
                  <a:pt x="4170070" y="3386623"/>
                  <a:pt x="4233570" y="3449860"/>
                  <a:pt x="4233570" y="3527756"/>
                </a:cubicBezTo>
                <a:cubicBezTo>
                  <a:pt x="4233570" y="3605940"/>
                  <a:pt x="4170070" y="3668602"/>
                  <a:pt x="4092224" y="3668602"/>
                </a:cubicBezTo>
                <a:cubicBezTo>
                  <a:pt x="4014142" y="3668602"/>
                  <a:pt x="3951348" y="3605940"/>
                  <a:pt x="3951348" y="3527756"/>
                </a:cubicBezTo>
                <a:cubicBezTo>
                  <a:pt x="3951348" y="3449860"/>
                  <a:pt x="4014142" y="3386623"/>
                  <a:pt x="4092224" y="3386623"/>
                </a:cubicBezTo>
                <a:close/>
                <a:moveTo>
                  <a:pt x="1411347" y="3104357"/>
                </a:moveTo>
                <a:cubicBezTo>
                  <a:pt x="1567039" y="3104357"/>
                  <a:pt x="1693569" y="3230830"/>
                  <a:pt x="1693569" y="3386623"/>
                </a:cubicBezTo>
                <a:cubicBezTo>
                  <a:pt x="1693569" y="3542128"/>
                  <a:pt x="1567039" y="3668602"/>
                  <a:pt x="1411347" y="3668602"/>
                </a:cubicBezTo>
                <a:cubicBezTo>
                  <a:pt x="1255654" y="3668602"/>
                  <a:pt x="1128654" y="3542128"/>
                  <a:pt x="1128654" y="3386623"/>
                </a:cubicBezTo>
                <a:cubicBezTo>
                  <a:pt x="1128654" y="3230830"/>
                  <a:pt x="1255654" y="3104357"/>
                  <a:pt x="1411347" y="3104357"/>
                </a:cubicBezTo>
                <a:close/>
                <a:moveTo>
                  <a:pt x="1409230" y="2516254"/>
                </a:moveTo>
                <a:cubicBezTo>
                  <a:pt x="1100667" y="2520565"/>
                  <a:pt x="907345" y="2619732"/>
                  <a:pt x="892998" y="2627206"/>
                </a:cubicBezTo>
                <a:cubicBezTo>
                  <a:pt x="855134" y="2699641"/>
                  <a:pt x="817504" y="2770926"/>
                  <a:pt x="780580" y="2839911"/>
                </a:cubicBezTo>
                <a:cubicBezTo>
                  <a:pt x="512939" y="3340345"/>
                  <a:pt x="282222" y="3772368"/>
                  <a:pt x="282222" y="4515689"/>
                </a:cubicBezTo>
                <a:cubicBezTo>
                  <a:pt x="282222" y="5293790"/>
                  <a:pt x="915341" y="5926447"/>
                  <a:pt x="1693569" y="5926447"/>
                </a:cubicBezTo>
                <a:lnTo>
                  <a:pt x="3386432" y="5926447"/>
                </a:lnTo>
                <a:cubicBezTo>
                  <a:pt x="4164660" y="5926447"/>
                  <a:pt x="4797778" y="5293790"/>
                  <a:pt x="4797778" y="4515689"/>
                </a:cubicBezTo>
                <a:cubicBezTo>
                  <a:pt x="4797778" y="3772368"/>
                  <a:pt x="4567062" y="3340345"/>
                  <a:pt x="4299420" y="2839911"/>
                </a:cubicBezTo>
                <a:cubicBezTo>
                  <a:pt x="4255206" y="2757416"/>
                  <a:pt x="4210052" y="2671759"/>
                  <a:pt x="4165130" y="2584377"/>
                </a:cubicBezTo>
                <a:cubicBezTo>
                  <a:pt x="3961696" y="2737295"/>
                  <a:pt x="3563526" y="2977883"/>
                  <a:pt x="3075752" y="2977883"/>
                </a:cubicBezTo>
                <a:cubicBezTo>
                  <a:pt x="2837275" y="2977883"/>
                  <a:pt x="2577395" y="2920395"/>
                  <a:pt x="2308108" y="2766614"/>
                </a:cubicBezTo>
                <a:cubicBezTo>
                  <a:pt x="1958858" y="2567130"/>
                  <a:pt x="1649354" y="2512804"/>
                  <a:pt x="1409230" y="2516254"/>
                </a:cubicBezTo>
                <a:close/>
                <a:moveTo>
                  <a:pt x="1403350" y="846512"/>
                </a:moveTo>
                <a:cubicBezTo>
                  <a:pt x="1369719" y="1447550"/>
                  <a:pt x="1230019" y="1895670"/>
                  <a:pt x="1062802" y="2274516"/>
                </a:cubicBezTo>
                <a:cubicBezTo>
                  <a:pt x="1363839" y="2207543"/>
                  <a:pt x="1862902" y="2186847"/>
                  <a:pt x="2448278" y="2521427"/>
                </a:cubicBezTo>
                <a:cubicBezTo>
                  <a:pt x="3177117" y="2937641"/>
                  <a:pt x="3829286" y="2497857"/>
                  <a:pt x="4040482" y="2325681"/>
                </a:cubicBezTo>
                <a:cubicBezTo>
                  <a:pt x="3863152" y="1935911"/>
                  <a:pt x="3711694" y="1475432"/>
                  <a:pt x="3676650" y="846512"/>
                </a:cubicBezTo>
                <a:close/>
                <a:moveTo>
                  <a:pt x="846432" y="282267"/>
                </a:moveTo>
                <a:cubicBezTo>
                  <a:pt x="846432" y="282267"/>
                  <a:pt x="846432" y="564246"/>
                  <a:pt x="846432" y="564246"/>
                </a:cubicBezTo>
                <a:lnTo>
                  <a:pt x="4233570" y="564246"/>
                </a:lnTo>
                <a:lnTo>
                  <a:pt x="4233570" y="282267"/>
                </a:lnTo>
                <a:close/>
                <a:moveTo>
                  <a:pt x="846432" y="0"/>
                </a:moveTo>
                <a:lnTo>
                  <a:pt x="4233570" y="0"/>
                </a:lnTo>
                <a:cubicBezTo>
                  <a:pt x="4389262" y="0"/>
                  <a:pt x="4515556" y="126474"/>
                  <a:pt x="4515556" y="282267"/>
                </a:cubicBezTo>
                <a:lnTo>
                  <a:pt x="4515556" y="564246"/>
                </a:lnTo>
                <a:cubicBezTo>
                  <a:pt x="4515556" y="720038"/>
                  <a:pt x="4389262" y="846512"/>
                  <a:pt x="4233570" y="846512"/>
                </a:cubicBezTo>
                <a:lnTo>
                  <a:pt x="3961224" y="846512"/>
                </a:lnTo>
                <a:cubicBezTo>
                  <a:pt x="4063530" y="2568855"/>
                  <a:pt x="5080000" y="2907460"/>
                  <a:pt x="5080000" y="4515689"/>
                </a:cubicBezTo>
                <a:cubicBezTo>
                  <a:pt x="5080000" y="5392293"/>
                  <a:pt x="4413582" y="6113274"/>
                  <a:pt x="3559590" y="6199972"/>
                </a:cubicBezTo>
                <a:lnTo>
                  <a:pt x="3386450" y="6208712"/>
                </a:lnTo>
                <a:lnTo>
                  <a:pt x="1693551" y="6208712"/>
                </a:lnTo>
                <a:lnTo>
                  <a:pt x="1520412" y="6199972"/>
                </a:lnTo>
                <a:cubicBezTo>
                  <a:pt x="666419" y="6113274"/>
                  <a:pt x="0" y="5392293"/>
                  <a:pt x="0" y="4515689"/>
                </a:cubicBezTo>
                <a:cubicBezTo>
                  <a:pt x="0" y="2907460"/>
                  <a:pt x="1016471" y="2568855"/>
                  <a:pt x="1118776" y="846512"/>
                </a:cubicBezTo>
                <a:lnTo>
                  <a:pt x="846432" y="846512"/>
                </a:lnTo>
                <a:cubicBezTo>
                  <a:pt x="690739" y="846512"/>
                  <a:pt x="564445" y="720038"/>
                  <a:pt x="564445" y="564246"/>
                </a:cubicBezTo>
                <a:lnTo>
                  <a:pt x="564445" y="282267"/>
                </a:lnTo>
                <a:cubicBezTo>
                  <a:pt x="564445" y="126474"/>
                  <a:pt x="690739" y="0"/>
                  <a:pt x="846432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</p:spPr>
        <p:txBody>
          <a:bodyPr wrap="square">
            <a:noAutofit/>
          </a:bodyPr>
          <a:lstStyle>
            <a:lvl1pPr algn="l">
              <a:defRPr sz="2400"/>
            </a:lvl1pPr>
          </a:lstStyle>
          <a:p>
            <a:r>
              <a:rPr lang="en-US"/>
              <a:t>Drag To Upload Image</a:t>
            </a:r>
          </a:p>
        </p:txBody>
      </p:sp>
    </p:spTree>
    <p:extLst>
      <p:ext uri="{BB962C8B-B14F-4D97-AF65-F5344CB8AC3E}">
        <p14:creationId xmlns:p14="http://schemas.microsoft.com/office/powerpoint/2010/main" val="3941416997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ackground Styl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Rectangle"/>
          <p:cNvSpPr/>
          <p:nvPr/>
        </p:nvSpPr>
        <p:spPr>
          <a:xfrm>
            <a:off x="0" y="0"/>
            <a:ext cx="2153577" cy="13716001"/>
          </a:xfrm>
          <a:prstGeom prst="rect">
            <a:avLst/>
          </a:prstGeom>
          <a:solidFill>
            <a:srgbClr val="1F2125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42" name="Rectangle"/>
          <p:cNvSpPr/>
          <p:nvPr/>
        </p:nvSpPr>
        <p:spPr>
          <a:xfrm>
            <a:off x="1270000" y="1267750"/>
            <a:ext cx="21844000" cy="11180500"/>
          </a:xfrm>
          <a:prstGeom prst="rect">
            <a:avLst/>
          </a:prstGeom>
          <a:solidFill>
            <a:srgbClr val="F6F9FF"/>
          </a:solidFill>
          <a:ln w="12700">
            <a:miter lim="400000"/>
          </a:ln>
          <a:effectLst>
            <a:outerShdw blurRad="254000" dist="25400" dir="2700000" rotWithShape="0">
              <a:srgbClr val="1F2125">
                <a:alpha val="15000"/>
              </a:srgbClr>
            </a:outerShdw>
          </a:effectLst>
        </p:spPr>
        <p:txBody>
          <a:bodyPr lIns="0" tIns="0" rIns="0" bIns="0" anchor="ctr"/>
          <a:lstStyle/>
          <a:p>
            <a:pPr>
              <a:defRPr sz="3200" b="0">
                <a:solidFill>
                  <a:srgbClr val="E8ECF2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grpSp>
        <p:nvGrpSpPr>
          <p:cNvPr id="254" name="Group"/>
          <p:cNvGrpSpPr/>
          <p:nvPr/>
        </p:nvGrpSpPr>
        <p:grpSpPr>
          <a:xfrm>
            <a:off x="20498395" y="11683669"/>
            <a:ext cx="2615605" cy="254001"/>
            <a:chOff x="0" y="0"/>
            <a:chExt cx="2615604" cy="254000"/>
          </a:xfrm>
        </p:grpSpPr>
        <p:sp>
          <p:nvSpPr>
            <p:cNvPr id="249" name="Shape"/>
            <p:cNvSpPr/>
            <p:nvPr/>
          </p:nvSpPr>
          <p:spPr>
            <a:xfrm>
              <a:off x="474133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5929" y="7018"/>
                  </a:moveTo>
                  <a:cubicBezTo>
                    <a:pt x="15539" y="7246"/>
                    <a:pt x="15108" y="7411"/>
                    <a:pt x="14650" y="7500"/>
                  </a:cubicBezTo>
                  <a:cubicBezTo>
                    <a:pt x="14282" y="7114"/>
                    <a:pt x="13759" y="6874"/>
                    <a:pt x="13179" y="6874"/>
                  </a:cubicBezTo>
                  <a:cubicBezTo>
                    <a:pt x="12067" y="6874"/>
                    <a:pt x="11165" y="7762"/>
                    <a:pt x="11165" y="8856"/>
                  </a:cubicBezTo>
                  <a:cubicBezTo>
                    <a:pt x="11165" y="9011"/>
                    <a:pt x="11183" y="9162"/>
                    <a:pt x="11217" y="9308"/>
                  </a:cubicBezTo>
                  <a:cubicBezTo>
                    <a:pt x="9543" y="9225"/>
                    <a:pt x="8059" y="8436"/>
                    <a:pt x="7065" y="7236"/>
                  </a:cubicBezTo>
                  <a:cubicBezTo>
                    <a:pt x="6892" y="7530"/>
                    <a:pt x="6793" y="7869"/>
                    <a:pt x="6793" y="8233"/>
                  </a:cubicBezTo>
                  <a:cubicBezTo>
                    <a:pt x="6793" y="8921"/>
                    <a:pt x="7148" y="9528"/>
                    <a:pt x="7689" y="9883"/>
                  </a:cubicBezTo>
                  <a:cubicBezTo>
                    <a:pt x="7359" y="9873"/>
                    <a:pt x="7048" y="9784"/>
                    <a:pt x="6776" y="9635"/>
                  </a:cubicBezTo>
                  <a:cubicBezTo>
                    <a:pt x="6776" y="9644"/>
                    <a:pt x="6776" y="9651"/>
                    <a:pt x="6776" y="9660"/>
                  </a:cubicBezTo>
                  <a:cubicBezTo>
                    <a:pt x="6776" y="10621"/>
                    <a:pt x="7471" y="11422"/>
                    <a:pt x="8392" y="11604"/>
                  </a:cubicBezTo>
                  <a:cubicBezTo>
                    <a:pt x="8223" y="11650"/>
                    <a:pt x="8045" y="11673"/>
                    <a:pt x="7861" y="11673"/>
                  </a:cubicBezTo>
                  <a:cubicBezTo>
                    <a:pt x="7732" y="11673"/>
                    <a:pt x="7605" y="11661"/>
                    <a:pt x="7483" y="11638"/>
                  </a:cubicBezTo>
                  <a:cubicBezTo>
                    <a:pt x="7739" y="12426"/>
                    <a:pt x="8483" y="12999"/>
                    <a:pt x="9364" y="13015"/>
                  </a:cubicBezTo>
                  <a:cubicBezTo>
                    <a:pt x="8674" y="13547"/>
                    <a:pt x="7806" y="13863"/>
                    <a:pt x="6862" y="13863"/>
                  </a:cubicBezTo>
                  <a:cubicBezTo>
                    <a:pt x="6699" y="13863"/>
                    <a:pt x="6540" y="13855"/>
                    <a:pt x="6382" y="13837"/>
                  </a:cubicBezTo>
                  <a:cubicBezTo>
                    <a:pt x="7274" y="14398"/>
                    <a:pt x="8332" y="14727"/>
                    <a:pt x="9470" y="14727"/>
                  </a:cubicBezTo>
                  <a:cubicBezTo>
                    <a:pt x="13175" y="14727"/>
                    <a:pt x="15201" y="11706"/>
                    <a:pt x="15201" y="9086"/>
                  </a:cubicBezTo>
                  <a:cubicBezTo>
                    <a:pt x="15201" y="9000"/>
                    <a:pt x="15199" y="8915"/>
                    <a:pt x="15195" y="8830"/>
                  </a:cubicBezTo>
                  <a:cubicBezTo>
                    <a:pt x="15588" y="8550"/>
                    <a:pt x="15930" y="8201"/>
                    <a:pt x="16200" y="7804"/>
                  </a:cubicBezTo>
                  <a:cubicBezTo>
                    <a:pt x="15839" y="7961"/>
                    <a:pt x="15451" y="8067"/>
                    <a:pt x="15043" y="8115"/>
                  </a:cubicBezTo>
                  <a:cubicBezTo>
                    <a:pt x="15459" y="7870"/>
                    <a:pt x="15778" y="7482"/>
                    <a:pt x="15929" y="7018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50" name="Shape"/>
            <p:cNvSpPr/>
            <p:nvPr/>
          </p:nvSpPr>
          <p:spPr>
            <a:xfrm>
              <a:off x="0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76" y="8468"/>
                  </a:moveTo>
                  <a:cubicBezTo>
                    <a:pt x="11776" y="8071"/>
                    <a:pt x="11817" y="7858"/>
                    <a:pt x="12428" y="7858"/>
                  </a:cubicBezTo>
                  <a:lnTo>
                    <a:pt x="13244" y="7858"/>
                  </a:lnTo>
                  <a:lnTo>
                    <a:pt x="13244" y="6381"/>
                  </a:lnTo>
                  <a:lnTo>
                    <a:pt x="11938" y="6381"/>
                  </a:lnTo>
                  <a:cubicBezTo>
                    <a:pt x="10369" y="6381"/>
                    <a:pt x="9816" y="7120"/>
                    <a:pt x="9816" y="8363"/>
                  </a:cubicBezTo>
                  <a:lnTo>
                    <a:pt x="9816" y="9322"/>
                  </a:lnTo>
                  <a:lnTo>
                    <a:pt x="8837" y="9322"/>
                  </a:lnTo>
                  <a:lnTo>
                    <a:pt x="8837" y="10800"/>
                  </a:lnTo>
                  <a:lnTo>
                    <a:pt x="9816" y="10800"/>
                  </a:lnTo>
                  <a:lnTo>
                    <a:pt x="9816" y="15219"/>
                  </a:lnTo>
                  <a:lnTo>
                    <a:pt x="11774" y="15219"/>
                  </a:lnTo>
                  <a:lnTo>
                    <a:pt x="11774" y="10800"/>
                  </a:lnTo>
                  <a:lnTo>
                    <a:pt x="13081" y="10800"/>
                  </a:lnTo>
                  <a:lnTo>
                    <a:pt x="13254" y="9322"/>
                  </a:lnTo>
                  <a:lnTo>
                    <a:pt x="11774" y="9322"/>
                  </a:lnTo>
                  <a:cubicBezTo>
                    <a:pt x="11774" y="9322"/>
                    <a:pt x="11776" y="8468"/>
                    <a:pt x="11776" y="8468"/>
                  </a:cubicBezTo>
                  <a:close/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51" name="Shape"/>
            <p:cNvSpPr/>
            <p:nvPr/>
          </p:nvSpPr>
          <p:spPr>
            <a:xfrm>
              <a:off x="948267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moveTo>
                    <a:pt x="10672" y="6382"/>
                  </a:moveTo>
                  <a:cubicBezTo>
                    <a:pt x="10464" y="6409"/>
                    <a:pt x="10255" y="6435"/>
                    <a:pt x="10045" y="6460"/>
                  </a:cubicBezTo>
                  <a:cubicBezTo>
                    <a:pt x="9652" y="6558"/>
                    <a:pt x="9223" y="6650"/>
                    <a:pt x="8905" y="6836"/>
                  </a:cubicBezTo>
                  <a:cubicBezTo>
                    <a:pt x="8055" y="7333"/>
                    <a:pt x="7467" y="7913"/>
                    <a:pt x="7073" y="8856"/>
                  </a:cubicBezTo>
                  <a:cubicBezTo>
                    <a:pt x="7009" y="9009"/>
                    <a:pt x="7007" y="9157"/>
                    <a:pt x="6960" y="9326"/>
                  </a:cubicBezTo>
                  <a:cubicBezTo>
                    <a:pt x="6658" y="10425"/>
                    <a:pt x="7194" y="11563"/>
                    <a:pt x="7844" y="11956"/>
                  </a:cubicBezTo>
                  <a:cubicBezTo>
                    <a:pt x="7969" y="12032"/>
                    <a:pt x="8254" y="12166"/>
                    <a:pt x="8358" y="11987"/>
                  </a:cubicBezTo>
                  <a:cubicBezTo>
                    <a:pt x="8416" y="11889"/>
                    <a:pt x="8403" y="11758"/>
                    <a:pt x="8439" y="11643"/>
                  </a:cubicBezTo>
                  <a:cubicBezTo>
                    <a:pt x="8462" y="11568"/>
                    <a:pt x="8536" y="11425"/>
                    <a:pt x="8519" y="11330"/>
                  </a:cubicBezTo>
                  <a:cubicBezTo>
                    <a:pt x="8490" y="11170"/>
                    <a:pt x="8318" y="11068"/>
                    <a:pt x="8246" y="10939"/>
                  </a:cubicBezTo>
                  <a:cubicBezTo>
                    <a:pt x="8099" y="10677"/>
                    <a:pt x="8092" y="10444"/>
                    <a:pt x="8020" y="10093"/>
                  </a:cubicBezTo>
                  <a:cubicBezTo>
                    <a:pt x="8026" y="10046"/>
                    <a:pt x="8031" y="9999"/>
                    <a:pt x="8037" y="9952"/>
                  </a:cubicBezTo>
                  <a:cubicBezTo>
                    <a:pt x="8058" y="9559"/>
                    <a:pt x="8124" y="9276"/>
                    <a:pt x="8246" y="8997"/>
                  </a:cubicBezTo>
                  <a:cubicBezTo>
                    <a:pt x="8601" y="8177"/>
                    <a:pt x="9172" y="7720"/>
                    <a:pt x="10094" y="7447"/>
                  </a:cubicBezTo>
                  <a:cubicBezTo>
                    <a:pt x="10300" y="7386"/>
                    <a:pt x="10882" y="7288"/>
                    <a:pt x="11187" y="7353"/>
                  </a:cubicBezTo>
                  <a:cubicBezTo>
                    <a:pt x="11369" y="7385"/>
                    <a:pt x="11551" y="7415"/>
                    <a:pt x="11733" y="7447"/>
                  </a:cubicBezTo>
                  <a:cubicBezTo>
                    <a:pt x="12393" y="7655"/>
                    <a:pt x="12874" y="8038"/>
                    <a:pt x="13131" y="8637"/>
                  </a:cubicBezTo>
                  <a:cubicBezTo>
                    <a:pt x="13292" y="9010"/>
                    <a:pt x="13339" y="9724"/>
                    <a:pt x="13227" y="10203"/>
                  </a:cubicBezTo>
                  <a:cubicBezTo>
                    <a:pt x="13174" y="10429"/>
                    <a:pt x="13183" y="10624"/>
                    <a:pt x="13115" y="10829"/>
                  </a:cubicBezTo>
                  <a:cubicBezTo>
                    <a:pt x="12865" y="11589"/>
                    <a:pt x="12498" y="12293"/>
                    <a:pt x="11668" y="12488"/>
                  </a:cubicBezTo>
                  <a:cubicBezTo>
                    <a:pt x="11121" y="12618"/>
                    <a:pt x="10711" y="12284"/>
                    <a:pt x="10576" y="11941"/>
                  </a:cubicBezTo>
                  <a:cubicBezTo>
                    <a:pt x="10538" y="11846"/>
                    <a:pt x="10474" y="11677"/>
                    <a:pt x="10512" y="11518"/>
                  </a:cubicBezTo>
                  <a:cubicBezTo>
                    <a:pt x="10656" y="10901"/>
                    <a:pt x="10865" y="10349"/>
                    <a:pt x="11026" y="9733"/>
                  </a:cubicBezTo>
                  <a:cubicBezTo>
                    <a:pt x="11179" y="9146"/>
                    <a:pt x="10888" y="8683"/>
                    <a:pt x="10431" y="8575"/>
                  </a:cubicBezTo>
                  <a:cubicBezTo>
                    <a:pt x="9863" y="8439"/>
                    <a:pt x="9424" y="8966"/>
                    <a:pt x="9274" y="9310"/>
                  </a:cubicBezTo>
                  <a:cubicBezTo>
                    <a:pt x="9155" y="9584"/>
                    <a:pt x="9083" y="10089"/>
                    <a:pt x="9177" y="10453"/>
                  </a:cubicBezTo>
                  <a:cubicBezTo>
                    <a:pt x="9207" y="10569"/>
                    <a:pt x="9347" y="10878"/>
                    <a:pt x="9322" y="10986"/>
                  </a:cubicBezTo>
                  <a:cubicBezTo>
                    <a:pt x="9213" y="11462"/>
                    <a:pt x="9088" y="11974"/>
                    <a:pt x="8953" y="12442"/>
                  </a:cubicBezTo>
                  <a:cubicBezTo>
                    <a:pt x="8812" y="12929"/>
                    <a:pt x="8736" y="13427"/>
                    <a:pt x="8599" y="13898"/>
                  </a:cubicBezTo>
                  <a:cubicBezTo>
                    <a:pt x="8536" y="14114"/>
                    <a:pt x="8539" y="14346"/>
                    <a:pt x="8487" y="14571"/>
                  </a:cubicBezTo>
                  <a:lnTo>
                    <a:pt x="8487" y="14900"/>
                  </a:lnTo>
                  <a:cubicBezTo>
                    <a:pt x="8440" y="15108"/>
                    <a:pt x="8475" y="15478"/>
                    <a:pt x="8519" y="15683"/>
                  </a:cubicBezTo>
                  <a:cubicBezTo>
                    <a:pt x="8547" y="15815"/>
                    <a:pt x="8502" y="15978"/>
                    <a:pt x="8567" y="16074"/>
                  </a:cubicBezTo>
                  <a:cubicBezTo>
                    <a:pt x="8568" y="16144"/>
                    <a:pt x="8577" y="16160"/>
                    <a:pt x="8599" y="16200"/>
                  </a:cubicBezTo>
                  <a:cubicBezTo>
                    <a:pt x="8800" y="16194"/>
                    <a:pt x="9078" y="15665"/>
                    <a:pt x="9177" y="15511"/>
                  </a:cubicBezTo>
                  <a:cubicBezTo>
                    <a:pt x="9369" y="15216"/>
                    <a:pt x="9546" y="14901"/>
                    <a:pt x="9692" y="14556"/>
                  </a:cubicBezTo>
                  <a:cubicBezTo>
                    <a:pt x="9823" y="14245"/>
                    <a:pt x="9844" y="13901"/>
                    <a:pt x="9949" y="13569"/>
                  </a:cubicBezTo>
                  <a:cubicBezTo>
                    <a:pt x="10025" y="13329"/>
                    <a:pt x="10133" y="13049"/>
                    <a:pt x="10158" y="12786"/>
                  </a:cubicBezTo>
                  <a:lnTo>
                    <a:pt x="10174" y="12786"/>
                  </a:lnTo>
                  <a:cubicBezTo>
                    <a:pt x="10216" y="12930"/>
                    <a:pt x="10367" y="13035"/>
                    <a:pt x="10480" y="13115"/>
                  </a:cubicBezTo>
                  <a:cubicBezTo>
                    <a:pt x="10833" y="13367"/>
                    <a:pt x="11441" y="13600"/>
                    <a:pt x="12102" y="13444"/>
                  </a:cubicBezTo>
                  <a:cubicBezTo>
                    <a:pt x="12850" y="13267"/>
                    <a:pt x="13446" y="12916"/>
                    <a:pt x="13838" y="12394"/>
                  </a:cubicBezTo>
                  <a:cubicBezTo>
                    <a:pt x="14127" y="12011"/>
                    <a:pt x="14345" y="11567"/>
                    <a:pt x="14513" y="11064"/>
                  </a:cubicBezTo>
                  <a:cubicBezTo>
                    <a:pt x="14596" y="10817"/>
                    <a:pt x="14613" y="10543"/>
                    <a:pt x="14674" y="10281"/>
                  </a:cubicBezTo>
                  <a:cubicBezTo>
                    <a:pt x="14827" y="9624"/>
                    <a:pt x="14623" y="8833"/>
                    <a:pt x="14433" y="8402"/>
                  </a:cubicBezTo>
                  <a:cubicBezTo>
                    <a:pt x="13856" y="7098"/>
                    <a:pt x="12630" y="6354"/>
                    <a:pt x="10672" y="6382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52" name="Shape"/>
            <p:cNvSpPr/>
            <p:nvPr/>
          </p:nvSpPr>
          <p:spPr>
            <a:xfrm>
              <a:off x="1422400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725" y="7359"/>
                  </a:moveTo>
                  <a:lnTo>
                    <a:pt x="13743" y="7359"/>
                  </a:lnTo>
                  <a:lnTo>
                    <a:pt x="13743" y="8833"/>
                  </a:lnTo>
                  <a:lnTo>
                    <a:pt x="12265" y="8833"/>
                  </a:lnTo>
                  <a:lnTo>
                    <a:pt x="12265" y="9816"/>
                  </a:lnTo>
                  <a:lnTo>
                    <a:pt x="13743" y="9816"/>
                  </a:lnTo>
                  <a:lnTo>
                    <a:pt x="13743" y="11283"/>
                  </a:lnTo>
                  <a:lnTo>
                    <a:pt x="14725" y="11283"/>
                  </a:lnTo>
                  <a:lnTo>
                    <a:pt x="14725" y="9816"/>
                  </a:lnTo>
                  <a:lnTo>
                    <a:pt x="16205" y="9816"/>
                  </a:lnTo>
                  <a:lnTo>
                    <a:pt x="16205" y="8833"/>
                  </a:lnTo>
                  <a:lnTo>
                    <a:pt x="14725" y="8833"/>
                  </a:lnTo>
                  <a:cubicBezTo>
                    <a:pt x="14725" y="8833"/>
                    <a:pt x="14725" y="7359"/>
                    <a:pt x="14725" y="7359"/>
                  </a:cubicBezTo>
                  <a:close/>
                  <a:moveTo>
                    <a:pt x="9321" y="13946"/>
                  </a:moveTo>
                  <a:cubicBezTo>
                    <a:pt x="8620" y="13946"/>
                    <a:pt x="8071" y="13495"/>
                    <a:pt x="8071" y="12919"/>
                  </a:cubicBezTo>
                  <a:cubicBezTo>
                    <a:pt x="8071" y="12392"/>
                    <a:pt x="8713" y="11929"/>
                    <a:pt x="9446" y="11929"/>
                  </a:cubicBezTo>
                  <a:lnTo>
                    <a:pt x="9446" y="11723"/>
                  </a:lnTo>
                  <a:lnTo>
                    <a:pt x="9447" y="11723"/>
                  </a:lnTo>
                  <a:lnTo>
                    <a:pt x="9465" y="11929"/>
                  </a:lnTo>
                  <a:cubicBezTo>
                    <a:pt x="9624" y="11930"/>
                    <a:pt x="9777" y="11954"/>
                    <a:pt x="9922" y="12000"/>
                  </a:cubicBezTo>
                  <a:lnTo>
                    <a:pt x="10067" y="12104"/>
                  </a:lnTo>
                  <a:cubicBezTo>
                    <a:pt x="10440" y="12371"/>
                    <a:pt x="10637" y="12521"/>
                    <a:pt x="10695" y="12764"/>
                  </a:cubicBezTo>
                  <a:cubicBezTo>
                    <a:pt x="10710" y="12827"/>
                    <a:pt x="10717" y="12891"/>
                    <a:pt x="10717" y="12954"/>
                  </a:cubicBezTo>
                  <a:cubicBezTo>
                    <a:pt x="10717" y="13612"/>
                    <a:pt x="10247" y="13946"/>
                    <a:pt x="9321" y="13946"/>
                  </a:cubicBezTo>
                  <a:moveTo>
                    <a:pt x="8542" y="8739"/>
                  </a:moveTo>
                  <a:cubicBezTo>
                    <a:pt x="8495" y="8362"/>
                    <a:pt x="8574" y="8014"/>
                    <a:pt x="8754" y="7806"/>
                  </a:cubicBezTo>
                  <a:cubicBezTo>
                    <a:pt x="8864" y="7680"/>
                    <a:pt x="9006" y="7613"/>
                    <a:pt x="9164" y="7613"/>
                  </a:cubicBezTo>
                  <a:lnTo>
                    <a:pt x="9164" y="7409"/>
                  </a:lnTo>
                  <a:lnTo>
                    <a:pt x="9182" y="7613"/>
                  </a:lnTo>
                  <a:cubicBezTo>
                    <a:pt x="9653" y="7628"/>
                    <a:pt x="10105" y="8185"/>
                    <a:pt x="10189" y="8855"/>
                  </a:cubicBezTo>
                  <a:cubicBezTo>
                    <a:pt x="10237" y="9239"/>
                    <a:pt x="10155" y="9596"/>
                    <a:pt x="9970" y="9809"/>
                  </a:cubicBezTo>
                  <a:cubicBezTo>
                    <a:pt x="9860" y="9935"/>
                    <a:pt x="9722" y="10002"/>
                    <a:pt x="9550" y="10001"/>
                  </a:cubicBezTo>
                  <a:lnTo>
                    <a:pt x="9549" y="10001"/>
                  </a:lnTo>
                  <a:cubicBezTo>
                    <a:pt x="9087" y="9988"/>
                    <a:pt x="8626" y="9409"/>
                    <a:pt x="8542" y="8739"/>
                  </a:cubicBezTo>
                  <a:moveTo>
                    <a:pt x="10838" y="11196"/>
                  </a:moveTo>
                  <a:cubicBezTo>
                    <a:pt x="10586" y="11009"/>
                    <a:pt x="10351" y="10732"/>
                    <a:pt x="10342" y="10646"/>
                  </a:cubicBezTo>
                  <a:cubicBezTo>
                    <a:pt x="10342" y="10499"/>
                    <a:pt x="10342" y="10431"/>
                    <a:pt x="10689" y="10148"/>
                  </a:cubicBezTo>
                  <a:cubicBezTo>
                    <a:pt x="11138" y="9780"/>
                    <a:pt x="11386" y="9295"/>
                    <a:pt x="11386" y="8784"/>
                  </a:cubicBezTo>
                  <a:cubicBezTo>
                    <a:pt x="11386" y="8342"/>
                    <a:pt x="11262" y="7947"/>
                    <a:pt x="11050" y="7659"/>
                  </a:cubicBezTo>
                  <a:lnTo>
                    <a:pt x="11238" y="7659"/>
                  </a:lnTo>
                  <a:lnTo>
                    <a:pt x="12276" y="6873"/>
                  </a:lnTo>
                  <a:lnTo>
                    <a:pt x="9463" y="6873"/>
                  </a:lnTo>
                  <a:cubicBezTo>
                    <a:pt x="8335" y="6873"/>
                    <a:pt x="7345" y="7759"/>
                    <a:pt x="7345" y="8769"/>
                  </a:cubicBezTo>
                  <a:cubicBezTo>
                    <a:pt x="7345" y="9812"/>
                    <a:pt x="8109" y="10605"/>
                    <a:pt x="9137" y="10648"/>
                  </a:cubicBezTo>
                  <a:cubicBezTo>
                    <a:pt x="9121" y="10722"/>
                    <a:pt x="9113" y="10795"/>
                    <a:pt x="9113" y="10868"/>
                  </a:cubicBezTo>
                  <a:cubicBezTo>
                    <a:pt x="9113" y="11018"/>
                    <a:pt x="9147" y="11162"/>
                    <a:pt x="9216" y="11300"/>
                  </a:cubicBezTo>
                  <a:cubicBezTo>
                    <a:pt x="7943" y="11309"/>
                    <a:pt x="6870" y="12161"/>
                    <a:pt x="6870" y="13167"/>
                  </a:cubicBezTo>
                  <a:cubicBezTo>
                    <a:pt x="6870" y="14071"/>
                    <a:pt x="7903" y="14727"/>
                    <a:pt x="9325" y="14727"/>
                  </a:cubicBezTo>
                  <a:cubicBezTo>
                    <a:pt x="10861" y="14727"/>
                    <a:pt x="11690" y="13766"/>
                    <a:pt x="11690" y="12860"/>
                  </a:cubicBezTo>
                  <a:cubicBezTo>
                    <a:pt x="11690" y="12108"/>
                    <a:pt x="11459" y="11656"/>
                    <a:pt x="10838" y="11196"/>
                  </a:cubicBezTo>
                  <a:moveTo>
                    <a:pt x="10800" y="20618"/>
                  </a:move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8"/>
                    <a:pt x="5378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53" name="Line"/>
            <p:cNvSpPr/>
            <p:nvPr/>
          </p:nvSpPr>
          <p:spPr>
            <a:xfrm>
              <a:off x="1916369" y="127000"/>
              <a:ext cx="699236" cy="0"/>
            </a:xfrm>
            <a:prstGeom prst="line">
              <a:avLst/>
            </a:prstGeom>
            <a:noFill/>
            <a:ln w="12700" cap="flat">
              <a:solidFill>
                <a:srgbClr val="DCE0E6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sp>
        <p:nvSpPr>
          <p:cNvPr id="25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17" name="Creative concept series v1">
            <a:extLst>
              <a:ext uri="{FF2B5EF4-FFF2-40B4-BE49-F238E27FC236}">
                <a16:creationId xmlns:a16="http://schemas.microsoft.com/office/drawing/2014/main" id="{882BB6D1-A411-4313-AD4A-9C4CB1C2A589}"/>
              </a:ext>
            </a:extLst>
          </p:cNvPr>
          <p:cNvSpPr txBox="1"/>
          <p:nvPr userDrawn="1"/>
        </p:nvSpPr>
        <p:spPr>
          <a:xfrm>
            <a:off x="4032468" y="1966360"/>
            <a:ext cx="4799112" cy="3311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lvl1pPr>
          </a:lstStyle>
          <a:p>
            <a:r>
              <a:rPr dirty="0">
                <a:latin typeface="Roboto Light" pitchFamily="2" charset="0"/>
                <a:ea typeface="Roboto Light" pitchFamily="2" charset="0"/>
              </a:rPr>
              <a:t>Creative concept series v1</a:t>
            </a:r>
          </a:p>
        </p:txBody>
      </p:sp>
      <p:pic>
        <p:nvPicPr>
          <p:cNvPr id="18" name="capitan logo_black.png" descr="capitan logo_black.png">
            <a:extLst>
              <a:ext uri="{FF2B5EF4-FFF2-40B4-BE49-F238E27FC236}">
                <a16:creationId xmlns:a16="http://schemas.microsoft.com/office/drawing/2014/main" id="{CBDCD029-4FBB-4CD0-9FE8-9558B770421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2153576" y="1782762"/>
            <a:ext cx="1524001" cy="621197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9" name="Group">
            <a:extLst>
              <a:ext uri="{FF2B5EF4-FFF2-40B4-BE49-F238E27FC236}">
                <a16:creationId xmlns:a16="http://schemas.microsoft.com/office/drawing/2014/main" id="{AD2D4762-21B6-49B2-8251-6EF0F19FD4C7}"/>
              </a:ext>
            </a:extLst>
          </p:cNvPr>
          <p:cNvGrpSpPr/>
          <p:nvPr userDrawn="1"/>
        </p:nvGrpSpPr>
        <p:grpSpPr>
          <a:xfrm>
            <a:off x="1270000" y="11683669"/>
            <a:ext cx="2129815" cy="331116"/>
            <a:chOff x="0" y="0"/>
            <a:chExt cx="2129814" cy="331115"/>
          </a:xfrm>
        </p:grpSpPr>
        <p:sp>
          <p:nvSpPr>
            <p:cNvPr id="20" name="Next Slide">
              <a:extLst>
                <a:ext uri="{FF2B5EF4-FFF2-40B4-BE49-F238E27FC236}">
                  <a16:creationId xmlns:a16="http://schemas.microsoft.com/office/drawing/2014/main" id="{A32E28F7-40CD-4727-98A2-B34F9D559A2A}"/>
                </a:ext>
              </a:extLst>
            </p:cNvPr>
            <p:cNvSpPr txBox="1"/>
            <p:nvPr/>
          </p:nvSpPr>
          <p:spPr>
            <a:xfrm>
              <a:off x="885646" y="0"/>
              <a:ext cx="1244168" cy="3311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>
                <a:lnSpc>
                  <a:spcPct val="150000"/>
                </a:lnSpc>
                <a:defRPr sz="1600" b="0">
                  <a:solidFill>
                    <a:srgbClr val="677180"/>
                  </a:solidFill>
                  <a:latin typeface="Aileron Light"/>
                  <a:ea typeface="Aileron Light"/>
                  <a:cs typeface="Aileron Light"/>
                  <a:sym typeface="Aileron Light"/>
                </a:defRPr>
              </a:lvl1pPr>
            </a:lstStyle>
            <a:p>
              <a:r>
                <a:rPr dirty="0">
                  <a:latin typeface="Roboto Light" pitchFamily="2" charset="0"/>
                  <a:ea typeface="Roboto Light" pitchFamily="2" charset="0"/>
                </a:rPr>
                <a:t>Next Slide</a:t>
              </a:r>
            </a:p>
          </p:txBody>
        </p:sp>
        <p:sp>
          <p:nvSpPr>
            <p:cNvPr id="22" name="Line">
              <a:extLst>
                <a:ext uri="{FF2B5EF4-FFF2-40B4-BE49-F238E27FC236}">
                  <a16:creationId xmlns:a16="http://schemas.microsoft.com/office/drawing/2014/main" id="{E22BD27A-D19D-451D-B847-19432E209DAB}"/>
                </a:ext>
              </a:extLst>
            </p:cNvPr>
            <p:cNvSpPr/>
            <p:nvPr/>
          </p:nvSpPr>
          <p:spPr>
            <a:xfrm>
              <a:off x="0" y="127000"/>
              <a:ext cx="704850" cy="0"/>
            </a:xfrm>
            <a:prstGeom prst="line">
              <a:avLst/>
            </a:prstGeom>
            <a:noFill/>
            <a:ln w="12700" cap="flat">
              <a:solidFill>
                <a:srgbClr val="DCE0E6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</p:spTree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Background Styl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Rectangle"/>
          <p:cNvSpPr/>
          <p:nvPr/>
        </p:nvSpPr>
        <p:spPr>
          <a:xfrm>
            <a:off x="0" y="0"/>
            <a:ext cx="2153577" cy="13716001"/>
          </a:xfrm>
          <a:prstGeom prst="rect">
            <a:avLst/>
          </a:prstGeom>
          <a:solidFill>
            <a:srgbClr val="1F2125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42" name="Rectangle"/>
          <p:cNvSpPr/>
          <p:nvPr/>
        </p:nvSpPr>
        <p:spPr>
          <a:xfrm>
            <a:off x="1270000" y="1267750"/>
            <a:ext cx="21844000" cy="11180500"/>
          </a:xfrm>
          <a:prstGeom prst="rect">
            <a:avLst/>
          </a:prstGeom>
          <a:solidFill>
            <a:srgbClr val="F6F9FF"/>
          </a:solidFill>
          <a:ln w="12700">
            <a:miter lim="400000"/>
          </a:ln>
          <a:effectLst>
            <a:outerShdw blurRad="254000" dist="25400" dir="2700000" rotWithShape="0">
              <a:srgbClr val="1F2125">
                <a:alpha val="15000"/>
              </a:srgbClr>
            </a:outerShdw>
          </a:effectLst>
        </p:spPr>
        <p:txBody>
          <a:bodyPr lIns="0" tIns="0" rIns="0" bIns="0" anchor="ctr"/>
          <a:lstStyle/>
          <a:p>
            <a:pPr>
              <a:defRPr sz="3200" b="0">
                <a:solidFill>
                  <a:srgbClr val="E8ECF2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grpSp>
        <p:nvGrpSpPr>
          <p:cNvPr id="254" name="Group"/>
          <p:cNvGrpSpPr/>
          <p:nvPr/>
        </p:nvGrpSpPr>
        <p:grpSpPr>
          <a:xfrm>
            <a:off x="20498395" y="11683669"/>
            <a:ext cx="2615605" cy="254001"/>
            <a:chOff x="0" y="0"/>
            <a:chExt cx="2615604" cy="254000"/>
          </a:xfrm>
        </p:grpSpPr>
        <p:sp>
          <p:nvSpPr>
            <p:cNvPr id="249" name="Shape"/>
            <p:cNvSpPr/>
            <p:nvPr/>
          </p:nvSpPr>
          <p:spPr>
            <a:xfrm>
              <a:off x="474133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5929" y="7018"/>
                  </a:moveTo>
                  <a:cubicBezTo>
                    <a:pt x="15539" y="7246"/>
                    <a:pt x="15108" y="7411"/>
                    <a:pt x="14650" y="7500"/>
                  </a:cubicBezTo>
                  <a:cubicBezTo>
                    <a:pt x="14282" y="7114"/>
                    <a:pt x="13759" y="6874"/>
                    <a:pt x="13179" y="6874"/>
                  </a:cubicBezTo>
                  <a:cubicBezTo>
                    <a:pt x="12067" y="6874"/>
                    <a:pt x="11165" y="7762"/>
                    <a:pt x="11165" y="8856"/>
                  </a:cubicBezTo>
                  <a:cubicBezTo>
                    <a:pt x="11165" y="9011"/>
                    <a:pt x="11183" y="9162"/>
                    <a:pt x="11217" y="9308"/>
                  </a:cubicBezTo>
                  <a:cubicBezTo>
                    <a:pt x="9543" y="9225"/>
                    <a:pt x="8059" y="8436"/>
                    <a:pt x="7065" y="7236"/>
                  </a:cubicBezTo>
                  <a:cubicBezTo>
                    <a:pt x="6892" y="7530"/>
                    <a:pt x="6793" y="7869"/>
                    <a:pt x="6793" y="8233"/>
                  </a:cubicBezTo>
                  <a:cubicBezTo>
                    <a:pt x="6793" y="8921"/>
                    <a:pt x="7148" y="9528"/>
                    <a:pt x="7689" y="9883"/>
                  </a:cubicBezTo>
                  <a:cubicBezTo>
                    <a:pt x="7359" y="9873"/>
                    <a:pt x="7048" y="9784"/>
                    <a:pt x="6776" y="9635"/>
                  </a:cubicBezTo>
                  <a:cubicBezTo>
                    <a:pt x="6776" y="9644"/>
                    <a:pt x="6776" y="9651"/>
                    <a:pt x="6776" y="9660"/>
                  </a:cubicBezTo>
                  <a:cubicBezTo>
                    <a:pt x="6776" y="10621"/>
                    <a:pt x="7471" y="11422"/>
                    <a:pt x="8392" y="11604"/>
                  </a:cubicBezTo>
                  <a:cubicBezTo>
                    <a:pt x="8223" y="11650"/>
                    <a:pt x="8045" y="11673"/>
                    <a:pt x="7861" y="11673"/>
                  </a:cubicBezTo>
                  <a:cubicBezTo>
                    <a:pt x="7732" y="11673"/>
                    <a:pt x="7605" y="11661"/>
                    <a:pt x="7483" y="11638"/>
                  </a:cubicBezTo>
                  <a:cubicBezTo>
                    <a:pt x="7739" y="12426"/>
                    <a:pt x="8483" y="12999"/>
                    <a:pt x="9364" y="13015"/>
                  </a:cubicBezTo>
                  <a:cubicBezTo>
                    <a:pt x="8674" y="13547"/>
                    <a:pt x="7806" y="13863"/>
                    <a:pt x="6862" y="13863"/>
                  </a:cubicBezTo>
                  <a:cubicBezTo>
                    <a:pt x="6699" y="13863"/>
                    <a:pt x="6540" y="13855"/>
                    <a:pt x="6382" y="13837"/>
                  </a:cubicBezTo>
                  <a:cubicBezTo>
                    <a:pt x="7274" y="14398"/>
                    <a:pt x="8332" y="14727"/>
                    <a:pt x="9470" y="14727"/>
                  </a:cubicBezTo>
                  <a:cubicBezTo>
                    <a:pt x="13175" y="14727"/>
                    <a:pt x="15201" y="11706"/>
                    <a:pt x="15201" y="9086"/>
                  </a:cubicBezTo>
                  <a:cubicBezTo>
                    <a:pt x="15201" y="9000"/>
                    <a:pt x="15199" y="8915"/>
                    <a:pt x="15195" y="8830"/>
                  </a:cubicBezTo>
                  <a:cubicBezTo>
                    <a:pt x="15588" y="8550"/>
                    <a:pt x="15930" y="8201"/>
                    <a:pt x="16200" y="7804"/>
                  </a:cubicBezTo>
                  <a:cubicBezTo>
                    <a:pt x="15839" y="7961"/>
                    <a:pt x="15451" y="8067"/>
                    <a:pt x="15043" y="8115"/>
                  </a:cubicBezTo>
                  <a:cubicBezTo>
                    <a:pt x="15459" y="7870"/>
                    <a:pt x="15778" y="7482"/>
                    <a:pt x="15929" y="7018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50" name="Shape"/>
            <p:cNvSpPr/>
            <p:nvPr/>
          </p:nvSpPr>
          <p:spPr>
            <a:xfrm>
              <a:off x="0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76" y="8468"/>
                  </a:moveTo>
                  <a:cubicBezTo>
                    <a:pt x="11776" y="8071"/>
                    <a:pt x="11817" y="7858"/>
                    <a:pt x="12428" y="7858"/>
                  </a:cubicBezTo>
                  <a:lnTo>
                    <a:pt x="13244" y="7858"/>
                  </a:lnTo>
                  <a:lnTo>
                    <a:pt x="13244" y="6381"/>
                  </a:lnTo>
                  <a:lnTo>
                    <a:pt x="11938" y="6381"/>
                  </a:lnTo>
                  <a:cubicBezTo>
                    <a:pt x="10369" y="6381"/>
                    <a:pt x="9816" y="7120"/>
                    <a:pt x="9816" y="8363"/>
                  </a:cubicBezTo>
                  <a:lnTo>
                    <a:pt x="9816" y="9322"/>
                  </a:lnTo>
                  <a:lnTo>
                    <a:pt x="8837" y="9322"/>
                  </a:lnTo>
                  <a:lnTo>
                    <a:pt x="8837" y="10800"/>
                  </a:lnTo>
                  <a:lnTo>
                    <a:pt x="9816" y="10800"/>
                  </a:lnTo>
                  <a:lnTo>
                    <a:pt x="9816" y="15219"/>
                  </a:lnTo>
                  <a:lnTo>
                    <a:pt x="11774" y="15219"/>
                  </a:lnTo>
                  <a:lnTo>
                    <a:pt x="11774" y="10800"/>
                  </a:lnTo>
                  <a:lnTo>
                    <a:pt x="13081" y="10800"/>
                  </a:lnTo>
                  <a:lnTo>
                    <a:pt x="13254" y="9322"/>
                  </a:lnTo>
                  <a:lnTo>
                    <a:pt x="11774" y="9322"/>
                  </a:lnTo>
                  <a:cubicBezTo>
                    <a:pt x="11774" y="9322"/>
                    <a:pt x="11776" y="8468"/>
                    <a:pt x="11776" y="8468"/>
                  </a:cubicBezTo>
                  <a:close/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51" name="Shape"/>
            <p:cNvSpPr/>
            <p:nvPr/>
          </p:nvSpPr>
          <p:spPr>
            <a:xfrm>
              <a:off x="948267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moveTo>
                    <a:pt x="10672" y="6382"/>
                  </a:moveTo>
                  <a:cubicBezTo>
                    <a:pt x="10464" y="6409"/>
                    <a:pt x="10255" y="6435"/>
                    <a:pt x="10045" y="6460"/>
                  </a:cubicBezTo>
                  <a:cubicBezTo>
                    <a:pt x="9652" y="6558"/>
                    <a:pt x="9223" y="6650"/>
                    <a:pt x="8905" y="6836"/>
                  </a:cubicBezTo>
                  <a:cubicBezTo>
                    <a:pt x="8055" y="7333"/>
                    <a:pt x="7467" y="7913"/>
                    <a:pt x="7073" y="8856"/>
                  </a:cubicBezTo>
                  <a:cubicBezTo>
                    <a:pt x="7009" y="9009"/>
                    <a:pt x="7007" y="9157"/>
                    <a:pt x="6960" y="9326"/>
                  </a:cubicBezTo>
                  <a:cubicBezTo>
                    <a:pt x="6658" y="10425"/>
                    <a:pt x="7194" y="11563"/>
                    <a:pt x="7844" y="11956"/>
                  </a:cubicBezTo>
                  <a:cubicBezTo>
                    <a:pt x="7969" y="12032"/>
                    <a:pt x="8254" y="12166"/>
                    <a:pt x="8358" y="11987"/>
                  </a:cubicBezTo>
                  <a:cubicBezTo>
                    <a:pt x="8416" y="11889"/>
                    <a:pt x="8403" y="11758"/>
                    <a:pt x="8439" y="11643"/>
                  </a:cubicBezTo>
                  <a:cubicBezTo>
                    <a:pt x="8462" y="11568"/>
                    <a:pt x="8536" y="11425"/>
                    <a:pt x="8519" y="11330"/>
                  </a:cubicBezTo>
                  <a:cubicBezTo>
                    <a:pt x="8490" y="11170"/>
                    <a:pt x="8318" y="11068"/>
                    <a:pt x="8246" y="10939"/>
                  </a:cubicBezTo>
                  <a:cubicBezTo>
                    <a:pt x="8099" y="10677"/>
                    <a:pt x="8092" y="10444"/>
                    <a:pt x="8020" y="10093"/>
                  </a:cubicBezTo>
                  <a:cubicBezTo>
                    <a:pt x="8026" y="10046"/>
                    <a:pt x="8031" y="9999"/>
                    <a:pt x="8037" y="9952"/>
                  </a:cubicBezTo>
                  <a:cubicBezTo>
                    <a:pt x="8058" y="9559"/>
                    <a:pt x="8124" y="9276"/>
                    <a:pt x="8246" y="8997"/>
                  </a:cubicBezTo>
                  <a:cubicBezTo>
                    <a:pt x="8601" y="8177"/>
                    <a:pt x="9172" y="7720"/>
                    <a:pt x="10094" y="7447"/>
                  </a:cubicBezTo>
                  <a:cubicBezTo>
                    <a:pt x="10300" y="7386"/>
                    <a:pt x="10882" y="7288"/>
                    <a:pt x="11187" y="7353"/>
                  </a:cubicBezTo>
                  <a:cubicBezTo>
                    <a:pt x="11369" y="7385"/>
                    <a:pt x="11551" y="7415"/>
                    <a:pt x="11733" y="7447"/>
                  </a:cubicBezTo>
                  <a:cubicBezTo>
                    <a:pt x="12393" y="7655"/>
                    <a:pt x="12874" y="8038"/>
                    <a:pt x="13131" y="8637"/>
                  </a:cubicBezTo>
                  <a:cubicBezTo>
                    <a:pt x="13292" y="9010"/>
                    <a:pt x="13339" y="9724"/>
                    <a:pt x="13227" y="10203"/>
                  </a:cubicBezTo>
                  <a:cubicBezTo>
                    <a:pt x="13174" y="10429"/>
                    <a:pt x="13183" y="10624"/>
                    <a:pt x="13115" y="10829"/>
                  </a:cubicBezTo>
                  <a:cubicBezTo>
                    <a:pt x="12865" y="11589"/>
                    <a:pt x="12498" y="12293"/>
                    <a:pt x="11668" y="12488"/>
                  </a:cubicBezTo>
                  <a:cubicBezTo>
                    <a:pt x="11121" y="12618"/>
                    <a:pt x="10711" y="12284"/>
                    <a:pt x="10576" y="11941"/>
                  </a:cubicBezTo>
                  <a:cubicBezTo>
                    <a:pt x="10538" y="11846"/>
                    <a:pt x="10474" y="11677"/>
                    <a:pt x="10512" y="11518"/>
                  </a:cubicBezTo>
                  <a:cubicBezTo>
                    <a:pt x="10656" y="10901"/>
                    <a:pt x="10865" y="10349"/>
                    <a:pt x="11026" y="9733"/>
                  </a:cubicBezTo>
                  <a:cubicBezTo>
                    <a:pt x="11179" y="9146"/>
                    <a:pt x="10888" y="8683"/>
                    <a:pt x="10431" y="8575"/>
                  </a:cubicBezTo>
                  <a:cubicBezTo>
                    <a:pt x="9863" y="8439"/>
                    <a:pt x="9424" y="8966"/>
                    <a:pt x="9274" y="9310"/>
                  </a:cubicBezTo>
                  <a:cubicBezTo>
                    <a:pt x="9155" y="9584"/>
                    <a:pt x="9083" y="10089"/>
                    <a:pt x="9177" y="10453"/>
                  </a:cubicBezTo>
                  <a:cubicBezTo>
                    <a:pt x="9207" y="10569"/>
                    <a:pt x="9347" y="10878"/>
                    <a:pt x="9322" y="10986"/>
                  </a:cubicBezTo>
                  <a:cubicBezTo>
                    <a:pt x="9213" y="11462"/>
                    <a:pt x="9088" y="11974"/>
                    <a:pt x="8953" y="12442"/>
                  </a:cubicBezTo>
                  <a:cubicBezTo>
                    <a:pt x="8812" y="12929"/>
                    <a:pt x="8736" y="13427"/>
                    <a:pt x="8599" y="13898"/>
                  </a:cubicBezTo>
                  <a:cubicBezTo>
                    <a:pt x="8536" y="14114"/>
                    <a:pt x="8539" y="14346"/>
                    <a:pt x="8487" y="14571"/>
                  </a:cubicBezTo>
                  <a:lnTo>
                    <a:pt x="8487" y="14900"/>
                  </a:lnTo>
                  <a:cubicBezTo>
                    <a:pt x="8440" y="15108"/>
                    <a:pt x="8475" y="15478"/>
                    <a:pt x="8519" y="15683"/>
                  </a:cubicBezTo>
                  <a:cubicBezTo>
                    <a:pt x="8547" y="15815"/>
                    <a:pt x="8502" y="15978"/>
                    <a:pt x="8567" y="16074"/>
                  </a:cubicBezTo>
                  <a:cubicBezTo>
                    <a:pt x="8568" y="16144"/>
                    <a:pt x="8577" y="16160"/>
                    <a:pt x="8599" y="16200"/>
                  </a:cubicBezTo>
                  <a:cubicBezTo>
                    <a:pt x="8800" y="16194"/>
                    <a:pt x="9078" y="15665"/>
                    <a:pt x="9177" y="15511"/>
                  </a:cubicBezTo>
                  <a:cubicBezTo>
                    <a:pt x="9369" y="15216"/>
                    <a:pt x="9546" y="14901"/>
                    <a:pt x="9692" y="14556"/>
                  </a:cubicBezTo>
                  <a:cubicBezTo>
                    <a:pt x="9823" y="14245"/>
                    <a:pt x="9844" y="13901"/>
                    <a:pt x="9949" y="13569"/>
                  </a:cubicBezTo>
                  <a:cubicBezTo>
                    <a:pt x="10025" y="13329"/>
                    <a:pt x="10133" y="13049"/>
                    <a:pt x="10158" y="12786"/>
                  </a:cubicBezTo>
                  <a:lnTo>
                    <a:pt x="10174" y="12786"/>
                  </a:lnTo>
                  <a:cubicBezTo>
                    <a:pt x="10216" y="12930"/>
                    <a:pt x="10367" y="13035"/>
                    <a:pt x="10480" y="13115"/>
                  </a:cubicBezTo>
                  <a:cubicBezTo>
                    <a:pt x="10833" y="13367"/>
                    <a:pt x="11441" y="13600"/>
                    <a:pt x="12102" y="13444"/>
                  </a:cubicBezTo>
                  <a:cubicBezTo>
                    <a:pt x="12850" y="13267"/>
                    <a:pt x="13446" y="12916"/>
                    <a:pt x="13838" y="12394"/>
                  </a:cubicBezTo>
                  <a:cubicBezTo>
                    <a:pt x="14127" y="12011"/>
                    <a:pt x="14345" y="11567"/>
                    <a:pt x="14513" y="11064"/>
                  </a:cubicBezTo>
                  <a:cubicBezTo>
                    <a:pt x="14596" y="10817"/>
                    <a:pt x="14613" y="10543"/>
                    <a:pt x="14674" y="10281"/>
                  </a:cubicBezTo>
                  <a:cubicBezTo>
                    <a:pt x="14827" y="9624"/>
                    <a:pt x="14623" y="8833"/>
                    <a:pt x="14433" y="8402"/>
                  </a:cubicBezTo>
                  <a:cubicBezTo>
                    <a:pt x="13856" y="7098"/>
                    <a:pt x="12630" y="6354"/>
                    <a:pt x="10672" y="6382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52" name="Shape"/>
            <p:cNvSpPr/>
            <p:nvPr/>
          </p:nvSpPr>
          <p:spPr>
            <a:xfrm>
              <a:off x="1422400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725" y="7359"/>
                  </a:moveTo>
                  <a:lnTo>
                    <a:pt x="13743" y="7359"/>
                  </a:lnTo>
                  <a:lnTo>
                    <a:pt x="13743" y="8833"/>
                  </a:lnTo>
                  <a:lnTo>
                    <a:pt x="12265" y="8833"/>
                  </a:lnTo>
                  <a:lnTo>
                    <a:pt x="12265" y="9816"/>
                  </a:lnTo>
                  <a:lnTo>
                    <a:pt x="13743" y="9816"/>
                  </a:lnTo>
                  <a:lnTo>
                    <a:pt x="13743" y="11283"/>
                  </a:lnTo>
                  <a:lnTo>
                    <a:pt x="14725" y="11283"/>
                  </a:lnTo>
                  <a:lnTo>
                    <a:pt x="14725" y="9816"/>
                  </a:lnTo>
                  <a:lnTo>
                    <a:pt x="16205" y="9816"/>
                  </a:lnTo>
                  <a:lnTo>
                    <a:pt x="16205" y="8833"/>
                  </a:lnTo>
                  <a:lnTo>
                    <a:pt x="14725" y="8833"/>
                  </a:lnTo>
                  <a:cubicBezTo>
                    <a:pt x="14725" y="8833"/>
                    <a:pt x="14725" y="7359"/>
                    <a:pt x="14725" y="7359"/>
                  </a:cubicBezTo>
                  <a:close/>
                  <a:moveTo>
                    <a:pt x="9321" y="13946"/>
                  </a:moveTo>
                  <a:cubicBezTo>
                    <a:pt x="8620" y="13946"/>
                    <a:pt x="8071" y="13495"/>
                    <a:pt x="8071" y="12919"/>
                  </a:cubicBezTo>
                  <a:cubicBezTo>
                    <a:pt x="8071" y="12392"/>
                    <a:pt x="8713" y="11929"/>
                    <a:pt x="9446" y="11929"/>
                  </a:cubicBezTo>
                  <a:lnTo>
                    <a:pt x="9446" y="11723"/>
                  </a:lnTo>
                  <a:lnTo>
                    <a:pt x="9447" y="11723"/>
                  </a:lnTo>
                  <a:lnTo>
                    <a:pt x="9465" y="11929"/>
                  </a:lnTo>
                  <a:cubicBezTo>
                    <a:pt x="9624" y="11930"/>
                    <a:pt x="9777" y="11954"/>
                    <a:pt x="9922" y="12000"/>
                  </a:cubicBezTo>
                  <a:lnTo>
                    <a:pt x="10067" y="12104"/>
                  </a:lnTo>
                  <a:cubicBezTo>
                    <a:pt x="10440" y="12371"/>
                    <a:pt x="10637" y="12521"/>
                    <a:pt x="10695" y="12764"/>
                  </a:cubicBezTo>
                  <a:cubicBezTo>
                    <a:pt x="10710" y="12827"/>
                    <a:pt x="10717" y="12891"/>
                    <a:pt x="10717" y="12954"/>
                  </a:cubicBezTo>
                  <a:cubicBezTo>
                    <a:pt x="10717" y="13612"/>
                    <a:pt x="10247" y="13946"/>
                    <a:pt x="9321" y="13946"/>
                  </a:cubicBezTo>
                  <a:moveTo>
                    <a:pt x="8542" y="8739"/>
                  </a:moveTo>
                  <a:cubicBezTo>
                    <a:pt x="8495" y="8362"/>
                    <a:pt x="8574" y="8014"/>
                    <a:pt x="8754" y="7806"/>
                  </a:cubicBezTo>
                  <a:cubicBezTo>
                    <a:pt x="8864" y="7680"/>
                    <a:pt x="9006" y="7613"/>
                    <a:pt x="9164" y="7613"/>
                  </a:cubicBezTo>
                  <a:lnTo>
                    <a:pt x="9164" y="7409"/>
                  </a:lnTo>
                  <a:lnTo>
                    <a:pt x="9182" y="7613"/>
                  </a:lnTo>
                  <a:cubicBezTo>
                    <a:pt x="9653" y="7628"/>
                    <a:pt x="10105" y="8185"/>
                    <a:pt x="10189" y="8855"/>
                  </a:cubicBezTo>
                  <a:cubicBezTo>
                    <a:pt x="10237" y="9239"/>
                    <a:pt x="10155" y="9596"/>
                    <a:pt x="9970" y="9809"/>
                  </a:cubicBezTo>
                  <a:cubicBezTo>
                    <a:pt x="9860" y="9935"/>
                    <a:pt x="9722" y="10002"/>
                    <a:pt x="9550" y="10001"/>
                  </a:cubicBezTo>
                  <a:lnTo>
                    <a:pt x="9549" y="10001"/>
                  </a:lnTo>
                  <a:cubicBezTo>
                    <a:pt x="9087" y="9988"/>
                    <a:pt x="8626" y="9409"/>
                    <a:pt x="8542" y="8739"/>
                  </a:cubicBezTo>
                  <a:moveTo>
                    <a:pt x="10838" y="11196"/>
                  </a:moveTo>
                  <a:cubicBezTo>
                    <a:pt x="10586" y="11009"/>
                    <a:pt x="10351" y="10732"/>
                    <a:pt x="10342" y="10646"/>
                  </a:cubicBezTo>
                  <a:cubicBezTo>
                    <a:pt x="10342" y="10499"/>
                    <a:pt x="10342" y="10431"/>
                    <a:pt x="10689" y="10148"/>
                  </a:cubicBezTo>
                  <a:cubicBezTo>
                    <a:pt x="11138" y="9780"/>
                    <a:pt x="11386" y="9295"/>
                    <a:pt x="11386" y="8784"/>
                  </a:cubicBezTo>
                  <a:cubicBezTo>
                    <a:pt x="11386" y="8342"/>
                    <a:pt x="11262" y="7947"/>
                    <a:pt x="11050" y="7659"/>
                  </a:cubicBezTo>
                  <a:lnTo>
                    <a:pt x="11238" y="7659"/>
                  </a:lnTo>
                  <a:lnTo>
                    <a:pt x="12276" y="6873"/>
                  </a:lnTo>
                  <a:lnTo>
                    <a:pt x="9463" y="6873"/>
                  </a:lnTo>
                  <a:cubicBezTo>
                    <a:pt x="8335" y="6873"/>
                    <a:pt x="7345" y="7759"/>
                    <a:pt x="7345" y="8769"/>
                  </a:cubicBezTo>
                  <a:cubicBezTo>
                    <a:pt x="7345" y="9812"/>
                    <a:pt x="8109" y="10605"/>
                    <a:pt x="9137" y="10648"/>
                  </a:cubicBezTo>
                  <a:cubicBezTo>
                    <a:pt x="9121" y="10722"/>
                    <a:pt x="9113" y="10795"/>
                    <a:pt x="9113" y="10868"/>
                  </a:cubicBezTo>
                  <a:cubicBezTo>
                    <a:pt x="9113" y="11018"/>
                    <a:pt x="9147" y="11162"/>
                    <a:pt x="9216" y="11300"/>
                  </a:cubicBezTo>
                  <a:cubicBezTo>
                    <a:pt x="7943" y="11309"/>
                    <a:pt x="6870" y="12161"/>
                    <a:pt x="6870" y="13167"/>
                  </a:cubicBezTo>
                  <a:cubicBezTo>
                    <a:pt x="6870" y="14071"/>
                    <a:pt x="7903" y="14727"/>
                    <a:pt x="9325" y="14727"/>
                  </a:cubicBezTo>
                  <a:cubicBezTo>
                    <a:pt x="10861" y="14727"/>
                    <a:pt x="11690" y="13766"/>
                    <a:pt x="11690" y="12860"/>
                  </a:cubicBezTo>
                  <a:cubicBezTo>
                    <a:pt x="11690" y="12108"/>
                    <a:pt x="11459" y="11656"/>
                    <a:pt x="10838" y="11196"/>
                  </a:cubicBezTo>
                  <a:moveTo>
                    <a:pt x="10800" y="20618"/>
                  </a:move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8"/>
                    <a:pt x="5378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53" name="Line"/>
            <p:cNvSpPr/>
            <p:nvPr/>
          </p:nvSpPr>
          <p:spPr>
            <a:xfrm>
              <a:off x="1916369" y="127000"/>
              <a:ext cx="699236" cy="0"/>
            </a:xfrm>
            <a:prstGeom prst="line">
              <a:avLst/>
            </a:prstGeom>
            <a:noFill/>
            <a:ln w="12700" cap="flat">
              <a:solidFill>
                <a:srgbClr val="DCE0E6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sp>
        <p:nvSpPr>
          <p:cNvPr id="18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1269998" y="3047668"/>
            <a:ext cx="10922001" cy="7620663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</p:spPr>
        <p:txBody>
          <a:bodyPr/>
          <a:lstStyle>
            <a:lvl1pPr algn="l">
              <a:defRPr sz="2400"/>
            </a:lvl1pPr>
          </a:lstStyle>
          <a:p>
            <a:r>
              <a:rPr lang="en-US"/>
              <a:t>Drag To Upload Image</a:t>
            </a:r>
          </a:p>
        </p:txBody>
      </p:sp>
      <p:sp>
        <p:nvSpPr>
          <p:cNvPr id="17" name="Creative concept series v1">
            <a:extLst>
              <a:ext uri="{FF2B5EF4-FFF2-40B4-BE49-F238E27FC236}">
                <a16:creationId xmlns:a16="http://schemas.microsoft.com/office/drawing/2014/main" id="{58974EAB-BC8D-4C01-9DAB-2EB4385C6529}"/>
              </a:ext>
            </a:extLst>
          </p:cNvPr>
          <p:cNvSpPr txBox="1"/>
          <p:nvPr userDrawn="1"/>
        </p:nvSpPr>
        <p:spPr>
          <a:xfrm>
            <a:off x="4032468" y="1966360"/>
            <a:ext cx="4799112" cy="3311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lvl1pPr>
          </a:lstStyle>
          <a:p>
            <a:r>
              <a:rPr dirty="0">
                <a:latin typeface="Roboto Light" pitchFamily="2" charset="0"/>
                <a:ea typeface="Roboto Light" pitchFamily="2" charset="0"/>
              </a:rPr>
              <a:t>Creative concept series v1</a:t>
            </a:r>
          </a:p>
        </p:txBody>
      </p:sp>
      <p:pic>
        <p:nvPicPr>
          <p:cNvPr id="19" name="capitan logo_black.png" descr="capitan logo_black.png">
            <a:extLst>
              <a:ext uri="{FF2B5EF4-FFF2-40B4-BE49-F238E27FC236}">
                <a16:creationId xmlns:a16="http://schemas.microsoft.com/office/drawing/2014/main" id="{55D2EFD9-7764-448E-9532-E128433E221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2153576" y="1782762"/>
            <a:ext cx="1524001" cy="621197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0" name="Group">
            <a:extLst>
              <a:ext uri="{FF2B5EF4-FFF2-40B4-BE49-F238E27FC236}">
                <a16:creationId xmlns:a16="http://schemas.microsoft.com/office/drawing/2014/main" id="{E71E234D-70A2-4960-8ADB-5F2AC338FBD0}"/>
              </a:ext>
            </a:extLst>
          </p:cNvPr>
          <p:cNvGrpSpPr/>
          <p:nvPr userDrawn="1"/>
        </p:nvGrpSpPr>
        <p:grpSpPr>
          <a:xfrm>
            <a:off x="1270000" y="11683669"/>
            <a:ext cx="2129815" cy="331116"/>
            <a:chOff x="0" y="0"/>
            <a:chExt cx="2129814" cy="331115"/>
          </a:xfrm>
        </p:grpSpPr>
        <p:sp>
          <p:nvSpPr>
            <p:cNvPr id="21" name="Next Slide">
              <a:extLst>
                <a:ext uri="{FF2B5EF4-FFF2-40B4-BE49-F238E27FC236}">
                  <a16:creationId xmlns:a16="http://schemas.microsoft.com/office/drawing/2014/main" id="{A46A112B-1478-4852-BFF3-3A16AAC1BC08}"/>
                </a:ext>
              </a:extLst>
            </p:cNvPr>
            <p:cNvSpPr txBox="1"/>
            <p:nvPr/>
          </p:nvSpPr>
          <p:spPr>
            <a:xfrm>
              <a:off x="885646" y="0"/>
              <a:ext cx="1244168" cy="3311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>
                <a:lnSpc>
                  <a:spcPct val="150000"/>
                </a:lnSpc>
                <a:defRPr sz="1600" b="0">
                  <a:solidFill>
                    <a:srgbClr val="677180"/>
                  </a:solidFill>
                  <a:latin typeface="Aileron Light"/>
                  <a:ea typeface="Aileron Light"/>
                  <a:cs typeface="Aileron Light"/>
                  <a:sym typeface="Aileron Light"/>
                </a:defRPr>
              </a:lvl1pPr>
            </a:lstStyle>
            <a:p>
              <a:r>
                <a:rPr dirty="0">
                  <a:latin typeface="Roboto Light" pitchFamily="2" charset="0"/>
                  <a:ea typeface="Roboto Light" pitchFamily="2" charset="0"/>
                </a:rPr>
                <a:t>Next Slide</a:t>
              </a:r>
            </a:p>
          </p:txBody>
        </p:sp>
        <p:sp>
          <p:nvSpPr>
            <p:cNvPr id="23" name="Line">
              <a:extLst>
                <a:ext uri="{FF2B5EF4-FFF2-40B4-BE49-F238E27FC236}">
                  <a16:creationId xmlns:a16="http://schemas.microsoft.com/office/drawing/2014/main" id="{6209C43B-BDBA-4A34-A83B-BCBAA07771C5}"/>
                </a:ext>
              </a:extLst>
            </p:cNvPr>
            <p:cNvSpPr/>
            <p:nvPr/>
          </p:nvSpPr>
          <p:spPr>
            <a:xfrm>
              <a:off x="0" y="127000"/>
              <a:ext cx="704850" cy="0"/>
            </a:xfrm>
            <a:prstGeom prst="line">
              <a:avLst/>
            </a:prstGeom>
            <a:noFill/>
            <a:ln w="12700" cap="flat">
              <a:solidFill>
                <a:srgbClr val="DCE0E6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301500116"/>
      </p:ext>
    </p:extLst>
  </p:cSld>
  <p:clrMapOvr>
    <a:masterClrMapping/>
  </p:clrMapOvr>
  <p:transition spd="med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Background Styl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Rectangle"/>
          <p:cNvSpPr/>
          <p:nvPr/>
        </p:nvSpPr>
        <p:spPr>
          <a:xfrm>
            <a:off x="0" y="0"/>
            <a:ext cx="2153577" cy="13716001"/>
          </a:xfrm>
          <a:prstGeom prst="rect">
            <a:avLst/>
          </a:prstGeom>
          <a:solidFill>
            <a:srgbClr val="1F2125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42" name="Rectangle"/>
          <p:cNvSpPr/>
          <p:nvPr/>
        </p:nvSpPr>
        <p:spPr>
          <a:xfrm>
            <a:off x="1270000" y="1267750"/>
            <a:ext cx="21844000" cy="11180500"/>
          </a:xfrm>
          <a:prstGeom prst="rect">
            <a:avLst/>
          </a:prstGeom>
          <a:solidFill>
            <a:srgbClr val="F6F9FF"/>
          </a:solidFill>
          <a:ln w="12700">
            <a:miter lim="400000"/>
          </a:ln>
          <a:effectLst>
            <a:outerShdw blurRad="254000" dist="25400" dir="2700000" rotWithShape="0">
              <a:srgbClr val="1F2125">
                <a:alpha val="15000"/>
              </a:srgbClr>
            </a:outerShdw>
          </a:effectLst>
        </p:spPr>
        <p:txBody>
          <a:bodyPr lIns="0" tIns="0" rIns="0" bIns="0" anchor="ctr"/>
          <a:lstStyle/>
          <a:p>
            <a:pPr>
              <a:defRPr sz="3200" b="0">
                <a:solidFill>
                  <a:srgbClr val="E8ECF2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grpSp>
        <p:nvGrpSpPr>
          <p:cNvPr id="254" name="Group"/>
          <p:cNvGrpSpPr/>
          <p:nvPr/>
        </p:nvGrpSpPr>
        <p:grpSpPr>
          <a:xfrm>
            <a:off x="20498395" y="11683669"/>
            <a:ext cx="2615605" cy="254001"/>
            <a:chOff x="0" y="0"/>
            <a:chExt cx="2615604" cy="254000"/>
          </a:xfrm>
        </p:grpSpPr>
        <p:sp>
          <p:nvSpPr>
            <p:cNvPr id="249" name="Shape"/>
            <p:cNvSpPr/>
            <p:nvPr/>
          </p:nvSpPr>
          <p:spPr>
            <a:xfrm>
              <a:off x="474133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5929" y="7018"/>
                  </a:moveTo>
                  <a:cubicBezTo>
                    <a:pt x="15539" y="7246"/>
                    <a:pt x="15108" y="7411"/>
                    <a:pt x="14650" y="7500"/>
                  </a:cubicBezTo>
                  <a:cubicBezTo>
                    <a:pt x="14282" y="7114"/>
                    <a:pt x="13759" y="6874"/>
                    <a:pt x="13179" y="6874"/>
                  </a:cubicBezTo>
                  <a:cubicBezTo>
                    <a:pt x="12067" y="6874"/>
                    <a:pt x="11165" y="7762"/>
                    <a:pt x="11165" y="8856"/>
                  </a:cubicBezTo>
                  <a:cubicBezTo>
                    <a:pt x="11165" y="9011"/>
                    <a:pt x="11183" y="9162"/>
                    <a:pt x="11217" y="9308"/>
                  </a:cubicBezTo>
                  <a:cubicBezTo>
                    <a:pt x="9543" y="9225"/>
                    <a:pt x="8059" y="8436"/>
                    <a:pt x="7065" y="7236"/>
                  </a:cubicBezTo>
                  <a:cubicBezTo>
                    <a:pt x="6892" y="7530"/>
                    <a:pt x="6793" y="7869"/>
                    <a:pt x="6793" y="8233"/>
                  </a:cubicBezTo>
                  <a:cubicBezTo>
                    <a:pt x="6793" y="8921"/>
                    <a:pt x="7148" y="9528"/>
                    <a:pt x="7689" y="9883"/>
                  </a:cubicBezTo>
                  <a:cubicBezTo>
                    <a:pt x="7359" y="9873"/>
                    <a:pt x="7048" y="9784"/>
                    <a:pt x="6776" y="9635"/>
                  </a:cubicBezTo>
                  <a:cubicBezTo>
                    <a:pt x="6776" y="9644"/>
                    <a:pt x="6776" y="9651"/>
                    <a:pt x="6776" y="9660"/>
                  </a:cubicBezTo>
                  <a:cubicBezTo>
                    <a:pt x="6776" y="10621"/>
                    <a:pt x="7471" y="11422"/>
                    <a:pt x="8392" y="11604"/>
                  </a:cubicBezTo>
                  <a:cubicBezTo>
                    <a:pt x="8223" y="11650"/>
                    <a:pt x="8045" y="11673"/>
                    <a:pt x="7861" y="11673"/>
                  </a:cubicBezTo>
                  <a:cubicBezTo>
                    <a:pt x="7732" y="11673"/>
                    <a:pt x="7605" y="11661"/>
                    <a:pt x="7483" y="11638"/>
                  </a:cubicBezTo>
                  <a:cubicBezTo>
                    <a:pt x="7739" y="12426"/>
                    <a:pt x="8483" y="12999"/>
                    <a:pt x="9364" y="13015"/>
                  </a:cubicBezTo>
                  <a:cubicBezTo>
                    <a:pt x="8674" y="13547"/>
                    <a:pt x="7806" y="13863"/>
                    <a:pt x="6862" y="13863"/>
                  </a:cubicBezTo>
                  <a:cubicBezTo>
                    <a:pt x="6699" y="13863"/>
                    <a:pt x="6540" y="13855"/>
                    <a:pt x="6382" y="13837"/>
                  </a:cubicBezTo>
                  <a:cubicBezTo>
                    <a:pt x="7274" y="14398"/>
                    <a:pt x="8332" y="14727"/>
                    <a:pt x="9470" y="14727"/>
                  </a:cubicBezTo>
                  <a:cubicBezTo>
                    <a:pt x="13175" y="14727"/>
                    <a:pt x="15201" y="11706"/>
                    <a:pt x="15201" y="9086"/>
                  </a:cubicBezTo>
                  <a:cubicBezTo>
                    <a:pt x="15201" y="9000"/>
                    <a:pt x="15199" y="8915"/>
                    <a:pt x="15195" y="8830"/>
                  </a:cubicBezTo>
                  <a:cubicBezTo>
                    <a:pt x="15588" y="8550"/>
                    <a:pt x="15930" y="8201"/>
                    <a:pt x="16200" y="7804"/>
                  </a:cubicBezTo>
                  <a:cubicBezTo>
                    <a:pt x="15839" y="7961"/>
                    <a:pt x="15451" y="8067"/>
                    <a:pt x="15043" y="8115"/>
                  </a:cubicBezTo>
                  <a:cubicBezTo>
                    <a:pt x="15459" y="7870"/>
                    <a:pt x="15778" y="7482"/>
                    <a:pt x="15929" y="7018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50" name="Shape"/>
            <p:cNvSpPr/>
            <p:nvPr/>
          </p:nvSpPr>
          <p:spPr>
            <a:xfrm>
              <a:off x="0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76" y="8468"/>
                  </a:moveTo>
                  <a:cubicBezTo>
                    <a:pt x="11776" y="8071"/>
                    <a:pt x="11817" y="7858"/>
                    <a:pt x="12428" y="7858"/>
                  </a:cubicBezTo>
                  <a:lnTo>
                    <a:pt x="13244" y="7858"/>
                  </a:lnTo>
                  <a:lnTo>
                    <a:pt x="13244" y="6381"/>
                  </a:lnTo>
                  <a:lnTo>
                    <a:pt x="11938" y="6381"/>
                  </a:lnTo>
                  <a:cubicBezTo>
                    <a:pt x="10369" y="6381"/>
                    <a:pt x="9816" y="7120"/>
                    <a:pt x="9816" y="8363"/>
                  </a:cubicBezTo>
                  <a:lnTo>
                    <a:pt x="9816" y="9322"/>
                  </a:lnTo>
                  <a:lnTo>
                    <a:pt x="8837" y="9322"/>
                  </a:lnTo>
                  <a:lnTo>
                    <a:pt x="8837" y="10800"/>
                  </a:lnTo>
                  <a:lnTo>
                    <a:pt x="9816" y="10800"/>
                  </a:lnTo>
                  <a:lnTo>
                    <a:pt x="9816" y="15219"/>
                  </a:lnTo>
                  <a:lnTo>
                    <a:pt x="11774" y="15219"/>
                  </a:lnTo>
                  <a:lnTo>
                    <a:pt x="11774" y="10800"/>
                  </a:lnTo>
                  <a:lnTo>
                    <a:pt x="13081" y="10800"/>
                  </a:lnTo>
                  <a:lnTo>
                    <a:pt x="13254" y="9322"/>
                  </a:lnTo>
                  <a:lnTo>
                    <a:pt x="11774" y="9322"/>
                  </a:lnTo>
                  <a:cubicBezTo>
                    <a:pt x="11774" y="9322"/>
                    <a:pt x="11776" y="8468"/>
                    <a:pt x="11776" y="8468"/>
                  </a:cubicBezTo>
                  <a:close/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51" name="Shape"/>
            <p:cNvSpPr/>
            <p:nvPr/>
          </p:nvSpPr>
          <p:spPr>
            <a:xfrm>
              <a:off x="948267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moveTo>
                    <a:pt x="10672" y="6382"/>
                  </a:moveTo>
                  <a:cubicBezTo>
                    <a:pt x="10464" y="6409"/>
                    <a:pt x="10255" y="6435"/>
                    <a:pt x="10045" y="6460"/>
                  </a:cubicBezTo>
                  <a:cubicBezTo>
                    <a:pt x="9652" y="6558"/>
                    <a:pt x="9223" y="6650"/>
                    <a:pt x="8905" y="6836"/>
                  </a:cubicBezTo>
                  <a:cubicBezTo>
                    <a:pt x="8055" y="7333"/>
                    <a:pt x="7467" y="7913"/>
                    <a:pt x="7073" y="8856"/>
                  </a:cubicBezTo>
                  <a:cubicBezTo>
                    <a:pt x="7009" y="9009"/>
                    <a:pt x="7007" y="9157"/>
                    <a:pt x="6960" y="9326"/>
                  </a:cubicBezTo>
                  <a:cubicBezTo>
                    <a:pt x="6658" y="10425"/>
                    <a:pt x="7194" y="11563"/>
                    <a:pt x="7844" y="11956"/>
                  </a:cubicBezTo>
                  <a:cubicBezTo>
                    <a:pt x="7969" y="12032"/>
                    <a:pt x="8254" y="12166"/>
                    <a:pt x="8358" y="11987"/>
                  </a:cubicBezTo>
                  <a:cubicBezTo>
                    <a:pt x="8416" y="11889"/>
                    <a:pt x="8403" y="11758"/>
                    <a:pt x="8439" y="11643"/>
                  </a:cubicBezTo>
                  <a:cubicBezTo>
                    <a:pt x="8462" y="11568"/>
                    <a:pt x="8536" y="11425"/>
                    <a:pt x="8519" y="11330"/>
                  </a:cubicBezTo>
                  <a:cubicBezTo>
                    <a:pt x="8490" y="11170"/>
                    <a:pt x="8318" y="11068"/>
                    <a:pt x="8246" y="10939"/>
                  </a:cubicBezTo>
                  <a:cubicBezTo>
                    <a:pt x="8099" y="10677"/>
                    <a:pt x="8092" y="10444"/>
                    <a:pt x="8020" y="10093"/>
                  </a:cubicBezTo>
                  <a:cubicBezTo>
                    <a:pt x="8026" y="10046"/>
                    <a:pt x="8031" y="9999"/>
                    <a:pt x="8037" y="9952"/>
                  </a:cubicBezTo>
                  <a:cubicBezTo>
                    <a:pt x="8058" y="9559"/>
                    <a:pt x="8124" y="9276"/>
                    <a:pt x="8246" y="8997"/>
                  </a:cubicBezTo>
                  <a:cubicBezTo>
                    <a:pt x="8601" y="8177"/>
                    <a:pt x="9172" y="7720"/>
                    <a:pt x="10094" y="7447"/>
                  </a:cubicBezTo>
                  <a:cubicBezTo>
                    <a:pt x="10300" y="7386"/>
                    <a:pt x="10882" y="7288"/>
                    <a:pt x="11187" y="7353"/>
                  </a:cubicBezTo>
                  <a:cubicBezTo>
                    <a:pt x="11369" y="7385"/>
                    <a:pt x="11551" y="7415"/>
                    <a:pt x="11733" y="7447"/>
                  </a:cubicBezTo>
                  <a:cubicBezTo>
                    <a:pt x="12393" y="7655"/>
                    <a:pt x="12874" y="8038"/>
                    <a:pt x="13131" y="8637"/>
                  </a:cubicBezTo>
                  <a:cubicBezTo>
                    <a:pt x="13292" y="9010"/>
                    <a:pt x="13339" y="9724"/>
                    <a:pt x="13227" y="10203"/>
                  </a:cubicBezTo>
                  <a:cubicBezTo>
                    <a:pt x="13174" y="10429"/>
                    <a:pt x="13183" y="10624"/>
                    <a:pt x="13115" y="10829"/>
                  </a:cubicBezTo>
                  <a:cubicBezTo>
                    <a:pt x="12865" y="11589"/>
                    <a:pt x="12498" y="12293"/>
                    <a:pt x="11668" y="12488"/>
                  </a:cubicBezTo>
                  <a:cubicBezTo>
                    <a:pt x="11121" y="12618"/>
                    <a:pt x="10711" y="12284"/>
                    <a:pt x="10576" y="11941"/>
                  </a:cubicBezTo>
                  <a:cubicBezTo>
                    <a:pt x="10538" y="11846"/>
                    <a:pt x="10474" y="11677"/>
                    <a:pt x="10512" y="11518"/>
                  </a:cubicBezTo>
                  <a:cubicBezTo>
                    <a:pt x="10656" y="10901"/>
                    <a:pt x="10865" y="10349"/>
                    <a:pt x="11026" y="9733"/>
                  </a:cubicBezTo>
                  <a:cubicBezTo>
                    <a:pt x="11179" y="9146"/>
                    <a:pt x="10888" y="8683"/>
                    <a:pt x="10431" y="8575"/>
                  </a:cubicBezTo>
                  <a:cubicBezTo>
                    <a:pt x="9863" y="8439"/>
                    <a:pt x="9424" y="8966"/>
                    <a:pt x="9274" y="9310"/>
                  </a:cubicBezTo>
                  <a:cubicBezTo>
                    <a:pt x="9155" y="9584"/>
                    <a:pt x="9083" y="10089"/>
                    <a:pt x="9177" y="10453"/>
                  </a:cubicBezTo>
                  <a:cubicBezTo>
                    <a:pt x="9207" y="10569"/>
                    <a:pt x="9347" y="10878"/>
                    <a:pt x="9322" y="10986"/>
                  </a:cubicBezTo>
                  <a:cubicBezTo>
                    <a:pt x="9213" y="11462"/>
                    <a:pt x="9088" y="11974"/>
                    <a:pt x="8953" y="12442"/>
                  </a:cubicBezTo>
                  <a:cubicBezTo>
                    <a:pt x="8812" y="12929"/>
                    <a:pt x="8736" y="13427"/>
                    <a:pt x="8599" y="13898"/>
                  </a:cubicBezTo>
                  <a:cubicBezTo>
                    <a:pt x="8536" y="14114"/>
                    <a:pt x="8539" y="14346"/>
                    <a:pt x="8487" y="14571"/>
                  </a:cubicBezTo>
                  <a:lnTo>
                    <a:pt x="8487" y="14900"/>
                  </a:lnTo>
                  <a:cubicBezTo>
                    <a:pt x="8440" y="15108"/>
                    <a:pt x="8475" y="15478"/>
                    <a:pt x="8519" y="15683"/>
                  </a:cubicBezTo>
                  <a:cubicBezTo>
                    <a:pt x="8547" y="15815"/>
                    <a:pt x="8502" y="15978"/>
                    <a:pt x="8567" y="16074"/>
                  </a:cubicBezTo>
                  <a:cubicBezTo>
                    <a:pt x="8568" y="16144"/>
                    <a:pt x="8577" y="16160"/>
                    <a:pt x="8599" y="16200"/>
                  </a:cubicBezTo>
                  <a:cubicBezTo>
                    <a:pt x="8800" y="16194"/>
                    <a:pt x="9078" y="15665"/>
                    <a:pt x="9177" y="15511"/>
                  </a:cubicBezTo>
                  <a:cubicBezTo>
                    <a:pt x="9369" y="15216"/>
                    <a:pt x="9546" y="14901"/>
                    <a:pt x="9692" y="14556"/>
                  </a:cubicBezTo>
                  <a:cubicBezTo>
                    <a:pt x="9823" y="14245"/>
                    <a:pt x="9844" y="13901"/>
                    <a:pt x="9949" y="13569"/>
                  </a:cubicBezTo>
                  <a:cubicBezTo>
                    <a:pt x="10025" y="13329"/>
                    <a:pt x="10133" y="13049"/>
                    <a:pt x="10158" y="12786"/>
                  </a:cubicBezTo>
                  <a:lnTo>
                    <a:pt x="10174" y="12786"/>
                  </a:lnTo>
                  <a:cubicBezTo>
                    <a:pt x="10216" y="12930"/>
                    <a:pt x="10367" y="13035"/>
                    <a:pt x="10480" y="13115"/>
                  </a:cubicBezTo>
                  <a:cubicBezTo>
                    <a:pt x="10833" y="13367"/>
                    <a:pt x="11441" y="13600"/>
                    <a:pt x="12102" y="13444"/>
                  </a:cubicBezTo>
                  <a:cubicBezTo>
                    <a:pt x="12850" y="13267"/>
                    <a:pt x="13446" y="12916"/>
                    <a:pt x="13838" y="12394"/>
                  </a:cubicBezTo>
                  <a:cubicBezTo>
                    <a:pt x="14127" y="12011"/>
                    <a:pt x="14345" y="11567"/>
                    <a:pt x="14513" y="11064"/>
                  </a:cubicBezTo>
                  <a:cubicBezTo>
                    <a:pt x="14596" y="10817"/>
                    <a:pt x="14613" y="10543"/>
                    <a:pt x="14674" y="10281"/>
                  </a:cubicBezTo>
                  <a:cubicBezTo>
                    <a:pt x="14827" y="9624"/>
                    <a:pt x="14623" y="8833"/>
                    <a:pt x="14433" y="8402"/>
                  </a:cubicBezTo>
                  <a:cubicBezTo>
                    <a:pt x="13856" y="7098"/>
                    <a:pt x="12630" y="6354"/>
                    <a:pt x="10672" y="6382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52" name="Shape"/>
            <p:cNvSpPr/>
            <p:nvPr/>
          </p:nvSpPr>
          <p:spPr>
            <a:xfrm>
              <a:off x="1422400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725" y="7359"/>
                  </a:moveTo>
                  <a:lnTo>
                    <a:pt x="13743" y="7359"/>
                  </a:lnTo>
                  <a:lnTo>
                    <a:pt x="13743" y="8833"/>
                  </a:lnTo>
                  <a:lnTo>
                    <a:pt x="12265" y="8833"/>
                  </a:lnTo>
                  <a:lnTo>
                    <a:pt x="12265" y="9816"/>
                  </a:lnTo>
                  <a:lnTo>
                    <a:pt x="13743" y="9816"/>
                  </a:lnTo>
                  <a:lnTo>
                    <a:pt x="13743" y="11283"/>
                  </a:lnTo>
                  <a:lnTo>
                    <a:pt x="14725" y="11283"/>
                  </a:lnTo>
                  <a:lnTo>
                    <a:pt x="14725" y="9816"/>
                  </a:lnTo>
                  <a:lnTo>
                    <a:pt x="16205" y="9816"/>
                  </a:lnTo>
                  <a:lnTo>
                    <a:pt x="16205" y="8833"/>
                  </a:lnTo>
                  <a:lnTo>
                    <a:pt x="14725" y="8833"/>
                  </a:lnTo>
                  <a:cubicBezTo>
                    <a:pt x="14725" y="8833"/>
                    <a:pt x="14725" y="7359"/>
                    <a:pt x="14725" y="7359"/>
                  </a:cubicBezTo>
                  <a:close/>
                  <a:moveTo>
                    <a:pt x="9321" y="13946"/>
                  </a:moveTo>
                  <a:cubicBezTo>
                    <a:pt x="8620" y="13946"/>
                    <a:pt x="8071" y="13495"/>
                    <a:pt x="8071" y="12919"/>
                  </a:cubicBezTo>
                  <a:cubicBezTo>
                    <a:pt x="8071" y="12392"/>
                    <a:pt x="8713" y="11929"/>
                    <a:pt x="9446" y="11929"/>
                  </a:cubicBezTo>
                  <a:lnTo>
                    <a:pt x="9446" y="11723"/>
                  </a:lnTo>
                  <a:lnTo>
                    <a:pt x="9447" y="11723"/>
                  </a:lnTo>
                  <a:lnTo>
                    <a:pt x="9465" y="11929"/>
                  </a:lnTo>
                  <a:cubicBezTo>
                    <a:pt x="9624" y="11930"/>
                    <a:pt x="9777" y="11954"/>
                    <a:pt x="9922" y="12000"/>
                  </a:cubicBezTo>
                  <a:lnTo>
                    <a:pt x="10067" y="12104"/>
                  </a:lnTo>
                  <a:cubicBezTo>
                    <a:pt x="10440" y="12371"/>
                    <a:pt x="10637" y="12521"/>
                    <a:pt x="10695" y="12764"/>
                  </a:cubicBezTo>
                  <a:cubicBezTo>
                    <a:pt x="10710" y="12827"/>
                    <a:pt x="10717" y="12891"/>
                    <a:pt x="10717" y="12954"/>
                  </a:cubicBezTo>
                  <a:cubicBezTo>
                    <a:pt x="10717" y="13612"/>
                    <a:pt x="10247" y="13946"/>
                    <a:pt x="9321" y="13946"/>
                  </a:cubicBezTo>
                  <a:moveTo>
                    <a:pt x="8542" y="8739"/>
                  </a:moveTo>
                  <a:cubicBezTo>
                    <a:pt x="8495" y="8362"/>
                    <a:pt x="8574" y="8014"/>
                    <a:pt x="8754" y="7806"/>
                  </a:cubicBezTo>
                  <a:cubicBezTo>
                    <a:pt x="8864" y="7680"/>
                    <a:pt x="9006" y="7613"/>
                    <a:pt x="9164" y="7613"/>
                  </a:cubicBezTo>
                  <a:lnTo>
                    <a:pt x="9164" y="7409"/>
                  </a:lnTo>
                  <a:lnTo>
                    <a:pt x="9182" y="7613"/>
                  </a:lnTo>
                  <a:cubicBezTo>
                    <a:pt x="9653" y="7628"/>
                    <a:pt x="10105" y="8185"/>
                    <a:pt x="10189" y="8855"/>
                  </a:cubicBezTo>
                  <a:cubicBezTo>
                    <a:pt x="10237" y="9239"/>
                    <a:pt x="10155" y="9596"/>
                    <a:pt x="9970" y="9809"/>
                  </a:cubicBezTo>
                  <a:cubicBezTo>
                    <a:pt x="9860" y="9935"/>
                    <a:pt x="9722" y="10002"/>
                    <a:pt x="9550" y="10001"/>
                  </a:cubicBezTo>
                  <a:lnTo>
                    <a:pt x="9549" y="10001"/>
                  </a:lnTo>
                  <a:cubicBezTo>
                    <a:pt x="9087" y="9988"/>
                    <a:pt x="8626" y="9409"/>
                    <a:pt x="8542" y="8739"/>
                  </a:cubicBezTo>
                  <a:moveTo>
                    <a:pt x="10838" y="11196"/>
                  </a:moveTo>
                  <a:cubicBezTo>
                    <a:pt x="10586" y="11009"/>
                    <a:pt x="10351" y="10732"/>
                    <a:pt x="10342" y="10646"/>
                  </a:cubicBezTo>
                  <a:cubicBezTo>
                    <a:pt x="10342" y="10499"/>
                    <a:pt x="10342" y="10431"/>
                    <a:pt x="10689" y="10148"/>
                  </a:cubicBezTo>
                  <a:cubicBezTo>
                    <a:pt x="11138" y="9780"/>
                    <a:pt x="11386" y="9295"/>
                    <a:pt x="11386" y="8784"/>
                  </a:cubicBezTo>
                  <a:cubicBezTo>
                    <a:pt x="11386" y="8342"/>
                    <a:pt x="11262" y="7947"/>
                    <a:pt x="11050" y="7659"/>
                  </a:cubicBezTo>
                  <a:lnTo>
                    <a:pt x="11238" y="7659"/>
                  </a:lnTo>
                  <a:lnTo>
                    <a:pt x="12276" y="6873"/>
                  </a:lnTo>
                  <a:lnTo>
                    <a:pt x="9463" y="6873"/>
                  </a:lnTo>
                  <a:cubicBezTo>
                    <a:pt x="8335" y="6873"/>
                    <a:pt x="7345" y="7759"/>
                    <a:pt x="7345" y="8769"/>
                  </a:cubicBezTo>
                  <a:cubicBezTo>
                    <a:pt x="7345" y="9812"/>
                    <a:pt x="8109" y="10605"/>
                    <a:pt x="9137" y="10648"/>
                  </a:cubicBezTo>
                  <a:cubicBezTo>
                    <a:pt x="9121" y="10722"/>
                    <a:pt x="9113" y="10795"/>
                    <a:pt x="9113" y="10868"/>
                  </a:cubicBezTo>
                  <a:cubicBezTo>
                    <a:pt x="9113" y="11018"/>
                    <a:pt x="9147" y="11162"/>
                    <a:pt x="9216" y="11300"/>
                  </a:cubicBezTo>
                  <a:cubicBezTo>
                    <a:pt x="7943" y="11309"/>
                    <a:pt x="6870" y="12161"/>
                    <a:pt x="6870" y="13167"/>
                  </a:cubicBezTo>
                  <a:cubicBezTo>
                    <a:pt x="6870" y="14071"/>
                    <a:pt x="7903" y="14727"/>
                    <a:pt x="9325" y="14727"/>
                  </a:cubicBezTo>
                  <a:cubicBezTo>
                    <a:pt x="10861" y="14727"/>
                    <a:pt x="11690" y="13766"/>
                    <a:pt x="11690" y="12860"/>
                  </a:cubicBezTo>
                  <a:cubicBezTo>
                    <a:pt x="11690" y="12108"/>
                    <a:pt x="11459" y="11656"/>
                    <a:pt x="10838" y="11196"/>
                  </a:cubicBezTo>
                  <a:moveTo>
                    <a:pt x="10800" y="20618"/>
                  </a:move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8"/>
                    <a:pt x="5378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53" name="Line"/>
            <p:cNvSpPr/>
            <p:nvPr/>
          </p:nvSpPr>
          <p:spPr>
            <a:xfrm>
              <a:off x="1916369" y="127000"/>
              <a:ext cx="699236" cy="0"/>
            </a:xfrm>
            <a:prstGeom prst="line">
              <a:avLst/>
            </a:prstGeom>
            <a:noFill/>
            <a:ln w="12700" cap="flat">
              <a:solidFill>
                <a:srgbClr val="DCE0E6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sp>
        <p:nvSpPr>
          <p:cNvPr id="25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14096271" y="3047668"/>
            <a:ext cx="8128002" cy="7620663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</p:spPr>
        <p:txBody>
          <a:bodyPr/>
          <a:lstStyle>
            <a:lvl1pPr algn="l">
              <a:defRPr sz="2400"/>
            </a:lvl1pPr>
          </a:lstStyle>
          <a:p>
            <a:r>
              <a:rPr lang="en-US"/>
              <a:t>Drag To Upload Image</a:t>
            </a:r>
          </a:p>
        </p:txBody>
      </p:sp>
      <p:sp>
        <p:nvSpPr>
          <p:cNvPr id="19" name="Creative concept series v1">
            <a:extLst>
              <a:ext uri="{FF2B5EF4-FFF2-40B4-BE49-F238E27FC236}">
                <a16:creationId xmlns:a16="http://schemas.microsoft.com/office/drawing/2014/main" id="{6932CB30-3945-45EC-B403-763F8780F55E}"/>
              </a:ext>
            </a:extLst>
          </p:cNvPr>
          <p:cNvSpPr txBox="1"/>
          <p:nvPr userDrawn="1"/>
        </p:nvSpPr>
        <p:spPr>
          <a:xfrm>
            <a:off x="4032468" y="1966360"/>
            <a:ext cx="4799112" cy="3311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lvl1pPr>
          </a:lstStyle>
          <a:p>
            <a:r>
              <a:rPr dirty="0">
                <a:latin typeface="Roboto Light" pitchFamily="2" charset="0"/>
                <a:ea typeface="Roboto Light" pitchFamily="2" charset="0"/>
              </a:rPr>
              <a:t>Creative concept series v1</a:t>
            </a:r>
          </a:p>
        </p:txBody>
      </p:sp>
      <p:pic>
        <p:nvPicPr>
          <p:cNvPr id="20" name="capitan logo_black.png" descr="capitan logo_black.png">
            <a:extLst>
              <a:ext uri="{FF2B5EF4-FFF2-40B4-BE49-F238E27FC236}">
                <a16:creationId xmlns:a16="http://schemas.microsoft.com/office/drawing/2014/main" id="{5706B4C4-A9E2-435A-876B-B81757F7FA0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2153576" y="1782762"/>
            <a:ext cx="1524001" cy="621197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1" name="Group">
            <a:extLst>
              <a:ext uri="{FF2B5EF4-FFF2-40B4-BE49-F238E27FC236}">
                <a16:creationId xmlns:a16="http://schemas.microsoft.com/office/drawing/2014/main" id="{1DF05F07-87FA-41E9-A0F6-DD1A9B459FCB}"/>
              </a:ext>
            </a:extLst>
          </p:cNvPr>
          <p:cNvGrpSpPr/>
          <p:nvPr userDrawn="1"/>
        </p:nvGrpSpPr>
        <p:grpSpPr>
          <a:xfrm>
            <a:off x="1270000" y="11683669"/>
            <a:ext cx="2129815" cy="331116"/>
            <a:chOff x="0" y="0"/>
            <a:chExt cx="2129814" cy="331115"/>
          </a:xfrm>
        </p:grpSpPr>
        <p:sp>
          <p:nvSpPr>
            <p:cNvPr id="22" name="Next Slide">
              <a:extLst>
                <a:ext uri="{FF2B5EF4-FFF2-40B4-BE49-F238E27FC236}">
                  <a16:creationId xmlns:a16="http://schemas.microsoft.com/office/drawing/2014/main" id="{864E4333-EF8A-4340-95F7-ED7684C39F40}"/>
                </a:ext>
              </a:extLst>
            </p:cNvPr>
            <p:cNvSpPr txBox="1"/>
            <p:nvPr/>
          </p:nvSpPr>
          <p:spPr>
            <a:xfrm>
              <a:off x="885646" y="0"/>
              <a:ext cx="1244168" cy="3311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>
                <a:lnSpc>
                  <a:spcPct val="150000"/>
                </a:lnSpc>
                <a:defRPr sz="1600" b="0">
                  <a:solidFill>
                    <a:srgbClr val="677180"/>
                  </a:solidFill>
                  <a:latin typeface="Aileron Light"/>
                  <a:ea typeface="Aileron Light"/>
                  <a:cs typeface="Aileron Light"/>
                  <a:sym typeface="Aileron Light"/>
                </a:defRPr>
              </a:lvl1pPr>
            </a:lstStyle>
            <a:p>
              <a:r>
                <a:rPr dirty="0">
                  <a:latin typeface="Roboto Light" pitchFamily="2" charset="0"/>
                  <a:ea typeface="Roboto Light" pitchFamily="2" charset="0"/>
                </a:rPr>
                <a:t>Next Slide</a:t>
              </a:r>
            </a:p>
          </p:txBody>
        </p:sp>
        <p:sp>
          <p:nvSpPr>
            <p:cNvPr id="24" name="Line">
              <a:extLst>
                <a:ext uri="{FF2B5EF4-FFF2-40B4-BE49-F238E27FC236}">
                  <a16:creationId xmlns:a16="http://schemas.microsoft.com/office/drawing/2014/main" id="{1CF990E3-5F09-4C67-A375-CC632AA22AD0}"/>
                </a:ext>
              </a:extLst>
            </p:cNvPr>
            <p:cNvSpPr/>
            <p:nvPr/>
          </p:nvSpPr>
          <p:spPr>
            <a:xfrm>
              <a:off x="0" y="127000"/>
              <a:ext cx="704850" cy="0"/>
            </a:xfrm>
            <a:prstGeom prst="line">
              <a:avLst/>
            </a:prstGeom>
            <a:noFill/>
            <a:ln w="12700" cap="flat">
              <a:solidFill>
                <a:srgbClr val="DCE0E6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993843161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ackground Style 1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Rectangle"/>
          <p:cNvSpPr/>
          <p:nvPr/>
        </p:nvSpPr>
        <p:spPr>
          <a:xfrm>
            <a:off x="0" y="0"/>
            <a:ext cx="2153577" cy="13716001"/>
          </a:xfrm>
          <a:prstGeom prst="rect">
            <a:avLst/>
          </a:prstGeom>
          <a:solidFill>
            <a:srgbClr val="6CC9D5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63" name="Rectangle"/>
          <p:cNvSpPr/>
          <p:nvPr/>
        </p:nvSpPr>
        <p:spPr>
          <a:xfrm>
            <a:off x="1270000" y="1267750"/>
            <a:ext cx="21844000" cy="11180500"/>
          </a:xfrm>
          <a:prstGeom prst="rect">
            <a:avLst/>
          </a:prstGeom>
          <a:solidFill>
            <a:srgbClr val="F6F9FF"/>
          </a:solidFill>
          <a:ln w="12700">
            <a:miter lim="400000"/>
          </a:ln>
          <a:effectLst>
            <a:outerShdw blurRad="254000" dist="25400" dir="2700000" rotWithShape="0">
              <a:srgbClr val="1F2125">
                <a:alpha val="15000"/>
              </a:srgbClr>
            </a:outerShdw>
          </a:effectLst>
        </p:spPr>
        <p:txBody>
          <a:bodyPr lIns="0" tIns="0" rIns="0" bIns="0" anchor="ctr"/>
          <a:lstStyle/>
          <a:p>
            <a:pPr>
              <a:defRPr sz="3200" b="0">
                <a:solidFill>
                  <a:srgbClr val="E8ECF2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grpSp>
        <p:nvGrpSpPr>
          <p:cNvPr id="275" name="Group"/>
          <p:cNvGrpSpPr/>
          <p:nvPr/>
        </p:nvGrpSpPr>
        <p:grpSpPr>
          <a:xfrm>
            <a:off x="20498395" y="11683669"/>
            <a:ext cx="2615605" cy="254001"/>
            <a:chOff x="0" y="0"/>
            <a:chExt cx="2615604" cy="254000"/>
          </a:xfrm>
        </p:grpSpPr>
        <p:sp>
          <p:nvSpPr>
            <p:cNvPr id="270" name="Shape"/>
            <p:cNvSpPr/>
            <p:nvPr/>
          </p:nvSpPr>
          <p:spPr>
            <a:xfrm>
              <a:off x="474133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5929" y="7018"/>
                  </a:moveTo>
                  <a:cubicBezTo>
                    <a:pt x="15539" y="7246"/>
                    <a:pt x="15108" y="7411"/>
                    <a:pt x="14650" y="7500"/>
                  </a:cubicBezTo>
                  <a:cubicBezTo>
                    <a:pt x="14282" y="7114"/>
                    <a:pt x="13759" y="6874"/>
                    <a:pt x="13179" y="6874"/>
                  </a:cubicBezTo>
                  <a:cubicBezTo>
                    <a:pt x="12067" y="6874"/>
                    <a:pt x="11165" y="7762"/>
                    <a:pt x="11165" y="8856"/>
                  </a:cubicBezTo>
                  <a:cubicBezTo>
                    <a:pt x="11165" y="9011"/>
                    <a:pt x="11183" y="9162"/>
                    <a:pt x="11217" y="9308"/>
                  </a:cubicBezTo>
                  <a:cubicBezTo>
                    <a:pt x="9543" y="9225"/>
                    <a:pt x="8059" y="8436"/>
                    <a:pt x="7065" y="7236"/>
                  </a:cubicBezTo>
                  <a:cubicBezTo>
                    <a:pt x="6892" y="7530"/>
                    <a:pt x="6793" y="7869"/>
                    <a:pt x="6793" y="8233"/>
                  </a:cubicBezTo>
                  <a:cubicBezTo>
                    <a:pt x="6793" y="8921"/>
                    <a:pt x="7148" y="9528"/>
                    <a:pt x="7689" y="9883"/>
                  </a:cubicBezTo>
                  <a:cubicBezTo>
                    <a:pt x="7359" y="9873"/>
                    <a:pt x="7048" y="9784"/>
                    <a:pt x="6776" y="9635"/>
                  </a:cubicBezTo>
                  <a:cubicBezTo>
                    <a:pt x="6776" y="9644"/>
                    <a:pt x="6776" y="9651"/>
                    <a:pt x="6776" y="9660"/>
                  </a:cubicBezTo>
                  <a:cubicBezTo>
                    <a:pt x="6776" y="10621"/>
                    <a:pt x="7471" y="11422"/>
                    <a:pt x="8392" y="11604"/>
                  </a:cubicBezTo>
                  <a:cubicBezTo>
                    <a:pt x="8223" y="11650"/>
                    <a:pt x="8045" y="11673"/>
                    <a:pt x="7861" y="11673"/>
                  </a:cubicBezTo>
                  <a:cubicBezTo>
                    <a:pt x="7732" y="11673"/>
                    <a:pt x="7605" y="11661"/>
                    <a:pt x="7483" y="11638"/>
                  </a:cubicBezTo>
                  <a:cubicBezTo>
                    <a:pt x="7739" y="12426"/>
                    <a:pt x="8483" y="12999"/>
                    <a:pt x="9364" y="13015"/>
                  </a:cubicBezTo>
                  <a:cubicBezTo>
                    <a:pt x="8674" y="13547"/>
                    <a:pt x="7806" y="13863"/>
                    <a:pt x="6862" y="13863"/>
                  </a:cubicBezTo>
                  <a:cubicBezTo>
                    <a:pt x="6699" y="13863"/>
                    <a:pt x="6540" y="13855"/>
                    <a:pt x="6382" y="13837"/>
                  </a:cubicBezTo>
                  <a:cubicBezTo>
                    <a:pt x="7274" y="14398"/>
                    <a:pt x="8332" y="14727"/>
                    <a:pt x="9470" y="14727"/>
                  </a:cubicBezTo>
                  <a:cubicBezTo>
                    <a:pt x="13175" y="14727"/>
                    <a:pt x="15201" y="11706"/>
                    <a:pt x="15201" y="9086"/>
                  </a:cubicBezTo>
                  <a:cubicBezTo>
                    <a:pt x="15201" y="9000"/>
                    <a:pt x="15199" y="8915"/>
                    <a:pt x="15195" y="8830"/>
                  </a:cubicBezTo>
                  <a:cubicBezTo>
                    <a:pt x="15588" y="8550"/>
                    <a:pt x="15930" y="8201"/>
                    <a:pt x="16200" y="7804"/>
                  </a:cubicBezTo>
                  <a:cubicBezTo>
                    <a:pt x="15839" y="7961"/>
                    <a:pt x="15451" y="8067"/>
                    <a:pt x="15043" y="8115"/>
                  </a:cubicBezTo>
                  <a:cubicBezTo>
                    <a:pt x="15459" y="7870"/>
                    <a:pt x="15778" y="7482"/>
                    <a:pt x="15929" y="7018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71" name="Shape"/>
            <p:cNvSpPr/>
            <p:nvPr/>
          </p:nvSpPr>
          <p:spPr>
            <a:xfrm>
              <a:off x="0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76" y="8468"/>
                  </a:moveTo>
                  <a:cubicBezTo>
                    <a:pt x="11776" y="8071"/>
                    <a:pt x="11817" y="7858"/>
                    <a:pt x="12428" y="7858"/>
                  </a:cubicBezTo>
                  <a:lnTo>
                    <a:pt x="13244" y="7858"/>
                  </a:lnTo>
                  <a:lnTo>
                    <a:pt x="13244" y="6381"/>
                  </a:lnTo>
                  <a:lnTo>
                    <a:pt x="11938" y="6381"/>
                  </a:lnTo>
                  <a:cubicBezTo>
                    <a:pt x="10369" y="6381"/>
                    <a:pt x="9816" y="7120"/>
                    <a:pt x="9816" y="8363"/>
                  </a:cubicBezTo>
                  <a:lnTo>
                    <a:pt x="9816" y="9322"/>
                  </a:lnTo>
                  <a:lnTo>
                    <a:pt x="8837" y="9322"/>
                  </a:lnTo>
                  <a:lnTo>
                    <a:pt x="8837" y="10800"/>
                  </a:lnTo>
                  <a:lnTo>
                    <a:pt x="9816" y="10800"/>
                  </a:lnTo>
                  <a:lnTo>
                    <a:pt x="9816" y="15219"/>
                  </a:lnTo>
                  <a:lnTo>
                    <a:pt x="11774" y="15219"/>
                  </a:lnTo>
                  <a:lnTo>
                    <a:pt x="11774" y="10800"/>
                  </a:lnTo>
                  <a:lnTo>
                    <a:pt x="13081" y="10800"/>
                  </a:lnTo>
                  <a:lnTo>
                    <a:pt x="13254" y="9322"/>
                  </a:lnTo>
                  <a:lnTo>
                    <a:pt x="11774" y="9322"/>
                  </a:lnTo>
                  <a:cubicBezTo>
                    <a:pt x="11774" y="9322"/>
                    <a:pt x="11776" y="8468"/>
                    <a:pt x="11776" y="8468"/>
                  </a:cubicBezTo>
                  <a:close/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72" name="Shape"/>
            <p:cNvSpPr/>
            <p:nvPr/>
          </p:nvSpPr>
          <p:spPr>
            <a:xfrm>
              <a:off x="948267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moveTo>
                    <a:pt x="10672" y="6382"/>
                  </a:moveTo>
                  <a:cubicBezTo>
                    <a:pt x="10464" y="6409"/>
                    <a:pt x="10255" y="6435"/>
                    <a:pt x="10045" y="6460"/>
                  </a:cubicBezTo>
                  <a:cubicBezTo>
                    <a:pt x="9652" y="6558"/>
                    <a:pt x="9223" y="6650"/>
                    <a:pt x="8905" y="6836"/>
                  </a:cubicBezTo>
                  <a:cubicBezTo>
                    <a:pt x="8055" y="7333"/>
                    <a:pt x="7467" y="7913"/>
                    <a:pt x="7073" y="8856"/>
                  </a:cubicBezTo>
                  <a:cubicBezTo>
                    <a:pt x="7009" y="9009"/>
                    <a:pt x="7007" y="9157"/>
                    <a:pt x="6960" y="9326"/>
                  </a:cubicBezTo>
                  <a:cubicBezTo>
                    <a:pt x="6658" y="10425"/>
                    <a:pt x="7194" y="11563"/>
                    <a:pt x="7844" y="11956"/>
                  </a:cubicBezTo>
                  <a:cubicBezTo>
                    <a:pt x="7969" y="12032"/>
                    <a:pt x="8254" y="12166"/>
                    <a:pt x="8358" y="11987"/>
                  </a:cubicBezTo>
                  <a:cubicBezTo>
                    <a:pt x="8416" y="11889"/>
                    <a:pt x="8403" y="11758"/>
                    <a:pt x="8439" y="11643"/>
                  </a:cubicBezTo>
                  <a:cubicBezTo>
                    <a:pt x="8462" y="11568"/>
                    <a:pt x="8536" y="11425"/>
                    <a:pt x="8519" y="11330"/>
                  </a:cubicBezTo>
                  <a:cubicBezTo>
                    <a:pt x="8490" y="11170"/>
                    <a:pt x="8318" y="11068"/>
                    <a:pt x="8246" y="10939"/>
                  </a:cubicBezTo>
                  <a:cubicBezTo>
                    <a:pt x="8099" y="10677"/>
                    <a:pt x="8092" y="10444"/>
                    <a:pt x="8020" y="10093"/>
                  </a:cubicBezTo>
                  <a:cubicBezTo>
                    <a:pt x="8026" y="10046"/>
                    <a:pt x="8031" y="9999"/>
                    <a:pt x="8037" y="9952"/>
                  </a:cubicBezTo>
                  <a:cubicBezTo>
                    <a:pt x="8058" y="9559"/>
                    <a:pt x="8124" y="9276"/>
                    <a:pt x="8246" y="8997"/>
                  </a:cubicBezTo>
                  <a:cubicBezTo>
                    <a:pt x="8601" y="8177"/>
                    <a:pt x="9172" y="7720"/>
                    <a:pt x="10094" y="7447"/>
                  </a:cubicBezTo>
                  <a:cubicBezTo>
                    <a:pt x="10300" y="7386"/>
                    <a:pt x="10882" y="7288"/>
                    <a:pt x="11187" y="7353"/>
                  </a:cubicBezTo>
                  <a:cubicBezTo>
                    <a:pt x="11369" y="7385"/>
                    <a:pt x="11551" y="7415"/>
                    <a:pt x="11733" y="7447"/>
                  </a:cubicBezTo>
                  <a:cubicBezTo>
                    <a:pt x="12393" y="7655"/>
                    <a:pt x="12874" y="8038"/>
                    <a:pt x="13131" y="8637"/>
                  </a:cubicBezTo>
                  <a:cubicBezTo>
                    <a:pt x="13292" y="9010"/>
                    <a:pt x="13339" y="9724"/>
                    <a:pt x="13227" y="10203"/>
                  </a:cubicBezTo>
                  <a:cubicBezTo>
                    <a:pt x="13174" y="10429"/>
                    <a:pt x="13183" y="10624"/>
                    <a:pt x="13115" y="10829"/>
                  </a:cubicBezTo>
                  <a:cubicBezTo>
                    <a:pt x="12865" y="11589"/>
                    <a:pt x="12498" y="12293"/>
                    <a:pt x="11668" y="12488"/>
                  </a:cubicBezTo>
                  <a:cubicBezTo>
                    <a:pt x="11121" y="12618"/>
                    <a:pt x="10711" y="12284"/>
                    <a:pt x="10576" y="11941"/>
                  </a:cubicBezTo>
                  <a:cubicBezTo>
                    <a:pt x="10538" y="11846"/>
                    <a:pt x="10474" y="11677"/>
                    <a:pt x="10512" y="11518"/>
                  </a:cubicBezTo>
                  <a:cubicBezTo>
                    <a:pt x="10656" y="10901"/>
                    <a:pt x="10865" y="10349"/>
                    <a:pt x="11026" y="9733"/>
                  </a:cubicBezTo>
                  <a:cubicBezTo>
                    <a:pt x="11179" y="9146"/>
                    <a:pt x="10888" y="8683"/>
                    <a:pt x="10431" y="8575"/>
                  </a:cubicBezTo>
                  <a:cubicBezTo>
                    <a:pt x="9863" y="8439"/>
                    <a:pt x="9424" y="8966"/>
                    <a:pt x="9274" y="9310"/>
                  </a:cubicBezTo>
                  <a:cubicBezTo>
                    <a:pt x="9155" y="9584"/>
                    <a:pt x="9083" y="10089"/>
                    <a:pt x="9177" y="10453"/>
                  </a:cubicBezTo>
                  <a:cubicBezTo>
                    <a:pt x="9207" y="10569"/>
                    <a:pt x="9347" y="10878"/>
                    <a:pt x="9322" y="10986"/>
                  </a:cubicBezTo>
                  <a:cubicBezTo>
                    <a:pt x="9213" y="11462"/>
                    <a:pt x="9088" y="11974"/>
                    <a:pt x="8953" y="12442"/>
                  </a:cubicBezTo>
                  <a:cubicBezTo>
                    <a:pt x="8812" y="12929"/>
                    <a:pt x="8736" y="13427"/>
                    <a:pt x="8599" y="13898"/>
                  </a:cubicBezTo>
                  <a:cubicBezTo>
                    <a:pt x="8536" y="14114"/>
                    <a:pt x="8539" y="14346"/>
                    <a:pt x="8487" y="14571"/>
                  </a:cubicBezTo>
                  <a:lnTo>
                    <a:pt x="8487" y="14900"/>
                  </a:lnTo>
                  <a:cubicBezTo>
                    <a:pt x="8440" y="15108"/>
                    <a:pt x="8475" y="15478"/>
                    <a:pt x="8519" y="15683"/>
                  </a:cubicBezTo>
                  <a:cubicBezTo>
                    <a:pt x="8547" y="15815"/>
                    <a:pt x="8502" y="15978"/>
                    <a:pt x="8567" y="16074"/>
                  </a:cubicBezTo>
                  <a:cubicBezTo>
                    <a:pt x="8568" y="16144"/>
                    <a:pt x="8577" y="16160"/>
                    <a:pt x="8599" y="16200"/>
                  </a:cubicBezTo>
                  <a:cubicBezTo>
                    <a:pt x="8800" y="16194"/>
                    <a:pt x="9078" y="15665"/>
                    <a:pt x="9177" y="15511"/>
                  </a:cubicBezTo>
                  <a:cubicBezTo>
                    <a:pt x="9369" y="15216"/>
                    <a:pt x="9546" y="14901"/>
                    <a:pt x="9692" y="14556"/>
                  </a:cubicBezTo>
                  <a:cubicBezTo>
                    <a:pt x="9823" y="14245"/>
                    <a:pt x="9844" y="13901"/>
                    <a:pt x="9949" y="13569"/>
                  </a:cubicBezTo>
                  <a:cubicBezTo>
                    <a:pt x="10025" y="13329"/>
                    <a:pt x="10133" y="13049"/>
                    <a:pt x="10158" y="12786"/>
                  </a:cubicBezTo>
                  <a:lnTo>
                    <a:pt x="10174" y="12786"/>
                  </a:lnTo>
                  <a:cubicBezTo>
                    <a:pt x="10216" y="12930"/>
                    <a:pt x="10367" y="13035"/>
                    <a:pt x="10480" y="13115"/>
                  </a:cubicBezTo>
                  <a:cubicBezTo>
                    <a:pt x="10833" y="13367"/>
                    <a:pt x="11441" y="13600"/>
                    <a:pt x="12102" y="13444"/>
                  </a:cubicBezTo>
                  <a:cubicBezTo>
                    <a:pt x="12850" y="13267"/>
                    <a:pt x="13446" y="12916"/>
                    <a:pt x="13838" y="12394"/>
                  </a:cubicBezTo>
                  <a:cubicBezTo>
                    <a:pt x="14127" y="12011"/>
                    <a:pt x="14345" y="11567"/>
                    <a:pt x="14513" y="11064"/>
                  </a:cubicBezTo>
                  <a:cubicBezTo>
                    <a:pt x="14596" y="10817"/>
                    <a:pt x="14613" y="10543"/>
                    <a:pt x="14674" y="10281"/>
                  </a:cubicBezTo>
                  <a:cubicBezTo>
                    <a:pt x="14827" y="9624"/>
                    <a:pt x="14623" y="8833"/>
                    <a:pt x="14433" y="8402"/>
                  </a:cubicBezTo>
                  <a:cubicBezTo>
                    <a:pt x="13856" y="7098"/>
                    <a:pt x="12630" y="6354"/>
                    <a:pt x="10672" y="6382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73" name="Shape"/>
            <p:cNvSpPr/>
            <p:nvPr/>
          </p:nvSpPr>
          <p:spPr>
            <a:xfrm>
              <a:off x="1422400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725" y="7359"/>
                  </a:moveTo>
                  <a:lnTo>
                    <a:pt x="13743" y="7359"/>
                  </a:lnTo>
                  <a:lnTo>
                    <a:pt x="13743" y="8833"/>
                  </a:lnTo>
                  <a:lnTo>
                    <a:pt x="12265" y="8833"/>
                  </a:lnTo>
                  <a:lnTo>
                    <a:pt x="12265" y="9816"/>
                  </a:lnTo>
                  <a:lnTo>
                    <a:pt x="13743" y="9816"/>
                  </a:lnTo>
                  <a:lnTo>
                    <a:pt x="13743" y="11283"/>
                  </a:lnTo>
                  <a:lnTo>
                    <a:pt x="14725" y="11283"/>
                  </a:lnTo>
                  <a:lnTo>
                    <a:pt x="14725" y="9816"/>
                  </a:lnTo>
                  <a:lnTo>
                    <a:pt x="16205" y="9816"/>
                  </a:lnTo>
                  <a:lnTo>
                    <a:pt x="16205" y="8833"/>
                  </a:lnTo>
                  <a:lnTo>
                    <a:pt x="14725" y="8833"/>
                  </a:lnTo>
                  <a:cubicBezTo>
                    <a:pt x="14725" y="8833"/>
                    <a:pt x="14725" y="7359"/>
                    <a:pt x="14725" y="7359"/>
                  </a:cubicBezTo>
                  <a:close/>
                  <a:moveTo>
                    <a:pt x="9321" y="13946"/>
                  </a:moveTo>
                  <a:cubicBezTo>
                    <a:pt x="8620" y="13946"/>
                    <a:pt x="8071" y="13495"/>
                    <a:pt x="8071" y="12919"/>
                  </a:cubicBezTo>
                  <a:cubicBezTo>
                    <a:pt x="8071" y="12392"/>
                    <a:pt x="8713" y="11929"/>
                    <a:pt x="9446" y="11929"/>
                  </a:cubicBezTo>
                  <a:lnTo>
                    <a:pt x="9446" y="11723"/>
                  </a:lnTo>
                  <a:lnTo>
                    <a:pt x="9447" y="11723"/>
                  </a:lnTo>
                  <a:lnTo>
                    <a:pt x="9465" y="11929"/>
                  </a:lnTo>
                  <a:cubicBezTo>
                    <a:pt x="9624" y="11930"/>
                    <a:pt x="9777" y="11954"/>
                    <a:pt x="9922" y="12000"/>
                  </a:cubicBezTo>
                  <a:lnTo>
                    <a:pt x="10067" y="12104"/>
                  </a:lnTo>
                  <a:cubicBezTo>
                    <a:pt x="10440" y="12371"/>
                    <a:pt x="10637" y="12521"/>
                    <a:pt x="10695" y="12764"/>
                  </a:cubicBezTo>
                  <a:cubicBezTo>
                    <a:pt x="10710" y="12827"/>
                    <a:pt x="10717" y="12891"/>
                    <a:pt x="10717" y="12954"/>
                  </a:cubicBezTo>
                  <a:cubicBezTo>
                    <a:pt x="10717" y="13612"/>
                    <a:pt x="10247" y="13946"/>
                    <a:pt x="9321" y="13946"/>
                  </a:cubicBezTo>
                  <a:moveTo>
                    <a:pt x="8542" y="8739"/>
                  </a:moveTo>
                  <a:cubicBezTo>
                    <a:pt x="8495" y="8362"/>
                    <a:pt x="8574" y="8014"/>
                    <a:pt x="8754" y="7806"/>
                  </a:cubicBezTo>
                  <a:cubicBezTo>
                    <a:pt x="8864" y="7680"/>
                    <a:pt x="9006" y="7613"/>
                    <a:pt x="9164" y="7613"/>
                  </a:cubicBezTo>
                  <a:lnTo>
                    <a:pt x="9164" y="7409"/>
                  </a:lnTo>
                  <a:lnTo>
                    <a:pt x="9182" y="7613"/>
                  </a:lnTo>
                  <a:cubicBezTo>
                    <a:pt x="9653" y="7628"/>
                    <a:pt x="10105" y="8185"/>
                    <a:pt x="10189" y="8855"/>
                  </a:cubicBezTo>
                  <a:cubicBezTo>
                    <a:pt x="10237" y="9239"/>
                    <a:pt x="10155" y="9596"/>
                    <a:pt x="9970" y="9809"/>
                  </a:cubicBezTo>
                  <a:cubicBezTo>
                    <a:pt x="9860" y="9935"/>
                    <a:pt x="9722" y="10002"/>
                    <a:pt x="9550" y="10001"/>
                  </a:cubicBezTo>
                  <a:lnTo>
                    <a:pt x="9549" y="10001"/>
                  </a:lnTo>
                  <a:cubicBezTo>
                    <a:pt x="9087" y="9988"/>
                    <a:pt x="8626" y="9409"/>
                    <a:pt x="8542" y="8739"/>
                  </a:cubicBezTo>
                  <a:moveTo>
                    <a:pt x="10838" y="11196"/>
                  </a:moveTo>
                  <a:cubicBezTo>
                    <a:pt x="10586" y="11009"/>
                    <a:pt x="10351" y="10732"/>
                    <a:pt x="10342" y="10646"/>
                  </a:cubicBezTo>
                  <a:cubicBezTo>
                    <a:pt x="10342" y="10499"/>
                    <a:pt x="10342" y="10431"/>
                    <a:pt x="10689" y="10148"/>
                  </a:cubicBezTo>
                  <a:cubicBezTo>
                    <a:pt x="11138" y="9780"/>
                    <a:pt x="11386" y="9295"/>
                    <a:pt x="11386" y="8784"/>
                  </a:cubicBezTo>
                  <a:cubicBezTo>
                    <a:pt x="11386" y="8342"/>
                    <a:pt x="11262" y="7947"/>
                    <a:pt x="11050" y="7659"/>
                  </a:cubicBezTo>
                  <a:lnTo>
                    <a:pt x="11238" y="7659"/>
                  </a:lnTo>
                  <a:lnTo>
                    <a:pt x="12276" y="6873"/>
                  </a:lnTo>
                  <a:lnTo>
                    <a:pt x="9463" y="6873"/>
                  </a:lnTo>
                  <a:cubicBezTo>
                    <a:pt x="8335" y="6873"/>
                    <a:pt x="7345" y="7759"/>
                    <a:pt x="7345" y="8769"/>
                  </a:cubicBezTo>
                  <a:cubicBezTo>
                    <a:pt x="7345" y="9812"/>
                    <a:pt x="8109" y="10605"/>
                    <a:pt x="9137" y="10648"/>
                  </a:cubicBezTo>
                  <a:cubicBezTo>
                    <a:pt x="9121" y="10722"/>
                    <a:pt x="9113" y="10795"/>
                    <a:pt x="9113" y="10868"/>
                  </a:cubicBezTo>
                  <a:cubicBezTo>
                    <a:pt x="9113" y="11018"/>
                    <a:pt x="9147" y="11162"/>
                    <a:pt x="9216" y="11300"/>
                  </a:cubicBezTo>
                  <a:cubicBezTo>
                    <a:pt x="7943" y="11309"/>
                    <a:pt x="6870" y="12161"/>
                    <a:pt x="6870" y="13167"/>
                  </a:cubicBezTo>
                  <a:cubicBezTo>
                    <a:pt x="6870" y="14071"/>
                    <a:pt x="7903" y="14727"/>
                    <a:pt x="9325" y="14727"/>
                  </a:cubicBezTo>
                  <a:cubicBezTo>
                    <a:pt x="10861" y="14727"/>
                    <a:pt x="11690" y="13766"/>
                    <a:pt x="11690" y="12860"/>
                  </a:cubicBezTo>
                  <a:cubicBezTo>
                    <a:pt x="11690" y="12108"/>
                    <a:pt x="11459" y="11656"/>
                    <a:pt x="10838" y="11196"/>
                  </a:cubicBezTo>
                  <a:moveTo>
                    <a:pt x="10800" y="20618"/>
                  </a:move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8"/>
                    <a:pt x="5378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74" name="Line"/>
            <p:cNvSpPr/>
            <p:nvPr/>
          </p:nvSpPr>
          <p:spPr>
            <a:xfrm>
              <a:off x="1916369" y="127000"/>
              <a:ext cx="699236" cy="0"/>
            </a:xfrm>
            <a:prstGeom prst="line">
              <a:avLst/>
            </a:prstGeom>
            <a:noFill/>
            <a:ln w="12700" cap="flat">
              <a:solidFill>
                <a:srgbClr val="DCE0E6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sp>
        <p:nvSpPr>
          <p:cNvPr id="2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7" name="Creative concept series v1">
            <a:extLst>
              <a:ext uri="{FF2B5EF4-FFF2-40B4-BE49-F238E27FC236}">
                <a16:creationId xmlns:a16="http://schemas.microsoft.com/office/drawing/2014/main" id="{A99E5C4A-4634-4AD7-956A-442A179B4F74}"/>
              </a:ext>
            </a:extLst>
          </p:cNvPr>
          <p:cNvSpPr txBox="1"/>
          <p:nvPr userDrawn="1"/>
        </p:nvSpPr>
        <p:spPr>
          <a:xfrm>
            <a:off x="4032468" y="1966360"/>
            <a:ext cx="4799112" cy="3311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lvl1pPr>
          </a:lstStyle>
          <a:p>
            <a:r>
              <a:rPr dirty="0">
                <a:latin typeface="Roboto Light" pitchFamily="2" charset="0"/>
                <a:ea typeface="Roboto Light" pitchFamily="2" charset="0"/>
              </a:rPr>
              <a:t>Creative concept series v1</a:t>
            </a:r>
          </a:p>
        </p:txBody>
      </p:sp>
      <p:pic>
        <p:nvPicPr>
          <p:cNvPr id="18" name="capitan logo_black.png" descr="capitan logo_black.png">
            <a:extLst>
              <a:ext uri="{FF2B5EF4-FFF2-40B4-BE49-F238E27FC236}">
                <a16:creationId xmlns:a16="http://schemas.microsoft.com/office/drawing/2014/main" id="{E4FE1647-1D02-4776-AF26-7964383DB99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2153576" y="1782762"/>
            <a:ext cx="1524001" cy="621197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9" name="Group">
            <a:extLst>
              <a:ext uri="{FF2B5EF4-FFF2-40B4-BE49-F238E27FC236}">
                <a16:creationId xmlns:a16="http://schemas.microsoft.com/office/drawing/2014/main" id="{02AD9B92-69FD-4D77-99DF-F7DEBE568C73}"/>
              </a:ext>
            </a:extLst>
          </p:cNvPr>
          <p:cNvGrpSpPr/>
          <p:nvPr userDrawn="1"/>
        </p:nvGrpSpPr>
        <p:grpSpPr>
          <a:xfrm>
            <a:off x="1270000" y="11629893"/>
            <a:ext cx="2720976" cy="384892"/>
            <a:chOff x="0" y="-53776"/>
            <a:chExt cx="2720975" cy="384891"/>
          </a:xfrm>
        </p:grpSpPr>
        <p:sp>
          <p:nvSpPr>
            <p:cNvPr id="20" name="Next Slide">
              <a:extLst>
                <a:ext uri="{FF2B5EF4-FFF2-40B4-BE49-F238E27FC236}">
                  <a16:creationId xmlns:a16="http://schemas.microsoft.com/office/drawing/2014/main" id="{B92E62EC-3476-4567-9A8B-67D073D9DC92}"/>
                </a:ext>
              </a:extLst>
            </p:cNvPr>
            <p:cNvSpPr txBox="1"/>
            <p:nvPr/>
          </p:nvSpPr>
          <p:spPr>
            <a:xfrm>
              <a:off x="885646" y="0"/>
              <a:ext cx="1244168" cy="3311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>
                <a:lnSpc>
                  <a:spcPct val="150000"/>
                </a:lnSpc>
                <a:defRPr sz="1600" b="0">
                  <a:solidFill>
                    <a:srgbClr val="677180"/>
                  </a:solidFill>
                  <a:latin typeface="Aileron Light"/>
                  <a:ea typeface="Aileron Light"/>
                  <a:cs typeface="Aileron Light"/>
                  <a:sym typeface="Aileron Light"/>
                </a:defRPr>
              </a:lvl1pPr>
            </a:lstStyle>
            <a:p>
              <a:r>
                <a:rPr dirty="0">
                  <a:latin typeface="Roboto Light" pitchFamily="2" charset="0"/>
                  <a:ea typeface="Roboto Light" pitchFamily="2" charset="0"/>
                </a:rPr>
                <a:t>Next Slide</a:t>
              </a:r>
            </a:p>
          </p:txBody>
        </p:sp>
        <p:sp>
          <p:nvSpPr>
            <p:cNvPr id="21" name="">
              <a:extLst>
                <a:ext uri="{FF2B5EF4-FFF2-40B4-BE49-F238E27FC236}">
                  <a16:creationId xmlns:a16="http://schemas.microsoft.com/office/drawing/2014/main" id="{7936AE51-C359-460F-8DD6-815D14445029}"/>
                </a:ext>
              </a:extLst>
            </p:cNvPr>
            <p:cNvSpPr txBox="1"/>
            <p:nvPr/>
          </p:nvSpPr>
          <p:spPr>
            <a:xfrm>
              <a:off x="1665659" y="-53776"/>
              <a:ext cx="1055316" cy="30777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b">
              <a:spAutoFit/>
            </a:bodyPr>
            <a:lstStyle>
              <a:lvl1pPr defTabSz="914400">
                <a:defRPr sz="2000" b="0">
                  <a:solidFill>
                    <a:srgbClr val="9AA2A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r>
                <a:rPr dirty="0"/>
                <a:t></a:t>
              </a:r>
            </a:p>
          </p:txBody>
        </p:sp>
        <p:sp>
          <p:nvSpPr>
            <p:cNvPr id="22" name="Line">
              <a:extLst>
                <a:ext uri="{FF2B5EF4-FFF2-40B4-BE49-F238E27FC236}">
                  <a16:creationId xmlns:a16="http://schemas.microsoft.com/office/drawing/2014/main" id="{459E51A4-05FB-4055-8A27-0FCC22156451}"/>
                </a:ext>
              </a:extLst>
            </p:cNvPr>
            <p:cNvSpPr/>
            <p:nvPr/>
          </p:nvSpPr>
          <p:spPr>
            <a:xfrm>
              <a:off x="0" y="127000"/>
              <a:ext cx="704850" cy="0"/>
            </a:xfrm>
            <a:prstGeom prst="line">
              <a:avLst/>
            </a:prstGeom>
            <a:noFill/>
            <a:ln w="12700" cap="flat">
              <a:solidFill>
                <a:srgbClr val="DCE0E6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</p:spTree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Background Style 1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Rectangle"/>
          <p:cNvSpPr/>
          <p:nvPr/>
        </p:nvSpPr>
        <p:spPr>
          <a:xfrm>
            <a:off x="0" y="0"/>
            <a:ext cx="2153577" cy="13716001"/>
          </a:xfrm>
          <a:prstGeom prst="rect">
            <a:avLst/>
          </a:prstGeom>
          <a:solidFill>
            <a:srgbClr val="6CC9D5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63" name="Rectangle"/>
          <p:cNvSpPr/>
          <p:nvPr/>
        </p:nvSpPr>
        <p:spPr>
          <a:xfrm>
            <a:off x="1270000" y="1267750"/>
            <a:ext cx="21844000" cy="11180500"/>
          </a:xfrm>
          <a:prstGeom prst="rect">
            <a:avLst/>
          </a:prstGeom>
          <a:solidFill>
            <a:srgbClr val="F6F9FF"/>
          </a:solidFill>
          <a:ln w="12700">
            <a:miter lim="400000"/>
          </a:ln>
          <a:effectLst>
            <a:outerShdw blurRad="254000" dist="25400" dir="2700000" rotWithShape="0">
              <a:srgbClr val="1F2125">
                <a:alpha val="15000"/>
              </a:srgbClr>
            </a:outerShdw>
          </a:effectLst>
        </p:spPr>
        <p:txBody>
          <a:bodyPr lIns="0" tIns="0" rIns="0" bIns="0" anchor="ctr"/>
          <a:lstStyle/>
          <a:p>
            <a:pPr>
              <a:defRPr sz="3200" b="0">
                <a:solidFill>
                  <a:srgbClr val="E8ECF2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grpSp>
        <p:nvGrpSpPr>
          <p:cNvPr id="275" name="Group"/>
          <p:cNvGrpSpPr/>
          <p:nvPr/>
        </p:nvGrpSpPr>
        <p:grpSpPr>
          <a:xfrm>
            <a:off x="20498395" y="11683669"/>
            <a:ext cx="2615605" cy="254001"/>
            <a:chOff x="0" y="0"/>
            <a:chExt cx="2615604" cy="254000"/>
          </a:xfrm>
        </p:grpSpPr>
        <p:sp>
          <p:nvSpPr>
            <p:cNvPr id="270" name="Shape"/>
            <p:cNvSpPr/>
            <p:nvPr/>
          </p:nvSpPr>
          <p:spPr>
            <a:xfrm>
              <a:off x="474133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5929" y="7018"/>
                  </a:moveTo>
                  <a:cubicBezTo>
                    <a:pt x="15539" y="7246"/>
                    <a:pt x="15108" y="7411"/>
                    <a:pt x="14650" y="7500"/>
                  </a:cubicBezTo>
                  <a:cubicBezTo>
                    <a:pt x="14282" y="7114"/>
                    <a:pt x="13759" y="6874"/>
                    <a:pt x="13179" y="6874"/>
                  </a:cubicBezTo>
                  <a:cubicBezTo>
                    <a:pt x="12067" y="6874"/>
                    <a:pt x="11165" y="7762"/>
                    <a:pt x="11165" y="8856"/>
                  </a:cubicBezTo>
                  <a:cubicBezTo>
                    <a:pt x="11165" y="9011"/>
                    <a:pt x="11183" y="9162"/>
                    <a:pt x="11217" y="9308"/>
                  </a:cubicBezTo>
                  <a:cubicBezTo>
                    <a:pt x="9543" y="9225"/>
                    <a:pt x="8059" y="8436"/>
                    <a:pt x="7065" y="7236"/>
                  </a:cubicBezTo>
                  <a:cubicBezTo>
                    <a:pt x="6892" y="7530"/>
                    <a:pt x="6793" y="7869"/>
                    <a:pt x="6793" y="8233"/>
                  </a:cubicBezTo>
                  <a:cubicBezTo>
                    <a:pt x="6793" y="8921"/>
                    <a:pt x="7148" y="9528"/>
                    <a:pt x="7689" y="9883"/>
                  </a:cubicBezTo>
                  <a:cubicBezTo>
                    <a:pt x="7359" y="9873"/>
                    <a:pt x="7048" y="9784"/>
                    <a:pt x="6776" y="9635"/>
                  </a:cubicBezTo>
                  <a:cubicBezTo>
                    <a:pt x="6776" y="9644"/>
                    <a:pt x="6776" y="9651"/>
                    <a:pt x="6776" y="9660"/>
                  </a:cubicBezTo>
                  <a:cubicBezTo>
                    <a:pt x="6776" y="10621"/>
                    <a:pt x="7471" y="11422"/>
                    <a:pt x="8392" y="11604"/>
                  </a:cubicBezTo>
                  <a:cubicBezTo>
                    <a:pt x="8223" y="11650"/>
                    <a:pt x="8045" y="11673"/>
                    <a:pt x="7861" y="11673"/>
                  </a:cubicBezTo>
                  <a:cubicBezTo>
                    <a:pt x="7732" y="11673"/>
                    <a:pt x="7605" y="11661"/>
                    <a:pt x="7483" y="11638"/>
                  </a:cubicBezTo>
                  <a:cubicBezTo>
                    <a:pt x="7739" y="12426"/>
                    <a:pt x="8483" y="12999"/>
                    <a:pt x="9364" y="13015"/>
                  </a:cubicBezTo>
                  <a:cubicBezTo>
                    <a:pt x="8674" y="13547"/>
                    <a:pt x="7806" y="13863"/>
                    <a:pt x="6862" y="13863"/>
                  </a:cubicBezTo>
                  <a:cubicBezTo>
                    <a:pt x="6699" y="13863"/>
                    <a:pt x="6540" y="13855"/>
                    <a:pt x="6382" y="13837"/>
                  </a:cubicBezTo>
                  <a:cubicBezTo>
                    <a:pt x="7274" y="14398"/>
                    <a:pt x="8332" y="14727"/>
                    <a:pt x="9470" y="14727"/>
                  </a:cubicBezTo>
                  <a:cubicBezTo>
                    <a:pt x="13175" y="14727"/>
                    <a:pt x="15201" y="11706"/>
                    <a:pt x="15201" y="9086"/>
                  </a:cubicBezTo>
                  <a:cubicBezTo>
                    <a:pt x="15201" y="9000"/>
                    <a:pt x="15199" y="8915"/>
                    <a:pt x="15195" y="8830"/>
                  </a:cubicBezTo>
                  <a:cubicBezTo>
                    <a:pt x="15588" y="8550"/>
                    <a:pt x="15930" y="8201"/>
                    <a:pt x="16200" y="7804"/>
                  </a:cubicBezTo>
                  <a:cubicBezTo>
                    <a:pt x="15839" y="7961"/>
                    <a:pt x="15451" y="8067"/>
                    <a:pt x="15043" y="8115"/>
                  </a:cubicBezTo>
                  <a:cubicBezTo>
                    <a:pt x="15459" y="7870"/>
                    <a:pt x="15778" y="7482"/>
                    <a:pt x="15929" y="7018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71" name="Shape"/>
            <p:cNvSpPr/>
            <p:nvPr/>
          </p:nvSpPr>
          <p:spPr>
            <a:xfrm>
              <a:off x="0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76" y="8468"/>
                  </a:moveTo>
                  <a:cubicBezTo>
                    <a:pt x="11776" y="8071"/>
                    <a:pt x="11817" y="7858"/>
                    <a:pt x="12428" y="7858"/>
                  </a:cubicBezTo>
                  <a:lnTo>
                    <a:pt x="13244" y="7858"/>
                  </a:lnTo>
                  <a:lnTo>
                    <a:pt x="13244" y="6381"/>
                  </a:lnTo>
                  <a:lnTo>
                    <a:pt x="11938" y="6381"/>
                  </a:lnTo>
                  <a:cubicBezTo>
                    <a:pt x="10369" y="6381"/>
                    <a:pt x="9816" y="7120"/>
                    <a:pt x="9816" y="8363"/>
                  </a:cubicBezTo>
                  <a:lnTo>
                    <a:pt x="9816" y="9322"/>
                  </a:lnTo>
                  <a:lnTo>
                    <a:pt x="8837" y="9322"/>
                  </a:lnTo>
                  <a:lnTo>
                    <a:pt x="8837" y="10800"/>
                  </a:lnTo>
                  <a:lnTo>
                    <a:pt x="9816" y="10800"/>
                  </a:lnTo>
                  <a:lnTo>
                    <a:pt x="9816" y="15219"/>
                  </a:lnTo>
                  <a:lnTo>
                    <a:pt x="11774" y="15219"/>
                  </a:lnTo>
                  <a:lnTo>
                    <a:pt x="11774" y="10800"/>
                  </a:lnTo>
                  <a:lnTo>
                    <a:pt x="13081" y="10800"/>
                  </a:lnTo>
                  <a:lnTo>
                    <a:pt x="13254" y="9322"/>
                  </a:lnTo>
                  <a:lnTo>
                    <a:pt x="11774" y="9322"/>
                  </a:lnTo>
                  <a:cubicBezTo>
                    <a:pt x="11774" y="9322"/>
                    <a:pt x="11776" y="8468"/>
                    <a:pt x="11776" y="8468"/>
                  </a:cubicBezTo>
                  <a:close/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72" name="Shape"/>
            <p:cNvSpPr/>
            <p:nvPr/>
          </p:nvSpPr>
          <p:spPr>
            <a:xfrm>
              <a:off x="948267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moveTo>
                    <a:pt x="10672" y="6382"/>
                  </a:moveTo>
                  <a:cubicBezTo>
                    <a:pt x="10464" y="6409"/>
                    <a:pt x="10255" y="6435"/>
                    <a:pt x="10045" y="6460"/>
                  </a:cubicBezTo>
                  <a:cubicBezTo>
                    <a:pt x="9652" y="6558"/>
                    <a:pt x="9223" y="6650"/>
                    <a:pt x="8905" y="6836"/>
                  </a:cubicBezTo>
                  <a:cubicBezTo>
                    <a:pt x="8055" y="7333"/>
                    <a:pt x="7467" y="7913"/>
                    <a:pt x="7073" y="8856"/>
                  </a:cubicBezTo>
                  <a:cubicBezTo>
                    <a:pt x="7009" y="9009"/>
                    <a:pt x="7007" y="9157"/>
                    <a:pt x="6960" y="9326"/>
                  </a:cubicBezTo>
                  <a:cubicBezTo>
                    <a:pt x="6658" y="10425"/>
                    <a:pt x="7194" y="11563"/>
                    <a:pt x="7844" y="11956"/>
                  </a:cubicBezTo>
                  <a:cubicBezTo>
                    <a:pt x="7969" y="12032"/>
                    <a:pt x="8254" y="12166"/>
                    <a:pt x="8358" y="11987"/>
                  </a:cubicBezTo>
                  <a:cubicBezTo>
                    <a:pt x="8416" y="11889"/>
                    <a:pt x="8403" y="11758"/>
                    <a:pt x="8439" y="11643"/>
                  </a:cubicBezTo>
                  <a:cubicBezTo>
                    <a:pt x="8462" y="11568"/>
                    <a:pt x="8536" y="11425"/>
                    <a:pt x="8519" y="11330"/>
                  </a:cubicBezTo>
                  <a:cubicBezTo>
                    <a:pt x="8490" y="11170"/>
                    <a:pt x="8318" y="11068"/>
                    <a:pt x="8246" y="10939"/>
                  </a:cubicBezTo>
                  <a:cubicBezTo>
                    <a:pt x="8099" y="10677"/>
                    <a:pt x="8092" y="10444"/>
                    <a:pt x="8020" y="10093"/>
                  </a:cubicBezTo>
                  <a:cubicBezTo>
                    <a:pt x="8026" y="10046"/>
                    <a:pt x="8031" y="9999"/>
                    <a:pt x="8037" y="9952"/>
                  </a:cubicBezTo>
                  <a:cubicBezTo>
                    <a:pt x="8058" y="9559"/>
                    <a:pt x="8124" y="9276"/>
                    <a:pt x="8246" y="8997"/>
                  </a:cubicBezTo>
                  <a:cubicBezTo>
                    <a:pt x="8601" y="8177"/>
                    <a:pt x="9172" y="7720"/>
                    <a:pt x="10094" y="7447"/>
                  </a:cubicBezTo>
                  <a:cubicBezTo>
                    <a:pt x="10300" y="7386"/>
                    <a:pt x="10882" y="7288"/>
                    <a:pt x="11187" y="7353"/>
                  </a:cubicBezTo>
                  <a:cubicBezTo>
                    <a:pt x="11369" y="7385"/>
                    <a:pt x="11551" y="7415"/>
                    <a:pt x="11733" y="7447"/>
                  </a:cubicBezTo>
                  <a:cubicBezTo>
                    <a:pt x="12393" y="7655"/>
                    <a:pt x="12874" y="8038"/>
                    <a:pt x="13131" y="8637"/>
                  </a:cubicBezTo>
                  <a:cubicBezTo>
                    <a:pt x="13292" y="9010"/>
                    <a:pt x="13339" y="9724"/>
                    <a:pt x="13227" y="10203"/>
                  </a:cubicBezTo>
                  <a:cubicBezTo>
                    <a:pt x="13174" y="10429"/>
                    <a:pt x="13183" y="10624"/>
                    <a:pt x="13115" y="10829"/>
                  </a:cubicBezTo>
                  <a:cubicBezTo>
                    <a:pt x="12865" y="11589"/>
                    <a:pt x="12498" y="12293"/>
                    <a:pt x="11668" y="12488"/>
                  </a:cubicBezTo>
                  <a:cubicBezTo>
                    <a:pt x="11121" y="12618"/>
                    <a:pt x="10711" y="12284"/>
                    <a:pt x="10576" y="11941"/>
                  </a:cubicBezTo>
                  <a:cubicBezTo>
                    <a:pt x="10538" y="11846"/>
                    <a:pt x="10474" y="11677"/>
                    <a:pt x="10512" y="11518"/>
                  </a:cubicBezTo>
                  <a:cubicBezTo>
                    <a:pt x="10656" y="10901"/>
                    <a:pt x="10865" y="10349"/>
                    <a:pt x="11026" y="9733"/>
                  </a:cubicBezTo>
                  <a:cubicBezTo>
                    <a:pt x="11179" y="9146"/>
                    <a:pt x="10888" y="8683"/>
                    <a:pt x="10431" y="8575"/>
                  </a:cubicBezTo>
                  <a:cubicBezTo>
                    <a:pt x="9863" y="8439"/>
                    <a:pt x="9424" y="8966"/>
                    <a:pt x="9274" y="9310"/>
                  </a:cubicBezTo>
                  <a:cubicBezTo>
                    <a:pt x="9155" y="9584"/>
                    <a:pt x="9083" y="10089"/>
                    <a:pt x="9177" y="10453"/>
                  </a:cubicBezTo>
                  <a:cubicBezTo>
                    <a:pt x="9207" y="10569"/>
                    <a:pt x="9347" y="10878"/>
                    <a:pt x="9322" y="10986"/>
                  </a:cubicBezTo>
                  <a:cubicBezTo>
                    <a:pt x="9213" y="11462"/>
                    <a:pt x="9088" y="11974"/>
                    <a:pt x="8953" y="12442"/>
                  </a:cubicBezTo>
                  <a:cubicBezTo>
                    <a:pt x="8812" y="12929"/>
                    <a:pt x="8736" y="13427"/>
                    <a:pt x="8599" y="13898"/>
                  </a:cubicBezTo>
                  <a:cubicBezTo>
                    <a:pt x="8536" y="14114"/>
                    <a:pt x="8539" y="14346"/>
                    <a:pt x="8487" y="14571"/>
                  </a:cubicBezTo>
                  <a:lnTo>
                    <a:pt x="8487" y="14900"/>
                  </a:lnTo>
                  <a:cubicBezTo>
                    <a:pt x="8440" y="15108"/>
                    <a:pt x="8475" y="15478"/>
                    <a:pt x="8519" y="15683"/>
                  </a:cubicBezTo>
                  <a:cubicBezTo>
                    <a:pt x="8547" y="15815"/>
                    <a:pt x="8502" y="15978"/>
                    <a:pt x="8567" y="16074"/>
                  </a:cubicBezTo>
                  <a:cubicBezTo>
                    <a:pt x="8568" y="16144"/>
                    <a:pt x="8577" y="16160"/>
                    <a:pt x="8599" y="16200"/>
                  </a:cubicBezTo>
                  <a:cubicBezTo>
                    <a:pt x="8800" y="16194"/>
                    <a:pt x="9078" y="15665"/>
                    <a:pt x="9177" y="15511"/>
                  </a:cubicBezTo>
                  <a:cubicBezTo>
                    <a:pt x="9369" y="15216"/>
                    <a:pt x="9546" y="14901"/>
                    <a:pt x="9692" y="14556"/>
                  </a:cubicBezTo>
                  <a:cubicBezTo>
                    <a:pt x="9823" y="14245"/>
                    <a:pt x="9844" y="13901"/>
                    <a:pt x="9949" y="13569"/>
                  </a:cubicBezTo>
                  <a:cubicBezTo>
                    <a:pt x="10025" y="13329"/>
                    <a:pt x="10133" y="13049"/>
                    <a:pt x="10158" y="12786"/>
                  </a:cubicBezTo>
                  <a:lnTo>
                    <a:pt x="10174" y="12786"/>
                  </a:lnTo>
                  <a:cubicBezTo>
                    <a:pt x="10216" y="12930"/>
                    <a:pt x="10367" y="13035"/>
                    <a:pt x="10480" y="13115"/>
                  </a:cubicBezTo>
                  <a:cubicBezTo>
                    <a:pt x="10833" y="13367"/>
                    <a:pt x="11441" y="13600"/>
                    <a:pt x="12102" y="13444"/>
                  </a:cubicBezTo>
                  <a:cubicBezTo>
                    <a:pt x="12850" y="13267"/>
                    <a:pt x="13446" y="12916"/>
                    <a:pt x="13838" y="12394"/>
                  </a:cubicBezTo>
                  <a:cubicBezTo>
                    <a:pt x="14127" y="12011"/>
                    <a:pt x="14345" y="11567"/>
                    <a:pt x="14513" y="11064"/>
                  </a:cubicBezTo>
                  <a:cubicBezTo>
                    <a:pt x="14596" y="10817"/>
                    <a:pt x="14613" y="10543"/>
                    <a:pt x="14674" y="10281"/>
                  </a:cubicBezTo>
                  <a:cubicBezTo>
                    <a:pt x="14827" y="9624"/>
                    <a:pt x="14623" y="8833"/>
                    <a:pt x="14433" y="8402"/>
                  </a:cubicBezTo>
                  <a:cubicBezTo>
                    <a:pt x="13856" y="7098"/>
                    <a:pt x="12630" y="6354"/>
                    <a:pt x="10672" y="6382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73" name="Shape"/>
            <p:cNvSpPr/>
            <p:nvPr/>
          </p:nvSpPr>
          <p:spPr>
            <a:xfrm>
              <a:off x="1422400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725" y="7359"/>
                  </a:moveTo>
                  <a:lnTo>
                    <a:pt x="13743" y="7359"/>
                  </a:lnTo>
                  <a:lnTo>
                    <a:pt x="13743" y="8833"/>
                  </a:lnTo>
                  <a:lnTo>
                    <a:pt x="12265" y="8833"/>
                  </a:lnTo>
                  <a:lnTo>
                    <a:pt x="12265" y="9816"/>
                  </a:lnTo>
                  <a:lnTo>
                    <a:pt x="13743" y="9816"/>
                  </a:lnTo>
                  <a:lnTo>
                    <a:pt x="13743" y="11283"/>
                  </a:lnTo>
                  <a:lnTo>
                    <a:pt x="14725" y="11283"/>
                  </a:lnTo>
                  <a:lnTo>
                    <a:pt x="14725" y="9816"/>
                  </a:lnTo>
                  <a:lnTo>
                    <a:pt x="16205" y="9816"/>
                  </a:lnTo>
                  <a:lnTo>
                    <a:pt x="16205" y="8833"/>
                  </a:lnTo>
                  <a:lnTo>
                    <a:pt x="14725" y="8833"/>
                  </a:lnTo>
                  <a:cubicBezTo>
                    <a:pt x="14725" y="8833"/>
                    <a:pt x="14725" y="7359"/>
                    <a:pt x="14725" y="7359"/>
                  </a:cubicBezTo>
                  <a:close/>
                  <a:moveTo>
                    <a:pt x="9321" y="13946"/>
                  </a:moveTo>
                  <a:cubicBezTo>
                    <a:pt x="8620" y="13946"/>
                    <a:pt x="8071" y="13495"/>
                    <a:pt x="8071" y="12919"/>
                  </a:cubicBezTo>
                  <a:cubicBezTo>
                    <a:pt x="8071" y="12392"/>
                    <a:pt x="8713" y="11929"/>
                    <a:pt x="9446" y="11929"/>
                  </a:cubicBezTo>
                  <a:lnTo>
                    <a:pt x="9446" y="11723"/>
                  </a:lnTo>
                  <a:lnTo>
                    <a:pt x="9447" y="11723"/>
                  </a:lnTo>
                  <a:lnTo>
                    <a:pt x="9465" y="11929"/>
                  </a:lnTo>
                  <a:cubicBezTo>
                    <a:pt x="9624" y="11930"/>
                    <a:pt x="9777" y="11954"/>
                    <a:pt x="9922" y="12000"/>
                  </a:cubicBezTo>
                  <a:lnTo>
                    <a:pt x="10067" y="12104"/>
                  </a:lnTo>
                  <a:cubicBezTo>
                    <a:pt x="10440" y="12371"/>
                    <a:pt x="10637" y="12521"/>
                    <a:pt x="10695" y="12764"/>
                  </a:cubicBezTo>
                  <a:cubicBezTo>
                    <a:pt x="10710" y="12827"/>
                    <a:pt x="10717" y="12891"/>
                    <a:pt x="10717" y="12954"/>
                  </a:cubicBezTo>
                  <a:cubicBezTo>
                    <a:pt x="10717" y="13612"/>
                    <a:pt x="10247" y="13946"/>
                    <a:pt x="9321" y="13946"/>
                  </a:cubicBezTo>
                  <a:moveTo>
                    <a:pt x="8542" y="8739"/>
                  </a:moveTo>
                  <a:cubicBezTo>
                    <a:pt x="8495" y="8362"/>
                    <a:pt x="8574" y="8014"/>
                    <a:pt x="8754" y="7806"/>
                  </a:cubicBezTo>
                  <a:cubicBezTo>
                    <a:pt x="8864" y="7680"/>
                    <a:pt x="9006" y="7613"/>
                    <a:pt x="9164" y="7613"/>
                  </a:cubicBezTo>
                  <a:lnTo>
                    <a:pt x="9164" y="7409"/>
                  </a:lnTo>
                  <a:lnTo>
                    <a:pt x="9182" y="7613"/>
                  </a:lnTo>
                  <a:cubicBezTo>
                    <a:pt x="9653" y="7628"/>
                    <a:pt x="10105" y="8185"/>
                    <a:pt x="10189" y="8855"/>
                  </a:cubicBezTo>
                  <a:cubicBezTo>
                    <a:pt x="10237" y="9239"/>
                    <a:pt x="10155" y="9596"/>
                    <a:pt x="9970" y="9809"/>
                  </a:cubicBezTo>
                  <a:cubicBezTo>
                    <a:pt x="9860" y="9935"/>
                    <a:pt x="9722" y="10002"/>
                    <a:pt x="9550" y="10001"/>
                  </a:cubicBezTo>
                  <a:lnTo>
                    <a:pt x="9549" y="10001"/>
                  </a:lnTo>
                  <a:cubicBezTo>
                    <a:pt x="9087" y="9988"/>
                    <a:pt x="8626" y="9409"/>
                    <a:pt x="8542" y="8739"/>
                  </a:cubicBezTo>
                  <a:moveTo>
                    <a:pt x="10838" y="11196"/>
                  </a:moveTo>
                  <a:cubicBezTo>
                    <a:pt x="10586" y="11009"/>
                    <a:pt x="10351" y="10732"/>
                    <a:pt x="10342" y="10646"/>
                  </a:cubicBezTo>
                  <a:cubicBezTo>
                    <a:pt x="10342" y="10499"/>
                    <a:pt x="10342" y="10431"/>
                    <a:pt x="10689" y="10148"/>
                  </a:cubicBezTo>
                  <a:cubicBezTo>
                    <a:pt x="11138" y="9780"/>
                    <a:pt x="11386" y="9295"/>
                    <a:pt x="11386" y="8784"/>
                  </a:cubicBezTo>
                  <a:cubicBezTo>
                    <a:pt x="11386" y="8342"/>
                    <a:pt x="11262" y="7947"/>
                    <a:pt x="11050" y="7659"/>
                  </a:cubicBezTo>
                  <a:lnTo>
                    <a:pt x="11238" y="7659"/>
                  </a:lnTo>
                  <a:lnTo>
                    <a:pt x="12276" y="6873"/>
                  </a:lnTo>
                  <a:lnTo>
                    <a:pt x="9463" y="6873"/>
                  </a:lnTo>
                  <a:cubicBezTo>
                    <a:pt x="8335" y="6873"/>
                    <a:pt x="7345" y="7759"/>
                    <a:pt x="7345" y="8769"/>
                  </a:cubicBezTo>
                  <a:cubicBezTo>
                    <a:pt x="7345" y="9812"/>
                    <a:pt x="8109" y="10605"/>
                    <a:pt x="9137" y="10648"/>
                  </a:cubicBezTo>
                  <a:cubicBezTo>
                    <a:pt x="9121" y="10722"/>
                    <a:pt x="9113" y="10795"/>
                    <a:pt x="9113" y="10868"/>
                  </a:cubicBezTo>
                  <a:cubicBezTo>
                    <a:pt x="9113" y="11018"/>
                    <a:pt x="9147" y="11162"/>
                    <a:pt x="9216" y="11300"/>
                  </a:cubicBezTo>
                  <a:cubicBezTo>
                    <a:pt x="7943" y="11309"/>
                    <a:pt x="6870" y="12161"/>
                    <a:pt x="6870" y="13167"/>
                  </a:cubicBezTo>
                  <a:cubicBezTo>
                    <a:pt x="6870" y="14071"/>
                    <a:pt x="7903" y="14727"/>
                    <a:pt x="9325" y="14727"/>
                  </a:cubicBezTo>
                  <a:cubicBezTo>
                    <a:pt x="10861" y="14727"/>
                    <a:pt x="11690" y="13766"/>
                    <a:pt x="11690" y="12860"/>
                  </a:cubicBezTo>
                  <a:cubicBezTo>
                    <a:pt x="11690" y="12108"/>
                    <a:pt x="11459" y="11656"/>
                    <a:pt x="10838" y="11196"/>
                  </a:cubicBezTo>
                  <a:moveTo>
                    <a:pt x="10800" y="20618"/>
                  </a:move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8"/>
                    <a:pt x="5378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74" name="Line"/>
            <p:cNvSpPr/>
            <p:nvPr/>
          </p:nvSpPr>
          <p:spPr>
            <a:xfrm>
              <a:off x="1916369" y="127000"/>
              <a:ext cx="699236" cy="0"/>
            </a:xfrm>
            <a:prstGeom prst="line">
              <a:avLst/>
            </a:prstGeom>
            <a:noFill/>
            <a:ln w="12700" cap="flat">
              <a:solidFill>
                <a:srgbClr val="DCE0E6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sp>
        <p:nvSpPr>
          <p:cNvPr id="2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10028302" y="3059707"/>
            <a:ext cx="6604002" cy="7620663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</p:spPr>
        <p:txBody>
          <a:bodyPr/>
          <a:lstStyle>
            <a:lvl1pPr algn="l">
              <a:defRPr sz="2400"/>
            </a:lvl1pPr>
          </a:lstStyle>
          <a:p>
            <a:r>
              <a:rPr lang="en-US"/>
              <a:t>Drag To Upload Image</a:t>
            </a:r>
          </a:p>
        </p:txBody>
      </p:sp>
      <p:sp>
        <p:nvSpPr>
          <p:cNvPr id="19" name="Creative concept series v1">
            <a:extLst>
              <a:ext uri="{FF2B5EF4-FFF2-40B4-BE49-F238E27FC236}">
                <a16:creationId xmlns:a16="http://schemas.microsoft.com/office/drawing/2014/main" id="{52717157-4AFF-4334-9518-AB12ECBA49DE}"/>
              </a:ext>
            </a:extLst>
          </p:cNvPr>
          <p:cNvSpPr txBox="1"/>
          <p:nvPr userDrawn="1"/>
        </p:nvSpPr>
        <p:spPr>
          <a:xfrm>
            <a:off x="4032468" y="1966360"/>
            <a:ext cx="4799112" cy="3311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lvl1pPr>
          </a:lstStyle>
          <a:p>
            <a:r>
              <a:rPr dirty="0">
                <a:latin typeface="Roboto Light" pitchFamily="2" charset="0"/>
                <a:ea typeface="Roboto Light" pitchFamily="2" charset="0"/>
              </a:rPr>
              <a:t>Creative concept series v1</a:t>
            </a:r>
          </a:p>
        </p:txBody>
      </p:sp>
      <p:pic>
        <p:nvPicPr>
          <p:cNvPr id="20" name="capitan logo_black.png" descr="capitan logo_black.png">
            <a:extLst>
              <a:ext uri="{FF2B5EF4-FFF2-40B4-BE49-F238E27FC236}">
                <a16:creationId xmlns:a16="http://schemas.microsoft.com/office/drawing/2014/main" id="{0AFE131C-E09C-4F7B-9504-C7B8637DF98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2153576" y="1782762"/>
            <a:ext cx="1524001" cy="621197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1" name="Group">
            <a:extLst>
              <a:ext uri="{FF2B5EF4-FFF2-40B4-BE49-F238E27FC236}">
                <a16:creationId xmlns:a16="http://schemas.microsoft.com/office/drawing/2014/main" id="{63BD0BC1-0E43-4352-B2E1-B693BAC8D9BB}"/>
              </a:ext>
            </a:extLst>
          </p:cNvPr>
          <p:cNvGrpSpPr/>
          <p:nvPr userDrawn="1"/>
        </p:nvGrpSpPr>
        <p:grpSpPr>
          <a:xfrm>
            <a:off x="1270000" y="11683669"/>
            <a:ext cx="2129815" cy="331116"/>
            <a:chOff x="0" y="0"/>
            <a:chExt cx="2129814" cy="331115"/>
          </a:xfrm>
        </p:grpSpPr>
        <p:sp>
          <p:nvSpPr>
            <p:cNvPr id="22" name="Next Slide">
              <a:extLst>
                <a:ext uri="{FF2B5EF4-FFF2-40B4-BE49-F238E27FC236}">
                  <a16:creationId xmlns:a16="http://schemas.microsoft.com/office/drawing/2014/main" id="{7440F68B-8AC8-4429-8E04-4559BDA6C031}"/>
                </a:ext>
              </a:extLst>
            </p:cNvPr>
            <p:cNvSpPr txBox="1"/>
            <p:nvPr/>
          </p:nvSpPr>
          <p:spPr>
            <a:xfrm>
              <a:off x="885646" y="0"/>
              <a:ext cx="1244168" cy="3311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>
                <a:lnSpc>
                  <a:spcPct val="150000"/>
                </a:lnSpc>
                <a:defRPr sz="1600" b="0">
                  <a:solidFill>
                    <a:srgbClr val="677180"/>
                  </a:solidFill>
                  <a:latin typeface="Aileron Light"/>
                  <a:ea typeface="Aileron Light"/>
                  <a:cs typeface="Aileron Light"/>
                  <a:sym typeface="Aileron Light"/>
                </a:defRPr>
              </a:lvl1pPr>
            </a:lstStyle>
            <a:p>
              <a:r>
                <a:rPr dirty="0">
                  <a:latin typeface="Roboto Light" pitchFamily="2" charset="0"/>
                  <a:ea typeface="Roboto Light" pitchFamily="2" charset="0"/>
                </a:rPr>
                <a:t>Next Slide</a:t>
              </a:r>
            </a:p>
          </p:txBody>
        </p:sp>
        <p:sp>
          <p:nvSpPr>
            <p:cNvPr id="24" name="Line">
              <a:extLst>
                <a:ext uri="{FF2B5EF4-FFF2-40B4-BE49-F238E27FC236}">
                  <a16:creationId xmlns:a16="http://schemas.microsoft.com/office/drawing/2014/main" id="{0103BBB1-9B16-4366-9D10-F10FC6071F8E}"/>
                </a:ext>
              </a:extLst>
            </p:cNvPr>
            <p:cNvSpPr/>
            <p:nvPr/>
          </p:nvSpPr>
          <p:spPr>
            <a:xfrm>
              <a:off x="0" y="127000"/>
              <a:ext cx="704850" cy="0"/>
            </a:xfrm>
            <a:prstGeom prst="line">
              <a:avLst/>
            </a:prstGeom>
            <a:noFill/>
            <a:ln w="12700" cap="flat">
              <a:solidFill>
                <a:srgbClr val="DCE0E6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4262544760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MockUp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3" name="macbook top_silver.png" descr="macbook top_silver.png"/>
          <p:cNvPicPr>
            <a:picLocks noChangeAspect="1"/>
          </p:cNvPicPr>
          <p:nvPr/>
        </p:nvPicPr>
        <p:blipFill>
          <a:blip r:embed="rId2">
            <a:extLst/>
          </a:blip>
          <a:srcRect l="19924" t="40059" r="8797" b="2503"/>
          <a:stretch>
            <a:fillRect/>
          </a:stretch>
        </p:blipFill>
        <p:spPr>
          <a:xfrm rot="1768678">
            <a:off x="11655964" y="-2651152"/>
            <a:ext cx="13264072" cy="106882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2124"/>
                </a:moveTo>
                <a:lnTo>
                  <a:pt x="4316" y="21600"/>
                </a:lnTo>
                <a:lnTo>
                  <a:pt x="21600" y="9476"/>
                </a:lnTo>
                <a:lnTo>
                  <a:pt x="17284" y="0"/>
                </a:lnTo>
                <a:lnTo>
                  <a:pt x="0" y="12124"/>
                </a:lnTo>
                <a:close/>
              </a:path>
            </a:pathLst>
          </a:custGeom>
          <a:ln w="12700">
            <a:miter lim="400000"/>
          </a:ln>
        </p:spPr>
      </p:pic>
      <p:sp>
        <p:nvSpPr>
          <p:cNvPr id="284" name="Rectangle"/>
          <p:cNvSpPr/>
          <p:nvPr/>
        </p:nvSpPr>
        <p:spPr>
          <a:xfrm>
            <a:off x="1270000" y="1267750"/>
            <a:ext cx="21844000" cy="11180500"/>
          </a:xfrm>
          <a:prstGeom prst="rect">
            <a:avLst/>
          </a:prstGeom>
          <a:solidFill>
            <a:srgbClr val="F6F9FF"/>
          </a:solidFill>
          <a:ln w="12700">
            <a:miter lim="400000"/>
          </a:ln>
          <a:effectLst>
            <a:outerShdw blurRad="254000" dist="25400" dir="2700000" rotWithShape="0">
              <a:srgbClr val="1F2125">
                <a:alpha val="15000"/>
              </a:srgbClr>
            </a:outerShdw>
          </a:effectLst>
        </p:spPr>
        <p:txBody>
          <a:bodyPr lIns="0" tIns="0" rIns="0" bIns="0" anchor="ctr"/>
          <a:lstStyle/>
          <a:p>
            <a:pPr>
              <a:defRPr sz="3200" b="0">
                <a:solidFill>
                  <a:srgbClr val="E8ECF2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grpSp>
        <p:nvGrpSpPr>
          <p:cNvPr id="296" name="Group"/>
          <p:cNvGrpSpPr/>
          <p:nvPr/>
        </p:nvGrpSpPr>
        <p:grpSpPr>
          <a:xfrm>
            <a:off x="20498395" y="11683669"/>
            <a:ext cx="2615605" cy="254001"/>
            <a:chOff x="0" y="0"/>
            <a:chExt cx="2615604" cy="254000"/>
          </a:xfrm>
        </p:grpSpPr>
        <p:sp>
          <p:nvSpPr>
            <p:cNvPr id="291" name="Shape"/>
            <p:cNvSpPr/>
            <p:nvPr/>
          </p:nvSpPr>
          <p:spPr>
            <a:xfrm>
              <a:off x="474133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5929" y="7018"/>
                  </a:moveTo>
                  <a:cubicBezTo>
                    <a:pt x="15539" y="7246"/>
                    <a:pt x="15108" y="7411"/>
                    <a:pt x="14650" y="7500"/>
                  </a:cubicBezTo>
                  <a:cubicBezTo>
                    <a:pt x="14282" y="7114"/>
                    <a:pt x="13759" y="6874"/>
                    <a:pt x="13179" y="6874"/>
                  </a:cubicBezTo>
                  <a:cubicBezTo>
                    <a:pt x="12067" y="6874"/>
                    <a:pt x="11165" y="7762"/>
                    <a:pt x="11165" y="8856"/>
                  </a:cubicBezTo>
                  <a:cubicBezTo>
                    <a:pt x="11165" y="9011"/>
                    <a:pt x="11183" y="9162"/>
                    <a:pt x="11217" y="9308"/>
                  </a:cubicBezTo>
                  <a:cubicBezTo>
                    <a:pt x="9543" y="9225"/>
                    <a:pt x="8059" y="8436"/>
                    <a:pt x="7065" y="7236"/>
                  </a:cubicBezTo>
                  <a:cubicBezTo>
                    <a:pt x="6892" y="7530"/>
                    <a:pt x="6793" y="7869"/>
                    <a:pt x="6793" y="8233"/>
                  </a:cubicBezTo>
                  <a:cubicBezTo>
                    <a:pt x="6793" y="8921"/>
                    <a:pt x="7148" y="9528"/>
                    <a:pt x="7689" y="9883"/>
                  </a:cubicBezTo>
                  <a:cubicBezTo>
                    <a:pt x="7359" y="9873"/>
                    <a:pt x="7048" y="9784"/>
                    <a:pt x="6776" y="9635"/>
                  </a:cubicBezTo>
                  <a:cubicBezTo>
                    <a:pt x="6776" y="9644"/>
                    <a:pt x="6776" y="9651"/>
                    <a:pt x="6776" y="9660"/>
                  </a:cubicBezTo>
                  <a:cubicBezTo>
                    <a:pt x="6776" y="10621"/>
                    <a:pt x="7471" y="11422"/>
                    <a:pt x="8392" y="11604"/>
                  </a:cubicBezTo>
                  <a:cubicBezTo>
                    <a:pt x="8223" y="11650"/>
                    <a:pt x="8045" y="11673"/>
                    <a:pt x="7861" y="11673"/>
                  </a:cubicBezTo>
                  <a:cubicBezTo>
                    <a:pt x="7732" y="11673"/>
                    <a:pt x="7605" y="11661"/>
                    <a:pt x="7483" y="11638"/>
                  </a:cubicBezTo>
                  <a:cubicBezTo>
                    <a:pt x="7739" y="12426"/>
                    <a:pt x="8483" y="12999"/>
                    <a:pt x="9364" y="13015"/>
                  </a:cubicBezTo>
                  <a:cubicBezTo>
                    <a:pt x="8674" y="13547"/>
                    <a:pt x="7806" y="13863"/>
                    <a:pt x="6862" y="13863"/>
                  </a:cubicBezTo>
                  <a:cubicBezTo>
                    <a:pt x="6699" y="13863"/>
                    <a:pt x="6540" y="13855"/>
                    <a:pt x="6382" y="13837"/>
                  </a:cubicBezTo>
                  <a:cubicBezTo>
                    <a:pt x="7274" y="14398"/>
                    <a:pt x="8332" y="14727"/>
                    <a:pt x="9470" y="14727"/>
                  </a:cubicBezTo>
                  <a:cubicBezTo>
                    <a:pt x="13175" y="14727"/>
                    <a:pt x="15201" y="11706"/>
                    <a:pt x="15201" y="9086"/>
                  </a:cubicBezTo>
                  <a:cubicBezTo>
                    <a:pt x="15201" y="9000"/>
                    <a:pt x="15199" y="8915"/>
                    <a:pt x="15195" y="8830"/>
                  </a:cubicBezTo>
                  <a:cubicBezTo>
                    <a:pt x="15588" y="8550"/>
                    <a:pt x="15930" y="8201"/>
                    <a:pt x="16200" y="7804"/>
                  </a:cubicBezTo>
                  <a:cubicBezTo>
                    <a:pt x="15839" y="7961"/>
                    <a:pt x="15451" y="8067"/>
                    <a:pt x="15043" y="8115"/>
                  </a:cubicBezTo>
                  <a:cubicBezTo>
                    <a:pt x="15459" y="7870"/>
                    <a:pt x="15778" y="7482"/>
                    <a:pt x="15929" y="7018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92" name="Shape"/>
            <p:cNvSpPr/>
            <p:nvPr/>
          </p:nvSpPr>
          <p:spPr>
            <a:xfrm>
              <a:off x="0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76" y="8468"/>
                  </a:moveTo>
                  <a:cubicBezTo>
                    <a:pt x="11776" y="8071"/>
                    <a:pt x="11817" y="7858"/>
                    <a:pt x="12428" y="7858"/>
                  </a:cubicBezTo>
                  <a:lnTo>
                    <a:pt x="13244" y="7858"/>
                  </a:lnTo>
                  <a:lnTo>
                    <a:pt x="13244" y="6381"/>
                  </a:lnTo>
                  <a:lnTo>
                    <a:pt x="11938" y="6381"/>
                  </a:lnTo>
                  <a:cubicBezTo>
                    <a:pt x="10369" y="6381"/>
                    <a:pt x="9816" y="7120"/>
                    <a:pt x="9816" y="8363"/>
                  </a:cubicBezTo>
                  <a:lnTo>
                    <a:pt x="9816" y="9322"/>
                  </a:lnTo>
                  <a:lnTo>
                    <a:pt x="8837" y="9322"/>
                  </a:lnTo>
                  <a:lnTo>
                    <a:pt x="8837" y="10800"/>
                  </a:lnTo>
                  <a:lnTo>
                    <a:pt x="9816" y="10800"/>
                  </a:lnTo>
                  <a:lnTo>
                    <a:pt x="9816" y="15219"/>
                  </a:lnTo>
                  <a:lnTo>
                    <a:pt x="11774" y="15219"/>
                  </a:lnTo>
                  <a:lnTo>
                    <a:pt x="11774" y="10800"/>
                  </a:lnTo>
                  <a:lnTo>
                    <a:pt x="13081" y="10800"/>
                  </a:lnTo>
                  <a:lnTo>
                    <a:pt x="13254" y="9322"/>
                  </a:lnTo>
                  <a:lnTo>
                    <a:pt x="11774" y="9322"/>
                  </a:lnTo>
                  <a:cubicBezTo>
                    <a:pt x="11774" y="9322"/>
                    <a:pt x="11776" y="8468"/>
                    <a:pt x="11776" y="8468"/>
                  </a:cubicBezTo>
                  <a:close/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93" name="Shape"/>
            <p:cNvSpPr/>
            <p:nvPr/>
          </p:nvSpPr>
          <p:spPr>
            <a:xfrm>
              <a:off x="948267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moveTo>
                    <a:pt x="10672" y="6382"/>
                  </a:moveTo>
                  <a:cubicBezTo>
                    <a:pt x="10464" y="6409"/>
                    <a:pt x="10255" y="6435"/>
                    <a:pt x="10045" y="6460"/>
                  </a:cubicBezTo>
                  <a:cubicBezTo>
                    <a:pt x="9652" y="6558"/>
                    <a:pt x="9223" y="6650"/>
                    <a:pt x="8905" y="6836"/>
                  </a:cubicBezTo>
                  <a:cubicBezTo>
                    <a:pt x="8055" y="7333"/>
                    <a:pt x="7467" y="7913"/>
                    <a:pt x="7073" y="8856"/>
                  </a:cubicBezTo>
                  <a:cubicBezTo>
                    <a:pt x="7009" y="9009"/>
                    <a:pt x="7007" y="9157"/>
                    <a:pt x="6960" y="9326"/>
                  </a:cubicBezTo>
                  <a:cubicBezTo>
                    <a:pt x="6658" y="10425"/>
                    <a:pt x="7194" y="11563"/>
                    <a:pt x="7844" y="11956"/>
                  </a:cubicBezTo>
                  <a:cubicBezTo>
                    <a:pt x="7969" y="12032"/>
                    <a:pt x="8254" y="12166"/>
                    <a:pt x="8358" y="11987"/>
                  </a:cubicBezTo>
                  <a:cubicBezTo>
                    <a:pt x="8416" y="11889"/>
                    <a:pt x="8403" y="11758"/>
                    <a:pt x="8439" y="11643"/>
                  </a:cubicBezTo>
                  <a:cubicBezTo>
                    <a:pt x="8462" y="11568"/>
                    <a:pt x="8536" y="11425"/>
                    <a:pt x="8519" y="11330"/>
                  </a:cubicBezTo>
                  <a:cubicBezTo>
                    <a:pt x="8490" y="11170"/>
                    <a:pt x="8318" y="11068"/>
                    <a:pt x="8246" y="10939"/>
                  </a:cubicBezTo>
                  <a:cubicBezTo>
                    <a:pt x="8099" y="10677"/>
                    <a:pt x="8092" y="10444"/>
                    <a:pt x="8020" y="10093"/>
                  </a:cubicBezTo>
                  <a:cubicBezTo>
                    <a:pt x="8026" y="10046"/>
                    <a:pt x="8031" y="9999"/>
                    <a:pt x="8037" y="9952"/>
                  </a:cubicBezTo>
                  <a:cubicBezTo>
                    <a:pt x="8058" y="9559"/>
                    <a:pt x="8124" y="9276"/>
                    <a:pt x="8246" y="8997"/>
                  </a:cubicBezTo>
                  <a:cubicBezTo>
                    <a:pt x="8601" y="8177"/>
                    <a:pt x="9172" y="7720"/>
                    <a:pt x="10094" y="7447"/>
                  </a:cubicBezTo>
                  <a:cubicBezTo>
                    <a:pt x="10300" y="7386"/>
                    <a:pt x="10882" y="7288"/>
                    <a:pt x="11187" y="7353"/>
                  </a:cubicBezTo>
                  <a:cubicBezTo>
                    <a:pt x="11369" y="7385"/>
                    <a:pt x="11551" y="7415"/>
                    <a:pt x="11733" y="7447"/>
                  </a:cubicBezTo>
                  <a:cubicBezTo>
                    <a:pt x="12393" y="7655"/>
                    <a:pt x="12874" y="8038"/>
                    <a:pt x="13131" y="8637"/>
                  </a:cubicBezTo>
                  <a:cubicBezTo>
                    <a:pt x="13292" y="9010"/>
                    <a:pt x="13339" y="9724"/>
                    <a:pt x="13227" y="10203"/>
                  </a:cubicBezTo>
                  <a:cubicBezTo>
                    <a:pt x="13174" y="10429"/>
                    <a:pt x="13183" y="10624"/>
                    <a:pt x="13115" y="10829"/>
                  </a:cubicBezTo>
                  <a:cubicBezTo>
                    <a:pt x="12865" y="11589"/>
                    <a:pt x="12498" y="12293"/>
                    <a:pt x="11668" y="12488"/>
                  </a:cubicBezTo>
                  <a:cubicBezTo>
                    <a:pt x="11121" y="12618"/>
                    <a:pt x="10711" y="12284"/>
                    <a:pt x="10576" y="11941"/>
                  </a:cubicBezTo>
                  <a:cubicBezTo>
                    <a:pt x="10538" y="11846"/>
                    <a:pt x="10474" y="11677"/>
                    <a:pt x="10512" y="11518"/>
                  </a:cubicBezTo>
                  <a:cubicBezTo>
                    <a:pt x="10656" y="10901"/>
                    <a:pt x="10865" y="10349"/>
                    <a:pt x="11026" y="9733"/>
                  </a:cubicBezTo>
                  <a:cubicBezTo>
                    <a:pt x="11179" y="9146"/>
                    <a:pt x="10888" y="8683"/>
                    <a:pt x="10431" y="8575"/>
                  </a:cubicBezTo>
                  <a:cubicBezTo>
                    <a:pt x="9863" y="8439"/>
                    <a:pt x="9424" y="8966"/>
                    <a:pt x="9274" y="9310"/>
                  </a:cubicBezTo>
                  <a:cubicBezTo>
                    <a:pt x="9155" y="9584"/>
                    <a:pt x="9083" y="10089"/>
                    <a:pt x="9177" y="10453"/>
                  </a:cubicBezTo>
                  <a:cubicBezTo>
                    <a:pt x="9207" y="10569"/>
                    <a:pt x="9347" y="10878"/>
                    <a:pt x="9322" y="10986"/>
                  </a:cubicBezTo>
                  <a:cubicBezTo>
                    <a:pt x="9213" y="11462"/>
                    <a:pt x="9088" y="11974"/>
                    <a:pt x="8953" y="12442"/>
                  </a:cubicBezTo>
                  <a:cubicBezTo>
                    <a:pt x="8812" y="12929"/>
                    <a:pt x="8736" y="13427"/>
                    <a:pt x="8599" y="13898"/>
                  </a:cubicBezTo>
                  <a:cubicBezTo>
                    <a:pt x="8536" y="14114"/>
                    <a:pt x="8539" y="14346"/>
                    <a:pt x="8487" y="14571"/>
                  </a:cubicBezTo>
                  <a:lnTo>
                    <a:pt x="8487" y="14900"/>
                  </a:lnTo>
                  <a:cubicBezTo>
                    <a:pt x="8440" y="15108"/>
                    <a:pt x="8475" y="15478"/>
                    <a:pt x="8519" y="15683"/>
                  </a:cubicBezTo>
                  <a:cubicBezTo>
                    <a:pt x="8547" y="15815"/>
                    <a:pt x="8502" y="15978"/>
                    <a:pt x="8567" y="16074"/>
                  </a:cubicBezTo>
                  <a:cubicBezTo>
                    <a:pt x="8568" y="16144"/>
                    <a:pt x="8577" y="16160"/>
                    <a:pt x="8599" y="16200"/>
                  </a:cubicBezTo>
                  <a:cubicBezTo>
                    <a:pt x="8800" y="16194"/>
                    <a:pt x="9078" y="15665"/>
                    <a:pt x="9177" y="15511"/>
                  </a:cubicBezTo>
                  <a:cubicBezTo>
                    <a:pt x="9369" y="15216"/>
                    <a:pt x="9546" y="14901"/>
                    <a:pt x="9692" y="14556"/>
                  </a:cubicBezTo>
                  <a:cubicBezTo>
                    <a:pt x="9823" y="14245"/>
                    <a:pt x="9844" y="13901"/>
                    <a:pt x="9949" y="13569"/>
                  </a:cubicBezTo>
                  <a:cubicBezTo>
                    <a:pt x="10025" y="13329"/>
                    <a:pt x="10133" y="13049"/>
                    <a:pt x="10158" y="12786"/>
                  </a:cubicBezTo>
                  <a:lnTo>
                    <a:pt x="10174" y="12786"/>
                  </a:lnTo>
                  <a:cubicBezTo>
                    <a:pt x="10216" y="12930"/>
                    <a:pt x="10367" y="13035"/>
                    <a:pt x="10480" y="13115"/>
                  </a:cubicBezTo>
                  <a:cubicBezTo>
                    <a:pt x="10833" y="13367"/>
                    <a:pt x="11441" y="13600"/>
                    <a:pt x="12102" y="13444"/>
                  </a:cubicBezTo>
                  <a:cubicBezTo>
                    <a:pt x="12850" y="13267"/>
                    <a:pt x="13446" y="12916"/>
                    <a:pt x="13838" y="12394"/>
                  </a:cubicBezTo>
                  <a:cubicBezTo>
                    <a:pt x="14127" y="12011"/>
                    <a:pt x="14345" y="11567"/>
                    <a:pt x="14513" y="11064"/>
                  </a:cubicBezTo>
                  <a:cubicBezTo>
                    <a:pt x="14596" y="10817"/>
                    <a:pt x="14613" y="10543"/>
                    <a:pt x="14674" y="10281"/>
                  </a:cubicBezTo>
                  <a:cubicBezTo>
                    <a:pt x="14827" y="9624"/>
                    <a:pt x="14623" y="8833"/>
                    <a:pt x="14433" y="8402"/>
                  </a:cubicBezTo>
                  <a:cubicBezTo>
                    <a:pt x="13856" y="7098"/>
                    <a:pt x="12630" y="6354"/>
                    <a:pt x="10672" y="6382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94" name="Shape"/>
            <p:cNvSpPr/>
            <p:nvPr/>
          </p:nvSpPr>
          <p:spPr>
            <a:xfrm>
              <a:off x="1422400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725" y="7359"/>
                  </a:moveTo>
                  <a:lnTo>
                    <a:pt x="13743" y="7359"/>
                  </a:lnTo>
                  <a:lnTo>
                    <a:pt x="13743" y="8833"/>
                  </a:lnTo>
                  <a:lnTo>
                    <a:pt x="12265" y="8833"/>
                  </a:lnTo>
                  <a:lnTo>
                    <a:pt x="12265" y="9816"/>
                  </a:lnTo>
                  <a:lnTo>
                    <a:pt x="13743" y="9816"/>
                  </a:lnTo>
                  <a:lnTo>
                    <a:pt x="13743" y="11283"/>
                  </a:lnTo>
                  <a:lnTo>
                    <a:pt x="14725" y="11283"/>
                  </a:lnTo>
                  <a:lnTo>
                    <a:pt x="14725" y="9816"/>
                  </a:lnTo>
                  <a:lnTo>
                    <a:pt x="16205" y="9816"/>
                  </a:lnTo>
                  <a:lnTo>
                    <a:pt x="16205" y="8833"/>
                  </a:lnTo>
                  <a:lnTo>
                    <a:pt x="14725" y="8833"/>
                  </a:lnTo>
                  <a:cubicBezTo>
                    <a:pt x="14725" y="8833"/>
                    <a:pt x="14725" y="7359"/>
                    <a:pt x="14725" y="7359"/>
                  </a:cubicBezTo>
                  <a:close/>
                  <a:moveTo>
                    <a:pt x="9321" y="13946"/>
                  </a:moveTo>
                  <a:cubicBezTo>
                    <a:pt x="8620" y="13946"/>
                    <a:pt x="8071" y="13495"/>
                    <a:pt x="8071" y="12919"/>
                  </a:cubicBezTo>
                  <a:cubicBezTo>
                    <a:pt x="8071" y="12392"/>
                    <a:pt x="8713" y="11929"/>
                    <a:pt x="9446" y="11929"/>
                  </a:cubicBezTo>
                  <a:lnTo>
                    <a:pt x="9446" y="11723"/>
                  </a:lnTo>
                  <a:lnTo>
                    <a:pt x="9447" y="11723"/>
                  </a:lnTo>
                  <a:lnTo>
                    <a:pt x="9465" y="11929"/>
                  </a:lnTo>
                  <a:cubicBezTo>
                    <a:pt x="9624" y="11930"/>
                    <a:pt x="9777" y="11954"/>
                    <a:pt x="9922" y="12000"/>
                  </a:cubicBezTo>
                  <a:lnTo>
                    <a:pt x="10067" y="12104"/>
                  </a:lnTo>
                  <a:cubicBezTo>
                    <a:pt x="10440" y="12371"/>
                    <a:pt x="10637" y="12521"/>
                    <a:pt x="10695" y="12764"/>
                  </a:cubicBezTo>
                  <a:cubicBezTo>
                    <a:pt x="10710" y="12827"/>
                    <a:pt x="10717" y="12891"/>
                    <a:pt x="10717" y="12954"/>
                  </a:cubicBezTo>
                  <a:cubicBezTo>
                    <a:pt x="10717" y="13612"/>
                    <a:pt x="10247" y="13946"/>
                    <a:pt x="9321" y="13946"/>
                  </a:cubicBezTo>
                  <a:moveTo>
                    <a:pt x="8542" y="8739"/>
                  </a:moveTo>
                  <a:cubicBezTo>
                    <a:pt x="8495" y="8362"/>
                    <a:pt x="8574" y="8014"/>
                    <a:pt x="8754" y="7806"/>
                  </a:cubicBezTo>
                  <a:cubicBezTo>
                    <a:pt x="8864" y="7680"/>
                    <a:pt x="9006" y="7613"/>
                    <a:pt x="9164" y="7613"/>
                  </a:cubicBezTo>
                  <a:lnTo>
                    <a:pt x="9164" y="7409"/>
                  </a:lnTo>
                  <a:lnTo>
                    <a:pt x="9182" y="7613"/>
                  </a:lnTo>
                  <a:cubicBezTo>
                    <a:pt x="9653" y="7628"/>
                    <a:pt x="10105" y="8185"/>
                    <a:pt x="10189" y="8855"/>
                  </a:cubicBezTo>
                  <a:cubicBezTo>
                    <a:pt x="10237" y="9239"/>
                    <a:pt x="10155" y="9596"/>
                    <a:pt x="9970" y="9809"/>
                  </a:cubicBezTo>
                  <a:cubicBezTo>
                    <a:pt x="9860" y="9935"/>
                    <a:pt x="9722" y="10002"/>
                    <a:pt x="9550" y="10001"/>
                  </a:cubicBezTo>
                  <a:lnTo>
                    <a:pt x="9549" y="10001"/>
                  </a:lnTo>
                  <a:cubicBezTo>
                    <a:pt x="9087" y="9988"/>
                    <a:pt x="8626" y="9409"/>
                    <a:pt x="8542" y="8739"/>
                  </a:cubicBezTo>
                  <a:moveTo>
                    <a:pt x="10838" y="11196"/>
                  </a:moveTo>
                  <a:cubicBezTo>
                    <a:pt x="10586" y="11009"/>
                    <a:pt x="10351" y="10732"/>
                    <a:pt x="10342" y="10646"/>
                  </a:cubicBezTo>
                  <a:cubicBezTo>
                    <a:pt x="10342" y="10499"/>
                    <a:pt x="10342" y="10431"/>
                    <a:pt x="10689" y="10148"/>
                  </a:cubicBezTo>
                  <a:cubicBezTo>
                    <a:pt x="11138" y="9780"/>
                    <a:pt x="11386" y="9295"/>
                    <a:pt x="11386" y="8784"/>
                  </a:cubicBezTo>
                  <a:cubicBezTo>
                    <a:pt x="11386" y="8342"/>
                    <a:pt x="11262" y="7947"/>
                    <a:pt x="11050" y="7659"/>
                  </a:cubicBezTo>
                  <a:lnTo>
                    <a:pt x="11238" y="7659"/>
                  </a:lnTo>
                  <a:lnTo>
                    <a:pt x="12276" y="6873"/>
                  </a:lnTo>
                  <a:lnTo>
                    <a:pt x="9463" y="6873"/>
                  </a:lnTo>
                  <a:cubicBezTo>
                    <a:pt x="8335" y="6873"/>
                    <a:pt x="7345" y="7759"/>
                    <a:pt x="7345" y="8769"/>
                  </a:cubicBezTo>
                  <a:cubicBezTo>
                    <a:pt x="7345" y="9812"/>
                    <a:pt x="8109" y="10605"/>
                    <a:pt x="9137" y="10648"/>
                  </a:cubicBezTo>
                  <a:cubicBezTo>
                    <a:pt x="9121" y="10722"/>
                    <a:pt x="9113" y="10795"/>
                    <a:pt x="9113" y="10868"/>
                  </a:cubicBezTo>
                  <a:cubicBezTo>
                    <a:pt x="9113" y="11018"/>
                    <a:pt x="9147" y="11162"/>
                    <a:pt x="9216" y="11300"/>
                  </a:cubicBezTo>
                  <a:cubicBezTo>
                    <a:pt x="7943" y="11309"/>
                    <a:pt x="6870" y="12161"/>
                    <a:pt x="6870" y="13167"/>
                  </a:cubicBezTo>
                  <a:cubicBezTo>
                    <a:pt x="6870" y="14071"/>
                    <a:pt x="7903" y="14727"/>
                    <a:pt x="9325" y="14727"/>
                  </a:cubicBezTo>
                  <a:cubicBezTo>
                    <a:pt x="10861" y="14727"/>
                    <a:pt x="11690" y="13766"/>
                    <a:pt x="11690" y="12860"/>
                  </a:cubicBezTo>
                  <a:cubicBezTo>
                    <a:pt x="11690" y="12108"/>
                    <a:pt x="11459" y="11656"/>
                    <a:pt x="10838" y="11196"/>
                  </a:cubicBezTo>
                  <a:moveTo>
                    <a:pt x="10800" y="20618"/>
                  </a:move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8"/>
                    <a:pt x="5378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295" name="Line"/>
            <p:cNvSpPr/>
            <p:nvPr/>
          </p:nvSpPr>
          <p:spPr>
            <a:xfrm>
              <a:off x="1916369" y="127000"/>
              <a:ext cx="699236" cy="0"/>
            </a:xfrm>
            <a:prstGeom prst="line">
              <a:avLst/>
            </a:prstGeom>
            <a:noFill/>
            <a:ln w="12700" cap="flat">
              <a:solidFill>
                <a:srgbClr val="DCE0E6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sp>
        <p:nvSpPr>
          <p:cNvPr id="29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7" name="Creative concept series v1">
            <a:extLst>
              <a:ext uri="{FF2B5EF4-FFF2-40B4-BE49-F238E27FC236}">
                <a16:creationId xmlns:a16="http://schemas.microsoft.com/office/drawing/2014/main" id="{2C07FA49-2199-4DF8-8F1F-D898A1E002F0}"/>
              </a:ext>
            </a:extLst>
          </p:cNvPr>
          <p:cNvSpPr txBox="1"/>
          <p:nvPr userDrawn="1"/>
        </p:nvSpPr>
        <p:spPr>
          <a:xfrm>
            <a:off x="4032468" y="1966360"/>
            <a:ext cx="4799112" cy="3311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lvl1pPr>
          </a:lstStyle>
          <a:p>
            <a:r>
              <a:rPr dirty="0">
                <a:latin typeface="Roboto Light" pitchFamily="2" charset="0"/>
                <a:ea typeface="Roboto Light" pitchFamily="2" charset="0"/>
              </a:rPr>
              <a:t>Creative concept series v1</a:t>
            </a:r>
          </a:p>
        </p:txBody>
      </p:sp>
      <p:pic>
        <p:nvPicPr>
          <p:cNvPr id="18" name="capitan logo_black.png" descr="capitan logo_black.png">
            <a:extLst>
              <a:ext uri="{FF2B5EF4-FFF2-40B4-BE49-F238E27FC236}">
                <a16:creationId xmlns:a16="http://schemas.microsoft.com/office/drawing/2014/main" id="{1AF39855-758A-48C3-967E-75BFF63D3A0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/>
          </a:blip>
          <a:stretch>
            <a:fillRect/>
          </a:stretch>
        </p:blipFill>
        <p:spPr>
          <a:xfrm>
            <a:off x="2153576" y="1782762"/>
            <a:ext cx="1524001" cy="621197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9" name="Group">
            <a:extLst>
              <a:ext uri="{FF2B5EF4-FFF2-40B4-BE49-F238E27FC236}">
                <a16:creationId xmlns:a16="http://schemas.microsoft.com/office/drawing/2014/main" id="{9AB74BF5-CC92-4CD3-9D86-C8C3FE2F1D35}"/>
              </a:ext>
            </a:extLst>
          </p:cNvPr>
          <p:cNvGrpSpPr/>
          <p:nvPr userDrawn="1"/>
        </p:nvGrpSpPr>
        <p:grpSpPr>
          <a:xfrm>
            <a:off x="1270000" y="11683669"/>
            <a:ext cx="2129815" cy="331116"/>
            <a:chOff x="0" y="0"/>
            <a:chExt cx="2129814" cy="331115"/>
          </a:xfrm>
        </p:grpSpPr>
        <p:sp>
          <p:nvSpPr>
            <p:cNvPr id="20" name="Next Slide">
              <a:extLst>
                <a:ext uri="{FF2B5EF4-FFF2-40B4-BE49-F238E27FC236}">
                  <a16:creationId xmlns:a16="http://schemas.microsoft.com/office/drawing/2014/main" id="{DD4AB2CC-E737-4646-9EE8-76600C06AB3D}"/>
                </a:ext>
              </a:extLst>
            </p:cNvPr>
            <p:cNvSpPr txBox="1"/>
            <p:nvPr/>
          </p:nvSpPr>
          <p:spPr>
            <a:xfrm>
              <a:off x="885646" y="0"/>
              <a:ext cx="1244168" cy="3311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>
                <a:lnSpc>
                  <a:spcPct val="150000"/>
                </a:lnSpc>
                <a:defRPr sz="1600" b="0">
                  <a:solidFill>
                    <a:srgbClr val="677180"/>
                  </a:solidFill>
                  <a:latin typeface="Aileron Light"/>
                  <a:ea typeface="Aileron Light"/>
                  <a:cs typeface="Aileron Light"/>
                  <a:sym typeface="Aileron Light"/>
                </a:defRPr>
              </a:lvl1pPr>
            </a:lstStyle>
            <a:p>
              <a:r>
                <a:rPr dirty="0">
                  <a:latin typeface="Roboto Light" pitchFamily="2" charset="0"/>
                  <a:ea typeface="Roboto Light" pitchFamily="2" charset="0"/>
                </a:rPr>
                <a:t>Next Slide</a:t>
              </a:r>
            </a:p>
          </p:txBody>
        </p:sp>
        <p:sp>
          <p:nvSpPr>
            <p:cNvPr id="22" name="Line">
              <a:extLst>
                <a:ext uri="{FF2B5EF4-FFF2-40B4-BE49-F238E27FC236}">
                  <a16:creationId xmlns:a16="http://schemas.microsoft.com/office/drawing/2014/main" id="{6E5E3086-0F4E-41EF-9A92-6629ADEED0FA}"/>
                </a:ext>
              </a:extLst>
            </p:cNvPr>
            <p:cNvSpPr/>
            <p:nvPr/>
          </p:nvSpPr>
          <p:spPr>
            <a:xfrm>
              <a:off x="0" y="127000"/>
              <a:ext cx="704850" cy="0"/>
            </a:xfrm>
            <a:prstGeom prst="line">
              <a:avLst/>
            </a:prstGeom>
            <a:noFill/>
            <a:ln w="12700" cap="flat">
              <a:solidFill>
                <a:srgbClr val="DCE0E6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</p:spTree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ockUp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305" name="laptop-01.png" descr="laptop-01.png"/>
          <p:cNvPicPr>
            <a:picLocks noChangeAspect="1"/>
          </p:cNvPicPr>
          <p:nvPr/>
        </p:nvPicPr>
        <p:blipFill>
          <a:blip r:embed="rId2">
            <a:extLst/>
          </a:blip>
          <a:srcRect r="25313"/>
          <a:stretch>
            <a:fillRect/>
          </a:stretch>
        </p:blipFill>
        <p:spPr>
          <a:xfrm>
            <a:off x="15760924" y="4008551"/>
            <a:ext cx="7353076" cy="5698897"/>
          </a:xfrm>
          <a:prstGeom prst="rect">
            <a:avLst/>
          </a:prstGeom>
          <a:ln w="12700">
            <a:miter lim="400000"/>
          </a:ln>
          <a:effectLst>
            <a:outerShdw blurRad="317500" rotWithShape="0">
              <a:srgbClr val="000000">
                <a:alpha val="50186"/>
              </a:srgbClr>
            </a:outerShdw>
          </a:effectLst>
        </p:spPr>
      </p:pic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16921790" y="4406900"/>
            <a:ext cx="6192210" cy="46863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</p:spPr>
        <p:txBody>
          <a:bodyPr/>
          <a:lstStyle>
            <a:lvl1pPr algn="l">
              <a:defRPr sz="2400"/>
            </a:lvl1pPr>
          </a:lstStyle>
          <a:p>
            <a:r>
              <a:rPr lang="en-US"/>
              <a:t>Drag To Upload Image</a:t>
            </a:r>
          </a:p>
        </p:txBody>
      </p:sp>
    </p:spTree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MockUp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2" name="macbook opened_gold.png" descr="macbook opened_gold.png"/>
          <p:cNvPicPr>
            <a:picLocks noChangeAspect="1"/>
          </p:cNvPicPr>
          <p:nvPr/>
        </p:nvPicPr>
        <p:blipFill>
          <a:blip r:embed="rId2">
            <a:extLst/>
          </a:blip>
          <a:srcRect l="12791" t="24755" r="12791" b="21532"/>
          <a:stretch>
            <a:fillRect/>
          </a:stretch>
        </p:blipFill>
        <p:spPr>
          <a:xfrm rot="1923607">
            <a:off x="17902502" y="-641747"/>
            <a:ext cx="9879496" cy="7130675"/>
          </a:xfrm>
          <a:prstGeom prst="rect">
            <a:avLst/>
          </a:prstGeom>
          <a:ln w="12700">
            <a:miter lim="400000"/>
          </a:ln>
        </p:spPr>
      </p:pic>
      <p:sp>
        <p:nvSpPr>
          <p:cNvPr id="313" name="Rectangle"/>
          <p:cNvSpPr/>
          <p:nvPr/>
        </p:nvSpPr>
        <p:spPr>
          <a:xfrm>
            <a:off x="1270000" y="1267750"/>
            <a:ext cx="21844000" cy="11180500"/>
          </a:xfrm>
          <a:prstGeom prst="rect">
            <a:avLst/>
          </a:prstGeom>
          <a:solidFill>
            <a:srgbClr val="F6F9FF"/>
          </a:solidFill>
          <a:ln w="12700">
            <a:miter lim="400000"/>
          </a:ln>
          <a:effectLst>
            <a:outerShdw blurRad="254000" dist="25400" dir="2700000" rotWithShape="0">
              <a:srgbClr val="1F2125">
                <a:alpha val="15000"/>
              </a:srgbClr>
            </a:outerShdw>
          </a:effectLst>
        </p:spPr>
        <p:txBody>
          <a:bodyPr lIns="0" tIns="0" rIns="0" bIns="0" anchor="ctr"/>
          <a:lstStyle/>
          <a:p>
            <a:pPr>
              <a:defRPr sz="3200" b="0">
                <a:solidFill>
                  <a:srgbClr val="E8ECF2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grpSp>
        <p:nvGrpSpPr>
          <p:cNvPr id="325" name="Group"/>
          <p:cNvGrpSpPr/>
          <p:nvPr/>
        </p:nvGrpSpPr>
        <p:grpSpPr>
          <a:xfrm>
            <a:off x="20498395" y="11683669"/>
            <a:ext cx="2615605" cy="254001"/>
            <a:chOff x="0" y="0"/>
            <a:chExt cx="2615604" cy="254000"/>
          </a:xfrm>
        </p:grpSpPr>
        <p:sp>
          <p:nvSpPr>
            <p:cNvPr id="320" name="Shape"/>
            <p:cNvSpPr/>
            <p:nvPr/>
          </p:nvSpPr>
          <p:spPr>
            <a:xfrm>
              <a:off x="474133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5929" y="7018"/>
                  </a:moveTo>
                  <a:cubicBezTo>
                    <a:pt x="15539" y="7246"/>
                    <a:pt x="15108" y="7411"/>
                    <a:pt x="14650" y="7500"/>
                  </a:cubicBezTo>
                  <a:cubicBezTo>
                    <a:pt x="14282" y="7114"/>
                    <a:pt x="13759" y="6874"/>
                    <a:pt x="13179" y="6874"/>
                  </a:cubicBezTo>
                  <a:cubicBezTo>
                    <a:pt x="12067" y="6874"/>
                    <a:pt x="11165" y="7762"/>
                    <a:pt x="11165" y="8856"/>
                  </a:cubicBezTo>
                  <a:cubicBezTo>
                    <a:pt x="11165" y="9011"/>
                    <a:pt x="11183" y="9162"/>
                    <a:pt x="11217" y="9308"/>
                  </a:cubicBezTo>
                  <a:cubicBezTo>
                    <a:pt x="9543" y="9225"/>
                    <a:pt x="8059" y="8436"/>
                    <a:pt x="7065" y="7236"/>
                  </a:cubicBezTo>
                  <a:cubicBezTo>
                    <a:pt x="6892" y="7530"/>
                    <a:pt x="6793" y="7869"/>
                    <a:pt x="6793" y="8233"/>
                  </a:cubicBezTo>
                  <a:cubicBezTo>
                    <a:pt x="6793" y="8921"/>
                    <a:pt x="7148" y="9528"/>
                    <a:pt x="7689" y="9883"/>
                  </a:cubicBezTo>
                  <a:cubicBezTo>
                    <a:pt x="7359" y="9873"/>
                    <a:pt x="7048" y="9784"/>
                    <a:pt x="6776" y="9635"/>
                  </a:cubicBezTo>
                  <a:cubicBezTo>
                    <a:pt x="6776" y="9644"/>
                    <a:pt x="6776" y="9651"/>
                    <a:pt x="6776" y="9660"/>
                  </a:cubicBezTo>
                  <a:cubicBezTo>
                    <a:pt x="6776" y="10621"/>
                    <a:pt x="7471" y="11422"/>
                    <a:pt x="8392" y="11604"/>
                  </a:cubicBezTo>
                  <a:cubicBezTo>
                    <a:pt x="8223" y="11650"/>
                    <a:pt x="8045" y="11673"/>
                    <a:pt x="7861" y="11673"/>
                  </a:cubicBezTo>
                  <a:cubicBezTo>
                    <a:pt x="7732" y="11673"/>
                    <a:pt x="7605" y="11661"/>
                    <a:pt x="7483" y="11638"/>
                  </a:cubicBezTo>
                  <a:cubicBezTo>
                    <a:pt x="7739" y="12426"/>
                    <a:pt x="8483" y="12999"/>
                    <a:pt x="9364" y="13015"/>
                  </a:cubicBezTo>
                  <a:cubicBezTo>
                    <a:pt x="8674" y="13547"/>
                    <a:pt x="7806" y="13863"/>
                    <a:pt x="6862" y="13863"/>
                  </a:cubicBezTo>
                  <a:cubicBezTo>
                    <a:pt x="6699" y="13863"/>
                    <a:pt x="6540" y="13855"/>
                    <a:pt x="6382" y="13837"/>
                  </a:cubicBezTo>
                  <a:cubicBezTo>
                    <a:pt x="7274" y="14398"/>
                    <a:pt x="8332" y="14727"/>
                    <a:pt x="9470" y="14727"/>
                  </a:cubicBezTo>
                  <a:cubicBezTo>
                    <a:pt x="13175" y="14727"/>
                    <a:pt x="15201" y="11706"/>
                    <a:pt x="15201" y="9086"/>
                  </a:cubicBezTo>
                  <a:cubicBezTo>
                    <a:pt x="15201" y="9000"/>
                    <a:pt x="15199" y="8915"/>
                    <a:pt x="15195" y="8830"/>
                  </a:cubicBezTo>
                  <a:cubicBezTo>
                    <a:pt x="15588" y="8550"/>
                    <a:pt x="15930" y="8201"/>
                    <a:pt x="16200" y="7804"/>
                  </a:cubicBezTo>
                  <a:cubicBezTo>
                    <a:pt x="15839" y="7961"/>
                    <a:pt x="15451" y="8067"/>
                    <a:pt x="15043" y="8115"/>
                  </a:cubicBezTo>
                  <a:cubicBezTo>
                    <a:pt x="15459" y="7870"/>
                    <a:pt x="15778" y="7482"/>
                    <a:pt x="15929" y="7018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21" name="Shape"/>
            <p:cNvSpPr/>
            <p:nvPr/>
          </p:nvSpPr>
          <p:spPr>
            <a:xfrm>
              <a:off x="0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76" y="8468"/>
                  </a:moveTo>
                  <a:cubicBezTo>
                    <a:pt x="11776" y="8071"/>
                    <a:pt x="11817" y="7858"/>
                    <a:pt x="12428" y="7858"/>
                  </a:cubicBezTo>
                  <a:lnTo>
                    <a:pt x="13244" y="7858"/>
                  </a:lnTo>
                  <a:lnTo>
                    <a:pt x="13244" y="6381"/>
                  </a:lnTo>
                  <a:lnTo>
                    <a:pt x="11938" y="6381"/>
                  </a:lnTo>
                  <a:cubicBezTo>
                    <a:pt x="10369" y="6381"/>
                    <a:pt x="9816" y="7120"/>
                    <a:pt x="9816" y="8363"/>
                  </a:cubicBezTo>
                  <a:lnTo>
                    <a:pt x="9816" y="9322"/>
                  </a:lnTo>
                  <a:lnTo>
                    <a:pt x="8837" y="9322"/>
                  </a:lnTo>
                  <a:lnTo>
                    <a:pt x="8837" y="10800"/>
                  </a:lnTo>
                  <a:lnTo>
                    <a:pt x="9816" y="10800"/>
                  </a:lnTo>
                  <a:lnTo>
                    <a:pt x="9816" y="15219"/>
                  </a:lnTo>
                  <a:lnTo>
                    <a:pt x="11774" y="15219"/>
                  </a:lnTo>
                  <a:lnTo>
                    <a:pt x="11774" y="10800"/>
                  </a:lnTo>
                  <a:lnTo>
                    <a:pt x="13081" y="10800"/>
                  </a:lnTo>
                  <a:lnTo>
                    <a:pt x="13254" y="9322"/>
                  </a:lnTo>
                  <a:lnTo>
                    <a:pt x="11774" y="9322"/>
                  </a:lnTo>
                  <a:cubicBezTo>
                    <a:pt x="11774" y="9322"/>
                    <a:pt x="11776" y="8468"/>
                    <a:pt x="11776" y="8468"/>
                  </a:cubicBezTo>
                  <a:close/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22" name="Shape"/>
            <p:cNvSpPr/>
            <p:nvPr/>
          </p:nvSpPr>
          <p:spPr>
            <a:xfrm>
              <a:off x="948267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moveTo>
                    <a:pt x="10672" y="6382"/>
                  </a:moveTo>
                  <a:cubicBezTo>
                    <a:pt x="10464" y="6409"/>
                    <a:pt x="10255" y="6435"/>
                    <a:pt x="10045" y="6460"/>
                  </a:cubicBezTo>
                  <a:cubicBezTo>
                    <a:pt x="9652" y="6558"/>
                    <a:pt x="9223" y="6650"/>
                    <a:pt x="8905" y="6836"/>
                  </a:cubicBezTo>
                  <a:cubicBezTo>
                    <a:pt x="8055" y="7333"/>
                    <a:pt x="7467" y="7913"/>
                    <a:pt x="7073" y="8856"/>
                  </a:cubicBezTo>
                  <a:cubicBezTo>
                    <a:pt x="7009" y="9009"/>
                    <a:pt x="7007" y="9157"/>
                    <a:pt x="6960" y="9326"/>
                  </a:cubicBezTo>
                  <a:cubicBezTo>
                    <a:pt x="6658" y="10425"/>
                    <a:pt x="7194" y="11563"/>
                    <a:pt x="7844" y="11956"/>
                  </a:cubicBezTo>
                  <a:cubicBezTo>
                    <a:pt x="7969" y="12032"/>
                    <a:pt x="8254" y="12166"/>
                    <a:pt x="8358" y="11987"/>
                  </a:cubicBezTo>
                  <a:cubicBezTo>
                    <a:pt x="8416" y="11889"/>
                    <a:pt x="8403" y="11758"/>
                    <a:pt x="8439" y="11643"/>
                  </a:cubicBezTo>
                  <a:cubicBezTo>
                    <a:pt x="8462" y="11568"/>
                    <a:pt x="8536" y="11425"/>
                    <a:pt x="8519" y="11330"/>
                  </a:cubicBezTo>
                  <a:cubicBezTo>
                    <a:pt x="8490" y="11170"/>
                    <a:pt x="8318" y="11068"/>
                    <a:pt x="8246" y="10939"/>
                  </a:cubicBezTo>
                  <a:cubicBezTo>
                    <a:pt x="8099" y="10677"/>
                    <a:pt x="8092" y="10444"/>
                    <a:pt x="8020" y="10093"/>
                  </a:cubicBezTo>
                  <a:cubicBezTo>
                    <a:pt x="8026" y="10046"/>
                    <a:pt x="8031" y="9999"/>
                    <a:pt x="8037" y="9952"/>
                  </a:cubicBezTo>
                  <a:cubicBezTo>
                    <a:pt x="8058" y="9559"/>
                    <a:pt x="8124" y="9276"/>
                    <a:pt x="8246" y="8997"/>
                  </a:cubicBezTo>
                  <a:cubicBezTo>
                    <a:pt x="8601" y="8177"/>
                    <a:pt x="9172" y="7720"/>
                    <a:pt x="10094" y="7447"/>
                  </a:cubicBezTo>
                  <a:cubicBezTo>
                    <a:pt x="10300" y="7386"/>
                    <a:pt x="10882" y="7288"/>
                    <a:pt x="11187" y="7353"/>
                  </a:cubicBezTo>
                  <a:cubicBezTo>
                    <a:pt x="11369" y="7385"/>
                    <a:pt x="11551" y="7415"/>
                    <a:pt x="11733" y="7447"/>
                  </a:cubicBezTo>
                  <a:cubicBezTo>
                    <a:pt x="12393" y="7655"/>
                    <a:pt x="12874" y="8038"/>
                    <a:pt x="13131" y="8637"/>
                  </a:cubicBezTo>
                  <a:cubicBezTo>
                    <a:pt x="13292" y="9010"/>
                    <a:pt x="13339" y="9724"/>
                    <a:pt x="13227" y="10203"/>
                  </a:cubicBezTo>
                  <a:cubicBezTo>
                    <a:pt x="13174" y="10429"/>
                    <a:pt x="13183" y="10624"/>
                    <a:pt x="13115" y="10829"/>
                  </a:cubicBezTo>
                  <a:cubicBezTo>
                    <a:pt x="12865" y="11589"/>
                    <a:pt x="12498" y="12293"/>
                    <a:pt x="11668" y="12488"/>
                  </a:cubicBezTo>
                  <a:cubicBezTo>
                    <a:pt x="11121" y="12618"/>
                    <a:pt x="10711" y="12284"/>
                    <a:pt x="10576" y="11941"/>
                  </a:cubicBezTo>
                  <a:cubicBezTo>
                    <a:pt x="10538" y="11846"/>
                    <a:pt x="10474" y="11677"/>
                    <a:pt x="10512" y="11518"/>
                  </a:cubicBezTo>
                  <a:cubicBezTo>
                    <a:pt x="10656" y="10901"/>
                    <a:pt x="10865" y="10349"/>
                    <a:pt x="11026" y="9733"/>
                  </a:cubicBezTo>
                  <a:cubicBezTo>
                    <a:pt x="11179" y="9146"/>
                    <a:pt x="10888" y="8683"/>
                    <a:pt x="10431" y="8575"/>
                  </a:cubicBezTo>
                  <a:cubicBezTo>
                    <a:pt x="9863" y="8439"/>
                    <a:pt x="9424" y="8966"/>
                    <a:pt x="9274" y="9310"/>
                  </a:cubicBezTo>
                  <a:cubicBezTo>
                    <a:pt x="9155" y="9584"/>
                    <a:pt x="9083" y="10089"/>
                    <a:pt x="9177" y="10453"/>
                  </a:cubicBezTo>
                  <a:cubicBezTo>
                    <a:pt x="9207" y="10569"/>
                    <a:pt x="9347" y="10878"/>
                    <a:pt x="9322" y="10986"/>
                  </a:cubicBezTo>
                  <a:cubicBezTo>
                    <a:pt x="9213" y="11462"/>
                    <a:pt x="9088" y="11974"/>
                    <a:pt x="8953" y="12442"/>
                  </a:cubicBezTo>
                  <a:cubicBezTo>
                    <a:pt x="8812" y="12929"/>
                    <a:pt x="8736" y="13427"/>
                    <a:pt x="8599" y="13898"/>
                  </a:cubicBezTo>
                  <a:cubicBezTo>
                    <a:pt x="8536" y="14114"/>
                    <a:pt x="8539" y="14346"/>
                    <a:pt x="8487" y="14571"/>
                  </a:cubicBezTo>
                  <a:lnTo>
                    <a:pt x="8487" y="14900"/>
                  </a:lnTo>
                  <a:cubicBezTo>
                    <a:pt x="8440" y="15108"/>
                    <a:pt x="8475" y="15478"/>
                    <a:pt x="8519" y="15683"/>
                  </a:cubicBezTo>
                  <a:cubicBezTo>
                    <a:pt x="8547" y="15815"/>
                    <a:pt x="8502" y="15978"/>
                    <a:pt x="8567" y="16074"/>
                  </a:cubicBezTo>
                  <a:cubicBezTo>
                    <a:pt x="8568" y="16144"/>
                    <a:pt x="8577" y="16160"/>
                    <a:pt x="8599" y="16200"/>
                  </a:cubicBezTo>
                  <a:cubicBezTo>
                    <a:pt x="8800" y="16194"/>
                    <a:pt x="9078" y="15665"/>
                    <a:pt x="9177" y="15511"/>
                  </a:cubicBezTo>
                  <a:cubicBezTo>
                    <a:pt x="9369" y="15216"/>
                    <a:pt x="9546" y="14901"/>
                    <a:pt x="9692" y="14556"/>
                  </a:cubicBezTo>
                  <a:cubicBezTo>
                    <a:pt x="9823" y="14245"/>
                    <a:pt x="9844" y="13901"/>
                    <a:pt x="9949" y="13569"/>
                  </a:cubicBezTo>
                  <a:cubicBezTo>
                    <a:pt x="10025" y="13329"/>
                    <a:pt x="10133" y="13049"/>
                    <a:pt x="10158" y="12786"/>
                  </a:cubicBezTo>
                  <a:lnTo>
                    <a:pt x="10174" y="12786"/>
                  </a:lnTo>
                  <a:cubicBezTo>
                    <a:pt x="10216" y="12930"/>
                    <a:pt x="10367" y="13035"/>
                    <a:pt x="10480" y="13115"/>
                  </a:cubicBezTo>
                  <a:cubicBezTo>
                    <a:pt x="10833" y="13367"/>
                    <a:pt x="11441" y="13600"/>
                    <a:pt x="12102" y="13444"/>
                  </a:cubicBezTo>
                  <a:cubicBezTo>
                    <a:pt x="12850" y="13267"/>
                    <a:pt x="13446" y="12916"/>
                    <a:pt x="13838" y="12394"/>
                  </a:cubicBezTo>
                  <a:cubicBezTo>
                    <a:pt x="14127" y="12011"/>
                    <a:pt x="14345" y="11567"/>
                    <a:pt x="14513" y="11064"/>
                  </a:cubicBezTo>
                  <a:cubicBezTo>
                    <a:pt x="14596" y="10817"/>
                    <a:pt x="14613" y="10543"/>
                    <a:pt x="14674" y="10281"/>
                  </a:cubicBezTo>
                  <a:cubicBezTo>
                    <a:pt x="14827" y="9624"/>
                    <a:pt x="14623" y="8833"/>
                    <a:pt x="14433" y="8402"/>
                  </a:cubicBezTo>
                  <a:cubicBezTo>
                    <a:pt x="13856" y="7098"/>
                    <a:pt x="12630" y="6354"/>
                    <a:pt x="10672" y="6382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23" name="Shape"/>
            <p:cNvSpPr/>
            <p:nvPr/>
          </p:nvSpPr>
          <p:spPr>
            <a:xfrm>
              <a:off x="1422400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725" y="7359"/>
                  </a:moveTo>
                  <a:lnTo>
                    <a:pt x="13743" y="7359"/>
                  </a:lnTo>
                  <a:lnTo>
                    <a:pt x="13743" y="8833"/>
                  </a:lnTo>
                  <a:lnTo>
                    <a:pt x="12265" y="8833"/>
                  </a:lnTo>
                  <a:lnTo>
                    <a:pt x="12265" y="9816"/>
                  </a:lnTo>
                  <a:lnTo>
                    <a:pt x="13743" y="9816"/>
                  </a:lnTo>
                  <a:lnTo>
                    <a:pt x="13743" y="11283"/>
                  </a:lnTo>
                  <a:lnTo>
                    <a:pt x="14725" y="11283"/>
                  </a:lnTo>
                  <a:lnTo>
                    <a:pt x="14725" y="9816"/>
                  </a:lnTo>
                  <a:lnTo>
                    <a:pt x="16205" y="9816"/>
                  </a:lnTo>
                  <a:lnTo>
                    <a:pt x="16205" y="8833"/>
                  </a:lnTo>
                  <a:lnTo>
                    <a:pt x="14725" y="8833"/>
                  </a:lnTo>
                  <a:cubicBezTo>
                    <a:pt x="14725" y="8833"/>
                    <a:pt x="14725" y="7359"/>
                    <a:pt x="14725" y="7359"/>
                  </a:cubicBezTo>
                  <a:close/>
                  <a:moveTo>
                    <a:pt x="9321" y="13946"/>
                  </a:moveTo>
                  <a:cubicBezTo>
                    <a:pt x="8620" y="13946"/>
                    <a:pt x="8071" y="13495"/>
                    <a:pt x="8071" y="12919"/>
                  </a:cubicBezTo>
                  <a:cubicBezTo>
                    <a:pt x="8071" y="12392"/>
                    <a:pt x="8713" y="11929"/>
                    <a:pt x="9446" y="11929"/>
                  </a:cubicBezTo>
                  <a:lnTo>
                    <a:pt x="9446" y="11723"/>
                  </a:lnTo>
                  <a:lnTo>
                    <a:pt x="9447" y="11723"/>
                  </a:lnTo>
                  <a:lnTo>
                    <a:pt x="9465" y="11929"/>
                  </a:lnTo>
                  <a:cubicBezTo>
                    <a:pt x="9624" y="11930"/>
                    <a:pt x="9777" y="11954"/>
                    <a:pt x="9922" y="12000"/>
                  </a:cubicBezTo>
                  <a:lnTo>
                    <a:pt x="10067" y="12104"/>
                  </a:lnTo>
                  <a:cubicBezTo>
                    <a:pt x="10440" y="12371"/>
                    <a:pt x="10637" y="12521"/>
                    <a:pt x="10695" y="12764"/>
                  </a:cubicBezTo>
                  <a:cubicBezTo>
                    <a:pt x="10710" y="12827"/>
                    <a:pt x="10717" y="12891"/>
                    <a:pt x="10717" y="12954"/>
                  </a:cubicBezTo>
                  <a:cubicBezTo>
                    <a:pt x="10717" y="13612"/>
                    <a:pt x="10247" y="13946"/>
                    <a:pt x="9321" y="13946"/>
                  </a:cubicBezTo>
                  <a:moveTo>
                    <a:pt x="8542" y="8739"/>
                  </a:moveTo>
                  <a:cubicBezTo>
                    <a:pt x="8495" y="8362"/>
                    <a:pt x="8574" y="8014"/>
                    <a:pt x="8754" y="7806"/>
                  </a:cubicBezTo>
                  <a:cubicBezTo>
                    <a:pt x="8864" y="7680"/>
                    <a:pt x="9006" y="7613"/>
                    <a:pt x="9164" y="7613"/>
                  </a:cubicBezTo>
                  <a:lnTo>
                    <a:pt x="9164" y="7409"/>
                  </a:lnTo>
                  <a:lnTo>
                    <a:pt x="9182" y="7613"/>
                  </a:lnTo>
                  <a:cubicBezTo>
                    <a:pt x="9653" y="7628"/>
                    <a:pt x="10105" y="8185"/>
                    <a:pt x="10189" y="8855"/>
                  </a:cubicBezTo>
                  <a:cubicBezTo>
                    <a:pt x="10237" y="9239"/>
                    <a:pt x="10155" y="9596"/>
                    <a:pt x="9970" y="9809"/>
                  </a:cubicBezTo>
                  <a:cubicBezTo>
                    <a:pt x="9860" y="9935"/>
                    <a:pt x="9722" y="10002"/>
                    <a:pt x="9550" y="10001"/>
                  </a:cubicBezTo>
                  <a:lnTo>
                    <a:pt x="9549" y="10001"/>
                  </a:lnTo>
                  <a:cubicBezTo>
                    <a:pt x="9087" y="9988"/>
                    <a:pt x="8626" y="9409"/>
                    <a:pt x="8542" y="8739"/>
                  </a:cubicBezTo>
                  <a:moveTo>
                    <a:pt x="10838" y="11196"/>
                  </a:moveTo>
                  <a:cubicBezTo>
                    <a:pt x="10586" y="11009"/>
                    <a:pt x="10351" y="10732"/>
                    <a:pt x="10342" y="10646"/>
                  </a:cubicBezTo>
                  <a:cubicBezTo>
                    <a:pt x="10342" y="10499"/>
                    <a:pt x="10342" y="10431"/>
                    <a:pt x="10689" y="10148"/>
                  </a:cubicBezTo>
                  <a:cubicBezTo>
                    <a:pt x="11138" y="9780"/>
                    <a:pt x="11386" y="9295"/>
                    <a:pt x="11386" y="8784"/>
                  </a:cubicBezTo>
                  <a:cubicBezTo>
                    <a:pt x="11386" y="8342"/>
                    <a:pt x="11262" y="7947"/>
                    <a:pt x="11050" y="7659"/>
                  </a:cubicBezTo>
                  <a:lnTo>
                    <a:pt x="11238" y="7659"/>
                  </a:lnTo>
                  <a:lnTo>
                    <a:pt x="12276" y="6873"/>
                  </a:lnTo>
                  <a:lnTo>
                    <a:pt x="9463" y="6873"/>
                  </a:lnTo>
                  <a:cubicBezTo>
                    <a:pt x="8335" y="6873"/>
                    <a:pt x="7345" y="7759"/>
                    <a:pt x="7345" y="8769"/>
                  </a:cubicBezTo>
                  <a:cubicBezTo>
                    <a:pt x="7345" y="9812"/>
                    <a:pt x="8109" y="10605"/>
                    <a:pt x="9137" y="10648"/>
                  </a:cubicBezTo>
                  <a:cubicBezTo>
                    <a:pt x="9121" y="10722"/>
                    <a:pt x="9113" y="10795"/>
                    <a:pt x="9113" y="10868"/>
                  </a:cubicBezTo>
                  <a:cubicBezTo>
                    <a:pt x="9113" y="11018"/>
                    <a:pt x="9147" y="11162"/>
                    <a:pt x="9216" y="11300"/>
                  </a:cubicBezTo>
                  <a:cubicBezTo>
                    <a:pt x="7943" y="11309"/>
                    <a:pt x="6870" y="12161"/>
                    <a:pt x="6870" y="13167"/>
                  </a:cubicBezTo>
                  <a:cubicBezTo>
                    <a:pt x="6870" y="14071"/>
                    <a:pt x="7903" y="14727"/>
                    <a:pt x="9325" y="14727"/>
                  </a:cubicBezTo>
                  <a:cubicBezTo>
                    <a:pt x="10861" y="14727"/>
                    <a:pt x="11690" y="13766"/>
                    <a:pt x="11690" y="12860"/>
                  </a:cubicBezTo>
                  <a:cubicBezTo>
                    <a:pt x="11690" y="12108"/>
                    <a:pt x="11459" y="11656"/>
                    <a:pt x="10838" y="11196"/>
                  </a:cubicBezTo>
                  <a:moveTo>
                    <a:pt x="10800" y="20618"/>
                  </a:move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8"/>
                    <a:pt x="5378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24" name="Line"/>
            <p:cNvSpPr/>
            <p:nvPr/>
          </p:nvSpPr>
          <p:spPr>
            <a:xfrm>
              <a:off x="1916369" y="127000"/>
              <a:ext cx="699236" cy="0"/>
            </a:xfrm>
            <a:prstGeom prst="line">
              <a:avLst/>
            </a:prstGeom>
            <a:noFill/>
            <a:ln w="12700" cap="flat">
              <a:solidFill>
                <a:srgbClr val="DCE0E6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sp>
        <p:nvSpPr>
          <p:cNvPr id="32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7" name="Creative concept series v1">
            <a:extLst>
              <a:ext uri="{FF2B5EF4-FFF2-40B4-BE49-F238E27FC236}">
                <a16:creationId xmlns:a16="http://schemas.microsoft.com/office/drawing/2014/main" id="{A0C73F45-ABA0-464C-A96D-B1EAFA31B1E3}"/>
              </a:ext>
            </a:extLst>
          </p:cNvPr>
          <p:cNvSpPr txBox="1"/>
          <p:nvPr userDrawn="1"/>
        </p:nvSpPr>
        <p:spPr>
          <a:xfrm>
            <a:off x="4032468" y="1966360"/>
            <a:ext cx="4799112" cy="3311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lvl1pPr>
          </a:lstStyle>
          <a:p>
            <a:r>
              <a:rPr dirty="0">
                <a:latin typeface="Roboto Light" pitchFamily="2" charset="0"/>
                <a:ea typeface="Roboto Light" pitchFamily="2" charset="0"/>
              </a:rPr>
              <a:t>Creative concept series v1</a:t>
            </a:r>
          </a:p>
        </p:txBody>
      </p:sp>
      <p:pic>
        <p:nvPicPr>
          <p:cNvPr id="18" name="capitan logo_black.png" descr="capitan logo_black.png">
            <a:extLst>
              <a:ext uri="{FF2B5EF4-FFF2-40B4-BE49-F238E27FC236}">
                <a16:creationId xmlns:a16="http://schemas.microsoft.com/office/drawing/2014/main" id="{B65B4077-30BB-4103-AF82-74ACCE5C3B4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/>
          </a:blip>
          <a:stretch>
            <a:fillRect/>
          </a:stretch>
        </p:blipFill>
        <p:spPr>
          <a:xfrm>
            <a:off x="2153576" y="1782762"/>
            <a:ext cx="1524001" cy="621197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9" name="Group">
            <a:extLst>
              <a:ext uri="{FF2B5EF4-FFF2-40B4-BE49-F238E27FC236}">
                <a16:creationId xmlns:a16="http://schemas.microsoft.com/office/drawing/2014/main" id="{6E9462B3-CF44-4570-BBCC-72717EC159D8}"/>
              </a:ext>
            </a:extLst>
          </p:cNvPr>
          <p:cNvGrpSpPr/>
          <p:nvPr userDrawn="1"/>
        </p:nvGrpSpPr>
        <p:grpSpPr>
          <a:xfrm>
            <a:off x="1270000" y="11683669"/>
            <a:ext cx="2129815" cy="331116"/>
            <a:chOff x="0" y="0"/>
            <a:chExt cx="2129814" cy="331115"/>
          </a:xfrm>
        </p:grpSpPr>
        <p:sp>
          <p:nvSpPr>
            <p:cNvPr id="20" name="Next Slide">
              <a:extLst>
                <a:ext uri="{FF2B5EF4-FFF2-40B4-BE49-F238E27FC236}">
                  <a16:creationId xmlns:a16="http://schemas.microsoft.com/office/drawing/2014/main" id="{76A57DBC-576A-47E6-A198-86196304AC96}"/>
                </a:ext>
              </a:extLst>
            </p:cNvPr>
            <p:cNvSpPr txBox="1"/>
            <p:nvPr/>
          </p:nvSpPr>
          <p:spPr>
            <a:xfrm>
              <a:off x="885646" y="0"/>
              <a:ext cx="1244168" cy="3311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>
                <a:lnSpc>
                  <a:spcPct val="150000"/>
                </a:lnSpc>
                <a:defRPr sz="1600" b="0">
                  <a:solidFill>
                    <a:srgbClr val="677180"/>
                  </a:solidFill>
                  <a:latin typeface="Aileron Light"/>
                  <a:ea typeface="Aileron Light"/>
                  <a:cs typeface="Aileron Light"/>
                  <a:sym typeface="Aileron Light"/>
                </a:defRPr>
              </a:lvl1pPr>
            </a:lstStyle>
            <a:p>
              <a:r>
                <a:rPr dirty="0">
                  <a:latin typeface="Roboto Light" pitchFamily="2" charset="0"/>
                  <a:ea typeface="Roboto Light" pitchFamily="2" charset="0"/>
                </a:rPr>
                <a:t>Next Slide</a:t>
              </a:r>
            </a:p>
          </p:txBody>
        </p:sp>
        <p:sp>
          <p:nvSpPr>
            <p:cNvPr id="22" name="Line">
              <a:extLst>
                <a:ext uri="{FF2B5EF4-FFF2-40B4-BE49-F238E27FC236}">
                  <a16:creationId xmlns:a16="http://schemas.microsoft.com/office/drawing/2014/main" id="{8216B466-82D2-44E2-B00C-9BBA5A602259}"/>
                </a:ext>
              </a:extLst>
            </p:cNvPr>
            <p:cNvSpPr/>
            <p:nvPr/>
          </p:nvSpPr>
          <p:spPr>
            <a:xfrm>
              <a:off x="0" y="127000"/>
              <a:ext cx="704850" cy="0"/>
            </a:xfrm>
            <a:prstGeom prst="line">
              <a:avLst/>
            </a:prstGeom>
            <a:noFill/>
            <a:ln w="12700" cap="flat">
              <a:solidFill>
                <a:srgbClr val="DCE0E6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</p:spTree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ockUp 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334" name="laptop-01.png" descr="laptop-01.png"/>
          <p:cNvPicPr>
            <a:picLocks noChangeAspect="1"/>
          </p:cNvPicPr>
          <p:nvPr/>
        </p:nvPicPr>
        <p:blipFill>
          <a:blip r:embed="rId2">
            <a:extLst/>
          </a:blip>
          <a:srcRect r="32191"/>
          <a:stretch>
            <a:fillRect/>
          </a:stretch>
        </p:blipFill>
        <p:spPr>
          <a:xfrm>
            <a:off x="14186760" y="3047669"/>
            <a:ext cx="8927240" cy="7620712"/>
          </a:xfrm>
          <a:prstGeom prst="rect">
            <a:avLst/>
          </a:prstGeom>
          <a:ln w="12700">
            <a:miter lim="400000"/>
          </a:ln>
          <a:effectLst>
            <a:outerShdw blurRad="317500" rotWithShape="0">
              <a:srgbClr val="000000">
                <a:alpha val="50186"/>
              </a:srgbClr>
            </a:outerShdw>
          </a:effectLst>
        </p:spPr>
      </p:pic>
      <p:sp>
        <p:nvSpPr>
          <p:cNvPr id="5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15741660" y="3572933"/>
            <a:ext cx="7372340" cy="6280547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</p:spPr>
        <p:txBody>
          <a:bodyPr/>
          <a:lstStyle>
            <a:lvl1pPr algn="l">
              <a:defRPr sz="2400"/>
            </a:lvl1pPr>
          </a:lstStyle>
          <a:p>
            <a:r>
              <a:rPr lang="en-US"/>
              <a:t>Drag To Upload Image</a:t>
            </a:r>
          </a:p>
        </p:txBody>
      </p:sp>
    </p:spTree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ockUp 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342" name="tablet-02.png" descr="tablet-02.png"/>
          <p:cNvPicPr>
            <a:picLocks noChangeAspect="1"/>
          </p:cNvPicPr>
          <p:nvPr/>
        </p:nvPicPr>
        <p:blipFill>
          <a:blip r:embed="rId2">
            <a:extLst/>
          </a:blip>
          <a:srcRect r="23580"/>
          <a:stretch>
            <a:fillRect/>
          </a:stretch>
        </p:blipFill>
        <p:spPr>
          <a:xfrm>
            <a:off x="15548249" y="3047669"/>
            <a:ext cx="7565751" cy="7623044"/>
          </a:xfrm>
          <a:prstGeom prst="rect">
            <a:avLst/>
          </a:prstGeom>
          <a:ln w="12700">
            <a:miter lim="400000"/>
          </a:ln>
          <a:effectLst>
            <a:outerShdw blurRad="1016000" dist="381000" dir="5400000" rotWithShape="0">
              <a:srgbClr val="000000">
                <a:alpha val="10000"/>
              </a:srgbClr>
            </a:outerShdw>
          </a:effectLst>
        </p:spPr>
      </p:pic>
      <p:sp>
        <p:nvSpPr>
          <p:cNvPr id="5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16410528" y="3847923"/>
            <a:ext cx="6703472" cy="6020156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</p:spPr>
        <p:txBody>
          <a:bodyPr/>
          <a:lstStyle>
            <a:lvl1pPr algn="l">
              <a:defRPr sz="2400"/>
            </a:lvl1pPr>
          </a:lstStyle>
          <a:p>
            <a:r>
              <a:rPr lang="en-US"/>
              <a:t>Drag To Upload Image</a:t>
            </a:r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apitan 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5" name="Freeform 4"/>
          <p:cNvSpPr>
            <a:spLocks noGrp="1"/>
          </p:cNvSpPr>
          <p:nvPr>
            <p:ph type="pic" sz="quarter" idx="12" hasCustomPrompt="1"/>
          </p:nvPr>
        </p:nvSpPr>
        <p:spPr>
          <a:xfrm>
            <a:off x="13268788" y="4000500"/>
            <a:ext cx="5715000" cy="5715000"/>
          </a:xfrm>
          <a:custGeom>
            <a:avLst/>
            <a:gdLst>
              <a:gd name="connsiteX0" fmla="*/ 942711 w 5715000"/>
              <a:gd name="connsiteY0" fmla="*/ 3588808 h 5715000"/>
              <a:gd name="connsiteX1" fmla="*/ 329142 w 5715000"/>
              <a:gd name="connsiteY1" fmla="*/ 3911600 h 5715000"/>
              <a:gd name="connsiteX2" fmla="*/ 329935 w 5715000"/>
              <a:gd name="connsiteY2" fmla="*/ 3913188 h 5715000"/>
              <a:gd name="connsiteX3" fmla="*/ 260085 w 5715000"/>
              <a:gd name="connsiteY3" fmla="*/ 4026429 h 5715000"/>
              <a:gd name="connsiteX4" fmla="*/ 329935 w 5715000"/>
              <a:gd name="connsiteY4" fmla="*/ 4139671 h 5715000"/>
              <a:gd name="connsiteX5" fmla="*/ 329142 w 5715000"/>
              <a:gd name="connsiteY5" fmla="*/ 4141258 h 5715000"/>
              <a:gd name="connsiteX6" fmla="*/ 2797176 w 5715000"/>
              <a:gd name="connsiteY6" fmla="*/ 5440362 h 5715000"/>
              <a:gd name="connsiteX7" fmla="*/ 2797705 w 5715000"/>
              <a:gd name="connsiteY7" fmla="*/ 5438775 h 5715000"/>
              <a:gd name="connsiteX8" fmla="*/ 2857500 w 5715000"/>
              <a:gd name="connsiteY8" fmla="*/ 5455179 h 5715000"/>
              <a:gd name="connsiteX9" fmla="*/ 2917561 w 5715000"/>
              <a:gd name="connsiteY9" fmla="*/ 5438775 h 5715000"/>
              <a:gd name="connsiteX10" fmla="*/ 2917826 w 5715000"/>
              <a:gd name="connsiteY10" fmla="*/ 5440362 h 5715000"/>
              <a:gd name="connsiteX11" fmla="*/ 5386124 w 5715000"/>
              <a:gd name="connsiteY11" fmla="*/ 4141258 h 5715000"/>
              <a:gd name="connsiteX12" fmla="*/ 5385330 w 5715000"/>
              <a:gd name="connsiteY12" fmla="*/ 4139671 h 5715000"/>
              <a:gd name="connsiteX13" fmla="*/ 5455180 w 5715000"/>
              <a:gd name="connsiteY13" fmla="*/ 4026429 h 5715000"/>
              <a:gd name="connsiteX14" fmla="*/ 5385330 w 5715000"/>
              <a:gd name="connsiteY14" fmla="*/ 3913188 h 5715000"/>
              <a:gd name="connsiteX15" fmla="*/ 5386124 w 5715000"/>
              <a:gd name="connsiteY15" fmla="*/ 3911600 h 5715000"/>
              <a:gd name="connsiteX16" fmla="*/ 4772556 w 5715000"/>
              <a:gd name="connsiteY16" fmla="*/ 3588808 h 5715000"/>
              <a:gd name="connsiteX17" fmla="*/ 3039005 w 5715000"/>
              <a:gd name="connsiteY17" fmla="*/ 4501092 h 5715000"/>
              <a:gd name="connsiteX18" fmla="*/ 3038211 w 5715000"/>
              <a:gd name="connsiteY18" fmla="*/ 4499769 h 5715000"/>
              <a:gd name="connsiteX19" fmla="*/ 2857500 w 5715000"/>
              <a:gd name="connsiteY19" fmla="*/ 4546071 h 5715000"/>
              <a:gd name="connsiteX20" fmla="*/ 2677055 w 5715000"/>
              <a:gd name="connsiteY20" fmla="*/ 4499769 h 5715000"/>
              <a:gd name="connsiteX21" fmla="*/ 2675732 w 5715000"/>
              <a:gd name="connsiteY21" fmla="*/ 4501092 h 5715000"/>
              <a:gd name="connsiteX22" fmla="*/ 942711 w 5715000"/>
              <a:gd name="connsiteY22" fmla="*/ 2419879 h 5715000"/>
              <a:gd name="connsiteX23" fmla="*/ 329142 w 5715000"/>
              <a:gd name="connsiteY23" fmla="*/ 2742406 h 5715000"/>
              <a:gd name="connsiteX24" fmla="*/ 329935 w 5715000"/>
              <a:gd name="connsiteY24" fmla="*/ 2743994 h 5715000"/>
              <a:gd name="connsiteX25" fmla="*/ 260085 w 5715000"/>
              <a:gd name="connsiteY25" fmla="*/ 2857500 h 5715000"/>
              <a:gd name="connsiteX26" fmla="*/ 329935 w 5715000"/>
              <a:gd name="connsiteY26" fmla="*/ 2971006 h 5715000"/>
              <a:gd name="connsiteX27" fmla="*/ 329142 w 5715000"/>
              <a:gd name="connsiteY27" fmla="*/ 2972594 h 5715000"/>
              <a:gd name="connsiteX28" fmla="*/ 2797176 w 5715000"/>
              <a:gd name="connsiteY28" fmla="*/ 4271169 h 5715000"/>
              <a:gd name="connsiteX29" fmla="*/ 2797705 w 5715000"/>
              <a:gd name="connsiteY29" fmla="*/ 4269846 h 5715000"/>
              <a:gd name="connsiteX30" fmla="*/ 2857500 w 5715000"/>
              <a:gd name="connsiteY30" fmla="*/ 4286250 h 5715000"/>
              <a:gd name="connsiteX31" fmla="*/ 2917561 w 5715000"/>
              <a:gd name="connsiteY31" fmla="*/ 4269846 h 5715000"/>
              <a:gd name="connsiteX32" fmla="*/ 2917826 w 5715000"/>
              <a:gd name="connsiteY32" fmla="*/ 4271169 h 5715000"/>
              <a:gd name="connsiteX33" fmla="*/ 5386124 w 5715000"/>
              <a:gd name="connsiteY33" fmla="*/ 2972594 h 5715000"/>
              <a:gd name="connsiteX34" fmla="*/ 5385330 w 5715000"/>
              <a:gd name="connsiteY34" fmla="*/ 2971006 h 5715000"/>
              <a:gd name="connsiteX35" fmla="*/ 5455180 w 5715000"/>
              <a:gd name="connsiteY35" fmla="*/ 2857500 h 5715000"/>
              <a:gd name="connsiteX36" fmla="*/ 5385330 w 5715000"/>
              <a:gd name="connsiteY36" fmla="*/ 2743994 h 5715000"/>
              <a:gd name="connsiteX37" fmla="*/ 5386124 w 5715000"/>
              <a:gd name="connsiteY37" fmla="*/ 2742406 h 5715000"/>
              <a:gd name="connsiteX38" fmla="*/ 4772556 w 5715000"/>
              <a:gd name="connsiteY38" fmla="*/ 2419879 h 5715000"/>
              <a:gd name="connsiteX39" fmla="*/ 3039005 w 5715000"/>
              <a:gd name="connsiteY39" fmla="*/ 3332163 h 5715000"/>
              <a:gd name="connsiteX40" fmla="*/ 3038211 w 5715000"/>
              <a:gd name="connsiteY40" fmla="*/ 3330575 h 5715000"/>
              <a:gd name="connsiteX41" fmla="*/ 2857500 w 5715000"/>
              <a:gd name="connsiteY41" fmla="*/ 3377142 h 5715000"/>
              <a:gd name="connsiteX42" fmla="*/ 2677055 w 5715000"/>
              <a:gd name="connsiteY42" fmla="*/ 3330575 h 5715000"/>
              <a:gd name="connsiteX43" fmla="*/ 2675732 w 5715000"/>
              <a:gd name="connsiteY43" fmla="*/ 3332163 h 5715000"/>
              <a:gd name="connsiteX44" fmla="*/ 2857500 w 5715000"/>
              <a:gd name="connsiteY44" fmla="*/ 259821 h 5715000"/>
              <a:gd name="connsiteX45" fmla="*/ 2797705 w 5715000"/>
              <a:gd name="connsiteY45" fmla="*/ 276225 h 5715000"/>
              <a:gd name="connsiteX46" fmla="*/ 2797176 w 5715000"/>
              <a:gd name="connsiteY46" fmla="*/ 274638 h 5715000"/>
              <a:gd name="connsiteX47" fmla="*/ 329142 w 5715000"/>
              <a:gd name="connsiteY47" fmla="*/ 1573742 h 5715000"/>
              <a:gd name="connsiteX48" fmla="*/ 329935 w 5715000"/>
              <a:gd name="connsiteY48" fmla="*/ 1575329 h 5715000"/>
              <a:gd name="connsiteX49" fmla="*/ 260085 w 5715000"/>
              <a:gd name="connsiteY49" fmla="*/ 1688571 h 5715000"/>
              <a:gd name="connsiteX50" fmla="*/ 329935 w 5715000"/>
              <a:gd name="connsiteY50" fmla="*/ 1802342 h 5715000"/>
              <a:gd name="connsiteX51" fmla="*/ 329142 w 5715000"/>
              <a:gd name="connsiteY51" fmla="*/ 1803400 h 5715000"/>
              <a:gd name="connsiteX52" fmla="*/ 2797176 w 5715000"/>
              <a:gd name="connsiteY52" fmla="*/ 3102504 h 5715000"/>
              <a:gd name="connsiteX53" fmla="*/ 2797705 w 5715000"/>
              <a:gd name="connsiteY53" fmla="*/ 3100917 h 5715000"/>
              <a:gd name="connsiteX54" fmla="*/ 2857500 w 5715000"/>
              <a:gd name="connsiteY54" fmla="*/ 3117321 h 5715000"/>
              <a:gd name="connsiteX55" fmla="*/ 2917561 w 5715000"/>
              <a:gd name="connsiteY55" fmla="*/ 3100917 h 5715000"/>
              <a:gd name="connsiteX56" fmla="*/ 2917826 w 5715000"/>
              <a:gd name="connsiteY56" fmla="*/ 3102504 h 5715000"/>
              <a:gd name="connsiteX57" fmla="*/ 5386124 w 5715000"/>
              <a:gd name="connsiteY57" fmla="*/ 1803400 h 5715000"/>
              <a:gd name="connsiteX58" fmla="*/ 5385330 w 5715000"/>
              <a:gd name="connsiteY58" fmla="*/ 1802342 h 5715000"/>
              <a:gd name="connsiteX59" fmla="*/ 5455180 w 5715000"/>
              <a:gd name="connsiteY59" fmla="*/ 1688571 h 5715000"/>
              <a:gd name="connsiteX60" fmla="*/ 5385330 w 5715000"/>
              <a:gd name="connsiteY60" fmla="*/ 1575329 h 5715000"/>
              <a:gd name="connsiteX61" fmla="*/ 5386124 w 5715000"/>
              <a:gd name="connsiteY61" fmla="*/ 1573742 h 5715000"/>
              <a:gd name="connsiteX62" fmla="*/ 2917826 w 5715000"/>
              <a:gd name="connsiteY62" fmla="*/ 274638 h 5715000"/>
              <a:gd name="connsiteX63" fmla="*/ 2917561 w 5715000"/>
              <a:gd name="connsiteY63" fmla="*/ 276225 h 5715000"/>
              <a:gd name="connsiteX64" fmla="*/ 2857500 w 5715000"/>
              <a:gd name="connsiteY64" fmla="*/ 259821 h 5715000"/>
              <a:gd name="connsiteX65" fmla="*/ 2857500 w 5715000"/>
              <a:gd name="connsiteY65" fmla="*/ 0 h 5715000"/>
              <a:gd name="connsiteX66" fmla="*/ 3038211 w 5715000"/>
              <a:gd name="connsiteY66" fmla="*/ 46567 h 5715000"/>
              <a:gd name="connsiteX67" fmla="*/ 3039005 w 5715000"/>
              <a:gd name="connsiteY67" fmla="*/ 44979 h 5715000"/>
              <a:gd name="connsiteX68" fmla="*/ 5506774 w 5715000"/>
              <a:gd name="connsiteY68" fmla="*/ 1343819 h 5715000"/>
              <a:gd name="connsiteX69" fmla="*/ 5505980 w 5715000"/>
              <a:gd name="connsiteY69" fmla="*/ 1345406 h 5715000"/>
              <a:gd name="connsiteX70" fmla="*/ 5715000 w 5715000"/>
              <a:gd name="connsiteY70" fmla="*/ 1688571 h 5715000"/>
              <a:gd name="connsiteX71" fmla="*/ 5505980 w 5715000"/>
              <a:gd name="connsiteY71" fmla="*/ 2031471 h 5715000"/>
              <a:gd name="connsiteX72" fmla="*/ 5506774 w 5715000"/>
              <a:gd name="connsiteY72" fmla="*/ 2033059 h 5715000"/>
              <a:gd name="connsiteX73" fmla="*/ 5051426 w 5715000"/>
              <a:gd name="connsiteY73" fmla="*/ 2272771 h 5715000"/>
              <a:gd name="connsiteX74" fmla="*/ 5506774 w 5715000"/>
              <a:gd name="connsiteY74" fmla="*/ 2512483 h 5715000"/>
              <a:gd name="connsiteX75" fmla="*/ 5505980 w 5715000"/>
              <a:gd name="connsiteY75" fmla="*/ 2514071 h 5715000"/>
              <a:gd name="connsiteX76" fmla="*/ 5715000 w 5715000"/>
              <a:gd name="connsiteY76" fmla="*/ 2857500 h 5715000"/>
              <a:gd name="connsiteX77" fmla="*/ 5505980 w 5715000"/>
              <a:gd name="connsiteY77" fmla="*/ 3200929 h 5715000"/>
              <a:gd name="connsiteX78" fmla="*/ 5506774 w 5715000"/>
              <a:gd name="connsiteY78" fmla="*/ 3202517 h 5715000"/>
              <a:gd name="connsiteX79" fmla="*/ 5051426 w 5715000"/>
              <a:gd name="connsiteY79" fmla="*/ 3442229 h 5715000"/>
              <a:gd name="connsiteX80" fmla="*/ 5506774 w 5715000"/>
              <a:gd name="connsiteY80" fmla="*/ 3681942 h 5715000"/>
              <a:gd name="connsiteX81" fmla="*/ 5505980 w 5715000"/>
              <a:gd name="connsiteY81" fmla="*/ 3683529 h 5715000"/>
              <a:gd name="connsiteX82" fmla="*/ 5715000 w 5715000"/>
              <a:gd name="connsiteY82" fmla="*/ 4026429 h 5715000"/>
              <a:gd name="connsiteX83" fmla="*/ 5505980 w 5715000"/>
              <a:gd name="connsiteY83" fmla="*/ 4369594 h 5715000"/>
              <a:gd name="connsiteX84" fmla="*/ 5506774 w 5715000"/>
              <a:gd name="connsiteY84" fmla="*/ 4371181 h 5715000"/>
              <a:gd name="connsiteX85" fmla="*/ 3039005 w 5715000"/>
              <a:gd name="connsiteY85" fmla="*/ 5670021 h 5715000"/>
              <a:gd name="connsiteX86" fmla="*/ 3038211 w 5715000"/>
              <a:gd name="connsiteY86" fmla="*/ 5668434 h 5715000"/>
              <a:gd name="connsiteX87" fmla="*/ 2857500 w 5715000"/>
              <a:gd name="connsiteY87" fmla="*/ 5715000 h 5715000"/>
              <a:gd name="connsiteX88" fmla="*/ 2677055 w 5715000"/>
              <a:gd name="connsiteY88" fmla="*/ 5668434 h 5715000"/>
              <a:gd name="connsiteX89" fmla="*/ 2675732 w 5715000"/>
              <a:gd name="connsiteY89" fmla="*/ 5670021 h 5715000"/>
              <a:gd name="connsiteX90" fmla="*/ 207963 w 5715000"/>
              <a:gd name="connsiteY90" fmla="*/ 4371181 h 5715000"/>
              <a:gd name="connsiteX91" fmla="*/ 209285 w 5715000"/>
              <a:gd name="connsiteY91" fmla="*/ 4369594 h 5715000"/>
              <a:gd name="connsiteX92" fmla="*/ 0 w 5715000"/>
              <a:gd name="connsiteY92" fmla="*/ 4026429 h 5715000"/>
              <a:gd name="connsiteX93" fmla="*/ 209285 w 5715000"/>
              <a:gd name="connsiteY93" fmla="*/ 3683529 h 5715000"/>
              <a:gd name="connsiteX94" fmla="*/ 207963 w 5715000"/>
              <a:gd name="connsiteY94" fmla="*/ 3681942 h 5715000"/>
              <a:gd name="connsiteX95" fmla="*/ 663575 w 5715000"/>
              <a:gd name="connsiteY95" fmla="*/ 3442229 h 5715000"/>
              <a:gd name="connsiteX96" fmla="*/ 207963 w 5715000"/>
              <a:gd name="connsiteY96" fmla="*/ 3202517 h 5715000"/>
              <a:gd name="connsiteX97" fmla="*/ 209285 w 5715000"/>
              <a:gd name="connsiteY97" fmla="*/ 3200929 h 5715000"/>
              <a:gd name="connsiteX98" fmla="*/ 0 w 5715000"/>
              <a:gd name="connsiteY98" fmla="*/ 2857500 h 5715000"/>
              <a:gd name="connsiteX99" fmla="*/ 209285 w 5715000"/>
              <a:gd name="connsiteY99" fmla="*/ 2514071 h 5715000"/>
              <a:gd name="connsiteX100" fmla="*/ 207963 w 5715000"/>
              <a:gd name="connsiteY100" fmla="*/ 2512483 h 5715000"/>
              <a:gd name="connsiteX101" fmla="*/ 663575 w 5715000"/>
              <a:gd name="connsiteY101" fmla="*/ 2272771 h 5715000"/>
              <a:gd name="connsiteX102" fmla="*/ 207963 w 5715000"/>
              <a:gd name="connsiteY102" fmla="*/ 2033059 h 5715000"/>
              <a:gd name="connsiteX103" fmla="*/ 209285 w 5715000"/>
              <a:gd name="connsiteY103" fmla="*/ 2031471 h 5715000"/>
              <a:gd name="connsiteX104" fmla="*/ 0 w 5715000"/>
              <a:gd name="connsiteY104" fmla="*/ 1688571 h 5715000"/>
              <a:gd name="connsiteX105" fmla="*/ 209285 w 5715000"/>
              <a:gd name="connsiteY105" fmla="*/ 1345406 h 5715000"/>
              <a:gd name="connsiteX106" fmla="*/ 207963 w 5715000"/>
              <a:gd name="connsiteY106" fmla="*/ 1343819 h 5715000"/>
              <a:gd name="connsiteX107" fmla="*/ 2675732 w 5715000"/>
              <a:gd name="connsiteY107" fmla="*/ 44979 h 5715000"/>
              <a:gd name="connsiteX108" fmla="*/ 2677055 w 5715000"/>
              <a:gd name="connsiteY108" fmla="*/ 46567 h 5715000"/>
              <a:gd name="connsiteX109" fmla="*/ 2857500 w 5715000"/>
              <a:gd name="connsiteY109" fmla="*/ 0 h 571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</a:cxnLst>
            <a:rect l="l" t="t" r="r" b="b"/>
            <a:pathLst>
              <a:path w="5715000" h="5715000">
                <a:moveTo>
                  <a:pt x="942711" y="3588808"/>
                </a:moveTo>
                <a:lnTo>
                  <a:pt x="329142" y="3911600"/>
                </a:lnTo>
                <a:lnTo>
                  <a:pt x="329935" y="3913188"/>
                </a:lnTo>
                <a:cubicBezTo>
                  <a:pt x="288660" y="3934883"/>
                  <a:pt x="260085" y="3976688"/>
                  <a:pt x="260085" y="4026429"/>
                </a:cubicBezTo>
                <a:cubicBezTo>
                  <a:pt x="259821" y="4076171"/>
                  <a:pt x="288660" y="4117975"/>
                  <a:pt x="329935" y="4139671"/>
                </a:cubicBezTo>
                <a:lnTo>
                  <a:pt x="329142" y="4141258"/>
                </a:lnTo>
                <a:lnTo>
                  <a:pt x="2797176" y="5440362"/>
                </a:lnTo>
                <a:lnTo>
                  <a:pt x="2797705" y="5438775"/>
                </a:lnTo>
                <a:cubicBezTo>
                  <a:pt x="2815696" y="5448300"/>
                  <a:pt x="2835540" y="5455179"/>
                  <a:pt x="2857500" y="5455179"/>
                </a:cubicBezTo>
                <a:cubicBezTo>
                  <a:pt x="2879461" y="5454914"/>
                  <a:pt x="2899305" y="5448300"/>
                  <a:pt x="2917561" y="5438775"/>
                </a:cubicBezTo>
                <a:lnTo>
                  <a:pt x="2917826" y="5440362"/>
                </a:lnTo>
                <a:lnTo>
                  <a:pt x="5386124" y="4141258"/>
                </a:lnTo>
                <a:lnTo>
                  <a:pt x="5385330" y="4139671"/>
                </a:lnTo>
                <a:cubicBezTo>
                  <a:pt x="5426340" y="4117975"/>
                  <a:pt x="5455180" y="4076171"/>
                  <a:pt x="5455180" y="4026429"/>
                </a:cubicBezTo>
                <a:cubicBezTo>
                  <a:pt x="5454916" y="3976688"/>
                  <a:pt x="5426340" y="3934883"/>
                  <a:pt x="5385330" y="3913188"/>
                </a:cubicBezTo>
                <a:lnTo>
                  <a:pt x="5386124" y="3911600"/>
                </a:lnTo>
                <a:cubicBezTo>
                  <a:pt x="5385860" y="3911600"/>
                  <a:pt x="4772556" y="3588808"/>
                  <a:pt x="4772556" y="3588808"/>
                </a:cubicBezTo>
                <a:lnTo>
                  <a:pt x="3039005" y="4501092"/>
                </a:lnTo>
                <a:lnTo>
                  <a:pt x="3038211" y="4499769"/>
                </a:lnTo>
                <a:cubicBezTo>
                  <a:pt x="2983971" y="4528344"/>
                  <a:pt x="2923117" y="4546071"/>
                  <a:pt x="2857500" y="4546071"/>
                </a:cubicBezTo>
                <a:cubicBezTo>
                  <a:pt x="2791884" y="4546336"/>
                  <a:pt x="2731030" y="4528344"/>
                  <a:pt x="2677055" y="4499769"/>
                </a:cubicBezTo>
                <a:lnTo>
                  <a:pt x="2675732" y="4501092"/>
                </a:lnTo>
                <a:close/>
                <a:moveTo>
                  <a:pt x="942711" y="2419879"/>
                </a:moveTo>
                <a:lnTo>
                  <a:pt x="329142" y="2742406"/>
                </a:lnTo>
                <a:lnTo>
                  <a:pt x="329935" y="2743994"/>
                </a:lnTo>
                <a:cubicBezTo>
                  <a:pt x="288660" y="2765690"/>
                  <a:pt x="260085" y="2807758"/>
                  <a:pt x="260085" y="2857500"/>
                </a:cubicBezTo>
                <a:cubicBezTo>
                  <a:pt x="259821" y="2907242"/>
                  <a:pt x="288660" y="2949311"/>
                  <a:pt x="329935" y="2971006"/>
                </a:cubicBezTo>
                <a:lnTo>
                  <a:pt x="329142" y="2972594"/>
                </a:lnTo>
                <a:lnTo>
                  <a:pt x="2797176" y="4271169"/>
                </a:lnTo>
                <a:lnTo>
                  <a:pt x="2797705" y="4269846"/>
                </a:lnTo>
                <a:cubicBezTo>
                  <a:pt x="2815696" y="4279371"/>
                  <a:pt x="2835540" y="4286250"/>
                  <a:pt x="2857500" y="4286250"/>
                </a:cubicBezTo>
                <a:cubicBezTo>
                  <a:pt x="2879461" y="4286250"/>
                  <a:pt x="2899305" y="4279371"/>
                  <a:pt x="2917561" y="4269846"/>
                </a:cubicBezTo>
                <a:lnTo>
                  <a:pt x="2917826" y="4271169"/>
                </a:lnTo>
                <a:lnTo>
                  <a:pt x="5386124" y="2972594"/>
                </a:lnTo>
                <a:lnTo>
                  <a:pt x="5385330" y="2971006"/>
                </a:lnTo>
                <a:cubicBezTo>
                  <a:pt x="5426340" y="2949311"/>
                  <a:pt x="5455180" y="2907242"/>
                  <a:pt x="5455180" y="2857500"/>
                </a:cubicBezTo>
                <a:cubicBezTo>
                  <a:pt x="5454916" y="2807758"/>
                  <a:pt x="5426340" y="2765690"/>
                  <a:pt x="5385330" y="2743994"/>
                </a:cubicBezTo>
                <a:lnTo>
                  <a:pt x="5386124" y="2742406"/>
                </a:lnTo>
                <a:lnTo>
                  <a:pt x="4772556" y="2419879"/>
                </a:lnTo>
                <a:lnTo>
                  <a:pt x="3039005" y="3332163"/>
                </a:lnTo>
                <a:lnTo>
                  <a:pt x="3038211" y="3330575"/>
                </a:lnTo>
                <a:cubicBezTo>
                  <a:pt x="2983971" y="3359150"/>
                  <a:pt x="2923117" y="3377142"/>
                  <a:pt x="2857500" y="3377142"/>
                </a:cubicBezTo>
                <a:cubicBezTo>
                  <a:pt x="2791884" y="3376877"/>
                  <a:pt x="2731030" y="3359150"/>
                  <a:pt x="2677055" y="3330575"/>
                </a:cubicBezTo>
                <a:lnTo>
                  <a:pt x="2675732" y="3332163"/>
                </a:lnTo>
                <a:close/>
                <a:moveTo>
                  <a:pt x="2857500" y="259821"/>
                </a:moveTo>
                <a:cubicBezTo>
                  <a:pt x="2835540" y="260086"/>
                  <a:pt x="2815696" y="266700"/>
                  <a:pt x="2797705" y="276225"/>
                </a:cubicBezTo>
                <a:lnTo>
                  <a:pt x="2797176" y="274638"/>
                </a:lnTo>
                <a:lnTo>
                  <a:pt x="329142" y="1573742"/>
                </a:lnTo>
                <a:lnTo>
                  <a:pt x="329935" y="1575329"/>
                </a:lnTo>
                <a:cubicBezTo>
                  <a:pt x="288660" y="1596761"/>
                  <a:pt x="260085" y="1639094"/>
                  <a:pt x="260085" y="1688571"/>
                </a:cubicBezTo>
                <a:cubicBezTo>
                  <a:pt x="259821" y="1738313"/>
                  <a:pt x="288660" y="1780381"/>
                  <a:pt x="329935" y="1802342"/>
                </a:cubicBezTo>
                <a:lnTo>
                  <a:pt x="329142" y="1803400"/>
                </a:lnTo>
                <a:cubicBezTo>
                  <a:pt x="329142" y="1803400"/>
                  <a:pt x="2797176" y="3102504"/>
                  <a:pt x="2797176" y="3102504"/>
                </a:cubicBezTo>
                <a:lnTo>
                  <a:pt x="2797705" y="3100917"/>
                </a:lnTo>
                <a:cubicBezTo>
                  <a:pt x="2815696" y="3110177"/>
                  <a:pt x="2835540" y="3117321"/>
                  <a:pt x="2857500" y="3117321"/>
                </a:cubicBezTo>
                <a:cubicBezTo>
                  <a:pt x="2879461" y="3117586"/>
                  <a:pt x="2899305" y="3110177"/>
                  <a:pt x="2917561" y="3100917"/>
                </a:cubicBezTo>
                <a:lnTo>
                  <a:pt x="2917826" y="3102504"/>
                </a:lnTo>
                <a:lnTo>
                  <a:pt x="5386124" y="1803400"/>
                </a:lnTo>
                <a:lnTo>
                  <a:pt x="5385330" y="1802342"/>
                </a:lnTo>
                <a:cubicBezTo>
                  <a:pt x="5426340" y="1780381"/>
                  <a:pt x="5455180" y="1738313"/>
                  <a:pt x="5455180" y="1688571"/>
                </a:cubicBezTo>
                <a:cubicBezTo>
                  <a:pt x="5454916" y="1639094"/>
                  <a:pt x="5426340" y="1596761"/>
                  <a:pt x="5385330" y="1575329"/>
                </a:cubicBezTo>
                <a:lnTo>
                  <a:pt x="5386124" y="1573742"/>
                </a:lnTo>
                <a:lnTo>
                  <a:pt x="2917826" y="274638"/>
                </a:lnTo>
                <a:lnTo>
                  <a:pt x="2917561" y="276225"/>
                </a:lnTo>
                <a:cubicBezTo>
                  <a:pt x="2899305" y="266700"/>
                  <a:pt x="2879461" y="259821"/>
                  <a:pt x="2857500" y="259821"/>
                </a:cubicBezTo>
                <a:close/>
                <a:moveTo>
                  <a:pt x="2857500" y="0"/>
                </a:moveTo>
                <a:cubicBezTo>
                  <a:pt x="2923117" y="0"/>
                  <a:pt x="2983971" y="17727"/>
                  <a:pt x="3038211" y="46567"/>
                </a:cubicBezTo>
                <a:lnTo>
                  <a:pt x="3039005" y="44979"/>
                </a:lnTo>
                <a:lnTo>
                  <a:pt x="5506774" y="1343819"/>
                </a:lnTo>
                <a:lnTo>
                  <a:pt x="5505980" y="1345406"/>
                </a:lnTo>
                <a:cubicBezTo>
                  <a:pt x="5629540" y="1410494"/>
                  <a:pt x="5715000" y="1539081"/>
                  <a:pt x="5715000" y="1688571"/>
                </a:cubicBezTo>
                <a:cubicBezTo>
                  <a:pt x="5715000" y="1838325"/>
                  <a:pt x="5629540" y="1966384"/>
                  <a:pt x="5505980" y="2031471"/>
                </a:cubicBezTo>
                <a:lnTo>
                  <a:pt x="5506774" y="2033059"/>
                </a:lnTo>
                <a:lnTo>
                  <a:pt x="5051426" y="2272771"/>
                </a:lnTo>
                <a:lnTo>
                  <a:pt x="5506774" y="2512483"/>
                </a:lnTo>
                <a:lnTo>
                  <a:pt x="5505980" y="2514071"/>
                </a:lnTo>
                <a:cubicBezTo>
                  <a:pt x="5629540" y="2579423"/>
                  <a:pt x="5715000" y="2707746"/>
                  <a:pt x="5715000" y="2857500"/>
                </a:cubicBezTo>
                <a:cubicBezTo>
                  <a:pt x="5715000" y="3007254"/>
                  <a:pt x="5629540" y="3135577"/>
                  <a:pt x="5505980" y="3200929"/>
                </a:cubicBezTo>
                <a:lnTo>
                  <a:pt x="5506774" y="3202517"/>
                </a:lnTo>
                <a:lnTo>
                  <a:pt x="5051426" y="3442229"/>
                </a:lnTo>
                <a:lnTo>
                  <a:pt x="5506774" y="3681942"/>
                </a:lnTo>
                <a:lnTo>
                  <a:pt x="5505980" y="3683529"/>
                </a:lnTo>
                <a:cubicBezTo>
                  <a:pt x="5629540" y="3748617"/>
                  <a:pt x="5715000" y="3876675"/>
                  <a:pt x="5715000" y="4026429"/>
                </a:cubicBezTo>
                <a:cubicBezTo>
                  <a:pt x="5715000" y="4175919"/>
                  <a:pt x="5629540" y="4304506"/>
                  <a:pt x="5505980" y="4369594"/>
                </a:cubicBezTo>
                <a:lnTo>
                  <a:pt x="5506774" y="4371181"/>
                </a:lnTo>
                <a:lnTo>
                  <a:pt x="3039005" y="5670021"/>
                </a:lnTo>
                <a:lnTo>
                  <a:pt x="3038211" y="5668434"/>
                </a:lnTo>
                <a:cubicBezTo>
                  <a:pt x="2983971" y="5697273"/>
                  <a:pt x="2923117" y="5715000"/>
                  <a:pt x="2857500" y="5715000"/>
                </a:cubicBezTo>
                <a:cubicBezTo>
                  <a:pt x="2791884" y="5715000"/>
                  <a:pt x="2731030" y="5697273"/>
                  <a:pt x="2677055" y="5668434"/>
                </a:cubicBezTo>
                <a:lnTo>
                  <a:pt x="2675732" y="5670021"/>
                </a:lnTo>
                <a:lnTo>
                  <a:pt x="207963" y="4371181"/>
                </a:lnTo>
                <a:lnTo>
                  <a:pt x="209285" y="4369594"/>
                </a:lnTo>
                <a:cubicBezTo>
                  <a:pt x="85460" y="4304506"/>
                  <a:pt x="0" y="4175919"/>
                  <a:pt x="0" y="4026429"/>
                </a:cubicBezTo>
                <a:cubicBezTo>
                  <a:pt x="0" y="3876675"/>
                  <a:pt x="85460" y="3748617"/>
                  <a:pt x="209285" y="3683529"/>
                </a:cubicBezTo>
                <a:lnTo>
                  <a:pt x="207963" y="3681942"/>
                </a:lnTo>
                <a:lnTo>
                  <a:pt x="663575" y="3442229"/>
                </a:lnTo>
                <a:lnTo>
                  <a:pt x="207963" y="3202517"/>
                </a:lnTo>
                <a:lnTo>
                  <a:pt x="209285" y="3200929"/>
                </a:lnTo>
                <a:cubicBezTo>
                  <a:pt x="85460" y="3135577"/>
                  <a:pt x="0" y="3007254"/>
                  <a:pt x="0" y="2857500"/>
                </a:cubicBezTo>
                <a:cubicBezTo>
                  <a:pt x="0" y="2707746"/>
                  <a:pt x="85460" y="2579423"/>
                  <a:pt x="209285" y="2514071"/>
                </a:cubicBezTo>
                <a:lnTo>
                  <a:pt x="207963" y="2512483"/>
                </a:lnTo>
                <a:lnTo>
                  <a:pt x="663575" y="2272771"/>
                </a:lnTo>
                <a:lnTo>
                  <a:pt x="207963" y="2033059"/>
                </a:lnTo>
                <a:lnTo>
                  <a:pt x="209285" y="2031471"/>
                </a:lnTo>
                <a:cubicBezTo>
                  <a:pt x="85460" y="1966384"/>
                  <a:pt x="0" y="1838325"/>
                  <a:pt x="0" y="1688571"/>
                </a:cubicBezTo>
                <a:cubicBezTo>
                  <a:pt x="0" y="1539081"/>
                  <a:pt x="85460" y="1410494"/>
                  <a:pt x="209285" y="1345406"/>
                </a:cubicBezTo>
                <a:lnTo>
                  <a:pt x="207963" y="1343819"/>
                </a:lnTo>
                <a:lnTo>
                  <a:pt x="2675732" y="44979"/>
                </a:lnTo>
                <a:lnTo>
                  <a:pt x="2677055" y="46567"/>
                </a:lnTo>
                <a:cubicBezTo>
                  <a:pt x="2731030" y="17727"/>
                  <a:pt x="2791884" y="0"/>
                  <a:pt x="285750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</p:spPr>
        <p:txBody>
          <a:bodyPr wrap="square">
            <a:noAutofit/>
          </a:bodyPr>
          <a:lstStyle>
            <a:lvl1pPr algn="l">
              <a:defRPr sz="2400"/>
            </a:lvl1pPr>
          </a:lstStyle>
          <a:p>
            <a:r>
              <a:rPr lang="en-US"/>
              <a:t>Drag To Upload Image</a:t>
            </a:r>
          </a:p>
        </p:txBody>
      </p:sp>
    </p:spTree>
    <p:extLst>
      <p:ext uri="{BB962C8B-B14F-4D97-AF65-F5344CB8AC3E}">
        <p14:creationId xmlns:p14="http://schemas.microsoft.com/office/powerpoint/2010/main" val="1385963965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MockUp 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9" name="macbook opened_gold.png" descr="macbook opened_gold.png"/>
          <p:cNvPicPr>
            <a:picLocks noChangeAspect="1"/>
          </p:cNvPicPr>
          <p:nvPr/>
        </p:nvPicPr>
        <p:blipFill>
          <a:blip r:embed="rId2">
            <a:extLst/>
          </a:blip>
          <a:srcRect l="12791" t="24755" r="12791" b="21532"/>
          <a:stretch>
            <a:fillRect/>
          </a:stretch>
        </p:blipFill>
        <p:spPr>
          <a:xfrm rot="20844814">
            <a:off x="-2541296" y="-818905"/>
            <a:ext cx="9879496" cy="7130675"/>
          </a:xfrm>
          <a:prstGeom prst="rect">
            <a:avLst/>
          </a:prstGeom>
          <a:ln w="12700">
            <a:miter lim="400000"/>
          </a:ln>
        </p:spPr>
      </p:pic>
      <p:sp>
        <p:nvSpPr>
          <p:cNvPr id="350" name="Rectangle"/>
          <p:cNvSpPr/>
          <p:nvPr/>
        </p:nvSpPr>
        <p:spPr>
          <a:xfrm>
            <a:off x="1270000" y="1267750"/>
            <a:ext cx="21844000" cy="11180500"/>
          </a:xfrm>
          <a:prstGeom prst="rect">
            <a:avLst/>
          </a:prstGeom>
          <a:solidFill>
            <a:srgbClr val="F6F9FF"/>
          </a:solidFill>
          <a:ln w="12700">
            <a:miter lim="400000"/>
          </a:ln>
          <a:effectLst>
            <a:outerShdw blurRad="254000" dist="25400" dir="2700000" rotWithShape="0">
              <a:srgbClr val="1F2125">
                <a:alpha val="15000"/>
              </a:srgbClr>
            </a:outerShdw>
          </a:effectLst>
        </p:spPr>
        <p:txBody>
          <a:bodyPr lIns="0" tIns="0" rIns="0" bIns="0" anchor="ctr"/>
          <a:lstStyle/>
          <a:p>
            <a:pPr>
              <a:defRPr sz="3200" b="0">
                <a:solidFill>
                  <a:srgbClr val="E8ECF2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grpSp>
        <p:nvGrpSpPr>
          <p:cNvPr id="362" name="Group"/>
          <p:cNvGrpSpPr/>
          <p:nvPr/>
        </p:nvGrpSpPr>
        <p:grpSpPr>
          <a:xfrm>
            <a:off x="20498395" y="11683669"/>
            <a:ext cx="2615605" cy="254001"/>
            <a:chOff x="0" y="0"/>
            <a:chExt cx="2615604" cy="254000"/>
          </a:xfrm>
        </p:grpSpPr>
        <p:sp>
          <p:nvSpPr>
            <p:cNvPr id="357" name="Shape"/>
            <p:cNvSpPr/>
            <p:nvPr/>
          </p:nvSpPr>
          <p:spPr>
            <a:xfrm>
              <a:off x="474133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5929" y="7018"/>
                  </a:moveTo>
                  <a:cubicBezTo>
                    <a:pt x="15539" y="7246"/>
                    <a:pt x="15108" y="7411"/>
                    <a:pt x="14650" y="7500"/>
                  </a:cubicBezTo>
                  <a:cubicBezTo>
                    <a:pt x="14282" y="7114"/>
                    <a:pt x="13759" y="6874"/>
                    <a:pt x="13179" y="6874"/>
                  </a:cubicBezTo>
                  <a:cubicBezTo>
                    <a:pt x="12067" y="6874"/>
                    <a:pt x="11165" y="7762"/>
                    <a:pt x="11165" y="8856"/>
                  </a:cubicBezTo>
                  <a:cubicBezTo>
                    <a:pt x="11165" y="9011"/>
                    <a:pt x="11183" y="9162"/>
                    <a:pt x="11217" y="9308"/>
                  </a:cubicBezTo>
                  <a:cubicBezTo>
                    <a:pt x="9543" y="9225"/>
                    <a:pt x="8059" y="8436"/>
                    <a:pt x="7065" y="7236"/>
                  </a:cubicBezTo>
                  <a:cubicBezTo>
                    <a:pt x="6892" y="7530"/>
                    <a:pt x="6793" y="7869"/>
                    <a:pt x="6793" y="8233"/>
                  </a:cubicBezTo>
                  <a:cubicBezTo>
                    <a:pt x="6793" y="8921"/>
                    <a:pt x="7148" y="9528"/>
                    <a:pt x="7689" y="9883"/>
                  </a:cubicBezTo>
                  <a:cubicBezTo>
                    <a:pt x="7359" y="9873"/>
                    <a:pt x="7048" y="9784"/>
                    <a:pt x="6776" y="9635"/>
                  </a:cubicBezTo>
                  <a:cubicBezTo>
                    <a:pt x="6776" y="9644"/>
                    <a:pt x="6776" y="9651"/>
                    <a:pt x="6776" y="9660"/>
                  </a:cubicBezTo>
                  <a:cubicBezTo>
                    <a:pt x="6776" y="10621"/>
                    <a:pt x="7471" y="11422"/>
                    <a:pt x="8392" y="11604"/>
                  </a:cubicBezTo>
                  <a:cubicBezTo>
                    <a:pt x="8223" y="11650"/>
                    <a:pt x="8045" y="11673"/>
                    <a:pt x="7861" y="11673"/>
                  </a:cubicBezTo>
                  <a:cubicBezTo>
                    <a:pt x="7732" y="11673"/>
                    <a:pt x="7605" y="11661"/>
                    <a:pt x="7483" y="11638"/>
                  </a:cubicBezTo>
                  <a:cubicBezTo>
                    <a:pt x="7739" y="12426"/>
                    <a:pt x="8483" y="12999"/>
                    <a:pt x="9364" y="13015"/>
                  </a:cubicBezTo>
                  <a:cubicBezTo>
                    <a:pt x="8674" y="13547"/>
                    <a:pt x="7806" y="13863"/>
                    <a:pt x="6862" y="13863"/>
                  </a:cubicBezTo>
                  <a:cubicBezTo>
                    <a:pt x="6699" y="13863"/>
                    <a:pt x="6540" y="13855"/>
                    <a:pt x="6382" y="13837"/>
                  </a:cubicBezTo>
                  <a:cubicBezTo>
                    <a:pt x="7274" y="14398"/>
                    <a:pt x="8332" y="14727"/>
                    <a:pt x="9470" y="14727"/>
                  </a:cubicBezTo>
                  <a:cubicBezTo>
                    <a:pt x="13175" y="14727"/>
                    <a:pt x="15201" y="11706"/>
                    <a:pt x="15201" y="9086"/>
                  </a:cubicBezTo>
                  <a:cubicBezTo>
                    <a:pt x="15201" y="9000"/>
                    <a:pt x="15199" y="8915"/>
                    <a:pt x="15195" y="8830"/>
                  </a:cubicBezTo>
                  <a:cubicBezTo>
                    <a:pt x="15588" y="8550"/>
                    <a:pt x="15930" y="8201"/>
                    <a:pt x="16200" y="7804"/>
                  </a:cubicBezTo>
                  <a:cubicBezTo>
                    <a:pt x="15839" y="7961"/>
                    <a:pt x="15451" y="8067"/>
                    <a:pt x="15043" y="8115"/>
                  </a:cubicBezTo>
                  <a:cubicBezTo>
                    <a:pt x="15459" y="7870"/>
                    <a:pt x="15778" y="7482"/>
                    <a:pt x="15929" y="7018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58" name="Shape"/>
            <p:cNvSpPr/>
            <p:nvPr/>
          </p:nvSpPr>
          <p:spPr>
            <a:xfrm>
              <a:off x="0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76" y="8468"/>
                  </a:moveTo>
                  <a:cubicBezTo>
                    <a:pt x="11776" y="8071"/>
                    <a:pt x="11817" y="7858"/>
                    <a:pt x="12428" y="7858"/>
                  </a:cubicBezTo>
                  <a:lnTo>
                    <a:pt x="13244" y="7858"/>
                  </a:lnTo>
                  <a:lnTo>
                    <a:pt x="13244" y="6381"/>
                  </a:lnTo>
                  <a:lnTo>
                    <a:pt x="11938" y="6381"/>
                  </a:lnTo>
                  <a:cubicBezTo>
                    <a:pt x="10369" y="6381"/>
                    <a:pt x="9816" y="7120"/>
                    <a:pt x="9816" y="8363"/>
                  </a:cubicBezTo>
                  <a:lnTo>
                    <a:pt x="9816" y="9322"/>
                  </a:lnTo>
                  <a:lnTo>
                    <a:pt x="8837" y="9322"/>
                  </a:lnTo>
                  <a:lnTo>
                    <a:pt x="8837" y="10800"/>
                  </a:lnTo>
                  <a:lnTo>
                    <a:pt x="9816" y="10800"/>
                  </a:lnTo>
                  <a:lnTo>
                    <a:pt x="9816" y="15219"/>
                  </a:lnTo>
                  <a:lnTo>
                    <a:pt x="11774" y="15219"/>
                  </a:lnTo>
                  <a:lnTo>
                    <a:pt x="11774" y="10800"/>
                  </a:lnTo>
                  <a:lnTo>
                    <a:pt x="13081" y="10800"/>
                  </a:lnTo>
                  <a:lnTo>
                    <a:pt x="13254" y="9322"/>
                  </a:lnTo>
                  <a:lnTo>
                    <a:pt x="11774" y="9322"/>
                  </a:lnTo>
                  <a:cubicBezTo>
                    <a:pt x="11774" y="9322"/>
                    <a:pt x="11776" y="8468"/>
                    <a:pt x="11776" y="8468"/>
                  </a:cubicBezTo>
                  <a:close/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59" name="Shape"/>
            <p:cNvSpPr/>
            <p:nvPr/>
          </p:nvSpPr>
          <p:spPr>
            <a:xfrm>
              <a:off x="948267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moveTo>
                    <a:pt x="10672" y="6382"/>
                  </a:moveTo>
                  <a:cubicBezTo>
                    <a:pt x="10464" y="6409"/>
                    <a:pt x="10255" y="6435"/>
                    <a:pt x="10045" y="6460"/>
                  </a:cubicBezTo>
                  <a:cubicBezTo>
                    <a:pt x="9652" y="6558"/>
                    <a:pt x="9223" y="6650"/>
                    <a:pt x="8905" y="6836"/>
                  </a:cubicBezTo>
                  <a:cubicBezTo>
                    <a:pt x="8055" y="7333"/>
                    <a:pt x="7467" y="7913"/>
                    <a:pt x="7073" y="8856"/>
                  </a:cubicBezTo>
                  <a:cubicBezTo>
                    <a:pt x="7009" y="9009"/>
                    <a:pt x="7007" y="9157"/>
                    <a:pt x="6960" y="9326"/>
                  </a:cubicBezTo>
                  <a:cubicBezTo>
                    <a:pt x="6658" y="10425"/>
                    <a:pt x="7194" y="11563"/>
                    <a:pt x="7844" y="11956"/>
                  </a:cubicBezTo>
                  <a:cubicBezTo>
                    <a:pt x="7969" y="12032"/>
                    <a:pt x="8254" y="12166"/>
                    <a:pt x="8358" y="11987"/>
                  </a:cubicBezTo>
                  <a:cubicBezTo>
                    <a:pt x="8416" y="11889"/>
                    <a:pt x="8403" y="11758"/>
                    <a:pt x="8439" y="11643"/>
                  </a:cubicBezTo>
                  <a:cubicBezTo>
                    <a:pt x="8462" y="11568"/>
                    <a:pt x="8536" y="11425"/>
                    <a:pt x="8519" y="11330"/>
                  </a:cubicBezTo>
                  <a:cubicBezTo>
                    <a:pt x="8490" y="11170"/>
                    <a:pt x="8318" y="11068"/>
                    <a:pt x="8246" y="10939"/>
                  </a:cubicBezTo>
                  <a:cubicBezTo>
                    <a:pt x="8099" y="10677"/>
                    <a:pt x="8092" y="10444"/>
                    <a:pt x="8020" y="10093"/>
                  </a:cubicBezTo>
                  <a:cubicBezTo>
                    <a:pt x="8026" y="10046"/>
                    <a:pt x="8031" y="9999"/>
                    <a:pt x="8037" y="9952"/>
                  </a:cubicBezTo>
                  <a:cubicBezTo>
                    <a:pt x="8058" y="9559"/>
                    <a:pt x="8124" y="9276"/>
                    <a:pt x="8246" y="8997"/>
                  </a:cubicBezTo>
                  <a:cubicBezTo>
                    <a:pt x="8601" y="8177"/>
                    <a:pt x="9172" y="7720"/>
                    <a:pt x="10094" y="7447"/>
                  </a:cubicBezTo>
                  <a:cubicBezTo>
                    <a:pt x="10300" y="7386"/>
                    <a:pt x="10882" y="7288"/>
                    <a:pt x="11187" y="7353"/>
                  </a:cubicBezTo>
                  <a:cubicBezTo>
                    <a:pt x="11369" y="7385"/>
                    <a:pt x="11551" y="7415"/>
                    <a:pt x="11733" y="7447"/>
                  </a:cubicBezTo>
                  <a:cubicBezTo>
                    <a:pt x="12393" y="7655"/>
                    <a:pt x="12874" y="8038"/>
                    <a:pt x="13131" y="8637"/>
                  </a:cubicBezTo>
                  <a:cubicBezTo>
                    <a:pt x="13292" y="9010"/>
                    <a:pt x="13339" y="9724"/>
                    <a:pt x="13227" y="10203"/>
                  </a:cubicBezTo>
                  <a:cubicBezTo>
                    <a:pt x="13174" y="10429"/>
                    <a:pt x="13183" y="10624"/>
                    <a:pt x="13115" y="10829"/>
                  </a:cubicBezTo>
                  <a:cubicBezTo>
                    <a:pt x="12865" y="11589"/>
                    <a:pt x="12498" y="12293"/>
                    <a:pt x="11668" y="12488"/>
                  </a:cubicBezTo>
                  <a:cubicBezTo>
                    <a:pt x="11121" y="12618"/>
                    <a:pt x="10711" y="12284"/>
                    <a:pt x="10576" y="11941"/>
                  </a:cubicBezTo>
                  <a:cubicBezTo>
                    <a:pt x="10538" y="11846"/>
                    <a:pt x="10474" y="11677"/>
                    <a:pt x="10512" y="11518"/>
                  </a:cubicBezTo>
                  <a:cubicBezTo>
                    <a:pt x="10656" y="10901"/>
                    <a:pt x="10865" y="10349"/>
                    <a:pt x="11026" y="9733"/>
                  </a:cubicBezTo>
                  <a:cubicBezTo>
                    <a:pt x="11179" y="9146"/>
                    <a:pt x="10888" y="8683"/>
                    <a:pt x="10431" y="8575"/>
                  </a:cubicBezTo>
                  <a:cubicBezTo>
                    <a:pt x="9863" y="8439"/>
                    <a:pt x="9424" y="8966"/>
                    <a:pt x="9274" y="9310"/>
                  </a:cubicBezTo>
                  <a:cubicBezTo>
                    <a:pt x="9155" y="9584"/>
                    <a:pt x="9083" y="10089"/>
                    <a:pt x="9177" y="10453"/>
                  </a:cubicBezTo>
                  <a:cubicBezTo>
                    <a:pt x="9207" y="10569"/>
                    <a:pt x="9347" y="10878"/>
                    <a:pt x="9322" y="10986"/>
                  </a:cubicBezTo>
                  <a:cubicBezTo>
                    <a:pt x="9213" y="11462"/>
                    <a:pt x="9088" y="11974"/>
                    <a:pt x="8953" y="12442"/>
                  </a:cubicBezTo>
                  <a:cubicBezTo>
                    <a:pt x="8812" y="12929"/>
                    <a:pt x="8736" y="13427"/>
                    <a:pt x="8599" y="13898"/>
                  </a:cubicBezTo>
                  <a:cubicBezTo>
                    <a:pt x="8536" y="14114"/>
                    <a:pt x="8539" y="14346"/>
                    <a:pt x="8487" y="14571"/>
                  </a:cubicBezTo>
                  <a:lnTo>
                    <a:pt x="8487" y="14900"/>
                  </a:lnTo>
                  <a:cubicBezTo>
                    <a:pt x="8440" y="15108"/>
                    <a:pt x="8475" y="15478"/>
                    <a:pt x="8519" y="15683"/>
                  </a:cubicBezTo>
                  <a:cubicBezTo>
                    <a:pt x="8547" y="15815"/>
                    <a:pt x="8502" y="15978"/>
                    <a:pt x="8567" y="16074"/>
                  </a:cubicBezTo>
                  <a:cubicBezTo>
                    <a:pt x="8568" y="16144"/>
                    <a:pt x="8577" y="16160"/>
                    <a:pt x="8599" y="16200"/>
                  </a:cubicBezTo>
                  <a:cubicBezTo>
                    <a:pt x="8800" y="16194"/>
                    <a:pt x="9078" y="15665"/>
                    <a:pt x="9177" y="15511"/>
                  </a:cubicBezTo>
                  <a:cubicBezTo>
                    <a:pt x="9369" y="15216"/>
                    <a:pt x="9546" y="14901"/>
                    <a:pt x="9692" y="14556"/>
                  </a:cubicBezTo>
                  <a:cubicBezTo>
                    <a:pt x="9823" y="14245"/>
                    <a:pt x="9844" y="13901"/>
                    <a:pt x="9949" y="13569"/>
                  </a:cubicBezTo>
                  <a:cubicBezTo>
                    <a:pt x="10025" y="13329"/>
                    <a:pt x="10133" y="13049"/>
                    <a:pt x="10158" y="12786"/>
                  </a:cubicBezTo>
                  <a:lnTo>
                    <a:pt x="10174" y="12786"/>
                  </a:lnTo>
                  <a:cubicBezTo>
                    <a:pt x="10216" y="12930"/>
                    <a:pt x="10367" y="13035"/>
                    <a:pt x="10480" y="13115"/>
                  </a:cubicBezTo>
                  <a:cubicBezTo>
                    <a:pt x="10833" y="13367"/>
                    <a:pt x="11441" y="13600"/>
                    <a:pt x="12102" y="13444"/>
                  </a:cubicBezTo>
                  <a:cubicBezTo>
                    <a:pt x="12850" y="13267"/>
                    <a:pt x="13446" y="12916"/>
                    <a:pt x="13838" y="12394"/>
                  </a:cubicBezTo>
                  <a:cubicBezTo>
                    <a:pt x="14127" y="12011"/>
                    <a:pt x="14345" y="11567"/>
                    <a:pt x="14513" y="11064"/>
                  </a:cubicBezTo>
                  <a:cubicBezTo>
                    <a:pt x="14596" y="10817"/>
                    <a:pt x="14613" y="10543"/>
                    <a:pt x="14674" y="10281"/>
                  </a:cubicBezTo>
                  <a:cubicBezTo>
                    <a:pt x="14827" y="9624"/>
                    <a:pt x="14623" y="8833"/>
                    <a:pt x="14433" y="8402"/>
                  </a:cubicBezTo>
                  <a:cubicBezTo>
                    <a:pt x="13856" y="7098"/>
                    <a:pt x="12630" y="6354"/>
                    <a:pt x="10672" y="6382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60" name="Shape"/>
            <p:cNvSpPr/>
            <p:nvPr/>
          </p:nvSpPr>
          <p:spPr>
            <a:xfrm>
              <a:off x="1422400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725" y="7359"/>
                  </a:moveTo>
                  <a:lnTo>
                    <a:pt x="13743" y="7359"/>
                  </a:lnTo>
                  <a:lnTo>
                    <a:pt x="13743" y="8833"/>
                  </a:lnTo>
                  <a:lnTo>
                    <a:pt x="12265" y="8833"/>
                  </a:lnTo>
                  <a:lnTo>
                    <a:pt x="12265" y="9816"/>
                  </a:lnTo>
                  <a:lnTo>
                    <a:pt x="13743" y="9816"/>
                  </a:lnTo>
                  <a:lnTo>
                    <a:pt x="13743" y="11283"/>
                  </a:lnTo>
                  <a:lnTo>
                    <a:pt x="14725" y="11283"/>
                  </a:lnTo>
                  <a:lnTo>
                    <a:pt x="14725" y="9816"/>
                  </a:lnTo>
                  <a:lnTo>
                    <a:pt x="16205" y="9816"/>
                  </a:lnTo>
                  <a:lnTo>
                    <a:pt x="16205" y="8833"/>
                  </a:lnTo>
                  <a:lnTo>
                    <a:pt x="14725" y="8833"/>
                  </a:lnTo>
                  <a:cubicBezTo>
                    <a:pt x="14725" y="8833"/>
                    <a:pt x="14725" y="7359"/>
                    <a:pt x="14725" y="7359"/>
                  </a:cubicBezTo>
                  <a:close/>
                  <a:moveTo>
                    <a:pt x="9321" y="13946"/>
                  </a:moveTo>
                  <a:cubicBezTo>
                    <a:pt x="8620" y="13946"/>
                    <a:pt x="8071" y="13495"/>
                    <a:pt x="8071" y="12919"/>
                  </a:cubicBezTo>
                  <a:cubicBezTo>
                    <a:pt x="8071" y="12392"/>
                    <a:pt x="8713" y="11929"/>
                    <a:pt x="9446" y="11929"/>
                  </a:cubicBezTo>
                  <a:lnTo>
                    <a:pt x="9446" y="11723"/>
                  </a:lnTo>
                  <a:lnTo>
                    <a:pt x="9447" y="11723"/>
                  </a:lnTo>
                  <a:lnTo>
                    <a:pt x="9465" y="11929"/>
                  </a:lnTo>
                  <a:cubicBezTo>
                    <a:pt x="9624" y="11930"/>
                    <a:pt x="9777" y="11954"/>
                    <a:pt x="9922" y="12000"/>
                  </a:cubicBezTo>
                  <a:lnTo>
                    <a:pt x="10067" y="12104"/>
                  </a:lnTo>
                  <a:cubicBezTo>
                    <a:pt x="10440" y="12371"/>
                    <a:pt x="10637" y="12521"/>
                    <a:pt x="10695" y="12764"/>
                  </a:cubicBezTo>
                  <a:cubicBezTo>
                    <a:pt x="10710" y="12827"/>
                    <a:pt x="10717" y="12891"/>
                    <a:pt x="10717" y="12954"/>
                  </a:cubicBezTo>
                  <a:cubicBezTo>
                    <a:pt x="10717" y="13612"/>
                    <a:pt x="10247" y="13946"/>
                    <a:pt x="9321" y="13946"/>
                  </a:cubicBezTo>
                  <a:moveTo>
                    <a:pt x="8542" y="8739"/>
                  </a:moveTo>
                  <a:cubicBezTo>
                    <a:pt x="8495" y="8362"/>
                    <a:pt x="8574" y="8014"/>
                    <a:pt x="8754" y="7806"/>
                  </a:cubicBezTo>
                  <a:cubicBezTo>
                    <a:pt x="8864" y="7680"/>
                    <a:pt x="9006" y="7613"/>
                    <a:pt x="9164" y="7613"/>
                  </a:cubicBezTo>
                  <a:lnTo>
                    <a:pt x="9164" y="7409"/>
                  </a:lnTo>
                  <a:lnTo>
                    <a:pt x="9182" y="7613"/>
                  </a:lnTo>
                  <a:cubicBezTo>
                    <a:pt x="9653" y="7628"/>
                    <a:pt x="10105" y="8185"/>
                    <a:pt x="10189" y="8855"/>
                  </a:cubicBezTo>
                  <a:cubicBezTo>
                    <a:pt x="10237" y="9239"/>
                    <a:pt x="10155" y="9596"/>
                    <a:pt x="9970" y="9809"/>
                  </a:cubicBezTo>
                  <a:cubicBezTo>
                    <a:pt x="9860" y="9935"/>
                    <a:pt x="9722" y="10002"/>
                    <a:pt x="9550" y="10001"/>
                  </a:cubicBezTo>
                  <a:lnTo>
                    <a:pt x="9549" y="10001"/>
                  </a:lnTo>
                  <a:cubicBezTo>
                    <a:pt x="9087" y="9988"/>
                    <a:pt x="8626" y="9409"/>
                    <a:pt x="8542" y="8739"/>
                  </a:cubicBezTo>
                  <a:moveTo>
                    <a:pt x="10838" y="11196"/>
                  </a:moveTo>
                  <a:cubicBezTo>
                    <a:pt x="10586" y="11009"/>
                    <a:pt x="10351" y="10732"/>
                    <a:pt x="10342" y="10646"/>
                  </a:cubicBezTo>
                  <a:cubicBezTo>
                    <a:pt x="10342" y="10499"/>
                    <a:pt x="10342" y="10431"/>
                    <a:pt x="10689" y="10148"/>
                  </a:cubicBezTo>
                  <a:cubicBezTo>
                    <a:pt x="11138" y="9780"/>
                    <a:pt x="11386" y="9295"/>
                    <a:pt x="11386" y="8784"/>
                  </a:cubicBezTo>
                  <a:cubicBezTo>
                    <a:pt x="11386" y="8342"/>
                    <a:pt x="11262" y="7947"/>
                    <a:pt x="11050" y="7659"/>
                  </a:cubicBezTo>
                  <a:lnTo>
                    <a:pt x="11238" y="7659"/>
                  </a:lnTo>
                  <a:lnTo>
                    <a:pt x="12276" y="6873"/>
                  </a:lnTo>
                  <a:lnTo>
                    <a:pt x="9463" y="6873"/>
                  </a:lnTo>
                  <a:cubicBezTo>
                    <a:pt x="8335" y="6873"/>
                    <a:pt x="7345" y="7759"/>
                    <a:pt x="7345" y="8769"/>
                  </a:cubicBezTo>
                  <a:cubicBezTo>
                    <a:pt x="7345" y="9812"/>
                    <a:pt x="8109" y="10605"/>
                    <a:pt x="9137" y="10648"/>
                  </a:cubicBezTo>
                  <a:cubicBezTo>
                    <a:pt x="9121" y="10722"/>
                    <a:pt x="9113" y="10795"/>
                    <a:pt x="9113" y="10868"/>
                  </a:cubicBezTo>
                  <a:cubicBezTo>
                    <a:pt x="9113" y="11018"/>
                    <a:pt x="9147" y="11162"/>
                    <a:pt x="9216" y="11300"/>
                  </a:cubicBezTo>
                  <a:cubicBezTo>
                    <a:pt x="7943" y="11309"/>
                    <a:pt x="6870" y="12161"/>
                    <a:pt x="6870" y="13167"/>
                  </a:cubicBezTo>
                  <a:cubicBezTo>
                    <a:pt x="6870" y="14071"/>
                    <a:pt x="7903" y="14727"/>
                    <a:pt x="9325" y="14727"/>
                  </a:cubicBezTo>
                  <a:cubicBezTo>
                    <a:pt x="10861" y="14727"/>
                    <a:pt x="11690" y="13766"/>
                    <a:pt x="11690" y="12860"/>
                  </a:cubicBezTo>
                  <a:cubicBezTo>
                    <a:pt x="11690" y="12108"/>
                    <a:pt x="11459" y="11656"/>
                    <a:pt x="10838" y="11196"/>
                  </a:cubicBezTo>
                  <a:moveTo>
                    <a:pt x="10800" y="20618"/>
                  </a:move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8"/>
                    <a:pt x="5378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361" name="Line"/>
            <p:cNvSpPr/>
            <p:nvPr/>
          </p:nvSpPr>
          <p:spPr>
            <a:xfrm>
              <a:off x="1916369" y="127000"/>
              <a:ext cx="699236" cy="0"/>
            </a:xfrm>
            <a:prstGeom prst="line">
              <a:avLst/>
            </a:prstGeom>
            <a:noFill/>
            <a:ln w="12700" cap="flat">
              <a:solidFill>
                <a:srgbClr val="DCE0E6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sp>
        <p:nvSpPr>
          <p:cNvPr id="36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7" name="Creative concept series v1">
            <a:extLst>
              <a:ext uri="{FF2B5EF4-FFF2-40B4-BE49-F238E27FC236}">
                <a16:creationId xmlns:a16="http://schemas.microsoft.com/office/drawing/2014/main" id="{0D5B74C9-A426-44AA-A4C1-B2644D2EED62}"/>
              </a:ext>
            </a:extLst>
          </p:cNvPr>
          <p:cNvSpPr txBox="1"/>
          <p:nvPr userDrawn="1"/>
        </p:nvSpPr>
        <p:spPr>
          <a:xfrm>
            <a:off x="4032468" y="1966360"/>
            <a:ext cx="4799112" cy="3311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lvl1pPr>
          </a:lstStyle>
          <a:p>
            <a:r>
              <a:rPr dirty="0">
                <a:latin typeface="Roboto Light" pitchFamily="2" charset="0"/>
                <a:ea typeface="Roboto Light" pitchFamily="2" charset="0"/>
              </a:rPr>
              <a:t>Creative concept series v1</a:t>
            </a:r>
          </a:p>
        </p:txBody>
      </p:sp>
      <p:pic>
        <p:nvPicPr>
          <p:cNvPr id="18" name="capitan logo_black.png" descr="capitan logo_black.png">
            <a:extLst>
              <a:ext uri="{FF2B5EF4-FFF2-40B4-BE49-F238E27FC236}">
                <a16:creationId xmlns:a16="http://schemas.microsoft.com/office/drawing/2014/main" id="{EB1B681E-258D-4BCE-9E6A-529CF8999CC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/>
          </a:blip>
          <a:stretch>
            <a:fillRect/>
          </a:stretch>
        </p:blipFill>
        <p:spPr>
          <a:xfrm>
            <a:off x="2153576" y="1782762"/>
            <a:ext cx="1524001" cy="621197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9" name="Group">
            <a:extLst>
              <a:ext uri="{FF2B5EF4-FFF2-40B4-BE49-F238E27FC236}">
                <a16:creationId xmlns:a16="http://schemas.microsoft.com/office/drawing/2014/main" id="{5929605D-4AB0-4BBB-B4E9-9A3AFE7B747F}"/>
              </a:ext>
            </a:extLst>
          </p:cNvPr>
          <p:cNvGrpSpPr/>
          <p:nvPr userDrawn="1"/>
        </p:nvGrpSpPr>
        <p:grpSpPr>
          <a:xfrm>
            <a:off x="1270000" y="11683669"/>
            <a:ext cx="2129815" cy="331116"/>
            <a:chOff x="0" y="0"/>
            <a:chExt cx="2129814" cy="331115"/>
          </a:xfrm>
        </p:grpSpPr>
        <p:sp>
          <p:nvSpPr>
            <p:cNvPr id="20" name="Next Slide">
              <a:extLst>
                <a:ext uri="{FF2B5EF4-FFF2-40B4-BE49-F238E27FC236}">
                  <a16:creationId xmlns:a16="http://schemas.microsoft.com/office/drawing/2014/main" id="{946CD255-1672-4B62-B3C8-02958DCB857C}"/>
                </a:ext>
              </a:extLst>
            </p:cNvPr>
            <p:cNvSpPr txBox="1"/>
            <p:nvPr/>
          </p:nvSpPr>
          <p:spPr>
            <a:xfrm>
              <a:off x="885646" y="0"/>
              <a:ext cx="1244168" cy="3311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>
                <a:lnSpc>
                  <a:spcPct val="150000"/>
                </a:lnSpc>
                <a:defRPr sz="1600" b="0">
                  <a:solidFill>
                    <a:srgbClr val="677180"/>
                  </a:solidFill>
                  <a:latin typeface="Aileron Light"/>
                  <a:ea typeface="Aileron Light"/>
                  <a:cs typeface="Aileron Light"/>
                  <a:sym typeface="Aileron Light"/>
                </a:defRPr>
              </a:lvl1pPr>
            </a:lstStyle>
            <a:p>
              <a:r>
                <a:rPr dirty="0">
                  <a:latin typeface="Roboto Light" pitchFamily="2" charset="0"/>
                  <a:ea typeface="Roboto Light" pitchFamily="2" charset="0"/>
                </a:rPr>
                <a:t>Next Slide</a:t>
              </a:r>
            </a:p>
          </p:txBody>
        </p:sp>
        <p:sp>
          <p:nvSpPr>
            <p:cNvPr id="22" name="Line">
              <a:extLst>
                <a:ext uri="{FF2B5EF4-FFF2-40B4-BE49-F238E27FC236}">
                  <a16:creationId xmlns:a16="http://schemas.microsoft.com/office/drawing/2014/main" id="{EBFBBB94-371C-4B6E-BE10-3299BABDD20B}"/>
                </a:ext>
              </a:extLst>
            </p:cNvPr>
            <p:cNvSpPr/>
            <p:nvPr/>
          </p:nvSpPr>
          <p:spPr>
            <a:xfrm>
              <a:off x="0" y="127000"/>
              <a:ext cx="704850" cy="0"/>
            </a:xfrm>
            <a:prstGeom prst="line">
              <a:avLst/>
            </a:prstGeom>
            <a:noFill/>
            <a:ln w="12700" cap="flat">
              <a:solidFill>
                <a:srgbClr val="DCE0E6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</p:spTree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ockUp 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16295880" y="3396416"/>
            <a:ext cx="6818018" cy="5041901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</p:spPr>
        <p:txBody>
          <a:bodyPr/>
          <a:lstStyle>
            <a:lvl1pPr algn="l">
              <a:defRPr sz="2400"/>
            </a:lvl1pPr>
          </a:lstStyle>
          <a:p>
            <a:r>
              <a:rPr lang="en-US"/>
              <a:t>Drag To Upload Image</a:t>
            </a:r>
          </a:p>
        </p:txBody>
      </p:sp>
      <p:pic>
        <p:nvPicPr>
          <p:cNvPr id="371" name="image3.png" descr="image3.png"/>
          <p:cNvPicPr>
            <a:picLocks noChangeAspect="1"/>
          </p:cNvPicPr>
          <p:nvPr/>
        </p:nvPicPr>
        <p:blipFill>
          <a:blip r:embed="rId2">
            <a:extLst/>
          </a:blip>
          <a:srcRect l="996" r="22948"/>
          <a:stretch>
            <a:fillRect/>
          </a:stretch>
        </p:blipFill>
        <p:spPr>
          <a:xfrm>
            <a:off x="15760303" y="2820444"/>
            <a:ext cx="7353697" cy="886322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ock Up 0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379" name="image4.png" descr="image4.png"/>
          <p:cNvPicPr>
            <a:picLocks noChangeAspect="1"/>
          </p:cNvPicPr>
          <p:nvPr/>
        </p:nvPicPr>
        <p:blipFill>
          <a:blip r:embed="rId2">
            <a:extLst/>
          </a:blip>
          <a:srcRect l="4626" r="4626" b="18343"/>
          <a:stretch>
            <a:fillRect/>
          </a:stretch>
        </p:blipFill>
        <p:spPr>
          <a:xfrm>
            <a:off x="9976318" y="3047669"/>
            <a:ext cx="7671126" cy="9400581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10524926" y="4019615"/>
            <a:ext cx="6573981" cy="8428635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</p:spPr>
        <p:txBody>
          <a:bodyPr/>
          <a:lstStyle>
            <a:lvl1pPr algn="l">
              <a:defRPr sz="2400"/>
            </a:lvl1pPr>
          </a:lstStyle>
          <a:p>
            <a:r>
              <a:rPr lang="en-US"/>
              <a:t>Drag To Upload Image</a:t>
            </a:r>
          </a:p>
        </p:txBody>
      </p:sp>
    </p:spTree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 White B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Rectangle"/>
          <p:cNvSpPr/>
          <p:nvPr/>
        </p:nvSpPr>
        <p:spPr>
          <a:xfrm>
            <a:off x="1270000" y="1267750"/>
            <a:ext cx="21844000" cy="11180500"/>
          </a:xfrm>
          <a:prstGeom prst="rect">
            <a:avLst/>
          </a:prstGeom>
          <a:solidFill>
            <a:srgbClr val="F6F9FF"/>
          </a:solidFill>
          <a:ln w="12700">
            <a:miter lim="400000"/>
          </a:ln>
          <a:effectLst>
            <a:outerShdw blurRad="254000" dist="25400" dir="2700000" rotWithShape="0">
              <a:srgbClr val="1F2125">
                <a:alpha val="15000"/>
              </a:srgbClr>
            </a:outerShdw>
          </a:effectLst>
        </p:spPr>
        <p:txBody>
          <a:bodyPr lIns="0" tIns="0" rIns="0" bIns="0" anchor="ctr"/>
          <a:lstStyle/>
          <a:p>
            <a:pPr>
              <a:defRPr sz="3200" b="0">
                <a:solidFill>
                  <a:srgbClr val="E8ECF2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8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24384000" cy="13716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</p:spPr>
        <p:txBody>
          <a:bodyPr/>
          <a:lstStyle>
            <a:lvl1pPr algn="l">
              <a:defRPr sz="2400"/>
            </a:lvl1pPr>
          </a:lstStyle>
          <a:p>
            <a:r>
              <a:rPr lang="en-US"/>
              <a:t>Drag To Upload Image</a:t>
            </a:r>
          </a:p>
        </p:txBody>
      </p:sp>
    </p:spTree>
    <p:extLst>
      <p:ext uri="{BB962C8B-B14F-4D97-AF65-F5344CB8AC3E}">
        <p14:creationId xmlns:p14="http://schemas.microsoft.com/office/powerpoint/2010/main" val="2489279018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"/>
          <p:cNvSpPr/>
          <p:nvPr userDrawn="1"/>
        </p:nvSpPr>
        <p:spPr>
          <a:xfrm>
            <a:off x="1270000" y="1267750"/>
            <a:ext cx="21844000" cy="11180500"/>
          </a:xfrm>
          <a:prstGeom prst="rect">
            <a:avLst/>
          </a:prstGeom>
          <a:solidFill>
            <a:srgbClr val="F6F9FF"/>
          </a:solidFill>
          <a:ln w="12700">
            <a:miter lim="400000"/>
          </a:ln>
          <a:effectLst>
            <a:outerShdw blurRad="254000" dist="25400" dir="2700000" rotWithShape="0">
              <a:srgbClr val="1F2125">
                <a:alpha val="15000"/>
              </a:srgbClr>
            </a:outerShdw>
          </a:effectLst>
        </p:spPr>
        <p:txBody>
          <a:bodyPr lIns="0" tIns="0" rIns="0" bIns="0" anchor="ctr"/>
          <a:lstStyle/>
          <a:p>
            <a:pPr>
              <a:defRPr sz="3200" b="0">
                <a:solidFill>
                  <a:srgbClr val="E8ECF2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1270000" y="1270000"/>
            <a:ext cx="21844000" cy="11176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</p:spPr>
        <p:txBody>
          <a:bodyPr/>
          <a:lstStyle>
            <a:lvl1pPr algn="l">
              <a:defRPr sz="2400"/>
            </a:lvl1pPr>
          </a:lstStyle>
          <a:p>
            <a:r>
              <a:rPr lang="en-US"/>
              <a:t>Drag To Upload Image</a:t>
            </a:r>
          </a:p>
        </p:txBody>
      </p:sp>
    </p:spTree>
    <p:extLst>
      <p:ext uri="{BB962C8B-B14F-4D97-AF65-F5344CB8AC3E}">
        <p14:creationId xmlns:p14="http://schemas.microsoft.com/office/powerpoint/2010/main" val="2158441231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1270000" y="1270000"/>
            <a:ext cx="21844000" cy="11176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</p:spPr>
        <p:txBody>
          <a:bodyPr/>
          <a:lstStyle>
            <a:lvl1pPr algn="l">
              <a:defRPr sz="2400"/>
            </a:lvl1pPr>
          </a:lstStyle>
          <a:p>
            <a:r>
              <a:rPr lang="en-US"/>
              <a:t>Drag To Upload Image</a:t>
            </a:r>
          </a:p>
        </p:txBody>
      </p:sp>
    </p:spTree>
    <p:extLst>
      <p:ext uri="{BB962C8B-B14F-4D97-AF65-F5344CB8AC3E}">
        <p14:creationId xmlns:p14="http://schemas.microsoft.com/office/powerpoint/2010/main" val="2168035644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>
            <a:spLocks noGrp="1"/>
          </p:cNvSpPr>
          <p:nvPr>
            <p:ph type="pic" sz="quarter" idx="10" hasCustomPrompt="1"/>
          </p:nvPr>
        </p:nvSpPr>
        <p:spPr>
          <a:xfrm>
            <a:off x="11277940" y="-4809088"/>
            <a:ext cx="14058393" cy="14058889"/>
          </a:xfrm>
          <a:custGeom>
            <a:avLst/>
            <a:gdLst>
              <a:gd name="connsiteX0" fmla="*/ 7029455 w 14058393"/>
              <a:gd name="connsiteY0" fmla="*/ 0 h 14058889"/>
              <a:gd name="connsiteX1" fmla="*/ 9863837 w 14058393"/>
              <a:gd name="connsiteY1" fmla="*/ 1168970 h 14058889"/>
              <a:gd name="connsiteX2" fmla="*/ 12889881 w 14058393"/>
              <a:gd name="connsiteY2" fmla="*/ 4194886 h 14058889"/>
              <a:gd name="connsiteX3" fmla="*/ 14054343 w 14058393"/>
              <a:gd name="connsiteY3" fmla="*/ 6836836 h 14058889"/>
              <a:gd name="connsiteX4" fmla="*/ 14058393 w 14058393"/>
              <a:gd name="connsiteY4" fmla="*/ 7007681 h 14058889"/>
              <a:gd name="connsiteX5" fmla="*/ 14058393 w 14058393"/>
              <a:gd name="connsiteY5" fmla="*/ 7051207 h 14058889"/>
              <a:gd name="connsiteX6" fmla="*/ 14054343 w 14058393"/>
              <a:gd name="connsiteY6" fmla="*/ 7222053 h 14058889"/>
              <a:gd name="connsiteX7" fmla="*/ 12889881 w 14058393"/>
              <a:gd name="connsiteY7" fmla="*/ 9864003 h 14058889"/>
              <a:gd name="connsiteX8" fmla="*/ 9863837 w 14058393"/>
              <a:gd name="connsiteY8" fmla="*/ 12889918 h 14058889"/>
              <a:gd name="connsiteX9" fmla="*/ 7029455 w 14058393"/>
              <a:gd name="connsiteY9" fmla="*/ 14058889 h 14058889"/>
              <a:gd name="connsiteX10" fmla="*/ 4195071 w 14058393"/>
              <a:gd name="connsiteY10" fmla="*/ 12889918 h 14058889"/>
              <a:gd name="connsiteX11" fmla="*/ 1169028 w 14058393"/>
              <a:gd name="connsiteY11" fmla="*/ 9864003 h 14058889"/>
              <a:gd name="connsiteX12" fmla="*/ 1169028 w 14058393"/>
              <a:gd name="connsiteY12" fmla="*/ 4194886 h 14058889"/>
              <a:gd name="connsiteX13" fmla="*/ 4195071 w 14058393"/>
              <a:gd name="connsiteY13" fmla="*/ 1168970 h 14058889"/>
              <a:gd name="connsiteX14" fmla="*/ 7029455 w 14058393"/>
              <a:gd name="connsiteY14" fmla="*/ 0 h 14058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4058393" h="14058889">
                <a:moveTo>
                  <a:pt x="7029455" y="0"/>
                </a:moveTo>
                <a:cubicBezTo>
                  <a:pt x="8057141" y="0"/>
                  <a:pt x="9084829" y="389874"/>
                  <a:pt x="9863837" y="1168970"/>
                </a:cubicBezTo>
                <a:lnTo>
                  <a:pt x="12889881" y="4194886"/>
                </a:lnTo>
                <a:cubicBezTo>
                  <a:pt x="13620523" y="4925594"/>
                  <a:pt x="14008677" y="5874400"/>
                  <a:pt x="14054343" y="6836836"/>
                </a:cubicBezTo>
                <a:lnTo>
                  <a:pt x="14058393" y="7007681"/>
                </a:lnTo>
                <a:lnTo>
                  <a:pt x="14058393" y="7051207"/>
                </a:lnTo>
                <a:lnTo>
                  <a:pt x="14054343" y="7222053"/>
                </a:lnTo>
                <a:cubicBezTo>
                  <a:pt x="14008677" y="8184489"/>
                  <a:pt x="13620523" y="9133295"/>
                  <a:pt x="12889881" y="9864003"/>
                </a:cubicBezTo>
                <a:lnTo>
                  <a:pt x="9863837" y="12889918"/>
                </a:lnTo>
                <a:cubicBezTo>
                  <a:pt x="9084829" y="13669015"/>
                  <a:pt x="8057141" y="14058889"/>
                  <a:pt x="7029455" y="14058889"/>
                </a:cubicBezTo>
                <a:cubicBezTo>
                  <a:pt x="6001767" y="14058889"/>
                  <a:pt x="4974081" y="13669015"/>
                  <a:pt x="4195071" y="12889918"/>
                </a:cubicBezTo>
                <a:lnTo>
                  <a:pt x="1169028" y="9864003"/>
                </a:lnTo>
                <a:cubicBezTo>
                  <a:pt x="-389676" y="8305158"/>
                  <a:pt x="-389676" y="5753730"/>
                  <a:pt x="1169028" y="4194886"/>
                </a:cubicBezTo>
                <a:lnTo>
                  <a:pt x="4195071" y="1168970"/>
                </a:lnTo>
                <a:cubicBezTo>
                  <a:pt x="4974081" y="389874"/>
                  <a:pt x="6001767" y="0"/>
                  <a:pt x="7029455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</p:spPr>
        <p:txBody>
          <a:bodyPr wrap="square">
            <a:noAutofit/>
          </a:bodyPr>
          <a:lstStyle>
            <a:lvl1pPr algn="l">
              <a:defRPr sz="2400"/>
            </a:lvl1pPr>
          </a:lstStyle>
          <a:p>
            <a:r>
              <a:rPr lang="en-US"/>
              <a:t>Drag To Upload Image</a:t>
            </a:r>
          </a:p>
        </p:txBody>
      </p:sp>
    </p:spTree>
    <p:extLst>
      <p:ext uri="{BB962C8B-B14F-4D97-AF65-F5344CB8AC3E}">
        <p14:creationId xmlns:p14="http://schemas.microsoft.com/office/powerpoint/2010/main" val="1913602113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apitan 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5" name="Freeform 4"/>
          <p:cNvSpPr>
            <a:spLocks noGrp="1"/>
          </p:cNvSpPr>
          <p:nvPr>
            <p:ph type="pic" sz="quarter" idx="12" hasCustomPrompt="1"/>
          </p:nvPr>
        </p:nvSpPr>
        <p:spPr>
          <a:xfrm>
            <a:off x="12316287" y="4092108"/>
            <a:ext cx="7620001" cy="5536801"/>
          </a:xfrm>
          <a:custGeom>
            <a:avLst/>
            <a:gdLst>
              <a:gd name="connsiteX0" fmla="*/ 2735792 w 7620001"/>
              <a:gd name="connsiteY0" fmla="*/ 3010656 h 5536801"/>
              <a:gd name="connsiteX1" fmla="*/ 577497 w 7620001"/>
              <a:gd name="connsiteY1" fmla="*/ 5169400 h 5536801"/>
              <a:gd name="connsiteX2" fmla="*/ 692503 w 7620001"/>
              <a:gd name="connsiteY2" fmla="*/ 5190438 h 5536801"/>
              <a:gd name="connsiteX3" fmla="*/ 6927497 w 7620001"/>
              <a:gd name="connsiteY3" fmla="*/ 5190438 h 5536801"/>
              <a:gd name="connsiteX4" fmla="*/ 7042857 w 7620001"/>
              <a:gd name="connsiteY4" fmla="*/ 5169400 h 5536801"/>
              <a:gd name="connsiteX5" fmla="*/ 4884209 w 7620001"/>
              <a:gd name="connsiteY5" fmla="*/ 3010656 h 5536801"/>
              <a:gd name="connsiteX6" fmla="*/ 4289425 w 7620001"/>
              <a:gd name="connsiteY6" fmla="*/ 3605375 h 5536801"/>
              <a:gd name="connsiteX7" fmla="*/ 3810001 w 7620001"/>
              <a:gd name="connsiteY7" fmla="*/ 3804214 h 5536801"/>
              <a:gd name="connsiteX8" fmla="*/ 3330223 w 7620001"/>
              <a:gd name="connsiteY8" fmla="*/ 3605375 h 5536801"/>
              <a:gd name="connsiteX9" fmla="*/ 7267577 w 7620001"/>
              <a:gd name="connsiteY9" fmla="*/ 627673 h 5536801"/>
              <a:gd name="connsiteX10" fmla="*/ 5129037 w 7620001"/>
              <a:gd name="connsiteY10" fmla="*/ 2765892 h 5536801"/>
              <a:gd name="connsiteX11" fmla="*/ 7267577 w 7620001"/>
              <a:gd name="connsiteY11" fmla="*/ 4904111 h 5536801"/>
              <a:gd name="connsiteX12" fmla="*/ 7273573 w 7620001"/>
              <a:gd name="connsiteY12" fmla="*/ 4843818 h 5536801"/>
              <a:gd name="connsiteX13" fmla="*/ 7273573 w 7620001"/>
              <a:gd name="connsiteY13" fmla="*/ 687453 h 5536801"/>
              <a:gd name="connsiteX14" fmla="*/ 7267577 w 7620001"/>
              <a:gd name="connsiteY14" fmla="*/ 627673 h 5536801"/>
              <a:gd name="connsiteX15" fmla="*/ 352425 w 7620001"/>
              <a:gd name="connsiteY15" fmla="*/ 627673 h 5536801"/>
              <a:gd name="connsiteX16" fmla="*/ 346428 w 7620001"/>
              <a:gd name="connsiteY16" fmla="*/ 687453 h 5536801"/>
              <a:gd name="connsiteX17" fmla="*/ 346428 w 7620001"/>
              <a:gd name="connsiteY17" fmla="*/ 4843818 h 5536801"/>
              <a:gd name="connsiteX18" fmla="*/ 352425 w 7620001"/>
              <a:gd name="connsiteY18" fmla="*/ 4904111 h 5536801"/>
              <a:gd name="connsiteX19" fmla="*/ 2490611 w 7620001"/>
              <a:gd name="connsiteY19" fmla="*/ 2765892 h 5536801"/>
              <a:gd name="connsiteX20" fmla="*/ 692503 w 7620001"/>
              <a:gd name="connsiteY20" fmla="*/ 341346 h 5536801"/>
              <a:gd name="connsiteX21" fmla="*/ 577497 w 7620001"/>
              <a:gd name="connsiteY21" fmla="*/ 362384 h 5536801"/>
              <a:gd name="connsiteX22" fmla="*/ 3575051 w 7620001"/>
              <a:gd name="connsiteY22" fmla="*/ 3360355 h 5536801"/>
              <a:gd name="connsiteX23" fmla="*/ 3810001 w 7620001"/>
              <a:gd name="connsiteY23" fmla="*/ 3458106 h 5536801"/>
              <a:gd name="connsiteX24" fmla="*/ 4044598 w 7620001"/>
              <a:gd name="connsiteY24" fmla="*/ 3360355 h 5536801"/>
              <a:gd name="connsiteX25" fmla="*/ 7042857 w 7620001"/>
              <a:gd name="connsiteY25" fmla="*/ 362384 h 5536801"/>
              <a:gd name="connsiteX26" fmla="*/ 6927497 w 7620001"/>
              <a:gd name="connsiteY26" fmla="*/ 341346 h 5536801"/>
              <a:gd name="connsiteX27" fmla="*/ 642714 w 7620001"/>
              <a:gd name="connsiteY27" fmla="*/ 0 h 5536801"/>
              <a:gd name="connsiteX28" fmla="*/ 6977287 w 7620001"/>
              <a:gd name="connsiteY28" fmla="*/ 0 h 5536801"/>
              <a:gd name="connsiteX29" fmla="*/ 7067047 w 7620001"/>
              <a:gd name="connsiteY29" fmla="*/ 9047 h 5536801"/>
              <a:gd name="connsiteX30" fmla="*/ 7620001 w 7620001"/>
              <a:gd name="connsiteY30" fmla="*/ 687453 h 5536801"/>
              <a:gd name="connsiteX31" fmla="*/ 7620001 w 7620001"/>
              <a:gd name="connsiteY31" fmla="*/ 4843818 h 5536801"/>
              <a:gd name="connsiteX32" fmla="*/ 7067047 w 7620001"/>
              <a:gd name="connsiteY32" fmla="*/ 5522716 h 5536801"/>
              <a:gd name="connsiteX33" fmla="*/ 6927507 w 7620001"/>
              <a:gd name="connsiteY33" fmla="*/ 5536801 h 5536801"/>
              <a:gd name="connsiteX34" fmla="*/ 692493 w 7620001"/>
              <a:gd name="connsiteY34" fmla="*/ 5536801 h 5536801"/>
              <a:gd name="connsiteX35" fmla="*/ 552953 w 7620001"/>
              <a:gd name="connsiteY35" fmla="*/ 5522716 h 5536801"/>
              <a:gd name="connsiteX36" fmla="*/ 0 w 7620001"/>
              <a:gd name="connsiteY36" fmla="*/ 4843818 h 5536801"/>
              <a:gd name="connsiteX37" fmla="*/ 0 w 7620001"/>
              <a:gd name="connsiteY37" fmla="*/ 687453 h 5536801"/>
              <a:gd name="connsiteX38" fmla="*/ 552953 w 7620001"/>
              <a:gd name="connsiteY38" fmla="*/ 9047 h 5536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7620001" h="5536801">
                <a:moveTo>
                  <a:pt x="2735792" y="3010656"/>
                </a:moveTo>
                <a:lnTo>
                  <a:pt x="577497" y="5169400"/>
                </a:lnTo>
                <a:cubicBezTo>
                  <a:pt x="613481" y="5182228"/>
                  <a:pt x="651933" y="5190438"/>
                  <a:pt x="692503" y="5190438"/>
                </a:cubicBezTo>
                <a:lnTo>
                  <a:pt x="6927497" y="5190438"/>
                </a:lnTo>
                <a:cubicBezTo>
                  <a:pt x="6968067" y="5190438"/>
                  <a:pt x="7006521" y="5182228"/>
                  <a:pt x="7042857" y="5169400"/>
                </a:cubicBezTo>
                <a:lnTo>
                  <a:pt x="4884209" y="3010656"/>
                </a:lnTo>
                <a:lnTo>
                  <a:pt x="4289425" y="3605375"/>
                </a:lnTo>
                <a:cubicBezTo>
                  <a:pt x="4157134" y="3737763"/>
                  <a:pt x="3983567" y="3804214"/>
                  <a:pt x="3810001" y="3804214"/>
                </a:cubicBezTo>
                <a:cubicBezTo>
                  <a:pt x="3636434" y="3804214"/>
                  <a:pt x="3462867" y="3737763"/>
                  <a:pt x="3330223" y="3605375"/>
                </a:cubicBezTo>
                <a:close/>
                <a:moveTo>
                  <a:pt x="7267577" y="627673"/>
                </a:moveTo>
                <a:lnTo>
                  <a:pt x="5129037" y="2765892"/>
                </a:lnTo>
                <a:lnTo>
                  <a:pt x="7267577" y="4904111"/>
                </a:lnTo>
                <a:cubicBezTo>
                  <a:pt x="7271103" y="4884612"/>
                  <a:pt x="7273573" y="4864600"/>
                  <a:pt x="7273573" y="4843818"/>
                </a:cubicBezTo>
                <a:cubicBezTo>
                  <a:pt x="7273573" y="4843818"/>
                  <a:pt x="7273573" y="687453"/>
                  <a:pt x="7273573" y="687453"/>
                </a:cubicBezTo>
                <a:cubicBezTo>
                  <a:pt x="7273573" y="666928"/>
                  <a:pt x="7271103" y="647172"/>
                  <a:pt x="7267577" y="627673"/>
                </a:cubicBezTo>
                <a:close/>
                <a:moveTo>
                  <a:pt x="352425" y="627673"/>
                </a:moveTo>
                <a:cubicBezTo>
                  <a:pt x="348897" y="647172"/>
                  <a:pt x="346428" y="666928"/>
                  <a:pt x="346428" y="687453"/>
                </a:cubicBezTo>
                <a:lnTo>
                  <a:pt x="346428" y="4843818"/>
                </a:lnTo>
                <a:cubicBezTo>
                  <a:pt x="346428" y="4864600"/>
                  <a:pt x="348897" y="4884612"/>
                  <a:pt x="352425" y="4904111"/>
                </a:cubicBezTo>
                <a:lnTo>
                  <a:pt x="2490611" y="2765892"/>
                </a:lnTo>
                <a:close/>
                <a:moveTo>
                  <a:pt x="692503" y="341346"/>
                </a:moveTo>
                <a:cubicBezTo>
                  <a:pt x="651933" y="341346"/>
                  <a:pt x="613481" y="349556"/>
                  <a:pt x="577497" y="362384"/>
                </a:cubicBezTo>
                <a:lnTo>
                  <a:pt x="3575051" y="3360355"/>
                </a:lnTo>
                <a:cubicBezTo>
                  <a:pt x="3637845" y="3422957"/>
                  <a:pt x="3721453" y="3458106"/>
                  <a:pt x="3810001" y="3458106"/>
                </a:cubicBezTo>
                <a:cubicBezTo>
                  <a:pt x="3898548" y="3458106"/>
                  <a:pt x="3981803" y="3422957"/>
                  <a:pt x="4044598" y="3360355"/>
                </a:cubicBezTo>
                <a:lnTo>
                  <a:pt x="7042857" y="362384"/>
                </a:lnTo>
                <a:cubicBezTo>
                  <a:pt x="7006521" y="349556"/>
                  <a:pt x="6968067" y="341346"/>
                  <a:pt x="6927497" y="341346"/>
                </a:cubicBezTo>
                <a:close/>
                <a:moveTo>
                  <a:pt x="642714" y="0"/>
                </a:moveTo>
                <a:lnTo>
                  <a:pt x="6977287" y="0"/>
                </a:lnTo>
                <a:lnTo>
                  <a:pt x="7067047" y="9047"/>
                </a:lnTo>
                <a:cubicBezTo>
                  <a:pt x="7382587" y="73600"/>
                  <a:pt x="7620001" y="352731"/>
                  <a:pt x="7620001" y="687453"/>
                </a:cubicBezTo>
                <a:lnTo>
                  <a:pt x="7620001" y="4843818"/>
                </a:lnTo>
                <a:cubicBezTo>
                  <a:pt x="7620001" y="5178540"/>
                  <a:pt x="7382587" y="5458064"/>
                  <a:pt x="7067047" y="5522716"/>
                </a:cubicBezTo>
                <a:lnTo>
                  <a:pt x="6927507" y="5536801"/>
                </a:lnTo>
                <a:lnTo>
                  <a:pt x="692493" y="5536801"/>
                </a:lnTo>
                <a:lnTo>
                  <a:pt x="552953" y="5522716"/>
                </a:lnTo>
                <a:cubicBezTo>
                  <a:pt x="237414" y="5458064"/>
                  <a:pt x="0" y="5178540"/>
                  <a:pt x="0" y="4843818"/>
                </a:cubicBezTo>
                <a:lnTo>
                  <a:pt x="0" y="687453"/>
                </a:lnTo>
                <a:cubicBezTo>
                  <a:pt x="0" y="352731"/>
                  <a:pt x="237414" y="73600"/>
                  <a:pt x="552953" y="9047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</p:spPr>
        <p:txBody>
          <a:bodyPr wrap="square">
            <a:noAutofit/>
          </a:bodyPr>
          <a:lstStyle>
            <a:lvl1pPr algn="l">
              <a:defRPr sz="2400"/>
            </a:lvl1pPr>
          </a:lstStyle>
          <a:p>
            <a:r>
              <a:rPr lang="en-US"/>
              <a:t>Drag To Upload Image</a:t>
            </a:r>
          </a:p>
        </p:txBody>
      </p:sp>
    </p:spTree>
    <p:extLst>
      <p:ext uri="{BB962C8B-B14F-4D97-AF65-F5344CB8AC3E}">
        <p14:creationId xmlns:p14="http://schemas.microsoft.com/office/powerpoint/2010/main" val="1463685828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apitan 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5" name="Freeform 4"/>
          <p:cNvSpPr>
            <a:spLocks noGrp="1"/>
          </p:cNvSpPr>
          <p:nvPr>
            <p:ph type="pic" sz="quarter" idx="12" hasCustomPrompt="1"/>
          </p:nvPr>
        </p:nvSpPr>
        <p:spPr>
          <a:xfrm>
            <a:off x="12316287" y="4433382"/>
            <a:ext cx="7620001" cy="4849018"/>
          </a:xfrm>
          <a:custGeom>
            <a:avLst/>
            <a:gdLst>
              <a:gd name="connsiteX0" fmla="*/ 3290359 w 7620001"/>
              <a:gd name="connsiteY0" fmla="*/ 0 h 4849018"/>
              <a:gd name="connsiteX1" fmla="*/ 3463573 w 7620001"/>
              <a:gd name="connsiteY1" fmla="*/ 173083 h 4849018"/>
              <a:gd name="connsiteX2" fmla="*/ 3463573 w 7620001"/>
              <a:gd name="connsiteY2" fmla="*/ 1212479 h 4849018"/>
              <a:gd name="connsiteX3" fmla="*/ 3290359 w 7620001"/>
              <a:gd name="connsiteY3" fmla="*/ 1385562 h 4849018"/>
              <a:gd name="connsiteX4" fmla="*/ 2251428 w 7620001"/>
              <a:gd name="connsiteY4" fmla="*/ 1385562 h 4849018"/>
              <a:gd name="connsiteX5" fmla="*/ 2077861 w 7620001"/>
              <a:gd name="connsiteY5" fmla="*/ 1212479 h 4849018"/>
              <a:gd name="connsiteX6" fmla="*/ 2251428 w 7620001"/>
              <a:gd name="connsiteY6" fmla="*/ 1038947 h 4849018"/>
              <a:gd name="connsiteX7" fmla="*/ 2935111 w 7620001"/>
              <a:gd name="connsiteY7" fmla="*/ 1038947 h 4849018"/>
              <a:gd name="connsiteX8" fmla="*/ 1991431 w 7620001"/>
              <a:gd name="connsiteY8" fmla="*/ 692557 h 4849018"/>
              <a:gd name="connsiteX9" fmla="*/ 346428 w 7620001"/>
              <a:gd name="connsiteY9" fmla="*/ 2338080 h 4849018"/>
              <a:gd name="connsiteX10" fmla="*/ 346428 w 7620001"/>
              <a:gd name="connsiteY10" fmla="*/ 2510939 h 4849018"/>
              <a:gd name="connsiteX11" fmla="*/ 1991431 w 7620001"/>
              <a:gd name="connsiteY11" fmla="*/ 4156462 h 4849018"/>
              <a:gd name="connsiteX12" fmla="*/ 3637139 w 7620001"/>
              <a:gd name="connsiteY12" fmla="*/ 2510939 h 4849018"/>
              <a:gd name="connsiteX13" fmla="*/ 3637139 w 7620001"/>
              <a:gd name="connsiteY13" fmla="*/ 2338080 h 4849018"/>
              <a:gd name="connsiteX14" fmla="*/ 5628569 w 7620001"/>
              <a:gd name="connsiteY14" fmla="*/ 346391 h 4849018"/>
              <a:gd name="connsiteX15" fmla="*/ 7620001 w 7620001"/>
              <a:gd name="connsiteY15" fmla="*/ 2338080 h 4849018"/>
              <a:gd name="connsiteX16" fmla="*/ 7620001 w 7620001"/>
              <a:gd name="connsiteY16" fmla="*/ 2510939 h 4849018"/>
              <a:gd name="connsiteX17" fmla="*/ 5628569 w 7620001"/>
              <a:gd name="connsiteY17" fmla="*/ 4502628 h 4849018"/>
              <a:gd name="connsiteX18" fmla="*/ 4502503 w 7620001"/>
              <a:gd name="connsiteY18" fmla="*/ 4103707 h 4849018"/>
              <a:gd name="connsiteX19" fmla="*/ 4502503 w 7620001"/>
              <a:gd name="connsiteY19" fmla="*/ 4675936 h 4849018"/>
              <a:gd name="connsiteX20" fmla="*/ 4396984 w 7620001"/>
              <a:gd name="connsiteY20" fmla="*/ 4835455 h 4849018"/>
              <a:gd name="connsiteX21" fmla="*/ 4329647 w 7620001"/>
              <a:gd name="connsiteY21" fmla="*/ 4849018 h 4849018"/>
              <a:gd name="connsiteX22" fmla="*/ 4329637 w 7620001"/>
              <a:gd name="connsiteY22" fmla="*/ 4849018 h 4849018"/>
              <a:gd name="connsiteX23" fmla="*/ 4262096 w 7620001"/>
              <a:gd name="connsiteY23" fmla="*/ 4835455 h 4849018"/>
              <a:gd name="connsiteX24" fmla="*/ 4156428 w 7620001"/>
              <a:gd name="connsiteY24" fmla="*/ 4675936 h 4849018"/>
              <a:gd name="connsiteX25" fmla="*/ 4156428 w 7620001"/>
              <a:gd name="connsiteY25" fmla="*/ 3636989 h 4849018"/>
              <a:gd name="connsiteX26" fmla="*/ 4329642 w 7620001"/>
              <a:gd name="connsiteY26" fmla="*/ 3463457 h 4849018"/>
              <a:gd name="connsiteX27" fmla="*/ 5368573 w 7620001"/>
              <a:gd name="connsiteY27" fmla="*/ 3463457 h 4849018"/>
              <a:gd name="connsiteX28" fmla="*/ 5542139 w 7620001"/>
              <a:gd name="connsiteY28" fmla="*/ 3636989 h 4849018"/>
              <a:gd name="connsiteX29" fmla="*/ 5368573 w 7620001"/>
              <a:gd name="connsiteY29" fmla="*/ 3810072 h 4849018"/>
              <a:gd name="connsiteX30" fmla="*/ 4684185 w 7620001"/>
              <a:gd name="connsiteY30" fmla="*/ 3810072 h 4849018"/>
              <a:gd name="connsiteX31" fmla="*/ 5628569 w 7620001"/>
              <a:gd name="connsiteY31" fmla="*/ 4156462 h 4849018"/>
              <a:gd name="connsiteX32" fmla="*/ 7273573 w 7620001"/>
              <a:gd name="connsiteY32" fmla="*/ 2510939 h 4849018"/>
              <a:gd name="connsiteX33" fmla="*/ 7273573 w 7620001"/>
              <a:gd name="connsiteY33" fmla="*/ 2338080 h 4849018"/>
              <a:gd name="connsiteX34" fmla="*/ 5628569 w 7620001"/>
              <a:gd name="connsiteY34" fmla="*/ 692557 h 4849018"/>
              <a:gd name="connsiteX35" fmla="*/ 3982862 w 7620001"/>
              <a:gd name="connsiteY35" fmla="*/ 2338080 h 4849018"/>
              <a:gd name="connsiteX36" fmla="*/ 3982862 w 7620001"/>
              <a:gd name="connsiteY36" fmla="*/ 2510939 h 4849018"/>
              <a:gd name="connsiteX37" fmla="*/ 1991431 w 7620001"/>
              <a:gd name="connsiteY37" fmla="*/ 4502628 h 4849018"/>
              <a:gd name="connsiteX38" fmla="*/ 0 w 7620001"/>
              <a:gd name="connsiteY38" fmla="*/ 2510939 h 4849018"/>
              <a:gd name="connsiteX39" fmla="*/ 0 w 7620001"/>
              <a:gd name="connsiteY39" fmla="*/ 2338080 h 4849018"/>
              <a:gd name="connsiteX40" fmla="*/ 1991431 w 7620001"/>
              <a:gd name="connsiteY40" fmla="*/ 346391 h 4849018"/>
              <a:gd name="connsiteX41" fmla="*/ 3117498 w 7620001"/>
              <a:gd name="connsiteY41" fmla="*/ 745312 h 4849018"/>
              <a:gd name="connsiteX42" fmla="*/ 3117498 w 7620001"/>
              <a:gd name="connsiteY42" fmla="*/ 173083 h 4849018"/>
              <a:gd name="connsiteX43" fmla="*/ 3290359 w 7620001"/>
              <a:gd name="connsiteY43" fmla="*/ 0 h 4849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7620001" h="4849018">
                <a:moveTo>
                  <a:pt x="3290359" y="0"/>
                </a:moveTo>
                <a:cubicBezTo>
                  <a:pt x="3386314" y="0"/>
                  <a:pt x="3463573" y="77450"/>
                  <a:pt x="3463573" y="173083"/>
                </a:cubicBezTo>
                <a:lnTo>
                  <a:pt x="3463573" y="1212479"/>
                </a:lnTo>
                <a:cubicBezTo>
                  <a:pt x="3463573" y="1308113"/>
                  <a:pt x="3386314" y="1385562"/>
                  <a:pt x="3290359" y="1385562"/>
                </a:cubicBezTo>
                <a:lnTo>
                  <a:pt x="2251428" y="1385562"/>
                </a:lnTo>
                <a:cubicBezTo>
                  <a:pt x="2155825" y="1385562"/>
                  <a:pt x="2077861" y="1308113"/>
                  <a:pt x="2077861" y="1212479"/>
                </a:cubicBezTo>
                <a:cubicBezTo>
                  <a:pt x="2078214" y="1116846"/>
                  <a:pt x="2155825" y="1038947"/>
                  <a:pt x="2251428" y="1038947"/>
                </a:cubicBezTo>
                <a:lnTo>
                  <a:pt x="2935111" y="1038947"/>
                </a:lnTo>
                <a:cubicBezTo>
                  <a:pt x="2671939" y="814680"/>
                  <a:pt x="2353028" y="692557"/>
                  <a:pt x="1991431" y="692557"/>
                </a:cubicBezTo>
                <a:cubicBezTo>
                  <a:pt x="1083028" y="692557"/>
                  <a:pt x="346428" y="1429563"/>
                  <a:pt x="346428" y="2338080"/>
                </a:cubicBezTo>
                <a:lnTo>
                  <a:pt x="346428" y="2510939"/>
                </a:lnTo>
                <a:cubicBezTo>
                  <a:pt x="346428" y="3419681"/>
                  <a:pt x="1083028" y="4156462"/>
                  <a:pt x="1991431" y="4156462"/>
                </a:cubicBezTo>
                <a:cubicBezTo>
                  <a:pt x="2900187" y="4156462"/>
                  <a:pt x="3637139" y="3419681"/>
                  <a:pt x="3637139" y="2510939"/>
                </a:cubicBezTo>
                <a:lnTo>
                  <a:pt x="3637139" y="2338080"/>
                </a:lnTo>
                <a:cubicBezTo>
                  <a:pt x="3637139" y="1238296"/>
                  <a:pt x="4528609" y="346391"/>
                  <a:pt x="5628569" y="346391"/>
                </a:cubicBezTo>
                <a:cubicBezTo>
                  <a:pt x="6728531" y="346391"/>
                  <a:pt x="7620001" y="1238296"/>
                  <a:pt x="7620001" y="2338080"/>
                </a:cubicBezTo>
                <a:lnTo>
                  <a:pt x="7620001" y="2510939"/>
                </a:lnTo>
                <a:cubicBezTo>
                  <a:pt x="7620001" y="3610948"/>
                  <a:pt x="6728531" y="4502628"/>
                  <a:pt x="5628569" y="4502628"/>
                </a:cubicBezTo>
                <a:cubicBezTo>
                  <a:pt x="5254273" y="4502628"/>
                  <a:pt x="4840111" y="4364566"/>
                  <a:pt x="4502503" y="4103707"/>
                </a:cubicBezTo>
                <a:lnTo>
                  <a:pt x="4502503" y="4675936"/>
                </a:lnTo>
                <a:cubicBezTo>
                  <a:pt x="4502503" y="4747829"/>
                  <a:pt x="4459045" y="4809242"/>
                  <a:pt x="4396984" y="4835455"/>
                </a:cubicBezTo>
                <a:lnTo>
                  <a:pt x="4329647" y="4849018"/>
                </a:lnTo>
                <a:lnTo>
                  <a:pt x="4329637" y="4849018"/>
                </a:lnTo>
                <a:lnTo>
                  <a:pt x="4262096" y="4835455"/>
                </a:lnTo>
                <a:cubicBezTo>
                  <a:pt x="4199886" y="4809242"/>
                  <a:pt x="4156428" y="4747829"/>
                  <a:pt x="4156428" y="4675936"/>
                </a:cubicBezTo>
                <a:lnTo>
                  <a:pt x="4156428" y="3636989"/>
                </a:lnTo>
                <a:cubicBezTo>
                  <a:pt x="4156428" y="3541355"/>
                  <a:pt x="4233687" y="3463457"/>
                  <a:pt x="4329642" y="3463457"/>
                </a:cubicBezTo>
                <a:lnTo>
                  <a:pt x="5368573" y="3463457"/>
                </a:lnTo>
                <a:cubicBezTo>
                  <a:pt x="5464175" y="3463457"/>
                  <a:pt x="5542139" y="3541355"/>
                  <a:pt x="5542139" y="3636989"/>
                </a:cubicBezTo>
                <a:cubicBezTo>
                  <a:pt x="5542139" y="3732622"/>
                  <a:pt x="5464175" y="3810072"/>
                  <a:pt x="5368573" y="3810072"/>
                </a:cubicBezTo>
                <a:lnTo>
                  <a:pt x="4684185" y="3810072"/>
                </a:lnTo>
                <a:cubicBezTo>
                  <a:pt x="4947709" y="4034339"/>
                  <a:pt x="5266973" y="4156462"/>
                  <a:pt x="5628569" y="4156462"/>
                </a:cubicBezTo>
                <a:cubicBezTo>
                  <a:pt x="6536973" y="4156462"/>
                  <a:pt x="7273573" y="3419681"/>
                  <a:pt x="7273573" y="2510939"/>
                </a:cubicBezTo>
                <a:lnTo>
                  <a:pt x="7273573" y="2338080"/>
                </a:lnTo>
                <a:cubicBezTo>
                  <a:pt x="7273573" y="1429563"/>
                  <a:pt x="6536973" y="692557"/>
                  <a:pt x="5628569" y="692557"/>
                </a:cubicBezTo>
                <a:cubicBezTo>
                  <a:pt x="4719815" y="692557"/>
                  <a:pt x="3982862" y="1429563"/>
                  <a:pt x="3982862" y="2338080"/>
                </a:cubicBezTo>
                <a:lnTo>
                  <a:pt x="3982862" y="2510939"/>
                </a:lnTo>
                <a:cubicBezTo>
                  <a:pt x="3982862" y="3610948"/>
                  <a:pt x="3091392" y="4502628"/>
                  <a:pt x="1991431" y="4502628"/>
                </a:cubicBezTo>
                <a:cubicBezTo>
                  <a:pt x="891470" y="4502628"/>
                  <a:pt x="0" y="3610948"/>
                  <a:pt x="0" y="2510939"/>
                </a:cubicBezTo>
                <a:lnTo>
                  <a:pt x="0" y="2338080"/>
                </a:lnTo>
                <a:cubicBezTo>
                  <a:pt x="0" y="1238296"/>
                  <a:pt x="891470" y="346391"/>
                  <a:pt x="1991431" y="346391"/>
                </a:cubicBezTo>
                <a:cubicBezTo>
                  <a:pt x="2365728" y="346391"/>
                  <a:pt x="2779889" y="484678"/>
                  <a:pt x="3117498" y="745312"/>
                </a:cubicBezTo>
                <a:lnTo>
                  <a:pt x="3117498" y="173083"/>
                </a:lnTo>
                <a:cubicBezTo>
                  <a:pt x="3117498" y="77450"/>
                  <a:pt x="3194756" y="0"/>
                  <a:pt x="3290359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6200000" scaled="0"/>
            <a:tileRect/>
          </a:gradFill>
        </p:spPr>
        <p:txBody>
          <a:bodyPr wrap="square">
            <a:noAutofit/>
          </a:bodyPr>
          <a:lstStyle>
            <a:lvl1pPr algn="l">
              <a:defRPr sz="2400"/>
            </a:lvl1pPr>
          </a:lstStyle>
          <a:p>
            <a:r>
              <a:rPr lang="en-US"/>
              <a:t>Drag To Upload Image</a:t>
            </a:r>
          </a:p>
        </p:txBody>
      </p:sp>
    </p:spTree>
    <p:extLst>
      <p:ext uri="{BB962C8B-B14F-4D97-AF65-F5344CB8AC3E}">
        <p14:creationId xmlns:p14="http://schemas.microsoft.com/office/powerpoint/2010/main" val="368630863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76" Type="http://schemas.openxmlformats.org/officeDocument/2006/relationships/slideLayout" Target="../slideLayouts/slideLayout76.xml"/><Relationship Id="rId7" Type="http://schemas.openxmlformats.org/officeDocument/2006/relationships/slideLayout" Target="../slideLayouts/slideLayout7.xml"/><Relationship Id="rId71" Type="http://schemas.openxmlformats.org/officeDocument/2006/relationships/slideLayout" Target="../slideLayouts/slideLayout7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66" Type="http://schemas.openxmlformats.org/officeDocument/2006/relationships/slideLayout" Target="../slideLayouts/slideLayout66.xml"/><Relationship Id="rId74" Type="http://schemas.openxmlformats.org/officeDocument/2006/relationships/slideLayout" Target="../slideLayouts/slideLayout74.xml"/><Relationship Id="rId79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1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73" Type="http://schemas.openxmlformats.org/officeDocument/2006/relationships/slideLayout" Target="../slideLayouts/slideLayout73.xml"/><Relationship Id="rId78" Type="http://schemas.openxmlformats.org/officeDocument/2006/relationships/slideLayout" Target="../slideLayouts/slideLayout78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69" Type="http://schemas.openxmlformats.org/officeDocument/2006/relationships/slideLayout" Target="../slideLayouts/slideLayout69.xml"/><Relationship Id="rId77" Type="http://schemas.openxmlformats.org/officeDocument/2006/relationships/slideLayout" Target="../slideLayouts/slideLayout77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72" Type="http://schemas.openxmlformats.org/officeDocument/2006/relationships/slideLayout" Target="../slideLayouts/slideLayout72.xml"/><Relationship Id="rId80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70" Type="http://schemas.openxmlformats.org/officeDocument/2006/relationships/slideLayout" Target="../slideLayouts/slideLayout70.xml"/><Relationship Id="rId75" Type="http://schemas.openxmlformats.org/officeDocument/2006/relationships/slideLayout" Target="../slideLayouts/slideLayout75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2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/>
          <p:cNvSpPr/>
          <p:nvPr userDrawn="1"/>
        </p:nvSpPr>
        <p:spPr>
          <a:xfrm>
            <a:off x="1270000" y="1267750"/>
            <a:ext cx="21844000" cy="11180500"/>
          </a:xfrm>
          <a:prstGeom prst="rect">
            <a:avLst/>
          </a:prstGeom>
          <a:solidFill>
            <a:srgbClr val="F6F9FF"/>
          </a:solidFill>
          <a:ln w="12700">
            <a:miter lim="400000"/>
          </a:ln>
          <a:effectLst>
            <a:outerShdw blurRad="254000" dist="25400" dir="2700000" rotWithShape="0">
              <a:srgbClr val="1F2125">
                <a:alpha val="15000"/>
              </a:srgbClr>
            </a:outerShdw>
          </a:effectLst>
        </p:spPr>
        <p:txBody>
          <a:bodyPr lIns="0" tIns="0" rIns="0" bIns="0" anchor="ctr"/>
          <a:lstStyle/>
          <a:p>
            <a:pPr>
              <a:defRPr sz="3200" b="0">
                <a:solidFill>
                  <a:srgbClr val="E8ECF2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" name="Creative concept series v1"/>
          <p:cNvSpPr txBox="1"/>
          <p:nvPr/>
        </p:nvSpPr>
        <p:spPr>
          <a:xfrm>
            <a:off x="4032467" y="1966360"/>
            <a:ext cx="6038633" cy="3311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lvl1pPr>
          </a:lstStyle>
          <a:p>
            <a:r>
              <a:rPr dirty="0">
                <a:latin typeface="Roboto Light" pitchFamily="2" charset="0"/>
                <a:ea typeface="Roboto Light" pitchFamily="2" charset="0"/>
              </a:rPr>
              <a:t>Creative concept series v1</a:t>
            </a:r>
          </a:p>
        </p:txBody>
      </p:sp>
      <p:pic>
        <p:nvPicPr>
          <p:cNvPr id="4" name="capitan logo_black.png" descr="capitan logo_black.png"/>
          <p:cNvPicPr>
            <a:picLocks noChangeAspect="1"/>
          </p:cNvPicPr>
          <p:nvPr/>
        </p:nvPicPr>
        <p:blipFill>
          <a:blip r:embed="rId80">
            <a:extLst/>
          </a:blip>
          <a:stretch>
            <a:fillRect/>
          </a:stretch>
        </p:blipFill>
        <p:spPr>
          <a:xfrm>
            <a:off x="2153576" y="1782762"/>
            <a:ext cx="1524001" cy="621197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8" name="Group"/>
          <p:cNvGrpSpPr/>
          <p:nvPr/>
        </p:nvGrpSpPr>
        <p:grpSpPr>
          <a:xfrm>
            <a:off x="1270000" y="11683669"/>
            <a:ext cx="2361604" cy="331116"/>
            <a:chOff x="0" y="0"/>
            <a:chExt cx="2361603" cy="331115"/>
          </a:xfrm>
        </p:grpSpPr>
        <p:sp>
          <p:nvSpPr>
            <p:cNvPr id="5" name="Next Slide"/>
            <p:cNvSpPr txBox="1"/>
            <p:nvPr/>
          </p:nvSpPr>
          <p:spPr>
            <a:xfrm>
              <a:off x="885646" y="0"/>
              <a:ext cx="1475957" cy="3311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>
                <a:lnSpc>
                  <a:spcPct val="150000"/>
                </a:lnSpc>
                <a:defRPr sz="1600" b="0">
                  <a:solidFill>
                    <a:srgbClr val="677180"/>
                  </a:solidFill>
                  <a:latin typeface="Aileron Light"/>
                  <a:ea typeface="Aileron Light"/>
                  <a:cs typeface="Aileron Light"/>
                  <a:sym typeface="Aileron Light"/>
                </a:defRPr>
              </a:lvl1pPr>
            </a:lstStyle>
            <a:p>
              <a:r>
                <a:rPr dirty="0">
                  <a:latin typeface="Roboto Light" pitchFamily="2" charset="0"/>
                  <a:ea typeface="Roboto Light" pitchFamily="2" charset="0"/>
                </a:rPr>
                <a:t>Next Slide</a:t>
              </a:r>
            </a:p>
          </p:txBody>
        </p:sp>
        <p:sp>
          <p:nvSpPr>
            <p:cNvPr id="7" name="Line"/>
            <p:cNvSpPr/>
            <p:nvPr/>
          </p:nvSpPr>
          <p:spPr>
            <a:xfrm>
              <a:off x="0" y="127000"/>
              <a:ext cx="699235" cy="0"/>
            </a:xfrm>
            <a:prstGeom prst="line">
              <a:avLst/>
            </a:prstGeom>
            <a:noFill/>
            <a:ln w="12700" cap="flat">
              <a:solidFill>
                <a:srgbClr val="DCE0E6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grpSp>
        <p:nvGrpSpPr>
          <p:cNvPr id="14" name="Group"/>
          <p:cNvGrpSpPr/>
          <p:nvPr/>
        </p:nvGrpSpPr>
        <p:grpSpPr>
          <a:xfrm>
            <a:off x="20498395" y="11683669"/>
            <a:ext cx="2615605" cy="254001"/>
            <a:chOff x="0" y="0"/>
            <a:chExt cx="2615604" cy="254000"/>
          </a:xfrm>
        </p:grpSpPr>
        <p:sp>
          <p:nvSpPr>
            <p:cNvPr id="9" name="Shape"/>
            <p:cNvSpPr/>
            <p:nvPr/>
          </p:nvSpPr>
          <p:spPr>
            <a:xfrm>
              <a:off x="474133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5929" y="7018"/>
                  </a:moveTo>
                  <a:cubicBezTo>
                    <a:pt x="15539" y="7246"/>
                    <a:pt x="15108" y="7411"/>
                    <a:pt x="14650" y="7500"/>
                  </a:cubicBezTo>
                  <a:cubicBezTo>
                    <a:pt x="14282" y="7114"/>
                    <a:pt x="13759" y="6874"/>
                    <a:pt x="13179" y="6874"/>
                  </a:cubicBezTo>
                  <a:cubicBezTo>
                    <a:pt x="12067" y="6874"/>
                    <a:pt x="11165" y="7762"/>
                    <a:pt x="11165" y="8856"/>
                  </a:cubicBezTo>
                  <a:cubicBezTo>
                    <a:pt x="11165" y="9011"/>
                    <a:pt x="11183" y="9162"/>
                    <a:pt x="11217" y="9308"/>
                  </a:cubicBezTo>
                  <a:cubicBezTo>
                    <a:pt x="9543" y="9225"/>
                    <a:pt x="8059" y="8436"/>
                    <a:pt x="7065" y="7236"/>
                  </a:cubicBezTo>
                  <a:cubicBezTo>
                    <a:pt x="6892" y="7530"/>
                    <a:pt x="6793" y="7869"/>
                    <a:pt x="6793" y="8233"/>
                  </a:cubicBezTo>
                  <a:cubicBezTo>
                    <a:pt x="6793" y="8921"/>
                    <a:pt x="7148" y="9528"/>
                    <a:pt x="7689" y="9883"/>
                  </a:cubicBezTo>
                  <a:cubicBezTo>
                    <a:pt x="7359" y="9873"/>
                    <a:pt x="7048" y="9784"/>
                    <a:pt x="6776" y="9635"/>
                  </a:cubicBezTo>
                  <a:cubicBezTo>
                    <a:pt x="6776" y="9644"/>
                    <a:pt x="6776" y="9651"/>
                    <a:pt x="6776" y="9660"/>
                  </a:cubicBezTo>
                  <a:cubicBezTo>
                    <a:pt x="6776" y="10621"/>
                    <a:pt x="7471" y="11422"/>
                    <a:pt x="8392" y="11604"/>
                  </a:cubicBezTo>
                  <a:cubicBezTo>
                    <a:pt x="8223" y="11650"/>
                    <a:pt x="8045" y="11673"/>
                    <a:pt x="7861" y="11673"/>
                  </a:cubicBezTo>
                  <a:cubicBezTo>
                    <a:pt x="7732" y="11673"/>
                    <a:pt x="7605" y="11661"/>
                    <a:pt x="7483" y="11638"/>
                  </a:cubicBezTo>
                  <a:cubicBezTo>
                    <a:pt x="7739" y="12426"/>
                    <a:pt x="8483" y="12999"/>
                    <a:pt x="9364" y="13015"/>
                  </a:cubicBezTo>
                  <a:cubicBezTo>
                    <a:pt x="8674" y="13547"/>
                    <a:pt x="7806" y="13863"/>
                    <a:pt x="6862" y="13863"/>
                  </a:cubicBezTo>
                  <a:cubicBezTo>
                    <a:pt x="6699" y="13863"/>
                    <a:pt x="6540" y="13855"/>
                    <a:pt x="6382" y="13837"/>
                  </a:cubicBezTo>
                  <a:cubicBezTo>
                    <a:pt x="7274" y="14398"/>
                    <a:pt x="8332" y="14727"/>
                    <a:pt x="9470" y="14727"/>
                  </a:cubicBezTo>
                  <a:cubicBezTo>
                    <a:pt x="13175" y="14727"/>
                    <a:pt x="15201" y="11706"/>
                    <a:pt x="15201" y="9086"/>
                  </a:cubicBezTo>
                  <a:cubicBezTo>
                    <a:pt x="15201" y="9000"/>
                    <a:pt x="15199" y="8915"/>
                    <a:pt x="15195" y="8830"/>
                  </a:cubicBezTo>
                  <a:cubicBezTo>
                    <a:pt x="15588" y="8550"/>
                    <a:pt x="15930" y="8201"/>
                    <a:pt x="16200" y="7804"/>
                  </a:cubicBezTo>
                  <a:cubicBezTo>
                    <a:pt x="15839" y="7961"/>
                    <a:pt x="15451" y="8067"/>
                    <a:pt x="15043" y="8115"/>
                  </a:cubicBezTo>
                  <a:cubicBezTo>
                    <a:pt x="15459" y="7870"/>
                    <a:pt x="15778" y="7482"/>
                    <a:pt x="15929" y="7018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0" name="Shape"/>
            <p:cNvSpPr/>
            <p:nvPr/>
          </p:nvSpPr>
          <p:spPr>
            <a:xfrm>
              <a:off x="0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76" y="8468"/>
                  </a:moveTo>
                  <a:cubicBezTo>
                    <a:pt x="11776" y="8071"/>
                    <a:pt x="11817" y="7858"/>
                    <a:pt x="12428" y="7858"/>
                  </a:cubicBezTo>
                  <a:lnTo>
                    <a:pt x="13244" y="7858"/>
                  </a:lnTo>
                  <a:lnTo>
                    <a:pt x="13244" y="6381"/>
                  </a:lnTo>
                  <a:lnTo>
                    <a:pt x="11938" y="6381"/>
                  </a:lnTo>
                  <a:cubicBezTo>
                    <a:pt x="10369" y="6381"/>
                    <a:pt x="9816" y="7120"/>
                    <a:pt x="9816" y="8363"/>
                  </a:cubicBezTo>
                  <a:lnTo>
                    <a:pt x="9816" y="9322"/>
                  </a:lnTo>
                  <a:lnTo>
                    <a:pt x="8837" y="9322"/>
                  </a:lnTo>
                  <a:lnTo>
                    <a:pt x="8837" y="10800"/>
                  </a:lnTo>
                  <a:lnTo>
                    <a:pt x="9816" y="10800"/>
                  </a:lnTo>
                  <a:lnTo>
                    <a:pt x="9816" y="15219"/>
                  </a:lnTo>
                  <a:lnTo>
                    <a:pt x="11774" y="15219"/>
                  </a:lnTo>
                  <a:lnTo>
                    <a:pt x="11774" y="10800"/>
                  </a:lnTo>
                  <a:lnTo>
                    <a:pt x="13081" y="10800"/>
                  </a:lnTo>
                  <a:lnTo>
                    <a:pt x="13254" y="9322"/>
                  </a:lnTo>
                  <a:lnTo>
                    <a:pt x="11774" y="9322"/>
                  </a:lnTo>
                  <a:cubicBezTo>
                    <a:pt x="11774" y="9322"/>
                    <a:pt x="11776" y="8468"/>
                    <a:pt x="11776" y="8468"/>
                  </a:cubicBezTo>
                  <a:close/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1" name="Shape"/>
            <p:cNvSpPr/>
            <p:nvPr/>
          </p:nvSpPr>
          <p:spPr>
            <a:xfrm>
              <a:off x="948267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moveTo>
                    <a:pt x="10672" y="6382"/>
                  </a:moveTo>
                  <a:cubicBezTo>
                    <a:pt x="10464" y="6409"/>
                    <a:pt x="10255" y="6435"/>
                    <a:pt x="10045" y="6460"/>
                  </a:cubicBezTo>
                  <a:cubicBezTo>
                    <a:pt x="9652" y="6558"/>
                    <a:pt x="9223" y="6650"/>
                    <a:pt x="8905" y="6836"/>
                  </a:cubicBezTo>
                  <a:cubicBezTo>
                    <a:pt x="8055" y="7333"/>
                    <a:pt x="7467" y="7913"/>
                    <a:pt x="7073" y="8856"/>
                  </a:cubicBezTo>
                  <a:cubicBezTo>
                    <a:pt x="7009" y="9009"/>
                    <a:pt x="7007" y="9157"/>
                    <a:pt x="6960" y="9326"/>
                  </a:cubicBezTo>
                  <a:cubicBezTo>
                    <a:pt x="6658" y="10425"/>
                    <a:pt x="7194" y="11563"/>
                    <a:pt x="7844" y="11956"/>
                  </a:cubicBezTo>
                  <a:cubicBezTo>
                    <a:pt x="7969" y="12032"/>
                    <a:pt x="8254" y="12166"/>
                    <a:pt x="8358" y="11987"/>
                  </a:cubicBezTo>
                  <a:cubicBezTo>
                    <a:pt x="8416" y="11889"/>
                    <a:pt x="8403" y="11758"/>
                    <a:pt x="8439" y="11643"/>
                  </a:cubicBezTo>
                  <a:cubicBezTo>
                    <a:pt x="8462" y="11568"/>
                    <a:pt x="8536" y="11425"/>
                    <a:pt x="8519" y="11330"/>
                  </a:cubicBezTo>
                  <a:cubicBezTo>
                    <a:pt x="8490" y="11170"/>
                    <a:pt x="8318" y="11068"/>
                    <a:pt x="8246" y="10939"/>
                  </a:cubicBezTo>
                  <a:cubicBezTo>
                    <a:pt x="8099" y="10677"/>
                    <a:pt x="8092" y="10444"/>
                    <a:pt x="8020" y="10093"/>
                  </a:cubicBezTo>
                  <a:cubicBezTo>
                    <a:pt x="8026" y="10046"/>
                    <a:pt x="8031" y="9999"/>
                    <a:pt x="8037" y="9952"/>
                  </a:cubicBezTo>
                  <a:cubicBezTo>
                    <a:pt x="8058" y="9559"/>
                    <a:pt x="8124" y="9276"/>
                    <a:pt x="8246" y="8997"/>
                  </a:cubicBezTo>
                  <a:cubicBezTo>
                    <a:pt x="8601" y="8177"/>
                    <a:pt x="9172" y="7720"/>
                    <a:pt x="10094" y="7447"/>
                  </a:cubicBezTo>
                  <a:cubicBezTo>
                    <a:pt x="10300" y="7386"/>
                    <a:pt x="10882" y="7288"/>
                    <a:pt x="11187" y="7353"/>
                  </a:cubicBezTo>
                  <a:cubicBezTo>
                    <a:pt x="11369" y="7385"/>
                    <a:pt x="11551" y="7415"/>
                    <a:pt x="11733" y="7447"/>
                  </a:cubicBezTo>
                  <a:cubicBezTo>
                    <a:pt x="12393" y="7655"/>
                    <a:pt x="12874" y="8038"/>
                    <a:pt x="13131" y="8637"/>
                  </a:cubicBezTo>
                  <a:cubicBezTo>
                    <a:pt x="13292" y="9010"/>
                    <a:pt x="13339" y="9724"/>
                    <a:pt x="13227" y="10203"/>
                  </a:cubicBezTo>
                  <a:cubicBezTo>
                    <a:pt x="13174" y="10429"/>
                    <a:pt x="13183" y="10624"/>
                    <a:pt x="13115" y="10829"/>
                  </a:cubicBezTo>
                  <a:cubicBezTo>
                    <a:pt x="12865" y="11589"/>
                    <a:pt x="12498" y="12293"/>
                    <a:pt x="11668" y="12488"/>
                  </a:cubicBezTo>
                  <a:cubicBezTo>
                    <a:pt x="11121" y="12618"/>
                    <a:pt x="10711" y="12284"/>
                    <a:pt x="10576" y="11941"/>
                  </a:cubicBezTo>
                  <a:cubicBezTo>
                    <a:pt x="10538" y="11846"/>
                    <a:pt x="10474" y="11677"/>
                    <a:pt x="10512" y="11518"/>
                  </a:cubicBezTo>
                  <a:cubicBezTo>
                    <a:pt x="10656" y="10901"/>
                    <a:pt x="10865" y="10349"/>
                    <a:pt x="11026" y="9733"/>
                  </a:cubicBezTo>
                  <a:cubicBezTo>
                    <a:pt x="11179" y="9146"/>
                    <a:pt x="10888" y="8683"/>
                    <a:pt x="10431" y="8575"/>
                  </a:cubicBezTo>
                  <a:cubicBezTo>
                    <a:pt x="9863" y="8439"/>
                    <a:pt x="9424" y="8966"/>
                    <a:pt x="9274" y="9310"/>
                  </a:cubicBezTo>
                  <a:cubicBezTo>
                    <a:pt x="9155" y="9584"/>
                    <a:pt x="9083" y="10089"/>
                    <a:pt x="9177" y="10453"/>
                  </a:cubicBezTo>
                  <a:cubicBezTo>
                    <a:pt x="9207" y="10569"/>
                    <a:pt x="9347" y="10878"/>
                    <a:pt x="9322" y="10986"/>
                  </a:cubicBezTo>
                  <a:cubicBezTo>
                    <a:pt x="9213" y="11462"/>
                    <a:pt x="9088" y="11974"/>
                    <a:pt x="8953" y="12442"/>
                  </a:cubicBezTo>
                  <a:cubicBezTo>
                    <a:pt x="8812" y="12929"/>
                    <a:pt x="8736" y="13427"/>
                    <a:pt x="8599" y="13898"/>
                  </a:cubicBezTo>
                  <a:cubicBezTo>
                    <a:pt x="8536" y="14114"/>
                    <a:pt x="8539" y="14346"/>
                    <a:pt x="8487" y="14571"/>
                  </a:cubicBezTo>
                  <a:lnTo>
                    <a:pt x="8487" y="14900"/>
                  </a:lnTo>
                  <a:cubicBezTo>
                    <a:pt x="8440" y="15108"/>
                    <a:pt x="8475" y="15478"/>
                    <a:pt x="8519" y="15683"/>
                  </a:cubicBezTo>
                  <a:cubicBezTo>
                    <a:pt x="8547" y="15815"/>
                    <a:pt x="8502" y="15978"/>
                    <a:pt x="8567" y="16074"/>
                  </a:cubicBezTo>
                  <a:cubicBezTo>
                    <a:pt x="8568" y="16144"/>
                    <a:pt x="8577" y="16160"/>
                    <a:pt x="8599" y="16200"/>
                  </a:cubicBezTo>
                  <a:cubicBezTo>
                    <a:pt x="8800" y="16194"/>
                    <a:pt x="9078" y="15665"/>
                    <a:pt x="9177" y="15511"/>
                  </a:cubicBezTo>
                  <a:cubicBezTo>
                    <a:pt x="9369" y="15216"/>
                    <a:pt x="9546" y="14901"/>
                    <a:pt x="9692" y="14556"/>
                  </a:cubicBezTo>
                  <a:cubicBezTo>
                    <a:pt x="9823" y="14245"/>
                    <a:pt x="9844" y="13901"/>
                    <a:pt x="9949" y="13569"/>
                  </a:cubicBezTo>
                  <a:cubicBezTo>
                    <a:pt x="10025" y="13329"/>
                    <a:pt x="10133" y="13049"/>
                    <a:pt x="10158" y="12786"/>
                  </a:cubicBezTo>
                  <a:lnTo>
                    <a:pt x="10174" y="12786"/>
                  </a:lnTo>
                  <a:cubicBezTo>
                    <a:pt x="10216" y="12930"/>
                    <a:pt x="10367" y="13035"/>
                    <a:pt x="10480" y="13115"/>
                  </a:cubicBezTo>
                  <a:cubicBezTo>
                    <a:pt x="10833" y="13367"/>
                    <a:pt x="11441" y="13600"/>
                    <a:pt x="12102" y="13444"/>
                  </a:cubicBezTo>
                  <a:cubicBezTo>
                    <a:pt x="12850" y="13267"/>
                    <a:pt x="13446" y="12916"/>
                    <a:pt x="13838" y="12394"/>
                  </a:cubicBezTo>
                  <a:cubicBezTo>
                    <a:pt x="14127" y="12011"/>
                    <a:pt x="14345" y="11567"/>
                    <a:pt x="14513" y="11064"/>
                  </a:cubicBezTo>
                  <a:cubicBezTo>
                    <a:pt x="14596" y="10817"/>
                    <a:pt x="14613" y="10543"/>
                    <a:pt x="14674" y="10281"/>
                  </a:cubicBezTo>
                  <a:cubicBezTo>
                    <a:pt x="14827" y="9624"/>
                    <a:pt x="14623" y="8833"/>
                    <a:pt x="14433" y="8402"/>
                  </a:cubicBezTo>
                  <a:cubicBezTo>
                    <a:pt x="13856" y="7098"/>
                    <a:pt x="12630" y="6354"/>
                    <a:pt x="10672" y="6382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2" name="Shape"/>
            <p:cNvSpPr/>
            <p:nvPr/>
          </p:nvSpPr>
          <p:spPr>
            <a:xfrm>
              <a:off x="1422400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725" y="7359"/>
                  </a:moveTo>
                  <a:lnTo>
                    <a:pt x="13743" y="7359"/>
                  </a:lnTo>
                  <a:lnTo>
                    <a:pt x="13743" y="8833"/>
                  </a:lnTo>
                  <a:lnTo>
                    <a:pt x="12265" y="8833"/>
                  </a:lnTo>
                  <a:lnTo>
                    <a:pt x="12265" y="9816"/>
                  </a:lnTo>
                  <a:lnTo>
                    <a:pt x="13743" y="9816"/>
                  </a:lnTo>
                  <a:lnTo>
                    <a:pt x="13743" y="11283"/>
                  </a:lnTo>
                  <a:lnTo>
                    <a:pt x="14725" y="11283"/>
                  </a:lnTo>
                  <a:lnTo>
                    <a:pt x="14725" y="9816"/>
                  </a:lnTo>
                  <a:lnTo>
                    <a:pt x="16205" y="9816"/>
                  </a:lnTo>
                  <a:lnTo>
                    <a:pt x="16205" y="8833"/>
                  </a:lnTo>
                  <a:lnTo>
                    <a:pt x="14725" y="8833"/>
                  </a:lnTo>
                  <a:cubicBezTo>
                    <a:pt x="14725" y="8833"/>
                    <a:pt x="14725" y="7359"/>
                    <a:pt x="14725" y="7359"/>
                  </a:cubicBezTo>
                  <a:close/>
                  <a:moveTo>
                    <a:pt x="9321" y="13946"/>
                  </a:moveTo>
                  <a:cubicBezTo>
                    <a:pt x="8620" y="13946"/>
                    <a:pt x="8071" y="13495"/>
                    <a:pt x="8071" y="12919"/>
                  </a:cubicBezTo>
                  <a:cubicBezTo>
                    <a:pt x="8071" y="12392"/>
                    <a:pt x="8713" y="11929"/>
                    <a:pt x="9446" y="11929"/>
                  </a:cubicBezTo>
                  <a:lnTo>
                    <a:pt x="9446" y="11723"/>
                  </a:lnTo>
                  <a:lnTo>
                    <a:pt x="9447" y="11723"/>
                  </a:lnTo>
                  <a:lnTo>
                    <a:pt x="9465" y="11929"/>
                  </a:lnTo>
                  <a:cubicBezTo>
                    <a:pt x="9624" y="11930"/>
                    <a:pt x="9777" y="11954"/>
                    <a:pt x="9922" y="12000"/>
                  </a:cubicBezTo>
                  <a:lnTo>
                    <a:pt x="10067" y="12104"/>
                  </a:lnTo>
                  <a:cubicBezTo>
                    <a:pt x="10440" y="12371"/>
                    <a:pt x="10637" y="12521"/>
                    <a:pt x="10695" y="12764"/>
                  </a:cubicBezTo>
                  <a:cubicBezTo>
                    <a:pt x="10710" y="12827"/>
                    <a:pt x="10717" y="12891"/>
                    <a:pt x="10717" y="12954"/>
                  </a:cubicBezTo>
                  <a:cubicBezTo>
                    <a:pt x="10717" y="13612"/>
                    <a:pt x="10247" y="13946"/>
                    <a:pt x="9321" y="13946"/>
                  </a:cubicBezTo>
                  <a:moveTo>
                    <a:pt x="8542" y="8739"/>
                  </a:moveTo>
                  <a:cubicBezTo>
                    <a:pt x="8495" y="8362"/>
                    <a:pt x="8574" y="8014"/>
                    <a:pt x="8754" y="7806"/>
                  </a:cubicBezTo>
                  <a:cubicBezTo>
                    <a:pt x="8864" y="7680"/>
                    <a:pt x="9006" y="7613"/>
                    <a:pt x="9164" y="7613"/>
                  </a:cubicBezTo>
                  <a:lnTo>
                    <a:pt x="9164" y="7409"/>
                  </a:lnTo>
                  <a:lnTo>
                    <a:pt x="9182" y="7613"/>
                  </a:lnTo>
                  <a:cubicBezTo>
                    <a:pt x="9653" y="7628"/>
                    <a:pt x="10105" y="8185"/>
                    <a:pt x="10189" y="8855"/>
                  </a:cubicBezTo>
                  <a:cubicBezTo>
                    <a:pt x="10237" y="9239"/>
                    <a:pt x="10155" y="9596"/>
                    <a:pt x="9970" y="9809"/>
                  </a:cubicBezTo>
                  <a:cubicBezTo>
                    <a:pt x="9860" y="9935"/>
                    <a:pt x="9722" y="10002"/>
                    <a:pt x="9550" y="10001"/>
                  </a:cubicBezTo>
                  <a:lnTo>
                    <a:pt x="9549" y="10001"/>
                  </a:lnTo>
                  <a:cubicBezTo>
                    <a:pt x="9087" y="9988"/>
                    <a:pt x="8626" y="9409"/>
                    <a:pt x="8542" y="8739"/>
                  </a:cubicBezTo>
                  <a:moveTo>
                    <a:pt x="10838" y="11196"/>
                  </a:moveTo>
                  <a:cubicBezTo>
                    <a:pt x="10586" y="11009"/>
                    <a:pt x="10351" y="10732"/>
                    <a:pt x="10342" y="10646"/>
                  </a:cubicBezTo>
                  <a:cubicBezTo>
                    <a:pt x="10342" y="10499"/>
                    <a:pt x="10342" y="10431"/>
                    <a:pt x="10689" y="10148"/>
                  </a:cubicBezTo>
                  <a:cubicBezTo>
                    <a:pt x="11138" y="9780"/>
                    <a:pt x="11386" y="9295"/>
                    <a:pt x="11386" y="8784"/>
                  </a:cubicBezTo>
                  <a:cubicBezTo>
                    <a:pt x="11386" y="8342"/>
                    <a:pt x="11262" y="7947"/>
                    <a:pt x="11050" y="7659"/>
                  </a:cubicBezTo>
                  <a:lnTo>
                    <a:pt x="11238" y="7659"/>
                  </a:lnTo>
                  <a:lnTo>
                    <a:pt x="12276" y="6873"/>
                  </a:lnTo>
                  <a:lnTo>
                    <a:pt x="9463" y="6873"/>
                  </a:lnTo>
                  <a:cubicBezTo>
                    <a:pt x="8335" y="6873"/>
                    <a:pt x="7345" y="7759"/>
                    <a:pt x="7345" y="8769"/>
                  </a:cubicBezTo>
                  <a:cubicBezTo>
                    <a:pt x="7345" y="9812"/>
                    <a:pt x="8109" y="10605"/>
                    <a:pt x="9137" y="10648"/>
                  </a:cubicBezTo>
                  <a:cubicBezTo>
                    <a:pt x="9121" y="10722"/>
                    <a:pt x="9113" y="10795"/>
                    <a:pt x="9113" y="10868"/>
                  </a:cubicBezTo>
                  <a:cubicBezTo>
                    <a:pt x="9113" y="11018"/>
                    <a:pt x="9147" y="11162"/>
                    <a:pt x="9216" y="11300"/>
                  </a:cubicBezTo>
                  <a:cubicBezTo>
                    <a:pt x="7943" y="11309"/>
                    <a:pt x="6870" y="12161"/>
                    <a:pt x="6870" y="13167"/>
                  </a:cubicBezTo>
                  <a:cubicBezTo>
                    <a:pt x="6870" y="14071"/>
                    <a:pt x="7903" y="14727"/>
                    <a:pt x="9325" y="14727"/>
                  </a:cubicBezTo>
                  <a:cubicBezTo>
                    <a:pt x="10861" y="14727"/>
                    <a:pt x="11690" y="13766"/>
                    <a:pt x="11690" y="12860"/>
                  </a:cubicBezTo>
                  <a:cubicBezTo>
                    <a:pt x="11690" y="12108"/>
                    <a:pt x="11459" y="11656"/>
                    <a:pt x="10838" y="11196"/>
                  </a:cubicBezTo>
                  <a:moveTo>
                    <a:pt x="10800" y="20618"/>
                  </a:move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8"/>
                    <a:pt x="5378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3" name="Line"/>
            <p:cNvSpPr/>
            <p:nvPr/>
          </p:nvSpPr>
          <p:spPr>
            <a:xfrm>
              <a:off x="1916369" y="127000"/>
              <a:ext cx="699236" cy="0"/>
            </a:xfrm>
            <a:prstGeom prst="line">
              <a:avLst/>
            </a:prstGeom>
            <a:noFill/>
            <a:ln w="12700" cap="flat">
              <a:solidFill>
                <a:srgbClr val="DCE0E6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sp>
        <p:nvSpPr>
          <p:cNvPr id="1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153575" y="5998633"/>
            <a:ext cx="9763121" cy="3077766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lvl1pPr algn="l">
              <a:defRPr sz="20000" b="0">
                <a:solidFill>
                  <a:srgbClr val="E6E8EE"/>
                </a:solidFill>
                <a:latin typeface="Roboto bold" pitchFamily="2" charset="0"/>
                <a:ea typeface="Roboto bold" pitchFamily="2" charset="0"/>
                <a:cs typeface="Roboto bold" pitchFamily="2" charset="0"/>
                <a:sym typeface="Roboto Condensed Regular"/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730" r:id="rId2"/>
    <p:sldLayoutId id="2147483729" r:id="rId3"/>
    <p:sldLayoutId id="2147483728" r:id="rId4"/>
    <p:sldLayoutId id="2147483727" r:id="rId5"/>
    <p:sldLayoutId id="2147483726" r:id="rId6"/>
    <p:sldLayoutId id="2147483725" r:id="rId7"/>
    <p:sldLayoutId id="2147483724" r:id="rId8"/>
    <p:sldLayoutId id="2147483723" r:id="rId9"/>
    <p:sldLayoutId id="2147483722" r:id="rId10"/>
    <p:sldLayoutId id="2147483721" r:id="rId11"/>
    <p:sldLayoutId id="2147483719" r:id="rId12"/>
    <p:sldLayoutId id="2147483717" r:id="rId13"/>
    <p:sldLayoutId id="2147483716" r:id="rId14"/>
    <p:sldLayoutId id="2147483715" r:id="rId15"/>
    <p:sldLayoutId id="2147483710" r:id="rId16"/>
    <p:sldLayoutId id="2147483703" r:id="rId17"/>
    <p:sldLayoutId id="2147483702" r:id="rId18"/>
    <p:sldLayoutId id="2147483704" r:id="rId19"/>
    <p:sldLayoutId id="2147483701" r:id="rId20"/>
    <p:sldLayoutId id="2147483699" r:id="rId21"/>
    <p:sldLayoutId id="2147483700" r:id="rId22"/>
    <p:sldLayoutId id="2147483697" r:id="rId23"/>
    <p:sldLayoutId id="2147483695" r:id="rId24"/>
    <p:sldLayoutId id="2147483689" r:id="rId25"/>
    <p:sldLayoutId id="2147483686" r:id="rId26"/>
    <p:sldLayoutId id="2147483687" r:id="rId27"/>
    <p:sldLayoutId id="2147483684" r:id="rId28"/>
    <p:sldLayoutId id="2147483682" r:id="rId29"/>
    <p:sldLayoutId id="2147483679" r:id="rId30"/>
    <p:sldLayoutId id="2147483677" r:id="rId31"/>
    <p:sldLayoutId id="2147483678" r:id="rId32"/>
    <p:sldLayoutId id="2147483675" r:id="rId33"/>
    <p:sldLayoutId id="2147483674" r:id="rId34"/>
    <p:sldLayoutId id="2147483673" r:id="rId35"/>
    <p:sldLayoutId id="2147483650" r:id="rId36"/>
    <p:sldLayoutId id="2147483696" r:id="rId37"/>
    <p:sldLayoutId id="2147483681" r:id="rId38"/>
    <p:sldLayoutId id="2147483651" r:id="rId39"/>
    <p:sldLayoutId id="2147483693" r:id="rId40"/>
    <p:sldLayoutId id="2147483652" r:id="rId41"/>
    <p:sldLayoutId id="2147483708" r:id="rId42"/>
    <p:sldLayoutId id="2147483685" r:id="rId43"/>
    <p:sldLayoutId id="2147483653" r:id="rId44"/>
    <p:sldLayoutId id="2147483654" r:id="rId45"/>
    <p:sldLayoutId id="2147483718" r:id="rId46"/>
    <p:sldLayoutId id="2147483688" r:id="rId47"/>
    <p:sldLayoutId id="2147483683" r:id="rId48"/>
    <p:sldLayoutId id="2147483655" r:id="rId49"/>
    <p:sldLayoutId id="2147483707" r:id="rId50"/>
    <p:sldLayoutId id="2147483698" r:id="rId51"/>
    <p:sldLayoutId id="2147483690" r:id="rId52"/>
    <p:sldLayoutId id="2147483656" r:id="rId53"/>
    <p:sldLayoutId id="2147483657" r:id="rId54"/>
    <p:sldLayoutId id="2147483658" r:id="rId55"/>
    <p:sldLayoutId id="2147483706" r:id="rId56"/>
    <p:sldLayoutId id="2147483694" r:id="rId57"/>
    <p:sldLayoutId id="2147483659" r:id="rId58"/>
    <p:sldLayoutId id="2147483676" r:id="rId59"/>
    <p:sldLayoutId id="2147483660" r:id="rId60"/>
    <p:sldLayoutId id="2147483705" r:id="rId61"/>
    <p:sldLayoutId id="2147483680" r:id="rId62"/>
    <p:sldLayoutId id="2147483661" r:id="rId63"/>
    <p:sldLayoutId id="2147483720" r:id="rId64"/>
    <p:sldLayoutId id="2147483662" r:id="rId65"/>
    <p:sldLayoutId id="2147483663" r:id="rId66"/>
    <p:sldLayoutId id="2147483664" r:id="rId67"/>
    <p:sldLayoutId id="2147483665" r:id="rId68"/>
    <p:sldLayoutId id="2147483666" r:id="rId69"/>
    <p:sldLayoutId id="2147483667" r:id="rId70"/>
    <p:sldLayoutId id="2147483668" r:id="rId71"/>
    <p:sldLayoutId id="2147483669" r:id="rId72"/>
    <p:sldLayoutId id="2147483670" r:id="rId73"/>
    <p:sldLayoutId id="2147483671" r:id="rId74"/>
    <p:sldLayoutId id="2147483672" r:id="rId75"/>
    <p:sldLayoutId id="2147483691" r:id="rId76"/>
    <p:sldLayoutId id="2147483692" r:id="rId77"/>
    <p:sldLayoutId id="2147483709" r:id="rId78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228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685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1143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1600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0" marR="0" indent="228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0" marR="0" indent="685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0" marR="0" indent="1143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0" marR="0" indent="1600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Roboto Condensed Regular"/>
        </a:defRPr>
      </a:lvl1pPr>
      <a:lvl2pPr marL="0" marR="0" indent="22860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Roboto Condensed Regular"/>
        </a:defRPr>
      </a:lvl2pPr>
      <a:lvl3pPr marL="0" marR="0" indent="45720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Roboto Condensed Regular"/>
        </a:defRPr>
      </a:lvl3pPr>
      <a:lvl4pPr marL="0" marR="0" indent="68580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Roboto Condensed Regular"/>
        </a:defRPr>
      </a:lvl4pPr>
      <a:lvl5pPr marL="0" marR="0" indent="91440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Roboto Condensed Regular"/>
        </a:defRPr>
      </a:lvl5pPr>
      <a:lvl6pPr marL="0" marR="0" indent="114300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Roboto Condensed Regular"/>
        </a:defRPr>
      </a:lvl6pPr>
      <a:lvl7pPr marL="0" marR="0" indent="137160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Roboto Condensed Regular"/>
        </a:defRPr>
      </a:lvl7pPr>
      <a:lvl8pPr marL="0" marR="0" indent="160020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Roboto Condensed Regular"/>
        </a:defRPr>
      </a:lvl8pPr>
      <a:lvl9pPr marL="0" marR="0" indent="182880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Roboto Condensed Regular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0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3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6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5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3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5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0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5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3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5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0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3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9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5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50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5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3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8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6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59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6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31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4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68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3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69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0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1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3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6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5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4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1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0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9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8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6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5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Logo"/>
          <p:cNvSpPr/>
          <p:nvPr/>
        </p:nvSpPr>
        <p:spPr>
          <a:xfrm>
            <a:off x="10287681" y="5281325"/>
            <a:ext cx="3808638" cy="31533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63" y="0"/>
                </a:moveTo>
                <a:lnTo>
                  <a:pt x="11224" y="83"/>
                </a:lnTo>
                <a:lnTo>
                  <a:pt x="11248" y="40"/>
                </a:lnTo>
                <a:lnTo>
                  <a:pt x="19539" y="21486"/>
                </a:lnTo>
                <a:lnTo>
                  <a:pt x="1873" y="19620"/>
                </a:lnTo>
                <a:lnTo>
                  <a:pt x="925" y="21600"/>
                </a:lnTo>
                <a:lnTo>
                  <a:pt x="21600" y="21600"/>
                </a:lnTo>
                <a:lnTo>
                  <a:pt x="11263" y="0"/>
                </a:lnTo>
                <a:close/>
                <a:moveTo>
                  <a:pt x="1873" y="19620"/>
                </a:moveTo>
                <a:lnTo>
                  <a:pt x="11224" y="83"/>
                </a:lnTo>
                <a:lnTo>
                  <a:pt x="0" y="19422"/>
                </a:lnTo>
                <a:lnTo>
                  <a:pt x="1873" y="19620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10</a:t>
            </a:fld>
            <a:endParaRPr dirty="0"/>
          </a:p>
        </p:txBody>
      </p:sp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287409B8-622C-4352-88AE-3548AFFBCDF4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46" b="5546"/>
          <a:stretch>
            <a:fillRect/>
          </a:stretch>
        </p:blipFill>
        <p:spPr/>
      </p:pic>
      <p:sp>
        <p:nvSpPr>
          <p:cNvPr id="469" name="Welcome Message…"/>
          <p:cNvSpPr txBox="1"/>
          <p:nvPr/>
        </p:nvSpPr>
        <p:spPr>
          <a:xfrm>
            <a:off x="2153575" y="7675033"/>
            <a:ext cx="8971619" cy="1846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Welcome Message</a:t>
            </a:r>
          </a:p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from CEO, Anderson.</a:t>
            </a:r>
          </a:p>
        </p:txBody>
      </p:sp>
      <p:sp>
        <p:nvSpPr>
          <p:cNvPr id="470" name="Line"/>
          <p:cNvSpPr/>
          <p:nvPr/>
        </p:nvSpPr>
        <p:spPr>
          <a:xfrm flipV="1">
            <a:off x="14120284" y="1267750"/>
            <a:ext cx="0" cy="6961850"/>
          </a:xfrm>
          <a:prstGeom prst="line">
            <a:avLst/>
          </a:prstGeom>
          <a:ln w="12700">
            <a:solidFill>
              <a:srgbClr val="677180"/>
            </a:solidFill>
            <a:miter lim="400000"/>
            <a:headEnd type="oval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71" name="Simple Timline"/>
          <p:cNvSpPr txBox="1"/>
          <p:nvPr/>
        </p:nvSpPr>
        <p:spPr>
          <a:xfrm>
            <a:off x="9753601" y="3149269"/>
            <a:ext cx="3619948" cy="4924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r"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lvl1pPr>
          </a:lstStyle>
          <a:p>
            <a:r>
              <a:rPr dirty="0">
                <a:latin typeface="Roboto regular" pitchFamily="2" charset="0"/>
                <a:ea typeface="Roboto regular" pitchFamily="2" charset="0"/>
              </a:rPr>
              <a:t>Simple </a:t>
            </a:r>
            <a:r>
              <a:rPr dirty="0" err="1">
                <a:latin typeface="Roboto regular" pitchFamily="2" charset="0"/>
                <a:ea typeface="Roboto regular" pitchFamily="2" charset="0"/>
              </a:rPr>
              <a:t>Timline</a:t>
            </a:r>
            <a:endParaRPr dirty="0">
              <a:latin typeface="Roboto regular" pitchFamily="2" charset="0"/>
              <a:ea typeface="Roboto regular" pitchFamily="2" charset="0"/>
            </a:endParaRPr>
          </a:p>
        </p:txBody>
      </p:sp>
      <p:sp>
        <p:nvSpPr>
          <p:cNvPr id="472" name="Rapidiously create customer technically…"/>
          <p:cNvSpPr txBox="1"/>
          <p:nvPr/>
        </p:nvSpPr>
        <p:spPr>
          <a:xfrm>
            <a:off x="14867018" y="3047669"/>
            <a:ext cx="5136100" cy="7004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technically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bandwidth. Efficiently frontend users.</a:t>
            </a:r>
          </a:p>
        </p:txBody>
      </p:sp>
      <p:sp>
        <p:nvSpPr>
          <p:cNvPr id="473" name="Circle"/>
          <p:cNvSpPr/>
          <p:nvPr/>
        </p:nvSpPr>
        <p:spPr>
          <a:xfrm>
            <a:off x="14069483" y="3301669"/>
            <a:ext cx="101601" cy="101601"/>
          </a:xfrm>
          <a:prstGeom prst="ellipse">
            <a:avLst/>
          </a:prstGeom>
          <a:solidFill>
            <a:srgbClr val="677180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74" name="“Success is walking from failureto failure…"/>
          <p:cNvSpPr txBox="1"/>
          <p:nvPr/>
        </p:nvSpPr>
        <p:spPr>
          <a:xfrm>
            <a:off x="14120282" y="9854869"/>
            <a:ext cx="7255669" cy="7386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>
                <a:latin typeface="Roboto regular" pitchFamily="2" charset="0"/>
                <a:ea typeface="Roboto regular" pitchFamily="2" charset="0"/>
              </a:rPr>
              <a:t>“Success is walking from failureto failure </a:t>
            </a:r>
          </a:p>
          <a:p>
            <a:pPr algn="l"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>
                <a:latin typeface="Roboto regular" pitchFamily="2" charset="0"/>
                <a:ea typeface="Roboto regular" pitchFamily="2" charset="0"/>
              </a:rPr>
              <a:t>with no loss of enthusiasm.”</a:t>
            </a:r>
          </a:p>
        </p:txBody>
      </p:sp>
      <p:sp>
        <p:nvSpPr>
          <p:cNvPr id="475" name="Circle"/>
          <p:cNvSpPr/>
          <p:nvPr/>
        </p:nvSpPr>
        <p:spPr>
          <a:xfrm>
            <a:off x="14069483" y="6361045"/>
            <a:ext cx="101601" cy="101601"/>
          </a:xfrm>
          <a:prstGeom prst="ellipse">
            <a:avLst/>
          </a:prstGeom>
          <a:solidFill>
            <a:srgbClr val="677180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76" name="2017 “Personal Marketing”"/>
          <p:cNvSpPr txBox="1"/>
          <p:nvPr/>
        </p:nvSpPr>
        <p:spPr>
          <a:xfrm>
            <a:off x="6870285" y="6157846"/>
            <a:ext cx="6503264" cy="4924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r"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lvl1pPr>
          </a:lstStyle>
          <a:p>
            <a:r>
              <a:rPr dirty="0">
                <a:latin typeface="Roboto regular" pitchFamily="2" charset="0"/>
                <a:ea typeface="Roboto regular" pitchFamily="2" charset="0"/>
              </a:rPr>
              <a:t>2017 “Personal Marketing”</a:t>
            </a:r>
          </a:p>
        </p:txBody>
      </p:sp>
    </p:spTree>
  </p:cSld>
  <p:clrMapOvr>
    <a:masterClrMapping/>
  </p:clrMapOvr>
  <p:transition spd="slow">
    <p:push dir="u"/>
  </p:transition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153575" y="5998633"/>
            <a:ext cx="9763121" cy="307776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100</a:t>
            </a:fld>
            <a:endParaRPr/>
          </a:p>
        </p:txBody>
      </p:sp>
      <p:sp>
        <p:nvSpPr>
          <p:cNvPr id="1448" name="The Creative…"/>
          <p:cNvSpPr txBox="1"/>
          <p:nvPr/>
        </p:nvSpPr>
        <p:spPr>
          <a:xfrm>
            <a:off x="2153576" y="7675033"/>
            <a:ext cx="10313730" cy="1846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The Creative </a:t>
            </a:r>
          </a:p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Infographic Element</a:t>
            </a:r>
          </a:p>
        </p:txBody>
      </p:sp>
      <p:sp>
        <p:nvSpPr>
          <p:cNvPr id="1449" name="Rapidiously create customer directed users rather than technically sound bandwidth. Efficiently impact frontend initiatives via efficient users. Continually communicate web-enabled outsourcing through market-driven vortals.."/>
          <p:cNvSpPr txBox="1"/>
          <p:nvPr/>
        </p:nvSpPr>
        <p:spPr>
          <a:xfrm>
            <a:off x="2130160" y="4033704"/>
            <a:ext cx="7000877" cy="10669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>
            <a:lvl1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lvl1pPr>
          </a:lstStyle>
          <a:p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directed users rather than technically sound bandwidth. Efficiently impact frontend initiatives via efficient users. Continually communicate web-enabled outsourcing through market-driven </a:t>
            </a:r>
            <a:r>
              <a:rPr dirty="0" err="1">
                <a:latin typeface="Roboto Light" pitchFamily="2" charset="0"/>
                <a:ea typeface="Roboto Light" pitchFamily="2" charset="0"/>
              </a:rPr>
              <a:t>vortals</a:t>
            </a:r>
            <a:r>
              <a:rPr dirty="0">
                <a:latin typeface="Roboto Light" pitchFamily="2" charset="0"/>
                <a:ea typeface="Roboto Light" pitchFamily="2" charset="0"/>
              </a:rPr>
              <a:t>..</a:t>
            </a:r>
          </a:p>
        </p:txBody>
      </p:sp>
      <p:pic>
        <p:nvPicPr>
          <p:cNvPr id="12" name="Picture">
            <a:extLst>
              <a:ext uri="{FF2B5EF4-FFF2-40B4-BE49-F238E27FC236}">
                <a16:creationId xmlns:a16="http://schemas.microsoft.com/office/drawing/2014/main" id="{4296A82F-CC28-44CE-A5A7-712124AC618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96" r="24630" b="3176"/>
          <a:stretch/>
        </p:blipFill>
        <p:spPr>
          <a:xfrm>
            <a:off x="12462387" y="2785998"/>
            <a:ext cx="7531509" cy="8094637"/>
          </a:xfrm>
          <a:prstGeom prst="rect">
            <a:avLst/>
          </a:prstGeom>
        </p:spPr>
      </p:pic>
      <p:sp>
        <p:nvSpPr>
          <p:cNvPr id="11" name="Mask">
            <a:extLst>
              <a:ext uri="{FF2B5EF4-FFF2-40B4-BE49-F238E27FC236}">
                <a16:creationId xmlns:a16="http://schemas.microsoft.com/office/drawing/2014/main" id="{2C3B46B8-26B5-443A-B598-56E76308EB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63621" y="2699948"/>
            <a:ext cx="8324407" cy="8314518"/>
          </a:xfrm>
          <a:custGeom>
            <a:avLst/>
            <a:gdLst>
              <a:gd name="connsiteX0" fmla="*/ 2665563 w 8324407"/>
              <a:gd name="connsiteY0" fmla="*/ 4622381 h 8314518"/>
              <a:gd name="connsiteX1" fmla="*/ 1548800 w 8324407"/>
              <a:gd name="connsiteY1" fmla="*/ 5074435 h 8314518"/>
              <a:gd name="connsiteX2" fmla="*/ 1519118 w 8324407"/>
              <a:gd name="connsiteY2" fmla="*/ 5601873 h 8314518"/>
              <a:gd name="connsiteX3" fmla="*/ 3618937 w 8324407"/>
              <a:gd name="connsiteY3" fmla="*/ 6746960 h 8314518"/>
              <a:gd name="connsiteX4" fmla="*/ 4014976 w 8324407"/>
              <a:gd name="connsiteY4" fmla="*/ 6863322 h 8314518"/>
              <a:gd name="connsiteX5" fmla="*/ 4162185 w 8324407"/>
              <a:gd name="connsiteY5" fmla="*/ 6871091 h 8314518"/>
              <a:gd name="connsiteX6" fmla="*/ 4162223 w 8324407"/>
              <a:gd name="connsiteY6" fmla="*/ 6871091 h 8314518"/>
              <a:gd name="connsiteX7" fmla="*/ 4309433 w 8324407"/>
              <a:gd name="connsiteY7" fmla="*/ 6863322 h 8314518"/>
              <a:gd name="connsiteX8" fmla="*/ 4705473 w 8324407"/>
              <a:gd name="connsiteY8" fmla="*/ 6746960 h 8314518"/>
              <a:gd name="connsiteX9" fmla="*/ 6805291 w 8324407"/>
              <a:gd name="connsiteY9" fmla="*/ 5601873 h 8314518"/>
              <a:gd name="connsiteX10" fmla="*/ 6775609 w 8324407"/>
              <a:gd name="connsiteY10" fmla="*/ 5074435 h 8314518"/>
              <a:gd name="connsiteX11" fmla="*/ 5658847 w 8324407"/>
              <a:gd name="connsiteY11" fmla="*/ 4622381 h 8314518"/>
              <a:gd name="connsiteX12" fmla="*/ 5792553 w 8324407"/>
              <a:gd name="connsiteY12" fmla="*/ 4983974 h 8314518"/>
              <a:gd name="connsiteX13" fmla="*/ 4169829 w 8324407"/>
              <a:gd name="connsiteY13" fmla="*/ 5677258 h 8314518"/>
              <a:gd name="connsiteX14" fmla="*/ 2546561 w 8324407"/>
              <a:gd name="connsiteY14" fmla="*/ 4983974 h 8314518"/>
              <a:gd name="connsiteX15" fmla="*/ 2665563 w 8324407"/>
              <a:gd name="connsiteY15" fmla="*/ 4622381 h 8314518"/>
              <a:gd name="connsiteX16" fmla="*/ 3156819 w 8324407"/>
              <a:gd name="connsiteY16" fmla="*/ 3266722 h 8314518"/>
              <a:gd name="connsiteX17" fmla="*/ 2829497 w 8324407"/>
              <a:gd name="connsiteY17" fmla="*/ 4215558 h 8314518"/>
              <a:gd name="connsiteX18" fmla="*/ 4169829 w 8324407"/>
              <a:gd name="connsiteY18" fmla="*/ 4773150 h 8314518"/>
              <a:gd name="connsiteX19" fmla="*/ 5509891 w 8324407"/>
              <a:gd name="connsiteY19" fmla="*/ 4215558 h 8314518"/>
              <a:gd name="connsiteX20" fmla="*/ 5182297 w 8324407"/>
              <a:gd name="connsiteY20" fmla="*/ 3266722 h 8314518"/>
              <a:gd name="connsiteX21" fmla="*/ 4169829 w 8324407"/>
              <a:gd name="connsiteY21" fmla="*/ 3658468 h 8314518"/>
              <a:gd name="connsiteX22" fmla="*/ 3156819 w 8324407"/>
              <a:gd name="connsiteY22" fmla="*/ 3266722 h 8314518"/>
              <a:gd name="connsiteX23" fmla="*/ 4169829 w 8324407"/>
              <a:gd name="connsiteY23" fmla="*/ 1443428 h 8314518"/>
              <a:gd name="connsiteX24" fmla="*/ 3737939 w 8324407"/>
              <a:gd name="connsiteY24" fmla="*/ 1639427 h 8314518"/>
              <a:gd name="connsiteX25" fmla="*/ 3425321 w 8324407"/>
              <a:gd name="connsiteY25" fmla="*/ 2497802 h 8314518"/>
              <a:gd name="connsiteX26" fmla="*/ 4169829 w 8324407"/>
              <a:gd name="connsiteY26" fmla="*/ 2754360 h 8314518"/>
              <a:gd name="connsiteX27" fmla="*/ 4899089 w 8324407"/>
              <a:gd name="connsiteY27" fmla="*/ 2497802 h 8314518"/>
              <a:gd name="connsiteX28" fmla="*/ 4601449 w 8324407"/>
              <a:gd name="connsiteY28" fmla="*/ 1639427 h 8314518"/>
              <a:gd name="connsiteX29" fmla="*/ 4169829 w 8324407"/>
              <a:gd name="connsiteY29" fmla="*/ 1443428 h 8314518"/>
              <a:gd name="connsiteX30" fmla="*/ 0 w 8324407"/>
              <a:gd name="connsiteY30" fmla="*/ 0 h 8314518"/>
              <a:gd name="connsiteX31" fmla="*/ 8324407 w 8324407"/>
              <a:gd name="connsiteY31" fmla="*/ 0 h 8314518"/>
              <a:gd name="connsiteX32" fmla="*/ 8324407 w 8324407"/>
              <a:gd name="connsiteY32" fmla="*/ 8314518 h 8314518"/>
              <a:gd name="connsiteX33" fmla="*/ 0 w 8324407"/>
              <a:gd name="connsiteY33" fmla="*/ 8314518 h 8314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8324407" h="8314518">
                <a:moveTo>
                  <a:pt x="2665563" y="4622381"/>
                </a:moveTo>
                <a:cubicBezTo>
                  <a:pt x="1548800" y="5074435"/>
                  <a:pt x="1548800" y="5074435"/>
                  <a:pt x="1548800" y="5074435"/>
                </a:cubicBezTo>
                <a:cubicBezTo>
                  <a:pt x="1236183" y="5210127"/>
                  <a:pt x="1221206" y="5436028"/>
                  <a:pt x="1519118" y="5601873"/>
                </a:cubicBezTo>
                <a:cubicBezTo>
                  <a:pt x="3618664" y="6746960"/>
                  <a:pt x="3618937" y="6746960"/>
                  <a:pt x="3618937" y="6746960"/>
                </a:cubicBezTo>
                <a:cubicBezTo>
                  <a:pt x="3730655" y="6808962"/>
                  <a:pt x="3869330" y="6847785"/>
                  <a:pt x="4014976" y="6863322"/>
                </a:cubicBezTo>
                <a:lnTo>
                  <a:pt x="4162185" y="6871091"/>
                </a:lnTo>
                <a:lnTo>
                  <a:pt x="4162223" y="6871091"/>
                </a:lnTo>
                <a:lnTo>
                  <a:pt x="4309433" y="6863322"/>
                </a:lnTo>
                <a:cubicBezTo>
                  <a:pt x="4455079" y="6847785"/>
                  <a:pt x="4593755" y="6808962"/>
                  <a:pt x="4705473" y="6746960"/>
                </a:cubicBezTo>
                <a:cubicBezTo>
                  <a:pt x="6805019" y="5601873"/>
                  <a:pt x="6805291" y="5601873"/>
                  <a:pt x="6805291" y="5601873"/>
                </a:cubicBezTo>
                <a:cubicBezTo>
                  <a:pt x="7103203" y="5436028"/>
                  <a:pt x="7088227" y="5210127"/>
                  <a:pt x="6775609" y="5074435"/>
                </a:cubicBezTo>
                <a:cubicBezTo>
                  <a:pt x="5658847" y="4622381"/>
                  <a:pt x="5658847" y="4622381"/>
                  <a:pt x="5658847" y="4622381"/>
                </a:cubicBezTo>
                <a:cubicBezTo>
                  <a:pt x="5792825" y="4983974"/>
                  <a:pt x="5792553" y="4983974"/>
                  <a:pt x="5792553" y="4983974"/>
                </a:cubicBezTo>
                <a:cubicBezTo>
                  <a:pt x="5777575" y="5375721"/>
                  <a:pt x="5048317" y="5677258"/>
                  <a:pt x="4169829" y="5677258"/>
                </a:cubicBezTo>
                <a:cubicBezTo>
                  <a:pt x="3291070" y="5677258"/>
                  <a:pt x="2546561" y="5375721"/>
                  <a:pt x="2546561" y="4983974"/>
                </a:cubicBezTo>
                <a:cubicBezTo>
                  <a:pt x="2665563" y="4622381"/>
                  <a:pt x="2665563" y="4622381"/>
                  <a:pt x="2665563" y="4622381"/>
                </a:cubicBezTo>
                <a:close/>
                <a:moveTo>
                  <a:pt x="3156819" y="3266722"/>
                </a:moveTo>
                <a:cubicBezTo>
                  <a:pt x="3037817" y="3583084"/>
                  <a:pt x="2933793" y="3914272"/>
                  <a:pt x="2829497" y="4215558"/>
                </a:cubicBezTo>
                <a:cubicBezTo>
                  <a:pt x="2859179" y="4531920"/>
                  <a:pt x="3455003" y="4773150"/>
                  <a:pt x="4169829" y="4773150"/>
                </a:cubicBezTo>
                <a:cubicBezTo>
                  <a:pt x="4884383" y="4773150"/>
                  <a:pt x="5480207" y="4531920"/>
                  <a:pt x="5509891" y="4215558"/>
                </a:cubicBezTo>
                <a:cubicBezTo>
                  <a:pt x="5405865" y="3914272"/>
                  <a:pt x="5286319" y="3583084"/>
                  <a:pt x="5182297" y="3266722"/>
                </a:cubicBezTo>
                <a:cubicBezTo>
                  <a:pt x="5092703" y="3492623"/>
                  <a:pt x="4661085" y="3658468"/>
                  <a:pt x="4169829" y="3658468"/>
                </a:cubicBezTo>
                <a:cubicBezTo>
                  <a:pt x="3663325" y="3658468"/>
                  <a:pt x="3231433" y="3492623"/>
                  <a:pt x="3156819" y="3266722"/>
                </a:cubicBezTo>
                <a:close/>
                <a:moveTo>
                  <a:pt x="4169829" y="1443428"/>
                </a:moveTo>
                <a:cubicBezTo>
                  <a:pt x="3976214" y="1443428"/>
                  <a:pt x="3782598" y="1503987"/>
                  <a:pt x="3737939" y="1639427"/>
                </a:cubicBezTo>
                <a:cubicBezTo>
                  <a:pt x="3663597" y="1835426"/>
                  <a:pt x="3559299" y="2136209"/>
                  <a:pt x="3425321" y="2497802"/>
                </a:cubicBezTo>
                <a:cubicBezTo>
                  <a:pt x="3514640" y="2648570"/>
                  <a:pt x="3827257" y="2754360"/>
                  <a:pt x="4169829" y="2754360"/>
                </a:cubicBezTo>
                <a:cubicBezTo>
                  <a:pt x="4497425" y="2754360"/>
                  <a:pt x="4809769" y="2648570"/>
                  <a:pt x="4899089" y="2497802"/>
                </a:cubicBezTo>
                <a:cubicBezTo>
                  <a:pt x="4780087" y="2136209"/>
                  <a:pt x="4676063" y="1835426"/>
                  <a:pt x="4601449" y="1639427"/>
                </a:cubicBezTo>
                <a:cubicBezTo>
                  <a:pt x="4556789" y="1503987"/>
                  <a:pt x="4348468" y="1443428"/>
                  <a:pt x="4169829" y="1443428"/>
                </a:cubicBezTo>
                <a:close/>
                <a:moveTo>
                  <a:pt x="0" y="0"/>
                </a:moveTo>
                <a:lnTo>
                  <a:pt x="8324407" y="0"/>
                </a:lnTo>
                <a:lnTo>
                  <a:pt x="8324407" y="8314518"/>
                </a:lnTo>
                <a:lnTo>
                  <a:pt x="0" y="8314518"/>
                </a:lnTo>
                <a:close/>
              </a:path>
            </a:pathLst>
          </a:custGeom>
          <a:solidFill>
            <a:srgbClr val="F6F9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 dir="out"/>
      </p:transition>
    </mc:Choice>
    <mc:Fallback xmlns="">
      <p:transition spd="slow">
        <p:fade/>
      </p:transition>
    </mc:Fallback>
  </mc:AlternateContent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153575" y="5998633"/>
            <a:ext cx="9763121" cy="307776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101</a:t>
            </a:fld>
            <a:endParaRPr dirty="0"/>
          </a:p>
        </p:txBody>
      </p:sp>
      <p:sp>
        <p:nvSpPr>
          <p:cNvPr id="1453" name="The Creative…"/>
          <p:cNvSpPr txBox="1"/>
          <p:nvPr/>
        </p:nvSpPr>
        <p:spPr>
          <a:xfrm>
            <a:off x="2153576" y="7675033"/>
            <a:ext cx="10313730" cy="1846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The Creative </a:t>
            </a:r>
          </a:p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Infographic Element</a:t>
            </a:r>
          </a:p>
        </p:txBody>
      </p:sp>
      <p:sp>
        <p:nvSpPr>
          <p:cNvPr id="1454" name="Rapidiously create customer directed users rather than technically sound bandwidth. Efficiently impact frontend initiatives via efficient users. Continually communicate web-enabled outsourcing through market-driven vortals.."/>
          <p:cNvSpPr txBox="1"/>
          <p:nvPr/>
        </p:nvSpPr>
        <p:spPr>
          <a:xfrm>
            <a:off x="2130160" y="4033704"/>
            <a:ext cx="7000877" cy="10669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>
            <a:lvl1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lvl1pPr>
          </a:lstStyle>
          <a:p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directed users rather than technically sound bandwidth. Efficiently impact frontend initiatives via efficient users. Continually communicate web-enabled outsourcing through market-driven </a:t>
            </a:r>
            <a:r>
              <a:rPr dirty="0" err="1">
                <a:latin typeface="Roboto Light" pitchFamily="2" charset="0"/>
                <a:ea typeface="Roboto Light" pitchFamily="2" charset="0"/>
              </a:rPr>
              <a:t>vortals</a:t>
            </a:r>
            <a:r>
              <a:rPr dirty="0">
                <a:latin typeface="Roboto Light" pitchFamily="2" charset="0"/>
                <a:ea typeface="Roboto Light" pitchFamily="2" charset="0"/>
              </a:rPr>
              <a:t>..</a:t>
            </a:r>
          </a:p>
        </p:txBody>
      </p:sp>
      <p:pic>
        <p:nvPicPr>
          <p:cNvPr id="11" name="Picture">
            <a:extLst>
              <a:ext uri="{FF2B5EF4-FFF2-40B4-BE49-F238E27FC236}">
                <a16:creationId xmlns:a16="http://schemas.microsoft.com/office/drawing/2014/main" id="{0978A47F-131F-4485-B07E-3C3971DB70C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96" r="24630" b="3176"/>
          <a:stretch/>
        </p:blipFill>
        <p:spPr>
          <a:xfrm>
            <a:off x="12462387" y="2785998"/>
            <a:ext cx="7531509" cy="8094637"/>
          </a:xfrm>
          <a:prstGeom prst="rect">
            <a:avLst/>
          </a:prstGeom>
        </p:spPr>
      </p:pic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0D183AE-F395-4579-B4C7-2D347DE453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63619" y="2699948"/>
            <a:ext cx="8324408" cy="8314518"/>
          </a:xfrm>
          <a:custGeom>
            <a:avLst/>
            <a:gdLst>
              <a:gd name="connsiteX0" fmla="*/ 4162205 w 8324408"/>
              <a:gd name="connsiteY0" fmla="*/ 5114224 h 8314518"/>
              <a:gd name="connsiteX1" fmla="*/ 3224787 w 8324408"/>
              <a:gd name="connsiteY1" fmla="*/ 5894083 h 8314518"/>
              <a:gd name="connsiteX2" fmla="*/ 3135622 w 8324408"/>
              <a:gd name="connsiteY2" fmla="*/ 5923849 h 8314518"/>
              <a:gd name="connsiteX3" fmla="*/ 3061009 w 8324408"/>
              <a:gd name="connsiteY3" fmla="*/ 5894083 h 8314518"/>
              <a:gd name="connsiteX4" fmla="*/ 2361451 w 8324408"/>
              <a:gd name="connsiteY4" fmla="*/ 5452808 h 8314518"/>
              <a:gd name="connsiteX5" fmla="*/ 2361451 w 8324408"/>
              <a:gd name="connsiteY5" fmla="*/ 5717475 h 8314518"/>
              <a:gd name="connsiteX6" fmla="*/ 4162205 w 8324408"/>
              <a:gd name="connsiteY6" fmla="*/ 6836166 h 8314518"/>
              <a:gd name="connsiteX7" fmla="*/ 5963224 w 8324408"/>
              <a:gd name="connsiteY7" fmla="*/ 5717475 h 8314518"/>
              <a:gd name="connsiteX8" fmla="*/ 5963224 w 8324408"/>
              <a:gd name="connsiteY8" fmla="*/ 5452808 h 8314518"/>
              <a:gd name="connsiteX9" fmla="*/ 5263400 w 8324408"/>
              <a:gd name="connsiteY9" fmla="*/ 5894083 h 8314518"/>
              <a:gd name="connsiteX10" fmla="*/ 5189320 w 8324408"/>
              <a:gd name="connsiteY10" fmla="*/ 5923849 h 8314518"/>
              <a:gd name="connsiteX11" fmla="*/ 5114704 w 8324408"/>
              <a:gd name="connsiteY11" fmla="*/ 5894083 h 8314518"/>
              <a:gd name="connsiteX12" fmla="*/ 4162205 w 8324408"/>
              <a:gd name="connsiteY12" fmla="*/ 5114224 h 8314518"/>
              <a:gd name="connsiteX13" fmla="*/ 4162205 w 8324408"/>
              <a:gd name="connsiteY13" fmla="*/ 2406049 h 8314518"/>
              <a:gd name="connsiteX14" fmla="*/ 5858712 w 8324408"/>
              <a:gd name="connsiteY14" fmla="*/ 3494975 h 8314518"/>
              <a:gd name="connsiteX15" fmla="*/ 4162205 w 8324408"/>
              <a:gd name="connsiteY15" fmla="*/ 4539997 h 8314518"/>
              <a:gd name="connsiteX16" fmla="*/ 2465697 w 8324408"/>
              <a:gd name="connsiteY16" fmla="*/ 3494975 h 8314518"/>
              <a:gd name="connsiteX17" fmla="*/ 4162205 w 8324408"/>
              <a:gd name="connsiteY17" fmla="*/ 2406049 h 8314518"/>
              <a:gd name="connsiteX18" fmla="*/ 3001214 w 8324408"/>
              <a:gd name="connsiteY18" fmla="*/ 1478353 h 8314518"/>
              <a:gd name="connsiteX19" fmla="*/ 1304705 w 8324408"/>
              <a:gd name="connsiteY19" fmla="*/ 2523375 h 8314518"/>
              <a:gd name="connsiteX20" fmla="*/ 2465697 w 8324408"/>
              <a:gd name="connsiteY20" fmla="*/ 3494975 h 8314518"/>
              <a:gd name="connsiteX21" fmla="*/ 1438849 w 8324408"/>
              <a:gd name="connsiteY21" fmla="*/ 4319235 h 8314518"/>
              <a:gd name="connsiteX22" fmla="*/ 3120276 w 8324408"/>
              <a:gd name="connsiteY22" fmla="*/ 5393525 h 8314518"/>
              <a:gd name="connsiteX23" fmla="*/ 4162205 w 8324408"/>
              <a:gd name="connsiteY23" fmla="*/ 4539997 h 8314518"/>
              <a:gd name="connsiteX24" fmla="*/ 5218952 w 8324408"/>
              <a:gd name="connsiteY24" fmla="*/ 5393525 h 8314518"/>
              <a:gd name="connsiteX25" fmla="*/ 6900644 w 8324408"/>
              <a:gd name="connsiteY25" fmla="*/ 4319235 h 8314518"/>
              <a:gd name="connsiteX26" fmla="*/ 5858712 w 8324408"/>
              <a:gd name="connsiteY26" fmla="*/ 3494975 h 8314518"/>
              <a:gd name="connsiteX27" fmla="*/ 7019704 w 8324408"/>
              <a:gd name="connsiteY27" fmla="*/ 2523375 h 8314518"/>
              <a:gd name="connsiteX28" fmla="*/ 5323196 w 8324408"/>
              <a:gd name="connsiteY28" fmla="*/ 1478353 h 8314518"/>
              <a:gd name="connsiteX29" fmla="*/ 4162205 w 8324408"/>
              <a:gd name="connsiteY29" fmla="*/ 2406049 h 8314518"/>
              <a:gd name="connsiteX30" fmla="*/ 0 w 8324408"/>
              <a:gd name="connsiteY30" fmla="*/ 0 h 8314518"/>
              <a:gd name="connsiteX31" fmla="*/ 8324408 w 8324408"/>
              <a:gd name="connsiteY31" fmla="*/ 0 h 8314518"/>
              <a:gd name="connsiteX32" fmla="*/ 8324408 w 8324408"/>
              <a:gd name="connsiteY32" fmla="*/ 8314518 h 8314518"/>
              <a:gd name="connsiteX33" fmla="*/ 0 w 8324408"/>
              <a:gd name="connsiteY33" fmla="*/ 8314518 h 8314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8324408" h="8314518">
                <a:moveTo>
                  <a:pt x="4162205" y="5114224"/>
                </a:moveTo>
                <a:cubicBezTo>
                  <a:pt x="3224522" y="5894332"/>
                  <a:pt x="3224787" y="5894083"/>
                  <a:pt x="3224787" y="5894083"/>
                </a:cubicBezTo>
                <a:cubicBezTo>
                  <a:pt x="3195153" y="5908719"/>
                  <a:pt x="3165255" y="5923849"/>
                  <a:pt x="3135622" y="5923849"/>
                </a:cubicBezTo>
                <a:cubicBezTo>
                  <a:pt x="3105724" y="5923849"/>
                  <a:pt x="3090643" y="5908719"/>
                  <a:pt x="3061009" y="5894083"/>
                </a:cubicBezTo>
                <a:cubicBezTo>
                  <a:pt x="2361451" y="5452312"/>
                  <a:pt x="2361716" y="5452560"/>
                  <a:pt x="2361451" y="5452808"/>
                </a:cubicBezTo>
                <a:cubicBezTo>
                  <a:pt x="2361451" y="5717723"/>
                  <a:pt x="2361451" y="5717475"/>
                  <a:pt x="2361451" y="5717475"/>
                </a:cubicBezTo>
                <a:cubicBezTo>
                  <a:pt x="4162470" y="6836166"/>
                  <a:pt x="4162205" y="6836166"/>
                  <a:pt x="4162205" y="6836166"/>
                </a:cubicBezTo>
                <a:cubicBezTo>
                  <a:pt x="5962960" y="5717475"/>
                  <a:pt x="5963224" y="5717475"/>
                  <a:pt x="5963224" y="5717475"/>
                </a:cubicBezTo>
                <a:cubicBezTo>
                  <a:pt x="5963224" y="5452560"/>
                  <a:pt x="5963224" y="5452808"/>
                  <a:pt x="5963224" y="5452808"/>
                </a:cubicBezTo>
                <a:cubicBezTo>
                  <a:pt x="5263664" y="5894332"/>
                  <a:pt x="5263664" y="5894083"/>
                  <a:pt x="5263400" y="5894083"/>
                </a:cubicBezTo>
                <a:cubicBezTo>
                  <a:pt x="5248584" y="5908719"/>
                  <a:pt x="5218952" y="5923849"/>
                  <a:pt x="5189320" y="5923849"/>
                </a:cubicBezTo>
                <a:cubicBezTo>
                  <a:pt x="5159420" y="5923849"/>
                  <a:pt x="5129524" y="5908719"/>
                  <a:pt x="5114704" y="5894083"/>
                </a:cubicBezTo>
                <a:cubicBezTo>
                  <a:pt x="4162205" y="5113976"/>
                  <a:pt x="4162205" y="5114224"/>
                  <a:pt x="4162205" y="5114224"/>
                </a:cubicBezTo>
                <a:close/>
                <a:moveTo>
                  <a:pt x="4162205" y="2406049"/>
                </a:moveTo>
                <a:cubicBezTo>
                  <a:pt x="5858980" y="3495223"/>
                  <a:pt x="5858712" y="3494975"/>
                  <a:pt x="5858712" y="3494975"/>
                </a:cubicBezTo>
                <a:lnTo>
                  <a:pt x="4162205" y="4539997"/>
                </a:lnTo>
                <a:cubicBezTo>
                  <a:pt x="2465697" y="3494727"/>
                  <a:pt x="2465697" y="3494975"/>
                  <a:pt x="2465697" y="3494975"/>
                </a:cubicBezTo>
                <a:cubicBezTo>
                  <a:pt x="4162205" y="2405801"/>
                  <a:pt x="4162205" y="2406049"/>
                  <a:pt x="4162205" y="2406049"/>
                </a:cubicBezTo>
                <a:close/>
                <a:moveTo>
                  <a:pt x="3001214" y="1478353"/>
                </a:moveTo>
                <a:cubicBezTo>
                  <a:pt x="1304705" y="2523623"/>
                  <a:pt x="1304705" y="2523375"/>
                  <a:pt x="1304705" y="2523375"/>
                </a:cubicBezTo>
                <a:cubicBezTo>
                  <a:pt x="2465697" y="3494975"/>
                  <a:pt x="2465697" y="3494975"/>
                  <a:pt x="2465697" y="3494975"/>
                </a:cubicBezTo>
                <a:cubicBezTo>
                  <a:pt x="1438584" y="4319235"/>
                  <a:pt x="1438849" y="4319235"/>
                  <a:pt x="1438849" y="4319235"/>
                </a:cubicBezTo>
                <a:lnTo>
                  <a:pt x="3120276" y="5393525"/>
                </a:lnTo>
                <a:cubicBezTo>
                  <a:pt x="4162205" y="4539749"/>
                  <a:pt x="4162205" y="4539997"/>
                  <a:pt x="4162205" y="4539997"/>
                </a:cubicBezTo>
                <a:cubicBezTo>
                  <a:pt x="5218952" y="5393525"/>
                  <a:pt x="5218952" y="5393525"/>
                  <a:pt x="5218952" y="5393525"/>
                </a:cubicBezTo>
                <a:cubicBezTo>
                  <a:pt x="6900908" y="4318987"/>
                  <a:pt x="6900644" y="4319235"/>
                  <a:pt x="6900644" y="4319235"/>
                </a:cubicBezTo>
                <a:cubicBezTo>
                  <a:pt x="5858712" y="3494975"/>
                  <a:pt x="5858712" y="3494975"/>
                  <a:pt x="5858712" y="3494975"/>
                </a:cubicBezTo>
                <a:lnTo>
                  <a:pt x="7019704" y="2523375"/>
                </a:lnTo>
                <a:cubicBezTo>
                  <a:pt x="5322932" y="1478353"/>
                  <a:pt x="5323196" y="1478353"/>
                  <a:pt x="5323196" y="1478353"/>
                </a:cubicBezTo>
                <a:cubicBezTo>
                  <a:pt x="4162205" y="2405801"/>
                  <a:pt x="4162205" y="2406049"/>
                  <a:pt x="4162205" y="2406049"/>
                </a:cubicBezTo>
                <a:close/>
                <a:moveTo>
                  <a:pt x="0" y="0"/>
                </a:moveTo>
                <a:lnTo>
                  <a:pt x="8324408" y="0"/>
                </a:lnTo>
                <a:lnTo>
                  <a:pt x="8324408" y="8314518"/>
                </a:lnTo>
                <a:lnTo>
                  <a:pt x="0" y="8314518"/>
                </a:lnTo>
                <a:close/>
              </a:path>
            </a:pathLst>
          </a:custGeom>
          <a:solidFill>
            <a:srgbClr val="F6F9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</p:spTree>
  </p:cSld>
  <p:clrMapOvr>
    <a:masterClrMapping/>
  </p:clrMapOvr>
  <p:transition spd="slow">
    <p:push dir="u"/>
  </p:transition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F98409C6-479C-44A8-A249-174E0B83D5A5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22" b="4522"/>
          <a:stretch>
            <a:fillRect/>
          </a:stretch>
        </p:blipFill>
        <p:spPr/>
      </p:pic>
      <p:sp>
        <p:nvSpPr>
          <p:cNvPr id="1457" name="Opacity"/>
          <p:cNvSpPr/>
          <p:nvPr/>
        </p:nvSpPr>
        <p:spPr>
          <a:xfrm>
            <a:off x="1270000" y="1267750"/>
            <a:ext cx="21844000" cy="11180500"/>
          </a:xfrm>
          <a:prstGeom prst="rect">
            <a:avLst/>
          </a:prstGeom>
          <a:solidFill>
            <a:srgbClr val="1F2125">
              <a:alpha val="85000"/>
            </a:srgbClr>
          </a:solidFill>
          <a:ln w="12700">
            <a:miter lim="400000"/>
          </a:ln>
          <a:effectLst>
            <a:outerShdw blurRad="254000" dist="25400" dir="2700000" rotWithShape="0">
              <a:srgbClr val="1F2125">
                <a:alpha val="40000"/>
              </a:srgbClr>
            </a:outerShdw>
          </a:effectLst>
        </p:spPr>
        <p:txBody>
          <a:bodyPr lIns="0" tIns="0" rIns="0" bIns="0" anchor="ctr"/>
          <a:lstStyle/>
          <a:p>
            <a:pPr>
              <a:defRPr sz="3200" b="0">
                <a:solidFill>
                  <a:srgbClr val="E8ECF2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459" name="THE BREAK SLIDE"/>
          <p:cNvSpPr txBox="1"/>
          <p:nvPr/>
        </p:nvSpPr>
        <p:spPr>
          <a:xfrm>
            <a:off x="5638801" y="6356350"/>
            <a:ext cx="13106400" cy="9233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>
              <a:defRPr sz="6000" b="0">
                <a:solidFill>
                  <a:srgbClr val="F6F9FF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lvl1pPr>
          </a:lstStyle>
          <a:p>
            <a:r>
              <a:rPr dirty="0">
                <a:latin typeface="Roboto bold" pitchFamily="2" charset="0"/>
                <a:ea typeface="Roboto bold" pitchFamily="2" charset="0"/>
              </a:rPr>
              <a:t>THE BREAK SLIDE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 dir="out"/>
      </p:transition>
    </mc:Choice>
    <mc:Fallback xmlns="">
      <p:transition spd="slow">
        <p:fade/>
      </p:transition>
    </mc:Fallback>
  </mc:AlternateContent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F212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6AA1F47C-5B1E-4702-8FD3-ABE3A7DD7764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3" name="Rectangle 2"/>
          <p:cNvSpPr/>
          <p:nvPr/>
        </p:nvSpPr>
        <p:spPr>
          <a:xfrm>
            <a:off x="0" y="0"/>
            <a:ext cx="24384000" cy="13716000"/>
          </a:xfrm>
          <a:prstGeom prst="rect">
            <a:avLst/>
          </a:prstGeom>
          <a:solidFill>
            <a:srgbClr val="1F2125">
              <a:alpha val="90000"/>
            </a:srgb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1462" name="“Success is walking from failure…"/>
          <p:cNvSpPr txBox="1"/>
          <p:nvPr/>
        </p:nvSpPr>
        <p:spPr>
          <a:xfrm>
            <a:off x="2362199" y="5854700"/>
            <a:ext cx="19659602" cy="1846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defRPr sz="6000" b="0">
                <a:solidFill>
                  <a:srgbClr val="F6F9FF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“Success is walking from failure</a:t>
            </a:r>
          </a:p>
          <a:p>
            <a:pPr>
              <a:defRPr sz="6000" b="0">
                <a:solidFill>
                  <a:srgbClr val="F6F9FF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to failure with no loss of enthusiasm.”</a:t>
            </a:r>
          </a:p>
        </p:txBody>
      </p:sp>
    </p:spTree>
  </p:cSld>
  <p:clrMapOvr>
    <a:masterClrMapping/>
  </p:clrMapOvr>
  <p:transition spd="slow">
    <p:push dir="u"/>
  </p:transition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6CC9D5"/>
            </a:gs>
            <a:gs pos="100000">
              <a:srgbClr val="097DBC"/>
            </a:gs>
          </a:gsLst>
          <a:lin ang="19052702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689682A4-42F0-4415-9EA3-DB4D2A5C0A20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Rectangle 1"/>
          <p:cNvSpPr/>
          <p:nvPr/>
        </p:nvSpPr>
        <p:spPr>
          <a:xfrm>
            <a:off x="0" y="0"/>
            <a:ext cx="24384000" cy="13716000"/>
          </a:xfrm>
          <a:prstGeom prst="rect">
            <a:avLst/>
          </a:prstGeom>
          <a:gradFill>
            <a:gsLst>
              <a:gs pos="0">
                <a:srgbClr val="6CC9D5">
                  <a:alpha val="85000"/>
                </a:srgbClr>
              </a:gs>
              <a:gs pos="100000">
                <a:srgbClr val="097DBC">
                  <a:alpha val="85000"/>
                </a:srgbClr>
              </a:gs>
            </a:gsLst>
            <a:lin ang="19052702" scaled="0"/>
          </a:gra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1465" name="BREAK SLIDE"/>
          <p:cNvSpPr txBox="1"/>
          <p:nvPr/>
        </p:nvSpPr>
        <p:spPr>
          <a:xfrm>
            <a:off x="3352799" y="5227232"/>
            <a:ext cx="17678402" cy="23083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>
              <a:defRPr sz="15000" b="0">
                <a:solidFill>
                  <a:srgbClr val="F6F9FF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lvl1pPr>
          </a:lstStyle>
          <a:p>
            <a:r>
              <a:rPr dirty="0">
                <a:latin typeface="Roboto bold" pitchFamily="2" charset="0"/>
                <a:ea typeface="Roboto bold" pitchFamily="2" charset="0"/>
              </a:rPr>
              <a:t>BREAK SLIDE</a:t>
            </a:r>
          </a:p>
        </p:txBody>
      </p:sp>
      <p:sp>
        <p:nvSpPr>
          <p:cNvPr id="1466" name="Rapidiously create customer directed users rather than technically sound bandwidth. Efficiently…"/>
          <p:cNvSpPr txBox="1"/>
          <p:nvPr/>
        </p:nvSpPr>
        <p:spPr>
          <a:xfrm>
            <a:off x="4394201" y="7853767"/>
            <a:ext cx="15595600" cy="7004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 sz="1600" b="0">
                <a:solidFill>
                  <a:srgbClr val="F6F9FF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regular" pitchFamily="2" charset="0"/>
                <a:ea typeface="Roboto regular" pitchFamily="2" charset="0"/>
              </a:rPr>
              <a:t>Rapidiously</a:t>
            </a:r>
            <a:r>
              <a:rPr dirty="0">
                <a:latin typeface="Roboto regular" pitchFamily="2" charset="0"/>
                <a:ea typeface="Roboto regular" pitchFamily="2" charset="0"/>
              </a:rPr>
              <a:t> create customer directed users rather than technically sound bandwidth. Efficiently </a:t>
            </a:r>
          </a:p>
          <a:p>
            <a:pPr>
              <a:lnSpc>
                <a:spcPct val="150000"/>
              </a:lnSpc>
              <a:defRPr sz="1600" b="0">
                <a:solidFill>
                  <a:srgbClr val="F6F9FF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impact frontend initiatives via efficient users.</a:t>
            </a:r>
          </a:p>
        </p:txBody>
      </p:sp>
    </p:spTree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11</a:t>
            </a:fld>
            <a:endParaRPr/>
          </a:p>
        </p:txBody>
      </p:sp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A99DABBA-1DE8-4E7C-9EAB-939F3016047C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00" r="20000"/>
          <a:stretch>
            <a:fillRect/>
          </a:stretch>
        </p:blipFill>
        <p:spPr/>
      </p:pic>
      <p:sp>
        <p:nvSpPr>
          <p:cNvPr id="480" name="Special Lector from…"/>
          <p:cNvSpPr txBox="1"/>
          <p:nvPr/>
        </p:nvSpPr>
        <p:spPr>
          <a:xfrm>
            <a:off x="2153576" y="7675033"/>
            <a:ext cx="7508763" cy="1846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Special Lector from</a:t>
            </a:r>
          </a:p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Essential Topic</a:t>
            </a:r>
          </a:p>
        </p:txBody>
      </p:sp>
      <p:sp>
        <p:nvSpPr>
          <p:cNvPr id="481" name="Rectangle"/>
          <p:cNvSpPr/>
          <p:nvPr/>
        </p:nvSpPr>
        <p:spPr>
          <a:xfrm>
            <a:off x="10028303" y="3047801"/>
            <a:ext cx="4067970" cy="7620662"/>
          </a:xfrm>
          <a:prstGeom prst="rect">
            <a:avLst/>
          </a:prstGeom>
          <a:solidFill>
            <a:srgbClr val="1F2125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82" name="Jonathan Anderson…"/>
          <p:cNvSpPr txBox="1"/>
          <p:nvPr/>
        </p:nvSpPr>
        <p:spPr>
          <a:xfrm>
            <a:off x="10394270" y="8056165"/>
            <a:ext cx="4902880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2400" b="0">
                <a:solidFill>
                  <a:srgbClr val="F6F9FF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Jonathan Anderson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F6F9FF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directed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F6F9FF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users rather than technically sound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F6F9FF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bandwidth.</a:t>
            </a:r>
          </a:p>
        </p:txBody>
      </p:sp>
      <p:sp>
        <p:nvSpPr>
          <p:cNvPr id="483" name="Shape"/>
          <p:cNvSpPr/>
          <p:nvPr/>
        </p:nvSpPr>
        <p:spPr>
          <a:xfrm>
            <a:off x="10394270" y="6858132"/>
            <a:ext cx="558801" cy="5588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945"/>
                </a:moveTo>
                <a:lnTo>
                  <a:pt x="982" y="2945"/>
                </a:lnTo>
                <a:lnTo>
                  <a:pt x="982" y="1964"/>
                </a:lnTo>
                <a:lnTo>
                  <a:pt x="20618" y="1964"/>
                </a:lnTo>
                <a:cubicBezTo>
                  <a:pt x="20618" y="1964"/>
                  <a:pt x="20618" y="2945"/>
                  <a:pt x="20618" y="2945"/>
                </a:cubicBezTo>
                <a:close/>
                <a:moveTo>
                  <a:pt x="19636" y="15709"/>
                </a:moveTo>
                <a:lnTo>
                  <a:pt x="1964" y="15709"/>
                </a:lnTo>
                <a:lnTo>
                  <a:pt x="1964" y="3927"/>
                </a:lnTo>
                <a:lnTo>
                  <a:pt x="19636" y="3927"/>
                </a:lnTo>
                <a:cubicBezTo>
                  <a:pt x="19636" y="3927"/>
                  <a:pt x="19636" y="15709"/>
                  <a:pt x="19636" y="15709"/>
                </a:cubicBezTo>
                <a:close/>
                <a:moveTo>
                  <a:pt x="20618" y="982"/>
                </a:moveTo>
                <a:lnTo>
                  <a:pt x="11782" y="982"/>
                </a:lnTo>
                <a:cubicBezTo>
                  <a:pt x="11782" y="440"/>
                  <a:pt x="11342" y="0"/>
                  <a:pt x="10800" y="0"/>
                </a:cubicBezTo>
                <a:cubicBezTo>
                  <a:pt x="10257" y="0"/>
                  <a:pt x="9818" y="440"/>
                  <a:pt x="9818" y="982"/>
                </a:cubicBezTo>
                <a:lnTo>
                  <a:pt x="982" y="982"/>
                </a:lnTo>
                <a:cubicBezTo>
                  <a:pt x="439" y="982"/>
                  <a:pt x="0" y="1422"/>
                  <a:pt x="0" y="1964"/>
                </a:cubicBezTo>
                <a:lnTo>
                  <a:pt x="0" y="2945"/>
                </a:lnTo>
                <a:cubicBezTo>
                  <a:pt x="0" y="3488"/>
                  <a:pt x="439" y="3927"/>
                  <a:pt x="982" y="3927"/>
                </a:cubicBezTo>
                <a:lnTo>
                  <a:pt x="982" y="15709"/>
                </a:lnTo>
                <a:cubicBezTo>
                  <a:pt x="982" y="16252"/>
                  <a:pt x="1421" y="16691"/>
                  <a:pt x="1964" y="16691"/>
                </a:cubicBezTo>
                <a:lnTo>
                  <a:pt x="10309" y="16691"/>
                </a:lnTo>
                <a:lnTo>
                  <a:pt x="10309" y="17960"/>
                </a:lnTo>
                <a:lnTo>
                  <a:pt x="7507" y="20762"/>
                </a:lnTo>
                <a:cubicBezTo>
                  <a:pt x="7419" y="20851"/>
                  <a:pt x="7364" y="20974"/>
                  <a:pt x="7364" y="21109"/>
                </a:cubicBezTo>
                <a:cubicBezTo>
                  <a:pt x="7364" y="21380"/>
                  <a:pt x="7583" y="21600"/>
                  <a:pt x="7855" y="21600"/>
                </a:cubicBezTo>
                <a:cubicBezTo>
                  <a:pt x="7990" y="21600"/>
                  <a:pt x="8113" y="21545"/>
                  <a:pt x="8202" y="21456"/>
                </a:cubicBezTo>
                <a:lnTo>
                  <a:pt x="10800" y="18858"/>
                </a:lnTo>
                <a:lnTo>
                  <a:pt x="13398" y="21456"/>
                </a:lnTo>
                <a:cubicBezTo>
                  <a:pt x="13488" y="21545"/>
                  <a:pt x="13610" y="21600"/>
                  <a:pt x="13745" y="21600"/>
                </a:cubicBezTo>
                <a:cubicBezTo>
                  <a:pt x="14017" y="21600"/>
                  <a:pt x="14236" y="21380"/>
                  <a:pt x="14236" y="21109"/>
                </a:cubicBezTo>
                <a:cubicBezTo>
                  <a:pt x="14236" y="20974"/>
                  <a:pt x="14182" y="20851"/>
                  <a:pt x="14093" y="20762"/>
                </a:cubicBezTo>
                <a:lnTo>
                  <a:pt x="11291" y="17960"/>
                </a:lnTo>
                <a:lnTo>
                  <a:pt x="11291" y="16691"/>
                </a:lnTo>
                <a:lnTo>
                  <a:pt x="19636" y="16691"/>
                </a:lnTo>
                <a:cubicBezTo>
                  <a:pt x="20178" y="16691"/>
                  <a:pt x="20618" y="16252"/>
                  <a:pt x="20618" y="15709"/>
                </a:cubicBezTo>
                <a:lnTo>
                  <a:pt x="20618" y="3927"/>
                </a:lnTo>
                <a:cubicBezTo>
                  <a:pt x="21160" y="3927"/>
                  <a:pt x="21600" y="3488"/>
                  <a:pt x="21600" y="2945"/>
                </a:cubicBezTo>
                <a:lnTo>
                  <a:pt x="21600" y="1964"/>
                </a:lnTo>
                <a:cubicBezTo>
                  <a:pt x="21600" y="1422"/>
                  <a:pt x="21160" y="982"/>
                  <a:pt x="20618" y="982"/>
                </a:cubicBezTo>
                <a:moveTo>
                  <a:pt x="16200" y="5891"/>
                </a:moveTo>
                <a:cubicBezTo>
                  <a:pt x="16471" y="5891"/>
                  <a:pt x="16691" y="6111"/>
                  <a:pt x="16691" y="6382"/>
                </a:cubicBezTo>
                <a:cubicBezTo>
                  <a:pt x="16691" y="6653"/>
                  <a:pt x="16471" y="6873"/>
                  <a:pt x="16200" y="6873"/>
                </a:cubicBezTo>
                <a:cubicBezTo>
                  <a:pt x="15929" y="6873"/>
                  <a:pt x="15709" y="6653"/>
                  <a:pt x="15709" y="6382"/>
                </a:cubicBezTo>
                <a:cubicBezTo>
                  <a:pt x="15709" y="6111"/>
                  <a:pt x="15929" y="5891"/>
                  <a:pt x="16200" y="5891"/>
                </a:cubicBezTo>
                <a:moveTo>
                  <a:pt x="16200" y="7855"/>
                </a:moveTo>
                <a:cubicBezTo>
                  <a:pt x="17013" y="7855"/>
                  <a:pt x="17673" y="7196"/>
                  <a:pt x="17673" y="6382"/>
                </a:cubicBezTo>
                <a:cubicBezTo>
                  <a:pt x="17673" y="5569"/>
                  <a:pt x="17013" y="4909"/>
                  <a:pt x="16200" y="4909"/>
                </a:cubicBezTo>
                <a:cubicBezTo>
                  <a:pt x="15387" y="4909"/>
                  <a:pt x="14727" y="5569"/>
                  <a:pt x="14727" y="6382"/>
                </a:cubicBezTo>
                <a:cubicBezTo>
                  <a:pt x="14727" y="7196"/>
                  <a:pt x="15387" y="7855"/>
                  <a:pt x="16200" y="7855"/>
                </a:cubicBezTo>
                <a:moveTo>
                  <a:pt x="8422" y="8135"/>
                </a:moveTo>
                <a:lnTo>
                  <a:pt x="11926" y="11638"/>
                </a:lnTo>
                <a:cubicBezTo>
                  <a:pt x="12015" y="11727"/>
                  <a:pt x="12138" y="11782"/>
                  <a:pt x="12273" y="11782"/>
                </a:cubicBezTo>
                <a:cubicBezTo>
                  <a:pt x="12408" y="11782"/>
                  <a:pt x="12531" y="11727"/>
                  <a:pt x="12620" y="11638"/>
                </a:cubicBezTo>
                <a:lnTo>
                  <a:pt x="14183" y="10075"/>
                </a:lnTo>
                <a:lnTo>
                  <a:pt x="16200" y="12764"/>
                </a:lnTo>
                <a:lnTo>
                  <a:pt x="5336" y="12764"/>
                </a:lnTo>
                <a:cubicBezTo>
                  <a:pt x="5336" y="12764"/>
                  <a:pt x="8422" y="8135"/>
                  <a:pt x="8422" y="8135"/>
                </a:cubicBezTo>
                <a:close/>
                <a:moveTo>
                  <a:pt x="4418" y="13745"/>
                </a:moveTo>
                <a:lnTo>
                  <a:pt x="17182" y="13745"/>
                </a:lnTo>
                <a:cubicBezTo>
                  <a:pt x="17453" y="13745"/>
                  <a:pt x="17673" y="13526"/>
                  <a:pt x="17673" y="13255"/>
                </a:cubicBezTo>
                <a:cubicBezTo>
                  <a:pt x="17673" y="13144"/>
                  <a:pt x="17630" y="13047"/>
                  <a:pt x="17568" y="12965"/>
                </a:cubicBezTo>
                <a:lnTo>
                  <a:pt x="17575" y="12960"/>
                </a:lnTo>
                <a:lnTo>
                  <a:pt x="14629" y="9033"/>
                </a:lnTo>
                <a:lnTo>
                  <a:pt x="14622" y="9038"/>
                </a:lnTo>
                <a:cubicBezTo>
                  <a:pt x="14533" y="8919"/>
                  <a:pt x="14397" y="8836"/>
                  <a:pt x="14236" y="8836"/>
                </a:cubicBezTo>
                <a:cubicBezTo>
                  <a:pt x="14101" y="8836"/>
                  <a:pt x="13978" y="8891"/>
                  <a:pt x="13889" y="8980"/>
                </a:cubicBezTo>
                <a:lnTo>
                  <a:pt x="12273" y="10597"/>
                </a:lnTo>
                <a:lnTo>
                  <a:pt x="8693" y="7017"/>
                </a:lnTo>
                <a:cubicBezTo>
                  <a:pt x="8604" y="6928"/>
                  <a:pt x="8481" y="6873"/>
                  <a:pt x="8345" y="6873"/>
                </a:cubicBezTo>
                <a:cubicBezTo>
                  <a:pt x="8175" y="6873"/>
                  <a:pt x="8033" y="6965"/>
                  <a:pt x="7945" y="7097"/>
                </a:cubicBezTo>
                <a:lnTo>
                  <a:pt x="7937" y="7091"/>
                </a:lnTo>
                <a:lnTo>
                  <a:pt x="4010" y="12982"/>
                </a:lnTo>
                <a:lnTo>
                  <a:pt x="4017" y="12988"/>
                </a:lnTo>
                <a:cubicBezTo>
                  <a:pt x="3965" y="13066"/>
                  <a:pt x="3927" y="13154"/>
                  <a:pt x="3927" y="13255"/>
                </a:cubicBezTo>
                <a:cubicBezTo>
                  <a:pt x="3927" y="13526"/>
                  <a:pt x="4147" y="13745"/>
                  <a:pt x="4418" y="13745"/>
                </a:cubicBezTo>
              </a:path>
            </a:pathLst>
          </a:custGeom>
          <a:solidFill>
            <a:srgbClr val="F6F9F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</p:spTree>
  </p:cSld>
  <p:clrMapOvr>
    <a:masterClrMapping/>
  </p:clrMapOvr>
  <p:transition spd="med">
    <p:pull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12</a:t>
            </a:fld>
            <a:endParaRPr/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7B4F4ABF-1D19-4E93-AB88-1AB218694BCD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00" r="35000"/>
          <a:stretch>
            <a:fillRect/>
          </a:stretch>
        </p:blipFill>
        <p:spPr/>
      </p:pic>
      <p:sp>
        <p:nvSpPr>
          <p:cNvPr id="487" name="Welcome Message…"/>
          <p:cNvSpPr txBox="1"/>
          <p:nvPr/>
        </p:nvSpPr>
        <p:spPr>
          <a:xfrm>
            <a:off x="2153575" y="7675033"/>
            <a:ext cx="7620728" cy="1846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Welcome Message</a:t>
            </a:r>
          </a:p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from CEO, Anderson.</a:t>
            </a:r>
          </a:p>
        </p:txBody>
      </p:sp>
      <p:sp>
        <p:nvSpPr>
          <p:cNvPr id="488" name="James Anderson…"/>
          <p:cNvSpPr txBox="1"/>
          <p:nvPr/>
        </p:nvSpPr>
        <p:spPr>
          <a:xfrm>
            <a:off x="14981301" y="3706117"/>
            <a:ext cx="7996685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James Anderson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directed users rather than technically bandwidth.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Efficiently impact frontend initiatives via efficient users.</a:t>
            </a:r>
          </a:p>
        </p:txBody>
      </p:sp>
      <p:sp>
        <p:nvSpPr>
          <p:cNvPr id="489" name="Rectangle"/>
          <p:cNvSpPr/>
          <p:nvPr/>
        </p:nvSpPr>
        <p:spPr>
          <a:xfrm>
            <a:off x="14981302" y="8479532"/>
            <a:ext cx="7239001" cy="101601"/>
          </a:xfrm>
          <a:prstGeom prst="rect">
            <a:avLst/>
          </a:prstGeom>
          <a:solidFill>
            <a:srgbClr val="DCE0E6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90" name="Rectangle"/>
          <p:cNvSpPr/>
          <p:nvPr/>
        </p:nvSpPr>
        <p:spPr>
          <a:xfrm>
            <a:off x="14981302" y="8479532"/>
            <a:ext cx="6985001" cy="101601"/>
          </a:xfrm>
          <a:prstGeom prst="rect">
            <a:avLst/>
          </a:prstGeom>
          <a:solidFill>
            <a:srgbClr val="30353E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91" name="Design &amp; Identity"/>
          <p:cNvSpPr txBox="1"/>
          <p:nvPr/>
        </p:nvSpPr>
        <p:spPr>
          <a:xfrm>
            <a:off x="14981302" y="7971532"/>
            <a:ext cx="2438067" cy="3311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lvl1pPr>
          </a:lstStyle>
          <a:p>
            <a:r>
              <a:rPr dirty="0">
                <a:latin typeface="Roboto Light" pitchFamily="2" charset="0"/>
                <a:ea typeface="Roboto Light" pitchFamily="2" charset="0"/>
              </a:rPr>
              <a:t>Design &amp; Identity</a:t>
            </a:r>
          </a:p>
        </p:txBody>
      </p:sp>
      <p:sp>
        <p:nvSpPr>
          <p:cNvPr id="492" name="95%"/>
          <p:cNvSpPr txBox="1"/>
          <p:nvPr/>
        </p:nvSpPr>
        <p:spPr>
          <a:xfrm>
            <a:off x="21012149" y="7971532"/>
            <a:ext cx="1209984" cy="3311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r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lvl1pPr>
          </a:lstStyle>
          <a:p>
            <a:r>
              <a:rPr dirty="0">
                <a:latin typeface="Roboto regular" pitchFamily="2" charset="0"/>
                <a:ea typeface="Roboto regular" pitchFamily="2" charset="0"/>
              </a:rPr>
              <a:t>95%</a:t>
            </a:r>
          </a:p>
        </p:txBody>
      </p:sp>
      <p:sp>
        <p:nvSpPr>
          <p:cNvPr id="493" name="Rectangle"/>
          <p:cNvSpPr/>
          <p:nvPr/>
        </p:nvSpPr>
        <p:spPr>
          <a:xfrm>
            <a:off x="14981304" y="9908282"/>
            <a:ext cx="7239001" cy="101601"/>
          </a:xfrm>
          <a:prstGeom prst="rect">
            <a:avLst/>
          </a:prstGeom>
          <a:solidFill>
            <a:srgbClr val="DCE0E6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94" name="Rectangle"/>
          <p:cNvSpPr/>
          <p:nvPr/>
        </p:nvSpPr>
        <p:spPr>
          <a:xfrm>
            <a:off x="14981304" y="9908282"/>
            <a:ext cx="5080001" cy="101601"/>
          </a:xfrm>
          <a:prstGeom prst="rect">
            <a:avLst/>
          </a:prstGeom>
          <a:solidFill>
            <a:srgbClr val="30353E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95" name="App &amp; Web Development"/>
          <p:cNvSpPr txBox="1"/>
          <p:nvPr/>
        </p:nvSpPr>
        <p:spPr>
          <a:xfrm>
            <a:off x="14981304" y="9400282"/>
            <a:ext cx="3641976" cy="3311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lvl1pPr>
          </a:lstStyle>
          <a:p>
            <a:r>
              <a:rPr dirty="0">
                <a:latin typeface="Roboto Light" pitchFamily="2" charset="0"/>
                <a:ea typeface="Roboto Light" pitchFamily="2" charset="0"/>
              </a:rPr>
              <a:t>App &amp; Web Development</a:t>
            </a:r>
          </a:p>
        </p:txBody>
      </p:sp>
      <p:sp>
        <p:nvSpPr>
          <p:cNvPr id="496" name="70%"/>
          <p:cNvSpPr txBox="1"/>
          <p:nvPr/>
        </p:nvSpPr>
        <p:spPr>
          <a:xfrm>
            <a:off x="21012151" y="9400282"/>
            <a:ext cx="1209984" cy="3311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r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lvl1pPr>
          </a:lstStyle>
          <a:p>
            <a:r>
              <a:rPr dirty="0">
                <a:latin typeface="Roboto regular" pitchFamily="2" charset="0"/>
                <a:ea typeface="Roboto regular" pitchFamily="2" charset="0"/>
              </a:rPr>
              <a:t>70%</a:t>
            </a:r>
          </a:p>
        </p:txBody>
      </p:sp>
      <p:sp>
        <p:nvSpPr>
          <p:cNvPr id="497" name="Shape"/>
          <p:cNvSpPr/>
          <p:nvPr/>
        </p:nvSpPr>
        <p:spPr>
          <a:xfrm>
            <a:off x="15921204" y="5594515"/>
            <a:ext cx="508001" cy="508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5929" y="7018"/>
                </a:moveTo>
                <a:cubicBezTo>
                  <a:pt x="15539" y="7246"/>
                  <a:pt x="15108" y="7411"/>
                  <a:pt x="14650" y="7500"/>
                </a:cubicBezTo>
                <a:cubicBezTo>
                  <a:pt x="14282" y="7114"/>
                  <a:pt x="13759" y="6874"/>
                  <a:pt x="13179" y="6874"/>
                </a:cubicBezTo>
                <a:cubicBezTo>
                  <a:pt x="12067" y="6874"/>
                  <a:pt x="11165" y="7762"/>
                  <a:pt x="11165" y="8856"/>
                </a:cubicBezTo>
                <a:cubicBezTo>
                  <a:pt x="11165" y="9011"/>
                  <a:pt x="11183" y="9162"/>
                  <a:pt x="11217" y="9308"/>
                </a:cubicBezTo>
                <a:cubicBezTo>
                  <a:pt x="9543" y="9225"/>
                  <a:pt x="8059" y="8436"/>
                  <a:pt x="7065" y="7236"/>
                </a:cubicBezTo>
                <a:cubicBezTo>
                  <a:pt x="6892" y="7530"/>
                  <a:pt x="6793" y="7869"/>
                  <a:pt x="6793" y="8233"/>
                </a:cubicBezTo>
                <a:cubicBezTo>
                  <a:pt x="6793" y="8921"/>
                  <a:pt x="7148" y="9528"/>
                  <a:pt x="7689" y="9883"/>
                </a:cubicBezTo>
                <a:cubicBezTo>
                  <a:pt x="7359" y="9873"/>
                  <a:pt x="7048" y="9784"/>
                  <a:pt x="6776" y="9635"/>
                </a:cubicBezTo>
                <a:cubicBezTo>
                  <a:pt x="6776" y="9644"/>
                  <a:pt x="6776" y="9651"/>
                  <a:pt x="6776" y="9660"/>
                </a:cubicBezTo>
                <a:cubicBezTo>
                  <a:pt x="6776" y="10621"/>
                  <a:pt x="7471" y="11422"/>
                  <a:pt x="8392" y="11604"/>
                </a:cubicBezTo>
                <a:cubicBezTo>
                  <a:pt x="8223" y="11650"/>
                  <a:pt x="8045" y="11673"/>
                  <a:pt x="7861" y="11673"/>
                </a:cubicBezTo>
                <a:cubicBezTo>
                  <a:pt x="7732" y="11673"/>
                  <a:pt x="7605" y="11661"/>
                  <a:pt x="7483" y="11638"/>
                </a:cubicBezTo>
                <a:cubicBezTo>
                  <a:pt x="7739" y="12426"/>
                  <a:pt x="8483" y="12999"/>
                  <a:pt x="9364" y="13015"/>
                </a:cubicBezTo>
                <a:cubicBezTo>
                  <a:pt x="8674" y="13547"/>
                  <a:pt x="7806" y="13863"/>
                  <a:pt x="6862" y="13863"/>
                </a:cubicBezTo>
                <a:cubicBezTo>
                  <a:pt x="6699" y="13863"/>
                  <a:pt x="6540" y="13855"/>
                  <a:pt x="6382" y="13837"/>
                </a:cubicBezTo>
                <a:cubicBezTo>
                  <a:pt x="7274" y="14398"/>
                  <a:pt x="8332" y="14727"/>
                  <a:pt x="9470" y="14727"/>
                </a:cubicBezTo>
                <a:cubicBezTo>
                  <a:pt x="13175" y="14727"/>
                  <a:pt x="15201" y="11706"/>
                  <a:pt x="15201" y="9086"/>
                </a:cubicBezTo>
                <a:cubicBezTo>
                  <a:pt x="15201" y="9000"/>
                  <a:pt x="15199" y="8915"/>
                  <a:pt x="15195" y="8830"/>
                </a:cubicBezTo>
                <a:cubicBezTo>
                  <a:pt x="15588" y="8550"/>
                  <a:pt x="15930" y="8201"/>
                  <a:pt x="16200" y="7804"/>
                </a:cubicBezTo>
                <a:cubicBezTo>
                  <a:pt x="15839" y="7961"/>
                  <a:pt x="15451" y="8067"/>
                  <a:pt x="15043" y="8115"/>
                </a:cubicBezTo>
                <a:cubicBezTo>
                  <a:pt x="15459" y="7870"/>
                  <a:pt x="15778" y="7482"/>
                  <a:pt x="15929" y="7018"/>
                </a:cubicBezTo>
              </a:path>
            </a:pathLst>
          </a:custGeom>
          <a:solidFill>
            <a:srgbClr val="67718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498" name="Shape"/>
          <p:cNvSpPr/>
          <p:nvPr/>
        </p:nvSpPr>
        <p:spPr>
          <a:xfrm>
            <a:off x="14981302" y="5594515"/>
            <a:ext cx="508001" cy="508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76" y="8468"/>
                </a:moveTo>
                <a:cubicBezTo>
                  <a:pt x="11776" y="8071"/>
                  <a:pt x="11817" y="7858"/>
                  <a:pt x="12428" y="7858"/>
                </a:cubicBezTo>
                <a:lnTo>
                  <a:pt x="13244" y="7858"/>
                </a:lnTo>
                <a:lnTo>
                  <a:pt x="13244" y="6381"/>
                </a:lnTo>
                <a:lnTo>
                  <a:pt x="11938" y="6381"/>
                </a:lnTo>
                <a:cubicBezTo>
                  <a:pt x="10369" y="6381"/>
                  <a:pt x="9816" y="7120"/>
                  <a:pt x="9816" y="8363"/>
                </a:cubicBezTo>
                <a:lnTo>
                  <a:pt x="9816" y="9322"/>
                </a:lnTo>
                <a:lnTo>
                  <a:pt x="8837" y="9322"/>
                </a:lnTo>
                <a:lnTo>
                  <a:pt x="8837" y="10800"/>
                </a:lnTo>
                <a:lnTo>
                  <a:pt x="9816" y="10800"/>
                </a:lnTo>
                <a:lnTo>
                  <a:pt x="9816" y="15219"/>
                </a:lnTo>
                <a:lnTo>
                  <a:pt x="11774" y="15219"/>
                </a:lnTo>
                <a:lnTo>
                  <a:pt x="11774" y="10800"/>
                </a:lnTo>
                <a:lnTo>
                  <a:pt x="13081" y="10800"/>
                </a:lnTo>
                <a:lnTo>
                  <a:pt x="13254" y="9322"/>
                </a:lnTo>
                <a:lnTo>
                  <a:pt x="11774" y="9322"/>
                </a:lnTo>
                <a:cubicBezTo>
                  <a:pt x="11774" y="9322"/>
                  <a:pt x="11776" y="8468"/>
                  <a:pt x="11776" y="8468"/>
                </a:cubicBezTo>
                <a:close/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67718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499" name="Shape"/>
          <p:cNvSpPr/>
          <p:nvPr/>
        </p:nvSpPr>
        <p:spPr>
          <a:xfrm>
            <a:off x="16861107" y="5594515"/>
            <a:ext cx="508001" cy="508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4281" y="6871"/>
                </a:moveTo>
                <a:cubicBezTo>
                  <a:pt x="12915" y="6830"/>
                  <a:pt x="11990" y="7537"/>
                  <a:pt x="11505" y="8992"/>
                </a:cubicBezTo>
                <a:cubicBezTo>
                  <a:pt x="11755" y="8897"/>
                  <a:pt x="11997" y="8849"/>
                  <a:pt x="12232" y="8849"/>
                </a:cubicBezTo>
                <a:cubicBezTo>
                  <a:pt x="12732" y="8849"/>
                  <a:pt x="12952" y="9108"/>
                  <a:pt x="12893" y="9624"/>
                </a:cubicBezTo>
                <a:cubicBezTo>
                  <a:pt x="12864" y="9937"/>
                  <a:pt x="12643" y="10393"/>
                  <a:pt x="12232" y="10991"/>
                </a:cubicBezTo>
                <a:cubicBezTo>
                  <a:pt x="11821" y="11589"/>
                  <a:pt x="11513" y="11888"/>
                  <a:pt x="11307" y="11888"/>
                </a:cubicBezTo>
                <a:cubicBezTo>
                  <a:pt x="11043" y="11888"/>
                  <a:pt x="10800" y="11426"/>
                  <a:pt x="10580" y="10502"/>
                </a:cubicBezTo>
                <a:cubicBezTo>
                  <a:pt x="10506" y="10230"/>
                  <a:pt x="10374" y="9536"/>
                  <a:pt x="10183" y="8421"/>
                </a:cubicBezTo>
                <a:cubicBezTo>
                  <a:pt x="10007" y="7388"/>
                  <a:pt x="9537" y="6905"/>
                  <a:pt x="8774" y="6973"/>
                </a:cubicBezTo>
                <a:cubicBezTo>
                  <a:pt x="8450" y="7000"/>
                  <a:pt x="7966" y="7272"/>
                  <a:pt x="7320" y="7789"/>
                </a:cubicBezTo>
                <a:cubicBezTo>
                  <a:pt x="6849" y="8183"/>
                  <a:pt x="6372" y="8577"/>
                  <a:pt x="5888" y="8972"/>
                </a:cubicBezTo>
                <a:lnTo>
                  <a:pt x="6350" y="9522"/>
                </a:lnTo>
                <a:cubicBezTo>
                  <a:pt x="6790" y="9237"/>
                  <a:pt x="7047" y="9094"/>
                  <a:pt x="7121" y="9094"/>
                </a:cubicBezTo>
                <a:cubicBezTo>
                  <a:pt x="7459" y="9094"/>
                  <a:pt x="7774" y="9583"/>
                  <a:pt x="8068" y="10562"/>
                </a:cubicBezTo>
                <a:cubicBezTo>
                  <a:pt x="8333" y="11460"/>
                  <a:pt x="8597" y="12358"/>
                  <a:pt x="8861" y="13255"/>
                </a:cubicBezTo>
                <a:cubicBezTo>
                  <a:pt x="9258" y="14234"/>
                  <a:pt x="9743" y="14723"/>
                  <a:pt x="10316" y="14723"/>
                </a:cubicBezTo>
                <a:cubicBezTo>
                  <a:pt x="11241" y="14723"/>
                  <a:pt x="12372" y="13921"/>
                  <a:pt x="13709" y="12317"/>
                </a:cubicBezTo>
                <a:cubicBezTo>
                  <a:pt x="15001" y="10780"/>
                  <a:pt x="15669" y="9570"/>
                  <a:pt x="15713" y="8686"/>
                </a:cubicBezTo>
                <a:cubicBezTo>
                  <a:pt x="15772" y="7503"/>
                  <a:pt x="15295" y="6898"/>
                  <a:pt x="14281" y="6871"/>
                </a:cubicBezTo>
              </a:path>
            </a:pathLst>
          </a:custGeom>
          <a:solidFill>
            <a:srgbClr val="67718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500" name="Shape"/>
          <p:cNvSpPr/>
          <p:nvPr/>
        </p:nvSpPr>
        <p:spPr>
          <a:xfrm>
            <a:off x="17801008" y="5594515"/>
            <a:ext cx="508001" cy="508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3430" y="9320"/>
                </a:moveTo>
                <a:cubicBezTo>
                  <a:pt x="11975" y="9320"/>
                  <a:pt x="11780" y="10196"/>
                  <a:pt x="11780" y="10196"/>
                </a:cubicBezTo>
                <a:lnTo>
                  <a:pt x="11782" y="9327"/>
                </a:lnTo>
                <a:lnTo>
                  <a:pt x="9818" y="9327"/>
                </a:lnTo>
                <a:lnTo>
                  <a:pt x="9818" y="14727"/>
                </a:lnTo>
                <a:lnTo>
                  <a:pt x="11782" y="14727"/>
                </a:lnTo>
                <a:lnTo>
                  <a:pt x="11782" y="11782"/>
                </a:lnTo>
                <a:cubicBezTo>
                  <a:pt x="11782" y="11782"/>
                  <a:pt x="11782" y="10793"/>
                  <a:pt x="12616" y="10793"/>
                </a:cubicBezTo>
                <a:cubicBezTo>
                  <a:pt x="13086" y="10793"/>
                  <a:pt x="13255" y="11232"/>
                  <a:pt x="13255" y="11782"/>
                </a:cubicBezTo>
                <a:lnTo>
                  <a:pt x="13255" y="14727"/>
                </a:lnTo>
                <a:lnTo>
                  <a:pt x="15218" y="14727"/>
                </a:lnTo>
                <a:lnTo>
                  <a:pt x="15218" y="11782"/>
                </a:lnTo>
                <a:cubicBezTo>
                  <a:pt x="15218" y="10245"/>
                  <a:pt x="14550" y="9320"/>
                  <a:pt x="13430" y="9320"/>
                </a:cubicBezTo>
                <a:moveTo>
                  <a:pt x="6873" y="14727"/>
                </a:moveTo>
                <a:lnTo>
                  <a:pt x="8829" y="14727"/>
                </a:lnTo>
                <a:lnTo>
                  <a:pt x="8829" y="9320"/>
                </a:lnTo>
                <a:lnTo>
                  <a:pt x="6873" y="9320"/>
                </a:lnTo>
                <a:cubicBezTo>
                  <a:pt x="6873" y="9320"/>
                  <a:pt x="6873" y="14727"/>
                  <a:pt x="6873" y="14727"/>
                </a:cubicBezTo>
                <a:close/>
                <a:moveTo>
                  <a:pt x="7851" y="6873"/>
                </a:moveTo>
                <a:cubicBezTo>
                  <a:pt x="7311" y="6873"/>
                  <a:pt x="6873" y="7313"/>
                  <a:pt x="6873" y="7856"/>
                </a:cubicBezTo>
                <a:cubicBezTo>
                  <a:pt x="6873" y="8399"/>
                  <a:pt x="7311" y="8839"/>
                  <a:pt x="7851" y="8839"/>
                </a:cubicBezTo>
                <a:cubicBezTo>
                  <a:pt x="8391" y="8839"/>
                  <a:pt x="8829" y="8399"/>
                  <a:pt x="8829" y="7856"/>
                </a:cubicBezTo>
                <a:cubicBezTo>
                  <a:pt x="8829" y="7313"/>
                  <a:pt x="8391" y="6873"/>
                  <a:pt x="7851" y="6873"/>
                </a:cubicBezTo>
              </a:path>
            </a:pathLst>
          </a:custGeom>
          <a:solidFill>
            <a:srgbClr val="67718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</p:spTree>
  </p:cSld>
  <p:clrMapOvr>
    <a:masterClrMapping/>
  </p:clrMapOvr>
  <p:transition spd="slow">
    <p:cover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" name="Jonathan Anderson…"/>
          <p:cNvSpPr txBox="1"/>
          <p:nvPr/>
        </p:nvSpPr>
        <p:spPr>
          <a:xfrm>
            <a:off x="18149199" y="4738817"/>
            <a:ext cx="5697772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Jonathan Anderson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than technically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bandwidth. Efficiently frontend initiatives users.</a:t>
            </a:r>
          </a:p>
        </p:txBody>
      </p:sp>
      <p:sp>
        <p:nvSpPr>
          <p:cNvPr id="505" name="Shape"/>
          <p:cNvSpPr/>
          <p:nvPr/>
        </p:nvSpPr>
        <p:spPr>
          <a:xfrm>
            <a:off x="18977466" y="6918959"/>
            <a:ext cx="381001" cy="381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5929" y="7018"/>
                </a:moveTo>
                <a:cubicBezTo>
                  <a:pt x="15539" y="7246"/>
                  <a:pt x="15108" y="7411"/>
                  <a:pt x="14650" y="7500"/>
                </a:cubicBezTo>
                <a:cubicBezTo>
                  <a:pt x="14282" y="7114"/>
                  <a:pt x="13759" y="6874"/>
                  <a:pt x="13179" y="6874"/>
                </a:cubicBezTo>
                <a:cubicBezTo>
                  <a:pt x="12067" y="6874"/>
                  <a:pt x="11165" y="7762"/>
                  <a:pt x="11165" y="8856"/>
                </a:cubicBezTo>
                <a:cubicBezTo>
                  <a:pt x="11165" y="9011"/>
                  <a:pt x="11183" y="9162"/>
                  <a:pt x="11217" y="9308"/>
                </a:cubicBezTo>
                <a:cubicBezTo>
                  <a:pt x="9543" y="9225"/>
                  <a:pt x="8059" y="8436"/>
                  <a:pt x="7065" y="7236"/>
                </a:cubicBezTo>
                <a:cubicBezTo>
                  <a:pt x="6892" y="7530"/>
                  <a:pt x="6793" y="7869"/>
                  <a:pt x="6793" y="8233"/>
                </a:cubicBezTo>
                <a:cubicBezTo>
                  <a:pt x="6793" y="8921"/>
                  <a:pt x="7148" y="9528"/>
                  <a:pt x="7689" y="9883"/>
                </a:cubicBezTo>
                <a:cubicBezTo>
                  <a:pt x="7359" y="9873"/>
                  <a:pt x="7048" y="9784"/>
                  <a:pt x="6776" y="9635"/>
                </a:cubicBezTo>
                <a:cubicBezTo>
                  <a:pt x="6776" y="9644"/>
                  <a:pt x="6776" y="9651"/>
                  <a:pt x="6776" y="9660"/>
                </a:cubicBezTo>
                <a:cubicBezTo>
                  <a:pt x="6776" y="10621"/>
                  <a:pt x="7471" y="11422"/>
                  <a:pt x="8392" y="11604"/>
                </a:cubicBezTo>
                <a:cubicBezTo>
                  <a:pt x="8223" y="11650"/>
                  <a:pt x="8045" y="11673"/>
                  <a:pt x="7861" y="11673"/>
                </a:cubicBezTo>
                <a:cubicBezTo>
                  <a:pt x="7732" y="11673"/>
                  <a:pt x="7605" y="11661"/>
                  <a:pt x="7483" y="11638"/>
                </a:cubicBezTo>
                <a:cubicBezTo>
                  <a:pt x="7739" y="12426"/>
                  <a:pt x="8483" y="12999"/>
                  <a:pt x="9364" y="13015"/>
                </a:cubicBezTo>
                <a:cubicBezTo>
                  <a:pt x="8674" y="13547"/>
                  <a:pt x="7806" y="13863"/>
                  <a:pt x="6862" y="13863"/>
                </a:cubicBezTo>
                <a:cubicBezTo>
                  <a:pt x="6699" y="13863"/>
                  <a:pt x="6540" y="13855"/>
                  <a:pt x="6382" y="13837"/>
                </a:cubicBezTo>
                <a:cubicBezTo>
                  <a:pt x="7274" y="14398"/>
                  <a:pt x="8332" y="14727"/>
                  <a:pt x="9470" y="14727"/>
                </a:cubicBezTo>
                <a:cubicBezTo>
                  <a:pt x="13175" y="14727"/>
                  <a:pt x="15201" y="11706"/>
                  <a:pt x="15201" y="9086"/>
                </a:cubicBezTo>
                <a:cubicBezTo>
                  <a:pt x="15201" y="9000"/>
                  <a:pt x="15199" y="8915"/>
                  <a:pt x="15195" y="8830"/>
                </a:cubicBezTo>
                <a:cubicBezTo>
                  <a:pt x="15588" y="8550"/>
                  <a:pt x="15930" y="8201"/>
                  <a:pt x="16200" y="7804"/>
                </a:cubicBezTo>
                <a:cubicBezTo>
                  <a:pt x="15839" y="7961"/>
                  <a:pt x="15451" y="8067"/>
                  <a:pt x="15043" y="8115"/>
                </a:cubicBezTo>
                <a:cubicBezTo>
                  <a:pt x="15459" y="7870"/>
                  <a:pt x="15778" y="7482"/>
                  <a:pt x="15929" y="7018"/>
                </a:cubicBezTo>
              </a:path>
            </a:pathLst>
          </a:custGeom>
          <a:solidFill>
            <a:srgbClr val="67718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506" name="Shape"/>
          <p:cNvSpPr/>
          <p:nvPr/>
        </p:nvSpPr>
        <p:spPr>
          <a:xfrm>
            <a:off x="18149199" y="6918959"/>
            <a:ext cx="381001" cy="381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76" y="8468"/>
                </a:moveTo>
                <a:cubicBezTo>
                  <a:pt x="11776" y="8071"/>
                  <a:pt x="11817" y="7858"/>
                  <a:pt x="12428" y="7858"/>
                </a:cubicBezTo>
                <a:lnTo>
                  <a:pt x="13244" y="7858"/>
                </a:lnTo>
                <a:lnTo>
                  <a:pt x="13244" y="6381"/>
                </a:lnTo>
                <a:lnTo>
                  <a:pt x="11938" y="6381"/>
                </a:lnTo>
                <a:cubicBezTo>
                  <a:pt x="10369" y="6381"/>
                  <a:pt x="9816" y="7120"/>
                  <a:pt x="9816" y="8363"/>
                </a:cubicBezTo>
                <a:lnTo>
                  <a:pt x="9816" y="9322"/>
                </a:lnTo>
                <a:lnTo>
                  <a:pt x="8837" y="9322"/>
                </a:lnTo>
                <a:lnTo>
                  <a:pt x="8837" y="10800"/>
                </a:lnTo>
                <a:lnTo>
                  <a:pt x="9816" y="10800"/>
                </a:lnTo>
                <a:lnTo>
                  <a:pt x="9816" y="15219"/>
                </a:lnTo>
                <a:lnTo>
                  <a:pt x="11774" y="15219"/>
                </a:lnTo>
                <a:lnTo>
                  <a:pt x="11774" y="10800"/>
                </a:lnTo>
                <a:lnTo>
                  <a:pt x="13081" y="10800"/>
                </a:lnTo>
                <a:lnTo>
                  <a:pt x="13254" y="9322"/>
                </a:lnTo>
                <a:lnTo>
                  <a:pt x="11774" y="9322"/>
                </a:lnTo>
                <a:cubicBezTo>
                  <a:pt x="11774" y="9322"/>
                  <a:pt x="11776" y="8468"/>
                  <a:pt x="11776" y="8468"/>
                </a:cubicBezTo>
                <a:close/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67718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507" name="Shape"/>
          <p:cNvSpPr/>
          <p:nvPr/>
        </p:nvSpPr>
        <p:spPr>
          <a:xfrm>
            <a:off x="19805735" y="6918959"/>
            <a:ext cx="381001" cy="381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0672" y="6382"/>
                </a:moveTo>
                <a:cubicBezTo>
                  <a:pt x="10464" y="6409"/>
                  <a:pt x="10255" y="6435"/>
                  <a:pt x="10045" y="6460"/>
                </a:cubicBezTo>
                <a:cubicBezTo>
                  <a:pt x="9652" y="6558"/>
                  <a:pt x="9223" y="6650"/>
                  <a:pt x="8905" y="6836"/>
                </a:cubicBezTo>
                <a:cubicBezTo>
                  <a:pt x="8055" y="7333"/>
                  <a:pt x="7467" y="7913"/>
                  <a:pt x="7073" y="8856"/>
                </a:cubicBezTo>
                <a:cubicBezTo>
                  <a:pt x="7009" y="9009"/>
                  <a:pt x="7007" y="9157"/>
                  <a:pt x="6960" y="9326"/>
                </a:cubicBezTo>
                <a:cubicBezTo>
                  <a:pt x="6658" y="10425"/>
                  <a:pt x="7194" y="11563"/>
                  <a:pt x="7844" y="11956"/>
                </a:cubicBezTo>
                <a:cubicBezTo>
                  <a:pt x="7969" y="12032"/>
                  <a:pt x="8254" y="12166"/>
                  <a:pt x="8358" y="11987"/>
                </a:cubicBezTo>
                <a:cubicBezTo>
                  <a:pt x="8416" y="11889"/>
                  <a:pt x="8403" y="11758"/>
                  <a:pt x="8439" y="11643"/>
                </a:cubicBezTo>
                <a:cubicBezTo>
                  <a:pt x="8462" y="11568"/>
                  <a:pt x="8536" y="11425"/>
                  <a:pt x="8519" y="11330"/>
                </a:cubicBezTo>
                <a:cubicBezTo>
                  <a:pt x="8490" y="11170"/>
                  <a:pt x="8318" y="11068"/>
                  <a:pt x="8246" y="10939"/>
                </a:cubicBezTo>
                <a:cubicBezTo>
                  <a:pt x="8099" y="10677"/>
                  <a:pt x="8092" y="10444"/>
                  <a:pt x="8020" y="10093"/>
                </a:cubicBezTo>
                <a:cubicBezTo>
                  <a:pt x="8026" y="10046"/>
                  <a:pt x="8031" y="9999"/>
                  <a:pt x="8037" y="9952"/>
                </a:cubicBezTo>
                <a:cubicBezTo>
                  <a:pt x="8058" y="9559"/>
                  <a:pt x="8124" y="9276"/>
                  <a:pt x="8246" y="8997"/>
                </a:cubicBezTo>
                <a:cubicBezTo>
                  <a:pt x="8601" y="8177"/>
                  <a:pt x="9172" y="7720"/>
                  <a:pt x="10094" y="7447"/>
                </a:cubicBezTo>
                <a:cubicBezTo>
                  <a:pt x="10300" y="7386"/>
                  <a:pt x="10882" y="7288"/>
                  <a:pt x="11187" y="7353"/>
                </a:cubicBezTo>
                <a:cubicBezTo>
                  <a:pt x="11369" y="7385"/>
                  <a:pt x="11551" y="7415"/>
                  <a:pt x="11733" y="7447"/>
                </a:cubicBezTo>
                <a:cubicBezTo>
                  <a:pt x="12393" y="7655"/>
                  <a:pt x="12874" y="8038"/>
                  <a:pt x="13131" y="8637"/>
                </a:cubicBezTo>
                <a:cubicBezTo>
                  <a:pt x="13292" y="9010"/>
                  <a:pt x="13339" y="9724"/>
                  <a:pt x="13227" y="10203"/>
                </a:cubicBezTo>
                <a:cubicBezTo>
                  <a:pt x="13174" y="10429"/>
                  <a:pt x="13183" y="10624"/>
                  <a:pt x="13115" y="10829"/>
                </a:cubicBezTo>
                <a:cubicBezTo>
                  <a:pt x="12865" y="11589"/>
                  <a:pt x="12498" y="12293"/>
                  <a:pt x="11668" y="12488"/>
                </a:cubicBezTo>
                <a:cubicBezTo>
                  <a:pt x="11121" y="12618"/>
                  <a:pt x="10711" y="12284"/>
                  <a:pt x="10576" y="11941"/>
                </a:cubicBezTo>
                <a:cubicBezTo>
                  <a:pt x="10538" y="11846"/>
                  <a:pt x="10474" y="11677"/>
                  <a:pt x="10512" y="11518"/>
                </a:cubicBezTo>
                <a:cubicBezTo>
                  <a:pt x="10656" y="10901"/>
                  <a:pt x="10865" y="10349"/>
                  <a:pt x="11026" y="9733"/>
                </a:cubicBezTo>
                <a:cubicBezTo>
                  <a:pt x="11179" y="9146"/>
                  <a:pt x="10888" y="8683"/>
                  <a:pt x="10431" y="8575"/>
                </a:cubicBezTo>
                <a:cubicBezTo>
                  <a:pt x="9863" y="8439"/>
                  <a:pt x="9424" y="8966"/>
                  <a:pt x="9274" y="9310"/>
                </a:cubicBezTo>
                <a:cubicBezTo>
                  <a:pt x="9155" y="9584"/>
                  <a:pt x="9083" y="10089"/>
                  <a:pt x="9177" y="10453"/>
                </a:cubicBezTo>
                <a:cubicBezTo>
                  <a:pt x="9207" y="10569"/>
                  <a:pt x="9347" y="10878"/>
                  <a:pt x="9322" y="10986"/>
                </a:cubicBezTo>
                <a:cubicBezTo>
                  <a:pt x="9213" y="11462"/>
                  <a:pt x="9088" y="11974"/>
                  <a:pt x="8953" y="12442"/>
                </a:cubicBezTo>
                <a:cubicBezTo>
                  <a:pt x="8812" y="12929"/>
                  <a:pt x="8736" y="13427"/>
                  <a:pt x="8599" y="13898"/>
                </a:cubicBezTo>
                <a:cubicBezTo>
                  <a:pt x="8536" y="14114"/>
                  <a:pt x="8539" y="14346"/>
                  <a:pt x="8487" y="14571"/>
                </a:cubicBezTo>
                <a:lnTo>
                  <a:pt x="8487" y="14900"/>
                </a:lnTo>
                <a:cubicBezTo>
                  <a:pt x="8440" y="15108"/>
                  <a:pt x="8475" y="15478"/>
                  <a:pt x="8519" y="15683"/>
                </a:cubicBezTo>
                <a:cubicBezTo>
                  <a:pt x="8547" y="15815"/>
                  <a:pt x="8502" y="15978"/>
                  <a:pt x="8567" y="16074"/>
                </a:cubicBezTo>
                <a:cubicBezTo>
                  <a:pt x="8568" y="16144"/>
                  <a:pt x="8577" y="16160"/>
                  <a:pt x="8599" y="16200"/>
                </a:cubicBezTo>
                <a:cubicBezTo>
                  <a:pt x="8800" y="16194"/>
                  <a:pt x="9078" y="15665"/>
                  <a:pt x="9177" y="15511"/>
                </a:cubicBezTo>
                <a:cubicBezTo>
                  <a:pt x="9369" y="15216"/>
                  <a:pt x="9546" y="14901"/>
                  <a:pt x="9692" y="14556"/>
                </a:cubicBezTo>
                <a:cubicBezTo>
                  <a:pt x="9823" y="14245"/>
                  <a:pt x="9844" y="13901"/>
                  <a:pt x="9949" y="13569"/>
                </a:cubicBezTo>
                <a:cubicBezTo>
                  <a:pt x="10025" y="13329"/>
                  <a:pt x="10133" y="13049"/>
                  <a:pt x="10158" y="12786"/>
                </a:cubicBezTo>
                <a:lnTo>
                  <a:pt x="10174" y="12786"/>
                </a:lnTo>
                <a:cubicBezTo>
                  <a:pt x="10216" y="12930"/>
                  <a:pt x="10367" y="13035"/>
                  <a:pt x="10480" y="13115"/>
                </a:cubicBezTo>
                <a:cubicBezTo>
                  <a:pt x="10833" y="13367"/>
                  <a:pt x="11441" y="13600"/>
                  <a:pt x="12102" y="13444"/>
                </a:cubicBezTo>
                <a:cubicBezTo>
                  <a:pt x="12850" y="13267"/>
                  <a:pt x="13446" y="12916"/>
                  <a:pt x="13838" y="12394"/>
                </a:cubicBezTo>
                <a:cubicBezTo>
                  <a:pt x="14127" y="12011"/>
                  <a:pt x="14345" y="11567"/>
                  <a:pt x="14513" y="11064"/>
                </a:cubicBezTo>
                <a:cubicBezTo>
                  <a:pt x="14596" y="10817"/>
                  <a:pt x="14613" y="10543"/>
                  <a:pt x="14674" y="10281"/>
                </a:cubicBezTo>
                <a:cubicBezTo>
                  <a:pt x="14827" y="9624"/>
                  <a:pt x="14623" y="8833"/>
                  <a:pt x="14433" y="8402"/>
                </a:cubicBezTo>
                <a:cubicBezTo>
                  <a:pt x="13856" y="7098"/>
                  <a:pt x="12630" y="6354"/>
                  <a:pt x="10672" y="6382"/>
                </a:cubicBezTo>
              </a:path>
            </a:pathLst>
          </a:custGeom>
          <a:solidFill>
            <a:srgbClr val="67718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508" name="50k…"/>
          <p:cNvSpPr txBox="1"/>
          <p:nvPr/>
        </p:nvSpPr>
        <p:spPr>
          <a:xfrm>
            <a:off x="18149199" y="8235501"/>
            <a:ext cx="1422704" cy="7416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50k</a:t>
            </a:r>
          </a:p>
          <a:p>
            <a:pPr algn="l">
              <a:lnSpc>
                <a:spcPct val="12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Infographic</a:t>
            </a:r>
          </a:p>
        </p:txBody>
      </p:sp>
      <p:sp>
        <p:nvSpPr>
          <p:cNvPr id="509" name="1,5m…"/>
          <p:cNvSpPr txBox="1"/>
          <p:nvPr/>
        </p:nvSpPr>
        <p:spPr>
          <a:xfrm>
            <a:off x="21206748" y="8235501"/>
            <a:ext cx="1422704" cy="7416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1,5m</a:t>
            </a:r>
          </a:p>
          <a:p>
            <a:pPr algn="l">
              <a:lnSpc>
                <a:spcPct val="12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Infographic</a:t>
            </a:r>
          </a:p>
        </p:txBody>
      </p:sp>
      <p:sp>
        <p:nvSpPr>
          <p:cNvPr id="510" name="90%…"/>
          <p:cNvSpPr txBox="1"/>
          <p:nvPr/>
        </p:nvSpPr>
        <p:spPr>
          <a:xfrm>
            <a:off x="19677974" y="8235501"/>
            <a:ext cx="1422704" cy="7416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90%</a:t>
            </a:r>
          </a:p>
          <a:p>
            <a:pPr algn="l">
              <a:lnSpc>
                <a:spcPct val="12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Infographic</a:t>
            </a:r>
          </a:p>
        </p:txBody>
      </p:sp>
      <p:sp>
        <p:nvSpPr>
          <p:cNvPr id="511" name="Jennifer Loretta…"/>
          <p:cNvSpPr txBox="1"/>
          <p:nvPr/>
        </p:nvSpPr>
        <p:spPr>
          <a:xfrm>
            <a:off x="1092200" y="4738817"/>
            <a:ext cx="5136451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Jennifer Loretta</a:t>
            </a:r>
          </a:p>
          <a:p>
            <a:pPr algn="r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than technically </a:t>
            </a:r>
          </a:p>
          <a:p>
            <a:pPr algn="r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bandwidth. Efficiently frontend initiatives users.</a:t>
            </a:r>
          </a:p>
        </p:txBody>
      </p:sp>
      <p:sp>
        <p:nvSpPr>
          <p:cNvPr id="512" name="Shape"/>
          <p:cNvSpPr/>
          <p:nvPr/>
        </p:nvSpPr>
        <p:spPr>
          <a:xfrm>
            <a:off x="5019381" y="6918959"/>
            <a:ext cx="381001" cy="381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5929" y="7018"/>
                </a:moveTo>
                <a:cubicBezTo>
                  <a:pt x="15539" y="7246"/>
                  <a:pt x="15108" y="7411"/>
                  <a:pt x="14650" y="7500"/>
                </a:cubicBezTo>
                <a:cubicBezTo>
                  <a:pt x="14282" y="7114"/>
                  <a:pt x="13759" y="6874"/>
                  <a:pt x="13179" y="6874"/>
                </a:cubicBezTo>
                <a:cubicBezTo>
                  <a:pt x="12067" y="6874"/>
                  <a:pt x="11165" y="7762"/>
                  <a:pt x="11165" y="8856"/>
                </a:cubicBezTo>
                <a:cubicBezTo>
                  <a:pt x="11165" y="9011"/>
                  <a:pt x="11183" y="9162"/>
                  <a:pt x="11217" y="9308"/>
                </a:cubicBezTo>
                <a:cubicBezTo>
                  <a:pt x="9543" y="9225"/>
                  <a:pt x="8059" y="8436"/>
                  <a:pt x="7065" y="7236"/>
                </a:cubicBezTo>
                <a:cubicBezTo>
                  <a:pt x="6892" y="7530"/>
                  <a:pt x="6793" y="7869"/>
                  <a:pt x="6793" y="8233"/>
                </a:cubicBezTo>
                <a:cubicBezTo>
                  <a:pt x="6793" y="8921"/>
                  <a:pt x="7148" y="9528"/>
                  <a:pt x="7689" y="9883"/>
                </a:cubicBezTo>
                <a:cubicBezTo>
                  <a:pt x="7359" y="9873"/>
                  <a:pt x="7048" y="9784"/>
                  <a:pt x="6776" y="9635"/>
                </a:cubicBezTo>
                <a:cubicBezTo>
                  <a:pt x="6776" y="9644"/>
                  <a:pt x="6776" y="9651"/>
                  <a:pt x="6776" y="9660"/>
                </a:cubicBezTo>
                <a:cubicBezTo>
                  <a:pt x="6776" y="10621"/>
                  <a:pt x="7471" y="11422"/>
                  <a:pt x="8392" y="11604"/>
                </a:cubicBezTo>
                <a:cubicBezTo>
                  <a:pt x="8223" y="11650"/>
                  <a:pt x="8045" y="11673"/>
                  <a:pt x="7861" y="11673"/>
                </a:cubicBezTo>
                <a:cubicBezTo>
                  <a:pt x="7732" y="11673"/>
                  <a:pt x="7605" y="11661"/>
                  <a:pt x="7483" y="11638"/>
                </a:cubicBezTo>
                <a:cubicBezTo>
                  <a:pt x="7739" y="12426"/>
                  <a:pt x="8483" y="12999"/>
                  <a:pt x="9364" y="13015"/>
                </a:cubicBezTo>
                <a:cubicBezTo>
                  <a:pt x="8674" y="13547"/>
                  <a:pt x="7806" y="13863"/>
                  <a:pt x="6862" y="13863"/>
                </a:cubicBezTo>
                <a:cubicBezTo>
                  <a:pt x="6699" y="13863"/>
                  <a:pt x="6540" y="13855"/>
                  <a:pt x="6382" y="13837"/>
                </a:cubicBezTo>
                <a:cubicBezTo>
                  <a:pt x="7274" y="14398"/>
                  <a:pt x="8332" y="14727"/>
                  <a:pt x="9470" y="14727"/>
                </a:cubicBezTo>
                <a:cubicBezTo>
                  <a:pt x="13175" y="14727"/>
                  <a:pt x="15201" y="11706"/>
                  <a:pt x="15201" y="9086"/>
                </a:cubicBezTo>
                <a:cubicBezTo>
                  <a:pt x="15201" y="9000"/>
                  <a:pt x="15199" y="8915"/>
                  <a:pt x="15195" y="8830"/>
                </a:cubicBezTo>
                <a:cubicBezTo>
                  <a:pt x="15588" y="8550"/>
                  <a:pt x="15930" y="8201"/>
                  <a:pt x="16200" y="7804"/>
                </a:cubicBezTo>
                <a:cubicBezTo>
                  <a:pt x="15839" y="7961"/>
                  <a:pt x="15451" y="8067"/>
                  <a:pt x="15043" y="8115"/>
                </a:cubicBezTo>
                <a:cubicBezTo>
                  <a:pt x="15459" y="7870"/>
                  <a:pt x="15778" y="7482"/>
                  <a:pt x="15929" y="7018"/>
                </a:cubicBezTo>
              </a:path>
            </a:pathLst>
          </a:custGeom>
          <a:solidFill>
            <a:srgbClr val="67718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513" name="Shape"/>
          <p:cNvSpPr/>
          <p:nvPr/>
        </p:nvSpPr>
        <p:spPr>
          <a:xfrm>
            <a:off x="4191114" y="6918959"/>
            <a:ext cx="381001" cy="381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76" y="8468"/>
                </a:moveTo>
                <a:cubicBezTo>
                  <a:pt x="11776" y="8071"/>
                  <a:pt x="11817" y="7858"/>
                  <a:pt x="12428" y="7858"/>
                </a:cubicBezTo>
                <a:lnTo>
                  <a:pt x="13244" y="7858"/>
                </a:lnTo>
                <a:lnTo>
                  <a:pt x="13244" y="6381"/>
                </a:lnTo>
                <a:lnTo>
                  <a:pt x="11938" y="6381"/>
                </a:lnTo>
                <a:cubicBezTo>
                  <a:pt x="10369" y="6381"/>
                  <a:pt x="9816" y="7120"/>
                  <a:pt x="9816" y="8363"/>
                </a:cubicBezTo>
                <a:lnTo>
                  <a:pt x="9816" y="9322"/>
                </a:lnTo>
                <a:lnTo>
                  <a:pt x="8837" y="9322"/>
                </a:lnTo>
                <a:lnTo>
                  <a:pt x="8837" y="10800"/>
                </a:lnTo>
                <a:lnTo>
                  <a:pt x="9816" y="10800"/>
                </a:lnTo>
                <a:lnTo>
                  <a:pt x="9816" y="15219"/>
                </a:lnTo>
                <a:lnTo>
                  <a:pt x="11774" y="15219"/>
                </a:lnTo>
                <a:lnTo>
                  <a:pt x="11774" y="10800"/>
                </a:lnTo>
                <a:lnTo>
                  <a:pt x="13081" y="10800"/>
                </a:lnTo>
                <a:lnTo>
                  <a:pt x="13254" y="9322"/>
                </a:lnTo>
                <a:lnTo>
                  <a:pt x="11774" y="9322"/>
                </a:lnTo>
                <a:cubicBezTo>
                  <a:pt x="11774" y="9322"/>
                  <a:pt x="11776" y="8468"/>
                  <a:pt x="11776" y="8468"/>
                </a:cubicBezTo>
                <a:close/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67718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514" name="Shape"/>
          <p:cNvSpPr/>
          <p:nvPr/>
        </p:nvSpPr>
        <p:spPr>
          <a:xfrm>
            <a:off x="5847650" y="6918959"/>
            <a:ext cx="381001" cy="381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0672" y="6382"/>
                </a:moveTo>
                <a:cubicBezTo>
                  <a:pt x="10464" y="6409"/>
                  <a:pt x="10255" y="6435"/>
                  <a:pt x="10045" y="6460"/>
                </a:cubicBezTo>
                <a:cubicBezTo>
                  <a:pt x="9652" y="6558"/>
                  <a:pt x="9223" y="6650"/>
                  <a:pt x="8905" y="6836"/>
                </a:cubicBezTo>
                <a:cubicBezTo>
                  <a:pt x="8055" y="7333"/>
                  <a:pt x="7467" y="7913"/>
                  <a:pt x="7073" y="8856"/>
                </a:cubicBezTo>
                <a:cubicBezTo>
                  <a:pt x="7009" y="9009"/>
                  <a:pt x="7007" y="9157"/>
                  <a:pt x="6960" y="9326"/>
                </a:cubicBezTo>
                <a:cubicBezTo>
                  <a:pt x="6658" y="10425"/>
                  <a:pt x="7194" y="11563"/>
                  <a:pt x="7844" y="11956"/>
                </a:cubicBezTo>
                <a:cubicBezTo>
                  <a:pt x="7969" y="12032"/>
                  <a:pt x="8254" y="12166"/>
                  <a:pt x="8358" y="11987"/>
                </a:cubicBezTo>
                <a:cubicBezTo>
                  <a:pt x="8416" y="11889"/>
                  <a:pt x="8403" y="11758"/>
                  <a:pt x="8439" y="11643"/>
                </a:cubicBezTo>
                <a:cubicBezTo>
                  <a:pt x="8462" y="11568"/>
                  <a:pt x="8536" y="11425"/>
                  <a:pt x="8519" y="11330"/>
                </a:cubicBezTo>
                <a:cubicBezTo>
                  <a:pt x="8490" y="11170"/>
                  <a:pt x="8318" y="11068"/>
                  <a:pt x="8246" y="10939"/>
                </a:cubicBezTo>
                <a:cubicBezTo>
                  <a:pt x="8099" y="10677"/>
                  <a:pt x="8092" y="10444"/>
                  <a:pt x="8020" y="10093"/>
                </a:cubicBezTo>
                <a:cubicBezTo>
                  <a:pt x="8026" y="10046"/>
                  <a:pt x="8031" y="9999"/>
                  <a:pt x="8037" y="9952"/>
                </a:cubicBezTo>
                <a:cubicBezTo>
                  <a:pt x="8058" y="9559"/>
                  <a:pt x="8124" y="9276"/>
                  <a:pt x="8246" y="8997"/>
                </a:cubicBezTo>
                <a:cubicBezTo>
                  <a:pt x="8601" y="8177"/>
                  <a:pt x="9172" y="7720"/>
                  <a:pt x="10094" y="7447"/>
                </a:cubicBezTo>
                <a:cubicBezTo>
                  <a:pt x="10300" y="7386"/>
                  <a:pt x="10882" y="7288"/>
                  <a:pt x="11187" y="7353"/>
                </a:cubicBezTo>
                <a:cubicBezTo>
                  <a:pt x="11369" y="7385"/>
                  <a:pt x="11551" y="7415"/>
                  <a:pt x="11733" y="7447"/>
                </a:cubicBezTo>
                <a:cubicBezTo>
                  <a:pt x="12393" y="7655"/>
                  <a:pt x="12874" y="8038"/>
                  <a:pt x="13131" y="8637"/>
                </a:cubicBezTo>
                <a:cubicBezTo>
                  <a:pt x="13292" y="9010"/>
                  <a:pt x="13339" y="9724"/>
                  <a:pt x="13227" y="10203"/>
                </a:cubicBezTo>
                <a:cubicBezTo>
                  <a:pt x="13174" y="10429"/>
                  <a:pt x="13183" y="10624"/>
                  <a:pt x="13115" y="10829"/>
                </a:cubicBezTo>
                <a:cubicBezTo>
                  <a:pt x="12865" y="11589"/>
                  <a:pt x="12498" y="12293"/>
                  <a:pt x="11668" y="12488"/>
                </a:cubicBezTo>
                <a:cubicBezTo>
                  <a:pt x="11121" y="12618"/>
                  <a:pt x="10711" y="12284"/>
                  <a:pt x="10576" y="11941"/>
                </a:cubicBezTo>
                <a:cubicBezTo>
                  <a:pt x="10538" y="11846"/>
                  <a:pt x="10474" y="11677"/>
                  <a:pt x="10512" y="11518"/>
                </a:cubicBezTo>
                <a:cubicBezTo>
                  <a:pt x="10656" y="10901"/>
                  <a:pt x="10865" y="10349"/>
                  <a:pt x="11026" y="9733"/>
                </a:cubicBezTo>
                <a:cubicBezTo>
                  <a:pt x="11179" y="9146"/>
                  <a:pt x="10888" y="8683"/>
                  <a:pt x="10431" y="8575"/>
                </a:cubicBezTo>
                <a:cubicBezTo>
                  <a:pt x="9863" y="8439"/>
                  <a:pt x="9424" y="8966"/>
                  <a:pt x="9274" y="9310"/>
                </a:cubicBezTo>
                <a:cubicBezTo>
                  <a:pt x="9155" y="9584"/>
                  <a:pt x="9083" y="10089"/>
                  <a:pt x="9177" y="10453"/>
                </a:cubicBezTo>
                <a:cubicBezTo>
                  <a:pt x="9207" y="10569"/>
                  <a:pt x="9347" y="10878"/>
                  <a:pt x="9322" y="10986"/>
                </a:cubicBezTo>
                <a:cubicBezTo>
                  <a:pt x="9213" y="11462"/>
                  <a:pt x="9088" y="11974"/>
                  <a:pt x="8953" y="12442"/>
                </a:cubicBezTo>
                <a:cubicBezTo>
                  <a:pt x="8812" y="12929"/>
                  <a:pt x="8736" y="13427"/>
                  <a:pt x="8599" y="13898"/>
                </a:cubicBezTo>
                <a:cubicBezTo>
                  <a:pt x="8536" y="14114"/>
                  <a:pt x="8539" y="14346"/>
                  <a:pt x="8487" y="14571"/>
                </a:cubicBezTo>
                <a:lnTo>
                  <a:pt x="8487" y="14900"/>
                </a:lnTo>
                <a:cubicBezTo>
                  <a:pt x="8440" y="15108"/>
                  <a:pt x="8475" y="15478"/>
                  <a:pt x="8519" y="15683"/>
                </a:cubicBezTo>
                <a:cubicBezTo>
                  <a:pt x="8547" y="15815"/>
                  <a:pt x="8502" y="15978"/>
                  <a:pt x="8567" y="16074"/>
                </a:cubicBezTo>
                <a:cubicBezTo>
                  <a:pt x="8568" y="16144"/>
                  <a:pt x="8577" y="16160"/>
                  <a:pt x="8599" y="16200"/>
                </a:cubicBezTo>
                <a:cubicBezTo>
                  <a:pt x="8800" y="16194"/>
                  <a:pt x="9078" y="15665"/>
                  <a:pt x="9177" y="15511"/>
                </a:cubicBezTo>
                <a:cubicBezTo>
                  <a:pt x="9369" y="15216"/>
                  <a:pt x="9546" y="14901"/>
                  <a:pt x="9692" y="14556"/>
                </a:cubicBezTo>
                <a:cubicBezTo>
                  <a:pt x="9823" y="14245"/>
                  <a:pt x="9844" y="13901"/>
                  <a:pt x="9949" y="13569"/>
                </a:cubicBezTo>
                <a:cubicBezTo>
                  <a:pt x="10025" y="13329"/>
                  <a:pt x="10133" y="13049"/>
                  <a:pt x="10158" y="12786"/>
                </a:cubicBezTo>
                <a:lnTo>
                  <a:pt x="10174" y="12786"/>
                </a:lnTo>
                <a:cubicBezTo>
                  <a:pt x="10216" y="12930"/>
                  <a:pt x="10367" y="13035"/>
                  <a:pt x="10480" y="13115"/>
                </a:cubicBezTo>
                <a:cubicBezTo>
                  <a:pt x="10833" y="13367"/>
                  <a:pt x="11441" y="13600"/>
                  <a:pt x="12102" y="13444"/>
                </a:cubicBezTo>
                <a:cubicBezTo>
                  <a:pt x="12850" y="13267"/>
                  <a:pt x="13446" y="12916"/>
                  <a:pt x="13838" y="12394"/>
                </a:cubicBezTo>
                <a:cubicBezTo>
                  <a:pt x="14127" y="12011"/>
                  <a:pt x="14345" y="11567"/>
                  <a:pt x="14513" y="11064"/>
                </a:cubicBezTo>
                <a:cubicBezTo>
                  <a:pt x="14596" y="10817"/>
                  <a:pt x="14613" y="10543"/>
                  <a:pt x="14674" y="10281"/>
                </a:cubicBezTo>
                <a:cubicBezTo>
                  <a:pt x="14827" y="9624"/>
                  <a:pt x="14623" y="8833"/>
                  <a:pt x="14433" y="8402"/>
                </a:cubicBezTo>
                <a:cubicBezTo>
                  <a:pt x="13856" y="7098"/>
                  <a:pt x="12630" y="6354"/>
                  <a:pt x="10672" y="6382"/>
                </a:cubicBezTo>
              </a:path>
            </a:pathLst>
          </a:custGeom>
          <a:solidFill>
            <a:srgbClr val="67718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515" name="50k…"/>
          <p:cNvSpPr txBox="1"/>
          <p:nvPr/>
        </p:nvSpPr>
        <p:spPr>
          <a:xfrm>
            <a:off x="736600" y="8235501"/>
            <a:ext cx="2434501" cy="7416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50k</a:t>
            </a:r>
          </a:p>
          <a:p>
            <a:pPr algn="r">
              <a:lnSpc>
                <a:spcPct val="12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Infographic</a:t>
            </a:r>
          </a:p>
        </p:txBody>
      </p:sp>
      <p:sp>
        <p:nvSpPr>
          <p:cNvPr id="516" name="1,5m…"/>
          <p:cNvSpPr txBox="1"/>
          <p:nvPr/>
        </p:nvSpPr>
        <p:spPr>
          <a:xfrm>
            <a:off x="3794150" y="8235501"/>
            <a:ext cx="2434501" cy="7416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1,5m</a:t>
            </a:r>
          </a:p>
          <a:p>
            <a:pPr algn="r">
              <a:lnSpc>
                <a:spcPct val="12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Infographic</a:t>
            </a:r>
          </a:p>
        </p:txBody>
      </p:sp>
      <p:sp>
        <p:nvSpPr>
          <p:cNvPr id="517" name="90%…"/>
          <p:cNvSpPr txBox="1"/>
          <p:nvPr/>
        </p:nvSpPr>
        <p:spPr>
          <a:xfrm>
            <a:off x="2265375" y="8235501"/>
            <a:ext cx="2434501" cy="7416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90%</a:t>
            </a:r>
          </a:p>
          <a:p>
            <a:pPr algn="r">
              <a:lnSpc>
                <a:spcPct val="12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Infographic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B1D5F5B6-FFB9-462A-97AA-0CB21427A72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84" r="31484"/>
          <a:stretch>
            <a:fillRect/>
          </a:stretch>
        </p:blipFill>
        <p:spPr/>
      </p:pic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C444A419-9ECF-466C-AE9B-3FFB19C3F99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84" r="31484"/>
          <a:stretch>
            <a:fillRect/>
          </a:stretch>
        </p:blipFill>
        <p:spPr/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FC3E4AB7-0FED-4778-91B2-0200DFC335B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248" b="27248"/>
          <a:stretch>
            <a:fillRect/>
          </a:stretch>
        </p:blipFill>
        <p:spPr/>
      </p:pic>
      <p:sp>
        <p:nvSpPr>
          <p:cNvPr id="520" name="Specail Tittle Here…"/>
          <p:cNvSpPr txBox="1"/>
          <p:nvPr/>
        </p:nvSpPr>
        <p:spPr>
          <a:xfrm>
            <a:off x="986907" y="9042069"/>
            <a:ext cx="7737138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 err="1">
                <a:latin typeface="Roboto regular" pitchFamily="2" charset="0"/>
                <a:ea typeface="Roboto regular" pitchFamily="2" charset="0"/>
              </a:rPr>
              <a:t>Specail</a:t>
            </a:r>
            <a:r>
              <a:rPr dirty="0">
                <a:latin typeface="Roboto regular" pitchFamily="2" charset="0"/>
                <a:ea typeface="Roboto regular" pitchFamily="2" charset="0"/>
              </a:rPr>
              <a:t> Tittle Here 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directed rather than technically s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ound</a:t>
            </a:r>
            <a:r>
              <a:rPr dirty="0">
                <a:latin typeface="Roboto Light" pitchFamily="2" charset="0"/>
                <a:ea typeface="Roboto Light" pitchFamily="2" charset="0"/>
              </a:rPr>
              <a:t> bandwidth. Efficiently impact frontend 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initiatives via efficient users.</a:t>
            </a:r>
          </a:p>
        </p:txBody>
      </p:sp>
      <p:sp>
        <p:nvSpPr>
          <p:cNvPr id="521" name="Specail Tittle Here…"/>
          <p:cNvSpPr txBox="1"/>
          <p:nvPr/>
        </p:nvSpPr>
        <p:spPr>
          <a:xfrm>
            <a:off x="8323431" y="9042069"/>
            <a:ext cx="7737138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 err="1">
                <a:latin typeface="Roboto regular" pitchFamily="2" charset="0"/>
                <a:ea typeface="Roboto regular" pitchFamily="2" charset="0"/>
              </a:rPr>
              <a:t>Specail</a:t>
            </a:r>
            <a:r>
              <a:rPr dirty="0">
                <a:latin typeface="Roboto regular" pitchFamily="2" charset="0"/>
                <a:ea typeface="Roboto regular" pitchFamily="2" charset="0"/>
              </a:rPr>
              <a:t> Tittle Here 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directed rather than technically s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ound</a:t>
            </a:r>
            <a:r>
              <a:rPr dirty="0">
                <a:latin typeface="Roboto Light" pitchFamily="2" charset="0"/>
                <a:ea typeface="Roboto Light" pitchFamily="2" charset="0"/>
              </a:rPr>
              <a:t> bandwidth. Efficiently impact frontend 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initiatives via efficient users.</a:t>
            </a:r>
          </a:p>
        </p:txBody>
      </p:sp>
      <p:sp>
        <p:nvSpPr>
          <p:cNvPr id="522" name="Specail Tittle Here…"/>
          <p:cNvSpPr txBox="1"/>
          <p:nvPr/>
        </p:nvSpPr>
        <p:spPr>
          <a:xfrm>
            <a:off x="15653804" y="9042069"/>
            <a:ext cx="7737138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 err="1">
                <a:latin typeface="Roboto regular" pitchFamily="2" charset="0"/>
                <a:ea typeface="Roboto regular" pitchFamily="2" charset="0"/>
              </a:rPr>
              <a:t>Specail</a:t>
            </a:r>
            <a:r>
              <a:rPr dirty="0">
                <a:latin typeface="Roboto regular" pitchFamily="2" charset="0"/>
                <a:ea typeface="Roboto regular" pitchFamily="2" charset="0"/>
              </a:rPr>
              <a:t> Tittle Here 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directed rather than technically s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ound</a:t>
            </a:r>
            <a:r>
              <a:rPr dirty="0">
                <a:latin typeface="Roboto Light" pitchFamily="2" charset="0"/>
                <a:ea typeface="Roboto Light" pitchFamily="2" charset="0"/>
              </a:rPr>
              <a:t> bandwidth. Efficiently impact frontend 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initiatives via efficient users.</a:t>
            </a:r>
          </a:p>
        </p:txBody>
      </p:sp>
      <p:sp>
        <p:nvSpPr>
          <p:cNvPr id="523" name="Shape"/>
          <p:cNvSpPr/>
          <p:nvPr/>
        </p:nvSpPr>
        <p:spPr>
          <a:xfrm>
            <a:off x="4537975" y="7899069"/>
            <a:ext cx="635001" cy="635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0"/>
                </a:moveTo>
                <a:lnTo>
                  <a:pt x="16200" y="0"/>
                </a:lnTo>
                <a:cubicBezTo>
                  <a:pt x="15929" y="0"/>
                  <a:pt x="15709" y="220"/>
                  <a:pt x="15709" y="491"/>
                </a:cubicBezTo>
                <a:cubicBezTo>
                  <a:pt x="15709" y="762"/>
                  <a:pt x="15929" y="982"/>
                  <a:pt x="16200" y="982"/>
                </a:cubicBezTo>
                <a:lnTo>
                  <a:pt x="19924" y="982"/>
                </a:lnTo>
                <a:lnTo>
                  <a:pt x="6035" y="14871"/>
                </a:lnTo>
                <a:cubicBezTo>
                  <a:pt x="5946" y="14960"/>
                  <a:pt x="5891" y="15083"/>
                  <a:pt x="5891" y="15218"/>
                </a:cubicBezTo>
                <a:cubicBezTo>
                  <a:pt x="5891" y="15489"/>
                  <a:pt x="6111" y="15709"/>
                  <a:pt x="6382" y="15709"/>
                </a:cubicBezTo>
                <a:cubicBezTo>
                  <a:pt x="6517" y="15709"/>
                  <a:pt x="6640" y="15654"/>
                  <a:pt x="6729" y="15565"/>
                </a:cubicBezTo>
                <a:lnTo>
                  <a:pt x="20618" y="1676"/>
                </a:lnTo>
                <a:lnTo>
                  <a:pt x="20618" y="5400"/>
                </a:lnTo>
                <a:cubicBezTo>
                  <a:pt x="20618" y="5671"/>
                  <a:pt x="20838" y="5890"/>
                  <a:pt x="21109" y="5890"/>
                </a:cubicBezTo>
                <a:cubicBezTo>
                  <a:pt x="21380" y="5890"/>
                  <a:pt x="21600" y="5671"/>
                  <a:pt x="21600" y="5400"/>
                </a:cubicBezTo>
                <a:lnTo>
                  <a:pt x="21600" y="491"/>
                </a:lnTo>
                <a:cubicBezTo>
                  <a:pt x="21600" y="220"/>
                  <a:pt x="21380" y="0"/>
                  <a:pt x="21109" y="0"/>
                </a:cubicBezTo>
                <a:moveTo>
                  <a:pt x="17182" y="6873"/>
                </a:moveTo>
                <a:cubicBezTo>
                  <a:pt x="16911" y="6873"/>
                  <a:pt x="16691" y="7092"/>
                  <a:pt x="16691" y="7364"/>
                </a:cubicBezTo>
                <a:lnTo>
                  <a:pt x="16691" y="20618"/>
                </a:lnTo>
                <a:lnTo>
                  <a:pt x="982" y="20618"/>
                </a:lnTo>
                <a:lnTo>
                  <a:pt x="982" y="4909"/>
                </a:lnTo>
                <a:lnTo>
                  <a:pt x="14236" y="4909"/>
                </a:lnTo>
                <a:cubicBezTo>
                  <a:pt x="14507" y="4909"/>
                  <a:pt x="14727" y="4689"/>
                  <a:pt x="14727" y="4418"/>
                </a:cubicBezTo>
                <a:cubicBezTo>
                  <a:pt x="14727" y="4147"/>
                  <a:pt x="14507" y="3927"/>
                  <a:pt x="14236" y="3927"/>
                </a:cubicBezTo>
                <a:lnTo>
                  <a:pt x="491" y="3927"/>
                </a:lnTo>
                <a:cubicBezTo>
                  <a:pt x="220" y="3927"/>
                  <a:pt x="0" y="4147"/>
                  <a:pt x="0" y="4418"/>
                </a:cubicBezTo>
                <a:lnTo>
                  <a:pt x="0" y="21109"/>
                </a:lnTo>
                <a:cubicBezTo>
                  <a:pt x="0" y="21380"/>
                  <a:pt x="220" y="21600"/>
                  <a:pt x="491" y="21600"/>
                </a:cubicBezTo>
                <a:lnTo>
                  <a:pt x="17182" y="21600"/>
                </a:lnTo>
                <a:cubicBezTo>
                  <a:pt x="17453" y="21600"/>
                  <a:pt x="17673" y="21380"/>
                  <a:pt x="17673" y="21109"/>
                </a:cubicBezTo>
                <a:lnTo>
                  <a:pt x="17673" y="7364"/>
                </a:lnTo>
                <a:cubicBezTo>
                  <a:pt x="17673" y="7092"/>
                  <a:pt x="17453" y="6873"/>
                  <a:pt x="17182" y="6873"/>
                </a:cubicBezTo>
              </a:path>
            </a:pathLst>
          </a:custGeom>
          <a:solidFill>
            <a:srgbClr val="67718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524" name="Shape"/>
          <p:cNvSpPr/>
          <p:nvPr/>
        </p:nvSpPr>
        <p:spPr>
          <a:xfrm>
            <a:off x="11874500" y="8014523"/>
            <a:ext cx="635000" cy="4040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955" y="1543"/>
                </a:moveTo>
                <a:cubicBezTo>
                  <a:pt x="12837" y="1543"/>
                  <a:pt x="10309" y="5515"/>
                  <a:pt x="10309" y="10414"/>
                </a:cubicBezTo>
                <a:lnTo>
                  <a:pt x="10309" y="11186"/>
                </a:lnTo>
                <a:cubicBezTo>
                  <a:pt x="10309" y="15233"/>
                  <a:pt x="8221" y="18514"/>
                  <a:pt x="5645" y="18514"/>
                </a:cubicBezTo>
                <a:cubicBezTo>
                  <a:pt x="3070" y="18514"/>
                  <a:pt x="982" y="15233"/>
                  <a:pt x="982" y="11186"/>
                </a:cubicBezTo>
                <a:lnTo>
                  <a:pt x="982" y="10414"/>
                </a:lnTo>
                <a:cubicBezTo>
                  <a:pt x="982" y="6367"/>
                  <a:pt x="3070" y="3086"/>
                  <a:pt x="5645" y="3086"/>
                </a:cubicBezTo>
                <a:cubicBezTo>
                  <a:pt x="6670" y="3086"/>
                  <a:pt x="7575" y="3630"/>
                  <a:pt x="8321" y="4629"/>
                </a:cubicBezTo>
                <a:lnTo>
                  <a:pt x="6382" y="4629"/>
                </a:lnTo>
                <a:cubicBezTo>
                  <a:pt x="6110" y="4629"/>
                  <a:pt x="5891" y="4974"/>
                  <a:pt x="5891" y="5400"/>
                </a:cubicBezTo>
                <a:cubicBezTo>
                  <a:pt x="5891" y="5826"/>
                  <a:pt x="6110" y="6171"/>
                  <a:pt x="6382" y="6171"/>
                </a:cubicBezTo>
                <a:lnTo>
                  <a:pt x="9327" y="6171"/>
                </a:lnTo>
                <a:cubicBezTo>
                  <a:pt x="9599" y="6171"/>
                  <a:pt x="9818" y="5826"/>
                  <a:pt x="9818" y="5400"/>
                </a:cubicBezTo>
                <a:lnTo>
                  <a:pt x="9818" y="771"/>
                </a:lnTo>
                <a:cubicBezTo>
                  <a:pt x="9818" y="346"/>
                  <a:pt x="9599" y="0"/>
                  <a:pt x="9327" y="0"/>
                </a:cubicBezTo>
                <a:cubicBezTo>
                  <a:pt x="9056" y="0"/>
                  <a:pt x="8836" y="346"/>
                  <a:pt x="8836" y="771"/>
                </a:cubicBezTo>
                <a:lnTo>
                  <a:pt x="8836" y="3321"/>
                </a:lnTo>
                <a:cubicBezTo>
                  <a:pt x="7879" y="2160"/>
                  <a:pt x="6706" y="1543"/>
                  <a:pt x="5645" y="1543"/>
                </a:cubicBezTo>
                <a:cubicBezTo>
                  <a:pt x="2527" y="1543"/>
                  <a:pt x="0" y="5515"/>
                  <a:pt x="0" y="10414"/>
                </a:cubicBezTo>
                <a:lnTo>
                  <a:pt x="0" y="11186"/>
                </a:lnTo>
                <a:cubicBezTo>
                  <a:pt x="0" y="16085"/>
                  <a:pt x="2527" y="20057"/>
                  <a:pt x="5645" y="20057"/>
                </a:cubicBezTo>
                <a:cubicBezTo>
                  <a:pt x="8763" y="20057"/>
                  <a:pt x="11291" y="16085"/>
                  <a:pt x="11291" y="11186"/>
                </a:cubicBezTo>
                <a:lnTo>
                  <a:pt x="11291" y="10414"/>
                </a:lnTo>
                <a:cubicBezTo>
                  <a:pt x="11291" y="6367"/>
                  <a:pt x="13379" y="3086"/>
                  <a:pt x="15955" y="3086"/>
                </a:cubicBezTo>
                <a:cubicBezTo>
                  <a:pt x="18530" y="3086"/>
                  <a:pt x="20618" y="6367"/>
                  <a:pt x="20618" y="10414"/>
                </a:cubicBezTo>
                <a:lnTo>
                  <a:pt x="20618" y="11186"/>
                </a:lnTo>
                <a:cubicBezTo>
                  <a:pt x="20618" y="15233"/>
                  <a:pt x="18530" y="18514"/>
                  <a:pt x="15955" y="18514"/>
                </a:cubicBezTo>
                <a:cubicBezTo>
                  <a:pt x="14930" y="18514"/>
                  <a:pt x="14025" y="17970"/>
                  <a:pt x="13279" y="16971"/>
                </a:cubicBezTo>
                <a:lnTo>
                  <a:pt x="15218" y="16971"/>
                </a:lnTo>
                <a:cubicBezTo>
                  <a:pt x="15490" y="16971"/>
                  <a:pt x="15709" y="16626"/>
                  <a:pt x="15709" y="16200"/>
                </a:cubicBezTo>
                <a:cubicBezTo>
                  <a:pt x="15709" y="15774"/>
                  <a:pt x="15490" y="15429"/>
                  <a:pt x="15218" y="15429"/>
                </a:cubicBezTo>
                <a:lnTo>
                  <a:pt x="12273" y="15429"/>
                </a:lnTo>
                <a:cubicBezTo>
                  <a:pt x="12001" y="15429"/>
                  <a:pt x="11782" y="15774"/>
                  <a:pt x="11782" y="16200"/>
                </a:cubicBezTo>
                <a:lnTo>
                  <a:pt x="11782" y="20829"/>
                </a:lnTo>
                <a:cubicBezTo>
                  <a:pt x="11782" y="21255"/>
                  <a:pt x="12001" y="21600"/>
                  <a:pt x="12273" y="21600"/>
                </a:cubicBezTo>
                <a:cubicBezTo>
                  <a:pt x="12544" y="21600"/>
                  <a:pt x="12764" y="21255"/>
                  <a:pt x="12764" y="20829"/>
                </a:cubicBezTo>
                <a:lnTo>
                  <a:pt x="12764" y="18279"/>
                </a:lnTo>
                <a:cubicBezTo>
                  <a:pt x="13721" y="19441"/>
                  <a:pt x="14894" y="20057"/>
                  <a:pt x="15955" y="20057"/>
                </a:cubicBezTo>
                <a:cubicBezTo>
                  <a:pt x="19073" y="20057"/>
                  <a:pt x="21600" y="16085"/>
                  <a:pt x="21600" y="11186"/>
                </a:cubicBezTo>
                <a:lnTo>
                  <a:pt x="21600" y="10414"/>
                </a:lnTo>
                <a:cubicBezTo>
                  <a:pt x="21600" y="5515"/>
                  <a:pt x="19073" y="1543"/>
                  <a:pt x="15955" y="1543"/>
                </a:cubicBezTo>
              </a:path>
            </a:pathLst>
          </a:custGeom>
          <a:solidFill>
            <a:srgbClr val="67718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525" name="Shape"/>
          <p:cNvSpPr/>
          <p:nvPr/>
        </p:nvSpPr>
        <p:spPr>
          <a:xfrm>
            <a:off x="19204872" y="7956796"/>
            <a:ext cx="635001" cy="5195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4" y="12000"/>
                </a:moveTo>
                <a:cubicBezTo>
                  <a:pt x="1421" y="12000"/>
                  <a:pt x="982" y="11462"/>
                  <a:pt x="982" y="10800"/>
                </a:cubicBezTo>
                <a:cubicBezTo>
                  <a:pt x="982" y="10138"/>
                  <a:pt x="1421" y="9600"/>
                  <a:pt x="1964" y="9600"/>
                </a:cubicBezTo>
                <a:cubicBezTo>
                  <a:pt x="2505" y="9600"/>
                  <a:pt x="2945" y="10138"/>
                  <a:pt x="2945" y="10800"/>
                </a:cubicBezTo>
                <a:cubicBezTo>
                  <a:pt x="2945" y="11462"/>
                  <a:pt x="2505" y="12000"/>
                  <a:pt x="1964" y="12000"/>
                </a:cubicBezTo>
                <a:moveTo>
                  <a:pt x="21456" y="10376"/>
                </a:moveTo>
                <a:lnTo>
                  <a:pt x="18511" y="6776"/>
                </a:lnTo>
                <a:cubicBezTo>
                  <a:pt x="18422" y="6667"/>
                  <a:pt x="18299" y="6600"/>
                  <a:pt x="18164" y="6600"/>
                </a:cubicBezTo>
                <a:cubicBezTo>
                  <a:pt x="17892" y="6600"/>
                  <a:pt x="17673" y="6869"/>
                  <a:pt x="17673" y="7200"/>
                </a:cubicBezTo>
                <a:cubicBezTo>
                  <a:pt x="17673" y="7366"/>
                  <a:pt x="17728" y="7516"/>
                  <a:pt x="17817" y="7624"/>
                </a:cubicBezTo>
                <a:lnTo>
                  <a:pt x="19924" y="10200"/>
                </a:lnTo>
                <a:lnTo>
                  <a:pt x="8058" y="10200"/>
                </a:lnTo>
                <a:lnTo>
                  <a:pt x="14727" y="2048"/>
                </a:lnTo>
                <a:lnTo>
                  <a:pt x="14727" y="5400"/>
                </a:lnTo>
                <a:cubicBezTo>
                  <a:pt x="14727" y="5732"/>
                  <a:pt x="14947" y="6000"/>
                  <a:pt x="15218" y="6000"/>
                </a:cubicBezTo>
                <a:cubicBezTo>
                  <a:pt x="15489" y="6000"/>
                  <a:pt x="15709" y="5732"/>
                  <a:pt x="15709" y="5400"/>
                </a:cubicBezTo>
                <a:lnTo>
                  <a:pt x="15709" y="600"/>
                </a:lnTo>
                <a:cubicBezTo>
                  <a:pt x="15709" y="269"/>
                  <a:pt x="15489" y="0"/>
                  <a:pt x="15218" y="0"/>
                </a:cubicBezTo>
                <a:lnTo>
                  <a:pt x="11291" y="0"/>
                </a:lnTo>
                <a:cubicBezTo>
                  <a:pt x="11020" y="0"/>
                  <a:pt x="10800" y="269"/>
                  <a:pt x="10800" y="600"/>
                </a:cubicBezTo>
                <a:cubicBezTo>
                  <a:pt x="10800" y="932"/>
                  <a:pt x="11020" y="1200"/>
                  <a:pt x="11291" y="1200"/>
                </a:cubicBezTo>
                <a:lnTo>
                  <a:pt x="14033" y="1200"/>
                </a:lnTo>
                <a:lnTo>
                  <a:pt x="6669" y="10200"/>
                </a:lnTo>
                <a:lnTo>
                  <a:pt x="3858" y="10200"/>
                </a:lnTo>
                <a:cubicBezTo>
                  <a:pt x="3639" y="9167"/>
                  <a:pt x="2877" y="8400"/>
                  <a:pt x="1964" y="8400"/>
                </a:cubicBezTo>
                <a:cubicBezTo>
                  <a:pt x="879" y="8400"/>
                  <a:pt x="0" y="9475"/>
                  <a:pt x="0" y="10800"/>
                </a:cubicBezTo>
                <a:cubicBezTo>
                  <a:pt x="0" y="12125"/>
                  <a:pt x="879" y="13200"/>
                  <a:pt x="1964" y="13200"/>
                </a:cubicBezTo>
                <a:cubicBezTo>
                  <a:pt x="2877" y="13200"/>
                  <a:pt x="3639" y="12434"/>
                  <a:pt x="3858" y="11400"/>
                </a:cubicBezTo>
                <a:lnTo>
                  <a:pt x="6669" y="11400"/>
                </a:lnTo>
                <a:lnTo>
                  <a:pt x="14033" y="20400"/>
                </a:lnTo>
                <a:lnTo>
                  <a:pt x="11291" y="20400"/>
                </a:lnTo>
                <a:cubicBezTo>
                  <a:pt x="11020" y="20400"/>
                  <a:pt x="10800" y="20669"/>
                  <a:pt x="10800" y="21000"/>
                </a:cubicBezTo>
                <a:cubicBezTo>
                  <a:pt x="10800" y="21332"/>
                  <a:pt x="11020" y="21600"/>
                  <a:pt x="11291" y="21600"/>
                </a:cubicBezTo>
                <a:lnTo>
                  <a:pt x="15218" y="21600"/>
                </a:lnTo>
                <a:cubicBezTo>
                  <a:pt x="15489" y="21600"/>
                  <a:pt x="15709" y="21332"/>
                  <a:pt x="15709" y="21000"/>
                </a:cubicBezTo>
                <a:lnTo>
                  <a:pt x="15709" y="16200"/>
                </a:lnTo>
                <a:cubicBezTo>
                  <a:pt x="15709" y="15869"/>
                  <a:pt x="15489" y="15600"/>
                  <a:pt x="15218" y="15600"/>
                </a:cubicBezTo>
                <a:cubicBezTo>
                  <a:pt x="14947" y="15600"/>
                  <a:pt x="14727" y="15869"/>
                  <a:pt x="14727" y="16200"/>
                </a:cubicBezTo>
                <a:lnTo>
                  <a:pt x="14727" y="19552"/>
                </a:lnTo>
                <a:lnTo>
                  <a:pt x="8058" y="11400"/>
                </a:lnTo>
                <a:lnTo>
                  <a:pt x="19924" y="11400"/>
                </a:lnTo>
                <a:lnTo>
                  <a:pt x="17817" y="13976"/>
                </a:lnTo>
                <a:cubicBezTo>
                  <a:pt x="17728" y="14085"/>
                  <a:pt x="17673" y="14235"/>
                  <a:pt x="17673" y="14400"/>
                </a:cubicBezTo>
                <a:cubicBezTo>
                  <a:pt x="17673" y="14732"/>
                  <a:pt x="17892" y="15000"/>
                  <a:pt x="18164" y="15000"/>
                </a:cubicBezTo>
                <a:cubicBezTo>
                  <a:pt x="18299" y="15000"/>
                  <a:pt x="18422" y="14933"/>
                  <a:pt x="18511" y="14824"/>
                </a:cubicBezTo>
                <a:lnTo>
                  <a:pt x="21456" y="11224"/>
                </a:lnTo>
                <a:cubicBezTo>
                  <a:pt x="21545" y="11116"/>
                  <a:pt x="21600" y="10966"/>
                  <a:pt x="21600" y="10800"/>
                </a:cubicBezTo>
                <a:cubicBezTo>
                  <a:pt x="21600" y="10635"/>
                  <a:pt x="21545" y="10485"/>
                  <a:pt x="21456" y="10376"/>
                </a:cubicBezTo>
              </a:path>
            </a:pathLst>
          </a:custGeom>
          <a:solidFill>
            <a:srgbClr val="67718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526" name="Creative concept series v1"/>
          <p:cNvSpPr txBox="1"/>
          <p:nvPr/>
        </p:nvSpPr>
        <p:spPr>
          <a:xfrm>
            <a:off x="4032468" y="1966360"/>
            <a:ext cx="3922812" cy="3311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lvl1pPr>
          </a:lstStyle>
          <a:p>
            <a:r>
              <a:rPr dirty="0"/>
              <a:t>Creative concept series v1</a:t>
            </a:r>
          </a:p>
        </p:txBody>
      </p:sp>
      <p:pic>
        <p:nvPicPr>
          <p:cNvPr id="527" name="capitan logo_black.png" descr="capitan logo_black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153576" y="1782762"/>
            <a:ext cx="1524001" cy="62119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153576" y="5998633"/>
            <a:ext cx="6223508" cy="33528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15</a:t>
            </a:fld>
            <a:endParaRPr dirty="0"/>
          </a:p>
        </p:txBody>
      </p:sp>
      <p:sp>
        <p:nvSpPr>
          <p:cNvPr id="530" name="About Company &amp;…"/>
          <p:cNvSpPr txBox="1"/>
          <p:nvPr/>
        </p:nvSpPr>
        <p:spPr>
          <a:xfrm>
            <a:off x="2153576" y="7675033"/>
            <a:ext cx="8584762" cy="1846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About Company &amp;</a:t>
            </a:r>
          </a:p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Main Services</a:t>
            </a:r>
          </a:p>
        </p:txBody>
      </p:sp>
      <p:sp>
        <p:nvSpPr>
          <p:cNvPr id="531" name="01. Specail Tittle Here…"/>
          <p:cNvSpPr txBox="1"/>
          <p:nvPr/>
        </p:nvSpPr>
        <p:spPr>
          <a:xfrm>
            <a:off x="10030341" y="4711699"/>
            <a:ext cx="6834977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01. </a:t>
            </a:r>
            <a:r>
              <a:rPr dirty="0" err="1">
                <a:latin typeface="Roboto regular" pitchFamily="2" charset="0"/>
                <a:ea typeface="Roboto regular" pitchFamily="2" charset="0"/>
              </a:rPr>
              <a:t>Specail</a:t>
            </a:r>
            <a:r>
              <a:rPr dirty="0">
                <a:latin typeface="Roboto regular" pitchFamily="2" charset="0"/>
                <a:ea typeface="Roboto regular" pitchFamily="2" charset="0"/>
              </a:rPr>
              <a:t> Tittle Here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directed users rather than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technically sound bandwidth. Efficiently impact frontend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initiatives via efficient users.</a:t>
            </a:r>
          </a:p>
        </p:txBody>
      </p:sp>
      <p:sp>
        <p:nvSpPr>
          <p:cNvPr id="532" name="03. Special Tittle Here…"/>
          <p:cNvSpPr txBox="1"/>
          <p:nvPr/>
        </p:nvSpPr>
        <p:spPr>
          <a:xfrm>
            <a:off x="10030341" y="9042069"/>
            <a:ext cx="6834977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03. Special Tittle Here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directed users rather than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technically sound bandwidth. Efficiently impact frontend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initiatives via efficient users.</a:t>
            </a:r>
          </a:p>
        </p:txBody>
      </p:sp>
      <p:sp>
        <p:nvSpPr>
          <p:cNvPr id="533" name="02. Special Tittle Here…"/>
          <p:cNvSpPr txBox="1"/>
          <p:nvPr/>
        </p:nvSpPr>
        <p:spPr>
          <a:xfrm>
            <a:off x="17234390" y="4711699"/>
            <a:ext cx="6834977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02. Special Tittle Here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directed users rather than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technically sound bandwidth. Efficiently impact frontend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initiatives via efficient users.</a:t>
            </a:r>
          </a:p>
        </p:txBody>
      </p:sp>
      <p:sp>
        <p:nvSpPr>
          <p:cNvPr id="534" name="04. Special Tittle Here…"/>
          <p:cNvSpPr txBox="1"/>
          <p:nvPr/>
        </p:nvSpPr>
        <p:spPr>
          <a:xfrm>
            <a:off x="17234390" y="9042069"/>
            <a:ext cx="6834977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04. Special Tittle Here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directed users rather than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technically sound bandwidth. Efficiently impact frontend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initiatives via efficient users.</a:t>
            </a:r>
          </a:p>
        </p:txBody>
      </p:sp>
      <p:sp>
        <p:nvSpPr>
          <p:cNvPr id="535" name="Shape"/>
          <p:cNvSpPr/>
          <p:nvPr/>
        </p:nvSpPr>
        <p:spPr>
          <a:xfrm>
            <a:off x="17234391" y="3047669"/>
            <a:ext cx="1016001" cy="1016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218" y="5891"/>
                </a:moveTo>
                <a:lnTo>
                  <a:pt x="8345" y="5891"/>
                </a:lnTo>
                <a:cubicBezTo>
                  <a:pt x="8075" y="5891"/>
                  <a:pt x="7855" y="6111"/>
                  <a:pt x="7855" y="6382"/>
                </a:cubicBezTo>
                <a:cubicBezTo>
                  <a:pt x="7855" y="6653"/>
                  <a:pt x="8075" y="6873"/>
                  <a:pt x="8345" y="6873"/>
                </a:cubicBezTo>
                <a:lnTo>
                  <a:pt x="15218" y="6873"/>
                </a:lnTo>
                <a:cubicBezTo>
                  <a:pt x="15489" y="6873"/>
                  <a:pt x="15709" y="6653"/>
                  <a:pt x="15709" y="6382"/>
                </a:cubicBezTo>
                <a:cubicBezTo>
                  <a:pt x="15709" y="6111"/>
                  <a:pt x="15489" y="5891"/>
                  <a:pt x="15218" y="5891"/>
                </a:cubicBezTo>
                <a:moveTo>
                  <a:pt x="6382" y="5891"/>
                </a:moveTo>
                <a:cubicBezTo>
                  <a:pt x="6111" y="5891"/>
                  <a:pt x="5891" y="6111"/>
                  <a:pt x="5891" y="6382"/>
                </a:cubicBezTo>
                <a:cubicBezTo>
                  <a:pt x="5891" y="6653"/>
                  <a:pt x="6111" y="6873"/>
                  <a:pt x="6382" y="6873"/>
                </a:cubicBezTo>
                <a:cubicBezTo>
                  <a:pt x="6653" y="6873"/>
                  <a:pt x="6873" y="6653"/>
                  <a:pt x="6873" y="6382"/>
                </a:cubicBezTo>
                <a:cubicBezTo>
                  <a:pt x="6873" y="6111"/>
                  <a:pt x="6653" y="5891"/>
                  <a:pt x="6382" y="5891"/>
                </a:cubicBezTo>
                <a:moveTo>
                  <a:pt x="19636" y="0"/>
                </a:moveTo>
                <a:lnTo>
                  <a:pt x="5891" y="0"/>
                </a:lnTo>
                <a:cubicBezTo>
                  <a:pt x="4806" y="0"/>
                  <a:pt x="3927" y="879"/>
                  <a:pt x="3927" y="1964"/>
                </a:cubicBezTo>
                <a:lnTo>
                  <a:pt x="3927" y="2455"/>
                </a:lnTo>
                <a:cubicBezTo>
                  <a:pt x="3927" y="2726"/>
                  <a:pt x="4147" y="2945"/>
                  <a:pt x="4418" y="2945"/>
                </a:cubicBezTo>
                <a:cubicBezTo>
                  <a:pt x="4689" y="2945"/>
                  <a:pt x="4909" y="2726"/>
                  <a:pt x="4909" y="2455"/>
                </a:cubicBezTo>
                <a:lnTo>
                  <a:pt x="4909" y="1964"/>
                </a:lnTo>
                <a:cubicBezTo>
                  <a:pt x="4909" y="1422"/>
                  <a:pt x="5349" y="982"/>
                  <a:pt x="5891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lnTo>
                  <a:pt x="20618" y="15709"/>
                </a:lnTo>
                <a:cubicBezTo>
                  <a:pt x="20618" y="16252"/>
                  <a:pt x="20178" y="16691"/>
                  <a:pt x="19636" y="16691"/>
                </a:cubicBezTo>
                <a:lnTo>
                  <a:pt x="19145" y="16691"/>
                </a:lnTo>
                <a:cubicBezTo>
                  <a:pt x="18875" y="16691"/>
                  <a:pt x="18655" y="16910"/>
                  <a:pt x="18655" y="17182"/>
                </a:cubicBezTo>
                <a:cubicBezTo>
                  <a:pt x="18655" y="17453"/>
                  <a:pt x="18875" y="17673"/>
                  <a:pt x="19145" y="17673"/>
                </a:cubicBezTo>
                <a:lnTo>
                  <a:pt x="19636" y="17673"/>
                </a:lnTo>
                <a:cubicBezTo>
                  <a:pt x="20721" y="17673"/>
                  <a:pt x="21600" y="16794"/>
                  <a:pt x="21600" y="15709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2455" y="5891"/>
                </a:moveTo>
                <a:cubicBezTo>
                  <a:pt x="2184" y="5891"/>
                  <a:pt x="1964" y="6111"/>
                  <a:pt x="1964" y="6382"/>
                </a:cubicBezTo>
                <a:cubicBezTo>
                  <a:pt x="1964" y="6653"/>
                  <a:pt x="2184" y="6873"/>
                  <a:pt x="2455" y="6873"/>
                </a:cubicBezTo>
                <a:cubicBezTo>
                  <a:pt x="2725" y="6873"/>
                  <a:pt x="2945" y="6653"/>
                  <a:pt x="2945" y="6382"/>
                </a:cubicBezTo>
                <a:cubicBezTo>
                  <a:pt x="2945" y="6111"/>
                  <a:pt x="2725" y="5891"/>
                  <a:pt x="2455" y="5891"/>
                </a:cubicBezTo>
                <a:moveTo>
                  <a:pt x="4418" y="5891"/>
                </a:moveTo>
                <a:cubicBezTo>
                  <a:pt x="4147" y="5891"/>
                  <a:pt x="3927" y="6111"/>
                  <a:pt x="3927" y="6382"/>
                </a:cubicBezTo>
                <a:cubicBezTo>
                  <a:pt x="3927" y="6653"/>
                  <a:pt x="4147" y="6873"/>
                  <a:pt x="4418" y="6873"/>
                </a:cubicBezTo>
                <a:cubicBezTo>
                  <a:pt x="4689" y="6873"/>
                  <a:pt x="4909" y="6653"/>
                  <a:pt x="4909" y="6382"/>
                </a:cubicBezTo>
                <a:cubicBezTo>
                  <a:pt x="4909" y="6111"/>
                  <a:pt x="4689" y="5891"/>
                  <a:pt x="4418" y="5891"/>
                </a:cubicBezTo>
                <a:moveTo>
                  <a:pt x="16691" y="7855"/>
                </a:moveTo>
                <a:lnTo>
                  <a:pt x="982" y="7855"/>
                </a:lnTo>
                <a:lnTo>
                  <a:pt x="982" y="5891"/>
                </a:lnTo>
                <a:cubicBezTo>
                  <a:pt x="982" y="5349"/>
                  <a:pt x="1422" y="4909"/>
                  <a:pt x="1964" y="4909"/>
                </a:cubicBezTo>
                <a:lnTo>
                  <a:pt x="15709" y="4909"/>
                </a:lnTo>
                <a:cubicBezTo>
                  <a:pt x="16251" y="4909"/>
                  <a:pt x="16691" y="5349"/>
                  <a:pt x="16691" y="5891"/>
                </a:cubicBezTo>
                <a:cubicBezTo>
                  <a:pt x="16691" y="5891"/>
                  <a:pt x="16691" y="7855"/>
                  <a:pt x="16691" y="7855"/>
                </a:cubicBezTo>
                <a:close/>
                <a:moveTo>
                  <a:pt x="16691" y="19636"/>
                </a:moveTo>
                <a:cubicBezTo>
                  <a:pt x="16691" y="20178"/>
                  <a:pt x="16251" y="20618"/>
                  <a:pt x="15709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8836"/>
                </a:lnTo>
                <a:lnTo>
                  <a:pt x="16691" y="8836"/>
                </a:lnTo>
                <a:cubicBezTo>
                  <a:pt x="16691" y="8836"/>
                  <a:pt x="16691" y="19636"/>
                  <a:pt x="16691" y="19636"/>
                </a:cubicBezTo>
                <a:close/>
                <a:moveTo>
                  <a:pt x="15709" y="3927"/>
                </a:moveTo>
                <a:lnTo>
                  <a:pt x="1964" y="3927"/>
                </a:lnTo>
                <a:cubicBezTo>
                  <a:pt x="879" y="3927"/>
                  <a:pt x="0" y="4806"/>
                  <a:pt x="0" y="5891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721"/>
                  <a:pt x="17673" y="19636"/>
                </a:cubicBezTo>
                <a:lnTo>
                  <a:pt x="17673" y="5891"/>
                </a:lnTo>
                <a:cubicBezTo>
                  <a:pt x="17673" y="4806"/>
                  <a:pt x="16794" y="3927"/>
                  <a:pt x="15709" y="3927"/>
                </a:cubicBezTo>
              </a:path>
            </a:pathLst>
          </a:custGeom>
          <a:solidFill>
            <a:srgbClr val="67718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536" name="Shape"/>
          <p:cNvSpPr/>
          <p:nvPr/>
        </p:nvSpPr>
        <p:spPr>
          <a:xfrm>
            <a:off x="10030342" y="3324760"/>
            <a:ext cx="1016001" cy="7389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8900"/>
                </a:moveTo>
                <a:cubicBezTo>
                  <a:pt x="20618" y="18980"/>
                  <a:pt x="20611" y="19058"/>
                  <a:pt x="20601" y="19135"/>
                </a:cubicBezTo>
                <a:lnTo>
                  <a:pt x="14539" y="10800"/>
                </a:lnTo>
                <a:lnTo>
                  <a:pt x="20601" y="2465"/>
                </a:lnTo>
                <a:cubicBezTo>
                  <a:pt x="20611" y="2542"/>
                  <a:pt x="20618" y="2620"/>
                  <a:pt x="20618" y="2700"/>
                </a:cubicBezTo>
                <a:cubicBezTo>
                  <a:pt x="20618" y="2700"/>
                  <a:pt x="20618" y="18900"/>
                  <a:pt x="20618" y="18900"/>
                </a:cubicBezTo>
                <a:close/>
                <a:moveTo>
                  <a:pt x="19636" y="20250"/>
                </a:moveTo>
                <a:lnTo>
                  <a:pt x="1964" y="20250"/>
                </a:lnTo>
                <a:cubicBezTo>
                  <a:pt x="1849" y="20250"/>
                  <a:pt x="1739" y="20218"/>
                  <a:pt x="1637" y="20168"/>
                </a:cubicBezTo>
                <a:lnTo>
                  <a:pt x="7755" y="11754"/>
                </a:lnTo>
                <a:lnTo>
                  <a:pt x="9440" y="14072"/>
                </a:lnTo>
                <a:cubicBezTo>
                  <a:pt x="9816" y="14589"/>
                  <a:pt x="10308" y="14847"/>
                  <a:pt x="10800" y="14847"/>
                </a:cubicBezTo>
                <a:cubicBezTo>
                  <a:pt x="11292" y="14847"/>
                  <a:pt x="11784" y="14589"/>
                  <a:pt x="12159" y="14072"/>
                </a:cubicBezTo>
                <a:lnTo>
                  <a:pt x="13845" y="11754"/>
                </a:lnTo>
                <a:lnTo>
                  <a:pt x="19964" y="20168"/>
                </a:lnTo>
                <a:cubicBezTo>
                  <a:pt x="19861" y="20218"/>
                  <a:pt x="19752" y="20250"/>
                  <a:pt x="19636" y="20250"/>
                </a:cubicBezTo>
                <a:moveTo>
                  <a:pt x="982" y="18900"/>
                </a:moveTo>
                <a:lnTo>
                  <a:pt x="982" y="2700"/>
                </a:lnTo>
                <a:cubicBezTo>
                  <a:pt x="982" y="2620"/>
                  <a:pt x="989" y="2542"/>
                  <a:pt x="999" y="2465"/>
                </a:cubicBezTo>
                <a:lnTo>
                  <a:pt x="7061" y="10800"/>
                </a:lnTo>
                <a:lnTo>
                  <a:pt x="999" y="19135"/>
                </a:lnTo>
                <a:cubicBezTo>
                  <a:pt x="989" y="19058"/>
                  <a:pt x="982" y="18980"/>
                  <a:pt x="982" y="18900"/>
                </a:cubicBezTo>
                <a:moveTo>
                  <a:pt x="1964" y="1350"/>
                </a:moveTo>
                <a:lnTo>
                  <a:pt x="19636" y="1350"/>
                </a:lnTo>
                <a:cubicBezTo>
                  <a:pt x="19752" y="1350"/>
                  <a:pt x="19861" y="1382"/>
                  <a:pt x="19964" y="1433"/>
                </a:cubicBezTo>
                <a:lnTo>
                  <a:pt x="11465" y="13118"/>
                </a:lnTo>
                <a:cubicBezTo>
                  <a:pt x="11288" y="13362"/>
                  <a:pt x="11051" y="13497"/>
                  <a:pt x="10800" y="13497"/>
                </a:cubicBezTo>
                <a:cubicBezTo>
                  <a:pt x="10549" y="13497"/>
                  <a:pt x="10312" y="13362"/>
                  <a:pt x="10134" y="13118"/>
                </a:cubicBezTo>
                <a:lnTo>
                  <a:pt x="1637" y="1433"/>
                </a:lnTo>
                <a:cubicBezTo>
                  <a:pt x="1739" y="1382"/>
                  <a:pt x="1849" y="1350"/>
                  <a:pt x="1964" y="1350"/>
                </a:cubicBezTo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1209"/>
                  <a:pt x="0" y="2700"/>
                </a:cubicBezTo>
                <a:lnTo>
                  <a:pt x="0" y="18900"/>
                </a:lnTo>
                <a:cubicBezTo>
                  <a:pt x="0" y="2039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391"/>
                  <a:pt x="21600" y="18900"/>
                </a:cubicBezTo>
                <a:lnTo>
                  <a:pt x="21600" y="2700"/>
                </a:lnTo>
                <a:cubicBezTo>
                  <a:pt x="21600" y="1209"/>
                  <a:pt x="20721" y="0"/>
                  <a:pt x="19636" y="0"/>
                </a:cubicBezTo>
              </a:path>
            </a:pathLst>
          </a:custGeom>
          <a:solidFill>
            <a:srgbClr val="67718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537" name="Shape"/>
          <p:cNvSpPr/>
          <p:nvPr/>
        </p:nvSpPr>
        <p:spPr>
          <a:xfrm>
            <a:off x="10030342" y="7636933"/>
            <a:ext cx="1016001" cy="8312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400"/>
                </a:moveTo>
                <a:lnTo>
                  <a:pt x="982" y="20400"/>
                </a:lnTo>
                <a:lnTo>
                  <a:pt x="982" y="13200"/>
                </a:lnTo>
                <a:lnTo>
                  <a:pt x="6907" y="13200"/>
                </a:lnTo>
                <a:cubicBezTo>
                  <a:pt x="7149" y="15567"/>
                  <a:pt x="8798" y="17400"/>
                  <a:pt x="10800" y="17400"/>
                </a:cubicBezTo>
                <a:cubicBezTo>
                  <a:pt x="12802" y="17400"/>
                  <a:pt x="14451" y="15567"/>
                  <a:pt x="14693" y="13200"/>
                </a:cubicBezTo>
                <a:lnTo>
                  <a:pt x="20618" y="13200"/>
                </a:lnTo>
                <a:cubicBezTo>
                  <a:pt x="20618" y="13200"/>
                  <a:pt x="20618" y="20400"/>
                  <a:pt x="20618" y="20400"/>
                </a:cubicBezTo>
                <a:close/>
                <a:moveTo>
                  <a:pt x="5703" y="1200"/>
                </a:moveTo>
                <a:lnTo>
                  <a:pt x="15897" y="1200"/>
                </a:lnTo>
                <a:lnTo>
                  <a:pt x="20315" y="12000"/>
                </a:lnTo>
                <a:lnTo>
                  <a:pt x="14236" y="12000"/>
                </a:lnTo>
                <a:cubicBezTo>
                  <a:pt x="13966" y="12000"/>
                  <a:pt x="13745" y="12269"/>
                  <a:pt x="13745" y="12600"/>
                </a:cubicBezTo>
                <a:cubicBezTo>
                  <a:pt x="13745" y="14588"/>
                  <a:pt x="12427" y="16200"/>
                  <a:pt x="10800" y="16200"/>
                </a:cubicBezTo>
                <a:cubicBezTo>
                  <a:pt x="9173" y="16200"/>
                  <a:pt x="7855" y="14588"/>
                  <a:pt x="7855" y="12600"/>
                </a:cubicBezTo>
                <a:cubicBezTo>
                  <a:pt x="7855" y="12269"/>
                  <a:pt x="7634" y="12000"/>
                  <a:pt x="7364" y="12000"/>
                </a:cubicBezTo>
                <a:lnTo>
                  <a:pt x="1285" y="12000"/>
                </a:lnTo>
                <a:cubicBezTo>
                  <a:pt x="1285" y="12000"/>
                  <a:pt x="5703" y="1200"/>
                  <a:pt x="5703" y="1200"/>
                </a:cubicBezTo>
                <a:close/>
                <a:moveTo>
                  <a:pt x="21543" y="12334"/>
                </a:moveTo>
                <a:lnTo>
                  <a:pt x="21548" y="12332"/>
                </a:lnTo>
                <a:lnTo>
                  <a:pt x="16639" y="332"/>
                </a:lnTo>
                <a:lnTo>
                  <a:pt x="16634" y="335"/>
                </a:lnTo>
                <a:cubicBezTo>
                  <a:pt x="16554" y="138"/>
                  <a:pt x="16392" y="0"/>
                  <a:pt x="16200" y="0"/>
                </a:cubicBezTo>
                <a:lnTo>
                  <a:pt x="5400" y="0"/>
                </a:lnTo>
                <a:cubicBezTo>
                  <a:pt x="5208" y="0"/>
                  <a:pt x="5046" y="138"/>
                  <a:pt x="4966" y="335"/>
                </a:cubicBezTo>
                <a:lnTo>
                  <a:pt x="4961" y="332"/>
                </a:lnTo>
                <a:lnTo>
                  <a:pt x="52" y="12332"/>
                </a:lnTo>
                <a:lnTo>
                  <a:pt x="57" y="12334"/>
                </a:lnTo>
                <a:cubicBezTo>
                  <a:pt x="23" y="12416"/>
                  <a:pt x="0" y="12503"/>
                  <a:pt x="0" y="12600"/>
                </a:cubicBezTo>
                <a:lnTo>
                  <a:pt x="0" y="21000"/>
                </a:lnTo>
                <a:cubicBezTo>
                  <a:pt x="0" y="21332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32"/>
                  <a:pt x="21600" y="21000"/>
                </a:cubicBezTo>
                <a:lnTo>
                  <a:pt x="21600" y="12600"/>
                </a:lnTo>
                <a:cubicBezTo>
                  <a:pt x="21600" y="12503"/>
                  <a:pt x="21577" y="12416"/>
                  <a:pt x="21543" y="12334"/>
                </a:cubicBezTo>
                <a:moveTo>
                  <a:pt x="16691" y="9000"/>
                </a:moveTo>
                <a:cubicBezTo>
                  <a:pt x="16691" y="8669"/>
                  <a:pt x="16471" y="8400"/>
                  <a:pt x="16200" y="8400"/>
                </a:cubicBezTo>
                <a:lnTo>
                  <a:pt x="5400" y="8400"/>
                </a:lnTo>
                <a:cubicBezTo>
                  <a:pt x="5129" y="8400"/>
                  <a:pt x="4909" y="8669"/>
                  <a:pt x="4909" y="9000"/>
                </a:cubicBezTo>
                <a:cubicBezTo>
                  <a:pt x="4909" y="9332"/>
                  <a:pt x="5129" y="9600"/>
                  <a:pt x="5400" y="9600"/>
                </a:cubicBezTo>
                <a:lnTo>
                  <a:pt x="16200" y="9600"/>
                </a:lnTo>
                <a:cubicBezTo>
                  <a:pt x="16471" y="9600"/>
                  <a:pt x="16691" y="9332"/>
                  <a:pt x="16691" y="9000"/>
                </a:cubicBezTo>
                <a:moveTo>
                  <a:pt x="6382" y="7200"/>
                </a:moveTo>
                <a:lnTo>
                  <a:pt x="15218" y="7200"/>
                </a:lnTo>
                <a:cubicBezTo>
                  <a:pt x="15489" y="7200"/>
                  <a:pt x="15709" y="6932"/>
                  <a:pt x="15709" y="6600"/>
                </a:cubicBezTo>
                <a:cubicBezTo>
                  <a:pt x="15709" y="6269"/>
                  <a:pt x="15489" y="6000"/>
                  <a:pt x="15218" y="6000"/>
                </a:cubicBezTo>
                <a:lnTo>
                  <a:pt x="6382" y="6000"/>
                </a:lnTo>
                <a:cubicBezTo>
                  <a:pt x="6111" y="6000"/>
                  <a:pt x="5891" y="6269"/>
                  <a:pt x="5891" y="6600"/>
                </a:cubicBezTo>
                <a:cubicBezTo>
                  <a:pt x="5891" y="6932"/>
                  <a:pt x="6111" y="7200"/>
                  <a:pt x="6382" y="7200"/>
                </a:cubicBezTo>
                <a:moveTo>
                  <a:pt x="7364" y="4800"/>
                </a:moveTo>
                <a:lnTo>
                  <a:pt x="14236" y="4800"/>
                </a:lnTo>
                <a:cubicBezTo>
                  <a:pt x="14507" y="4800"/>
                  <a:pt x="14727" y="4532"/>
                  <a:pt x="14727" y="4200"/>
                </a:cubicBezTo>
                <a:cubicBezTo>
                  <a:pt x="14727" y="3869"/>
                  <a:pt x="14507" y="3600"/>
                  <a:pt x="14236" y="3600"/>
                </a:cubicBezTo>
                <a:lnTo>
                  <a:pt x="7364" y="3600"/>
                </a:lnTo>
                <a:cubicBezTo>
                  <a:pt x="7093" y="3600"/>
                  <a:pt x="6873" y="3869"/>
                  <a:pt x="6873" y="4200"/>
                </a:cubicBezTo>
                <a:cubicBezTo>
                  <a:pt x="6873" y="4532"/>
                  <a:pt x="7093" y="4800"/>
                  <a:pt x="7364" y="4800"/>
                </a:cubicBezTo>
              </a:path>
            </a:pathLst>
          </a:custGeom>
          <a:solidFill>
            <a:srgbClr val="67718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538" name="Shape"/>
          <p:cNvSpPr/>
          <p:nvPr/>
        </p:nvSpPr>
        <p:spPr>
          <a:xfrm>
            <a:off x="17234391" y="7452193"/>
            <a:ext cx="1016001" cy="10160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152" y="3921"/>
                </a:moveTo>
                <a:cubicBezTo>
                  <a:pt x="18338" y="3921"/>
                  <a:pt x="17679" y="3262"/>
                  <a:pt x="17679" y="2448"/>
                </a:cubicBezTo>
                <a:cubicBezTo>
                  <a:pt x="17679" y="1634"/>
                  <a:pt x="18338" y="975"/>
                  <a:pt x="19152" y="975"/>
                </a:cubicBezTo>
                <a:cubicBezTo>
                  <a:pt x="19966" y="975"/>
                  <a:pt x="20625" y="1634"/>
                  <a:pt x="20625" y="2448"/>
                </a:cubicBezTo>
                <a:cubicBezTo>
                  <a:pt x="20625" y="3262"/>
                  <a:pt x="19966" y="3921"/>
                  <a:pt x="19152" y="3921"/>
                </a:cubicBezTo>
                <a:moveTo>
                  <a:pt x="10804" y="12269"/>
                </a:moveTo>
                <a:cubicBezTo>
                  <a:pt x="9991" y="12269"/>
                  <a:pt x="9331" y="11609"/>
                  <a:pt x="9331" y="10795"/>
                </a:cubicBezTo>
                <a:cubicBezTo>
                  <a:pt x="9331" y="9981"/>
                  <a:pt x="9991" y="9322"/>
                  <a:pt x="10804" y="9322"/>
                </a:cubicBezTo>
                <a:cubicBezTo>
                  <a:pt x="11618" y="9322"/>
                  <a:pt x="12278" y="9981"/>
                  <a:pt x="12278" y="10795"/>
                </a:cubicBezTo>
                <a:cubicBezTo>
                  <a:pt x="12278" y="11609"/>
                  <a:pt x="11618" y="12269"/>
                  <a:pt x="10804" y="12269"/>
                </a:cubicBezTo>
                <a:moveTo>
                  <a:pt x="3930" y="19143"/>
                </a:moveTo>
                <a:cubicBezTo>
                  <a:pt x="3930" y="19956"/>
                  <a:pt x="3271" y="20616"/>
                  <a:pt x="2457" y="20616"/>
                </a:cubicBezTo>
                <a:cubicBezTo>
                  <a:pt x="1643" y="20616"/>
                  <a:pt x="984" y="19956"/>
                  <a:pt x="984" y="19143"/>
                </a:cubicBezTo>
                <a:cubicBezTo>
                  <a:pt x="984" y="18329"/>
                  <a:pt x="1643" y="17669"/>
                  <a:pt x="2457" y="17669"/>
                </a:cubicBezTo>
                <a:cubicBezTo>
                  <a:pt x="3271" y="17669"/>
                  <a:pt x="3930" y="18329"/>
                  <a:pt x="3930" y="19143"/>
                </a:cubicBezTo>
                <a:moveTo>
                  <a:pt x="19148" y="0"/>
                </a:moveTo>
                <a:cubicBezTo>
                  <a:pt x="17793" y="0"/>
                  <a:pt x="16695" y="1098"/>
                  <a:pt x="16695" y="2452"/>
                </a:cubicBezTo>
                <a:cubicBezTo>
                  <a:pt x="16695" y="3640"/>
                  <a:pt x="17539" y="4630"/>
                  <a:pt x="18660" y="4856"/>
                </a:cubicBezTo>
                <a:lnTo>
                  <a:pt x="18660" y="10306"/>
                </a:lnTo>
                <a:lnTo>
                  <a:pt x="13203" y="10306"/>
                </a:lnTo>
                <a:cubicBezTo>
                  <a:pt x="12974" y="9187"/>
                  <a:pt x="11985" y="8347"/>
                  <a:pt x="10800" y="8347"/>
                </a:cubicBezTo>
                <a:cubicBezTo>
                  <a:pt x="9615" y="8347"/>
                  <a:pt x="8626" y="9187"/>
                  <a:pt x="8398" y="10306"/>
                </a:cubicBezTo>
                <a:lnTo>
                  <a:pt x="2456" y="10306"/>
                </a:lnTo>
                <a:cubicBezTo>
                  <a:pt x="2184" y="10306"/>
                  <a:pt x="1965" y="10525"/>
                  <a:pt x="1965" y="10796"/>
                </a:cubicBezTo>
                <a:lnTo>
                  <a:pt x="1965" y="16744"/>
                </a:lnTo>
                <a:cubicBezTo>
                  <a:pt x="844" y="16970"/>
                  <a:pt x="0" y="17960"/>
                  <a:pt x="0" y="19147"/>
                </a:cubicBezTo>
                <a:cubicBezTo>
                  <a:pt x="0" y="20502"/>
                  <a:pt x="1098" y="21600"/>
                  <a:pt x="2453" y="21600"/>
                </a:cubicBezTo>
                <a:cubicBezTo>
                  <a:pt x="3807" y="21600"/>
                  <a:pt x="4905" y="20502"/>
                  <a:pt x="4905" y="19147"/>
                </a:cubicBezTo>
                <a:cubicBezTo>
                  <a:pt x="4905" y="17961"/>
                  <a:pt x="4065" y="16973"/>
                  <a:pt x="2947" y="16744"/>
                </a:cubicBezTo>
                <a:lnTo>
                  <a:pt x="2947" y="11287"/>
                </a:lnTo>
                <a:lnTo>
                  <a:pt x="8397" y="11287"/>
                </a:lnTo>
                <a:cubicBezTo>
                  <a:pt x="8623" y="12408"/>
                  <a:pt x="9613" y="13253"/>
                  <a:pt x="10800" y="13253"/>
                </a:cubicBezTo>
                <a:cubicBezTo>
                  <a:pt x="11988" y="13253"/>
                  <a:pt x="12978" y="12408"/>
                  <a:pt x="13203" y="11287"/>
                </a:cubicBezTo>
                <a:lnTo>
                  <a:pt x="19151" y="11287"/>
                </a:lnTo>
                <a:cubicBezTo>
                  <a:pt x="19422" y="11287"/>
                  <a:pt x="19642" y="11068"/>
                  <a:pt x="19642" y="10796"/>
                </a:cubicBezTo>
                <a:lnTo>
                  <a:pt x="19642" y="4855"/>
                </a:lnTo>
                <a:cubicBezTo>
                  <a:pt x="20759" y="4626"/>
                  <a:pt x="21600" y="3638"/>
                  <a:pt x="21600" y="2452"/>
                </a:cubicBezTo>
                <a:cubicBezTo>
                  <a:pt x="21600" y="1098"/>
                  <a:pt x="20502" y="0"/>
                  <a:pt x="19148" y="0"/>
                </a:cubicBezTo>
              </a:path>
            </a:pathLst>
          </a:custGeom>
          <a:solidFill>
            <a:srgbClr val="67718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</p:spTree>
  </p:cSld>
  <p:clrMapOvr>
    <a:masterClrMapping/>
  </p:clrMapOvr>
  <p:transition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32B48"/>
            </a:gs>
            <a:gs pos="100000">
              <a:srgbClr val="E79A3B"/>
            </a:gs>
          </a:gsLst>
          <a:lin ang="19052702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153576" y="5998633"/>
            <a:ext cx="4996034" cy="33528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16</a:t>
            </a:fld>
            <a:endParaRPr dirty="0"/>
          </a:p>
        </p:txBody>
      </p:sp>
      <p:sp>
        <p:nvSpPr>
          <p:cNvPr id="541" name="About Company &amp;…"/>
          <p:cNvSpPr txBox="1"/>
          <p:nvPr/>
        </p:nvSpPr>
        <p:spPr>
          <a:xfrm>
            <a:off x="2153576" y="7675033"/>
            <a:ext cx="7226398" cy="1846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About Company &amp;</a:t>
            </a:r>
          </a:p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Main Services</a:t>
            </a:r>
          </a:p>
        </p:txBody>
      </p:sp>
      <p:sp>
        <p:nvSpPr>
          <p:cNvPr id="542" name="01. Specail Tittle Here…"/>
          <p:cNvSpPr txBox="1"/>
          <p:nvPr/>
        </p:nvSpPr>
        <p:spPr>
          <a:xfrm>
            <a:off x="10030341" y="4711699"/>
            <a:ext cx="7149609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01. </a:t>
            </a:r>
            <a:r>
              <a:rPr dirty="0" err="1">
                <a:latin typeface="Roboto regular" pitchFamily="2" charset="0"/>
                <a:ea typeface="Roboto regular" pitchFamily="2" charset="0"/>
              </a:rPr>
              <a:t>Specail</a:t>
            </a:r>
            <a:r>
              <a:rPr dirty="0">
                <a:latin typeface="Roboto regular" pitchFamily="2" charset="0"/>
                <a:ea typeface="Roboto regular" pitchFamily="2" charset="0"/>
              </a:rPr>
              <a:t> Tittle Here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directed users rather than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technically sound bandwidth. Efficiently impact frontend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initiatives via efficient users.</a:t>
            </a:r>
          </a:p>
        </p:txBody>
      </p:sp>
      <p:sp>
        <p:nvSpPr>
          <p:cNvPr id="543" name="03. Special Tittle Here…"/>
          <p:cNvSpPr txBox="1"/>
          <p:nvPr/>
        </p:nvSpPr>
        <p:spPr>
          <a:xfrm>
            <a:off x="10030341" y="9042069"/>
            <a:ext cx="7149609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03. Special Tittle Here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directed users rather than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technically sound bandwidth. Efficiently impact frontend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initiatives via efficient users.</a:t>
            </a:r>
          </a:p>
        </p:txBody>
      </p:sp>
      <p:sp>
        <p:nvSpPr>
          <p:cNvPr id="544" name="02. Special Tittle Here…"/>
          <p:cNvSpPr txBox="1"/>
          <p:nvPr/>
        </p:nvSpPr>
        <p:spPr>
          <a:xfrm>
            <a:off x="17234390" y="4711699"/>
            <a:ext cx="7149609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02. Special Tittle Here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directed users rather than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technically sound bandwidth. Efficiently impact frontend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initiatives via efficient users.</a:t>
            </a:r>
          </a:p>
        </p:txBody>
      </p:sp>
      <p:sp>
        <p:nvSpPr>
          <p:cNvPr id="545" name="04. Special Tittle Here…"/>
          <p:cNvSpPr txBox="1"/>
          <p:nvPr/>
        </p:nvSpPr>
        <p:spPr>
          <a:xfrm>
            <a:off x="17234390" y="9042069"/>
            <a:ext cx="7149609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04. Special Tittle Here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directed users rather than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technically sound bandwidth. Efficiently impact frontend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initiatives via efficient users.</a:t>
            </a:r>
          </a:p>
        </p:txBody>
      </p:sp>
      <p:sp>
        <p:nvSpPr>
          <p:cNvPr id="546" name="Shape"/>
          <p:cNvSpPr/>
          <p:nvPr/>
        </p:nvSpPr>
        <p:spPr>
          <a:xfrm>
            <a:off x="17234391" y="3047669"/>
            <a:ext cx="1016001" cy="1016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218" y="5891"/>
                </a:moveTo>
                <a:lnTo>
                  <a:pt x="8345" y="5891"/>
                </a:lnTo>
                <a:cubicBezTo>
                  <a:pt x="8075" y="5891"/>
                  <a:pt x="7855" y="6111"/>
                  <a:pt x="7855" y="6382"/>
                </a:cubicBezTo>
                <a:cubicBezTo>
                  <a:pt x="7855" y="6653"/>
                  <a:pt x="8075" y="6873"/>
                  <a:pt x="8345" y="6873"/>
                </a:cubicBezTo>
                <a:lnTo>
                  <a:pt x="15218" y="6873"/>
                </a:lnTo>
                <a:cubicBezTo>
                  <a:pt x="15489" y="6873"/>
                  <a:pt x="15709" y="6653"/>
                  <a:pt x="15709" y="6382"/>
                </a:cubicBezTo>
                <a:cubicBezTo>
                  <a:pt x="15709" y="6111"/>
                  <a:pt x="15489" y="5891"/>
                  <a:pt x="15218" y="5891"/>
                </a:cubicBezTo>
                <a:moveTo>
                  <a:pt x="6382" y="5891"/>
                </a:moveTo>
                <a:cubicBezTo>
                  <a:pt x="6111" y="5891"/>
                  <a:pt x="5891" y="6111"/>
                  <a:pt x="5891" y="6382"/>
                </a:cubicBezTo>
                <a:cubicBezTo>
                  <a:pt x="5891" y="6653"/>
                  <a:pt x="6111" y="6873"/>
                  <a:pt x="6382" y="6873"/>
                </a:cubicBezTo>
                <a:cubicBezTo>
                  <a:pt x="6653" y="6873"/>
                  <a:pt x="6873" y="6653"/>
                  <a:pt x="6873" y="6382"/>
                </a:cubicBezTo>
                <a:cubicBezTo>
                  <a:pt x="6873" y="6111"/>
                  <a:pt x="6653" y="5891"/>
                  <a:pt x="6382" y="5891"/>
                </a:cubicBezTo>
                <a:moveTo>
                  <a:pt x="19636" y="0"/>
                </a:moveTo>
                <a:lnTo>
                  <a:pt x="5891" y="0"/>
                </a:lnTo>
                <a:cubicBezTo>
                  <a:pt x="4806" y="0"/>
                  <a:pt x="3927" y="879"/>
                  <a:pt x="3927" y="1964"/>
                </a:cubicBezTo>
                <a:lnTo>
                  <a:pt x="3927" y="2455"/>
                </a:lnTo>
                <a:cubicBezTo>
                  <a:pt x="3927" y="2726"/>
                  <a:pt x="4147" y="2945"/>
                  <a:pt x="4418" y="2945"/>
                </a:cubicBezTo>
                <a:cubicBezTo>
                  <a:pt x="4689" y="2945"/>
                  <a:pt x="4909" y="2726"/>
                  <a:pt x="4909" y="2455"/>
                </a:cubicBezTo>
                <a:lnTo>
                  <a:pt x="4909" y="1964"/>
                </a:lnTo>
                <a:cubicBezTo>
                  <a:pt x="4909" y="1422"/>
                  <a:pt x="5349" y="982"/>
                  <a:pt x="5891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lnTo>
                  <a:pt x="20618" y="15709"/>
                </a:lnTo>
                <a:cubicBezTo>
                  <a:pt x="20618" y="16252"/>
                  <a:pt x="20178" y="16691"/>
                  <a:pt x="19636" y="16691"/>
                </a:cubicBezTo>
                <a:lnTo>
                  <a:pt x="19145" y="16691"/>
                </a:lnTo>
                <a:cubicBezTo>
                  <a:pt x="18875" y="16691"/>
                  <a:pt x="18655" y="16910"/>
                  <a:pt x="18655" y="17182"/>
                </a:cubicBezTo>
                <a:cubicBezTo>
                  <a:pt x="18655" y="17453"/>
                  <a:pt x="18875" y="17673"/>
                  <a:pt x="19145" y="17673"/>
                </a:cubicBezTo>
                <a:lnTo>
                  <a:pt x="19636" y="17673"/>
                </a:lnTo>
                <a:cubicBezTo>
                  <a:pt x="20721" y="17673"/>
                  <a:pt x="21600" y="16794"/>
                  <a:pt x="21600" y="15709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2455" y="5891"/>
                </a:moveTo>
                <a:cubicBezTo>
                  <a:pt x="2184" y="5891"/>
                  <a:pt x="1964" y="6111"/>
                  <a:pt x="1964" y="6382"/>
                </a:cubicBezTo>
                <a:cubicBezTo>
                  <a:pt x="1964" y="6653"/>
                  <a:pt x="2184" y="6873"/>
                  <a:pt x="2455" y="6873"/>
                </a:cubicBezTo>
                <a:cubicBezTo>
                  <a:pt x="2725" y="6873"/>
                  <a:pt x="2945" y="6653"/>
                  <a:pt x="2945" y="6382"/>
                </a:cubicBezTo>
                <a:cubicBezTo>
                  <a:pt x="2945" y="6111"/>
                  <a:pt x="2725" y="5891"/>
                  <a:pt x="2455" y="5891"/>
                </a:cubicBezTo>
                <a:moveTo>
                  <a:pt x="4418" y="5891"/>
                </a:moveTo>
                <a:cubicBezTo>
                  <a:pt x="4147" y="5891"/>
                  <a:pt x="3927" y="6111"/>
                  <a:pt x="3927" y="6382"/>
                </a:cubicBezTo>
                <a:cubicBezTo>
                  <a:pt x="3927" y="6653"/>
                  <a:pt x="4147" y="6873"/>
                  <a:pt x="4418" y="6873"/>
                </a:cubicBezTo>
                <a:cubicBezTo>
                  <a:pt x="4689" y="6873"/>
                  <a:pt x="4909" y="6653"/>
                  <a:pt x="4909" y="6382"/>
                </a:cubicBezTo>
                <a:cubicBezTo>
                  <a:pt x="4909" y="6111"/>
                  <a:pt x="4689" y="5891"/>
                  <a:pt x="4418" y="5891"/>
                </a:cubicBezTo>
                <a:moveTo>
                  <a:pt x="16691" y="7855"/>
                </a:moveTo>
                <a:lnTo>
                  <a:pt x="982" y="7855"/>
                </a:lnTo>
                <a:lnTo>
                  <a:pt x="982" y="5891"/>
                </a:lnTo>
                <a:cubicBezTo>
                  <a:pt x="982" y="5349"/>
                  <a:pt x="1422" y="4909"/>
                  <a:pt x="1964" y="4909"/>
                </a:cubicBezTo>
                <a:lnTo>
                  <a:pt x="15709" y="4909"/>
                </a:lnTo>
                <a:cubicBezTo>
                  <a:pt x="16251" y="4909"/>
                  <a:pt x="16691" y="5349"/>
                  <a:pt x="16691" y="5891"/>
                </a:cubicBezTo>
                <a:cubicBezTo>
                  <a:pt x="16691" y="5891"/>
                  <a:pt x="16691" y="7855"/>
                  <a:pt x="16691" y="7855"/>
                </a:cubicBezTo>
                <a:close/>
                <a:moveTo>
                  <a:pt x="16691" y="19636"/>
                </a:moveTo>
                <a:cubicBezTo>
                  <a:pt x="16691" y="20178"/>
                  <a:pt x="16251" y="20618"/>
                  <a:pt x="15709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8836"/>
                </a:lnTo>
                <a:lnTo>
                  <a:pt x="16691" y="8836"/>
                </a:lnTo>
                <a:cubicBezTo>
                  <a:pt x="16691" y="8836"/>
                  <a:pt x="16691" y="19636"/>
                  <a:pt x="16691" y="19636"/>
                </a:cubicBezTo>
                <a:close/>
                <a:moveTo>
                  <a:pt x="15709" y="3927"/>
                </a:moveTo>
                <a:lnTo>
                  <a:pt x="1964" y="3927"/>
                </a:lnTo>
                <a:cubicBezTo>
                  <a:pt x="879" y="3927"/>
                  <a:pt x="0" y="4806"/>
                  <a:pt x="0" y="5891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721"/>
                  <a:pt x="17673" y="19636"/>
                </a:cubicBezTo>
                <a:lnTo>
                  <a:pt x="17673" y="5891"/>
                </a:lnTo>
                <a:cubicBezTo>
                  <a:pt x="17673" y="4806"/>
                  <a:pt x="16794" y="3927"/>
                  <a:pt x="15709" y="3927"/>
                </a:cubicBezTo>
              </a:path>
            </a:pathLst>
          </a:custGeom>
          <a:solidFill>
            <a:srgbClr val="67718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547" name="Shape"/>
          <p:cNvSpPr/>
          <p:nvPr/>
        </p:nvSpPr>
        <p:spPr>
          <a:xfrm>
            <a:off x="10030342" y="3324760"/>
            <a:ext cx="1016001" cy="7389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8900"/>
                </a:moveTo>
                <a:cubicBezTo>
                  <a:pt x="20618" y="18980"/>
                  <a:pt x="20611" y="19058"/>
                  <a:pt x="20601" y="19135"/>
                </a:cubicBezTo>
                <a:lnTo>
                  <a:pt x="14539" y="10800"/>
                </a:lnTo>
                <a:lnTo>
                  <a:pt x="20601" y="2465"/>
                </a:lnTo>
                <a:cubicBezTo>
                  <a:pt x="20611" y="2542"/>
                  <a:pt x="20618" y="2620"/>
                  <a:pt x="20618" y="2700"/>
                </a:cubicBezTo>
                <a:cubicBezTo>
                  <a:pt x="20618" y="2700"/>
                  <a:pt x="20618" y="18900"/>
                  <a:pt x="20618" y="18900"/>
                </a:cubicBezTo>
                <a:close/>
                <a:moveTo>
                  <a:pt x="19636" y="20250"/>
                </a:moveTo>
                <a:lnTo>
                  <a:pt x="1964" y="20250"/>
                </a:lnTo>
                <a:cubicBezTo>
                  <a:pt x="1849" y="20250"/>
                  <a:pt x="1739" y="20218"/>
                  <a:pt x="1637" y="20168"/>
                </a:cubicBezTo>
                <a:lnTo>
                  <a:pt x="7755" y="11754"/>
                </a:lnTo>
                <a:lnTo>
                  <a:pt x="9440" y="14072"/>
                </a:lnTo>
                <a:cubicBezTo>
                  <a:pt x="9816" y="14589"/>
                  <a:pt x="10308" y="14847"/>
                  <a:pt x="10800" y="14847"/>
                </a:cubicBezTo>
                <a:cubicBezTo>
                  <a:pt x="11292" y="14847"/>
                  <a:pt x="11784" y="14589"/>
                  <a:pt x="12159" y="14072"/>
                </a:cubicBezTo>
                <a:lnTo>
                  <a:pt x="13845" y="11754"/>
                </a:lnTo>
                <a:lnTo>
                  <a:pt x="19964" y="20168"/>
                </a:lnTo>
                <a:cubicBezTo>
                  <a:pt x="19861" y="20218"/>
                  <a:pt x="19752" y="20250"/>
                  <a:pt x="19636" y="20250"/>
                </a:cubicBezTo>
                <a:moveTo>
                  <a:pt x="982" y="18900"/>
                </a:moveTo>
                <a:lnTo>
                  <a:pt x="982" y="2700"/>
                </a:lnTo>
                <a:cubicBezTo>
                  <a:pt x="982" y="2620"/>
                  <a:pt x="989" y="2542"/>
                  <a:pt x="999" y="2465"/>
                </a:cubicBezTo>
                <a:lnTo>
                  <a:pt x="7061" y="10800"/>
                </a:lnTo>
                <a:lnTo>
                  <a:pt x="999" y="19135"/>
                </a:lnTo>
                <a:cubicBezTo>
                  <a:pt x="989" y="19058"/>
                  <a:pt x="982" y="18980"/>
                  <a:pt x="982" y="18900"/>
                </a:cubicBezTo>
                <a:moveTo>
                  <a:pt x="1964" y="1350"/>
                </a:moveTo>
                <a:lnTo>
                  <a:pt x="19636" y="1350"/>
                </a:lnTo>
                <a:cubicBezTo>
                  <a:pt x="19752" y="1350"/>
                  <a:pt x="19861" y="1382"/>
                  <a:pt x="19964" y="1433"/>
                </a:cubicBezTo>
                <a:lnTo>
                  <a:pt x="11465" y="13118"/>
                </a:lnTo>
                <a:cubicBezTo>
                  <a:pt x="11288" y="13362"/>
                  <a:pt x="11051" y="13497"/>
                  <a:pt x="10800" y="13497"/>
                </a:cubicBezTo>
                <a:cubicBezTo>
                  <a:pt x="10549" y="13497"/>
                  <a:pt x="10312" y="13362"/>
                  <a:pt x="10134" y="13118"/>
                </a:cubicBezTo>
                <a:lnTo>
                  <a:pt x="1637" y="1433"/>
                </a:lnTo>
                <a:cubicBezTo>
                  <a:pt x="1739" y="1382"/>
                  <a:pt x="1849" y="1350"/>
                  <a:pt x="1964" y="1350"/>
                </a:cubicBezTo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1209"/>
                  <a:pt x="0" y="2700"/>
                </a:cubicBezTo>
                <a:lnTo>
                  <a:pt x="0" y="18900"/>
                </a:lnTo>
                <a:cubicBezTo>
                  <a:pt x="0" y="2039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391"/>
                  <a:pt x="21600" y="18900"/>
                </a:cubicBezTo>
                <a:lnTo>
                  <a:pt x="21600" y="2700"/>
                </a:lnTo>
                <a:cubicBezTo>
                  <a:pt x="21600" y="1209"/>
                  <a:pt x="20721" y="0"/>
                  <a:pt x="19636" y="0"/>
                </a:cubicBezTo>
              </a:path>
            </a:pathLst>
          </a:custGeom>
          <a:solidFill>
            <a:srgbClr val="67718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548" name="Shape"/>
          <p:cNvSpPr/>
          <p:nvPr/>
        </p:nvSpPr>
        <p:spPr>
          <a:xfrm>
            <a:off x="10030342" y="7636933"/>
            <a:ext cx="1016001" cy="8312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400"/>
                </a:moveTo>
                <a:lnTo>
                  <a:pt x="982" y="20400"/>
                </a:lnTo>
                <a:lnTo>
                  <a:pt x="982" y="13200"/>
                </a:lnTo>
                <a:lnTo>
                  <a:pt x="6907" y="13200"/>
                </a:lnTo>
                <a:cubicBezTo>
                  <a:pt x="7149" y="15567"/>
                  <a:pt x="8798" y="17400"/>
                  <a:pt x="10800" y="17400"/>
                </a:cubicBezTo>
                <a:cubicBezTo>
                  <a:pt x="12802" y="17400"/>
                  <a:pt x="14451" y="15567"/>
                  <a:pt x="14693" y="13200"/>
                </a:cubicBezTo>
                <a:lnTo>
                  <a:pt x="20618" y="13200"/>
                </a:lnTo>
                <a:cubicBezTo>
                  <a:pt x="20618" y="13200"/>
                  <a:pt x="20618" y="20400"/>
                  <a:pt x="20618" y="20400"/>
                </a:cubicBezTo>
                <a:close/>
                <a:moveTo>
                  <a:pt x="5703" y="1200"/>
                </a:moveTo>
                <a:lnTo>
                  <a:pt x="15897" y="1200"/>
                </a:lnTo>
                <a:lnTo>
                  <a:pt x="20315" y="12000"/>
                </a:lnTo>
                <a:lnTo>
                  <a:pt x="14236" y="12000"/>
                </a:lnTo>
                <a:cubicBezTo>
                  <a:pt x="13966" y="12000"/>
                  <a:pt x="13745" y="12269"/>
                  <a:pt x="13745" y="12600"/>
                </a:cubicBezTo>
                <a:cubicBezTo>
                  <a:pt x="13745" y="14588"/>
                  <a:pt x="12427" y="16200"/>
                  <a:pt x="10800" y="16200"/>
                </a:cubicBezTo>
                <a:cubicBezTo>
                  <a:pt x="9173" y="16200"/>
                  <a:pt x="7855" y="14588"/>
                  <a:pt x="7855" y="12600"/>
                </a:cubicBezTo>
                <a:cubicBezTo>
                  <a:pt x="7855" y="12269"/>
                  <a:pt x="7634" y="12000"/>
                  <a:pt x="7364" y="12000"/>
                </a:cubicBezTo>
                <a:lnTo>
                  <a:pt x="1285" y="12000"/>
                </a:lnTo>
                <a:cubicBezTo>
                  <a:pt x="1285" y="12000"/>
                  <a:pt x="5703" y="1200"/>
                  <a:pt x="5703" y="1200"/>
                </a:cubicBezTo>
                <a:close/>
                <a:moveTo>
                  <a:pt x="21543" y="12334"/>
                </a:moveTo>
                <a:lnTo>
                  <a:pt x="21548" y="12332"/>
                </a:lnTo>
                <a:lnTo>
                  <a:pt x="16639" y="332"/>
                </a:lnTo>
                <a:lnTo>
                  <a:pt x="16634" y="335"/>
                </a:lnTo>
                <a:cubicBezTo>
                  <a:pt x="16554" y="138"/>
                  <a:pt x="16392" y="0"/>
                  <a:pt x="16200" y="0"/>
                </a:cubicBezTo>
                <a:lnTo>
                  <a:pt x="5400" y="0"/>
                </a:lnTo>
                <a:cubicBezTo>
                  <a:pt x="5208" y="0"/>
                  <a:pt x="5046" y="138"/>
                  <a:pt x="4966" y="335"/>
                </a:cubicBezTo>
                <a:lnTo>
                  <a:pt x="4961" y="332"/>
                </a:lnTo>
                <a:lnTo>
                  <a:pt x="52" y="12332"/>
                </a:lnTo>
                <a:lnTo>
                  <a:pt x="57" y="12334"/>
                </a:lnTo>
                <a:cubicBezTo>
                  <a:pt x="23" y="12416"/>
                  <a:pt x="0" y="12503"/>
                  <a:pt x="0" y="12600"/>
                </a:cubicBezTo>
                <a:lnTo>
                  <a:pt x="0" y="21000"/>
                </a:lnTo>
                <a:cubicBezTo>
                  <a:pt x="0" y="21332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32"/>
                  <a:pt x="21600" y="21000"/>
                </a:cubicBezTo>
                <a:lnTo>
                  <a:pt x="21600" y="12600"/>
                </a:lnTo>
                <a:cubicBezTo>
                  <a:pt x="21600" y="12503"/>
                  <a:pt x="21577" y="12416"/>
                  <a:pt x="21543" y="12334"/>
                </a:cubicBezTo>
                <a:moveTo>
                  <a:pt x="16691" y="9000"/>
                </a:moveTo>
                <a:cubicBezTo>
                  <a:pt x="16691" y="8669"/>
                  <a:pt x="16471" y="8400"/>
                  <a:pt x="16200" y="8400"/>
                </a:cubicBezTo>
                <a:lnTo>
                  <a:pt x="5400" y="8400"/>
                </a:lnTo>
                <a:cubicBezTo>
                  <a:pt x="5129" y="8400"/>
                  <a:pt x="4909" y="8669"/>
                  <a:pt x="4909" y="9000"/>
                </a:cubicBezTo>
                <a:cubicBezTo>
                  <a:pt x="4909" y="9332"/>
                  <a:pt x="5129" y="9600"/>
                  <a:pt x="5400" y="9600"/>
                </a:cubicBezTo>
                <a:lnTo>
                  <a:pt x="16200" y="9600"/>
                </a:lnTo>
                <a:cubicBezTo>
                  <a:pt x="16471" y="9600"/>
                  <a:pt x="16691" y="9332"/>
                  <a:pt x="16691" y="9000"/>
                </a:cubicBezTo>
                <a:moveTo>
                  <a:pt x="6382" y="7200"/>
                </a:moveTo>
                <a:lnTo>
                  <a:pt x="15218" y="7200"/>
                </a:lnTo>
                <a:cubicBezTo>
                  <a:pt x="15489" y="7200"/>
                  <a:pt x="15709" y="6932"/>
                  <a:pt x="15709" y="6600"/>
                </a:cubicBezTo>
                <a:cubicBezTo>
                  <a:pt x="15709" y="6269"/>
                  <a:pt x="15489" y="6000"/>
                  <a:pt x="15218" y="6000"/>
                </a:cubicBezTo>
                <a:lnTo>
                  <a:pt x="6382" y="6000"/>
                </a:lnTo>
                <a:cubicBezTo>
                  <a:pt x="6111" y="6000"/>
                  <a:pt x="5891" y="6269"/>
                  <a:pt x="5891" y="6600"/>
                </a:cubicBezTo>
                <a:cubicBezTo>
                  <a:pt x="5891" y="6932"/>
                  <a:pt x="6111" y="7200"/>
                  <a:pt x="6382" y="7200"/>
                </a:cubicBezTo>
                <a:moveTo>
                  <a:pt x="7364" y="4800"/>
                </a:moveTo>
                <a:lnTo>
                  <a:pt x="14236" y="4800"/>
                </a:lnTo>
                <a:cubicBezTo>
                  <a:pt x="14507" y="4800"/>
                  <a:pt x="14727" y="4532"/>
                  <a:pt x="14727" y="4200"/>
                </a:cubicBezTo>
                <a:cubicBezTo>
                  <a:pt x="14727" y="3869"/>
                  <a:pt x="14507" y="3600"/>
                  <a:pt x="14236" y="3600"/>
                </a:cubicBezTo>
                <a:lnTo>
                  <a:pt x="7364" y="3600"/>
                </a:lnTo>
                <a:cubicBezTo>
                  <a:pt x="7093" y="3600"/>
                  <a:pt x="6873" y="3869"/>
                  <a:pt x="6873" y="4200"/>
                </a:cubicBezTo>
                <a:cubicBezTo>
                  <a:pt x="6873" y="4532"/>
                  <a:pt x="7093" y="4800"/>
                  <a:pt x="7364" y="4800"/>
                </a:cubicBezTo>
              </a:path>
            </a:pathLst>
          </a:custGeom>
          <a:solidFill>
            <a:srgbClr val="67718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549" name="Shape"/>
          <p:cNvSpPr/>
          <p:nvPr/>
        </p:nvSpPr>
        <p:spPr>
          <a:xfrm>
            <a:off x="17234391" y="7452193"/>
            <a:ext cx="1016001" cy="10160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152" y="3921"/>
                </a:moveTo>
                <a:cubicBezTo>
                  <a:pt x="18338" y="3921"/>
                  <a:pt x="17679" y="3262"/>
                  <a:pt x="17679" y="2448"/>
                </a:cubicBezTo>
                <a:cubicBezTo>
                  <a:pt x="17679" y="1634"/>
                  <a:pt x="18338" y="975"/>
                  <a:pt x="19152" y="975"/>
                </a:cubicBezTo>
                <a:cubicBezTo>
                  <a:pt x="19966" y="975"/>
                  <a:pt x="20625" y="1634"/>
                  <a:pt x="20625" y="2448"/>
                </a:cubicBezTo>
                <a:cubicBezTo>
                  <a:pt x="20625" y="3262"/>
                  <a:pt x="19966" y="3921"/>
                  <a:pt x="19152" y="3921"/>
                </a:cubicBezTo>
                <a:moveTo>
                  <a:pt x="10804" y="12269"/>
                </a:moveTo>
                <a:cubicBezTo>
                  <a:pt x="9991" y="12269"/>
                  <a:pt x="9331" y="11609"/>
                  <a:pt x="9331" y="10795"/>
                </a:cubicBezTo>
                <a:cubicBezTo>
                  <a:pt x="9331" y="9981"/>
                  <a:pt x="9991" y="9322"/>
                  <a:pt x="10804" y="9322"/>
                </a:cubicBezTo>
                <a:cubicBezTo>
                  <a:pt x="11618" y="9322"/>
                  <a:pt x="12278" y="9981"/>
                  <a:pt x="12278" y="10795"/>
                </a:cubicBezTo>
                <a:cubicBezTo>
                  <a:pt x="12278" y="11609"/>
                  <a:pt x="11618" y="12269"/>
                  <a:pt x="10804" y="12269"/>
                </a:cubicBezTo>
                <a:moveTo>
                  <a:pt x="3930" y="19143"/>
                </a:moveTo>
                <a:cubicBezTo>
                  <a:pt x="3930" y="19956"/>
                  <a:pt x="3271" y="20616"/>
                  <a:pt x="2457" y="20616"/>
                </a:cubicBezTo>
                <a:cubicBezTo>
                  <a:pt x="1643" y="20616"/>
                  <a:pt x="984" y="19956"/>
                  <a:pt x="984" y="19143"/>
                </a:cubicBezTo>
                <a:cubicBezTo>
                  <a:pt x="984" y="18329"/>
                  <a:pt x="1643" y="17669"/>
                  <a:pt x="2457" y="17669"/>
                </a:cubicBezTo>
                <a:cubicBezTo>
                  <a:pt x="3271" y="17669"/>
                  <a:pt x="3930" y="18329"/>
                  <a:pt x="3930" y="19143"/>
                </a:cubicBezTo>
                <a:moveTo>
                  <a:pt x="19148" y="0"/>
                </a:moveTo>
                <a:cubicBezTo>
                  <a:pt x="17793" y="0"/>
                  <a:pt x="16695" y="1098"/>
                  <a:pt x="16695" y="2452"/>
                </a:cubicBezTo>
                <a:cubicBezTo>
                  <a:pt x="16695" y="3640"/>
                  <a:pt x="17539" y="4630"/>
                  <a:pt x="18660" y="4856"/>
                </a:cubicBezTo>
                <a:lnTo>
                  <a:pt x="18660" y="10306"/>
                </a:lnTo>
                <a:lnTo>
                  <a:pt x="13203" y="10306"/>
                </a:lnTo>
                <a:cubicBezTo>
                  <a:pt x="12974" y="9187"/>
                  <a:pt x="11985" y="8347"/>
                  <a:pt x="10800" y="8347"/>
                </a:cubicBezTo>
                <a:cubicBezTo>
                  <a:pt x="9615" y="8347"/>
                  <a:pt x="8626" y="9187"/>
                  <a:pt x="8398" y="10306"/>
                </a:cubicBezTo>
                <a:lnTo>
                  <a:pt x="2456" y="10306"/>
                </a:lnTo>
                <a:cubicBezTo>
                  <a:pt x="2184" y="10306"/>
                  <a:pt x="1965" y="10525"/>
                  <a:pt x="1965" y="10796"/>
                </a:cubicBezTo>
                <a:lnTo>
                  <a:pt x="1965" y="16744"/>
                </a:lnTo>
                <a:cubicBezTo>
                  <a:pt x="844" y="16970"/>
                  <a:pt x="0" y="17960"/>
                  <a:pt x="0" y="19147"/>
                </a:cubicBezTo>
                <a:cubicBezTo>
                  <a:pt x="0" y="20502"/>
                  <a:pt x="1098" y="21600"/>
                  <a:pt x="2453" y="21600"/>
                </a:cubicBezTo>
                <a:cubicBezTo>
                  <a:pt x="3807" y="21600"/>
                  <a:pt x="4905" y="20502"/>
                  <a:pt x="4905" y="19147"/>
                </a:cubicBezTo>
                <a:cubicBezTo>
                  <a:pt x="4905" y="17961"/>
                  <a:pt x="4065" y="16973"/>
                  <a:pt x="2947" y="16744"/>
                </a:cubicBezTo>
                <a:lnTo>
                  <a:pt x="2947" y="11287"/>
                </a:lnTo>
                <a:lnTo>
                  <a:pt x="8397" y="11287"/>
                </a:lnTo>
                <a:cubicBezTo>
                  <a:pt x="8623" y="12408"/>
                  <a:pt x="9613" y="13253"/>
                  <a:pt x="10800" y="13253"/>
                </a:cubicBezTo>
                <a:cubicBezTo>
                  <a:pt x="11988" y="13253"/>
                  <a:pt x="12978" y="12408"/>
                  <a:pt x="13203" y="11287"/>
                </a:cubicBezTo>
                <a:lnTo>
                  <a:pt x="19151" y="11287"/>
                </a:lnTo>
                <a:cubicBezTo>
                  <a:pt x="19422" y="11287"/>
                  <a:pt x="19642" y="11068"/>
                  <a:pt x="19642" y="10796"/>
                </a:cubicBezTo>
                <a:lnTo>
                  <a:pt x="19642" y="4855"/>
                </a:lnTo>
                <a:cubicBezTo>
                  <a:pt x="20759" y="4626"/>
                  <a:pt x="21600" y="3638"/>
                  <a:pt x="21600" y="2452"/>
                </a:cubicBezTo>
                <a:cubicBezTo>
                  <a:pt x="21600" y="1098"/>
                  <a:pt x="20502" y="0"/>
                  <a:pt x="19148" y="0"/>
                </a:cubicBezTo>
              </a:path>
            </a:pathLst>
          </a:custGeom>
          <a:solidFill>
            <a:srgbClr val="67718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 dir="out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153576" y="5998633"/>
            <a:ext cx="6059449" cy="33528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17</a:t>
            </a:fld>
            <a:endParaRPr dirty="0"/>
          </a:p>
        </p:txBody>
      </p:sp>
      <p:sp>
        <p:nvSpPr>
          <p:cNvPr id="552" name="Numeric Service…"/>
          <p:cNvSpPr txBox="1"/>
          <p:nvPr/>
        </p:nvSpPr>
        <p:spPr>
          <a:xfrm>
            <a:off x="2153576" y="7675033"/>
            <a:ext cx="7427026" cy="1846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Numeric Service</a:t>
            </a:r>
          </a:p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List &amp; Content</a:t>
            </a:r>
          </a:p>
        </p:txBody>
      </p:sp>
      <p:sp>
        <p:nvSpPr>
          <p:cNvPr id="553" name="Specail Tittle Here…"/>
          <p:cNvSpPr txBox="1"/>
          <p:nvPr/>
        </p:nvSpPr>
        <p:spPr>
          <a:xfrm>
            <a:off x="11447157" y="3047669"/>
            <a:ext cx="5586770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 err="1">
                <a:latin typeface="Roboto regular" pitchFamily="2" charset="0"/>
                <a:ea typeface="Roboto regular" pitchFamily="2" charset="0"/>
              </a:rPr>
              <a:t>Specail</a:t>
            </a:r>
            <a:r>
              <a:rPr dirty="0">
                <a:latin typeface="Roboto regular" pitchFamily="2" charset="0"/>
                <a:ea typeface="Roboto regular" pitchFamily="2" charset="0"/>
              </a:rPr>
              <a:t> Tittle Here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directed than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technically bandwidth. Efficiently frontend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initiatives via efficient users.</a:t>
            </a:r>
          </a:p>
        </p:txBody>
      </p:sp>
      <p:sp>
        <p:nvSpPr>
          <p:cNvPr id="554" name="01."/>
          <p:cNvSpPr txBox="1"/>
          <p:nvPr/>
        </p:nvSpPr>
        <p:spPr>
          <a:xfrm>
            <a:off x="10028302" y="3358819"/>
            <a:ext cx="2964887" cy="9233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defRPr sz="60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lvl1pPr>
          </a:lstStyle>
          <a:p>
            <a:r>
              <a:rPr dirty="0">
                <a:latin typeface="Roboto regular" pitchFamily="2" charset="0"/>
                <a:ea typeface="Roboto regular" pitchFamily="2" charset="0"/>
              </a:rPr>
              <a:t>01.</a:t>
            </a:r>
          </a:p>
        </p:txBody>
      </p:sp>
      <p:sp>
        <p:nvSpPr>
          <p:cNvPr id="555" name="Specail Tittle Here…"/>
          <p:cNvSpPr txBox="1"/>
          <p:nvPr/>
        </p:nvSpPr>
        <p:spPr>
          <a:xfrm>
            <a:off x="18452779" y="3047669"/>
            <a:ext cx="5586770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 err="1">
                <a:latin typeface="Roboto regular" pitchFamily="2" charset="0"/>
                <a:ea typeface="Roboto regular" pitchFamily="2" charset="0"/>
              </a:rPr>
              <a:t>Specail</a:t>
            </a:r>
            <a:r>
              <a:rPr dirty="0">
                <a:latin typeface="Roboto regular" pitchFamily="2" charset="0"/>
                <a:ea typeface="Roboto regular" pitchFamily="2" charset="0"/>
              </a:rPr>
              <a:t> Tittle Here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directed than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technically bandwidth. Efficiently frontend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initiatives via efficient users.</a:t>
            </a:r>
          </a:p>
        </p:txBody>
      </p:sp>
      <p:sp>
        <p:nvSpPr>
          <p:cNvPr id="556" name="02."/>
          <p:cNvSpPr txBox="1"/>
          <p:nvPr/>
        </p:nvSpPr>
        <p:spPr>
          <a:xfrm>
            <a:off x="17033925" y="3358819"/>
            <a:ext cx="2964887" cy="9233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defRPr sz="60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lvl1pPr>
          </a:lstStyle>
          <a:p>
            <a:r>
              <a:rPr>
                <a:latin typeface="Roboto regular" pitchFamily="2" charset="0"/>
                <a:ea typeface="Roboto regular" pitchFamily="2" charset="0"/>
              </a:rPr>
              <a:t>02.</a:t>
            </a:r>
          </a:p>
        </p:txBody>
      </p:sp>
      <p:sp>
        <p:nvSpPr>
          <p:cNvPr id="557" name="Specail Tittle Here…"/>
          <p:cNvSpPr txBox="1"/>
          <p:nvPr/>
        </p:nvSpPr>
        <p:spPr>
          <a:xfrm>
            <a:off x="11447156" y="9042069"/>
            <a:ext cx="5586770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 err="1">
                <a:latin typeface="Roboto regular" pitchFamily="2" charset="0"/>
                <a:ea typeface="Roboto regular" pitchFamily="2" charset="0"/>
              </a:rPr>
              <a:t>Specail</a:t>
            </a:r>
            <a:r>
              <a:rPr dirty="0">
                <a:latin typeface="Roboto regular" pitchFamily="2" charset="0"/>
                <a:ea typeface="Roboto regular" pitchFamily="2" charset="0"/>
              </a:rPr>
              <a:t> Tittle Here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directed than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technically bandwidth. Efficiently frontend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initiatives via efficient users.</a:t>
            </a:r>
          </a:p>
        </p:txBody>
      </p:sp>
      <p:sp>
        <p:nvSpPr>
          <p:cNvPr id="558" name="05."/>
          <p:cNvSpPr txBox="1"/>
          <p:nvPr/>
        </p:nvSpPr>
        <p:spPr>
          <a:xfrm>
            <a:off x="10028301" y="9353219"/>
            <a:ext cx="2964887" cy="9233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defRPr sz="60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lvl1pPr>
          </a:lstStyle>
          <a:p>
            <a:r>
              <a:rPr>
                <a:latin typeface="Roboto regular" pitchFamily="2" charset="0"/>
                <a:ea typeface="Roboto regular" pitchFamily="2" charset="0"/>
              </a:rPr>
              <a:t>05.</a:t>
            </a:r>
          </a:p>
        </p:txBody>
      </p:sp>
      <p:sp>
        <p:nvSpPr>
          <p:cNvPr id="559" name="Specail Tittle Here…"/>
          <p:cNvSpPr txBox="1"/>
          <p:nvPr/>
        </p:nvSpPr>
        <p:spPr>
          <a:xfrm>
            <a:off x="18452779" y="9042069"/>
            <a:ext cx="5586770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 err="1">
                <a:latin typeface="Roboto regular" pitchFamily="2" charset="0"/>
                <a:ea typeface="Roboto regular" pitchFamily="2" charset="0"/>
              </a:rPr>
              <a:t>Specail</a:t>
            </a:r>
            <a:r>
              <a:rPr dirty="0">
                <a:latin typeface="Roboto regular" pitchFamily="2" charset="0"/>
                <a:ea typeface="Roboto regular" pitchFamily="2" charset="0"/>
              </a:rPr>
              <a:t> Tittle Here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directed than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technically bandwidth. Efficiently frontend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initiatives via efficient users.</a:t>
            </a:r>
          </a:p>
        </p:txBody>
      </p:sp>
      <p:sp>
        <p:nvSpPr>
          <p:cNvPr id="560" name="06."/>
          <p:cNvSpPr txBox="1"/>
          <p:nvPr/>
        </p:nvSpPr>
        <p:spPr>
          <a:xfrm>
            <a:off x="17033925" y="9353219"/>
            <a:ext cx="2964887" cy="9233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defRPr sz="60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lvl1pPr>
          </a:lstStyle>
          <a:p>
            <a:r>
              <a:rPr>
                <a:latin typeface="Roboto regular" pitchFamily="2" charset="0"/>
                <a:ea typeface="Roboto regular" pitchFamily="2" charset="0"/>
              </a:rPr>
              <a:t>06.</a:t>
            </a:r>
          </a:p>
        </p:txBody>
      </p:sp>
      <p:sp>
        <p:nvSpPr>
          <p:cNvPr id="561" name="Specail Tittle Here…"/>
          <p:cNvSpPr txBox="1"/>
          <p:nvPr/>
        </p:nvSpPr>
        <p:spPr>
          <a:xfrm>
            <a:off x="11447155" y="6045200"/>
            <a:ext cx="5586771" cy="162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 err="1">
                <a:latin typeface="Roboto regular" pitchFamily="2" charset="0"/>
                <a:ea typeface="Roboto regular" pitchFamily="2" charset="0"/>
              </a:rPr>
              <a:t>Specail</a:t>
            </a:r>
            <a:r>
              <a:rPr dirty="0">
                <a:latin typeface="Roboto regular" pitchFamily="2" charset="0"/>
                <a:ea typeface="Roboto regular" pitchFamily="2" charset="0"/>
              </a:rPr>
              <a:t> Tittle Here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directed than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technically bandwidth. Efficiently frontend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initiatives via efficient users.</a:t>
            </a:r>
          </a:p>
        </p:txBody>
      </p:sp>
      <p:sp>
        <p:nvSpPr>
          <p:cNvPr id="562" name="03."/>
          <p:cNvSpPr txBox="1"/>
          <p:nvPr/>
        </p:nvSpPr>
        <p:spPr>
          <a:xfrm>
            <a:off x="10028300" y="6356350"/>
            <a:ext cx="2964887" cy="9233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defRPr sz="60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lvl1pPr>
          </a:lstStyle>
          <a:p>
            <a:r>
              <a:rPr>
                <a:latin typeface="Roboto regular" pitchFamily="2" charset="0"/>
                <a:ea typeface="Roboto regular" pitchFamily="2" charset="0"/>
              </a:rPr>
              <a:t>03.</a:t>
            </a:r>
          </a:p>
        </p:txBody>
      </p:sp>
      <p:sp>
        <p:nvSpPr>
          <p:cNvPr id="563" name="Specail Tittle Here…"/>
          <p:cNvSpPr txBox="1"/>
          <p:nvPr/>
        </p:nvSpPr>
        <p:spPr>
          <a:xfrm>
            <a:off x="18452779" y="6045200"/>
            <a:ext cx="5586770" cy="162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 err="1">
                <a:latin typeface="Roboto regular" pitchFamily="2" charset="0"/>
                <a:ea typeface="Roboto regular" pitchFamily="2" charset="0"/>
              </a:rPr>
              <a:t>Specail</a:t>
            </a:r>
            <a:r>
              <a:rPr dirty="0">
                <a:latin typeface="Roboto regular" pitchFamily="2" charset="0"/>
                <a:ea typeface="Roboto regular" pitchFamily="2" charset="0"/>
              </a:rPr>
              <a:t> Tittle Here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directed than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technically bandwidth. Efficiently frontend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initiatives via efficient users.</a:t>
            </a:r>
          </a:p>
        </p:txBody>
      </p:sp>
      <p:sp>
        <p:nvSpPr>
          <p:cNvPr id="564" name="04."/>
          <p:cNvSpPr txBox="1"/>
          <p:nvPr/>
        </p:nvSpPr>
        <p:spPr>
          <a:xfrm>
            <a:off x="17033925" y="6356350"/>
            <a:ext cx="2964887" cy="9233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defRPr sz="60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lvl1pPr>
          </a:lstStyle>
          <a:p>
            <a:r>
              <a:rPr>
                <a:latin typeface="Roboto regular" pitchFamily="2" charset="0"/>
                <a:ea typeface="Roboto regular" pitchFamily="2" charset="0"/>
              </a:rPr>
              <a:t>04.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153575" y="5998633"/>
            <a:ext cx="5368101" cy="33528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18</a:t>
            </a:fld>
            <a:endParaRPr dirty="0"/>
          </a:p>
        </p:txBody>
      </p:sp>
      <p:sp>
        <p:nvSpPr>
          <p:cNvPr id="567" name="Year Special Service…"/>
          <p:cNvSpPr txBox="1"/>
          <p:nvPr/>
        </p:nvSpPr>
        <p:spPr>
          <a:xfrm>
            <a:off x="2153576" y="7675033"/>
            <a:ext cx="7874726" cy="1846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Year Special Service</a:t>
            </a:r>
          </a:p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Description</a:t>
            </a:r>
          </a:p>
        </p:txBody>
      </p:sp>
      <p:sp>
        <p:nvSpPr>
          <p:cNvPr id="568" name="Specail Tittle Here…"/>
          <p:cNvSpPr txBox="1"/>
          <p:nvPr/>
        </p:nvSpPr>
        <p:spPr>
          <a:xfrm>
            <a:off x="11213635" y="4000334"/>
            <a:ext cx="6365359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 err="1">
                <a:latin typeface="Roboto regular" pitchFamily="2" charset="0"/>
                <a:ea typeface="Roboto regular" pitchFamily="2" charset="0"/>
              </a:rPr>
              <a:t>Specail</a:t>
            </a:r>
            <a:r>
              <a:rPr dirty="0">
                <a:latin typeface="Roboto regular" pitchFamily="2" charset="0"/>
                <a:ea typeface="Roboto regular" pitchFamily="2" charset="0"/>
              </a:rPr>
              <a:t> Tittle Here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directed users rather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than technically sound bandwidth. Efficiently impact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frontend initiatives efficient users.</a:t>
            </a:r>
          </a:p>
        </p:txBody>
      </p:sp>
      <p:grpSp>
        <p:nvGrpSpPr>
          <p:cNvPr id="571" name="Group"/>
          <p:cNvGrpSpPr/>
          <p:nvPr/>
        </p:nvGrpSpPr>
        <p:grpSpPr>
          <a:xfrm>
            <a:off x="16400688" y="4000334"/>
            <a:ext cx="635001" cy="635001"/>
            <a:chOff x="0" y="0"/>
            <a:chExt cx="635000" cy="635000"/>
          </a:xfrm>
        </p:grpSpPr>
        <p:sp>
          <p:nvSpPr>
            <p:cNvPr id="569" name="Circle"/>
            <p:cNvSpPr/>
            <p:nvPr/>
          </p:nvSpPr>
          <p:spPr>
            <a:xfrm>
              <a:off x="0" y="0"/>
              <a:ext cx="635000" cy="635000"/>
            </a:xfrm>
            <a:prstGeom prst="ellipse">
              <a:avLst/>
            </a:prstGeom>
            <a:solidFill>
              <a:srgbClr val="9AA2A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570" name="Shape"/>
            <p:cNvSpPr/>
            <p:nvPr/>
          </p:nvSpPr>
          <p:spPr>
            <a:xfrm>
              <a:off x="161636" y="126999"/>
              <a:ext cx="311728" cy="381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400" y="12524"/>
                  </a:moveTo>
                  <a:cubicBezTo>
                    <a:pt x="19362" y="12218"/>
                    <a:pt x="17455" y="11782"/>
                    <a:pt x="15000" y="11782"/>
                  </a:cubicBezTo>
                  <a:cubicBezTo>
                    <a:pt x="12625" y="11782"/>
                    <a:pt x="11514" y="12089"/>
                    <a:pt x="10534" y="12360"/>
                  </a:cubicBezTo>
                  <a:cubicBezTo>
                    <a:pt x="9751" y="12577"/>
                    <a:pt x="9076" y="12764"/>
                    <a:pt x="7800" y="12764"/>
                  </a:cubicBezTo>
                  <a:cubicBezTo>
                    <a:pt x="6097" y="12764"/>
                    <a:pt x="5268" y="12537"/>
                    <a:pt x="4390" y="12298"/>
                  </a:cubicBezTo>
                  <a:cubicBezTo>
                    <a:pt x="3564" y="12073"/>
                    <a:pt x="2709" y="11842"/>
                    <a:pt x="1200" y="11792"/>
                  </a:cubicBezTo>
                  <a:lnTo>
                    <a:pt x="1200" y="992"/>
                  </a:lnTo>
                  <a:cubicBezTo>
                    <a:pt x="2511" y="1038"/>
                    <a:pt x="3242" y="1238"/>
                    <a:pt x="4010" y="1448"/>
                  </a:cubicBezTo>
                  <a:cubicBezTo>
                    <a:pt x="4941" y="1701"/>
                    <a:pt x="5903" y="1964"/>
                    <a:pt x="7800" y="1964"/>
                  </a:cubicBezTo>
                  <a:cubicBezTo>
                    <a:pt x="9273" y="1964"/>
                    <a:pt x="10109" y="1733"/>
                    <a:pt x="10918" y="1508"/>
                  </a:cubicBezTo>
                  <a:cubicBezTo>
                    <a:pt x="11854" y="1250"/>
                    <a:pt x="12823" y="982"/>
                    <a:pt x="15000" y="982"/>
                  </a:cubicBezTo>
                  <a:cubicBezTo>
                    <a:pt x="17661" y="982"/>
                    <a:pt x="19648" y="1545"/>
                    <a:pt x="20400" y="1794"/>
                  </a:cubicBezTo>
                  <a:cubicBezTo>
                    <a:pt x="20400" y="1794"/>
                    <a:pt x="20400" y="12524"/>
                    <a:pt x="20400" y="12524"/>
                  </a:cubicBezTo>
                  <a:close/>
                  <a:moveTo>
                    <a:pt x="21594" y="1473"/>
                  </a:moveTo>
                  <a:cubicBezTo>
                    <a:pt x="21594" y="1293"/>
                    <a:pt x="21478" y="1120"/>
                    <a:pt x="21268" y="1034"/>
                  </a:cubicBezTo>
                  <a:cubicBezTo>
                    <a:pt x="21165" y="991"/>
                    <a:pt x="18699" y="0"/>
                    <a:pt x="15000" y="0"/>
                  </a:cubicBezTo>
                  <a:cubicBezTo>
                    <a:pt x="12625" y="0"/>
                    <a:pt x="11514" y="308"/>
                    <a:pt x="10534" y="579"/>
                  </a:cubicBezTo>
                  <a:cubicBezTo>
                    <a:pt x="9751" y="795"/>
                    <a:pt x="9076" y="982"/>
                    <a:pt x="7800" y="982"/>
                  </a:cubicBezTo>
                  <a:cubicBezTo>
                    <a:pt x="6097" y="982"/>
                    <a:pt x="5268" y="756"/>
                    <a:pt x="4390" y="516"/>
                  </a:cubicBezTo>
                  <a:cubicBezTo>
                    <a:pt x="3459" y="263"/>
                    <a:pt x="2497" y="0"/>
                    <a:pt x="600" y="0"/>
                  </a:cubicBezTo>
                  <a:cubicBezTo>
                    <a:pt x="268" y="0"/>
                    <a:pt x="0" y="220"/>
                    <a:pt x="0" y="491"/>
                  </a:cubicBezTo>
                  <a:lnTo>
                    <a:pt x="0" y="21109"/>
                  </a:lnTo>
                  <a:cubicBezTo>
                    <a:pt x="0" y="21380"/>
                    <a:pt x="268" y="21600"/>
                    <a:pt x="600" y="21600"/>
                  </a:cubicBezTo>
                  <a:cubicBezTo>
                    <a:pt x="932" y="21600"/>
                    <a:pt x="1200" y="21380"/>
                    <a:pt x="1200" y="21109"/>
                  </a:cubicBezTo>
                  <a:lnTo>
                    <a:pt x="1200" y="12774"/>
                  </a:lnTo>
                  <a:cubicBezTo>
                    <a:pt x="2511" y="12820"/>
                    <a:pt x="3242" y="13020"/>
                    <a:pt x="4010" y="13230"/>
                  </a:cubicBezTo>
                  <a:cubicBezTo>
                    <a:pt x="4941" y="13483"/>
                    <a:pt x="5903" y="13745"/>
                    <a:pt x="7800" y="13745"/>
                  </a:cubicBezTo>
                  <a:cubicBezTo>
                    <a:pt x="9273" y="13745"/>
                    <a:pt x="10109" y="13514"/>
                    <a:pt x="10918" y="13291"/>
                  </a:cubicBezTo>
                  <a:cubicBezTo>
                    <a:pt x="11854" y="13031"/>
                    <a:pt x="12823" y="12764"/>
                    <a:pt x="15000" y="12764"/>
                  </a:cubicBezTo>
                  <a:cubicBezTo>
                    <a:pt x="18400" y="12764"/>
                    <a:pt x="20709" y="13685"/>
                    <a:pt x="20733" y="13694"/>
                  </a:cubicBezTo>
                  <a:cubicBezTo>
                    <a:pt x="21029" y="13814"/>
                    <a:pt x="21389" y="13716"/>
                    <a:pt x="21537" y="13473"/>
                  </a:cubicBezTo>
                  <a:cubicBezTo>
                    <a:pt x="21580" y="13403"/>
                    <a:pt x="21594" y="13328"/>
                    <a:pt x="21594" y="13255"/>
                  </a:cubicBezTo>
                  <a:lnTo>
                    <a:pt x="21600" y="13255"/>
                  </a:lnTo>
                  <a:lnTo>
                    <a:pt x="21600" y="1473"/>
                  </a:lnTo>
                  <a:cubicBezTo>
                    <a:pt x="21600" y="1473"/>
                    <a:pt x="21594" y="1473"/>
                    <a:pt x="21594" y="1473"/>
                  </a:cubicBezTo>
                  <a:close/>
                </a:path>
              </a:pathLst>
            </a:custGeom>
            <a:solidFill>
              <a:srgbClr val="F6F9FF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grpSp>
        <p:nvGrpSpPr>
          <p:cNvPr id="574" name="Group"/>
          <p:cNvGrpSpPr/>
          <p:nvPr/>
        </p:nvGrpSpPr>
        <p:grpSpPr>
          <a:xfrm>
            <a:off x="10028303" y="8090065"/>
            <a:ext cx="635001" cy="635001"/>
            <a:chOff x="0" y="0"/>
            <a:chExt cx="635000" cy="635000"/>
          </a:xfrm>
        </p:grpSpPr>
        <p:sp>
          <p:nvSpPr>
            <p:cNvPr id="572" name="Circle"/>
            <p:cNvSpPr/>
            <p:nvPr/>
          </p:nvSpPr>
          <p:spPr>
            <a:xfrm>
              <a:off x="0" y="0"/>
              <a:ext cx="635000" cy="635000"/>
            </a:xfrm>
            <a:prstGeom prst="ellipse">
              <a:avLst/>
            </a:prstGeom>
            <a:solidFill>
              <a:srgbClr val="C8CBD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573" name="Shape"/>
            <p:cNvSpPr/>
            <p:nvPr/>
          </p:nvSpPr>
          <p:spPr>
            <a:xfrm>
              <a:off x="161636" y="126999"/>
              <a:ext cx="311728" cy="381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152" y="16691"/>
                  </a:moveTo>
                  <a:lnTo>
                    <a:pt x="3600" y="16691"/>
                  </a:lnTo>
                  <a:lnTo>
                    <a:pt x="3600" y="11782"/>
                  </a:lnTo>
                  <a:lnTo>
                    <a:pt x="17152" y="11782"/>
                  </a:lnTo>
                  <a:lnTo>
                    <a:pt x="20152" y="14236"/>
                  </a:lnTo>
                  <a:cubicBezTo>
                    <a:pt x="20152" y="14236"/>
                    <a:pt x="17152" y="16691"/>
                    <a:pt x="17152" y="16691"/>
                  </a:cubicBezTo>
                  <a:close/>
                  <a:moveTo>
                    <a:pt x="11400" y="20618"/>
                  </a:moveTo>
                  <a:lnTo>
                    <a:pt x="10200" y="20618"/>
                  </a:lnTo>
                  <a:lnTo>
                    <a:pt x="10200" y="17673"/>
                  </a:lnTo>
                  <a:lnTo>
                    <a:pt x="11400" y="17673"/>
                  </a:lnTo>
                  <a:cubicBezTo>
                    <a:pt x="11400" y="17673"/>
                    <a:pt x="11400" y="20618"/>
                    <a:pt x="11400" y="20618"/>
                  </a:cubicBezTo>
                  <a:close/>
                  <a:moveTo>
                    <a:pt x="11400" y="10800"/>
                  </a:moveTo>
                  <a:lnTo>
                    <a:pt x="10200" y="10800"/>
                  </a:lnTo>
                  <a:lnTo>
                    <a:pt x="10200" y="8836"/>
                  </a:lnTo>
                  <a:lnTo>
                    <a:pt x="11400" y="8836"/>
                  </a:lnTo>
                  <a:cubicBezTo>
                    <a:pt x="11400" y="8836"/>
                    <a:pt x="11400" y="10800"/>
                    <a:pt x="11400" y="10800"/>
                  </a:cubicBezTo>
                  <a:close/>
                  <a:moveTo>
                    <a:pt x="4448" y="7855"/>
                  </a:moveTo>
                  <a:lnTo>
                    <a:pt x="1448" y="5400"/>
                  </a:lnTo>
                  <a:lnTo>
                    <a:pt x="4448" y="2945"/>
                  </a:lnTo>
                  <a:lnTo>
                    <a:pt x="18000" y="2945"/>
                  </a:lnTo>
                  <a:lnTo>
                    <a:pt x="18000" y="7855"/>
                  </a:lnTo>
                  <a:cubicBezTo>
                    <a:pt x="18000" y="7855"/>
                    <a:pt x="4448" y="7855"/>
                    <a:pt x="4448" y="7855"/>
                  </a:cubicBezTo>
                  <a:close/>
                  <a:moveTo>
                    <a:pt x="10200" y="982"/>
                  </a:moveTo>
                  <a:lnTo>
                    <a:pt x="11400" y="982"/>
                  </a:lnTo>
                  <a:lnTo>
                    <a:pt x="11400" y="1964"/>
                  </a:lnTo>
                  <a:lnTo>
                    <a:pt x="10200" y="1964"/>
                  </a:lnTo>
                  <a:cubicBezTo>
                    <a:pt x="10200" y="1964"/>
                    <a:pt x="10200" y="982"/>
                    <a:pt x="10200" y="982"/>
                  </a:cubicBezTo>
                  <a:close/>
                  <a:moveTo>
                    <a:pt x="21424" y="13889"/>
                  </a:moveTo>
                  <a:lnTo>
                    <a:pt x="17824" y="10944"/>
                  </a:lnTo>
                  <a:cubicBezTo>
                    <a:pt x="17715" y="10855"/>
                    <a:pt x="17565" y="10800"/>
                    <a:pt x="17400" y="10800"/>
                  </a:cubicBezTo>
                  <a:lnTo>
                    <a:pt x="12600" y="10800"/>
                  </a:lnTo>
                  <a:lnTo>
                    <a:pt x="12600" y="8836"/>
                  </a:lnTo>
                  <a:lnTo>
                    <a:pt x="18600" y="8836"/>
                  </a:lnTo>
                  <a:cubicBezTo>
                    <a:pt x="18932" y="8836"/>
                    <a:pt x="19200" y="8616"/>
                    <a:pt x="19200" y="8345"/>
                  </a:cubicBezTo>
                  <a:lnTo>
                    <a:pt x="19200" y="2455"/>
                  </a:lnTo>
                  <a:cubicBezTo>
                    <a:pt x="19200" y="2184"/>
                    <a:pt x="18932" y="1964"/>
                    <a:pt x="18600" y="1964"/>
                  </a:cubicBezTo>
                  <a:lnTo>
                    <a:pt x="12600" y="1964"/>
                  </a:lnTo>
                  <a:lnTo>
                    <a:pt x="12600" y="982"/>
                  </a:lnTo>
                  <a:cubicBezTo>
                    <a:pt x="12600" y="440"/>
                    <a:pt x="12063" y="0"/>
                    <a:pt x="11400" y="0"/>
                  </a:cubicBezTo>
                  <a:lnTo>
                    <a:pt x="10200" y="0"/>
                  </a:lnTo>
                  <a:cubicBezTo>
                    <a:pt x="9537" y="0"/>
                    <a:pt x="9000" y="440"/>
                    <a:pt x="9000" y="982"/>
                  </a:cubicBezTo>
                  <a:lnTo>
                    <a:pt x="9000" y="1964"/>
                  </a:lnTo>
                  <a:lnTo>
                    <a:pt x="4200" y="1964"/>
                  </a:lnTo>
                  <a:cubicBezTo>
                    <a:pt x="4034" y="1964"/>
                    <a:pt x="3885" y="2019"/>
                    <a:pt x="3776" y="2107"/>
                  </a:cubicBezTo>
                  <a:lnTo>
                    <a:pt x="176" y="5053"/>
                  </a:lnTo>
                  <a:cubicBezTo>
                    <a:pt x="67" y="5142"/>
                    <a:pt x="0" y="5265"/>
                    <a:pt x="0" y="5400"/>
                  </a:cubicBezTo>
                  <a:cubicBezTo>
                    <a:pt x="0" y="5536"/>
                    <a:pt x="67" y="5658"/>
                    <a:pt x="176" y="5747"/>
                  </a:cubicBezTo>
                  <a:lnTo>
                    <a:pt x="3776" y="8693"/>
                  </a:lnTo>
                  <a:cubicBezTo>
                    <a:pt x="3885" y="8782"/>
                    <a:pt x="4034" y="8836"/>
                    <a:pt x="4200" y="8836"/>
                  </a:cubicBezTo>
                  <a:lnTo>
                    <a:pt x="9000" y="8836"/>
                  </a:lnTo>
                  <a:lnTo>
                    <a:pt x="9000" y="10800"/>
                  </a:lnTo>
                  <a:lnTo>
                    <a:pt x="3000" y="10800"/>
                  </a:lnTo>
                  <a:cubicBezTo>
                    <a:pt x="2668" y="10800"/>
                    <a:pt x="2400" y="11020"/>
                    <a:pt x="2400" y="11291"/>
                  </a:cubicBezTo>
                  <a:lnTo>
                    <a:pt x="2400" y="17182"/>
                  </a:lnTo>
                  <a:cubicBezTo>
                    <a:pt x="2400" y="17453"/>
                    <a:pt x="2668" y="17673"/>
                    <a:pt x="3000" y="17673"/>
                  </a:cubicBezTo>
                  <a:lnTo>
                    <a:pt x="9000" y="17673"/>
                  </a:lnTo>
                  <a:lnTo>
                    <a:pt x="9000" y="20618"/>
                  </a:lnTo>
                  <a:cubicBezTo>
                    <a:pt x="9000" y="21160"/>
                    <a:pt x="9537" y="21600"/>
                    <a:pt x="10200" y="21600"/>
                  </a:cubicBezTo>
                  <a:lnTo>
                    <a:pt x="11400" y="21600"/>
                  </a:lnTo>
                  <a:cubicBezTo>
                    <a:pt x="12063" y="21600"/>
                    <a:pt x="12600" y="21160"/>
                    <a:pt x="12600" y="20618"/>
                  </a:cubicBezTo>
                  <a:lnTo>
                    <a:pt x="12600" y="17673"/>
                  </a:lnTo>
                  <a:lnTo>
                    <a:pt x="17400" y="17673"/>
                  </a:lnTo>
                  <a:cubicBezTo>
                    <a:pt x="17565" y="17673"/>
                    <a:pt x="17715" y="17618"/>
                    <a:pt x="17824" y="17529"/>
                  </a:cubicBezTo>
                  <a:lnTo>
                    <a:pt x="21424" y="14583"/>
                  </a:lnTo>
                  <a:cubicBezTo>
                    <a:pt x="21533" y="14495"/>
                    <a:pt x="21600" y="14372"/>
                    <a:pt x="21600" y="14236"/>
                  </a:cubicBezTo>
                  <a:cubicBezTo>
                    <a:pt x="21600" y="14101"/>
                    <a:pt x="21533" y="13978"/>
                    <a:pt x="21424" y="13889"/>
                  </a:cubicBezTo>
                </a:path>
              </a:pathLst>
            </a:custGeom>
            <a:solidFill>
              <a:srgbClr val="F6F9FF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grpSp>
        <p:nvGrpSpPr>
          <p:cNvPr id="577" name="Group"/>
          <p:cNvGrpSpPr/>
          <p:nvPr/>
        </p:nvGrpSpPr>
        <p:grpSpPr>
          <a:xfrm>
            <a:off x="10028303" y="4000334"/>
            <a:ext cx="635001" cy="635001"/>
            <a:chOff x="0" y="0"/>
            <a:chExt cx="635000" cy="635000"/>
          </a:xfrm>
        </p:grpSpPr>
        <p:sp>
          <p:nvSpPr>
            <p:cNvPr id="575" name="Circle"/>
            <p:cNvSpPr/>
            <p:nvPr/>
          </p:nvSpPr>
          <p:spPr>
            <a:xfrm>
              <a:off x="0" y="0"/>
              <a:ext cx="635000" cy="635000"/>
            </a:xfrm>
            <a:prstGeom prst="ellipse">
              <a:avLst/>
            </a:prstGeom>
            <a:solidFill>
              <a:srgbClr val="30353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576" name="Shape"/>
            <p:cNvSpPr/>
            <p:nvPr/>
          </p:nvSpPr>
          <p:spPr>
            <a:xfrm>
              <a:off x="178954" y="127000"/>
              <a:ext cx="277092" cy="381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581" y="20618"/>
                    <a:pt x="1350" y="17422"/>
                    <a:pt x="1350" y="13478"/>
                  </a:cubicBezTo>
                  <a:cubicBezTo>
                    <a:pt x="1350" y="8836"/>
                    <a:pt x="10125" y="1166"/>
                    <a:pt x="10800" y="1166"/>
                  </a:cubicBezTo>
                  <a:cubicBezTo>
                    <a:pt x="11475" y="1166"/>
                    <a:pt x="20250" y="8836"/>
                    <a:pt x="20250" y="13478"/>
                  </a:cubicBezTo>
                  <a:cubicBezTo>
                    <a:pt x="20250" y="17422"/>
                    <a:pt x="16019" y="20618"/>
                    <a:pt x="10800" y="20618"/>
                  </a:cubicBezTo>
                  <a:moveTo>
                    <a:pt x="10800" y="0"/>
                  </a:moveTo>
                  <a:cubicBezTo>
                    <a:pt x="9450" y="0"/>
                    <a:pt x="0" y="8345"/>
                    <a:pt x="0" y="13745"/>
                  </a:cubicBezTo>
                  <a:cubicBezTo>
                    <a:pt x="0" y="18083"/>
                    <a:pt x="4836" y="21600"/>
                    <a:pt x="10800" y="21600"/>
                  </a:cubicBezTo>
                  <a:cubicBezTo>
                    <a:pt x="16765" y="21600"/>
                    <a:pt x="21600" y="18083"/>
                    <a:pt x="21600" y="13745"/>
                  </a:cubicBezTo>
                  <a:cubicBezTo>
                    <a:pt x="21600" y="8345"/>
                    <a:pt x="12150" y="0"/>
                    <a:pt x="10800" y="0"/>
                  </a:cubicBezTo>
                  <a:moveTo>
                    <a:pt x="10800" y="18655"/>
                  </a:moveTo>
                  <a:cubicBezTo>
                    <a:pt x="7072" y="18655"/>
                    <a:pt x="4050" y="16456"/>
                    <a:pt x="4050" y="13745"/>
                  </a:cubicBezTo>
                  <a:cubicBezTo>
                    <a:pt x="4050" y="13474"/>
                    <a:pt x="3748" y="13255"/>
                    <a:pt x="3375" y="13255"/>
                  </a:cubicBezTo>
                  <a:cubicBezTo>
                    <a:pt x="3002" y="13255"/>
                    <a:pt x="2700" y="13474"/>
                    <a:pt x="2700" y="13745"/>
                  </a:cubicBezTo>
                  <a:cubicBezTo>
                    <a:pt x="2700" y="16999"/>
                    <a:pt x="6327" y="19636"/>
                    <a:pt x="10800" y="19636"/>
                  </a:cubicBezTo>
                  <a:cubicBezTo>
                    <a:pt x="11173" y="19636"/>
                    <a:pt x="11475" y="19417"/>
                    <a:pt x="11475" y="19145"/>
                  </a:cubicBezTo>
                  <a:cubicBezTo>
                    <a:pt x="11475" y="18875"/>
                    <a:pt x="11173" y="18655"/>
                    <a:pt x="10800" y="18655"/>
                  </a:cubicBezTo>
                </a:path>
              </a:pathLst>
            </a:custGeom>
            <a:solidFill>
              <a:srgbClr val="F6F9FF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grpSp>
        <p:nvGrpSpPr>
          <p:cNvPr id="580" name="Group"/>
          <p:cNvGrpSpPr/>
          <p:nvPr/>
        </p:nvGrpSpPr>
        <p:grpSpPr>
          <a:xfrm>
            <a:off x="16400688" y="8090065"/>
            <a:ext cx="635001" cy="635001"/>
            <a:chOff x="0" y="0"/>
            <a:chExt cx="635000" cy="635000"/>
          </a:xfrm>
        </p:grpSpPr>
        <p:sp>
          <p:nvSpPr>
            <p:cNvPr id="578" name="Circle"/>
            <p:cNvSpPr/>
            <p:nvPr/>
          </p:nvSpPr>
          <p:spPr>
            <a:xfrm>
              <a:off x="0" y="0"/>
              <a:ext cx="635000" cy="635000"/>
            </a:xfrm>
            <a:prstGeom prst="ellipse">
              <a:avLst/>
            </a:pr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579" name="Shape"/>
            <p:cNvSpPr/>
            <p:nvPr/>
          </p:nvSpPr>
          <p:spPr>
            <a:xfrm>
              <a:off x="127000" y="127000"/>
              <a:ext cx="381001" cy="381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673" y="11782"/>
                  </a:moveTo>
                  <a:lnTo>
                    <a:pt x="3927" y="11782"/>
                  </a:lnTo>
                  <a:cubicBezTo>
                    <a:pt x="2303" y="11782"/>
                    <a:pt x="982" y="10461"/>
                    <a:pt x="982" y="8836"/>
                  </a:cubicBezTo>
                  <a:cubicBezTo>
                    <a:pt x="982" y="7468"/>
                    <a:pt x="1911" y="6292"/>
                    <a:pt x="3244" y="5975"/>
                  </a:cubicBezTo>
                  <a:cubicBezTo>
                    <a:pt x="3634" y="5882"/>
                    <a:pt x="3929" y="5561"/>
                    <a:pt x="3988" y="5164"/>
                  </a:cubicBezTo>
                  <a:cubicBezTo>
                    <a:pt x="4342" y="2780"/>
                    <a:pt x="6427" y="982"/>
                    <a:pt x="8836" y="982"/>
                  </a:cubicBezTo>
                  <a:cubicBezTo>
                    <a:pt x="10501" y="982"/>
                    <a:pt x="11547" y="1330"/>
                    <a:pt x="12457" y="2736"/>
                  </a:cubicBezTo>
                  <a:cubicBezTo>
                    <a:pt x="12612" y="2975"/>
                    <a:pt x="13354" y="3626"/>
                    <a:pt x="13636" y="3666"/>
                  </a:cubicBezTo>
                  <a:cubicBezTo>
                    <a:pt x="13682" y="3672"/>
                    <a:pt x="13772" y="3675"/>
                    <a:pt x="13772" y="3675"/>
                  </a:cubicBezTo>
                  <a:cubicBezTo>
                    <a:pt x="14009" y="3675"/>
                    <a:pt x="14238" y="3590"/>
                    <a:pt x="14419" y="3433"/>
                  </a:cubicBezTo>
                  <a:cubicBezTo>
                    <a:pt x="14777" y="3119"/>
                    <a:pt x="15236" y="2945"/>
                    <a:pt x="15709" y="2945"/>
                  </a:cubicBezTo>
                  <a:cubicBezTo>
                    <a:pt x="16792" y="2945"/>
                    <a:pt x="17673" y="3826"/>
                    <a:pt x="17671" y="4920"/>
                  </a:cubicBezTo>
                  <a:lnTo>
                    <a:pt x="17667" y="4992"/>
                  </a:lnTo>
                  <a:cubicBezTo>
                    <a:pt x="17646" y="5457"/>
                    <a:pt x="17954" y="5872"/>
                    <a:pt x="18404" y="5987"/>
                  </a:cubicBezTo>
                  <a:cubicBezTo>
                    <a:pt x="19708" y="6321"/>
                    <a:pt x="20618" y="7493"/>
                    <a:pt x="20618" y="8836"/>
                  </a:cubicBezTo>
                  <a:cubicBezTo>
                    <a:pt x="20618" y="10461"/>
                    <a:pt x="19297" y="11782"/>
                    <a:pt x="17673" y="11782"/>
                  </a:cubicBezTo>
                  <a:moveTo>
                    <a:pt x="18648" y="5037"/>
                  </a:moveTo>
                  <a:cubicBezTo>
                    <a:pt x="18650" y="4994"/>
                    <a:pt x="18655" y="4952"/>
                    <a:pt x="18655" y="4909"/>
                  </a:cubicBezTo>
                  <a:cubicBezTo>
                    <a:pt x="18655" y="3283"/>
                    <a:pt x="17335" y="1964"/>
                    <a:pt x="15709" y="1964"/>
                  </a:cubicBezTo>
                  <a:cubicBezTo>
                    <a:pt x="14967" y="1964"/>
                    <a:pt x="14291" y="2240"/>
                    <a:pt x="13772" y="2693"/>
                  </a:cubicBezTo>
                  <a:cubicBezTo>
                    <a:pt x="12724" y="1075"/>
                    <a:pt x="10909" y="0"/>
                    <a:pt x="8836" y="0"/>
                  </a:cubicBezTo>
                  <a:cubicBezTo>
                    <a:pt x="5879" y="0"/>
                    <a:pt x="3439" y="2180"/>
                    <a:pt x="3016" y="5019"/>
                  </a:cubicBezTo>
                  <a:cubicBezTo>
                    <a:pt x="1288" y="5431"/>
                    <a:pt x="0" y="6981"/>
                    <a:pt x="0" y="8836"/>
                  </a:cubicBezTo>
                  <a:cubicBezTo>
                    <a:pt x="0" y="11005"/>
                    <a:pt x="1758" y="12764"/>
                    <a:pt x="3927" y="12764"/>
                  </a:cubicBezTo>
                  <a:lnTo>
                    <a:pt x="17673" y="12764"/>
                  </a:lnTo>
                  <a:cubicBezTo>
                    <a:pt x="19842" y="12764"/>
                    <a:pt x="21600" y="11005"/>
                    <a:pt x="21600" y="8836"/>
                  </a:cubicBezTo>
                  <a:cubicBezTo>
                    <a:pt x="21600" y="7005"/>
                    <a:pt x="20344" y="5471"/>
                    <a:pt x="18648" y="5037"/>
                  </a:cubicBezTo>
                  <a:moveTo>
                    <a:pt x="11782" y="15218"/>
                  </a:moveTo>
                  <a:cubicBezTo>
                    <a:pt x="11782" y="14947"/>
                    <a:pt x="11562" y="14727"/>
                    <a:pt x="11291" y="14727"/>
                  </a:cubicBezTo>
                  <a:cubicBezTo>
                    <a:pt x="11155" y="14727"/>
                    <a:pt x="11032" y="14782"/>
                    <a:pt x="10944" y="14872"/>
                  </a:cubicBezTo>
                  <a:lnTo>
                    <a:pt x="7999" y="17816"/>
                  </a:lnTo>
                  <a:cubicBezTo>
                    <a:pt x="7910" y="17906"/>
                    <a:pt x="7855" y="18028"/>
                    <a:pt x="7855" y="18164"/>
                  </a:cubicBezTo>
                  <a:cubicBezTo>
                    <a:pt x="7855" y="18435"/>
                    <a:pt x="8074" y="18655"/>
                    <a:pt x="8345" y="18655"/>
                  </a:cubicBezTo>
                  <a:lnTo>
                    <a:pt x="10106" y="18655"/>
                  </a:lnTo>
                  <a:lnTo>
                    <a:pt x="7998" y="20762"/>
                  </a:lnTo>
                  <a:cubicBezTo>
                    <a:pt x="7909" y="20851"/>
                    <a:pt x="7855" y="20974"/>
                    <a:pt x="7855" y="21109"/>
                  </a:cubicBezTo>
                  <a:cubicBezTo>
                    <a:pt x="7855" y="21380"/>
                    <a:pt x="8074" y="21600"/>
                    <a:pt x="8345" y="21600"/>
                  </a:cubicBezTo>
                  <a:cubicBezTo>
                    <a:pt x="8481" y="21600"/>
                    <a:pt x="8603" y="21545"/>
                    <a:pt x="8693" y="21456"/>
                  </a:cubicBezTo>
                  <a:lnTo>
                    <a:pt x="11638" y="18511"/>
                  </a:lnTo>
                  <a:cubicBezTo>
                    <a:pt x="11727" y="18422"/>
                    <a:pt x="11782" y="18299"/>
                    <a:pt x="11782" y="18164"/>
                  </a:cubicBezTo>
                  <a:cubicBezTo>
                    <a:pt x="11782" y="17892"/>
                    <a:pt x="11562" y="17673"/>
                    <a:pt x="11291" y="17673"/>
                  </a:cubicBezTo>
                  <a:lnTo>
                    <a:pt x="11290" y="17673"/>
                  </a:lnTo>
                  <a:lnTo>
                    <a:pt x="9531" y="17673"/>
                  </a:lnTo>
                  <a:lnTo>
                    <a:pt x="11638" y="15565"/>
                  </a:lnTo>
                  <a:cubicBezTo>
                    <a:pt x="11727" y="15477"/>
                    <a:pt x="11782" y="15354"/>
                    <a:pt x="11782" y="15218"/>
                  </a:cubicBezTo>
                </a:path>
              </a:pathLst>
            </a:custGeom>
            <a:solidFill>
              <a:srgbClr val="F6F9FF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581" name="Specail Tittle Here…"/>
          <p:cNvSpPr txBox="1"/>
          <p:nvPr/>
        </p:nvSpPr>
        <p:spPr>
          <a:xfrm>
            <a:off x="17586021" y="4000334"/>
            <a:ext cx="6365359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 err="1">
                <a:latin typeface="Roboto regular" pitchFamily="2" charset="0"/>
                <a:ea typeface="Roboto regular" pitchFamily="2" charset="0"/>
              </a:rPr>
              <a:t>Specail</a:t>
            </a:r>
            <a:r>
              <a:rPr dirty="0">
                <a:latin typeface="Roboto regular" pitchFamily="2" charset="0"/>
                <a:ea typeface="Roboto regular" pitchFamily="2" charset="0"/>
              </a:rPr>
              <a:t> Tittle Here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directed users rather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than technically sound bandwidth. Efficiently impact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frontend initiatives efficient users.</a:t>
            </a:r>
          </a:p>
        </p:txBody>
      </p:sp>
      <p:sp>
        <p:nvSpPr>
          <p:cNvPr id="582" name="Specail Tittle Here…"/>
          <p:cNvSpPr txBox="1"/>
          <p:nvPr/>
        </p:nvSpPr>
        <p:spPr>
          <a:xfrm>
            <a:off x="11213635" y="8090065"/>
            <a:ext cx="6365359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 err="1">
                <a:latin typeface="Roboto regular" pitchFamily="2" charset="0"/>
                <a:ea typeface="Roboto regular" pitchFamily="2" charset="0"/>
              </a:rPr>
              <a:t>Specail</a:t>
            </a:r>
            <a:r>
              <a:rPr dirty="0">
                <a:latin typeface="Roboto regular" pitchFamily="2" charset="0"/>
                <a:ea typeface="Roboto regular" pitchFamily="2" charset="0"/>
              </a:rPr>
              <a:t> Tittle Here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directed users rather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than technically sound bandwidth. Efficiently impact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frontend initiatives efficient users.</a:t>
            </a:r>
          </a:p>
        </p:txBody>
      </p:sp>
      <p:sp>
        <p:nvSpPr>
          <p:cNvPr id="583" name="Specail Tittle Here…"/>
          <p:cNvSpPr txBox="1"/>
          <p:nvPr/>
        </p:nvSpPr>
        <p:spPr>
          <a:xfrm>
            <a:off x="17586021" y="8090065"/>
            <a:ext cx="6365359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 err="1">
                <a:latin typeface="Roboto regular" pitchFamily="2" charset="0"/>
                <a:ea typeface="Roboto regular" pitchFamily="2" charset="0"/>
              </a:rPr>
              <a:t>Specail</a:t>
            </a:r>
            <a:r>
              <a:rPr dirty="0">
                <a:latin typeface="Roboto regular" pitchFamily="2" charset="0"/>
                <a:ea typeface="Roboto regular" pitchFamily="2" charset="0"/>
              </a:rPr>
              <a:t> Tittle Here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directed users rather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than technically sound bandwidth. Efficiently impact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frontend initiatives efficient users.</a:t>
            </a:r>
          </a:p>
        </p:txBody>
      </p:sp>
    </p:spTree>
  </p:cSld>
  <p:clrMapOvr>
    <a:masterClrMapping/>
  </p:clrMapOvr>
  <p:transition spd="med">
    <p:pull dir="d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7" name="Group"/>
          <p:cNvGrpSpPr/>
          <p:nvPr/>
        </p:nvGrpSpPr>
        <p:grpSpPr>
          <a:xfrm>
            <a:off x="11061321" y="4699000"/>
            <a:ext cx="1270001" cy="1270000"/>
            <a:chOff x="0" y="0"/>
            <a:chExt cx="1270000" cy="1270000"/>
          </a:xfrm>
        </p:grpSpPr>
        <p:sp>
          <p:nvSpPr>
            <p:cNvPr id="585" name="Quote Bubble"/>
            <p:cNvSpPr/>
            <p:nvPr/>
          </p:nvSpPr>
          <p:spPr>
            <a:xfrm>
              <a:off x="0" y="0"/>
              <a:ext cx="1270000" cy="1270000"/>
            </a:xfrm>
            <a:prstGeom prst="wedgeEllipseCallout">
              <a:avLst>
                <a:gd name="adj1" fmla="val -39901"/>
                <a:gd name="adj2" fmla="val 45240"/>
              </a:avLst>
            </a:prstGeom>
            <a:solidFill>
              <a:srgbClr val="30353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586" name="Shape"/>
            <p:cNvSpPr/>
            <p:nvPr/>
          </p:nvSpPr>
          <p:spPr>
            <a:xfrm>
              <a:off x="381000" y="381000"/>
              <a:ext cx="508001" cy="508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rgbClr val="F6F9FF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grpSp>
        <p:nvGrpSpPr>
          <p:cNvPr id="590" name="Group"/>
          <p:cNvGrpSpPr/>
          <p:nvPr/>
        </p:nvGrpSpPr>
        <p:grpSpPr>
          <a:xfrm>
            <a:off x="15491288" y="4699000"/>
            <a:ext cx="1270001" cy="1270000"/>
            <a:chOff x="0" y="0"/>
            <a:chExt cx="1270000" cy="1270000"/>
          </a:xfrm>
        </p:grpSpPr>
        <p:sp>
          <p:nvSpPr>
            <p:cNvPr id="588" name="Quote Bubble"/>
            <p:cNvSpPr/>
            <p:nvPr/>
          </p:nvSpPr>
          <p:spPr>
            <a:xfrm>
              <a:off x="0" y="0"/>
              <a:ext cx="1270000" cy="1270000"/>
            </a:xfrm>
            <a:prstGeom prst="wedgeEllipseCallout">
              <a:avLst>
                <a:gd name="adj1" fmla="val -39901"/>
                <a:gd name="adj2" fmla="val 45240"/>
              </a:avLst>
            </a:pr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589" name="Shape"/>
            <p:cNvSpPr/>
            <p:nvPr/>
          </p:nvSpPr>
          <p:spPr>
            <a:xfrm>
              <a:off x="381000" y="427181"/>
              <a:ext cx="508001" cy="4156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691" y="20400"/>
                  </a:moveTo>
                  <a:cubicBezTo>
                    <a:pt x="14522" y="20400"/>
                    <a:pt x="12764" y="18251"/>
                    <a:pt x="12764" y="15600"/>
                  </a:cubicBezTo>
                  <a:cubicBezTo>
                    <a:pt x="12764" y="12949"/>
                    <a:pt x="14522" y="10800"/>
                    <a:pt x="16691" y="10800"/>
                  </a:cubicBezTo>
                  <a:cubicBezTo>
                    <a:pt x="18860" y="10800"/>
                    <a:pt x="20618" y="12949"/>
                    <a:pt x="20618" y="15600"/>
                  </a:cubicBezTo>
                  <a:cubicBezTo>
                    <a:pt x="20618" y="18251"/>
                    <a:pt x="18860" y="20400"/>
                    <a:pt x="16691" y="20400"/>
                  </a:cubicBezTo>
                  <a:moveTo>
                    <a:pt x="12762" y="3393"/>
                  </a:moveTo>
                  <a:lnTo>
                    <a:pt x="12781" y="3388"/>
                  </a:lnTo>
                  <a:cubicBezTo>
                    <a:pt x="12870" y="2164"/>
                    <a:pt x="13702" y="1200"/>
                    <a:pt x="14727" y="1200"/>
                  </a:cubicBezTo>
                  <a:cubicBezTo>
                    <a:pt x="15521" y="1200"/>
                    <a:pt x="16202" y="1779"/>
                    <a:pt x="16511" y="2609"/>
                  </a:cubicBezTo>
                  <a:lnTo>
                    <a:pt x="16509" y="2609"/>
                  </a:lnTo>
                  <a:lnTo>
                    <a:pt x="19162" y="10421"/>
                  </a:lnTo>
                  <a:cubicBezTo>
                    <a:pt x="18436" y="9902"/>
                    <a:pt x="17593" y="9600"/>
                    <a:pt x="16691" y="9600"/>
                  </a:cubicBezTo>
                  <a:cubicBezTo>
                    <a:pt x="15082" y="9600"/>
                    <a:pt x="13658" y="10550"/>
                    <a:pt x="12763" y="12012"/>
                  </a:cubicBezTo>
                  <a:cubicBezTo>
                    <a:pt x="12763" y="12012"/>
                    <a:pt x="12762" y="3393"/>
                    <a:pt x="12762" y="3393"/>
                  </a:cubicBezTo>
                  <a:close/>
                  <a:moveTo>
                    <a:pt x="11782" y="13200"/>
                  </a:moveTo>
                  <a:lnTo>
                    <a:pt x="9818" y="13200"/>
                  </a:lnTo>
                  <a:lnTo>
                    <a:pt x="9818" y="4800"/>
                  </a:lnTo>
                  <a:lnTo>
                    <a:pt x="11782" y="4800"/>
                  </a:lnTo>
                  <a:cubicBezTo>
                    <a:pt x="11782" y="4800"/>
                    <a:pt x="11782" y="13200"/>
                    <a:pt x="11782" y="13200"/>
                  </a:cubicBezTo>
                  <a:close/>
                  <a:moveTo>
                    <a:pt x="11782" y="15600"/>
                  </a:moveTo>
                  <a:lnTo>
                    <a:pt x="9818" y="15600"/>
                  </a:lnTo>
                  <a:lnTo>
                    <a:pt x="9818" y="14400"/>
                  </a:lnTo>
                  <a:lnTo>
                    <a:pt x="11782" y="14400"/>
                  </a:lnTo>
                  <a:cubicBezTo>
                    <a:pt x="11782" y="14400"/>
                    <a:pt x="11782" y="15600"/>
                    <a:pt x="11782" y="15600"/>
                  </a:cubicBezTo>
                  <a:close/>
                  <a:moveTo>
                    <a:pt x="8837" y="12012"/>
                  </a:moveTo>
                  <a:cubicBezTo>
                    <a:pt x="7942" y="10550"/>
                    <a:pt x="6518" y="9600"/>
                    <a:pt x="4909" y="9600"/>
                  </a:cubicBezTo>
                  <a:cubicBezTo>
                    <a:pt x="4007" y="9600"/>
                    <a:pt x="3164" y="9902"/>
                    <a:pt x="2438" y="10421"/>
                  </a:cubicBezTo>
                  <a:lnTo>
                    <a:pt x="5091" y="2609"/>
                  </a:lnTo>
                  <a:lnTo>
                    <a:pt x="5089" y="2609"/>
                  </a:lnTo>
                  <a:cubicBezTo>
                    <a:pt x="5398" y="1779"/>
                    <a:pt x="6079" y="1200"/>
                    <a:pt x="6873" y="1200"/>
                  </a:cubicBezTo>
                  <a:cubicBezTo>
                    <a:pt x="7898" y="1200"/>
                    <a:pt x="8730" y="2164"/>
                    <a:pt x="8819" y="3388"/>
                  </a:cubicBezTo>
                  <a:lnTo>
                    <a:pt x="8838" y="3393"/>
                  </a:lnTo>
                  <a:cubicBezTo>
                    <a:pt x="8838" y="3393"/>
                    <a:pt x="8837" y="12012"/>
                    <a:pt x="8837" y="12012"/>
                  </a:cubicBezTo>
                  <a:close/>
                  <a:moveTo>
                    <a:pt x="4909" y="20400"/>
                  </a:moveTo>
                  <a:cubicBezTo>
                    <a:pt x="2740" y="20400"/>
                    <a:pt x="982" y="18251"/>
                    <a:pt x="982" y="15600"/>
                  </a:cubicBezTo>
                  <a:cubicBezTo>
                    <a:pt x="982" y="12949"/>
                    <a:pt x="2740" y="10800"/>
                    <a:pt x="4909" y="10800"/>
                  </a:cubicBezTo>
                  <a:cubicBezTo>
                    <a:pt x="7078" y="10800"/>
                    <a:pt x="8836" y="12949"/>
                    <a:pt x="8836" y="15600"/>
                  </a:cubicBezTo>
                  <a:cubicBezTo>
                    <a:pt x="8836" y="18251"/>
                    <a:pt x="7078" y="20400"/>
                    <a:pt x="4909" y="20400"/>
                  </a:cubicBezTo>
                  <a:moveTo>
                    <a:pt x="21102" y="12980"/>
                  </a:moveTo>
                  <a:lnTo>
                    <a:pt x="17504" y="2400"/>
                  </a:lnTo>
                  <a:lnTo>
                    <a:pt x="17493" y="2402"/>
                  </a:lnTo>
                  <a:cubicBezTo>
                    <a:pt x="17088" y="1006"/>
                    <a:pt x="16009" y="0"/>
                    <a:pt x="14727" y="0"/>
                  </a:cubicBezTo>
                  <a:cubicBezTo>
                    <a:pt x="13101" y="0"/>
                    <a:pt x="11782" y="1613"/>
                    <a:pt x="11782" y="3600"/>
                  </a:cubicBezTo>
                  <a:lnTo>
                    <a:pt x="9818" y="3600"/>
                  </a:lnTo>
                  <a:cubicBezTo>
                    <a:pt x="9818" y="1613"/>
                    <a:pt x="8499" y="0"/>
                    <a:pt x="6873" y="0"/>
                  </a:cubicBezTo>
                  <a:cubicBezTo>
                    <a:pt x="5592" y="0"/>
                    <a:pt x="4512" y="1006"/>
                    <a:pt x="4107" y="2402"/>
                  </a:cubicBezTo>
                  <a:lnTo>
                    <a:pt x="4096" y="2400"/>
                  </a:lnTo>
                  <a:lnTo>
                    <a:pt x="498" y="12980"/>
                  </a:lnTo>
                  <a:cubicBezTo>
                    <a:pt x="182" y="13772"/>
                    <a:pt x="0" y="14659"/>
                    <a:pt x="0" y="15600"/>
                  </a:cubicBezTo>
                  <a:cubicBezTo>
                    <a:pt x="0" y="18914"/>
                    <a:pt x="2198" y="21600"/>
                    <a:pt x="4909" y="21600"/>
                  </a:cubicBezTo>
                  <a:cubicBezTo>
                    <a:pt x="7284" y="21600"/>
                    <a:pt x="9265" y="19539"/>
                    <a:pt x="9719" y="16800"/>
                  </a:cubicBezTo>
                  <a:lnTo>
                    <a:pt x="11881" y="16800"/>
                  </a:lnTo>
                  <a:cubicBezTo>
                    <a:pt x="12335" y="19539"/>
                    <a:pt x="14316" y="21600"/>
                    <a:pt x="16691" y="21600"/>
                  </a:cubicBezTo>
                  <a:cubicBezTo>
                    <a:pt x="19402" y="21600"/>
                    <a:pt x="21600" y="18914"/>
                    <a:pt x="21600" y="15600"/>
                  </a:cubicBezTo>
                  <a:cubicBezTo>
                    <a:pt x="21600" y="14659"/>
                    <a:pt x="21418" y="13772"/>
                    <a:pt x="21102" y="12980"/>
                  </a:cubicBezTo>
                  <a:moveTo>
                    <a:pt x="16691" y="12000"/>
                  </a:moveTo>
                  <a:cubicBezTo>
                    <a:pt x="15064" y="12000"/>
                    <a:pt x="13745" y="13612"/>
                    <a:pt x="13745" y="15600"/>
                  </a:cubicBezTo>
                  <a:cubicBezTo>
                    <a:pt x="13745" y="15932"/>
                    <a:pt x="13965" y="16200"/>
                    <a:pt x="14236" y="16200"/>
                  </a:cubicBezTo>
                  <a:cubicBezTo>
                    <a:pt x="14508" y="16200"/>
                    <a:pt x="14727" y="15932"/>
                    <a:pt x="14727" y="15600"/>
                  </a:cubicBezTo>
                  <a:cubicBezTo>
                    <a:pt x="14727" y="14275"/>
                    <a:pt x="15606" y="13200"/>
                    <a:pt x="16691" y="13200"/>
                  </a:cubicBezTo>
                  <a:cubicBezTo>
                    <a:pt x="16962" y="13200"/>
                    <a:pt x="17182" y="12932"/>
                    <a:pt x="17182" y="12600"/>
                  </a:cubicBezTo>
                  <a:cubicBezTo>
                    <a:pt x="17182" y="12268"/>
                    <a:pt x="16962" y="12000"/>
                    <a:pt x="16691" y="12000"/>
                  </a:cubicBezTo>
                  <a:moveTo>
                    <a:pt x="4909" y="12000"/>
                  </a:moveTo>
                  <a:cubicBezTo>
                    <a:pt x="3282" y="12000"/>
                    <a:pt x="1964" y="13612"/>
                    <a:pt x="1964" y="15600"/>
                  </a:cubicBezTo>
                  <a:cubicBezTo>
                    <a:pt x="1964" y="15932"/>
                    <a:pt x="2183" y="16200"/>
                    <a:pt x="2455" y="16200"/>
                  </a:cubicBezTo>
                  <a:cubicBezTo>
                    <a:pt x="2726" y="16200"/>
                    <a:pt x="2945" y="15932"/>
                    <a:pt x="2945" y="15600"/>
                  </a:cubicBezTo>
                  <a:cubicBezTo>
                    <a:pt x="2945" y="14275"/>
                    <a:pt x="3825" y="13200"/>
                    <a:pt x="4909" y="13200"/>
                  </a:cubicBezTo>
                  <a:cubicBezTo>
                    <a:pt x="5180" y="13200"/>
                    <a:pt x="5400" y="12932"/>
                    <a:pt x="5400" y="12600"/>
                  </a:cubicBezTo>
                  <a:cubicBezTo>
                    <a:pt x="5400" y="12268"/>
                    <a:pt x="5180" y="12000"/>
                    <a:pt x="4909" y="12000"/>
                  </a:cubicBezTo>
                </a:path>
              </a:pathLst>
            </a:custGeom>
            <a:solidFill>
              <a:srgbClr val="F6F9FF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grpSp>
        <p:nvGrpSpPr>
          <p:cNvPr id="593" name="Group"/>
          <p:cNvGrpSpPr/>
          <p:nvPr/>
        </p:nvGrpSpPr>
        <p:grpSpPr>
          <a:xfrm>
            <a:off x="19921255" y="4699000"/>
            <a:ext cx="1270001" cy="1270000"/>
            <a:chOff x="0" y="0"/>
            <a:chExt cx="1270000" cy="1270000"/>
          </a:xfrm>
        </p:grpSpPr>
        <p:sp>
          <p:nvSpPr>
            <p:cNvPr id="591" name="Quote Bubble"/>
            <p:cNvSpPr/>
            <p:nvPr/>
          </p:nvSpPr>
          <p:spPr>
            <a:xfrm>
              <a:off x="0" y="0"/>
              <a:ext cx="1270000" cy="1270000"/>
            </a:xfrm>
            <a:prstGeom prst="wedgeEllipseCallout">
              <a:avLst>
                <a:gd name="adj1" fmla="val -39901"/>
                <a:gd name="adj2" fmla="val 45240"/>
              </a:avLst>
            </a:prstGeom>
            <a:solidFill>
              <a:srgbClr val="B1BAC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592" name="Shape"/>
            <p:cNvSpPr/>
            <p:nvPr/>
          </p:nvSpPr>
          <p:spPr>
            <a:xfrm>
              <a:off x="381000" y="334479"/>
              <a:ext cx="508001" cy="5083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86" h="21600" extrusionOk="0">
                  <a:moveTo>
                    <a:pt x="11502" y="10309"/>
                  </a:moveTo>
                  <a:cubicBezTo>
                    <a:pt x="11767" y="10309"/>
                    <a:pt x="11981" y="10090"/>
                    <a:pt x="11981" y="9818"/>
                  </a:cubicBezTo>
                  <a:cubicBezTo>
                    <a:pt x="11981" y="9547"/>
                    <a:pt x="11767" y="9327"/>
                    <a:pt x="11502" y="9327"/>
                  </a:cubicBezTo>
                  <a:cubicBezTo>
                    <a:pt x="11237" y="9327"/>
                    <a:pt x="11022" y="9547"/>
                    <a:pt x="11022" y="9818"/>
                  </a:cubicBezTo>
                  <a:cubicBezTo>
                    <a:pt x="11022" y="10090"/>
                    <a:pt x="11237" y="10309"/>
                    <a:pt x="11502" y="10309"/>
                  </a:cubicBezTo>
                  <a:moveTo>
                    <a:pt x="15818" y="4909"/>
                  </a:moveTo>
                  <a:cubicBezTo>
                    <a:pt x="16083" y="4909"/>
                    <a:pt x="16297" y="5129"/>
                    <a:pt x="16297" y="5400"/>
                  </a:cubicBezTo>
                  <a:cubicBezTo>
                    <a:pt x="16297" y="5672"/>
                    <a:pt x="16083" y="5891"/>
                    <a:pt x="15818" y="5891"/>
                  </a:cubicBezTo>
                  <a:cubicBezTo>
                    <a:pt x="15553" y="5891"/>
                    <a:pt x="15338" y="5672"/>
                    <a:pt x="15338" y="5400"/>
                  </a:cubicBezTo>
                  <a:cubicBezTo>
                    <a:pt x="15338" y="5129"/>
                    <a:pt x="15553" y="4909"/>
                    <a:pt x="15818" y="4909"/>
                  </a:cubicBezTo>
                  <a:moveTo>
                    <a:pt x="15818" y="6873"/>
                  </a:moveTo>
                  <a:cubicBezTo>
                    <a:pt x="16612" y="6873"/>
                    <a:pt x="17256" y="6213"/>
                    <a:pt x="17256" y="5400"/>
                  </a:cubicBezTo>
                  <a:cubicBezTo>
                    <a:pt x="17256" y="4587"/>
                    <a:pt x="16612" y="3928"/>
                    <a:pt x="15818" y="3928"/>
                  </a:cubicBezTo>
                  <a:cubicBezTo>
                    <a:pt x="15023" y="3928"/>
                    <a:pt x="14379" y="4587"/>
                    <a:pt x="14379" y="5400"/>
                  </a:cubicBezTo>
                  <a:cubicBezTo>
                    <a:pt x="14379" y="6213"/>
                    <a:pt x="15023" y="6873"/>
                    <a:pt x="15818" y="6873"/>
                  </a:cubicBezTo>
                  <a:moveTo>
                    <a:pt x="12941" y="11782"/>
                  </a:moveTo>
                  <a:cubicBezTo>
                    <a:pt x="13206" y="11782"/>
                    <a:pt x="13420" y="11562"/>
                    <a:pt x="13420" y="11291"/>
                  </a:cubicBezTo>
                  <a:cubicBezTo>
                    <a:pt x="13420" y="11020"/>
                    <a:pt x="13206" y="10800"/>
                    <a:pt x="12941" y="10800"/>
                  </a:cubicBezTo>
                  <a:cubicBezTo>
                    <a:pt x="12675" y="10800"/>
                    <a:pt x="12461" y="11020"/>
                    <a:pt x="12461" y="11291"/>
                  </a:cubicBezTo>
                  <a:cubicBezTo>
                    <a:pt x="12461" y="11562"/>
                    <a:pt x="12675" y="11782"/>
                    <a:pt x="12941" y="11782"/>
                  </a:cubicBezTo>
                  <a:moveTo>
                    <a:pt x="10063" y="7855"/>
                  </a:moveTo>
                  <a:cubicBezTo>
                    <a:pt x="9798" y="7855"/>
                    <a:pt x="9584" y="8074"/>
                    <a:pt x="9584" y="8346"/>
                  </a:cubicBezTo>
                  <a:cubicBezTo>
                    <a:pt x="9584" y="8617"/>
                    <a:pt x="9798" y="8836"/>
                    <a:pt x="10063" y="8836"/>
                  </a:cubicBezTo>
                  <a:cubicBezTo>
                    <a:pt x="10328" y="8836"/>
                    <a:pt x="10543" y="8617"/>
                    <a:pt x="10543" y="8346"/>
                  </a:cubicBezTo>
                  <a:cubicBezTo>
                    <a:pt x="10543" y="8074"/>
                    <a:pt x="10328" y="7855"/>
                    <a:pt x="10063" y="7855"/>
                  </a:cubicBezTo>
                  <a:moveTo>
                    <a:pt x="1718" y="19842"/>
                  </a:moveTo>
                  <a:lnTo>
                    <a:pt x="3451" y="15392"/>
                  </a:lnTo>
                  <a:cubicBezTo>
                    <a:pt x="3684" y="15834"/>
                    <a:pt x="3973" y="16253"/>
                    <a:pt x="4312" y="16642"/>
                  </a:cubicBezTo>
                  <a:cubicBezTo>
                    <a:pt x="4824" y="17230"/>
                    <a:pt x="5418" y="17711"/>
                    <a:pt x="6061" y="18068"/>
                  </a:cubicBezTo>
                  <a:cubicBezTo>
                    <a:pt x="6061" y="18068"/>
                    <a:pt x="1718" y="19842"/>
                    <a:pt x="1718" y="19842"/>
                  </a:cubicBezTo>
                  <a:close/>
                  <a:moveTo>
                    <a:pt x="3717" y="12060"/>
                  </a:moveTo>
                  <a:lnTo>
                    <a:pt x="0" y="21600"/>
                  </a:lnTo>
                  <a:lnTo>
                    <a:pt x="9319" y="17795"/>
                  </a:lnTo>
                  <a:cubicBezTo>
                    <a:pt x="9153" y="17815"/>
                    <a:pt x="8987" y="17824"/>
                    <a:pt x="8822" y="17824"/>
                  </a:cubicBezTo>
                  <a:cubicBezTo>
                    <a:pt x="5971" y="17824"/>
                    <a:pt x="3389" y="15002"/>
                    <a:pt x="3717" y="12060"/>
                  </a:cubicBezTo>
                  <a:moveTo>
                    <a:pt x="16115" y="10657"/>
                  </a:moveTo>
                  <a:cubicBezTo>
                    <a:pt x="15925" y="10851"/>
                    <a:pt x="15627" y="11171"/>
                    <a:pt x="15280" y="11542"/>
                  </a:cubicBezTo>
                  <a:cubicBezTo>
                    <a:pt x="14662" y="12204"/>
                    <a:pt x="13712" y="13221"/>
                    <a:pt x="13147" y="13753"/>
                  </a:cubicBezTo>
                  <a:lnTo>
                    <a:pt x="7665" y="8141"/>
                  </a:lnTo>
                  <a:cubicBezTo>
                    <a:pt x="8185" y="7563"/>
                    <a:pt x="9179" y="6590"/>
                    <a:pt x="9825" y="5958"/>
                  </a:cubicBezTo>
                  <a:cubicBezTo>
                    <a:pt x="10188" y="5603"/>
                    <a:pt x="10500" y="5298"/>
                    <a:pt x="10690" y="5103"/>
                  </a:cubicBezTo>
                  <a:cubicBezTo>
                    <a:pt x="13284" y="2447"/>
                    <a:pt x="18271" y="993"/>
                    <a:pt x="20136" y="982"/>
                  </a:cubicBezTo>
                  <a:cubicBezTo>
                    <a:pt x="20132" y="2572"/>
                    <a:pt x="18824" y="7884"/>
                    <a:pt x="16115" y="10657"/>
                  </a:cubicBezTo>
                  <a:moveTo>
                    <a:pt x="12477" y="14563"/>
                  </a:moveTo>
                  <a:cubicBezTo>
                    <a:pt x="12127" y="15873"/>
                    <a:pt x="11665" y="17072"/>
                    <a:pt x="11154" y="18035"/>
                  </a:cubicBezTo>
                  <a:cubicBezTo>
                    <a:pt x="10943" y="17454"/>
                    <a:pt x="10642" y="16798"/>
                    <a:pt x="10214" y="16110"/>
                  </a:cubicBezTo>
                  <a:cubicBezTo>
                    <a:pt x="10035" y="15823"/>
                    <a:pt x="9728" y="15656"/>
                    <a:pt x="9405" y="15656"/>
                  </a:cubicBezTo>
                  <a:cubicBezTo>
                    <a:pt x="9329" y="15656"/>
                    <a:pt x="9252" y="15665"/>
                    <a:pt x="9176" y="15684"/>
                  </a:cubicBezTo>
                  <a:cubicBezTo>
                    <a:pt x="8990" y="15731"/>
                    <a:pt x="8799" y="15755"/>
                    <a:pt x="8610" y="15755"/>
                  </a:cubicBezTo>
                  <a:cubicBezTo>
                    <a:pt x="7905" y="15755"/>
                    <a:pt x="7217" y="15432"/>
                    <a:pt x="6621" y="14822"/>
                  </a:cubicBezTo>
                  <a:cubicBezTo>
                    <a:pt x="5861" y="14044"/>
                    <a:pt x="5561" y="13114"/>
                    <a:pt x="5779" y="12206"/>
                  </a:cubicBezTo>
                  <a:cubicBezTo>
                    <a:pt x="5877" y="11797"/>
                    <a:pt x="5709" y="11370"/>
                    <a:pt x="5363" y="11144"/>
                  </a:cubicBezTo>
                  <a:cubicBezTo>
                    <a:pt x="4690" y="10706"/>
                    <a:pt x="4050" y="10398"/>
                    <a:pt x="3482" y="10183"/>
                  </a:cubicBezTo>
                  <a:cubicBezTo>
                    <a:pt x="4423" y="9658"/>
                    <a:pt x="5594" y="9186"/>
                    <a:pt x="6874" y="8827"/>
                  </a:cubicBezTo>
                  <a:cubicBezTo>
                    <a:pt x="6900" y="8820"/>
                    <a:pt x="6921" y="8803"/>
                    <a:pt x="6946" y="8793"/>
                  </a:cubicBezTo>
                  <a:lnTo>
                    <a:pt x="12510" y="14490"/>
                  </a:lnTo>
                  <a:cubicBezTo>
                    <a:pt x="12501" y="14515"/>
                    <a:pt x="12484" y="14536"/>
                    <a:pt x="12477" y="14563"/>
                  </a:cubicBezTo>
                  <a:moveTo>
                    <a:pt x="20922" y="167"/>
                  </a:moveTo>
                  <a:cubicBezTo>
                    <a:pt x="20813" y="55"/>
                    <a:pt x="20545" y="0"/>
                    <a:pt x="20157" y="0"/>
                  </a:cubicBezTo>
                  <a:cubicBezTo>
                    <a:pt x="18131" y="0"/>
                    <a:pt x="12842" y="1511"/>
                    <a:pt x="10012" y="4409"/>
                  </a:cubicBezTo>
                  <a:cubicBezTo>
                    <a:pt x="9345" y="5092"/>
                    <a:pt x="7134" y="7175"/>
                    <a:pt x="6621" y="7880"/>
                  </a:cubicBezTo>
                  <a:cubicBezTo>
                    <a:pt x="4961" y="8346"/>
                    <a:pt x="2544" y="9277"/>
                    <a:pt x="1196" y="10657"/>
                  </a:cubicBezTo>
                  <a:cubicBezTo>
                    <a:pt x="1196" y="10657"/>
                    <a:pt x="2841" y="10663"/>
                    <a:pt x="4848" y="11972"/>
                  </a:cubicBezTo>
                  <a:cubicBezTo>
                    <a:pt x="4556" y="13190"/>
                    <a:pt x="4926" y="14475"/>
                    <a:pt x="5943" y="15516"/>
                  </a:cubicBezTo>
                  <a:cubicBezTo>
                    <a:pt x="6735" y="16327"/>
                    <a:pt x="7672" y="16737"/>
                    <a:pt x="8610" y="16737"/>
                  </a:cubicBezTo>
                  <a:cubicBezTo>
                    <a:pt x="8876" y="16737"/>
                    <a:pt x="9142" y="16704"/>
                    <a:pt x="9405" y="16637"/>
                  </a:cubicBezTo>
                  <a:cubicBezTo>
                    <a:pt x="10683" y="18692"/>
                    <a:pt x="10690" y="20376"/>
                    <a:pt x="10690" y="20376"/>
                  </a:cubicBezTo>
                  <a:cubicBezTo>
                    <a:pt x="12038" y="18996"/>
                    <a:pt x="12948" y="16521"/>
                    <a:pt x="13402" y="14822"/>
                  </a:cubicBezTo>
                  <a:cubicBezTo>
                    <a:pt x="14091" y="14297"/>
                    <a:pt x="16126" y="12034"/>
                    <a:pt x="16793" y="11351"/>
                  </a:cubicBezTo>
                  <a:cubicBezTo>
                    <a:pt x="20164" y="7900"/>
                    <a:pt x="21600" y="861"/>
                    <a:pt x="20922" y="167"/>
                  </a:cubicBezTo>
                </a:path>
              </a:pathLst>
            </a:custGeom>
            <a:solidFill>
              <a:srgbClr val="F6F9FF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594" name="Business Layer…"/>
          <p:cNvSpPr txBox="1"/>
          <p:nvPr/>
        </p:nvSpPr>
        <p:spPr>
          <a:xfrm>
            <a:off x="8743648" y="7010400"/>
            <a:ext cx="5905348" cy="2006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Business Layer 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directed 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users rather than technically sound 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bandwidth. Efficiently frontend 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initiatives efficient users.</a:t>
            </a:r>
          </a:p>
        </p:txBody>
      </p:sp>
      <p:sp>
        <p:nvSpPr>
          <p:cNvPr id="595" name="Mision &amp; Vision…"/>
          <p:cNvSpPr txBox="1"/>
          <p:nvPr/>
        </p:nvSpPr>
        <p:spPr>
          <a:xfrm>
            <a:off x="17603582" y="7010400"/>
            <a:ext cx="5905348" cy="2006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 err="1">
                <a:latin typeface="Roboto regular" pitchFamily="2" charset="0"/>
                <a:ea typeface="Roboto regular" pitchFamily="2" charset="0"/>
              </a:rPr>
              <a:t>Mision</a:t>
            </a:r>
            <a:r>
              <a:rPr dirty="0">
                <a:latin typeface="Roboto regular" pitchFamily="2" charset="0"/>
                <a:ea typeface="Roboto regular" pitchFamily="2" charset="0"/>
              </a:rPr>
              <a:t> &amp; Vision 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directed 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users rather than technically sound 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bandwidth. Efficiently frontend 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initiatives efficient users.</a:t>
            </a:r>
          </a:p>
        </p:txBody>
      </p:sp>
      <p:sp>
        <p:nvSpPr>
          <p:cNvPr id="596" name="Main Strategy…"/>
          <p:cNvSpPr txBox="1"/>
          <p:nvPr/>
        </p:nvSpPr>
        <p:spPr>
          <a:xfrm>
            <a:off x="13173615" y="7010400"/>
            <a:ext cx="5905348" cy="2006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Main Strategy 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directed 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users rather than technically sound 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bandwidth. Efficiently frontend 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initiatives efficient users.</a:t>
            </a:r>
          </a:p>
        </p:txBody>
      </p:sp>
      <p:sp>
        <p:nvSpPr>
          <p:cNvPr id="597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2153576" y="5998633"/>
            <a:ext cx="6223508" cy="33528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19</a:t>
            </a:fld>
            <a:endParaRPr dirty="0"/>
          </a:p>
        </p:txBody>
      </p:sp>
      <p:sp>
        <p:nvSpPr>
          <p:cNvPr id="598" name="Bubble Features in…"/>
          <p:cNvSpPr txBox="1"/>
          <p:nvPr/>
        </p:nvSpPr>
        <p:spPr>
          <a:xfrm>
            <a:off x="2153575" y="7675033"/>
            <a:ext cx="7874727" cy="1846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Bubble Features in</a:t>
            </a:r>
          </a:p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Description </a:t>
            </a:r>
          </a:p>
        </p:txBody>
      </p:sp>
    </p:spTree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F212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206AF854-DFB3-4182-AC5D-B469E0DBA34F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Opacity"/>
          <p:cNvSpPr/>
          <p:nvPr/>
        </p:nvSpPr>
        <p:spPr>
          <a:xfrm>
            <a:off x="0" y="0"/>
            <a:ext cx="24384000" cy="13716000"/>
          </a:xfrm>
          <a:prstGeom prst="rect">
            <a:avLst/>
          </a:prstGeom>
          <a:solidFill>
            <a:srgbClr val="1F2125">
              <a:alpha val="90000"/>
            </a:srgb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406" name="Logo"/>
          <p:cNvSpPr/>
          <p:nvPr/>
        </p:nvSpPr>
        <p:spPr>
          <a:xfrm>
            <a:off x="10914910" y="4998629"/>
            <a:ext cx="2554180" cy="21147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63" y="0"/>
                </a:moveTo>
                <a:lnTo>
                  <a:pt x="11224" y="83"/>
                </a:lnTo>
                <a:lnTo>
                  <a:pt x="11248" y="40"/>
                </a:lnTo>
                <a:lnTo>
                  <a:pt x="19539" y="21486"/>
                </a:lnTo>
                <a:lnTo>
                  <a:pt x="1873" y="19620"/>
                </a:lnTo>
                <a:lnTo>
                  <a:pt x="925" y="21600"/>
                </a:lnTo>
                <a:lnTo>
                  <a:pt x="21600" y="21600"/>
                </a:lnTo>
                <a:lnTo>
                  <a:pt x="11263" y="0"/>
                </a:lnTo>
                <a:close/>
                <a:moveTo>
                  <a:pt x="1873" y="19620"/>
                </a:moveTo>
                <a:lnTo>
                  <a:pt x="11224" y="83"/>
                </a:lnTo>
                <a:lnTo>
                  <a:pt x="0" y="19422"/>
                </a:lnTo>
                <a:lnTo>
                  <a:pt x="1873" y="19620"/>
                </a:lnTo>
                <a:close/>
              </a:path>
            </a:pathLst>
          </a:custGeom>
          <a:solidFill>
            <a:srgbClr val="F6F9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07" name="CONCEPT THE CAPITAN"/>
          <p:cNvSpPr txBox="1"/>
          <p:nvPr/>
        </p:nvSpPr>
        <p:spPr>
          <a:xfrm>
            <a:off x="8640004" y="7714070"/>
            <a:ext cx="13748048" cy="9233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defRPr sz="6000" b="0">
                <a:solidFill>
                  <a:srgbClr val="F6F9FF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lvl1pPr>
          </a:lstStyle>
          <a:p>
            <a:r>
              <a:rPr dirty="0">
                <a:latin typeface="Roboto bold" pitchFamily="2" charset="0"/>
                <a:ea typeface="Roboto bold" pitchFamily="2" charset="0"/>
              </a:rPr>
              <a:t>CONCEPT THE CAPITAN</a:t>
            </a:r>
          </a:p>
        </p:txBody>
      </p:sp>
    </p:spTree>
  </p:cSld>
  <p:clrMapOvr>
    <a:masterClrMapping/>
  </p:clrMapOvr>
  <p:transition spd="slow">
    <p:push dir="u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Rectangle"/>
          <p:cNvSpPr/>
          <p:nvPr/>
        </p:nvSpPr>
        <p:spPr>
          <a:xfrm>
            <a:off x="1270000" y="6858000"/>
            <a:ext cx="21844000" cy="5590250"/>
          </a:xfrm>
          <a:prstGeom prst="rect">
            <a:avLst/>
          </a:prstGeom>
          <a:solidFill>
            <a:srgbClr val="6CC9D5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01" name="Service Tittle 01…"/>
          <p:cNvSpPr txBox="1"/>
          <p:nvPr/>
        </p:nvSpPr>
        <p:spPr>
          <a:xfrm>
            <a:off x="462116" y="9042069"/>
            <a:ext cx="9205922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 sz="2400" b="0">
                <a:solidFill>
                  <a:srgbClr val="F6F9FF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Service Tittle 01 </a:t>
            </a:r>
          </a:p>
          <a:p>
            <a:pPr>
              <a:lnSpc>
                <a:spcPct val="150000"/>
              </a:lnSpc>
              <a:defRPr sz="1600" b="0">
                <a:solidFill>
                  <a:srgbClr val="F6F9FF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directed users rather than technically </a:t>
            </a:r>
          </a:p>
          <a:p>
            <a:pPr>
              <a:lnSpc>
                <a:spcPct val="150000"/>
              </a:lnSpc>
              <a:defRPr sz="1600" b="0">
                <a:solidFill>
                  <a:srgbClr val="F6F9FF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sound bandwidth. Efficiently impact frontend </a:t>
            </a:r>
          </a:p>
          <a:p>
            <a:pPr>
              <a:lnSpc>
                <a:spcPct val="150000"/>
              </a:lnSpc>
              <a:defRPr sz="1600" b="0">
                <a:solidFill>
                  <a:srgbClr val="F6F9FF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initiatives efficient users.</a:t>
            </a:r>
          </a:p>
        </p:txBody>
      </p:sp>
      <p:sp>
        <p:nvSpPr>
          <p:cNvPr id="602" name="Service Tittle 01…"/>
          <p:cNvSpPr txBox="1"/>
          <p:nvPr/>
        </p:nvSpPr>
        <p:spPr>
          <a:xfrm>
            <a:off x="7589039" y="9042069"/>
            <a:ext cx="9205922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 sz="2400" b="0">
                <a:solidFill>
                  <a:srgbClr val="F6F9FF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Service Tittle 01 </a:t>
            </a:r>
          </a:p>
          <a:p>
            <a:pPr>
              <a:lnSpc>
                <a:spcPct val="150000"/>
              </a:lnSpc>
              <a:defRPr sz="1600" b="0">
                <a:solidFill>
                  <a:srgbClr val="F6F9FF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directed users rather than technically </a:t>
            </a:r>
          </a:p>
          <a:p>
            <a:pPr>
              <a:lnSpc>
                <a:spcPct val="150000"/>
              </a:lnSpc>
              <a:defRPr sz="1600" b="0">
                <a:solidFill>
                  <a:srgbClr val="F6F9FF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sound bandwidth. Efficiently impact frontend </a:t>
            </a:r>
          </a:p>
          <a:p>
            <a:pPr>
              <a:lnSpc>
                <a:spcPct val="150000"/>
              </a:lnSpc>
              <a:defRPr sz="1600" b="0">
                <a:solidFill>
                  <a:srgbClr val="F6F9FF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initiatives efficient users.</a:t>
            </a:r>
          </a:p>
        </p:txBody>
      </p:sp>
      <p:sp>
        <p:nvSpPr>
          <p:cNvPr id="603" name="Service Tittle 01…"/>
          <p:cNvSpPr txBox="1"/>
          <p:nvPr/>
        </p:nvSpPr>
        <p:spPr>
          <a:xfrm>
            <a:off x="14715962" y="9042069"/>
            <a:ext cx="9205922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 sz="2400" b="0">
                <a:solidFill>
                  <a:srgbClr val="F6F9FF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Service Tittle 01 </a:t>
            </a:r>
          </a:p>
          <a:p>
            <a:pPr>
              <a:lnSpc>
                <a:spcPct val="150000"/>
              </a:lnSpc>
              <a:defRPr sz="1600" b="0">
                <a:solidFill>
                  <a:srgbClr val="F6F9FF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directed users rather than technically </a:t>
            </a:r>
          </a:p>
          <a:p>
            <a:pPr>
              <a:lnSpc>
                <a:spcPct val="150000"/>
              </a:lnSpc>
              <a:defRPr sz="1600" b="0">
                <a:solidFill>
                  <a:srgbClr val="F6F9FF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sound bandwidth. Efficiently impact frontend </a:t>
            </a:r>
          </a:p>
          <a:p>
            <a:pPr>
              <a:lnSpc>
                <a:spcPct val="150000"/>
              </a:lnSpc>
              <a:defRPr sz="1600" b="0">
                <a:solidFill>
                  <a:srgbClr val="F6F9FF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initiatives efficient users.</a:t>
            </a:r>
          </a:p>
        </p:txBody>
      </p:sp>
      <p:sp>
        <p:nvSpPr>
          <p:cNvPr id="604" name="Essential and Marketing…"/>
          <p:cNvSpPr txBox="1"/>
          <p:nvPr/>
        </p:nvSpPr>
        <p:spPr>
          <a:xfrm>
            <a:off x="5240594" y="3047669"/>
            <a:ext cx="13902812" cy="1846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Essential and Marketing</a:t>
            </a:r>
          </a:p>
          <a:p>
            <a:pPr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Service Elements</a:t>
            </a:r>
          </a:p>
        </p:txBody>
      </p:sp>
      <p:sp>
        <p:nvSpPr>
          <p:cNvPr id="605" name="Shape"/>
          <p:cNvSpPr/>
          <p:nvPr/>
        </p:nvSpPr>
        <p:spPr>
          <a:xfrm>
            <a:off x="4684076" y="7789320"/>
            <a:ext cx="762001" cy="762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353" y="11229"/>
                </a:moveTo>
                <a:lnTo>
                  <a:pt x="20356" y="11234"/>
                </a:lnTo>
                <a:lnTo>
                  <a:pt x="11029" y="16143"/>
                </a:lnTo>
                <a:lnTo>
                  <a:pt x="11026" y="16138"/>
                </a:lnTo>
                <a:cubicBezTo>
                  <a:pt x="10957" y="16174"/>
                  <a:pt x="10883" y="16200"/>
                  <a:pt x="10800" y="16200"/>
                </a:cubicBezTo>
                <a:cubicBezTo>
                  <a:pt x="10717" y="16200"/>
                  <a:pt x="10643" y="16174"/>
                  <a:pt x="10574" y="16138"/>
                </a:cubicBezTo>
                <a:lnTo>
                  <a:pt x="10571" y="16143"/>
                </a:lnTo>
                <a:lnTo>
                  <a:pt x="1244" y="11234"/>
                </a:lnTo>
                <a:lnTo>
                  <a:pt x="1247" y="11229"/>
                </a:lnTo>
                <a:cubicBezTo>
                  <a:pt x="1091" y="11147"/>
                  <a:pt x="982" y="10988"/>
                  <a:pt x="982" y="10800"/>
                </a:cubicBezTo>
                <a:cubicBezTo>
                  <a:pt x="982" y="10612"/>
                  <a:pt x="1091" y="10453"/>
                  <a:pt x="1247" y="10371"/>
                </a:cubicBezTo>
                <a:lnTo>
                  <a:pt x="1244" y="10366"/>
                </a:lnTo>
                <a:lnTo>
                  <a:pt x="3562" y="9146"/>
                </a:lnTo>
                <a:lnTo>
                  <a:pt x="10113" y="12594"/>
                </a:lnTo>
                <a:lnTo>
                  <a:pt x="10117" y="12588"/>
                </a:lnTo>
                <a:cubicBezTo>
                  <a:pt x="10322" y="12697"/>
                  <a:pt x="10552" y="12764"/>
                  <a:pt x="10800" y="12764"/>
                </a:cubicBezTo>
                <a:cubicBezTo>
                  <a:pt x="11048" y="12764"/>
                  <a:pt x="11278" y="12697"/>
                  <a:pt x="11483" y="12588"/>
                </a:cubicBezTo>
                <a:lnTo>
                  <a:pt x="11486" y="12594"/>
                </a:lnTo>
                <a:lnTo>
                  <a:pt x="18038" y="9146"/>
                </a:lnTo>
                <a:lnTo>
                  <a:pt x="20356" y="10366"/>
                </a:lnTo>
                <a:lnTo>
                  <a:pt x="20353" y="10371"/>
                </a:lnTo>
                <a:cubicBezTo>
                  <a:pt x="20509" y="10453"/>
                  <a:pt x="20618" y="10612"/>
                  <a:pt x="20618" y="10800"/>
                </a:cubicBezTo>
                <a:cubicBezTo>
                  <a:pt x="20618" y="10988"/>
                  <a:pt x="20509" y="11147"/>
                  <a:pt x="20353" y="11229"/>
                </a:cubicBezTo>
                <a:moveTo>
                  <a:pt x="20356" y="14784"/>
                </a:moveTo>
                <a:lnTo>
                  <a:pt x="20353" y="14790"/>
                </a:lnTo>
                <a:cubicBezTo>
                  <a:pt x="20509" y="14872"/>
                  <a:pt x="20618" y="15030"/>
                  <a:pt x="20618" y="15218"/>
                </a:cubicBezTo>
                <a:cubicBezTo>
                  <a:pt x="20618" y="15407"/>
                  <a:pt x="20509" y="15565"/>
                  <a:pt x="20353" y="15647"/>
                </a:cubicBezTo>
                <a:lnTo>
                  <a:pt x="20356" y="15653"/>
                </a:lnTo>
                <a:lnTo>
                  <a:pt x="11029" y="20562"/>
                </a:lnTo>
                <a:lnTo>
                  <a:pt x="11026" y="20556"/>
                </a:lnTo>
                <a:cubicBezTo>
                  <a:pt x="10957" y="20592"/>
                  <a:pt x="10883" y="20618"/>
                  <a:pt x="10800" y="20618"/>
                </a:cubicBezTo>
                <a:cubicBezTo>
                  <a:pt x="10717" y="20618"/>
                  <a:pt x="10643" y="20592"/>
                  <a:pt x="10574" y="20556"/>
                </a:cubicBezTo>
                <a:lnTo>
                  <a:pt x="10571" y="20562"/>
                </a:lnTo>
                <a:lnTo>
                  <a:pt x="1244" y="15653"/>
                </a:lnTo>
                <a:lnTo>
                  <a:pt x="1247" y="15647"/>
                </a:lnTo>
                <a:cubicBezTo>
                  <a:pt x="1091" y="15565"/>
                  <a:pt x="982" y="15407"/>
                  <a:pt x="982" y="15218"/>
                </a:cubicBezTo>
                <a:cubicBezTo>
                  <a:pt x="982" y="15030"/>
                  <a:pt x="1091" y="14872"/>
                  <a:pt x="1247" y="14790"/>
                </a:cubicBezTo>
                <a:lnTo>
                  <a:pt x="1244" y="14784"/>
                </a:lnTo>
                <a:lnTo>
                  <a:pt x="3562" y="13564"/>
                </a:lnTo>
                <a:lnTo>
                  <a:pt x="10113" y="17012"/>
                </a:lnTo>
                <a:lnTo>
                  <a:pt x="10117" y="17006"/>
                </a:lnTo>
                <a:cubicBezTo>
                  <a:pt x="10322" y="17115"/>
                  <a:pt x="10552" y="17182"/>
                  <a:pt x="10800" y="17182"/>
                </a:cubicBezTo>
                <a:cubicBezTo>
                  <a:pt x="11048" y="17182"/>
                  <a:pt x="11278" y="17115"/>
                  <a:pt x="11483" y="17006"/>
                </a:cubicBezTo>
                <a:lnTo>
                  <a:pt x="11486" y="17012"/>
                </a:lnTo>
                <a:lnTo>
                  <a:pt x="18038" y="13564"/>
                </a:lnTo>
                <a:cubicBezTo>
                  <a:pt x="18038" y="13564"/>
                  <a:pt x="20356" y="14784"/>
                  <a:pt x="20356" y="14784"/>
                </a:cubicBezTo>
                <a:close/>
                <a:moveTo>
                  <a:pt x="1244" y="6816"/>
                </a:moveTo>
                <a:lnTo>
                  <a:pt x="1247" y="6811"/>
                </a:lnTo>
                <a:cubicBezTo>
                  <a:pt x="1091" y="6728"/>
                  <a:pt x="982" y="6570"/>
                  <a:pt x="982" y="6382"/>
                </a:cubicBezTo>
                <a:cubicBezTo>
                  <a:pt x="982" y="6194"/>
                  <a:pt x="1091" y="6035"/>
                  <a:pt x="1247" y="5953"/>
                </a:cubicBezTo>
                <a:lnTo>
                  <a:pt x="1244" y="5947"/>
                </a:lnTo>
                <a:lnTo>
                  <a:pt x="10571" y="1038"/>
                </a:lnTo>
                <a:lnTo>
                  <a:pt x="10574" y="1044"/>
                </a:lnTo>
                <a:cubicBezTo>
                  <a:pt x="10643" y="1008"/>
                  <a:pt x="10717" y="982"/>
                  <a:pt x="10800" y="982"/>
                </a:cubicBezTo>
                <a:cubicBezTo>
                  <a:pt x="10883" y="982"/>
                  <a:pt x="10957" y="1008"/>
                  <a:pt x="11026" y="1044"/>
                </a:cubicBezTo>
                <a:lnTo>
                  <a:pt x="11029" y="1038"/>
                </a:lnTo>
                <a:lnTo>
                  <a:pt x="20356" y="5947"/>
                </a:lnTo>
                <a:lnTo>
                  <a:pt x="20353" y="5953"/>
                </a:lnTo>
                <a:cubicBezTo>
                  <a:pt x="20509" y="6035"/>
                  <a:pt x="20618" y="6194"/>
                  <a:pt x="20618" y="6382"/>
                </a:cubicBezTo>
                <a:cubicBezTo>
                  <a:pt x="20618" y="6570"/>
                  <a:pt x="20509" y="6728"/>
                  <a:pt x="20353" y="6811"/>
                </a:cubicBezTo>
                <a:lnTo>
                  <a:pt x="20356" y="6816"/>
                </a:lnTo>
                <a:lnTo>
                  <a:pt x="11029" y="11725"/>
                </a:lnTo>
                <a:lnTo>
                  <a:pt x="11026" y="11720"/>
                </a:lnTo>
                <a:cubicBezTo>
                  <a:pt x="10957" y="11756"/>
                  <a:pt x="10883" y="11782"/>
                  <a:pt x="10800" y="11782"/>
                </a:cubicBezTo>
                <a:cubicBezTo>
                  <a:pt x="10717" y="11782"/>
                  <a:pt x="10643" y="11756"/>
                  <a:pt x="10574" y="11720"/>
                </a:cubicBezTo>
                <a:lnTo>
                  <a:pt x="10571" y="11725"/>
                </a:lnTo>
                <a:cubicBezTo>
                  <a:pt x="10571" y="11725"/>
                  <a:pt x="1244" y="6816"/>
                  <a:pt x="1244" y="6816"/>
                </a:cubicBezTo>
                <a:close/>
                <a:moveTo>
                  <a:pt x="21600" y="10800"/>
                </a:moveTo>
                <a:cubicBezTo>
                  <a:pt x="21600" y="10234"/>
                  <a:pt x="21278" y="9749"/>
                  <a:pt x="20810" y="9503"/>
                </a:cubicBezTo>
                <a:lnTo>
                  <a:pt x="20813" y="9497"/>
                </a:lnTo>
                <a:lnTo>
                  <a:pt x="19092" y="8591"/>
                </a:lnTo>
                <a:lnTo>
                  <a:pt x="20813" y="7685"/>
                </a:lnTo>
                <a:lnTo>
                  <a:pt x="20810" y="7679"/>
                </a:lnTo>
                <a:cubicBezTo>
                  <a:pt x="21278" y="7433"/>
                  <a:pt x="21600" y="6948"/>
                  <a:pt x="21600" y="6382"/>
                </a:cubicBezTo>
                <a:cubicBezTo>
                  <a:pt x="21600" y="5816"/>
                  <a:pt x="21278" y="5331"/>
                  <a:pt x="20810" y="5085"/>
                </a:cubicBezTo>
                <a:lnTo>
                  <a:pt x="20813" y="5079"/>
                </a:lnTo>
                <a:lnTo>
                  <a:pt x="11486" y="170"/>
                </a:lnTo>
                <a:lnTo>
                  <a:pt x="11483" y="175"/>
                </a:lnTo>
                <a:cubicBezTo>
                  <a:pt x="11278" y="67"/>
                  <a:pt x="11048" y="0"/>
                  <a:pt x="10800" y="0"/>
                </a:cubicBezTo>
                <a:cubicBezTo>
                  <a:pt x="10552" y="0"/>
                  <a:pt x="10322" y="67"/>
                  <a:pt x="10117" y="175"/>
                </a:cubicBezTo>
                <a:lnTo>
                  <a:pt x="10113" y="170"/>
                </a:lnTo>
                <a:lnTo>
                  <a:pt x="786" y="5079"/>
                </a:lnTo>
                <a:lnTo>
                  <a:pt x="790" y="5085"/>
                </a:lnTo>
                <a:cubicBezTo>
                  <a:pt x="322" y="5331"/>
                  <a:pt x="0" y="5816"/>
                  <a:pt x="0" y="6382"/>
                </a:cubicBezTo>
                <a:cubicBezTo>
                  <a:pt x="0" y="6948"/>
                  <a:pt x="322" y="7433"/>
                  <a:pt x="790" y="7679"/>
                </a:cubicBezTo>
                <a:lnTo>
                  <a:pt x="786" y="7685"/>
                </a:lnTo>
                <a:lnTo>
                  <a:pt x="2508" y="8591"/>
                </a:lnTo>
                <a:lnTo>
                  <a:pt x="786" y="9497"/>
                </a:lnTo>
                <a:lnTo>
                  <a:pt x="790" y="9503"/>
                </a:lnTo>
                <a:cubicBezTo>
                  <a:pt x="322" y="9749"/>
                  <a:pt x="0" y="10234"/>
                  <a:pt x="0" y="10800"/>
                </a:cubicBezTo>
                <a:cubicBezTo>
                  <a:pt x="0" y="11366"/>
                  <a:pt x="322" y="11851"/>
                  <a:pt x="790" y="12097"/>
                </a:cubicBezTo>
                <a:lnTo>
                  <a:pt x="786" y="12103"/>
                </a:lnTo>
                <a:lnTo>
                  <a:pt x="2508" y="13009"/>
                </a:lnTo>
                <a:lnTo>
                  <a:pt x="786" y="13915"/>
                </a:lnTo>
                <a:lnTo>
                  <a:pt x="790" y="13921"/>
                </a:lnTo>
                <a:cubicBezTo>
                  <a:pt x="322" y="14167"/>
                  <a:pt x="0" y="14652"/>
                  <a:pt x="0" y="15218"/>
                </a:cubicBezTo>
                <a:cubicBezTo>
                  <a:pt x="0" y="15784"/>
                  <a:pt x="322" y="16269"/>
                  <a:pt x="790" y="16515"/>
                </a:cubicBezTo>
                <a:lnTo>
                  <a:pt x="786" y="16521"/>
                </a:lnTo>
                <a:lnTo>
                  <a:pt x="10113" y="21430"/>
                </a:lnTo>
                <a:lnTo>
                  <a:pt x="10117" y="21425"/>
                </a:lnTo>
                <a:cubicBezTo>
                  <a:pt x="10322" y="21533"/>
                  <a:pt x="10552" y="21600"/>
                  <a:pt x="10800" y="21600"/>
                </a:cubicBezTo>
                <a:cubicBezTo>
                  <a:pt x="11048" y="21600"/>
                  <a:pt x="11278" y="21533"/>
                  <a:pt x="11483" y="21425"/>
                </a:cubicBezTo>
                <a:lnTo>
                  <a:pt x="11486" y="21430"/>
                </a:lnTo>
                <a:lnTo>
                  <a:pt x="20813" y="16521"/>
                </a:lnTo>
                <a:lnTo>
                  <a:pt x="20810" y="16515"/>
                </a:lnTo>
                <a:cubicBezTo>
                  <a:pt x="21278" y="16269"/>
                  <a:pt x="21600" y="15784"/>
                  <a:pt x="21600" y="15218"/>
                </a:cubicBezTo>
                <a:cubicBezTo>
                  <a:pt x="21600" y="14652"/>
                  <a:pt x="21278" y="14167"/>
                  <a:pt x="20810" y="13921"/>
                </a:cubicBezTo>
                <a:lnTo>
                  <a:pt x="20813" y="13915"/>
                </a:lnTo>
                <a:lnTo>
                  <a:pt x="19092" y="13009"/>
                </a:lnTo>
                <a:lnTo>
                  <a:pt x="20813" y="12103"/>
                </a:lnTo>
                <a:lnTo>
                  <a:pt x="20810" y="12097"/>
                </a:lnTo>
                <a:cubicBezTo>
                  <a:pt x="21278" y="11851"/>
                  <a:pt x="21600" y="11366"/>
                  <a:pt x="21600" y="10800"/>
                </a:cubicBezTo>
              </a:path>
            </a:pathLst>
          </a:custGeom>
          <a:solidFill>
            <a:srgbClr val="F6F9F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06" name="Shape"/>
          <p:cNvSpPr/>
          <p:nvPr/>
        </p:nvSpPr>
        <p:spPr>
          <a:xfrm>
            <a:off x="11811000" y="7858593"/>
            <a:ext cx="762001" cy="6234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91" y="20400"/>
                </a:moveTo>
                <a:cubicBezTo>
                  <a:pt x="14522" y="20400"/>
                  <a:pt x="12764" y="18251"/>
                  <a:pt x="12764" y="15600"/>
                </a:cubicBezTo>
                <a:cubicBezTo>
                  <a:pt x="12764" y="12949"/>
                  <a:pt x="14522" y="10800"/>
                  <a:pt x="16691" y="10800"/>
                </a:cubicBezTo>
                <a:cubicBezTo>
                  <a:pt x="18860" y="10800"/>
                  <a:pt x="20618" y="12949"/>
                  <a:pt x="20618" y="15600"/>
                </a:cubicBezTo>
                <a:cubicBezTo>
                  <a:pt x="20618" y="18251"/>
                  <a:pt x="18860" y="20400"/>
                  <a:pt x="16691" y="20400"/>
                </a:cubicBezTo>
                <a:moveTo>
                  <a:pt x="12762" y="3393"/>
                </a:moveTo>
                <a:lnTo>
                  <a:pt x="12781" y="3388"/>
                </a:lnTo>
                <a:cubicBezTo>
                  <a:pt x="12870" y="2164"/>
                  <a:pt x="13702" y="1200"/>
                  <a:pt x="14727" y="1200"/>
                </a:cubicBezTo>
                <a:cubicBezTo>
                  <a:pt x="15521" y="1200"/>
                  <a:pt x="16202" y="1779"/>
                  <a:pt x="16511" y="2609"/>
                </a:cubicBezTo>
                <a:lnTo>
                  <a:pt x="16509" y="2609"/>
                </a:lnTo>
                <a:lnTo>
                  <a:pt x="19162" y="10421"/>
                </a:lnTo>
                <a:cubicBezTo>
                  <a:pt x="18436" y="9902"/>
                  <a:pt x="17593" y="9600"/>
                  <a:pt x="16691" y="9600"/>
                </a:cubicBezTo>
                <a:cubicBezTo>
                  <a:pt x="15082" y="9600"/>
                  <a:pt x="13658" y="10550"/>
                  <a:pt x="12763" y="12012"/>
                </a:cubicBezTo>
                <a:cubicBezTo>
                  <a:pt x="12763" y="12012"/>
                  <a:pt x="12762" y="3393"/>
                  <a:pt x="12762" y="3393"/>
                </a:cubicBezTo>
                <a:close/>
                <a:moveTo>
                  <a:pt x="11782" y="13200"/>
                </a:moveTo>
                <a:lnTo>
                  <a:pt x="9818" y="13200"/>
                </a:lnTo>
                <a:lnTo>
                  <a:pt x="9818" y="4800"/>
                </a:lnTo>
                <a:lnTo>
                  <a:pt x="11782" y="4800"/>
                </a:lnTo>
                <a:cubicBezTo>
                  <a:pt x="11782" y="4800"/>
                  <a:pt x="11782" y="13200"/>
                  <a:pt x="11782" y="13200"/>
                </a:cubicBezTo>
                <a:close/>
                <a:moveTo>
                  <a:pt x="11782" y="15600"/>
                </a:moveTo>
                <a:lnTo>
                  <a:pt x="9818" y="15600"/>
                </a:lnTo>
                <a:lnTo>
                  <a:pt x="9818" y="14400"/>
                </a:lnTo>
                <a:lnTo>
                  <a:pt x="11782" y="14400"/>
                </a:lnTo>
                <a:cubicBezTo>
                  <a:pt x="11782" y="14400"/>
                  <a:pt x="11782" y="15600"/>
                  <a:pt x="11782" y="15600"/>
                </a:cubicBezTo>
                <a:close/>
                <a:moveTo>
                  <a:pt x="8837" y="12012"/>
                </a:moveTo>
                <a:cubicBezTo>
                  <a:pt x="7942" y="10550"/>
                  <a:pt x="6518" y="9600"/>
                  <a:pt x="4909" y="9600"/>
                </a:cubicBezTo>
                <a:cubicBezTo>
                  <a:pt x="4007" y="9600"/>
                  <a:pt x="3164" y="9902"/>
                  <a:pt x="2438" y="10421"/>
                </a:cubicBezTo>
                <a:lnTo>
                  <a:pt x="5091" y="2609"/>
                </a:lnTo>
                <a:lnTo>
                  <a:pt x="5089" y="2609"/>
                </a:lnTo>
                <a:cubicBezTo>
                  <a:pt x="5398" y="1779"/>
                  <a:pt x="6079" y="1200"/>
                  <a:pt x="6873" y="1200"/>
                </a:cubicBezTo>
                <a:cubicBezTo>
                  <a:pt x="7898" y="1200"/>
                  <a:pt x="8730" y="2164"/>
                  <a:pt x="8819" y="3388"/>
                </a:cubicBezTo>
                <a:lnTo>
                  <a:pt x="8838" y="3393"/>
                </a:lnTo>
                <a:cubicBezTo>
                  <a:pt x="8838" y="3393"/>
                  <a:pt x="8837" y="12012"/>
                  <a:pt x="8837" y="12012"/>
                </a:cubicBezTo>
                <a:close/>
                <a:moveTo>
                  <a:pt x="4909" y="20400"/>
                </a:moveTo>
                <a:cubicBezTo>
                  <a:pt x="2740" y="20400"/>
                  <a:pt x="982" y="18251"/>
                  <a:pt x="982" y="15600"/>
                </a:cubicBezTo>
                <a:cubicBezTo>
                  <a:pt x="982" y="12949"/>
                  <a:pt x="2740" y="10800"/>
                  <a:pt x="4909" y="10800"/>
                </a:cubicBezTo>
                <a:cubicBezTo>
                  <a:pt x="7078" y="10800"/>
                  <a:pt x="8836" y="12949"/>
                  <a:pt x="8836" y="15600"/>
                </a:cubicBezTo>
                <a:cubicBezTo>
                  <a:pt x="8836" y="18251"/>
                  <a:pt x="7078" y="20400"/>
                  <a:pt x="4909" y="20400"/>
                </a:cubicBezTo>
                <a:moveTo>
                  <a:pt x="21102" y="12980"/>
                </a:moveTo>
                <a:lnTo>
                  <a:pt x="17504" y="2400"/>
                </a:lnTo>
                <a:lnTo>
                  <a:pt x="17493" y="2402"/>
                </a:lnTo>
                <a:cubicBezTo>
                  <a:pt x="17088" y="1006"/>
                  <a:pt x="16009" y="0"/>
                  <a:pt x="14727" y="0"/>
                </a:cubicBezTo>
                <a:cubicBezTo>
                  <a:pt x="13101" y="0"/>
                  <a:pt x="11782" y="1612"/>
                  <a:pt x="11782" y="3600"/>
                </a:cubicBezTo>
                <a:lnTo>
                  <a:pt x="9818" y="3600"/>
                </a:lnTo>
                <a:cubicBezTo>
                  <a:pt x="9818" y="1612"/>
                  <a:pt x="8499" y="0"/>
                  <a:pt x="6873" y="0"/>
                </a:cubicBezTo>
                <a:cubicBezTo>
                  <a:pt x="5592" y="0"/>
                  <a:pt x="4512" y="1006"/>
                  <a:pt x="4107" y="2402"/>
                </a:cubicBezTo>
                <a:lnTo>
                  <a:pt x="4096" y="2400"/>
                </a:lnTo>
                <a:lnTo>
                  <a:pt x="498" y="12980"/>
                </a:lnTo>
                <a:cubicBezTo>
                  <a:pt x="182" y="13772"/>
                  <a:pt x="0" y="14659"/>
                  <a:pt x="0" y="15600"/>
                </a:cubicBezTo>
                <a:cubicBezTo>
                  <a:pt x="0" y="18914"/>
                  <a:pt x="2198" y="21600"/>
                  <a:pt x="4909" y="21600"/>
                </a:cubicBezTo>
                <a:cubicBezTo>
                  <a:pt x="7284" y="21600"/>
                  <a:pt x="9265" y="19539"/>
                  <a:pt x="9719" y="16800"/>
                </a:cubicBezTo>
                <a:lnTo>
                  <a:pt x="11881" y="16800"/>
                </a:lnTo>
                <a:cubicBezTo>
                  <a:pt x="12335" y="19539"/>
                  <a:pt x="14316" y="21600"/>
                  <a:pt x="16691" y="21600"/>
                </a:cubicBezTo>
                <a:cubicBezTo>
                  <a:pt x="19402" y="21600"/>
                  <a:pt x="21600" y="18914"/>
                  <a:pt x="21600" y="15600"/>
                </a:cubicBezTo>
                <a:cubicBezTo>
                  <a:pt x="21600" y="14659"/>
                  <a:pt x="21418" y="13772"/>
                  <a:pt x="21102" y="12980"/>
                </a:cubicBezTo>
                <a:moveTo>
                  <a:pt x="16691" y="12000"/>
                </a:moveTo>
                <a:cubicBezTo>
                  <a:pt x="15064" y="12000"/>
                  <a:pt x="13745" y="13612"/>
                  <a:pt x="13745" y="15600"/>
                </a:cubicBezTo>
                <a:cubicBezTo>
                  <a:pt x="13745" y="15932"/>
                  <a:pt x="13965" y="16200"/>
                  <a:pt x="14236" y="16200"/>
                </a:cubicBezTo>
                <a:cubicBezTo>
                  <a:pt x="14508" y="16200"/>
                  <a:pt x="14727" y="15932"/>
                  <a:pt x="14727" y="15600"/>
                </a:cubicBezTo>
                <a:cubicBezTo>
                  <a:pt x="14727" y="14275"/>
                  <a:pt x="15606" y="13200"/>
                  <a:pt x="16691" y="13200"/>
                </a:cubicBezTo>
                <a:cubicBezTo>
                  <a:pt x="16962" y="13200"/>
                  <a:pt x="17182" y="12932"/>
                  <a:pt x="17182" y="12600"/>
                </a:cubicBezTo>
                <a:cubicBezTo>
                  <a:pt x="17182" y="12268"/>
                  <a:pt x="16962" y="12000"/>
                  <a:pt x="16691" y="12000"/>
                </a:cubicBezTo>
                <a:moveTo>
                  <a:pt x="4909" y="12000"/>
                </a:moveTo>
                <a:cubicBezTo>
                  <a:pt x="3282" y="12000"/>
                  <a:pt x="1964" y="13612"/>
                  <a:pt x="1964" y="15600"/>
                </a:cubicBezTo>
                <a:cubicBezTo>
                  <a:pt x="1964" y="15932"/>
                  <a:pt x="2183" y="16200"/>
                  <a:pt x="2455" y="16200"/>
                </a:cubicBezTo>
                <a:cubicBezTo>
                  <a:pt x="2726" y="16200"/>
                  <a:pt x="2945" y="15932"/>
                  <a:pt x="2945" y="15600"/>
                </a:cubicBezTo>
                <a:cubicBezTo>
                  <a:pt x="2945" y="14275"/>
                  <a:pt x="3825" y="13200"/>
                  <a:pt x="4909" y="13200"/>
                </a:cubicBezTo>
                <a:cubicBezTo>
                  <a:pt x="5180" y="13200"/>
                  <a:pt x="5400" y="12932"/>
                  <a:pt x="5400" y="12600"/>
                </a:cubicBezTo>
                <a:cubicBezTo>
                  <a:pt x="5400" y="12268"/>
                  <a:pt x="5180" y="12000"/>
                  <a:pt x="4909" y="12000"/>
                </a:cubicBezTo>
              </a:path>
            </a:pathLst>
          </a:custGeom>
          <a:solidFill>
            <a:srgbClr val="F6F9F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07" name="Shape"/>
          <p:cNvSpPr/>
          <p:nvPr/>
        </p:nvSpPr>
        <p:spPr>
          <a:xfrm>
            <a:off x="18937923" y="7789320"/>
            <a:ext cx="762001" cy="7625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86" h="21600" extrusionOk="0">
                <a:moveTo>
                  <a:pt x="11502" y="10309"/>
                </a:moveTo>
                <a:cubicBezTo>
                  <a:pt x="11767" y="10309"/>
                  <a:pt x="11981" y="10090"/>
                  <a:pt x="11981" y="9818"/>
                </a:cubicBezTo>
                <a:cubicBezTo>
                  <a:pt x="11981" y="9547"/>
                  <a:pt x="11767" y="9327"/>
                  <a:pt x="11502" y="9327"/>
                </a:cubicBezTo>
                <a:cubicBezTo>
                  <a:pt x="11237" y="9327"/>
                  <a:pt x="11022" y="9547"/>
                  <a:pt x="11022" y="9818"/>
                </a:cubicBezTo>
                <a:cubicBezTo>
                  <a:pt x="11022" y="10090"/>
                  <a:pt x="11237" y="10309"/>
                  <a:pt x="11502" y="10309"/>
                </a:cubicBezTo>
                <a:moveTo>
                  <a:pt x="15818" y="4909"/>
                </a:moveTo>
                <a:cubicBezTo>
                  <a:pt x="16083" y="4909"/>
                  <a:pt x="16297" y="5129"/>
                  <a:pt x="16297" y="5400"/>
                </a:cubicBezTo>
                <a:cubicBezTo>
                  <a:pt x="16297" y="5672"/>
                  <a:pt x="16083" y="5891"/>
                  <a:pt x="15818" y="5891"/>
                </a:cubicBezTo>
                <a:cubicBezTo>
                  <a:pt x="15553" y="5891"/>
                  <a:pt x="15338" y="5672"/>
                  <a:pt x="15338" y="5400"/>
                </a:cubicBezTo>
                <a:cubicBezTo>
                  <a:pt x="15338" y="5129"/>
                  <a:pt x="15553" y="4909"/>
                  <a:pt x="15818" y="4909"/>
                </a:cubicBezTo>
                <a:moveTo>
                  <a:pt x="15818" y="6873"/>
                </a:moveTo>
                <a:cubicBezTo>
                  <a:pt x="16612" y="6873"/>
                  <a:pt x="17256" y="6213"/>
                  <a:pt x="17256" y="5400"/>
                </a:cubicBezTo>
                <a:cubicBezTo>
                  <a:pt x="17256" y="4587"/>
                  <a:pt x="16612" y="3928"/>
                  <a:pt x="15818" y="3928"/>
                </a:cubicBezTo>
                <a:cubicBezTo>
                  <a:pt x="15023" y="3928"/>
                  <a:pt x="14379" y="4587"/>
                  <a:pt x="14379" y="5400"/>
                </a:cubicBezTo>
                <a:cubicBezTo>
                  <a:pt x="14379" y="6213"/>
                  <a:pt x="15023" y="6873"/>
                  <a:pt x="15818" y="6873"/>
                </a:cubicBezTo>
                <a:moveTo>
                  <a:pt x="12941" y="11782"/>
                </a:moveTo>
                <a:cubicBezTo>
                  <a:pt x="13206" y="11782"/>
                  <a:pt x="13420" y="11562"/>
                  <a:pt x="13420" y="11291"/>
                </a:cubicBezTo>
                <a:cubicBezTo>
                  <a:pt x="13420" y="11020"/>
                  <a:pt x="13206" y="10800"/>
                  <a:pt x="12941" y="10800"/>
                </a:cubicBezTo>
                <a:cubicBezTo>
                  <a:pt x="12675" y="10800"/>
                  <a:pt x="12461" y="11020"/>
                  <a:pt x="12461" y="11291"/>
                </a:cubicBezTo>
                <a:cubicBezTo>
                  <a:pt x="12461" y="11562"/>
                  <a:pt x="12675" y="11782"/>
                  <a:pt x="12941" y="11782"/>
                </a:cubicBezTo>
                <a:moveTo>
                  <a:pt x="10063" y="7855"/>
                </a:moveTo>
                <a:cubicBezTo>
                  <a:pt x="9798" y="7855"/>
                  <a:pt x="9584" y="8074"/>
                  <a:pt x="9584" y="8346"/>
                </a:cubicBezTo>
                <a:cubicBezTo>
                  <a:pt x="9584" y="8617"/>
                  <a:pt x="9798" y="8836"/>
                  <a:pt x="10063" y="8836"/>
                </a:cubicBezTo>
                <a:cubicBezTo>
                  <a:pt x="10328" y="8836"/>
                  <a:pt x="10543" y="8617"/>
                  <a:pt x="10543" y="8346"/>
                </a:cubicBezTo>
                <a:cubicBezTo>
                  <a:pt x="10543" y="8074"/>
                  <a:pt x="10328" y="7855"/>
                  <a:pt x="10063" y="7855"/>
                </a:cubicBezTo>
                <a:moveTo>
                  <a:pt x="1718" y="19842"/>
                </a:moveTo>
                <a:lnTo>
                  <a:pt x="3451" y="15392"/>
                </a:lnTo>
                <a:cubicBezTo>
                  <a:pt x="3684" y="15834"/>
                  <a:pt x="3973" y="16253"/>
                  <a:pt x="4312" y="16642"/>
                </a:cubicBezTo>
                <a:cubicBezTo>
                  <a:pt x="4824" y="17230"/>
                  <a:pt x="5418" y="17711"/>
                  <a:pt x="6061" y="18068"/>
                </a:cubicBezTo>
                <a:cubicBezTo>
                  <a:pt x="6061" y="18068"/>
                  <a:pt x="1718" y="19842"/>
                  <a:pt x="1718" y="19842"/>
                </a:cubicBezTo>
                <a:close/>
                <a:moveTo>
                  <a:pt x="3717" y="12060"/>
                </a:moveTo>
                <a:lnTo>
                  <a:pt x="0" y="21600"/>
                </a:lnTo>
                <a:lnTo>
                  <a:pt x="9319" y="17795"/>
                </a:lnTo>
                <a:cubicBezTo>
                  <a:pt x="9153" y="17815"/>
                  <a:pt x="8987" y="17824"/>
                  <a:pt x="8822" y="17824"/>
                </a:cubicBezTo>
                <a:cubicBezTo>
                  <a:pt x="5971" y="17824"/>
                  <a:pt x="3389" y="15002"/>
                  <a:pt x="3717" y="12060"/>
                </a:cubicBezTo>
                <a:moveTo>
                  <a:pt x="16115" y="10657"/>
                </a:moveTo>
                <a:cubicBezTo>
                  <a:pt x="15925" y="10851"/>
                  <a:pt x="15627" y="11171"/>
                  <a:pt x="15280" y="11542"/>
                </a:cubicBezTo>
                <a:cubicBezTo>
                  <a:pt x="14662" y="12204"/>
                  <a:pt x="13712" y="13221"/>
                  <a:pt x="13147" y="13753"/>
                </a:cubicBezTo>
                <a:lnTo>
                  <a:pt x="7665" y="8141"/>
                </a:lnTo>
                <a:cubicBezTo>
                  <a:pt x="8185" y="7563"/>
                  <a:pt x="9179" y="6590"/>
                  <a:pt x="9825" y="5958"/>
                </a:cubicBezTo>
                <a:cubicBezTo>
                  <a:pt x="10188" y="5603"/>
                  <a:pt x="10500" y="5298"/>
                  <a:pt x="10690" y="5103"/>
                </a:cubicBezTo>
                <a:cubicBezTo>
                  <a:pt x="13284" y="2447"/>
                  <a:pt x="18271" y="993"/>
                  <a:pt x="20136" y="982"/>
                </a:cubicBezTo>
                <a:cubicBezTo>
                  <a:pt x="20132" y="2572"/>
                  <a:pt x="18824" y="7884"/>
                  <a:pt x="16115" y="10657"/>
                </a:cubicBezTo>
                <a:moveTo>
                  <a:pt x="12477" y="14563"/>
                </a:moveTo>
                <a:cubicBezTo>
                  <a:pt x="12127" y="15873"/>
                  <a:pt x="11665" y="17072"/>
                  <a:pt x="11154" y="18035"/>
                </a:cubicBezTo>
                <a:cubicBezTo>
                  <a:pt x="10943" y="17454"/>
                  <a:pt x="10642" y="16798"/>
                  <a:pt x="10214" y="16110"/>
                </a:cubicBezTo>
                <a:cubicBezTo>
                  <a:pt x="10035" y="15823"/>
                  <a:pt x="9728" y="15656"/>
                  <a:pt x="9405" y="15656"/>
                </a:cubicBezTo>
                <a:cubicBezTo>
                  <a:pt x="9329" y="15656"/>
                  <a:pt x="9252" y="15665"/>
                  <a:pt x="9176" y="15684"/>
                </a:cubicBezTo>
                <a:cubicBezTo>
                  <a:pt x="8990" y="15731"/>
                  <a:pt x="8799" y="15755"/>
                  <a:pt x="8610" y="15755"/>
                </a:cubicBezTo>
                <a:cubicBezTo>
                  <a:pt x="7905" y="15755"/>
                  <a:pt x="7217" y="15432"/>
                  <a:pt x="6621" y="14822"/>
                </a:cubicBezTo>
                <a:cubicBezTo>
                  <a:pt x="5861" y="14044"/>
                  <a:pt x="5561" y="13114"/>
                  <a:pt x="5779" y="12206"/>
                </a:cubicBezTo>
                <a:cubicBezTo>
                  <a:pt x="5877" y="11797"/>
                  <a:pt x="5709" y="11370"/>
                  <a:pt x="5363" y="11144"/>
                </a:cubicBezTo>
                <a:cubicBezTo>
                  <a:pt x="4690" y="10706"/>
                  <a:pt x="4050" y="10398"/>
                  <a:pt x="3482" y="10183"/>
                </a:cubicBezTo>
                <a:cubicBezTo>
                  <a:pt x="4423" y="9658"/>
                  <a:pt x="5594" y="9186"/>
                  <a:pt x="6874" y="8827"/>
                </a:cubicBezTo>
                <a:cubicBezTo>
                  <a:pt x="6900" y="8820"/>
                  <a:pt x="6921" y="8803"/>
                  <a:pt x="6946" y="8793"/>
                </a:cubicBezTo>
                <a:lnTo>
                  <a:pt x="12510" y="14490"/>
                </a:lnTo>
                <a:cubicBezTo>
                  <a:pt x="12501" y="14515"/>
                  <a:pt x="12484" y="14536"/>
                  <a:pt x="12477" y="14563"/>
                </a:cubicBezTo>
                <a:moveTo>
                  <a:pt x="20922" y="167"/>
                </a:moveTo>
                <a:cubicBezTo>
                  <a:pt x="20813" y="55"/>
                  <a:pt x="20545" y="0"/>
                  <a:pt x="20157" y="0"/>
                </a:cubicBezTo>
                <a:cubicBezTo>
                  <a:pt x="18131" y="0"/>
                  <a:pt x="12842" y="1511"/>
                  <a:pt x="10012" y="4409"/>
                </a:cubicBezTo>
                <a:cubicBezTo>
                  <a:pt x="9345" y="5092"/>
                  <a:pt x="7134" y="7175"/>
                  <a:pt x="6621" y="7880"/>
                </a:cubicBezTo>
                <a:cubicBezTo>
                  <a:pt x="4961" y="8346"/>
                  <a:pt x="2544" y="9277"/>
                  <a:pt x="1196" y="10657"/>
                </a:cubicBezTo>
                <a:cubicBezTo>
                  <a:pt x="1196" y="10657"/>
                  <a:pt x="2841" y="10663"/>
                  <a:pt x="4848" y="11972"/>
                </a:cubicBezTo>
                <a:cubicBezTo>
                  <a:pt x="4556" y="13190"/>
                  <a:pt x="4926" y="14475"/>
                  <a:pt x="5943" y="15516"/>
                </a:cubicBezTo>
                <a:cubicBezTo>
                  <a:pt x="6735" y="16327"/>
                  <a:pt x="7672" y="16737"/>
                  <a:pt x="8610" y="16737"/>
                </a:cubicBezTo>
                <a:cubicBezTo>
                  <a:pt x="8876" y="16737"/>
                  <a:pt x="9142" y="16704"/>
                  <a:pt x="9405" y="16637"/>
                </a:cubicBezTo>
                <a:cubicBezTo>
                  <a:pt x="10683" y="18692"/>
                  <a:pt x="10690" y="20376"/>
                  <a:pt x="10690" y="20376"/>
                </a:cubicBezTo>
                <a:cubicBezTo>
                  <a:pt x="12038" y="18996"/>
                  <a:pt x="12948" y="16521"/>
                  <a:pt x="13402" y="14822"/>
                </a:cubicBezTo>
                <a:cubicBezTo>
                  <a:pt x="14091" y="14297"/>
                  <a:pt x="16126" y="12034"/>
                  <a:pt x="16793" y="11351"/>
                </a:cubicBezTo>
                <a:cubicBezTo>
                  <a:pt x="20164" y="7900"/>
                  <a:pt x="21600" y="861"/>
                  <a:pt x="20922" y="167"/>
                </a:cubicBezTo>
              </a:path>
            </a:pathLst>
          </a:custGeom>
          <a:solidFill>
            <a:srgbClr val="F6F9F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08" name="Next Slide"/>
          <p:cNvSpPr txBox="1"/>
          <p:nvPr/>
        </p:nvSpPr>
        <p:spPr>
          <a:xfrm>
            <a:off x="2155647" y="11683669"/>
            <a:ext cx="1371170" cy="3311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50000"/>
              </a:lnSpc>
              <a:defRPr sz="1600" b="0">
                <a:solidFill>
                  <a:srgbClr val="F6F9FF"/>
                </a:solidFill>
                <a:latin typeface="Aileron Light"/>
                <a:ea typeface="Aileron Light"/>
                <a:cs typeface="Aileron Light"/>
                <a:sym typeface="Aileron Light"/>
              </a:defRPr>
            </a:lvl1pPr>
          </a:lstStyle>
          <a:p>
            <a:r>
              <a:rPr dirty="0">
                <a:latin typeface="Roboto Light" pitchFamily="2" charset="0"/>
                <a:ea typeface="Roboto Light" pitchFamily="2" charset="0"/>
              </a:rPr>
              <a:t>Next Slide</a:t>
            </a:r>
          </a:p>
        </p:txBody>
      </p:sp>
      <p:sp>
        <p:nvSpPr>
          <p:cNvPr id="610" name="Line"/>
          <p:cNvSpPr/>
          <p:nvPr/>
        </p:nvSpPr>
        <p:spPr>
          <a:xfrm>
            <a:off x="1270000" y="11810670"/>
            <a:ext cx="794774" cy="0"/>
          </a:xfrm>
          <a:prstGeom prst="line">
            <a:avLst/>
          </a:prstGeom>
          <a:ln w="12700">
            <a:solidFill>
              <a:srgbClr val="F6F9FF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11" name="Shape"/>
          <p:cNvSpPr/>
          <p:nvPr/>
        </p:nvSpPr>
        <p:spPr>
          <a:xfrm>
            <a:off x="20972529" y="11683669"/>
            <a:ext cx="254001" cy="254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5929" y="7018"/>
                </a:moveTo>
                <a:cubicBezTo>
                  <a:pt x="15539" y="7246"/>
                  <a:pt x="15108" y="7411"/>
                  <a:pt x="14650" y="7500"/>
                </a:cubicBezTo>
                <a:cubicBezTo>
                  <a:pt x="14282" y="7114"/>
                  <a:pt x="13759" y="6874"/>
                  <a:pt x="13179" y="6874"/>
                </a:cubicBezTo>
                <a:cubicBezTo>
                  <a:pt x="12067" y="6874"/>
                  <a:pt x="11165" y="7762"/>
                  <a:pt x="11165" y="8856"/>
                </a:cubicBezTo>
                <a:cubicBezTo>
                  <a:pt x="11165" y="9011"/>
                  <a:pt x="11183" y="9162"/>
                  <a:pt x="11217" y="9308"/>
                </a:cubicBezTo>
                <a:cubicBezTo>
                  <a:pt x="9543" y="9225"/>
                  <a:pt x="8059" y="8436"/>
                  <a:pt x="7065" y="7236"/>
                </a:cubicBezTo>
                <a:cubicBezTo>
                  <a:pt x="6892" y="7530"/>
                  <a:pt x="6793" y="7869"/>
                  <a:pt x="6793" y="8233"/>
                </a:cubicBezTo>
                <a:cubicBezTo>
                  <a:pt x="6793" y="8921"/>
                  <a:pt x="7148" y="9528"/>
                  <a:pt x="7689" y="9883"/>
                </a:cubicBezTo>
                <a:cubicBezTo>
                  <a:pt x="7359" y="9873"/>
                  <a:pt x="7048" y="9784"/>
                  <a:pt x="6776" y="9635"/>
                </a:cubicBezTo>
                <a:cubicBezTo>
                  <a:pt x="6776" y="9644"/>
                  <a:pt x="6776" y="9651"/>
                  <a:pt x="6776" y="9660"/>
                </a:cubicBezTo>
                <a:cubicBezTo>
                  <a:pt x="6776" y="10621"/>
                  <a:pt x="7471" y="11422"/>
                  <a:pt x="8392" y="11604"/>
                </a:cubicBezTo>
                <a:cubicBezTo>
                  <a:pt x="8223" y="11650"/>
                  <a:pt x="8045" y="11673"/>
                  <a:pt x="7861" y="11673"/>
                </a:cubicBezTo>
                <a:cubicBezTo>
                  <a:pt x="7732" y="11673"/>
                  <a:pt x="7605" y="11661"/>
                  <a:pt x="7483" y="11638"/>
                </a:cubicBezTo>
                <a:cubicBezTo>
                  <a:pt x="7739" y="12426"/>
                  <a:pt x="8483" y="12999"/>
                  <a:pt x="9364" y="13015"/>
                </a:cubicBezTo>
                <a:cubicBezTo>
                  <a:pt x="8674" y="13547"/>
                  <a:pt x="7806" y="13863"/>
                  <a:pt x="6862" y="13863"/>
                </a:cubicBezTo>
                <a:cubicBezTo>
                  <a:pt x="6699" y="13863"/>
                  <a:pt x="6540" y="13855"/>
                  <a:pt x="6382" y="13837"/>
                </a:cubicBezTo>
                <a:cubicBezTo>
                  <a:pt x="7274" y="14398"/>
                  <a:pt x="8332" y="14727"/>
                  <a:pt x="9470" y="14727"/>
                </a:cubicBezTo>
                <a:cubicBezTo>
                  <a:pt x="13175" y="14727"/>
                  <a:pt x="15201" y="11706"/>
                  <a:pt x="15201" y="9086"/>
                </a:cubicBezTo>
                <a:cubicBezTo>
                  <a:pt x="15201" y="9000"/>
                  <a:pt x="15199" y="8915"/>
                  <a:pt x="15195" y="8830"/>
                </a:cubicBezTo>
                <a:cubicBezTo>
                  <a:pt x="15588" y="8550"/>
                  <a:pt x="15930" y="8201"/>
                  <a:pt x="16200" y="7804"/>
                </a:cubicBezTo>
                <a:cubicBezTo>
                  <a:pt x="15839" y="7961"/>
                  <a:pt x="15451" y="8067"/>
                  <a:pt x="15043" y="8115"/>
                </a:cubicBezTo>
                <a:cubicBezTo>
                  <a:pt x="15459" y="7870"/>
                  <a:pt x="15778" y="7482"/>
                  <a:pt x="15929" y="7018"/>
                </a:cubicBezTo>
              </a:path>
            </a:pathLst>
          </a:custGeom>
          <a:solidFill>
            <a:srgbClr val="F6F9F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12" name="Shape"/>
          <p:cNvSpPr/>
          <p:nvPr/>
        </p:nvSpPr>
        <p:spPr>
          <a:xfrm>
            <a:off x="20498395" y="11683669"/>
            <a:ext cx="254001" cy="254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76" y="8468"/>
                </a:moveTo>
                <a:cubicBezTo>
                  <a:pt x="11776" y="8071"/>
                  <a:pt x="11817" y="7858"/>
                  <a:pt x="12428" y="7858"/>
                </a:cubicBezTo>
                <a:lnTo>
                  <a:pt x="13244" y="7858"/>
                </a:lnTo>
                <a:lnTo>
                  <a:pt x="13244" y="6381"/>
                </a:lnTo>
                <a:lnTo>
                  <a:pt x="11938" y="6381"/>
                </a:lnTo>
                <a:cubicBezTo>
                  <a:pt x="10369" y="6381"/>
                  <a:pt x="9816" y="7120"/>
                  <a:pt x="9816" y="8363"/>
                </a:cubicBezTo>
                <a:lnTo>
                  <a:pt x="9816" y="9322"/>
                </a:lnTo>
                <a:lnTo>
                  <a:pt x="8837" y="9322"/>
                </a:lnTo>
                <a:lnTo>
                  <a:pt x="8837" y="10800"/>
                </a:lnTo>
                <a:lnTo>
                  <a:pt x="9816" y="10800"/>
                </a:lnTo>
                <a:lnTo>
                  <a:pt x="9816" y="15219"/>
                </a:lnTo>
                <a:lnTo>
                  <a:pt x="11774" y="15219"/>
                </a:lnTo>
                <a:lnTo>
                  <a:pt x="11774" y="10800"/>
                </a:lnTo>
                <a:lnTo>
                  <a:pt x="13081" y="10800"/>
                </a:lnTo>
                <a:lnTo>
                  <a:pt x="13254" y="9322"/>
                </a:lnTo>
                <a:lnTo>
                  <a:pt x="11774" y="9322"/>
                </a:lnTo>
                <a:cubicBezTo>
                  <a:pt x="11774" y="9322"/>
                  <a:pt x="11776" y="8468"/>
                  <a:pt x="11776" y="8468"/>
                </a:cubicBezTo>
                <a:close/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F6F9F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13" name="Shape"/>
          <p:cNvSpPr/>
          <p:nvPr/>
        </p:nvSpPr>
        <p:spPr>
          <a:xfrm>
            <a:off x="21446663" y="11683669"/>
            <a:ext cx="254001" cy="254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0672" y="6382"/>
                </a:moveTo>
                <a:cubicBezTo>
                  <a:pt x="10464" y="6409"/>
                  <a:pt x="10255" y="6435"/>
                  <a:pt x="10045" y="6460"/>
                </a:cubicBezTo>
                <a:cubicBezTo>
                  <a:pt x="9652" y="6558"/>
                  <a:pt x="9223" y="6650"/>
                  <a:pt x="8905" y="6836"/>
                </a:cubicBezTo>
                <a:cubicBezTo>
                  <a:pt x="8055" y="7333"/>
                  <a:pt x="7467" y="7913"/>
                  <a:pt x="7073" y="8856"/>
                </a:cubicBezTo>
                <a:cubicBezTo>
                  <a:pt x="7009" y="9009"/>
                  <a:pt x="7007" y="9157"/>
                  <a:pt x="6960" y="9326"/>
                </a:cubicBezTo>
                <a:cubicBezTo>
                  <a:pt x="6658" y="10425"/>
                  <a:pt x="7194" y="11563"/>
                  <a:pt x="7844" y="11956"/>
                </a:cubicBezTo>
                <a:cubicBezTo>
                  <a:pt x="7969" y="12032"/>
                  <a:pt x="8254" y="12166"/>
                  <a:pt x="8358" y="11987"/>
                </a:cubicBezTo>
                <a:cubicBezTo>
                  <a:pt x="8416" y="11889"/>
                  <a:pt x="8403" y="11758"/>
                  <a:pt x="8439" y="11643"/>
                </a:cubicBezTo>
                <a:cubicBezTo>
                  <a:pt x="8462" y="11568"/>
                  <a:pt x="8536" y="11425"/>
                  <a:pt x="8519" y="11330"/>
                </a:cubicBezTo>
                <a:cubicBezTo>
                  <a:pt x="8490" y="11170"/>
                  <a:pt x="8318" y="11068"/>
                  <a:pt x="8246" y="10939"/>
                </a:cubicBezTo>
                <a:cubicBezTo>
                  <a:pt x="8099" y="10677"/>
                  <a:pt x="8092" y="10444"/>
                  <a:pt x="8020" y="10093"/>
                </a:cubicBezTo>
                <a:cubicBezTo>
                  <a:pt x="8026" y="10046"/>
                  <a:pt x="8031" y="9999"/>
                  <a:pt x="8037" y="9952"/>
                </a:cubicBezTo>
                <a:cubicBezTo>
                  <a:pt x="8058" y="9559"/>
                  <a:pt x="8124" y="9276"/>
                  <a:pt x="8246" y="8997"/>
                </a:cubicBezTo>
                <a:cubicBezTo>
                  <a:pt x="8601" y="8177"/>
                  <a:pt x="9172" y="7720"/>
                  <a:pt x="10094" y="7447"/>
                </a:cubicBezTo>
                <a:cubicBezTo>
                  <a:pt x="10300" y="7386"/>
                  <a:pt x="10882" y="7288"/>
                  <a:pt x="11187" y="7353"/>
                </a:cubicBezTo>
                <a:cubicBezTo>
                  <a:pt x="11369" y="7385"/>
                  <a:pt x="11551" y="7415"/>
                  <a:pt x="11733" y="7447"/>
                </a:cubicBezTo>
                <a:cubicBezTo>
                  <a:pt x="12393" y="7655"/>
                  <a:pt x="12874" y="8038"/>
                  <a:pt x="13131" y="8637"/>
                </a:cubicBezTo>
                <a:cubicBezTo>
                  <a:pt x="13292" y="9010"/>
                  <a:pt x="13339" y="9724"/>
                  <a:pt x="13227" y="10203"/>
                </a:cubicBezTo>
                <a:cubicBezTo>
                  <a:pt x="13174" y="10429"/>
                  <a:pt x="13183" y="10624"/>
                  <a:pt x="13115" y="10829"/>
                </a:cubicBezTo>
                <a:cubicBezTo>
                  <a:pt x="12865" y="11589"/>
                  <a:pt x="12498" y="12293"/>
                  <a:pt x="11668" y="12488"/>
                </a:cubicBezTo>
                <a:cubicBezTo>
                  <a:pt x="11121" y="12618"/>
                  <a:pt x="10711" y="12284"/>
                  <a:pt x="10576" y="11941"/>
                </a:cubicBezTo>
                <a:cubicBezTo>
                  <a:pt x="10538" y="11846"/>
                  <a:pt x="10474" y="11677"/>
                  <a:pt x="10512" y="11518"/>
                </a:cubicBezTo>
                <a:cubicBezTo>
                  <a:pt x="10656" y="10901"/>
                  <a:pt x="10865" y="10349"/>
                  <a:pt x="11026" y="9733"/>
                </a:cubicBezTo>
                <a:cubicBezTo>
                  <a:pt x="11179" y="9146"/>
                  <a:pt x="10888" y="8683"/>
                  <a:pt x="10431" y="8575"/>
                </a:cubicBezTo>
                <a:cubicBezTo>
                  <a:pt x="9863" y="8439"/>
                  <a:pt x="9424" y="8966"/>
                  <a:pt x="9274" y="9310"/>
                </a:cubicBezTo>
                <a:cubicBezTo>
                  <a:pt x="9155" y="9584"/>
                  <a:pt x="9083" y="10089"/>
                  <a:pt x="9177" y="10453"/>
                </a:cubicBezTo>
                <a:cubicBezTo>
                  <a:pt x="9207" y="10569"/>
                  <a:pt x="9347" y="10878"/>
                  <a:pt x="9322" y="10986"/>
                </a:cubicBezTo>
                <a:cubicBezTo>
                  <a:pt x="9213" y="11462"/>
                  <a:pt x="9088" y="11974"/>
                  <a:pt x="8953" y="12442"/>
                </a:cubicBezTo>
                <a:cubicBezTo>
                  <a:pt x="8812" y="12929"/>
                  <a:pt x="8736" y="13427"/>
                  <a:pt x="8599" y="13898"/>
                </a:cubicBezTo>
                <a:cubicBezTo>
                  <a:pt x="8536" y="14114"/>
                  <a:pt x="8539" y="14346"/>
                  <a:pt x="8487" y="14571"/>
                </a:cubicBezTo>
                <a:lnTo>
                  <a:pt x="8487" y="14900"/>
                </a:lnTo>
                <a:cubicBezTo>
                  <a:pt x="8440" y="15108"/>
                  <a:pt x="8475" y="15478"/>
                  <a:pt x="8519" y="15683"/>
                </a:cubicBezTo>
                <a:cubicBezTo>
                  <a:pt x="8547" y="15815"/>
                  <a:pt x="8502" y="15978"/>
                  <a:pt x="8567" y="16074"/>
                </a:cubicBezTo>
                <a:cubicBezTo>
                  <a:pt x="8568" y="16144"/>
                  <a:pt x="8577" y="16160"/>
                  <a:pt x="8599" y="16200"/>
                </a:cubicBezTo>
                <a:cubicBezTo>
                  <a:pt x="8800" y="16194"/>
                  <a:pt x="9078" y="15665"/>
                  <a:pt x="9177" y="15511"/>
                </a:cubicBezTo>
                <a:cubicBezTo>
                  <a:pt x="9369" y="15216"/>
                  <a:pt x="9546" y="14901"/>
                  <a:pt x="9692" y="14556"/>
                </a:cubicBezTo>
                <a:cubicBezTo>
                  <a:pt x="9823" y="14245"/>
                  <a:pt x="9844" y="13901"/>
                  <a:pt x="9949" y="13569"/>
                </a:cubicBezTo>
                <a:cubicBezTo>
                  <a:pt x="10025" y="13329"/>
                  <a:pt x="10133" y="13049"/>
                  <a:pt x="10158" y="12786"/>
                </a:cubicBezTo>
                <a:lnTo>
                  <a:pt x="10174" y="12786"/>
                </a:lnTo>
                <a:cubicBezTo>
                  <a:pt x="10216" y="12930"/>
                  <a:pt x="10367" y="13035"/>
                  <a:pt x="10480" y="13115"/>
                </a:cubicBezTo>
                <a:cubicBezTo>
                  <a:pt x="10833" y="13367"/>
                  <a:pt x="11441" y="13600"/>
                  <a:pt x="12102" y="13444"/>
                </a:cubicBezTo>
                <a:cubicBezTo>
                  <a:pt x="12850" y="13267"/>
                  <a:pt x="13446" y="12916"/>
                  <a:pt x="13838" y="12394"/>
                </a:cubicBezTo>
                <a:cubicBezTo>
                  <a:pt x="14127" y="12011"/>
                  <a:pt x="14345" y="11567"/>
                  <a:pt x="14513" y="11064"/>
                </a:cubicBezTo>
                <a:cubicBezTo>
                  <a:pt x="14596" y="10817"/>
                  <a:pt x="14613" y="10543"/>
                  <a:pt x="14674" y="10281"/>
                </a:cubicBezTo>
                <a:cubicBezTo>
                  <a:pt x="14827" y="9624"/>
                  <a:pt x="14623" y="8833"/>
                  <a:pt x="14433" y="8402"/>
                </a:cubicBezTo>
                <a:cubicBezTo>
                  <a:pt x="13856" y="7098"/>
                  <a:pt x="12630" y="6354"/>
                  <a:pt x="10672" y="6382"/>
                </a:cubicBezTo>
              </a:path>
            </a:pathLst>
          </a:custGeom>
          <a:solidFill>
            <a:srgbClr val="F6F9F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14" name="Shape"/>
          <p:cNvSpPr/>
          <p:nvPr/>
        </p:nvSpPr>
        <p:spPr>
          <a:xfrm>
            <a:off x="21920795" y="11683669"/>
            <a:ext cx="254001" cy="254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5" y="7359"/>
                </a:moveTo>
                <a:lnTo>
                  <a:pt x="13743" y="7359"/>
                </a:lnTo>
                <a:lnTo>
                  <a:pt x="13743" y="8833"/>
                </a:lnTo>
                <a:lnTo>
                  <a:pt x="12265" y="8833"/>
                </a:lnTo>
                <a:lnTo>
                  <a:pt x="12265" y="9816"/>
                </a:lnTo>
                <a:lnTo>
                  <a:pt x="13743" y="9816"/>
                </a:lnTo>
                <a:lnTo>
                  <a:pt x="13743" y="11283"/>
                </a:lnTo>
                <a:lnTo>
                  <a:pt x="14725" y="11283"/>
                </a:lnTo>
                <a:lnTo>
                  <a:pt x="14725" y="9816"/>
                </a:lnTo>
                <a:lnTo>
                  <a:pt x="16205" y="9816"/>
                </a:lnTo>
                <a:lnTo>
                  <a:pt x="16205" y="8833"/>
                </a:lnTo>
                <a:lnTo>
                  <a:pt x="14725" y="8833"/>
                </a:lnTo>
                <a:cubicBezTo>
                  <a:pt x="14725" y="8833"/>
                  <a:pt x="14725" y="7359"/>
                  <a:pt x="14725" y="7359"/>
                </a:cubicBezTo>
                <a:close/>
                <a:moveTo>
                  <a:pt x="9321" y="13946"/>
                </a:moveTo>
                <a:cubicBezTo>
                  <a:pt x="8620" y="13946"/>
                  <a:pt x="8071" y="13495"/>
                  <a:pt x="8071" y="12919"/>
                </a:cubicBezTo>
                <a:cubicBezTo>
                  <a:pt x="8071" y="12392"/>
                  <a:pt x="8713" y="11929"/>
                  <a:pt x="9446" y="11929"/>
                </a:cubicBezTo>
                <a:lnTo>
                  <a:pt x="9446" y="11723"/>
                </a:lnTo>
                <a:lnTo>
                  <a:pt x="9447" y="11723"/>
                </a:lnTo>
                <a:lnTo>
                  <a:pt x="9465" y="11929"/>
                </a:lnTo>
                <a:cubicBezTo>
                  <a:pt x="9624" y="11930"/>
                  <a:pt x="9777" y="11954"/>
                  <a:pt x="9922" y="12000"/>
                </a:cubicBezTo>
                <a:lnTo>
                  <a:pt x="10067" y="12104"/>
                </a:lnTo>
                <a:cubicBezTo>
                  <a:pt x="10440" y="12371"/>
                  <a:pt x="10637" y="12521"/>
                  <a:pt x="10695" y="12764"/>
                </a:cubicBezTo>
                <a:cubicBezTo>
                  <a:pt x="10710" y="12827"/>
                  <a:pt x="10717" y="12891"/>
                  <a:pt x="10717" y="12954"/>
                </a:cubicBezTo>
                <a:cubicBezTo>
                  <a:pt x="10717" y="13612"/>
                  <a:pt x="10247" y="13946"/>
                  <a:pt x="9321" y="13946"/>
                </a:cubicBezTo>
                <a:moveTo>
                  <a:pt x="8542" y="8739"/>
                </a:moveTo>
                <a:cubicBezTo>
                  <a:pt x="8495" y="8362"/>
                  <a:pt x="8574" y="8014"/>
                  <a:pt x="8754" y="7806"/>
                </a:cubicBezTo>
                <a:cubicBezTo>
                  <a:pt x="8864" y="7680"/>
                  <a:pt x="9006" y="7613"/>
                  <a:pt x="9164" y="7613"/>
                </a:cubicBezTo>
                <a:lnTo>
                  <a:pt x="9164" y="7409"/>
                </a:lnTo>
                <a:lnTo>
                  <a:pt x="9182" y="7613"/>
                </a:lnTo>
                <a:cubicBezTo>
                  <a:pt x="9653" y="7628"/>
                  <a:pt x="10105" y="8185"/>
                  <a:pt x="10189" y="8855"/>
                </a:cubicBezTo>
                <a:cubicBezTo>
                  <a:pt x="10237" y="9239"/>
                  <a:pt x="10155" y="9596"/>
                  <a:pt x="9970" y="9809"/>
                </a:cubicBezTo>
                <a:cubicBezTo>
                  <a:pt x="9860" y="9935"/>
                  <a:pt x="9722" y="10002"/>
                  <a:pt x="9550" y="10001"/>
                </a:cubicBezTo>
                <a:lnTo>
                  <a:pt x="9549" y="10001"/>
                </a:lnTo>
                <a:cubicBezTo>
                  <a:pt x="9087" y="9988"/>
                  <a:pt x="8626" y="9409"/>
                  <a:pt x="8542" y="8739"/>
                </a:cubicBezTo>
                <a:moveTo>
                  <a:pt x="10838" y="11196"/>
                </a:moveTo>
                <a:cubicBezTo>
                  <a:pt x="10586" y="11009"/>
                  <a:pt x="10351" y="10732"/>
                  <a:pt x="10342" y="10646"/>
                </a:cubicBezTo>
                <a:cubicBezTo>
                  <a:pt x="10342" y="10499"/>
                  <a:pt x="10342" y="10431"/>
                  <a:pt x="10689" y="10148"/>
                </a:cubicBezTo>
                <a:cubicBezTo>
                  <a:pt x="11138" y="9780"/>
                  <a:pt x="11386" y="9295"/>
                  <a:pt x="11386" y="8784"/>
                </a:cubicBezTo>
                <a:cubicBezTo>
                  <a:pt x="11386" y="8342"/>
                  <a:pt x="11262" y="7947"/>
                  <a:pt x="11050" y="7659"/>
                </a:cubicBezTo>
                <a:lnTo>
                  <a:pt x="11238" y="7659"/>
                </a:lnTo>
                <a:lnTo>
                  <a:pt x="12276" y="6873"/>
                </a:lnTo>
                <a:lnTo>
                  <a:pt x="9463" y="6873"/>
                </a:lnTo>
                <a:cubicBezTo>
                  <a:pt x="8335" y="6873"/>
                  <a:pt x="7345" y="7759"/>
                  <a:pt x="7345" y="8769"/>
                </a:cubicBezTo>
                <a:cubicBezTo>
                  <a:pt x="7345" y="9812"/>
                  <a:pt x="8109" y="10605"/>
                  <a:pt x="9137" y="10648"/>
                </a:cubicBezTo>
                <a:cubicBezTo>
                  <a:pt x="9121" y="10722"/>
                  <a:pt x="9113" y="10795"/>
                  <a:pt x="9113" y="10868"/>
                </a:cubicBezTo>
                <a:cubicBezTo>
                  <a:pt x="9113" y="11018"/>
                  <a:pt x="9147" y="11162"/>
                  <a:pt x="9216" y="11300"/>
                </a:cubicBezTo>
                <a:cubicBezTo>
                  <a:pt x="7943" y="11309"/>
                  <a:pt x="6870" y="12161"/>
                  <a:pt x="6870" y="13167"/>
                </a:cubicBezTo>
                <a:cubicBezTo>
                  <a:pt x="6870" y="14071"/>
                  <a:pt x="7903" y="14727"/>
                  <a:pt x="9325" y="14727"/>
                </a:cubicBezTo>
                <a:cubicBezTo>
                  <a:pt x="10861" y="14727"/>
                  <a:pt x="11690" y="13766"/>
                  <a:pt x="11690" y="12860"/>
                </a:cubicBezTo>
                <a:cubicBezTo>
                  <a:pt x="11690" y="12108"/>
                  <a:pt x="11459" y="11656"/>
                  <a:pt x="10838" y="11196"/>
                </a:cubicBezTo>
                <a:moveTo>
                  <a:pt x="10800" y="20618"/>
                </a:moveTo>
                <a:cubicBezTo>
                  <a:pt x="5378" y="20618"/>
                  <a:pt x="982" y="16223"/>
                  <a:pt x="982" y="10800"/>
                </a:cubicBezTo>
                <a:cubicBezTo>
                  <a:pt x="982" y="5378"/>
                  <a:pt x="5378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F6F9F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615" name="Line"/>
          <p:cNvSpPr/>
          <p:nvPr/>
        </p:nvSpPr>
        <p:spPr>
          <a:xfrm>
            <a:off x="22414765" y="11810670"/>
            <a:ext cx="681209" cy="0"/>
          </a:xfrm>
          <a:prstGeom prst="line">
            <a:avLst/>
          </a:prstGeom>
          <a:ln w="12700">
            <a:solidFill>
              <a:srgbClr val="F6F9FF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</p:spTree>
  </p:cSld>
  <p:clrMapOvr>
    <a:masterClrMapping/>
  </p:clrMapOvr>
  <p:transition spd="slow">
    <p:cover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21</a:t>
            </a:fld>
            <a:endParaRPr dirty="0"/>
          </a:p>
        </p:txBody>
      </p:sp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B20A114E-7292-4434-A8B6-41C9036E393D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08" r="34108"/>
          <a:stretch>
            <a:fillRect/>
          </a:stretch>
        </p:blipFill>
        <p:spPr>
          <a:xfrm>
            <a:off x="10028303" y="1267750"/>
            <a:ext cx="6317060" cy="11180500"/>
          </a:xfrm>
        </p:spPr>
      </p:pic>
      <p:sp>
        <p:nvSpPr>
          <p:cNvPr id="619" name="Welcome Message…"/>
          <p:cNvSpPr txBox="1"/>
          <p:nvPr/>
        </p:nvSpPr>
        <p:spPr>
          <a:xfrm>
            <a:off x="2153575" y="7675033"/>
            <a:ext cx="7874727" cy="1846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Welcome Message</a:t>
            </a:r>
          </a:p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from CEO, Anderson.</a:t>
            </a:r>
          </a:p>
        </p:txBody>
      </p:sp>
      <p:sp>
        <p:nvSpPr>
          <p:cNvPr id="620" name="A. Specail Tittle Here…"/>
          <p:cNvSpPr txBox="1"/>
          <p:nvPr/>
        </p:nvSpPr>
        <p:spPr>
          <a:xfrm>
            <a:off x="17234391" y="3047669"/>
            <a:ext cx="6985700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A. </a:t>
            </a:r>
            <a:r>
              <a:rPr dirty="0" err="1">
                <a:latin typeface="Roboto regular" pitchFamily="2" charset="0"/>
                <a:ea typeface="Roboto regular" pitchFamily="2" charset="0"/>
              </a:rPr>
              <a:t>Specail</a:t>
            </a:r>
            <a:r>
              <a:rPr dirty="0">
                <a:latin typeface="Roboto regular" pitchFamily="2" charset="0"/>
                <a:ea typeface="Roboto regular" pitchFamily="2" charset="0"/>
              </a:rPr>
              <a:t> Tittle Here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directed users rather than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technically sound bandwidth. Efficiently impact frontend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initiatives efficient users.</a:t>
            </a:r>
          </a:p>
        </p:txBody>
      </p:sp>
      <p:sp>
        <p:nvSpPr>
          <p:cNvPr id="621" name="C. Specail Tittle Here…"/>
          <p:cNvSpPr txBox="1"/>
          <p:nvPr/>
        </p:nvSpPr>
        <p:spPr>
          <a:xfrm>
            <a:off x="17234391" y="9042069"/>
            <a:ext cx="6985700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C. </a:t>
            </a:r>
            <a:r>
              <a:rPr dirty="0" err="1">
                <a:latin typeface="Roboto regular" pitchFamily="2" charset="0"/>
                <a:ea typeface="Roboto regular" pitchFamily="2" charset="0"/>
              </a:rPr>
              <a:t>Specail</a:t>
            </a:r>
            <a:r>
              <a:rPr dirty="0">
                <a:latin typeface="Roboto regular" pitchFamily="2" charset="0"/>
                <a:ea typeface="Roboto regular" pitchFamily="2" charset="0"/>
              </a:rPr>
              <a:t> Tittle Here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directed users rather than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technically sound bandwidth. Efficiently impact frontend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initiatives efficient users.</a:t>
            </a:r>
          </a:p>
        </p:txBody>
      </p:sp>
      <p:sp>
        <p:nvSpPr>
          <p:cNvPr id="622" name="B. Specail Tittle Here…"/>
          <p:cNvSpPr txBox="1"/>
          <p:nvPr/>
        </p:nvSpPr>
        <p:spPr>
          <a:xfrm>
            <a:off x="17234391" y="6045200"/>
            <a:ext cx="6985700" cy="162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B. </a:t>
            </a:r>
            <a:r>
              <a:rPr dirty="0" err="1">
                <a:latin typeface="Roboto regular" pitchFamily="2" charset="0"/>
                <a:ea typeface="Roboto regular" pitchFamily="2" charset="0"/>
              </a:rPr>
              <a:t>Specail</a:t>
            </a:r>
            <a:r>
              <a:rPr dirty="0">
                <a:latin typeface="Roboto regular" pitchFamily="2" charset="0"/>
                <a:ea typeface="Roboto regular" pitchFamily="2" charset="0"/>
              </a:rPr>
              <a:t> Tittle Here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directed users rather than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technically sound bandwidth. Efficiently impact frontend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initiatives efficient users.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rPr>
                <a:latin typeface="Roboto bold" pitchFamily="2" charset="0"/>
                <a:ea typeface="Roboto bold" pitchFamily="2" charset="0"/>
              </a:rPr>
              <a:t>22</a:t>
            </a:fld>
            <a:endParaRPr dirty="0">
              <a:latin typeface="Roboto bold" pitchFamily="2" charset="0"/>
              <a:ea typeface="Roboto bold" pitchFamily="2" charset="0"/>
            </a:endParaRPr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712D9654-6903-4054-A5BC-A9DB16AC6A1D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00" r="35000"/>
          <a:stretch>
            <a:fillRect/>
          </a:stretch>
        </p:blipFill>
        <p:spPr/>
      </p:pic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73F74999-C4F2-4AE4-9631-50B2D159A721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00" r="35000"/>
          <a:stretch>
            <a:fillRect/>
          </a:stretch>
        </p:blipFill>
        <p:spPr/>
      </p:pic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D8705CBA-457E-4249-90EB-DBA5D81FEA1E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00" r="35000"/>
          <a:stretch>
            <a:fillRect/>
          </a:stretch>
        </p:blipFill>
        <p:spPr/>
      </p:pic>
      <p:sp>
        <p:nvSpPr>
          <p:cNvPr id="628" name="The Featured Item…"/>
          <p:cNvSpPr txBox="1"/>
          <p:nvPr/>
        </p:nvSpPr>
        <p:spPr>
          <a:xfrm>
            <a:off x="2153576" y="7675033"/>
            <a:ext cx="7491869" cy="1846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The Featured Item</a:t>
            </a:r>
          </a:p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Grid Gallery</a:t>
            </a:r>
          </a:p>
        </p:txBody>
      </p:sp>
    </p:spTree>
  </p:cSld>
  <p:clrMapOvr>
    <a:masterClrMapping/>
  </p:clrMapOvr>
  <p:transition spd="slow">
    <p:push dir="u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23</a:t>
            </a:fld>
            <a:endParaRPr dirty="0"/>
          </a:p>
        </p:txBody>
      </p:sp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660D179C-BF1D-4ABD-869B-80AEF9D73031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60" r="20060"/>
          <a:stretch>
            <a:fillRect/>
          </a:stretch>
        </p:blipFill>
        <p:spPr/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F2884542-652E-4FFA-9C66-7DC9B264FE39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60" r="20060"/>
          <a:stretch>
            <a:fillRect/>
          </a:stretch>
        </p:blipFill>
        <p:spPr/>
      </p:pic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84D89D9D-607C-4C54-87FB-5BD782BD30BE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60" r="20060"/>
          <a:stretch>
            <a:fillRect/>
          </a:stretch>
        </p:blipFill>
        <p:spPr/>
      </p:pic>
      <p:sp>
        <p:nvSpPr>
          <p:cNvPr id="634" name="Grid Gallery Slide…"/>
          <p:cNvSpPr txBox="1"/>
          <p:nvPr/>
        </p:nvSpPr>
        <p:spPr>
          <a:xfrm>
            <a:off x="2153576" y="7675033"/>
            <a:ext cx="7870660" cy="1846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Grid Gallery Slide</a:t>
            </a:r>
          </a:p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&amp; Description</a:t>
            </a:r>
          </a:p>
        </p:txBody>
      </p:sp>
      <p:sp>
        <p:nvSpPr>
          <p:cNvPr id="635" name="Rectangle"/>
          <p:cNvSpPr/>
          <p:nvPr/>
        </p:nvSpPr>
        <p:spPr>
          <a:xfrm>
            <a:off x="14092304" y="3048000"/>
            <a:ext cx="4064001" cy="3810000"/>
          </a:xfrm>
          <a:prstGeom prst="rect">
            <a:avLst/>
          </a:prstGeom>
          <a:solidFill>
            <a:srgbClr val="1F2125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36" name="Rectangle"/>
          <p:cNvSpPr/>
          <p:nvPr/>
        </p:nvSpPr>
        <p:spPr>
          <a:xfrm>
            <a:off x="18156304" y="6858000"/>
            <a:ext cx="4064001" cy="3810000"/>
          </a:xfrm>
          <a:prstGeom prst="rect">
            <a:avLst/>
          </a:prstGeom>
          <a:solidFill>
            <a:srgbClr val="1F2125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37" name="Get Tittle 01.…"/>
          <p:cNvSpPr txBox="1"/>
          <p:nvPr/>
        </p:nvSpPr>
        <p:spPr>
          <a:xfrm>
            <a:off x="13075702" y="4330700"/>
            <a:ext cx="6097202" cy="124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 sz="2400" b="0">
                <a:solidFill>
                  <a:srgbClr val="F6F9FF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Get Tittle </a:t>
            </a:r>
            <a:r>
              <a:rPr dirty="0">
                <a:solidFill>
                  <a:srgbClr val="9AA2AC"/>
                </a:solidFill>
                <a:latin typeface="Roboto regular" pitchFamily="2" charset="0"/>
                <a:ea typeface="Roboto regular" pitchFamily="2" charset="0"/>
                <a:cs typeface="Roboto Condensed Light"/>
                <a:sym typeface="Roboto Condensed Light"/>
              </a:rPr>
              <a:t>01.</a:t>
            </a:r>
          </a:p>
          <a:p>
            <a:pPr>
              <a:lnSpc>
                <a:spcPct val="150000"/>
              </a:lnSpc>
              <a:defRPr sz="1600" b="0">
                <a:solidFill>
                  <a:srgbClr val="F6F9FF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client </a:t>
            </a:r>
          </a:p>
          <a:p>
            <a:pPr>
              <a:lnSpc>
                <a:spcPct val="150000"/>
              </a:lnSpc>
              <a:defRPr sz="1600" b="0">
                <a:solidFill>
                  <a:srgbClr val="F6F9FF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users rather than technically.</a:t>
            </a:r>
          </a:p>
        </p:txBody>
      </p:sp>
      <p:sp>
        <p:nvSpPr>
          <p:cNvPr id="638" name="Get Tittle 03.…"/>
          <p:cNvSpPr txBox="1"/>
          <p:nvPr/>
        </p:nvSpPr>
        <p:spPr>
          <a:xfrm>
            <a:off x="17139703" y="8140700"/>
            <a:ext cx="6097202" cy="124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 sz="2400" b="0">
                <a:solidFill>
                  <a:srgbClr val="F6F9FF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Get Tittle </a:t>
            </a:r>
            <a:r>
              <a:rPr dirty="0">
                <a:solidFill>
                  <a:srgbClr val="9AA2AC"/>
                </a:solidFill>
                <a:latin typeface="Roboto regular" pitchFamily="2" charset="0"/>
                <a:ea typeface="Roboto regular" pitchFamily="2" charset="0"/>
                <a:cs typeface="Roboto Condensed Light"/>
                <a:sym typeface="Roboto Condensed Light"/>
              </a:rPr>
              <a:t>03.</a:t>
            </a:r>
          </a:p>
          <a:p>
            <a:pPr>
              <a:lnSpc>
                <a:spcPct val="150000"/>
              </a:lnSpc>
              <a:defRPr sz="1600" b="0">
                <a:solidFill>
                  <a:srgbClr val="F6F9FF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client </a:t>
            </a:r>
          </a:p>
          <a:p>
            <a:pPr>
              <a:lnSpc>
                <a:spcPct val="150000"/>
              </a:lnSpc>
              <a:defRPr sz="1600" b="0">
                <a:solidFill>
                  <a:srgbClr val="F6F9FF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users rather than technically.</a:t>
            </a:r>
          </a:p>
        </p:txBody>
      </p:sp>
      <p:sp>
        <p:nvSpPr>
          <p:cNvPr id="639" name="Rectangle"/>
          <p:cNvSpPr/>
          <p:nvPr/>
        </p:nvSpPr>
        <p:spPr>
          <a:xfrm>
            <a:off x="10028303" y="6858000"/>
            <a:ext cx="4064001" cy="3810000"/>
          </a:xfrm>
          <a:prstGeom prst="rect">
            <a:avLst/>
          </a:prstGeom>
          <a:solidFill>
            <a:srgbClr val="1F2125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40" name="Get Tittle 02.…"/>
          <p:cNvSpPr txBox="1"/>
          <p:nvPr/>
        </p:nvSpPr>
        <p:spPr>
          <a:xfrm>
            <a:off x="9011701" y="8140700"/>
            <a:ext cx="6097202" cy="124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 sz="2400" b="0">
                <a:solidFill>
                  <a:srgbClr val="F6F9FF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Get Tittle </a:t>
            </a:r>
            <a:r>
              <a:rPr dirty="0">
                <a:solidFill>
                  <a:srgbClr val="9AA2AC"/>
                </a:solidFill>
                <a:latin typeface="Roboto regular" pitchFamily="2" charset="0"/>
                <a:ea typeface="Roboto regular" pitchFamily="2" charset="0"/>
                <a:cs typeface="Roboto Condensed Light"/>
                <a:sym typeface="Roboto Condensed Light"/>
              </a:rPr>
              <a:t>02.</a:t>
            </a:r>
          </a:p>
          <a:p>
            <a:pPr>
              <a:lnSpc>
                <a:spcPct val="150000"/>
              </a:lnSpc>
              <a:defRPr sz="1600" b="0">
                <a:solidFill>
                  <a:srgbClr val="F6F9FF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client </a:t>
            </a:r>
          </a:p>
          <a:p>
            <a:pPr>
              <a:lnSpc>
                <a:spcPct val="150000"/>
              </a:lnSpc>
              <a:defRPr sz="1600" b="0">
                <a:solidFill>
                  <a:srgbClr val="F6F9FF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users rather than technically.</a:t>
            </a:r>
          </a:p>
        </p:txBody>
      </p:sp>
    </p:spTree>
  </p:cSld>
  <p:clrMapOvr>
    <a:masterClrMapping/>
  </p:clrMapOvr>
  <p:transition spd="slow">
    <p:cover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24</a:t>
            </a:fld>
            <a:endParaRPr/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82D2C4FA-903D-41E3-ABAF-9E892FC637BC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9" r="5019"/>
          <a:stretch>
            <a:fillRect/>
          </a:stretch>
        </p:blipFill>
        <p:spPr/>
      </p:pic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ED316DD1-1279-4E04-9510-CE2339637AB2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31" r="5131"/>
          <a:stretch>
            <a:fillRect/>
          </a:stretch>
        </p:blipFill>
        <p:spPr/>
      </p:pic>
      <p:sp>
        <p:nvSpPr>
          <p:cNvPr id="645" name="Special Product…"/>
          <p:cNvSpPr txBox="1"/>
          <p:nvPr/>
        </p:nvSpPr>
        <p:spPr>
          <a:xfrm>
            <a:off x="2153576" y="7675033"/>
            <a:ext cx="7609856" cy="1846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Special Product</a:t>
            </a:r>
          </a:p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Two Images</a:t>
            </a:r>
          </a:p>
        </p:txBody>
      </p:sp>
      <p:sp>
        <p:nvSpPr>
          <p:cNvPr id="646" name="Specail Tittle Here…"/>
          <p:cNvSpPr txBox="1"/>
          <p:nvPr/>
        </p:nvSpPr>
        <p:spPr>
          <a:xfrm>
            <a:off x="17230422" y="4139869"/>
            <a:ext cx="6772672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 err="1">
                <a:latin typeface="Roboto regular" pitchFamily="2" charset="0"/>
                <a:ea typeface="Roboto regular" pitchFamily="2" charset="0"/>
              </a:rPr>
              <a:t>Specail</a:t>
            </a:r>
            <a:r>
              <a:rPr dirty="0">
                <a:latin typeface="Roboto regular" pitchFamily="2" charset="0"/>
                <a:ea typeface="Roboto regular" pitchFamily="2" charset="0"/>
              </a:rPr>
              <a:t> Tittle Here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directed users rather than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technically sound bandwidth. Efficiently impact frontend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initiatives via efficient users.</a:t>
            </a:r>
          </a:p>
        </p:txBody>
      </p:sp>
      <p:sp>
        <p:nvSpPr>
          <p:cNvPr id="647" name="Specail Tittle Here…"/>
          <p:cNvSpPr txBox="1"/>
          <p:nvPr/>
        </p:nvSpPr>
        <p:spPr>
          <a:xfrm>
            <a:off x="8263765" y="7950200"/>
            <a:ext cx="6754420" cy="162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 err="1">
                <a:latin typeface="Roboto regular" pitchFamily="2" charset="0"/>
                <a:ea typeface="Roboto regular" pitchFamily="2" charset="0"/>
              </a:rPr>
              <a:t>Specail</a:t>
            </a:r>
            <a:r>
              <a:rPr dirty="0">
                <a:latin typeface="Roboto regular" pitchFamily="2" charset="0"/>
                <a:ea typeface="Roboto regular" pitchFamily="2" charset="0"/>
              </a:rPr>
              <a:t> Tittle Here </a:t>
            </a:r>
          </a:p>
          <a:p>
            <a:pPr algn="r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directed users rather than </a:t>
            </a:r>
          </a:p>
          <a:p>
            <a:pPr algn="r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technically sound bandwidth. Efficiently impact frontend </a:t>
            </a:r>
          </a:p>
          <a:p>
            <a:pPr algn="r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initiatives via efficient users.</a:t>
            </a:r>
          </a:p>
        </p:txBody>
      </p:sp>
      <p:sp>
        <p:nvSpPr>
          <p:cNvPr id="648" name="Line"/>
          <p:cNvSpPr/>
          <p:nvPr/>
        </p:nvSpPr>
        <p:spPr>
          <a:xfrm>
            <a:off x="15808921" y="4959020"/>
            <a:ext cx="591286" cy="0"/>
          </a:xfrm>
          <a:prstGeom prst="line">
            <a:avLst/>
          </a:prstGeom>
          <a:ln w="12700">
            <a:solidFill>
              <a:srgbClr val="677180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49" name="Line"/>
          <p:cNvSpPr/>
          <p:nvPr/>
        </p:nvSpPr>
        <p:spPr>
          <a:xfrm>
            <a:off x="15808920" y="8756650"/>
            <a:ext cx="620783" cy="0"/>
          </a:xfrm>
          <a:prstGeom prst="line">
            <a:avLst/>
          </a:prstGeom>
          <a:ln w="12700">
            <a:solidFill>
              <a:srgbClr val="677180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25</a:t>
            </a:fld>
            <a:endParaRPr/>
          </a:p>
        </p:txBody>
      </p:sp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57D86602-E8C9-4146-AE6E-364A1F40CC2C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88" r="17088"/>
          <a:stretch>
            <a:fillRect/>
          </a:stretch>
        </p:blipFill>
        <p:spPr/>
      </p:pic>
      <p:pic>
        <p:nvPicPr>
          <p:cNvPr id="23" name="Picture Placeholder 22">
            <a:extLst>
              <a:ext uri="{FF2B5EF4-FFF2-40B4-BE49-F238E27FC236}">
                <a16:creationId xmlns:a16="http://schemas.microsoft.com/office/drawing/2014/main" id="{EE51286C-FF5D-4DD7-8475-32ADEEF769A5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88" r="17088"/>
          <a:stretch>
            <a:fillRect/>
          </a:stretch>
        </p:blipFill>
        <p:spPr/>
      </p:pic>
      <p:pic>
        <p:nvPicPr>
          <p:cNvPr id="25" name="Picture Placeholder 24">
            <a:extLst>
              <a:ext uri="{FF2B5EF4-FFF2-40B4-BE49-F238E27FC236}">
                <a16:creationId xmlns:a16="http://schemas.microsoft.com/office/drawing/2014/main" id="{9BD9BA8B-95E3-4594-B0B3-0CDEA842CFFF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88" r="17088"/>
          <a:stretch>
            <a:fillRect/>
          </a:stretch>
        </p:blipFill>
        <p:spPr/>
      </p:pic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2ED37729-38F2-46A8-845A-0AB7C4CEDD32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88" r="17088"/>
          <a:stretch>
            <a:fillRect/>
          </a:stretch>
        </p:blipFill>
        <p:spPr/>
      </p:pic>
      <p:sp>
        <p:nvSpPr>
          <p:cNvPr id="656" name="Year Marketing…"/>
          <p:cNvSpPr txBox="1"/>
          <p:nvPr/>
        </p:nvSpPr>
        <p:spPr>
          <a:xfrm>
            <a:off x="2153576" y="7675033"/>
            <a:ext cx="7870031" cy="1846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Year Marketing</a:t>
            </a:r>
          </a:p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Featured Projects</a:t>
            </a:r>
          </a:p>
        </p:txBody>
      </p:sp>
    </p:spTree>
  </p:cSld>
  <p:clrMapOvr>
    <a:masterClrMapping/>
  </p:clrMapOvr>
  <p:transition spd="slow">
    <p:push dir="u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26</a:t>
            </a:fld>
            <a:endParaRPr/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7347FE96-7DE8-44B8-A98D-B76797D0C6D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81" r="17081"/>
          <a:stretch>
            <a:fillRect/>
          </a:stretch>
        </p:blipFill>
        <p:spPr/>
      </p:pic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8431A857-0719-4F5C-A830-1739FA00A4AB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81" r="17081"/>
          <a:stretch>
            <a:fillRect/>
          </a:stretch>
        </p:blipFill>
        <p:spPr/>
      </p:pic>
      <p:sp>
        <p:nvSpPr>
          <p:cNvPr id="661" name="The Special Product…"/>
          <p:cNvSpPr txBox="1"/>
          <p:nvPr/>
        </p:nvSpPr>
        <p:spPr>
          <a:xfrm>
            <a:off x="2153575" y="7675033"/>
            <a:ext cx="7870031" cy="1846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The Special Product</a:t>
            </a:r>
          </a:p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Features, Analysis</a:t>
            </a:r>
          </a:p>
        </p:txBody>
      </p:sp>
      <p:sp>
        <p:nvSpPr>
          <p:cNvPr id="662" name="Product Tittle…"/>
          <p:cNvSpPr txBox="1"/>
          <p:nvPr/>
        </p:nvSpPr>
        <p:spPr>
          <a:xfrm>
            <a:off x="17587554" y="3047669"/>
            <a:ext cx="6540501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Product Tittle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directed users rather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than technically sound bandwidth.</a:t>
            </a:r>
          </a:p>
        </p:txBody>
      </p:sp>
      <p:grpSp>
        <p:nvGrpSpPr>
          <p:cNvPr id="669" name="Group"/>
          <p:cNvGrpSpPr/>
          <p:nvPr/>
        </p:nvGrpSpPr>
        <p:grpSpPr>
          <a:xfrm>
            <a:off x="17587554" y="4863791"/>
            <a:ext cx="4443771" cy="390287"/>
            <a:chOff x="0" y="0"/>
            <a:chExt cx="4443770" cy="390286"/>
          </a:xfrm>
        </p:grpSpPr>
        <p:sp>
          <p:nvSpPr>
            <p:cNvPr id="663" name="Shape"/>
            <p:cNvSpPr/>
            <p:nvPr/>
          </p:nvSpPr>
          <p:spPr>
            <a:xfrm>
              <a:off x="3118104" y="0"/>
              <a:ext cx="381001" cy="3723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19" extrusionOk="0">
                  <a:moveTo>
                    <a:pt x="7530" y="4197"/>
                  </a:moveTo>
                  <a:lnTo>
                    <a:pt x="6680" y="3701"/>
                  </a:lnTo>
                  <a:lnTo>
                    <a:pt x="6189" y="4560"/>
                  </a:lnTo>
                  <a:lnTo>
                    <a:pt x="7040" y="5056"/>
                  </a:lnTo>
                  <a:cubicBezTo>
                    <a:pt x="7040" y="5056"/>
                    <a:pt x="7530" y="4197"/>
                    <a:pt x="7530" y="4197"/>
                  </a:cubicBezTo>
                  <a:close/>
                  <a:moveTo>
                    <a:pt x="8512" y="2479"/>
                  </a:moveTo>
                  <a:lnTo>
                    <a:pt x="7662" y="1984"/>
                  </a:lnTo>
                  <a:lnTo>
                    <a:pt x="7171" y="2843"/>
                  </a:lnTo>
                  <a:lnTo>
                    <a:pt x="8021" y="3339"/>
                  </a:lnTo>
                  <a:cubicBezTo>
                    <a:pt x="8021" y="3339"/>
                    <a:pt x="8512" y="2479"/>
                    <a:pt x="8512" y="2479"/>
                  </a:cubicBezTo>
                  <a:close/>
                  <a:moveTo>
                    <a:pt x="20618" y="8428"/>
                  </a:moveTo>
                  <a:lnTo>
                    <a:pt x="982" y="8428"/>
                  </a:lnTo>
                  <a:lnTo>
                    <a:pt x="982" y="6445"/>
                  </a:lnTo>
                  <a:lnTo>
                    <a:pt x="20618" y="6445"/>
                  </a:lnTo>
                  <a:cubicBezTo>
                    <a:pt x="20618" y="6445"/>
                    <a:pt x="20618" y="8428"/>
                    <a:pt x="20618" y="8428"/>
                  </a:cubicBezTo>
                  <a:close/>
                  <a:moveTo>
                    <a:pt x="18655" y="20327"/>
                  </a:moveTo>
                  <a:lnTo>
                    <a:pt x="2945" y="20327"/>
                  </a:lnTo>
                  <a:lnTo>
                    <a:pt x="2945" y="9420"/>
                  </a:lnTo>
                  <a:lnTo>
                    <a:pt x="18655" y="9420"/>
                  </a:lnTo>
                  <a:cubicBezTo>
                    <a:pt x="18655" y="9420"/>
                    <a:pt x="18655" y="20327"/>
                    <a:pt x="18655" y="20327"/>
                  </a:cubicBezTo>
                  <a:close/>
                  <a:moveTo>
                    <a:pt x="6811" y="1488"/>
                  </a:moveTo>
                  <a:cubicBezTo>
                    <a:pt x="7083" y="1014"/>
                    <a:pt x="7683" y="851"/>
                    <a:pt x="8153" y="1125"/>
                  </a:cubicBezTo>
                  <a:lnTo>
                    <a:pt x="9854" y="2117"/>
                  </a:lnTo>
                  <a:lnTo>
                    <a:pt x="7946" y="5454"/>
                  </a:lnTo>
                  <a:lnTo>
                    <a:pt x="5759" y="5454"/>
                  </a:lnTo>
                  <a:lnTo>
                    <a:pt x="5698" y="5419"/>
                  </a:lnTo>
                  <a:lnTo>
                    <a:pt x="5678" y="5454"/>
                  </a:lnTo>
                  <a:lnTo>
                    <a:pt x="4545" y="5454"/>
                  </a:lnTo>
                  <a:cubicBezTo>
                    <a:pt x="4545" y="5454"/>
                    <a:pt x="6811" y="1488"/>
                    <a:pt x="6811" y="1488"/>
                  </a:cubicBezTo>
                  <a:close/>
                  <a:moveTo>
                    <a:pt x="15577" y="5454"/>
                  </a:moveTo>
                  <a:lnTo>
                    <a:pt x="9079" y="5454"/>
                  </a:lnTo>
                  <a:lnTo>
                    <a:pt x="10704" y="2612"/>
                  </a:lnTo>
                  <a:cubicBezTo>
                    <a:pt x="10704" y="2612"/>
                    <a:pt x="15577" y="5454"/>
                    <a:pt x="15577" y="5454"/>
                  </a:cubicBezTo>
                  <a:close/>
                  <a:moveTo>
                    <a:pt x="15930" y="2759"/>
                  </a:moveTo>
                  <a:cubicBezTo>
                    <a:pt x="16454" y="2617"/>
                    <a:pt x="16991" y="2931"/>
                    <a:pt x="17132" y="3460"/>
                  </a:cubicBezTo>
                  <a:lnTo>
                    <a:pt x="17661" y="5454"/>
                  </a:lnTo>
                  <a:lnTo>
                    <a:pt x="17540" y="5454"/>
                  </a:lnTo>
                  <a:lnTo>
                    <a:pt x="16279" y="4718"/>
                  </a:lnTo>
                  <a:lnTo>
                    <a:pt x="16438" y="4674"/>
                  </a:lnTo>
                  <a:lnTo>
                    <a:pt x="16184" y="3716"/>
                  </a:lnTo>
                  <a:lnTo>
                    <a:pt x="15236" y="3973"/>
                  </a:lnTo>
                  <a:lnTo>
                    <a:pt x="15279" y="4135"/>
                  </a:lnTo>
                  <a:lnTo>
                    <a:pt x="14076" y="3434"/>
                  </a:lnTo>
                  <a:lnTo>
                    <a:pt x="14033" y="3272"/>
                  </a:lnTo>
                  <a:cubicBezTo>
                    <a:pt x="14033" y="3272"/>
                    <a:pt x="15930" y="2759"/>
                    <a:pt x="15930" y="2759"/>
                  </a:cubicBezTo>
                  <a:close/>
                  <a:moveTo>
                    <a:pt x="20618" y="5454"/>
                  </a:moveTo>
                  <a:lnTo>
                    <a:pt x="18678" y="5454"/>
                  </a:lnTo>
                  <a:lnTo>
                    <a:pt x="18081" y="3203"/>
                  </a:lnTo>
                  <a:cubicBezTo>
                    <a:pt x="17800" y="2145"/>
                    <a:pt x="16724" y="1518"/>
                    <a:pt x="15676" y="1801"/>
                  </a:cubicBezTo>
                  <a:lnTo>
                    <a:pt x="12671" y="2615"/>
                  </a:lnTo>
                  <a:lnTo>
                    <a:pt x="8644" y="266"/>
                  </a:lnTo>
                  <a:cubicBezTo>
                    <a:pt x="7704" y="-281"/>
                    <a:pt x="6504" y="44"/>
                    <a:pt x="5961" y="992"/>
                  </a:cubicBezTo>
                  <a:lnTo>
                    <a:pt x="3410" y="5454"/>
                  </a:lnTo>
                  <a:lnTo>
                    <a:pt x="982" y="5454"/>
                  </a:lnTo>
                  <a:cubicBezTo>
                    <a:pt x="440" y="5454"/>
                    <a:pt x="0" y="5898"/>
                    <a:pt x="0" y="6445"/>
                  </a:cubicBezTo>
                  <a:lnTo>
                    <a:pt x="0" y="8428"/>
                  </a:lnTo>
                  <a:cubicBezTo>
                    <a:pt x="0" y="8977"/>
                    <a:pt x="440" y="9420"/>
                    <a:pt x="982" y="9420"/>
                  </a:cubicBezTo>
                  <a:lnTo>
                    <a:pt x="1964" y="9420"/>
                  </a:lnTo>
                  <a:lnTo>
                    <a:pt x="1964" y="20327"/>
                  </a:lnTo>
                  <a:cubicBezTo>
                    <a:pt x="1964" y="20875"/>
                    <a:pt x="2403" y="21319"/>
                    <a:pt x="2945" y="21319"/>
                  </a:cubicBezTo>
                  <a:lnTo>
                    <a:pt x="18655" y="21319"/>
                  </a:lnTo>
                  <a:cubicBezTo>
                    <a:pt x="19197" y="21319"/>
                    <a:pt x="19636" y="20875"/>
                    <a:pt x="19636" y="20327"/>
                  </a:cubicBezTo>
                  <a:lnTo>
                    <a:pt x="19636" y="9420"/>
                  </a:lnTo>
                  <a:lnTo>
                    <a:pt x="20618" y="9420"/>
                  </a:lnTo>
                  <a:cubicBezTo>
                    <a:pt x="21160" y="9420"/>
                    <a:pt x="21600" y="8977"/>
                    <a:pt x="21600" y="8428"/>
                  </a:cubicBezTo>
                  <a:lnTo>
                    <a:pt x="21600" y="6445"/>
                  </a:lnTo>
                  <a:cubicBezTo>
                    <a:pt x="21600" y="5898"/>
                    <a:pt x="21160" y="5454"/>
                    <a:pt x="20618" y="5454"/>
                  </a:cubicBezTo>
                  <a:moveTo>
                    <a:pt x="7855" y="12395"/>
                  </a:moveTo>
                  <a:lnTo>
                    <a:pt x="13745" y="12395"/>
                  </a:lnTo>
                  <a:lnTo>
                    <a:pt x="13745" y="13386"/>
                  </a:lnTo>
                  <a:lnTo>
                    <a:pt x="7855" y="13386"/>
                  </a:lnTo>
                  <a:cubicBezTo>
                    <a:pt x="7855" y="13386"/>
                    <a:pt x="7855" y="12395"/>
                    <a:pt x="7855" y="12395"/>
                  </a:cubicBezTo>
                  <a:close/>
                  <a:moveTo>
                    <a:pt x="7855" y="14378"/>
                  </a:moveTo>
                  <a:lnTo>
                    <a:pt x="13745" y="14378"/>
                  </a:lnTo>
                  <a:cubicBezTo>
                    <a:pt x="14288" y="14378"/>
                    <a:pt x="14727" y="13934"/>
                    <a:pt x="14727" y="13386"/>
                  </a:cubicBezTo>
                  <a:lnTo>
                    <a:pt x="14727" y="12395"/>
                  </a:lnTo>
                  <a:cubicBezTo>
                    <a:pt x="14727" y="11847"/>
                    <a:pt x="14288" y="11403"/>
                    <a:pt x="13745" y="11403"/>
                  </a:cubicBezTo>
                  <a:lnTo>
                    <a:pt x="7855" y="11403"/>
                  </a:lnTo>
                  <a:cubicBezTo>
                    <a:pt x="7312" y="11403"/>
                    <a:pt x="6873" y="11847"/>
                    <a:pt x="6873" y="12395"/>
                  </a:cubicBezTo>
                  <a:lnTo>
                    <a:pt x="6873" y="13386"/>
                  </a:lnTo>
                  <a:cubicBezTo>
                    <a:pt x="6873" y="13934"/>
                    <a:pt x="7312" y="14378"/>
                    <a:pt x="7855" y="14378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664" name="Shape"/>
            <p:cNvSpPr/>
            <p:nvPr/>
          </p:nvSpPr>
          <p:spPr>
            <a:xfrm>
              <a:off x="1559052" y="30312"/>
              <a:ext cx="381001" cy="3117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6000"/>
                  </a:moveTo>
                  <a:lnTo>
                    <a:pt x="982" y="6000"/>
                  </a:lnTo>
                  <a:lnTo>
                    <a:pt x="982" y="2399"/>
                  </a:lnTo>
                  <a:cubicBezTo>
                    <a:pt x="982" y="1737"/>
                    <a:pt x="1422" y="1200"/>
                    <a:pt x="1964" y="1200"/>
                  </a:cubicBezTo>
                  <a:lnTo>
                    <a:pt x="6873" y="1200"/>
                  </a:lnTo>
                  <a:cubicBezTo>
                    <a:pt x="8345" y="1200"/>
                    <a:pt x="8345" y="3600"/>
                    <a:pt x="10800" y="3600"/>
                  </a:cubicBezTo>
                  <a:lnTo>
                    <a:pt x="19636" y="3600"/>
                  </a:lnTo>
                  <a:cubicBezTo>
                    <a:pt x="20178" y="3600"/>
                    <a:pt x="20618" y="4137"/>
                    <a:pt x="20618" y="4800"/>
                  </a:cubicBezTo>
                  <a:cubicBezTo>
                    <a:pt x="20618" y="4800"/>
                    <a:pt x="20618" y="6000"/>
                    <a:pt x="20618" y="6000"/>
                  </a:cubicBezTo>
                  <a:close/>
                  <a:moveTo>
                    <a:pt x="20618" y="19200"/>
                  </a:moveTo>
                  <a:cubicBezTo>
                    <a:pt x="20618" y="19863"/>
                    <a:pt x="20178" y="20400"/>
                    <a:pt x="19636" y="20400"/>
                  </a:cubicBezTo>
                  <a:lnTo>
                    <a:pt x="1964" y="20400"/>
                  </a:lnTo>
                  <a:cubicBezTo>
                    <a:pt x="1422" y="20400"/>
                    <a:pt x="982" y="19863"/>
                    <a:pt x="982" y="19200"/>
                  </a:cubicBezTo>
                  <a:lnTo>
                    <a:pt x="982" y="7200"/>
                  </a:lnTo>
                  <a:lnTo>
                    <a:pt x="20618" y="7200"/>
                  </a:lnTo>
                  <a:cubicBezTo>
                    <a:pt x="20618" y="7200"/>
                    <a:pt x="20618" y="19200"/>
                    <a:pt x="20618" y="19200"/>
                  </a:cubicBezTo>
                  <a:close/>
                  <a:moveTo>
                    <a:pt x="19636" y="2399"/>
                  </a:moveTo>
                  <a:lnTo>
                    <a:pt x="10800" y="2399"/>
                  </a:lnTo>
                  <a:cubicBezTo>
                    <a:pt x="8836" y="2399"/>
                    <a:pt x="8836" y="0"/>
                    <a:pt x="6873" y="0"/>
                  </a:cubicBezTo>
                  <a:lnTo>
                    <a:pt x="1964" y="0"/>
                  </a:lnTo>
                  <a:cubicBezTo>
                    <a:pt x="879" y="0"/>
                    <a:pt x="0" y="1074"/>
                    <a:pt x="0" y="2399"/>
                  </a:cubicBezTo>
                  <a:lnTo>
                    <a:pt x="0" y="19200"/>
                  </a:lnTo>
                  <a:cubicBezTo>
                    <a:pt x="0" y="20526"/>
                    <a:pt x="879" y="21600"/>
                    <a:pt x="1964" y="21600"/>
                  </a:cubicBezTo>
                  <a:lnTo>
                    <a:pt x="19636" y="21600"/>
                  </a:lnTo>
                  <a:cubicBezTo>
                    <a:pt x="20721" y="21600"/>
                    <a:pt x="21600" y="20526"/>
                    <a:pt x="21600" y="19200"/>
                  </a:cubicBezTo>
                  <a:lnTo>
                    <a:pt x="21600" y="4800"/>
                  </a:lnTo>
                  <a:cubicBezTo>
                    <a:pt x="21600" y="3474"/>
                    <a:pt x="20721" y="2399"/>
                    <a:pt x="19636" y="2399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665" name="Shape"/>
            <p:cNvSpPr/>
            <p:nvPr/>
          </p:nvSpPr>
          <p:spPr>
            <a:xfrm>
              <a:off x="0" y="12924"/>
              <a:ext cx="381001" cy="3464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144" extrusionOk="0">
                  <a:moveTo>
                    <a:pt x="20618" y="7406"/>
                  </a:moveTo>
                  <a:lnTo>
                    <a:pt x="13580" y="7406"/>
                  </a:lnTo>
                  <a:cubicBezTo>
                    <a:pt x="13156" y="6803"/>
                    <a:pt x="12718" y="6095"/>
                    <a:pt x="12319" y="5293"/>
                  </a:cubicBezTo>
                  <a:lnTo>
                    <a:pt x="20618" y="5293"/>
                  </a:lnTo>
                  <a:cubicBezTo>
                    <a:pt x="20618" y="5293"/>
                    <a:pt x="20618" y="7406"/>
                    <a:pt x="20618" y="7406"/>
                  </a:cubicBezTo>
                  <a:close/>
                  <a:moveTo>
                    <a:pt x="19636" y="13747"/>
                  </a:moveTo>
                  <a:lnTo>
                    <a:pt x="11291" y="13747"/>
                  </a:lnTo>
                  <a:lnTo>
                    <a:pt x="11291" y="8463"/>
                  </a:lnTo>
                  <a:lnTo>
                    <a:pt x="13090" y="8463"/>
                  </a:lnTo>
                  <a:cubicBezTo>
                    <a:pt x="14022" y="9712"/>
                    <a:pt x="14815" y="10437"/>
                    <a:pt x="14882" y="10497"/>
                  </a:cubicBezTo>
                  <a:cubicBezTo>
                    <a:pt x="15009" y="10610"/>
                    <a:pt x="15174" y="10644"/>
                    <a:pt x="15323" y="10601"/>
                  </a:cubicBezTo>
                  <a:cubicBezTo>
                    <a:pt x="15418" y="10574"/>
                    <a:pt x="15505" y="10516"/>
                    <a:pt x="15573" y="10429"/>
                  </a:cubicBezTo>
                  <a:cubicBezTo>
                    <a:pt x="15746" y="10205"/>
                    <a:pt x="15718" y="9871"/>
                    <a:pt x="15510" y="9684"/>
                  </a:cubicBezTo>
                  <a:cubicBezTo>
                    <a:pt x="15498" y="9674"/>
                    <a:pt x="15023" y="9238"/>
                    <a:pt x="14383" y="8463"/>
                  </a:cubicBezTo>
                  <a:lnTo>
                    <a:pt x="19636" y="8463"/>
                  </a:lnTo>
                  <a:cubicBezTo>
                    <a:pt x="19636" y="8463"/>
                    <a:pt x="19636" y="13747"/>
                    <a:pt x="19636" y="13747"/>
                  </a:cubicBezTo>
                  <a:close/>
                  <a:moveTo>
                    <a:pt x="19636" y="20087"/>
                  </a:moveTo>
                  <a:lnTo>
                    <a:pt x="11291" y="20087"/>
                  </a:lnTo>
                  <a:lnTo>
                    <a:pt x="11291" y="14803"/>
                  </a:lnTo>
                  <a:lnTo>
                    <a:pt x="19636" y="14803"/>
                  </a:lnTo>
                  <a:cubicBezTo>
                    <a:pt x="19636" y="14803"/>
                    <a:pt x="19636" y="20087"/>
                    <a:pt x="19636" y="20087"/>
                  </a:cubicBezTo>
                  <a:close/>
                  <a:moveTo>
                    <a:pt x="11291" y="5461"/>
                  </a:moveTo>
                  <a:cubicBezTo>
                    <a:pt x="11626" y="6178"/>
                    <a:pt x="11991" y="6828"/>
                    <a:pt x="12360" y="7406"/>
                  </a:cubicBezTo>
                  <a:lnTo>
                    <a:pt x="11291" y="7406"/>
                  </a:lnTo>
                  <a:cubicBezTo>
                    <a:pt x="11291" y="7406"/>
                    <a:pt x="11291" y="5461"/>
                    <a:pt x="11291" y="5461"/>
                  </a:cubicBezTo>
                  <a:close/>
                  <a:moveTo>
                    <a:pt x="12871" y="1481"/>
                  </a:moveTo>
                  <a:cubicBezTo>
                    <a:pt x="14045" y="751"/>
                    <a:pt x="15436" y="979"/>
                    <a:pt x="15979" y="1990"/>
                  </a:cubicBezTo>
                  <a:cubicBezTo>
                    <a:pt x="16343" y="2668"/>
                    <a:pt x="16223" y="3523"/>
                    <a:pt x="15755" y="4236"/>
                  </a:cubicBezTo>
                  <a:lnTo>
                    <a:pt x="11845" y="4236"/>
                  </a:lnTo>
                  <a:cubicBezTo>
                    <a:pt x="11740" y="3975"/>
                    <a:pt x="11641" y="3708"/>
                    <a:pt x="11550" y="3432"/>
                  </a:cubicBezTo>
                  <a:cubicBezTo>
                    <a:pt x="11653" y="2691"/>
                    <a:pt x="12120" y="1947"/>
                    <a:pt x="12871" y="1481"/>
                  </a:cubicBezTo>
                  <a:moveTo>
                    <a:pt x="10309" y="7406"/>
                  </a:moveTo>
                  <a:lnTo>
                    <a:pt x="9224" y="7406"/>
                  </a:lnTo>
                  <a:cubicBezTo>
                    <a:pt x="9600" y="6819"/>
                    <a:pt x="9970" y="6158"/>
                    <a:pt x="10309" y="5429"/>
                  </a:cubicBezTo>
                  <a:cubicBezTo>
                    <a:pt x="10309" y="5429"/>
                    <a:pt x="10309" y="7406"/>
                    <a:pt x="10309" y="7406"/>
                  </a:cubicBezTo>
                  <a:close/>
                  <a:moveTo>
                    <a:pt x="10309" y="13747"/>
                  </a:moveTo>
                  <a:lnTo>
                    <a:pt x="1964" y="13747"/>
                  </a:lnTo>
                  <a:lnTo>
                    <a:pt x="1964" y="8463"/>
                  </a:lnTo>
                  <a:lnTo>
                    <a:pt x="7202" y="8463"/>
                  </a:lnTo>
                  <a:cubicBezTo>
                    <a:pt x="6563" y="9238"/>
                    <a:pt x="6087" y="9674"/>
                    <a:pt x="6075" y="9684"/>
                  </a:cubicBezTo>
                  <a:cubicBezTo>
                    <a:pt x="5867" y="9871"/>
                    <a:pt x="5839" y="10205"/>
                    <a:pt x="6012" y="10429"/>
                  </a:cubicBezTo>
                  <a:cubicBezTo>
                    <a:pt x="6080" y="10516"/>
                    <a:pt x="6167" y="10574"/>
                    <a:pt x="6261" y="10601"/>
                  </a:cubicBezTo>
                  <a:cubicBezTo>
                    <a:pt x="6411" y="10644"/>
                    <a:pt x="6575" y="10610"/>
                    <a:pt x="6703" y="10497"/>
                  </a:cubicBezTo>
                  <a:cubicBezTo>
                    <a:pt x="6770" y="10437"/>
                    <a:pt x="7563" y="9712"/>
                    <a:pt x="8495" y="8463"/>
                  </a:cubicBezTo>
                  <a:lnTo>
                    <a:pt x="10309" y="8463"/>
                  </a:lnTo>
                  <a:cubicBezTo>
                    <a:pt x="10309" y="8463"/>
                    <a:pt x="10309" y="13747"/>
                    <a:pt x="10309" y="13747"/>
                  </a:cubicBezTo>
                  <a:close/>
                  <a:moveTo>
                    <a:pt x="10309" y="20087"/>
                  </a:moveTo>
                  <a:lnTo>
                    <a:pt x="1964" y="20087"/>
                  </a:lnTo>
                  <a:lnTo>
                    <a:pt x="1964" y="14803"/>
                  </a:lnTo>
                  <a:lnTo>
                    <a:pt x="10309" y="14803"/>
                  </a:lnTo>
                  <a:cubicBezTo>
                    <a:pt x="10309" y="14803"/>
                    <a:pt x="10309" y="20087"/>
                    <a:pt x="10309" y="20087"/>
                  </a:cubicBezTo>
                  <a:close/>
                  <a:moveTo>
                    <a:pt x="982" y="7406"/>
                  </a:moveTo>
                  <a:lnTo>
                    <a:pt x="982" y="5293"/>
                  </a:lnTo>
                  <a:lnTo>
                    <a:pt x="9266" y="5293"/>
                  </a:lnTo>
                  <a:cubicBezTo>
                    <a:pt x="8867" y="6095"/>
                    <a:pt x="8429" y="6803"/>
                    <a:pt x="8005" y="7406"/>
                  </a:cubicBezTo>
                  <a:cubicBezTo>
                    <a:pt x="8005" y="7406"/>
                    <a:pt x="982" y="7406"/>
                    <a:pt x="982" y="7406"/>
                  </a:cubicBezTo>
                  <a:close/>
                  <a:moveTo>
                    <a:pt x="5606" y="1990"/>
                  </a:moveTo>
                  <a:cubicBezTo>
                    <a:pt x="6148" y="980"/>
                    <a:pt x="7540" y="751"/>
                    <a:pt x="8714" y="1481"/>
                  </a:cubicBezTo>
                  <a:cubicBezTo>
                    <a:pt x="9465" y="1948"/>
                    <a:pt x="9931" y="2692"/>
                    <a:pt x="10035" y="3433"/>
                  </a:cubicBezTo>
                  <a:cubicBezTo>
                    <a:pt x="9944" y="3708"/>
                    <a:pt x="9845" y="3975"/>
                    <a:pt x="9740" y="4236"/>
                  </a:cubicBezTo>
                  <a:lnTo>
                    <a:pt x="5830" y="4236"/>
                  </a:lnTo>
                  <a:cubicBezTo>
                    <a:pt x="5362" y="3523"/>
                    <a:pt x="5242" y="2668"/>
                    <a:pt x="5606" y="1990"/>
                  </a:cubicBezTo>
                  <a:moveTo>
                    <a:pt x="20618" y="4236"/>
                  </a:moveTo>
                  <a:lnTo>
                    <a:pt x="16874" y="4236"/>
                  </a:lnTo>
                  <a:cubicBezTo>
                    <a:pt x="17259" y="3325"/>
                    <a:pt x="17284" y="2310"/>
                    <a:pt x="16829" y="1461"/>
                  </a:cubicBezTo>
                  <a:cubicBezTo>
                    <a:pt x="16015" y="-54"/>
                    <a:pt x="14024" y="-456"/>
                    <a:pt x="12380" y="565"/>
                  </a:cubicBezTo>
                  <a:cubicBezTo>
                    <a:pt x="11747" y="959"/>
                    <a:pt x="11277" y="1511"/>
                    <a:pt x="10965" y="2122"/>
                  </a:cubicBezTo>
                  <a:cubicBezTo>
                    <a:pt x="10949" y="2115"/>
                    <a:pt x="10937" y="2103"/>
                    <a:pt x="10920" y="2098"/>
                  </a:cubicBezTo>
                  <a:cubicBezTo>
                    <a:pt x="10909" y="2095"/>
                    <a:pt x="10899" y="2097"/>
                    <a:pt x="10888" y="2095"/>
                  </a:cubicBezTo>
                  <a:cubicBezTo>
                    <a:pt x="10861" y="2089"/>
                    <a:pt x="10834" y="2089"/>
                    <a:pt x="10806" y="2088"/>
                  </a:cubicBezTo>
                  <a:cubicBezTo>
                    <a:pt x="10782" y="2089"/>
                    <a:pt x="10759" y="2089"/>
                    <a:pt x="10735" y="2093"/>
                  </a:cubicBezTo>
                  <a:cubicBezTo>
                    <a:pt x="10712" y="2096"/>
                    <a:pt x="10689" y="2090"/>
                    <a:pt x="10665" y="2098"/>
                  </a:cubicBezTo>
                  <a:cubicBezTo>
                    <a:pt x="10648" y="2103"/>
                    <a:pt x="10636" y="2115"/>
                    <a:pt x="10620" y="2122"/>
                  </a:cubicBezTo>
                  <a:cubicBezTo>
                    <a:pt x="10307" y="1511"/>
                    <a:pt x="9837" y="959"/>
                    <a:pt x="9205" y="566"/>
                  </a:cubicBezTo>
                  <a:cubicBezTo>
                    <a:pt x="7561" y="-456"/>
                    <a:pt x="5569" y="-54"/>
                    <a:pt x="4755" y="1461"/>
                  </a:cubicBezTo>
                  <a:cubicBezTo>
                    <a:pt x="4301" y="2310"/>
                    <a:pt x="4325" y="3325"/>
                    <a:pt x="4711" y="4236"/>
                  </a:cubicBezTo>
                  <a:lnTo>
                    <a:pt x="982" y="4236"/>
                  </a:lnTo>
                  <a:cubicBezTo>
                    <a:pt x="440" y="4236"/>
                    <a:pt x="0" y="4709"/>
                    <a:pt x="0" y="5293"/>
                  </a:cubicBezTo>
                  <a:lnTo>
                    <a:pt x="0" y="7406"/>
                  </a:lnTo>
                  <a:cubicBezTo>
                    <a:pt x="0" y="7990"/>
                    <a:pt x="440" y="8463"/>
                    <a:pt x="982" y="8463"/>
                  </a:cubicBezTo>
                  <a:lnTo>
                    <a:pt x="982" y="20087"/>
                  </a:lnTo>
                  <a:cubicBezTo>
                    <a:pt x="982" y="20671"/>
                    <a:pt x="1422" y="21144"/>
                    <a:pt x="1964" y="21144"/>
                  </a:cubicBezTo>
                  <a:lnTo>
                    <a:pt x="19636" y="21144"/>
                  </a:lnTo>
                  <a:cubicBezTo>
                    <a:pt x="20178" y="21144"/>
                    <a:pt x="20618" y="20671"/>
                    <a:pt x="20618" y="20087"/>
                  </a:cubicBezTo>
                  <a:lnTo>
                    <a:pt x="20618" y="8463"/>
                  </a:lnTo>
                  <a:cubicBezTo>
                    <a:pt x="21160" y="8463"/>
                    <a:pt x="21600" y="7990"/>
                    <a:pt x="21600" y="7406"/>
                  </a:cubicBezTo>
                  <a:lnTo>
                    <a:pt x="21600" y="5293"/>
                  </a:lnTo>
                  <a:cubicBezTo>
                    <a:pt x="21600" y="4709"/>
                    <a:pt x="21160" y="4236"/>
                    <a:pt x="20618" y="4236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666" name="15,500"/>
            <p:cNvSpPr txBox="1"/>
            <p:nvPr/>
          </p:nvSpPr>
          <p:spPr>
            <a:xfrm>
              <a:off x="544675" y="59171"/>
              <a:ext cx="1173677" cy="3311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>
                <a:lnSpc>
                  <a:spcPct val="150000"/>
                </a:lnSpc>
                <a:defRPr sz="1600" b="0">
                  <a:solidFill>
                    <a:srgbClr val="677180"/>
                  </a:solidFill>
                  <a:latin typeface="Aileron Light"/>
                  <a:ea typeface="Aileron Light"/>
                  <a:cs typeface="Aileron Light"/>
                  <a:sym typeface="Aileron Light"/>
                </a:defRPr>
              </a:lvl1pPr>
            </a:lstStyle>
            <a:p>
              <a:r>
                <a:rPr dirty="0"/>
                <a:t>15,500</a:t>
              </a:r>
            </a:p>
          </p:txBody>
        </p:sp>
        <p:sp>
          <p:nvSpPr>
            <p:cNvPr id="667" name="95%"/>
            <p:cNvSpPr txBox="1"/>
            <p:nvPr/>
          </p:nvSpPr>
          <p:spPr>
            <a:xfrm>
              <a:off x="2103727" y="59171"/>
              <a:ext cx="673167" cy="3311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>
                <a:lnSpc>
                  <a:spcPct val="150000"/>
                </a:lnSpc>
                <a:defRPr sz="1600" b="0">
                  <a:solidFill>
                    <a:srgbClr val="677180"/>
                  </a:solidFill>
                  <a:latin typeface="Aileron Light"/>
                  <a:ea typeface="Aileron Light"/>
                  <a:cs typeface="Aileron Light"/>
                  <a:sym typeface="Aileron Light"/>
                </a:defRPr>
              </a:lvl1pPr>
            </a:lstStyle>
            <a:p>
              <a:r>
                <a:rPr dirty="0"/>
                <a:t>95%</a:t>
              </a:r>
            </a:p>
          </p:txBody>
        </p:sp>
        <p:sp>
          <p:nvSpPr>
            <p:cNvPr id="668" name="65m"/>
            <p:cNvSpPr txBox="1"/>
            <p:nvPr/>
          </p:nvSpPr>
          <p:spPr>
            <a:xfrm>
              <a:off x="3662781" y="59171"/>
              <a:ext cx="780989" cy="3311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>
                <a:lnSpc>
                  <a:spcPct val="150000"/>
                </a:lnSpc>
                <a:defRPr sz="1600" b="0">
                  <a:solidFill>
                    <a:srgbClr val="677180"/>
                  </a:solidFill>
                  <a:latin typeface="Aileron Light"/>
                  <a:ea typeface="Aileron Light"/>
                  <a:cs typeface="Aileron Light"/>
                  <a:sym typeface="Aileron Light"/>
                </a:defRPr>
              </a:lvl1pPr>
            </a:lstStyle>
            <a:p>
              <a:r>
                <a:rPr dirty="0"/>
                <a:t>65m</a:t>
              </a:r>
            </a:p>
          </p:txBody>
        </p:sp>
      </p:grpSp>
      <p:sp>
        <p:nvSpPr>
          <p:cNvPr id="670" name="Product Tittle…"/>
          <p:cNvSpPr txBox="1"/>
          <p:nvPr/>
        </p:nvSpPr>
        <p:spPr>
          <a:xfrm>
            <a:off x="8957642" y="8479204"/>
            <a:ext cx="6540501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Product Tittle </a:t>
            </a:r>
          </a:p>
          <a:p>
            <a:pPr algn="r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directed users rather </a:t>
            </a:r>
          </a:p>
          <a:p>
            <a:pPr algn="r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than technically sound bandwidth.</a:t>
            </a:r>
          </a:p>
        </p:txBody>
      </p:sp>
      <p:grpSp>
        <p:nvGrpSpPr>
          <p:cNvPr id="677" name="Group"/>
          <p:cNvGrpSpPr/>
          <p:nvPr/>
        </p:nvGrpSpPr>
        <p:grpSpPr>
          <a:xfrm>
            <a:off x="11424389" y="10295325"/>
            <a:ext cx="4677157" cy="390287"/>
            <a:chOff x="0" y="0"/>
            <a:chExt cx="4677156" cy="390286"/>
          </a:xfrm>
        </p:grpSpPr>
        <p:sp>
          <p:nvSpPr>
            <p:cNvPr id="671" name="Shape"/>
            <p:cNvSpPr/>
            <p:nvPr/>
          </p:nvSpPr>
          <p:spPr>
            <a:xfrm>
              <a:off x="3118104" y="0"/>
              <a:ext cx="381001" cy="3723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19" extrusionOk="0">
                  <a:moveTo>
                    <a:pt x="7530" y="4197"/>
                  </a:moveTo>
                  <a:lnTo>
                    <a:pt x="6680" y="3701"/>
                  </a:lnTo>
                  <a:lnTo>
                    <a:pt x="6189" y="4560"/>
                  </a:lnTo>
                  <a:lnTo>
                    <a:pt x="7040" y="5056"/>
                  </a:lnTo>
                  <a:cubicBezTo>
                    <a:pt x="7040" y="5056"/>
                    <a:pt x="7530" y="4197"/>
                    <a:pt x="7530" y="4197"/>
                  </a:cubicBezTo>
                  <a:close/>
                  <a:moveTo>
                    <a:pt x="8512" y="2479"/>
                  </a:moveTo>
                  <a:lnTo>
                    <a:pt x="7662" y="1984"/>
                  </a:lnTo>
                  <a:lnTo>
                    <a:pt x="7171" y="2843"/>
                  </a:lnTo>
                  <a:lnTo>
                    <a:pt x="8021" y="3339"/>
                  </a:lnTo>
                  <a:cubicBezTo>
                    <a:pt x="8021" y="3339"/>
                    <a:pt x="8512" y="2479"/>
                    <a:pt x="8512" y="2479"/>
                  </a:cubicBezTo>
                  <a:close/>
                  <a:moveTo>
                    <a:pt x="20618" y="8428"/>
                  </a:moveTo>
                  <a:lnTo>
                    <a:pt x="982" y="8428"/>
                  </a:lnTo>
                  <a:lnTo>
                    <a:pt x="982" y="6445"/>
                  </a:lnTo>
                  <a:lnTo>
                    <a:pt x="20618" y="6445"/>
                  </a:lnTo>
                  <a:cubicBezTo>
                    <a:pt x="20618" y="6445"/>
                    <a:pt x="20618" y="8428"/>
                    <a:pt x="20618" y="8428"/>
                  </a:cubicBezTo>
                  <a:close/>
                  <a:moveTo>
                    <a:pt x="18655" y="20327"/>
                  </a:moveTo>
                  <a:lnTo>
                    <a:pt x="2945" y="20327"/>
                  </a:lnTo>
                  <a:lnTo>
                    <a:pt x="2945" y="9420"/>
                  </a:lnTo>
                  <a:lnTo>
                    <a:pt x="18655" y="9420"/>
                  </a:lnTo>
                  <a:cubicBezTo>
                    <a:pt x="18655" y="9420"/>
                    <a:pt x="18655" y="20327"/>
                    <a:pt x="18655" y="20327"/>
                  </a:cubicBezTo>
                  <a:close/>
                  <a:moveTo>
                    <a:pt x="6811" y="1488"/>
                  </a:moveTo>
                  <a:cubicBezTo>
                    <a:pt x="7083" y="1014"/>
                    <a:pt x="7683" y="851"/>
                    <a:pt x="8153" y="1125"/>
                  </a:cubicBezTo>
                  <a:lnTo>
                    <a:pt x="9854" y="2117"/>
                  </a:lnTo>
                  <a:lnTo>
                    <a:pt x="7946" y="5454"/>
                  </a:lnTo>
                  <a:lnTo>
                    <a:pt x="5759" y="5454"/>
                  </a:lnTo>
                  <a:lnTo>
                    <a:pt x="5698" y="5419"/>
                  </a:lnTo>
                  <a:lnTo>
                    <a:pt x="5678" y="5454"/>
                  </a:lnTo>
                  <a:lnTo>
                    <a:pt x="4545" y="5454"/>
                  </a:lnTo>
                  <a:cubicBezTo>
                    <a:pt x="4545" y="5454"/>
                    <a:pt x="6811" y="1488"/>
                    <a:pt x="6811" y="1488"/>
                  </a:cubicBezTo>
                  <a:close/>
                  <a:moveTo>
                    <a:pt x="15577" y="5454"/>
                  </a:moveTo>
                  <a:lnTo>
                    <a:pt x="9079" y="5454"/>
                  </a:lnTo>
                  <a:lnTo>
                    <a:pt x="10704" y="2612"/>
                  </a:lnTo>
                  <a:cubicBezTo>
                    <a:pt x="10704" y="2612"/>
                    <a:pt x="15577" y="5454"/>
                    <a:pt x="15577" y="5454"/>
                  </a:cubicBezTo>
                  <a:close/>
                  <a:moveTo>
                    <a:pt x="15930" y="2759"/>
                  </a:moveTo>
                  <a:cubicBezTo>
                    <a:pt x="16454" y="2617"/>
                    <a:pt x="16991" y="2931"/>
                    <a:pt x="17132" y="3460"/>
                  </a:cubicBezTo>
                  <a:lnTo>
                    <a:pt x="17661" y="5454"/>
                  </a:lnTo>
                  <a:lnTo>
                    <a:pt x="17540" y="5454"/>
                  </a:lnTo>
                  <a:lnTo>
                    <a:pt x="16279" y="4718"/>
                  </a:lnTo>
                  <a:lnTo>
                    <a:pt x="16438" y="4674"/>
                  </a:lnTo>
                  <a:lnTo>
                    <a:pt x="16184" y="3716"/>
                  </a:lnTo>
                  <a:lnTo>
                    <a:pt x="15236" y="3973"/>
                  </a:lnTo>
                  <a:lnTo>
                    <a:pt x="15279" y="4135"/>
                  </a:lnTo>
                  <a:lnTo>
                    <a:pt x="14076" y="3434"/>
                  </a:lnTo>
                  <a:lnTo>
                    <a:pt x="14033" y="3272"/>
                  </a:lnTo>
                  <a:cubicBezTo>
                    <a:pt x="14033" y="3272"/>
                    <a:pt x="15930" y="2759"/>
                    <a:pt x="15930" y="2759"/>
                  </a:cubicBezTo>
                  <a:close/>
                  <a:moveTo>
                    <a:pt x="20618" y="5454"/>
                  </a:moveTo>
                  <a:lnTo>
                    <a:pt x="18678" y="5454"/>
                  </a:lnTo>
                  <a:lnTo>
                    <a:pt x="18081" y="3203"/>
                  </a:lnTo>
                  <a:cubicBezTo>
                    <a:pt x="17800" y="2145"/>
                    <a:pt x="16724" y="1518"/>
                    <a:pt x="15676" y="1801"/>
                  </a:cubicBezTo>
                  <a:lnTo>
                    <a:pt x="12671" y="2615"/>
                  </a:lnTo>
                  <a:lnTo>
                    <a:pt x="8644" y="266"/>
                  </a:lnTo>
                  <a:cubicBezTo>
                    <a:pt x="7704" y="-281"/>
                    <a:pt x="6504" y="44"/>
                    <a:pt x="5961" y="992"/>
                  </a:cubicBezTo>
                  <a:lnTo>
                    <a:pt x="3410" y="5454"/>
                  </a:lnTo>
                  <a:lnTo>
                    <a:pt x="982" y="5454"/>
                  </a:lnTo>
                  <a:cubicBezTo>
                    <a:pt x="440" y="5454"/>
                    <a:pt x="0" y="5898"/>
                    <a:pt x="0" y="6445"/>
                  </a:cubicBezTo>
                  <a:lnTo>
                    <a:pt x="0" y="8428"/>
                  </a:lnTo>
                  <a:cubicBezTo>
                    <a:pt x="0" y="8977"/>
                    <a:pt x="440" y="9420"/>
                    <a:pt x="982" y="9420"/>
                  </a:cubicBezTo>
                  <a:lnTo>
                    <a:pt x="1964" y="9420"/>
                  </a:lnTo>
                  <a:lnTo>
                    <a:pt x="1964" y="20327"/>
                  </a:lnTo>
                  <a:cubicBezTo>
                    <a:pt x="1964" y="20875"/>
                    <a:pt x="2403" y="21319"/>
                    <a:pt x="2945" y="21319"/>
                  </a:cubicBezTo>
                  <a:lnTo>
                    <a:pt x="18655" y="21319"/>
                  </a:lnTo>
                  <a:cubicBezTo>
                    <a:pt x="19197" y="21319"/>
                    <a:pt x="19636" y="20875"/>
                    <a:pt x="19636" y="20327"/>
                  </a:cubicBezTo>
                  <a:lnTo>
                    <a:pt x="19636" y="9420"/>
                  </a:lnTo>
                  <a:lnTo>
                    <a:pt x="20618" y="9420"/>
                  </a:lnTo>
                  <a:cubicBezTo>
                    <a:pt x="21160" y="9420"/>
                    <a:pt x="21600" y="8977"/>
                    <a:pt x="21600" y="8428"/>
                  </a:cubicBezTo>
                  <a:lnTo>
                    <a:pt x="21600" y="6445"/>
                  </a:lnTo>
                  <a:cubicBezTo>
                    <a:pt x="21600" y="5898"/>
                    <a:pt x="21160" y="5454"/>
                    <a:pt x="20618" y="5454"/>
                  </a:cubicBezTo>
                  <a:moveTo>
                    <a:pt x="7855" y="12395"/>
                  </a:moveTo>
                  <a:lnTo>
                    <a:pt x="13745" y="12395"/>
                  </a:lnTo>
                  <a:lnTo>
                    <a:pt x="13745" y="13386"/>
                  </a:lnTo>
                  <a:lnTo>
                    <a:pt x="7855" y="13386"/>
                  </a:lnTo>
                  <a:cubicBezTo>
                    <a:pt x="7855" y="13386"/>
                    <a:pt x="7855" y="12395"/>
                    <a:pt x="7855" y="12395"/>
                  </a:cubicBezTo>
                  <a:close/>
                  <a:moveTo>
                    <a:pt x="7855" y="14378"/>
                  </a:moveTo>
                  <a:lnTo>
                    <a:pt x="13745" y="14378"/>
                  </a:lnTo>
                  <a:cubicBezTo>
                    <a:pt x="14288" y="14378"/>
                    <a:pt x="14727" y="13934"/>
                    <a:pt x="14727" y="13386"/>
                  </a:cubicBezTo>
                  <a:lnTo>
                    <a:pt x="14727" y="12395"/>
                  </a:lnTo>
                  <a:cubicBezTo>
                    <a:pt x="14727" y="11847"/>
                    <a:pt x="14288" y="11403"/>
                    <a:pt x="13745" y="11403"/>
                  </a:cubicBezTo>
                  <a:lnTo>
                    <a:pt x="7855" y="11403"/>
                  </a:lnTo>
                  <a:cubicBezTo>
                    <a:pt x="7312" y="11403"/>
                    <a:pt x="6873" y="11847"/>
                    <a:pt x="6873" y="12395"/>
                  </a:cubicBezTo>
                  <a:lnTo>
                    <a:pt x="6873" y="13386"/>
                  </a:lnTo>
                  <a:cubicBezTo>
                    <a:pt x="6873" y="13934"/>
                    <a:pt x="7312" y="14378"/>
                    <a:pt x="7855" y="14378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672" name="Shape"/>
            <p:cNvSpPr/>
            <p:nvPr/>
          </p:nvSpPr>
          <p:spPr>
            <a:xfrm>
              <a:off x="1559052" y="30312"/>
              <a:ext cx="381001" cy="3117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6000"/>
                  </a:moveTo>
                  <a:lnTo>
                    <a:pt x="982" y="6000"/>
                  </a:lnTo>
                  <a:lnTo>
                    <a:pt x="982" y="2399"/>
                  </a:lnTo>
                  <a:cubicBezTo>
                    <a:pt x="982" y="1737"/>
                    <a:pt x="1422" y="1200"/>
                    <a:pt x="1964" y="1200"/>
                  </a:cubicBezTo>
                  <a:lnTo>
                    <a:pt x="6873" y="1200"/>
                  </a:lnTo>
                  <a:cubicBezTo>
                    <a:pt x="8345" y="1200"/>
                    <a:pt x="8345" y="3600"/>
                    <a:pt x="10800" y="3600"/>
                  </a:cubicBezTo>
                  <a:lnTo>
                    <a:pt x="19636" y="3600"/>
                  </a:lnTo>
                  <a:cubicBezTo>
                    <a:pt x="20178" y="3600"/>
                    <a:pt x="20618" y="4137"/>
                    <a:pt x="20618" y="4800"/>
                  </a:cubicBezTo>
                  <a:cubicBezTo>
                    <a:pt x="20618" y="4800"/>
                    <a:pt x="20618" y="6000"/>
                    <a:pt x="20618" y="6000"/>
                  </a:cubicBezTo>
                  <a:close/>
                  <a:moveTo>
                    <a:pt x="20618" y="19200"/>
                  </a:moveTo>
                  <a:cubicBezTo>
                    <a:pt x="20618" y="19863"/>
                    <a:pt x="20178" y="20400"/>
                    <a:pt x="19636" y="20400"/>
                  </a:cubicBezTo>
                  <a:lnTo>
                    <a:pt x="1964" y="20400"/>
                  </a:lnTo>
                  <a:cubicBezTo>
                    <a:pt x="1422" y="20400"/>
                    <a:pt x="982" y="19863"/>
                    <a:pt x="982" y="19200"/>
                  </a:cubicBezTo>
                  <a:lnTo>
                    <a:pt x="982" y="7200"/>
                  </a:lnTo>
                  <a:lnTo>
                    <a:pt x="20618" y="7200"/>
                  </a:lnTo>
                  <a:cubicBezTo>
                    <a:pt x="20618" y="7200"/>
                    <a:pt x="20618" y="19200"/>
                    <a:pt x="20618" y="19200"/>
                  </a:cubicBezTo>
                  <a:close/>
                  <a:moveTo>
                    <a:pt x="19636" y="2399"/>
                  </a:moveTo>
                  <a:lnTo>
                    <a:pt x="10800" y="2399"/>
                  </a:lnTo>
                  <a:cubicBezTo>
                    <a:pt x="8836" y="2399"/>
                    <a:pt x="8836" y="0"/>
                    <a:pt x="6873" y="0"/>
                  </a:cubicBezTo>
                  <a:lnTo>
                    <a:pt x="1964" y="0"/>
                  </a:lnTo>
                  <a:cubicBezTo>
                    <a:pt x="879" y="0"/>
                    <a:pt x="0" y="1074"/>
                    <a:pt x="0" y="2399"/>
                  </a:cubicBezTo>
                  <a:lnTo>
                    <a:pt x="0" y="19200"/>
                  </a:lnTo>
                  <a:cubicBezTo>
                    <a:pt x="0" y="20526"/>
                    <a:pt x="879" y="21600"/>
                    <a:pt x="1964" y="21600"/>
                  </a:cubicBezTo>
                  <a:lnTo>
                    <a:pt x="19636" y="21600"/>
                  </a:lnTo>
                  <a:cubicBezTo>
                    <a:pt x="20721" y="21600"/>
                    <a:pt x="21600" y="20526"/>
                    <a:pt x="21600" y="19200"/>
                  </a:cubicBezTo>
                  <a:lnTo>
                    <a:pt x="21600" y="4800"/>
                  </a:lnTo>
                  <a:cubicBezTo>
                    <a:pt x="21600" y="3474"/>
                    <a:pt x="20721" y="2399"/>
                    <a:pt x="19636" y="2399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673" name="Shape"/>
            <p:cNvSpPr/>
            <p:nvPr/>
          </p:nvSpPr>
          <p:spPr>
            <a:xfrm>
              <a:off x="0" y="12924"/>
              <a:ext cx="381001" cy="3464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144" extrusionOk="0">
                  <a:moveTo>
                    <a:pt x="20618" y="7406"/>
                  </a:moveTo>
                  <a:lnTo>
                    <a:pt x="13580" y="7406"/>
                  </a:lnTo>
                  <a:cubicBezTo>
                    <a:pt x="13156" y="6803"/>
                    <a:pt x="12718" y="6095"/>
                    <a:pt x="12319" y="5293"/>
                  </a:cubicBezTo>
                  <a:lnTo>
                    <a:pt x="20618" y="5293"/>
                  </a:lnTo>
                  <a:cubicBezTo>
                    <a:pt x="20618" y="5293"/>
                    <a:pt x="20618" y="7406"/>
                    <a:pt x="20618" y="7406"/>
                  </a:cubicBezTo>
                  <a:close/>
                  <a:moveTo>
                    <a:pt x="19636" y="13747"/>
                  </a:moveTo>
                  <a:lnTo>
                    <a:pt x="11291" y="13747"/>
                  </a:lnTo>
                  <a:lnTo>
                    <a:pt x="11291" y="8463"/>
                  </a:lnTo>
                  <a:lnTo>
                    <a:pt x="13090" y="8463"/>
                  </a:lnTo>
                  <a:cubicBezTo>
                    <a:pt x="14022" y="9712"/>
                    <a:pt x="14815" y="10437"/>
                    <a:pt x="14882" y="10497"/>
                  </a:cubicBezTo>
                  <a:cubicBezTo>
                    <a:pt x="15009" y="10610"/>
                    <a:pt x="15174" y="10644"/>
                    <a:pt x="15323" y="10601"/>
                  </a:cubicBezTo>
                  <a:cubicBezTo>
                    <a:pt x="15418" y="10574"/>
                    <a:pt x="15505" y="10516"/>
                    <a:pt x="15573" y="10429"/>
                  </a:cubicBezTo>
                  <a:cubicBezTo>
                    <a:pt x="15746" y="10205"/>
                    <a:pt x="15718" y="9871"/>
                    <a:pt x="15510" y="9684"/>
                  </a:cubicBezTo>
                  <a:cubicBezTo>
                    <a:pt x="15498" y="9674"/>
                    <a:pt x="15023" y="9238"/>
                    <a:pt x="14383" y="8463"/>
                  </a:cubicBezTo>
                  <a:lnTo>
                    <a:pt x="19636" y="8463"/>
                  </a:lnTo>
                  <a:cubicBezTo>
                    <a:pt x="19636" y="8463"/>
                    <a:pt x="19636" y="13747"/>
                    <a:pt x="19636" y="13747"/>
                  </a:cubicBezTo>
                  <a:close/>
                  <a:moveTo>
                    <a:pt x="19636" y="20087"/>
                  </a:moveTo>
                  <a:lnTo>
                    <a:pt x="11291" y="20087"/>
                  </a:lnTo>
                  <a:lnTo>
                    <a:pt x="11291" y="14803"/>
                  </a:lnTo>
                  <a:lnTo>
                    <a:pt x="19636" y="14803"/>
                  </a:lnTo>
                  <a:cubicBezTo>
                    <a:pt x="19636" y="14803"/>
                    <a:pt x="19636" y="20087"/>
                    <a:pt x="19636" y="20087"/>
                  </a:cubicBezTo>
                  <a:close/>
                  <a:moveTo>
                    <a:pt x="11291" y="5461"/>
                  </a:moveTo>
                  <a:cubicBezTo>
                    <a:pt x="11626" y="6178"/>
                    <a:pt x="11991" y="6828"/>
                    <a:pt x="12360" y="7406"/>
                  </a:cubicBezTo>
                  <a:lnTo>
                    <a:pt x="11291" y="7406"/>
                  </a:lnTo>
                  <a:cubicBezTo>
                    <a:pt x="11291" y="7406"/>
                    <a:pt x="11291" y="5461"/>
                    <a:pt x="11291" y="5461"/>
                  </a:cubicBezTo>
                  <a:close/>
                  <a:moveTo>
                    <a:pt x="12871" y="1481"/>
                  </a:moveTo>
                  <a:cubicBezTo>
                    <a:pt x="14045" y="751"/>
                    <a:pt x="15436" y="979"/>
                    <a:pt x="15979" y="1990"/>
                  </a:cubicBezTo>
                  <a:cubicBezTo>
                    <a:pt x="16343" y="2668"/>
                    <a:pt x="16223" y="3523"/>
                    <a:pt x="15755" y="4236"/>
                  </a:cubicBezTo>
                  <a:lnTo>
                    <a:pt x="11845" y="4236"/>
                  </a:lnTo>
                  <a:cubicBezTo>
                    <a:pt x="11740" y="3975"/>
                    <a:pt x="11641" y="3708"/>
                    <a:pt x="11550" y="3432"/>
                  </a:cubicBezTo>
                  <a:cubicBezTo>
                    <a:pt x="11653" y="2691"/>
                    <a:pt x="12120" y="1947"/>
                    <a:pt x="12871" y="1481"/>
                  </a:cubicBezTo>
                  <a:moveTo>
                    <a:pt x="10309" y="7406"/>
                  </a:moveTo>
                  <a:lnTo>
                    <a:pt x="9224" y="7406"/>
                  </a:lnTo>
                  <a:cubicBezTo>
                    <a:pt x="9600" y="6819"/>
                    <a:pt x="9970" y="6158"/>
                    <a:pt x="10309" y="5429"/>
                  </a:cubicBezTo>
                  <a:cubicBezTo>
                    <a:pt x="10309" y="5429"/>
                    <a:pt x="10309" y="7406"/>
                    <a:pt x="10309" y="7406"/>
                  </a:cubicBezTo>
                  <a:close/>
                  <a:moveTo>
                    <a:pt x="10309" y="13747"/>
                  </a:moveTo>
                  <a:lnTo>
                    <a:pt x="1964" y="13747"/>
                  </a:lnTo>
                  <a:lnTo>
                    <a:pt x="1964" y="8463"/>
                  </a:lnTo>
                  <a:lnTo>
                    <a:pt x="7202" y="8463"/>
                  </a:lnTo>
                  <a:cubicBezTo>
                    <a:pt x="6563" y="9238"/>
                    <a:pt x="6087" y="9674"/>
                    <a:pt x="6075" y="9684"/>
                  </a:cubicBezTo>
                  <a:cubicBezTo>
                    <a:pt x="5867" y="9871"/>
                    <a:pt x="5839" y="10205"/>
                    <a:pt x="6012" y="10429"/>
                  </a:cubicBezTo>
                  <a:cubicBezTo>
                    <a:pt x="6080" y="10516"/>
                    <a:pt x="6167" y="10574"/>
                    <a:pt x="6261" y="10601"/>
                  </a:cubicBezTo>
                  <a:cubicBezTo>
                    <a:pt x="6411" y="10644"/>
                    <a:pt x="6575" y="10610"/>
                    <a:pt x="6703" y="10497"/>
                  </a:cubicBezTo>
                  <a:cubicBezTo>
                    <a:pt x="6770" y="10437"/>
                    <a:pt x="7563" y="9712"/>
                    <a:pt x="8495" y="8463"/>
                  </a:cubicBezTo>
                  <a:lnTo>
                    <a:pt x="10309" y="8463"/>
                  </a:lnTo>
                  <a:cubicBezTo>
                    <a:pt x="10309" y="8463"/>
                    <a:pt x="10309" y="13747"/>
                    <a:pt x="10309" y="13747"/>
                  </a:cubicBezTo>
                  <a:close/>
                  <a:moveTo>
                    <a:pt x="10309" y="20087"/>
                  </a:moveTo>
                  <a:lnTo>
                    <a:pt x="1964" y="20087"/>
                  </a:lnTo>
                  <a:lnTo>
                    <a:pt x="1964" y="14803"/>
                  </a:lnTo>
                  <a:lnTo>
                    <a:pt x="10309" y="14803"/>
                  </a:lnTo>
                  <a:cubicBezTo>
                    <a:pt x="10309" y="14803"/>
                    <a:pt x="10309" y="20087"/>
                    <a:pt x="10309" y="20087"/>
                  </a:cubicBezTo>
                  <a:close/>
                  <a:moveTo>
                    <a:pt x="982" y="7406"/>
                  </a:moveTo>
                  <a:lnTo>
                    <a:pt x="982" y="5293"/>
                  </a:lnTo>
                  <a:lnTo>
                    <a:pt x="9266" y="5293"/>
                  </a:lnTo>
                  <a:cubicBezTo>
                    <a:pt x="8867" y="6095"/>
                    <a:pt x="8429" y="6803"/>
                    <a:pt x="8005" y="7406"/>
                  </a:cubicBezTo>
                  <a:cubicBezTo>
                    <a:pt x="8005" y="7406"/>
                    <a:pt x="982" y="7406"/>
                    <a:pt x="982" y="7406"/>
                  </a:cubicBezTo>
                  <a:close/>
                  <a:moveTo>
                    <a:pt x="5606" y="1990"/>
                  </a:moveTo>
                  <a:cubicBezTo>
                    <a:pt x="6148" y="980"/>
                    <a:pt x="7540" y="751"/>
                    <a:pt x="8714" y="1481"/>
                  </a:cubicBezTo>
                  <a:cubicBezTo>
                    <a:pt x="9465" y="1948"/>
                    <a:pt x="9931" y="2692"/>
                    <a:pt x="10035" y="3433"/>
                  </a:cubicBezTo>
                  <a:cubicBezTo>
                    <a:pt x="9944" y="3708"/>
                    <a:pt x="9845" y="3975"/>
                    <a:pt x="9740" y="4236"/>
                  </a:cubicBezTo>
                  <a:lnTo>
                    <a:pt x="5830" y="4236"/>
                  </a:lnTo>
                  <a:cubicBezTo>
                    <a:pt x="5362" y="3523"/>
                    <a:pt x="5242" y="2668"/>
                    <a:pt x="5606" y="1990"/>
                  </a:cubicBezTo>
                  <a:moveTo>
                    <a:pt x="20618" y="4236"/>
                  </a:moveTo>
                  <a:lnTo>
                    <a:pt x="16874" y="4236"/>
                  </a:lnTo>
                  <a:cubicBezTo>
                    <a:pt x="17259" y="3325"/>
                    <a:pt x="17284" y="2310"/>
                    <a:pt x="16829" y="1461"/>
                  </a:cubicBezTo>
                  <a:cubicBezTo>
                    <a:pt x="16015" y="-54"/>
                    <a:pt x="14024" y="-456"/>
                    <a:pt x="12380" y="565"/>
                  </a:cubicBezTo>
                  <a:cubicBezTo>
                    <a:pt x="11747" y="959"/>
                    <a:pt x="11277" y="1511"/>
                    <a:pt x="10965" y="2122"/>
                  </a:cubicBezTo>
                  <a:cubicBezTo>
                    <a:pt x="10949" y="2115"/>
                    <a:pt x="10937" y="2103"/>
                    <a:pt x="10920" y="2098"/>
                  </a:cubicBezTo>
                  <a:cubicBezTo>
                    <a:pt x="10909" y="2095"/>
                    <a:pt x="10899" y="2097"/>
                    <a:pt x="10888" y="2095"/>
                  </a:cubicBezTo>
                  <a:cubicBezTo>
                    <a:pt x="10861" y="2089"/>
                    <a:pt x="10834" y="2089"/>
                    <a:pt x="10806" y="2088"/>
                  </a:cubicBezTo>
                  <a:cubicBezTo>
                    <a:pt x="10782" y="2089"/>
                    <a:pt x="10759" y="2089"/>
                    <a:pt x="10735" y="2093"/>
                  </a:cubicBezTo>
                  <a:cubicBezTo>
                    <a:pt x="10712" y="2096"/>
                    <a:pt x="10689" y="2090"/>
                    <a:pt x="10665" y="2098"/>
                  </a:cubicBezTo>
                  <a:cubicBezTo>
                    <a:pt x="10648" y="2103"/>
                    <a:pt x="10636" y="2115"/>
                    <a:pt x="10620" y="2122"/>
                  </a:cubicBezTo>
                  <a:cubicBezTo>
                    <a:pt x="10307" y="1511"/>
                    <a:pt x="9837" y="959"/>
                    <a:pt x="9205" y="566"/>
                  </a:cubicBezTo>
                  <a:cubicBezTo>
                    <a:pt x="7561" y="-456"/>
                    <a:pt x="5569" y="-54"/>
                    <a:pt x="4755" y="1461"/>
                  </a:cubicBezTo>
                  <a:cubicBezTo>
                    <a:pt x="4301" y="2310"/>
                    <a:pt x="4325" y="3325"/>
                    <a:pt x="4711" y="4236"/>
                  </a:cubicBezTo>
                  <a:lnTo>
                    <a:pt x="982" y="4236"/>
                  </a:lnTo>
                  <a:cubicBezTo>
                    <a:pt x="440" y="4236"/>
                    <a:pt x="0" y="4709"/>
                    <a:pt x="0" y="5293"/>
                  </a:cubicBezTo>
                  <a:lnTo>
                    <a:pt x="0" y="7406"/>
                  </a:lnTo>
                  <a:cubicBezTo>
                    <a:pt x="0" y="7990"/>
                    <a:pt x="440" y="8463"/>
                    <a:pt x="982" y="8463"/>
                  </a:cubicBezTo>
                  <a:lnTo>
                    <a:pt x="982" y="20087"/>
                  </a:lnTo>
                  <a:cubicBezTo>
                    <a:pt x="982" y="20671"/>
                    <a:pt x="1422" y="21144"/>
                    <a:pt x="1964" y="21144"/>
                  </a:cubicBezTo>
                  <a:lnTo>
                    <a:pt x="19636" y="21144"/>
                  </a:lnTo>
                  <a:cubicBezTo>
                    <a:pt x="20178" y="21144"/>
                    <a:pt x="20618" y="20671"/>
                    <a:pt x="20618" y="20087"/>
                  </a:cubicBezTo>
                  <a:lnTo>
                    <a:pt x="20618" y="8463"/>
                  </a:lnTo>
                  <a:cubicBezTo>
                    <a:pt x="21160" y="8463"/>
                    <a:pt x="21600" y="7990"/>
                    <a:pt x="21600" y="7406"/>
                  </a:cubicBezTo>
                  <a:lnTo>
                    <a:pt x="21600" y="5293"/>
                  </a:lnTo>
                  <a:cubicBezTo>
                    <a:pt x="21600" y="4709"/>
                    <a:pt x="21160" y="4236"/>
                    <a:pt x="20618" y="4236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674" name="15,500"/>
            <p:cNvSpPr txBox="1"/>
            <p:nvPr/>
          </p:nvSpPr>
          <p:spPr>
            <a:xfrm>
              <a:off x="544675" y="59171"/>
              <a:ext cx="1076375" cy="3311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>
                <a:lnSpc>
                  <a:spcPct val="150000"/>
                </a:lnSpc>
                <a:defRPr sz="1600" b="0">
                  <a:solidFill>
                    <a:srgbClr val="677180"/>
                  </a:solidFill>
                  <a:latin typeface="Aileron Light"/>
                  <a:ea typeface="Aileron Light"/>
                  <a:cs typeface="Aileron Light"/>
                  <a:sym typeface="Aileron Light"/>
                </a:defRPr>
              </a:lvl1pPr>
            </a:lstStyle>
            <a:p>
              <a:r>
                <a:rPr dirty="0">
                  <a:latin typeface="Roboto regular" pitchFamily="2" charset="0"/>
                  <a:ea typeface="Roboto regular" pitchFamily="2" charset="0"/>
                </a:rPr>
                <a:t>15,500</a:t>
              </a:r>
            </a:p>
          </p:txBody>
        </p:sp>
        <p:sp>
          <p:nvSpPr>
            <p:cNvPr id="675" name="95%"/>
            <p:cNvSpPr txBox="1"/>
            <p:nvPr/>
          </p:nvSpPr>
          <p:spPr>
            <a:xfrm>
              <a:off x="2103727" y="59171"/>
              <a:ext cx="1167325" cy="3311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>
                <a:lnSpc>
                  <a:spcPct val="150000"/>
                </a:lnSpc>
                <a:defRPr sz="1600" b="0">
                  <a:solidFill>
                    <a:srgbClr val="677180"/>
                  </a:solidFill>
                  <a:latin typeface="Aileron Light"/>
                  <a:ea typeface="Aileron Light"/>
                  <a:cs typeface="Aileron Light"/>
                  <a:sym typeface="Aileron Light"/>
                </a:defRPr>
              </a:lvl1pPr>
            </a:lstStyle>
            <a:p>
              <a:r>
                <a:rPr dirty="0">
                  <a:latin typeface="Roboto regular" pitchFamily="2" charset="0"/>
                  <a:ea typeface="Roboto regular" pitchFamily="2" charset="0"/>
                </a:rPr>
                <a:t>95%</a:t>
              </a:r>
            </a:p>
          </p:txBody>
        </p:sp>
        <p:sp>
          <p:nvSpPr>
            <p:cNvPr id="676" name="65m"/>
            <p:cNvSpPr txBox="1"/>
            <p:nvPr/>
          </p:nvSpPr>
          <p:spPr>
            <a:xfrm>
              <a:off x="3662781" y="59171"/>
              <a:ext cx="1014375" cy="3311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>
                <a:lnSpc>
                  <a:spcPct val="150000"/>
                </a:lnSpc>
                <a:defRPr sz="1600" b="0">
                  <a:solidFill>
                    <a:srgbClr val="677180"/>
                  </a:solidFill>
                  <a:latin typeface="Aileron Light"/>
                  <a:ea typeface="Aileron Light"/>
                  <a:cs typeface="Aileron Light"/>
                  <a:sym typeface="Aileron Light"/>
                </a:defRPr>
              </a:lvl1pPr>
            </a:lstStyle>
            <a:p>
              <a:r>
                <a:rPr dirty="0">
                  <a:latin typeface="Roboto regular" pitchFamily="2" charset="0"/>
                  <a:ea typeface="Roboto regular" pitchFamily="2" charset="0"/>
                </a:rPr>
                <a:t>65m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F212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1" name="The Special Product…"/>
          <p:cNvSpPr txBox="1"/>
          <p:nvPr/>
        </p:nvSpPr>
        <p:spPr>
          <a:xfrm>
            <a:off x="2153575" y="7675033"/>
            <a:ext cx="8797453" cy="1846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The Special Product</a:t>
            </a:r>
          </a:p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Features, Analysis</a:t>
            </a:r>
          </a:p>
        </p:txBody>
      </p:sp>
      <p:sp>
        <p:nvSpPr>
          <p:cNvPr id="682" name="Product Tittle…"/>
          <p:cNvSpPr txBox="1"/>
          <p:nvPr/>
        </p:nvSpPr>
        <p:spPr>
          <a:xfrm>
            <a:off x="17639464" y="3439450"/>
            <a:ext cx="6265565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Product Tittle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directed users rather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than technically sound bandwidth.</a:t>
            </a:r>
          </a:p>
        </p:txBody>
      </p:sp>
      <p:sp>
        <p:nvSpPr>
          <p:cNvPr id="683" name="Product Tittle…"/>
          <p:cNvSpPr txBox="1"/>
          <p:nvPr/>
        </p:nvSpPr>
        <p:spPr>
          <a:xfrm>
            <a:off x="8957642" y="9031948"/>
            <a:ext cx="6540501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Product Tittle </a:t>
            </a:r>
          </a:p>
          <a:p>
            <a:pPr algn="r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directed users rather </a:t>
            </a:r>
          </a:p>
          <a:p>
            <a:pPr algn="r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than technically sound bandwidth.</a:t>
            </a:r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37BD4870-0199-41BA-816A-E42D165BFBF4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81" r="17081"/>
          <a:stretch>
            <a:fillRect/>
          </a:stretch>
        </p:blipFill>
        <p:spPr/>
      </p:pic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188CED39-C16C-46D5-B42C-3C6C98A314CC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81" r="17081"/>
          <a:stretch>
            <a:fillRect/>
          </a:stretch>
        </p:blipFill>
        <p:spPr/>
      </p:pic>
    </p:spTree>
  </p:cSld>
  <p:clrMapOvr>
    <a:masterClrMapping/>
  </p:clrMapOvr>
  <p:transition spd="slow">
    <p:push dir="u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A28F2A34-3263-4F9A-A55E-F4FD03363D9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22" b="4522"/>
          <a:stretch>
            <a:fillRect/>
          </a:stretch>
        </p:blipFill>
        <p:spPr/>
      </p:pic>
      <p:sp>
        <p:nvSpPr>
          <p:cNvPr id="686" name="“Success usually comes to those who are…"/>
          <p:cNvSpPr txBox="1"/>
          <p:nvPr/>
        </p:nvSpPr>
        <p:spPr>
          <a:xfrm>
            <a:off x="2649417" y="5854700"/>
            <a:ext cx="19085168" cy="1846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defRPr sz="6000" b="0">
                <a:solidFill>
                  <a:srgbClr val="F5FAFF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solidFill>
                  <a:srgbClr val="1F2125"/>
                </a:solidFill>
                <a:latin typeface="Roboto regular" pitchFamily="2" charset="0"/>
                <a:ea typeface="Roboto regular" pitchFamily="2" charset="0"/>
              </a:rPr>
              <a:t>“Success usually comes to those who are</a:t>
            </a:r>
          </a:p>
          <a:p>
            <a:pPr>
              <a:defRPr sz="6000" b="0">
                <a:solidFill>
                  <a:srgbClr val="F5FAFF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solidFill>
                  <a:srgbClr val="1F2125"/>
                </a:solidFill>
                <a:latin typeface="Roboto regular" pitchFamily="2" charset="0"/>
                <a:ea typeface="Roboto regular" pitchFamily="2" charset="0"/>
              </a:rPr>
              <a:t>too busy to be looking for it.”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/>
      </p:transition>
    </mc:Choice>
    <mc:Fallback xmlns=""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B950E9B5-EEEF-440D-A619-3B65B3AA321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22" b="4522"/>
          <a:stretch>
            <a:fillRect/>
          </a:stretch>
        </p:blipFill>
        <p:spPr/>
      </p:pic>
      <p:sp>
        <p:nvSpPr>
          <p:cNvPr id="689" name="Rectangle"/>
          <p:cNvSpPr/>
          <p:nvPr/>
        </p:nvSpPr>
        <p:spPr>
          <a:xfrm>
            <a:off x="12192000" y="1267750"/>
            <a:ext cx="10922000" cy="11176001"/>
          </a:xfrm>
          <a:prstGeom prst="rect">
            <a:avLst/>
          </a:prstGeom>
          <a:solidFill>
            <a:srgbClr val="1F2125">
              <a:alpha val="90355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90" name="“Don’t be afraid to…"/>
          <p:cNvSpPr txBox="1"/>
          <p:nvPr/>
        </p:nvSpPr>
        <p:spPr>
          <a:xfrm>
            <a:off x="13926667" y="4173934"/>
            <a:ext cx="9312514" cy="27699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 sz="6000" b="0">
                <a:solidFill>
                  <a:srgbClr val="F5FAFF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“Don’t be afraid to </a:t>
            </a:r>
          </a:p>
          <a:p>
            <a:pPr algn="l">
              <a:defRPr sz="6000" b="0">
                <a:solidFill>
                  <a:srgbClr val="F5FAFF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give up the good to go </a:t>
            </a:r>
          </a:p>
          <a:p>
            <a:pPr algn="l">
              <a:defRPr sz="6000" b="0">
                <a:solidFill>
                  <a:srgbClr val="F5FAFF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for the great.”</a:t>
            </a:r>
          </a:p>
        </p:txBody>
      </p:sp>
      <p:sp>
        <p:nvSpPr>
          <p:cNvPr id="691" name="Jonathan Anderson…"/>
          <p:cNvSpPr txBox="1"/>
          <p:nvPr/>
        </p:nvSpPr>
        <p:spPr>
          <a:xfrm>
            <a:off x="13926666" y="8292967"/>
            <a:ext cx="9995217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2400" b="0">
                <a:solidFill>
                  <a:srgbClr val="F6F9FF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Jonathan Anderson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F6F9FF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directed users rather than technically sound bandwidth.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F6F9FF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Efficiently impact frontend initiatives efficient users.</a:t>
            </a:r>
          </a:p>
        </p:txBody>
      </p:sp>
    </p:spTree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153576" y="5998633"/>
            <a:ext cx="2624901" cy="33528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3</a:t>
            </a:fld>
            <a:endParaRPr dirty="0"/>
          </a:p>
        </p:txBody>
      </p:sp>
      <p:sp>
        <p:nvSpPr>
          <p:cNvPr id="410" name="About Company or…"/>
          <p:cNvSpPr txBox="1"/>
          <p:nvPr/>
        </p:nvSpPr>
        <p:spPr>
          <a:xfrm>
            <a:off x="2153576" y="7675033"/>
            <a:ext cx="7462372" cy="1846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About Company or</a:t>
            </a:r>
          </a:p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Projects.</a:t>
            </a:r>
          </a:p>
        </p:txBody>
      </p:sp>
      <p:sp>
        <p:nvSpPr>
          <p:cNvPr id="411" name="Rapidiously create customer directed users rather than technically sound bandwidth. Efficiently impact frontend initiatives…"/>
          <p:cNvSpPr txBox="1"/>
          <p:nvPr/>
        </p:nvSpPr>
        <p:spPr>
          <a:xfrm>
            <a:off x="10028303" y="7141633"/>
            <a:ext cx="13008678" cy="2540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directed users rather than technically sound bandwidth. Efficiently impact frontend initiatives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via efficient users. Continually communicate web-enabled outsourcing through market-driven </a:t>
            </a:r>
            <a:r>
              <a:rPr dirty="0" err="1">
                <a:latin typeface="Roboto Light" pitchFamily="2" charset="0"/>
                <a:ea typeface="Roboto Light" pitchFamily="2" charset="0"/>
              </a:rPr>
              <a:t>vortals</a:t>
            </a:r>
            <a:r>
              <a:rPr dirty="0">
                <a:latin typeface="Roboto Light" pitchFamily="2" charset="0"/>
                <a:ea typeface="Roboto Light" pitchFamily="2" charset="0"/>
              </a:rPr>
              <a:t>. Conveniently customize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stand-alone metrics via high quality collaboration and idea-sharing. Proactively negotiate orthogonal e-</a:t>
            </a:r>
            <a:r>
              <a:rPr dirty="0" err="1">
                <a:latin typeface="Roboto Light" pitchFamily="2" charset="0"/>
                <a:ea typeface="Roboto Light" pitchFamily="2" charset="0"/>
              </a:rPr>
              <a:t>tailers</a:t>
            </a:r>
            <a:r>
              <a:rPr dirty="0">
                <a:latin typeface="Roboto Light" pitchFamily="2" charset="0"/>
                <a:ea typeface="Roboto Light" pitchFamily="2" charset="0"/>
              </a:rPr>
              <a:t> after intuitive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e-</a:t>
            </a:r>
            <a:r>
              <a:rPr dirty="0" err="1">
                <a:latin typeface="Roboto Light" pitchFamily="2" charset="0"/>
                <a:ea typeface="Roboto Light" pitchFamily="2" charset="0"/>
              </a:rPr>
              <a:t>tailers.Monotonectally</a:t>
            </a:r>
            <a:r>
              <a:rPr dirty="0">
                <a:latin typeface="Roboto Light" pitchFamily="2" charset="0"/>
                <a:ea typeface="Roboto Light" pitchFamily="2" charset="0"/>
              </a:rPr>
              <a:t> seize holistic intellectual capital through multifunctional process improvements. </a:t>
            </a:r>
            <a:r>
              <a:rPr dirty="0" err="1">
                <a:latin typeface="Roboto Light" pitchFamily="2" charset="0"/>
                <a:ea typeface="Roboto Light" pitchFamily="2" charset="0"/>
              </a:rPr>
              <a:t>Intrinsicly</a:t>
            </a:r>
            <a:r>
              <a:rPr dirty="0">
                <a:latin typeface="Roboto Light" pitchFamily="2" charset="0"/>
                <a:ea typeface="Roboto Light" pitchFamily="2" charset="0"/>
              </a:rPr>
              <a:t> visualize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integrated synergy after alternative collaboration and idea-sharing. Continually build professional web-readiness for market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positioning expertise. Globally leverage other's tactical processes vis-a-vis enabled scenarios. </a:t>
            </a:r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maintain web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enabled ROI after ubiquitous data.</a:t>
            </a:r>
          </a:p>
        </p:txBody>
      </p:sp>
      <p:sp>
        <p:nvSpPr>
          <p:cNvPr id="412" name="“ Success is not final, failure is not fatal, It is the…"/>
          <p:cNvSpPr txBox="1"/>
          <p:nvPr/>
        </p:nvSpPr>
        <p:spPr>
          <a:xfrm>
            <a:off x="10028303" y="4708386"/>
            <a:ext cx="8348187" cy="852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“ Success is not final, failure is not fatal, It is the </a:t>
            </a:r>
          </a:p>
          <a:p>
            <a:pPr algn="l">
              <a:lnSpc>
                <a:spcPct val="12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courage to continue that counts. “</a:t>
            </a:r>
          </a:p>
        </p:txBody>
      </p:sp>
      <p:sp>
        <p:nvSpPr>
          <p:cNvPr id="413" name="Line"/>
          <p:cNvSpPr/>
          <p:nvPr/>
        </p:nvSpPr>
        <p:spPr>
          <a:xfrm>
            <a:off x="10028304" y="5992284"/>
            <a:ext cx="620032" cy="0"/>
          </a:xfrm>
          <a:prstGeom prst="line">
            <a:avLst/>
          </a:prstGeom>
          <a:ln w="12700">
            <a:solidFill>
              <a:srgbClr val="677180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</p:spTree>
  </p:cSld>
  <p:clrMapOvr>
    <a:masterClrMapping/>
  </p:clrMapOvr>
  <p:transition spd="slow">
    <p:cover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30</a:t>
            </a:fld>
            <a:endParaRPr/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9F50E42B-E61E-4353-BA71-628F93B15A9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1" r="1701"/>
          <a:stretch>
            <a:fillRect/>
          </a:stretch>
        </p:blipFill>
        <p:spPr/>
      </p:pic>
      <p:sp>
        <p:nvSpPr>
          <p:cNvPr id="695" name="Featured from the…"/>
          <p:cNvSpPr txBox="1"/>
          <p:nvPr/>
        </p:nvSpPr>
        <p:spPr>
          <a:xfrm>
            <a:off x="2153576" y="7675033"/>
            <a:ext cx="7580359" cy="1846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Featured from the</a:t>
            </a:r>
          </a:p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Special Concept</a:t>
            </a:r>
          </a:p>
        </p:txBody>
      </p:sp>
    </p:spTree>
  </p:cSld>
  <p:clrMapOvr>
    <a:masterClrMapping/>
  </p:clrMapOvr>
  <p:transition spd="med">
    <p:pull dir="d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31</a:t>
            </a:fld>
            <a:endParaRPr dirty="0"/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C3102BAF-889A-41D5-B113-AF4F1A5F042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44" r="14844"/>
          <a:stretch>
            <a:fillRect/>
          </a:stretch>
        </p:blipFill>
        <p:spPr/>
      </p:pic>
      <p:sp>
        <p:nvSpPr>
          <p:cNvPr id="699" name="Year Featured…"/>
          <p:cNvSpPr txBox="1"/>
          <p:nvPr/>
        </p:nvSpPr>
        <p:spPr>
          <a:xfrm>
            <a:off x="2153576" y="7675033"/>
            <a:ext cx="9055198" cy="1846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 sz="6000" b="0">
                <a:solidFill>
                  <a:srgbClr val="F6F9FF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Year Featured</a:t>
            </a:r>
          </a:p>
          <a:p>
            <a:pPr algn="l">
              <a:defRPr sz="6000" b="0">
                <a:solidFill>
                  <a:srgbClr val="F6F9FF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Special </a:t>
            </a:r>
            <a:r>
              <a:rPr dirty="0" err="1">
                <a:latin typeface="Roboto bold" pitchFamily="2" charset="0"/>
                <a:ea typeface="Roboto bold" pitchFamily="2" charset="0"/>
              </a:rPr>
              <a:t>Prmotion</a:t>
            </a:r>
            <a:endParaRPr dirty="0">
              <a:latin typeface="Roboto bold" pitchFamily="2" charset="0"/>
              <a:ea typeface="Roboto bold" pitchFamily="2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19AAF"/>
            </a:gs>
            <a:gs pos="100000">
              <a:srgbClr val="C46873"/>
            </a:gs>
          </a:gsLst>
          <a:lin ang="3076509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32</a:t>
            </a:fld>
            <a:endParaRPr/>
          </a:p>
        </p:txBody>
      </p:sp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F0DC3243-6F8E-43A8-B4DE-FEC4BB4E6FA0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44" r="14844"/>
          <a:stretch>
            <a:fillRect/>
          </a:stretch>
        </p:blipFill>
        <p:spPr/>
      </p:pic>
      <p:sp>
        <p:nvSpPr>
          <p:cNvPr id="703" name="Year Featured…"/>
          <p:cNvSpPr txBox="1"/>
          <p:nvPr/>
        </p:nvSpPr>
        <p:spPr>
          <a:xfrm>
            <a:off x="2153576" y="7675033"/>
            <a:ext cx="6363922" cy="1846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defRPr sz="6000" b="0">
                <a:solidFill>
                  <a:srgbClr val="292B31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Year Featured</a:t>
            </a:r>
          </a:p>
          <a:p>
            <a:pPr algn="l">
              <a:defRPr sz="6000" b="0">
                <a:solidFill>
                  <a:srgbClr val="292B31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Special Promotion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 dir="out"/>
      </p:transition>
    </mc:Choice>
    <mc:Fallback xmlns="">
      <p:transition spd="slow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33</a:t>
            </a:fld>
            <a:endParaRPr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E65DACFA-1180-4CE1-88D9-BCC9C259B68F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64" r="29564"/>
          <a:stretch>
            <a:fillRect/>
          </a:stretch>
        </p:blipFill>
        <p:spPr/>
      </p:pic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84D5342B-EC9E-43B5-A0CB-C3B52CBF4955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56" r="29556"/>
          <a:stretch>
            <a:fillRect/>
          </a:stretch>
        </p:blipFill>
        <p:spPr/>
      </p:pic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E970390B-6AF6-418E-94A9-CDC09C3F039F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64" r="29564"/>
          <a:stretch>
            <a:fillRect/>
          </a:stretch>
        </p:blipFill>
        <p:spPr/>
      </p:pic>
      <p:sp>
        <p:nvSpPr>
          <p:cNvPr id="709" name="Three Column Image…"/>
          <p:cNvSpPr txBox="1"/>
          <p:nvPr/>
        </p:nvSpPr>
        <p:spPr>
          <a:xfrm>
            <a:off x="2153576" y="7675033"/>
            <a:ext cx="7204675" cy="1846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Three Column Image</a:t>
            </a:r>
          </a:p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And Description</a:t>
            </a:r>
          </a:p>
        </p:txBody>
      </p:sp>
      <p:sp>
        <p:nvSpPr>
          <p:cNvPr id="710" name="Product Tittle 01…"/>
          <p:cNvSpPr txBox="1"/>
          <p:nvPr/>
        </p:nvSpPr>
        <p:spPr>
          <a:xfrm>
            <a:off x="10028303" y="8056033"/>
            <a:ext cx="5559102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Product Tittle 01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directed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than technically bandwidth. Efficiently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frontend initiatives users.</a:t>
            </a:r>
          </a:p>
        </p:txBody>
      </p:sp>
      <p:sp>
        <p:nvSpPr>
          <p:cNvPr id="711" name="Product Tittle 02…"/>
          <p:cNvSpPr txBox="1"/>
          <p:nvPr/>
        </p:nvSpPr>
        <p:spPr>
          <a:xfrm>
            <a:off x="14092304" y="8056033"/>
            <a:ext cx="5559102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Product Tittle 02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directed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than technically bandwidth. Efficiently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frontend initiatives users.</a:t>
            </a:r>
          </a:p>
        </p:txBody>
      </p:sp>
      <p:sp>
        <p:nvSpPr>
          <p:cNvPr id="712" name="Product Tittle 03…"/>
          <p:cNvSpPr txBox="1"/>
          <p:nvPr/>
        </p:nvSpPr>
        <p:spPr>
          <a:xfrm>
            <a:off x="18156304" y="8056033"/>
            <a:ext cx="5559102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Product Tittle 03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directed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than technically bandwidth. Efficiently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frontend initiatives users.</a:t>
            </a:r>
          </a:p>
        </p:txBody>
      </p:sp>
    </p:spTree>
  </p:cSld>
  <p:clrMapOvr>
    <a:masterClrMapping/>
  </p:clrMapOvr>
  <p:transition spd="slow">
    <p:push dir="u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34</a:t>
            </a:fld>
            <a:endParaRPr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BC08DF8-3A9E-4DCC-A63B-1D95DF16882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27" t="16353" r="28020" b="762"/>
          <a:stretch/>
        </p:blipFill>
        <p:spPr>
          <a:xfrm>
            <a:off x="12725665" y="1268412"/>
            <a:ext cx="10388336" cy="9094788"/>
          </a:xfrm>
          <a:prstGeom prst="rect">
            <a:avLst/>
          </a:prstGeom>
        </p:spPr>
      </p:pic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88D7AB83-70DC-4B0D-8F4B-8233F58D7D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61292" y="1268413"/>
            <a:ext cx="12052709" cy="9940361"/>
          </a:xfrm>
          <a:custGeom>
            <a:avLst/>
            <a:gdLst>
              <a:gd name="connsiteX0" fmla="*/ 0 w 12052709"/>
              <a:gd name="connsiteY0" fmla="*/ 0 h 9940361"/>
              <a:gd name="connsiteX1" fmla="*/ 3836586 w 12052709"/>
              <a:gd name="connsiteY1" fmla="*/ 0 h 9940361"/>
              <a:gd name="connsiteX2" fmla="*/ 3705628 w 12052709"/>
              <a:gd name="connsiteY2" fmla="*/ 145648 h 9940361"/>
              <a:gd name="connsiteX3" fmla="*/ 3002404 w 12052709"/>
              <a:gd name="connsiteY3" fmla="*/ 1130855 h 9940361"/>
              <a:gd name="connsiteX4" fmla="*/ 2691222 w 12052709"/>
              <a:gd name="connsiteY4" fmla="*/ 2481151 h 9940361"/>
              <a:gd name="connsiteX5" fmla="*/ 3002404 w 12052709"/>
              <a:gd name="connsiteY5" fmla="*/ 3830698 h 9940361"/>
              <a:gd name="connsiteX6" fmla="*/ 4811859 w 12052709"/>
              <a:gd name="connsiteY6" fmla="*/ 5963179 h 9940361"/>
              <a:gd name="connsiteX7" fmla="*/ 6944631 w 12052709"/>
              <a:gd name="connsiteY7" fmla="*/ 7772679 h 9940361"/>
              <a:gd name="connsiteX8" fmla="*/ 8121081 w 12052709"/>
              <a:gd name="connsiteY8" fmla="*/ 8078823 h 9940361"/>
              <a:gd name="connsiteX9" fmla="*/ 8289541 w 12052709"/>
              <a:gd name="connsiteY9" fmla="*/ 8083550 h 9940361"/>
              <a:gd name="connsiteX10" fmla="*/ 8298951 w 12052709"/>
              <a:gd name="connsiteY10" fmla="*/ 8083550 h 9940361"/>
              <a:gd name="connsiteX11" fmla="*/ 8467445 w 12052709"/>
              <a:gd name="connsiteY11" fmla="*/ 8078823 h 9940361"/>
              <a:gd name="connsiteX12" fmla="*/ 9644727 w 12052709"/>
              <a:gd name="connsiteY12" fmla="*/ 7772679 h 9940361"/>
              <a:gd name="connsiteX13" fmla="*/ 11777065 w 12052709"/>
              <a:gd name="connsiteY13" fmla="*/ 5963179 h 9940361"/>
              <a:gd name="connsiteX14" fmla="*/ 12052709 w 12052709"/>
              <a:gd name="connsiteY14" fmla="*/ 5685484 h 9940361"/>
              <a:gd name="connsiteX15" fmla="*/ 12052709 w 12052709"/>
              <a:gd name="connsiteY15" fmla="*/ 9940361 h 9940361"/>
              <a:gd name="connsiteX16" fmla="*/ 0 w 12052709"/>
              <a:gd name="connsiteY16" fmla="*/ 9940361 h 9940361"/>
              <a:gd name="connsiteX17" fmla="*/ 0 w 12052709"/>
              <a:gd name="connsiteY17" fmla="*/ 0 h 9940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052709" h="9940361">
                <a:moveTo>
                  <a:pt x="0" y="0"/>
                </a:moveTo>
                <a:lnTo>
                  <a:pt x="3836586" y="0"/>
                </a:lnTo>
                <a:lnTo>
                  <a:pt x="3705628" y="145648"/>
                </a:lnTo>
                <a:cubicBezTo>
                  <a:pt x="3410026" y="480951"/>
                  <a:pt x="3184813" y="785702"/>
                  <a:pt x="3002404" y="1130855"/>
                </a:cubicBezTo>
                <a:cubicBezTo>
                  <a:pt x="2795239" y="1557126"/>
                  <a:pt x="2691222" y="2019325"/>
                  <a:pt x="2691222" y="2481151"/>
                </a:cubicBezTo>
                <a:cubicBezTo>
                  <a:pt x="2691222" y="2942976"/>
                  <a:pt x="2795239" y="3404801"/>
                  <a:pt x="3002404" y="3830698"/>
                </a:cubicBezTo>
                <a:cubicBezTo>
                  <a:pt x="3364296" y="4515577"/>
                  <a:pt x="3883945" y="5035411"/>
                  <a:pt x="4811859" y="5963179"/>
                </a:cubicBezTo>
                <a:cubicBezTo>
                  <a:pt x="5739773" y="6890946"/>
                  <a:pt x="6259857" y="7410779"/>
                  <a:pt x="6944631" y="7772679"/>
                </a:cubicBezTo>
                <a:cubicBezTo>
                  <a:pt x="7317409" y="7954098"/>
                  <a:pt x="7717401" y="8056145"/>
                  <a:pt x="8121081" y="8078823"/>
                </a:cubicBezTo>
                <a:lnTo>
                  <a:pt x="8289541" y="8083550"/>
                </a:lnTo>
                <a:lnTo>
                  <a:pt x="8298951" y="8083550"/>
                </a:lnTo>
                <a:lnTo>
                  <a:pt x="8467445" y="8078823"/>
                </a:lnTo>
                <a:cubicBezTo>
                  <a:pt x="8871293" y="8056145"/>
                  <a:pt x="9271947" y="7954098"/>
                  <a:pt x="9644727" y="7772679"/>
                </a:cubicBezTo>
                <a:cubicBezTo>
                  <a:pt x="10329503" y="7410779"/>
                  <a:pt x="10848717" y="6890946"/>
                  <a:pt x="11777065" y="5963179"/>
                </a:cubicBezTo>
                <a:cubicBezTo>
                  <a:pt x="11879349" y="5860634"/>
                  <a:pt x="11959961" y="5778673"/>
                  <a:pt x="12052709" y="5685484"/>
                </a:cubicBezTo>
                <a:lnTo>
                  <a:pt x="12052709" y="9940361"/>
                </a:lnTo>
                <a:lnTo>
                  <a:pt x="0" y="9940361"/>
                </a:lnTo>
                <a:lnTo>
                  <a:pt x="0" y="0"/>
                </a:lnTo>
                <a:close/>
              </a:path>
            </a:pathLst>
          </a:custGeom>
          <a:solidFill>
            <a:srgbClr val="F6F9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715" name="The Creative…"/>
          <p:cNvSpPr txBox="1"/>
          <p:nvPr/>
        </p:nvSpPr>
        <p:spPr>
          <a:xfrm>
            <a:off x="2153576" y="7675033"/>
            <a:ext cx="7839727" cy="1846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The Creative </a:t>
            </a:r>
          </a:p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Infographic Element</a:t>
            </a:r>
          </a:p>
        </p:txBody>
      </p:sp>
      <p:sp>
        <p:nvSpPr>
          <p:cNvPr id="717" name="13,800…"/>
          <p:cNvSpPr txBox="1"/>
          <p:nvPr/>
        </p:nvSpPr>
        <p:spPr>
          <a:xfrm>
            <a:off x="10028302" y="8939952"/>
            <a:ext cx="4168929" cy="7416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13,800</a:t>
            </a:r>
          </a:p>
          <a:p>
            <a:pPr algn="l">
              <a:lnSpc>
                <a:spcPct val="12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Infographic &amp; Process</a:t>
            </a:r>
          </a:p>
        </p:txBody>
      </p:sp>
      <p:sp>
        <p:nvSpPr>
          <p:cNvPr id="718" name="5,800 m…"/>
          <p:cNvSpPr txBox="1"/>
          <p:nvPr/>
        </p:nvSpPr>
        <p:spPr>
          <a:xfrm>
            <a:off x="13499636" y="8939952"/>
            <a:ext cx="4168931" cy="7416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5,800 m</a:t>
            </a:r>
          </a:p>
          <a:p>
            <a:pPr algn="l">
              <a:lnSpc>
                <a:spcPct val="12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Infographic &amp; Process</a:t>
            </a:r>
          </a:p>
        </p:txBody>
      </p:sp>
      <p:sp>
        <p:nvSpPr>
          <p:cNvPr id="719" name="Line"/>
          <p:cNvSpPr/>
          <p:nvPr/>
        </p:nvSpPr>
        <p:spPr>
          <a:xfrm flipV="1">
            <a:off x="12725665" y="8939952"/>
            <a:ext cx="0" cy="766756"/>
          </a:xfrm>
          <a:prstGeom prst="line">
            <a:avLst/>
          </a:prstGeom>
          <a:ln w="12700">
            <a:solidFill>
              <a:srgbClr val="C8CBD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720" name="Product Tittle…"/>
          <p:cNvSpPr txBox="1"/>
          <p:nvPr/>
        </p:nvSpPr>
        <p:spPr>
          <a:xfrm>
            <a:off x="10028302" y="6235700"/>
            <a:ext cx="9373099" cy="124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Product Tittle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directed technically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bandwidth. Efficiently frontend initiatives users.</a:t>
            </a:r>
          </a:p>
        </p:txBody>
      </p:sp>
    </p:spTree>
  </p:cSld>
  <p:clrMapOvr>
    <a:masterClrMapping/>
  </p:clrMapOvr>
  <p:transition spd="slow">
    <p:cover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4" name="“Success is walking from failure…"/>
          <p:cNvSpPr txBox="1"/>
          <p:nvPr/>
        </p:nvSpPr>
        <p:spPr>
          <a:xfrm>
            <a:off x="7850823" y="4987852"/>
            <a:ext cx="16550932" cy="1846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“Success is walking from failure</a:t>
            </a:r>
          </a:p>
          <a:p>
            <a:pPr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to failure with no loss of enthusiasm.”</a:t>
            </a:r>
          </a:p>
        </p:txBody>
      </p:sp>
      <p:sp>
        <p:nvSpPr>
          <p:cNvPr id="725" name="Rapidiously create customer directed users rather than technically sound bandwidth. Efficiently impact frontend…"/>
          <p:cNvSpPr txBox="1"/>
          <p:nvPr/>
        </p:nvSpPr>
        <p:spPr>
          <a:xfrm>
            <a:off x="8920629" y="7712147"/>
            <a:ext cx="14411320" cy="10697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directed users rather than technically sound bandwidth. Efficiently impact frontend 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initiatives via efficient users. Continually communicate web-enabled outsourcing through market-driven </a:t>
            </a:r>
            <a:r>
              <a:rPr dirty="0" err="1">
                <a:latin typeface="Roboto Light" pitchFamily="2" charset="0"/>
                <a:ea typeface="Roboto Light" pitchFamily="2" charset="0"/>
              </a:rPr>
              <a:t>vortals</a:t>
            </a:r>
            <a:r>
              <a:rPr dirty="0">
                <a:latin typeface="Roboto Light" pitchFamily="2" charset="0"/>
                <a:ea typeface="Roboto Light" pitchFamily="2" charset="0"/>
              </a:rPr>
              <a:t>. 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Conveniently customize stand-alone metrics via high quality collaboration and idea-sharing. 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538954AC-14EF-4E7E-8E15-BF9B58CA2C6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41" r="32041"/>
          <a:stretch>
            <a:fillRect/>
          </a:stretch>
        </p:blipFill>
        <p:spPr>
          <a:xfrm>
            <a:off x="2153575" y="4102057"/>
            <a:ext cx="4193647" cy="6566298"/>
          </a:xfrm>
        </p:spPr>
      </p:pic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75B34EC7-7481-4EBB-954F-F50C32194735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34" r="32034"/>
          <a:stretch>
            <a:fillRect/>
          </a:stretch>
        </p:blipFill>
        <p:spPr/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36</a:t>
            </a:fld>
            <a:endParaRPr dirty="0"/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255103CB-C6C2-476D-9BAF-A2BF73608D4D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60" r="20060"/>
          <a:stretch>
            <a:fillRect/>
          </a:stretch>
        </p:blipFill>
        <p:spPr/>
      </p:pic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E5873447-3A6C-4569-81FE-D5540050B4BD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60" r="20060"/>
          <a:stretch>
            <a:fillRect/>
          </a:stretch>
        </p:blipFill>
        <p:spPr/>
      </p:pic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B3F4A6D3-9CE4-45DC-80EC-7BBCB09625EB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60" r="20060"/>
          <a:stretch>
            <a:fillRect/>
          </a:stretch>
        </p:blipFill>
        <p:spPr/>
      </p:pic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5239E56C-3EA0-4C81-91B9-57922E99AD3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60" r="20060"/>
          <a:stretch>
            <a:fillRect/>
          </a:stretch>
        </p:blipFill>
        <p:spPr/>
      </p:pic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424D2E29-C77A-4C12-BFAE-2E83958A6373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60" r="20060"/>
          <a:stretch>
            <a:fillRect/>
          </a:stretch>
        </p:blipFill>
        <p:spPr/>
      </p:pic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DC718824-2BE6-4505-8BA0-A0C6DD123CB2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48" r="20048"/>
          <a:stretch>
            <a:fillRect/>
          </a:stretch>
        </p:blipFill>
        <p:spPr/>
      </p:pic>
      <p:sp>
        <p:nvSpPr>
          <p:cNvPr id="734" name="Welcome Message…"/>
          <p:cNvSpPr txBox="1"/>
          <p:nvPr/>
        </p:nvSpPr>
        <p:spPr>
          <a:xfrm>
            <a:off x="2153576" y="7675033"/>
            <a:ext cx="9350166" cy="1846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Welcome Message</a:t>
            </a:r>
          </a:p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from CEO, Anderson.</a:t>
            </a:r>
          </a:p>
        </p:txBody>
      </p:sp>
    </p:spTree>
  </p:cSld>
  <p:clrMapOvr>
    <a:masterClrMapping/>
  </p:clrMapOvr>
  <p:transition spd="slow">
    <p:push dir="u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37</a:t>
            </a:fld>
            <a:endParaRPr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6EE07614-8C1A-482A-9364-421F4796EB70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21" r="35021"/>
          <a:stretch>
            <a:fillRect/>
          </a:stretch>
        </p:blipFill>
        <p:spPr/>
      </p:pic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A99DDEFD-0601-4EBC-90EE-FA59D0771F61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60" r="20060"/>
          <a:stretch>
            <a:fillRect/>
          </a:stretch>
        </p:blipFill>
        <p:spPr/>
      </p:pic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D85ED46B-85B7-4C3A-9C53-E798BD2729C6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60" r="20060"/>
          <a:stretch>
            <a:fillRect/>
          </a:stretch>
        </p:blipFill>
        <p:spPr/>
      </p:pic>
      <p:sp>
        <p:nvSpPr>
          <p:cNvPr id="740" name="3 Column Images…"/>
          <p:cNvSpPr txBox="1"/>
          <p:nvPr/>
        </p:nvSpPr>
        <p:spPr>
          <a:xfrm>
            <a:off x="2153575" y="7675033"/>
            <a:ext cx="7550863" cy="1846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3 Column Images</a:t>
            </a:r>
          </a:p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Icon Features</a:t>
            </a:r>
          </a:p>
        </p:txBody>
      </p:sp>
      <p:sp>
        <p:nvSpPr>
          <p:cNvPr id="741" name="Rectangle"/>
          <p:cNvSpPr/>
          <p:nvPr/>
        </p:nvSpPr>
        <p:spPr>
          <a:xfrm>
            <a:off x="10028303" y="3048000"/>
            <a:ext cx="4064001" cy="3810000"/>
          </a:xfrm>
          <a:prstGeom prst="rect">
            <a:avLst/>
          </a:prstGeom>
          <a:solidFill>
            <a:srgbClr val="1F2125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742" name="Rectangle"/>
          <p:cNvSpPr/>
          <p:nvPr/>
        </p:nvSpPr>
        <p:spPr>
          <a:xfrm>
            <a:off x="18156304" y="6858000"/>
            <a:ext cx="4064001" cy="3810000"/>
          </a:xfrm>
          <a:prstGeom prst="rect">
            <a:avLst/>
          </a:prstGeom>
          <a:solidFill>
            <a:srgbClr val="6CC9D5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743" name="Shape"/>
          <p:cNvSpPr/>
          <p:nvPr/>
        </p:nvSpPr>
        <p:spPr>
          <a:xfrm>
            <a:off x="11747500" y="4091682"/>
            <a:ext cx="889001" cy="889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257" y="18984"/>
                </a:moveTo>
                <a:lnTo>
                  <a:pt x="11380" y="15408"/>
                </a:lnTo>
                <a:lnTo>
                  <a:pt x="10800" y="14983"/>
                </a:lnTo>
                <a:lnTo>
                  <a:pt x="10219" y="15408"/>
                </a:lnTo>
                <a:lnTo>
                  <a:pt x="5343" y="18984"/>
                </a:lnTo>
                <a:lnTo>
                  <a:pt x="7313" y="13075"/>
                </a:lnTo>
                <a:lnTo>
                  <a:pt x="7534" y="12411"/>
                </a:lnTo>
                <a:lnTo>
                  <a:pt x="6980" y="11985"/>
                </a:lnTo>
                <a:lnTo>
                  <a:pt x="2887" y="8836"/>
                </a:lnTo>
                <a:lnTo>
                  <a:pt x="8535" y="8836"/>
                </a:lnTo>
                <a:lnTo>
                  <a:pt x="8774" y="8199"/>
                </a:lnTo>
                <a:lnTo>
                  <a:pt x="10800" y="2796"/>
                </a:lnTo>
                <a:lnTo>
                  <a:pt x="12826" y="8199"/>
                </a:lnTo>
                <a:lnTo>
                  <a:pt x="13065" y="8836"/>
                </a:lnTo>
                <a:lnTo>
                  <a:pt x="18714" y="8836"/>
                </a:lnTo>
                <a:lnTo>
                  <a:pt x="14619" y="11985"/>
                </a:lnTo>
                <a:lnTo>
                  <a:pt x="14066" y="12411"/>
                </a:lnTo>
                <a:cubicBezTo>
                  <a:pt x="14066" y="12411"/>
                  <a:pt x="16257" y="18984"/>
                  <a:pt x="16257" y="18984"/>
                </a:cubicBezTo>
                <a:close/>
                <a:moveTo>
                  <a:pt x="21600" y="7855"/>
                </a:moveTo>
                <a:lnTo>
                  <a:pt x="13745" y="7855"/>
                </a:lnTo>
                <a:lnTo>
                  <a:pt x="10800" y="0"/>
                </a:lnTo>
                <a:lnTo>
                  <a:pt x="7855" y="7855"/>
                </a:lnTo>
                <a:lnTo>
                  <a:pt x="0" y="7855"/>
                </a:lnTo>
                <a:lnTo>
                  <a:pt x="6382" y="12764"/>
                </a:lnTo>
                <a:lnTo>
                  <a:pt x="3436" y="21600"/>
                </a:lnTo>
                <a:lnTo>
                  <a:pt x="10800" y="16200"/>
                </a:lnTo>
                <a:lnTo>
                  <a:pt x="18164" y="21600"/>
                </a:lnTo>
                <a:lnTo>
                  <a:pt x="15218" y="12764"/>
                </a:lnTo>
                <a:cubicBezTo>
                  <a:pt x="15218" y="12764"/>
                  <a:pt x="21600" y="7855"/>
                  <a:pt x="21600" y="7855"/>
                </a:cubicBezTo>
                <a:close/>
              </a:path>
            </a:pathLst>
          </a:custGeom>
          <a:solidFill>
            <a:srgbClr val="F6F9F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744" name="Special Design"/>
          <p:cNvSpPr txBox="1"/>
          <p:nvPr/>
        </p:nvSpPr>
        <p:spPr>
          <a:xfrm>
            <a:off x="11170086" y="5407917"/>
            <a:ext cx="2043829" cy="4924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150000"/>
              </a:lnSpc>
              <a:defRPr sz="2400" b="0">
                <a:solidFill>
                  <a:srgbClr val="F6F9FF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lvl1pPr>
          </a:lstStyle>
          <a:p>
            <a:r>
              <a:rPr dirty="0">
                <a:latin typeface="Roboto regular" pitchFamily="2" charset="0"/>
                <a:ea typeface="Roboto regular" pitchFamily="2" charset="0"/>
              </a:rPr>
              <a:t>Special Design</a:t>
            </a:r>
          </a:p>
        </p:txBody>
      </p:sp>
      <p:sp>
        <p:nvSpPr>
          <p:cNvPr id="745" name="Shape"/>
          <p:cNvSpPr/>
          <p:nvPr/>
        </p:nvSpPr>
        <p:spPr>
          <a:xfrm>
            <a:off x="19743802" y="7969634"/>
            <a:ext cx="889001" cy="7273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455" y="3600"/>
                </a:moveTo>
                <a:lnTo>
                  <a:pt x="19145" y="3600"/>
                </a:lnTo>
                <a:cubicBezTo>
                  <a:pt x="19417" y="3600"/>
                  <a:pt x="19636" y="3332"/>
                  <a:pt x="19636" y="3000"/>
                </a:cubicBezTo>
                <a:cubicBezTo>
                  <a:pt x="19636" y="2669"/>
                  <a:pt x="19417" y="2400"/>
                  <a:pt x="19145" y="2400"/>
                </a:cubicBezTo>
                <a:lnTo>
                  <a:pt x="2455" y="2400"/>
                </a:lnTo>
                <a:cubicBezTo>
                  <a:pt x="2183" y="2400"/>
                  <a:pt x="1964" y="2669"/>
                  <a:pt x="1964" y="3000"/>
                </a:cubicBezTo>
                <a:cubicBezTo>
                  <a:pt x="1964" y="3332"/>
                  <a:pt x="2183" y="3600"/>
                  <a:pt x="2455" y="3600"/>
                </a:cubicBezTo>
                <a:moveTo>
                  <a:pt x="20618" y="20400"/>
                </a:moveTo>
                <a:lnTo>
                  <a:pt x="982" y="20400"/>
                </a:lnTo>
                <a:lnTo>
                  <a:pt x="982" y="6000"/>
                </a:lnTo>
                <a:lnTo>
                  <a:pt x="20618" y="6000"/>
                </a:lnTo>
                <a:cubicBezTo>
                  <a:pt x="20618" y="6000"/>
                  <a:pt x="20618" y="20400"/>
                  <a:pt x="20618" y="20400"/>
                </a:cubicBezTo>
                <a:close/>
                <a:moveTo>
                  <a:pt x="20618" y="4800"/>
                </a:moveTo>
                <a:lnTo>
                  <a:pt x="982" y="4800"/>
                </a:lnTo>
                <a:cubicBezTo>
                  <a:pt x="439" y="4800"/>
                  <a:pt x="0" y="5338"/>
                  <a:pt x="0" y="6000"/>
                </a:cubicBezTo>
                <a:lnTo>
                  <a:pt x="0" y="20400"/>
                </a:lnTo>
                <a:cubicBezTo>
                  <a:pt x="0" y="21062"/>
                  <a:pt x="439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1062"/>
                  <a:pt x="21600" y="20400"/>
                </a:cubicBezTo>
                <a:lnTo>
                  <a:pt x="21600" y="6000"/>
                </a:lnTo>
                <a:cubicBezTo>
                  <a:pt x="21600" y="5338"/>
                  <a:pt x="21160" y="4800"/>
                  <a:pt x="20618" y="4800"/>
                </a:cubicBezTo>
                <a:moveTo>
                  <a:pt x="4418" y="1200"/>
                </a:moveTo>
                <a:lnTo>
                  <a:pt x="17182" y="1200"/>
                </a:lnTo>
                <a:cubicBezTo>
                  <a:pt x="17453" y="1200"/>
                  <a:pt x="17673" y="932"/>
                  <a:pt x="17673" y="600"/>
                </a:cubicBezTo>
                <a:cubicBezTo>
                  <a:pt x="17673" y="269"/>
                  <a:pt x="17453" y="0"/>
                  <a:pt x="17182" y="0"/>
                </a:cubicBezTo>
                <a:lnTo>
                  <a:pt x="4418" y="0"/>
                </a:lnTo>
                <a:cubicBezTo>
                  <a:pt x="4147" y="0"/>
                  <a:pt x="3927" y="269"/>
                  <a:pt x="3927" y="600"/>
                </a:cubicBezTo>
                <a:cubicBezTo>
                  <a:pt x="3927" y="932"/>
                  <a:pt x="4147" y="1200"/>
                  <a:pt x="4418" y="1200"/>
                </a:cubicBezTo>
              </a:path>
            </a:pathLst>
          </a:custGeom>
          <a:solidFill>
            <a:srgbClr val="F6F9F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746" name="Featured Project"/>
          <p:cNvSpPr txBox="1"/>
          <p:nvPr/>
        </p:nvSpPr>
        <p:spPr>
          <a:xfrm>
            <a:off x="19044560" y="9149965"/>
            <a:ext cx="2287486" cy="4924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150000"/>
              </a:lnSpc>
              <a:defRPr sz="2400" b="0">
                <a:solidFill>
                  <a:srgbClr val="F6F9FF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lvl1pPr>
          </a:lstStyle>
          <a:p>
            <a:r>
              <a:rPr dirty="0">
                <a:latin typeface="Roboto regular" pitchFamily="2" charset="0"/>
                <a:ea typeface="Roboto regular" pitchFamily="2" charset="0"/>
              </a:rPr>
              <a:t>Featured Project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2" name="“Success is walking from failureto failure with no loss of enthusiasm.”"/>
          <p:cNvSpPr txBox="1"/>
          <p:nvPr/>
        </p:nvSpPr>
        <p:spPr>
          <a:xfrm>
            <a:off x="4679758" y="9067469"/>
            <a:ext cx="15024484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lvl1pPr>
          </a:lstStyle>
          <a:p>
            <a:r>
              <a:rPr dirty="0">
                <a:latin typeface="Roboto regular" pitchFamily="2" charset="0"/>
                <a:ea typeface="Roboto regular" pitchFamily="2" charset="0"/>
              </a:rPr>
              <a:t>“Success is walking from </a:t>
            </a:r>
            <a:r>
              <a:rPr dirty="0" err="1">
                <a:latin typeface="Roboto regular" pitchFamily="2" charset="0"/>
                <a:ea typeface="Roboto regular" pitchFamily="2" charset="0"/>
              </a:rPr>
              <a:t>failureto</a:t>
            </a:r>
            <a:r>
              <a:rPr dirty="0">
                <a:latin typeface="Roboto regular" pitchFamily="2" charset="0"/>
                <a:ea typeface="Roboto regular" pitchFamily="2" charset="0"/>
              </a:rPr>
              <a:t> failure with no loss of enthusiasm.”</a:t>
            </a:r>
          </a:p>
        </p:txBody>
      </p:sp>
      <p:sp>
        <p:nvSpPr>
          <p:cNvPr id="753" name="Rapidiously create customer directed users rather than technically sound bandwidth. Efficiently impact frontend…"/>
          <p:cNvSpPr txBox="1"/>
          <p:nvPr/>
        </p:nvSpPr>
        <p:spPr>
          <a:xfrm>
            <a:off x="3352799" y="10032669"/>
            <a:ext cx="17678402" cy="7004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>
                <a:latin typeface="Roboto Light" pitchFamily="2" charset="0"/>
                <a:ea typeface="Roboto Light" pitchFamily="2" charset="0"/>
              </a:rPr>
              <a:t>Rapidiously create customer directed users rather than technically sound bandwidth. Efficiently impact frontend 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>
                <a:latin typeface="Roboto Light" pitchFamily="2" charset="0"/>
                <a:ea typeface="Roboto Light" pitchFamily="2" charset="0"/>
              </a:rPr>
              <a:t>initiatives via efficient users. Continually communicate web-enabled outsourcing through.</a:t>
            </a:r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9DBC6246-0151-4F09-96CC-0CDE230322E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93" r="21793"/>
          <a:stretch>
            <a:fillRect/>
          </a:stretch>
        </p:blipFill>
        <p:spPr/>
      </p:pic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17F294AF-7D1B-417E-9334-BA670616A54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93" r="21793"/>
          <a:stretch>
            <a:fillRect/>
          </a:stretch>
        </p:blipFill>
        <p:spPr/>
      </p:pic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536906F1-8637-4FDE-A07B-03EB2C2AA1AC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93" r="21793"/>
          <a:stretch>
            <a:fillRect/>
          </a:stretch>
        </p:blipFill>
        <p:spPr/>
      </p:pic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5E61687C-CA4D-4A0C-BAE6-2A1FA7F0B73E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93" r="21793"/>
          <a:stretch>
            <a:fillRect/>
          </a:stretch>
        </p:blipFill>
        <p:spPr/>
      </p:pic>
    </p:spTree>
  </p:cSld>
  <p:clrMapOvr>
    <a:masterClrMapping/>
  </p:clrMapOvr>
  <p:transition spd="slow">
    <p:push dir="u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CACF31A1-861C-4BA9-99EF-AEAA9217E78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76" r="12976"/>
          <a:stretch>
            <a:fillRect/>
          </a:stretch>
        </p:blipFill>
        <p:spPr/>
      </p:pic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B79D5FB4-320F-451A-A3F0-2558BD1863A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76" r="12976"/>
          <a:stretch>
            <a:fillRect/>
          </a:stretch>
        </p:blipFill>
        <p:spPr/>
      </p:pic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645BDFDC-7799-4C47-B64E-F45C48FAAA5A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76" r="12976"/>
          <a:stretch>
            <a:fillRect/>
          </a:stretch>
        </p:blipFill>
        <p:spPr/>
      </p:pic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09992C01-6B89-4AC7-AFD7-41619E01CBE5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76" r="12976"/>
          <a:stretch>
            <a:fillRect/>
          </a:stretch>
        </p:blipFill>
        <p:spPr/>
      </p:pic>
      <p:pic>
        <p:nvPicPr>
          <p:cNvPr id="737" name="Picture Placeholder 736">
            <a:extLst>
              <a:ext uri="{FF2B5EF4-FFF2-40B4-BE49-F238E27FC236}">
                <a16:creationId xmlns:a16="http://schemas.microsoft.com/office/drawing/2014/main" id="{EB80910F-0F3C-40C4-BA73-42E317995249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76" r="12976"/>
          <a:stretch>
            <a:fillRect/>
          </a:stretch>
        </p:blipFill>
        <p:spPr/>
      </p:pic>
      <p:pic>
        <p:nvPicPr>
          <p:cNvPr id="739" name="Picture Placeholder 738">
            <a:extLst>
              <a:ext uri="{FF2B5EF4-FFF2-40B4-BE49-F238E27FC236}">
                <a16:creationId xmlns:a16="http://schemas.microsoft.com/office/drawing/2014/main" id="{E088039B-B445-4EFA-9269-6336A83F27F4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76" r="12976"/>
          <a:stretch>
            <a:fillRect/>
          </a:stretch>
        </p:blipFill>
        <p:spPr/>
      </p:pic>
      <p:pic>
        <p:nvPicPr>
          <p:cNvPr id="741" name="Picture Placeholder 740">
            <a:extLst>
              <a:ext uri="{FF2B5EF4-FFF2-40B4-BE49-F238E27FC236}">
                <a16:creationId xmlns:a16="http://schemas.microsoft.com/office/drawing/2014/main" id="{5E0EDCB5-4886-4B00-8C10-C239E147E350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76" r="12976"/>
          <a:stretch>
            <a:fillRect/>
          </a:stretch>
        </p:blipFill>
        <p:spPr/>
      </p:pic>
      <p:pic>
        <p:nvPicPr>
          <p:cNvPr id="743" name="Picture Placeholder 742">
            <a:extLst>
              <a:ext uri="{FF2B5EF4-FFF2-40B4-BE49-F238E27FC236}">
                <a16:creationId xmlns:a16="http://schemas.microsoft.com/office/drawing/2014/main" id="{21E4F1C4-14BD-48D1-B302-06721EB567E6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76" r="12976"/>
          <a:stretch>
            <a:fillRect/>
          </a:stretch>
        </p:blipFill>
        <p:spPr/>
      </p:pic>
      <p:sp>
        <p:nvSpPr>
          <p:cNvPr id="25" name="opacity"/>
          <p:cNvSpPr/>
          <p:nvPr/>
        </p:nvSpPr>
        <p:spPr>
          <a:xfrm>
            <a:off x="17206690" y="3047834"/>
            <a:ext cx="5009267" cy="3810001"/>
          </a:xfrm>
          <a:prstGeom prst="rect">
            <a:avLst/>
          </a:prstGeom>
          <a:solidFill>
            <a:srgbClr val="1F2125">
              <a:alpha val="8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6" name="opacity"/>
          <p:cNvSpPr/>
          <p:nvPr/>
        </p:nvSpPr>
        <p:spPr>
          <a:xfrm>
            <a:off x="7164711" y="6859523"/>
            <a:ext cx="5009267" cy="3810001"/>
          </a:xfrm>
          <a:prstGeom prst="rect">
            <a:avLst/>
          </a:prstGeom>
          <a:solidFill>
            <a:srgbClr val="1F2125">
              <a:alpha val="8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755" name="opacity"/>
          <p:cNvSpPr/>
          <p:nvPr/>
        </p:nvSpPr>
        <p:spPr>
          <a:xfrm>
            <a:off x="2159000" y="3047834"/>
            <a:ext cx="5009267" cy="3810001"/>
          </a:xfrm>
          <a:prstGeom prst="rect">
            <a:avLst/>
          </a:prstGeom>
          <a:solidFill>
            <a:srgbClr val="1F2125">
              <a:alpha val="8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764" name="Shape"/>
          <p:cNvSpPr/>
          <p:nvPr/>
        </p:nvSpPr>
        <p:spPr>
          <a:xfrm>
            <a:off x="4382425" y="3804536"/>
            <a:ext cx="558801" cy="5588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5929" y="7018"/>
                </a:moveTo>
                <a:cubicBezTo>
                  <a:pt x="15539" y="7246"/>
                  <a:pt x="15108" y="7411"/>
                  <a:pt x="14650" y="7500"/>
                </a:cubicBezTo>
                <a:cubicBezTo>
                  <a:pt x="14282" y="7114"/>
                  <a:pt x="13759" y="6874"/>
                  <a:pt x="13179" y="6874"/>
                </a:cubicBezTo>
                <a:cubicBezTo>
                  <a:pt x="12067" y="6874"/>
                  <a:pt x="11165" y="7762"/>
                  <a:pt x="11165" y="8856"/>
                </a:cubicBezTo>
                <a:cubicBezTo>
                  <a:pt x="11165" y="9011"/>
                  <a:pt x="11183" y="9162"/>
                  <a:pt x="11217" y="9308"/>
                </a:cubicBezTo>
                <a:cubicBezTo>
                  <a:pt x="9543" y="9225"/>
                  <a:pt x="8059" y="8436"/>
                  <a:pt x="7065" y="7236"/>
                </a:cubicBezTo>
                <a:cubicBezTo>
                  <a:pt x="6892" y="7530"/>
                  <a:pt x="6793" y="7869"/>
                  <a:pt x="6793" y="8233"/>
                </a:cubicBezTo>
                <a:cubicBezTo>
                  <a:pt x="6793" y="8921"/>
                  <a:pt x="7148" y="9528"/>
                  <a:pt x="7689" y="9883"/>
                </a:cubicBezTo>
                <a:cubicBezTo>
                  <a:pt x="7359" y="9873"/>
                  <a:pt x="7048" y="9784"/>
                  <a:pt x="6776" y="9635"/>
                </a:cubicBezTo>
                <a:cubicBezTo>
                  <a:pt x="6776" y="9644"/>
                  <a:pt x="6776" y="9651"/>
                  <a:pt x="6776" y="9660"/>
                </a:cubicBezTo>
                <a:cubicBezTo>
                  <a:pt x="6776" y="10621"/>
                  <a:pt x="7471" y="11422"/>
                  <a:pt x="8392" y="11604"/>
                </a:cubicBezTo>
                <a:cubicBezTo>
                  <a:pt x="8223" y="11650"/>
                  <a:pt x="8045" y="11673"/>
                  <a:pt x="7861" y="11673"/>
                </a:cubicBezTo>
                <a:cubicBezTo>
                  <a:pt x="7732" y="11673"/>
                  <a:pt x="7605" y="11661"/>
                  <a:pt x="7483" y="11638"/>
                </a:cubicBezTo>
                <a:cubicBezTo>
                  <a:pt x="7739" y="12426"/>
                  <a:pt x="8483" y="12999"/>
                  <a:pt x="9364" y="13015"/>
                </a:cubicBezTo>
                <a:cubicBezTo>
                  <a:pt x="8674" y="13547"/>
                  <a:pt x="7806" y="13863"/>
                  <a:pt x="6862" y="13863"/>
                </a:cubicBezTo>
                <a:cubicBezTo>
                  <a:pt x="6699" y="13863"/>
                  <a:pt x="6540" y="13855"/>
                  <a:pt x="6382" y="13837"/>
                </a:cubicBezTo>
                <a:cubicBezTo>
                  <a:pt x="7274" y="14398"/>
                  <a:pt x="8332" y="14727"/>
                  <a:pt x="9470" y="14727"/>
                </a:cubicBezTo>
                <a:cubicBezTo>
                  <a:pt x="13175" y="14727"/>
                  <a:pt x="15201" y="11706"/>
                  <a:pt x="15201" y="9086"/>
                </a:cubicBezTo>
                <a:cubicBezTo>
                  <a:pt x="15201" y="9000"/>
                  <a:pt x="15199" y="8915"/>
                  <a:pt x="15195" y="8830"/>
                </a:cubicBezTo>
                <a:cubicBezTo>
                  <a:pt x="15588" y="8550"/>
                  <a:pt x="15930" y="8201"/>
                  <a:pt x="16200" y="7804"/>
                </a:cubicBezTo>
                <a:cubicBezTo>
                  <a:pt x="15839" y="7961"/>
                  <a:pt x="15451" y="8067"/>
                  <a:pt x="15043" y="8115"/>
                </a:cubicBezTo>
                <a:cubicBezTo>
                  <a:pt x="15459" y="7870"/>
                  <a:pt x="15778" y="7482"/>
                  <a:pt x="15929" y="7018"/>
                </a:cubicBezTo>
              </a:path>
            </a:pathLst>
          </a:custGeom>
          <a:solidFill>
            <a:srgbClr val="F6F9F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765" name="5,5k like…"/>
          <p:cNvSpPr txBox="1"/>
          <p:nvPr/>
        </p:nvSpPr>
        <p:spPr>
          <a:xfrm>
            <a:off x="16337526" y="4856532"/>
            <a:ext cx="6758448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 sz="2400" b="0">
                <a:solidFill>
                  <a:srgbClr val="F6F9FF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5,5k like</a:t>
            </a:r>
          </a:p>
          <a:p>
            <a:pPr>
              <a:lnSpc>
                <a:spcPct val="150000"/>
              </a:lnSpc>
              <a:defRPr sz="1600" b="0">
                <a:solidFill>
                  <a:srgbClr val="F6F9FF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technically </a:t>
            </a:r>
          </a:p>
          <a:p>
            <a:pPr>
              <a:lnSpc>
                <a:spcPct val="150000"/>
              </a:lnSpc>
              <a:defRPr sz="1600" b="0">
                <a:solidFill>
                  <a:srgbClr val="F6F9FF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bandwidth. Efficiently frontend users.</a:t>
            </a:r>
          </a:p>
        </p:txBody>
      </p:sp>
      <p:sp>
        <p:nvSpPr>
          <p:cNvPr id="766" name="Shape"/>
          <p:cNvSpPr/>
          <p:nvPr/>
        </p:nvSpPr>
        <p:spPr>
          <a:xfrm>
            <a:off x="19437350" y="3804536"/>
            <a:ext cx="558800" cy="5588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13745"/>
                </a:moveTo>
                <a:cubicBezTo>
                  <a:pt x="14727" y="14287"/>
                  <a:pt x="14287" y="14727"/>
                  <a:pt x="13745" y="14727"/>
                </a:cubicBezTo>
                <a:lnTo>
                  <a:pt x="7855" y="14727"/>
                </a:lnTo>
                <a:cubicBezTo>
                  <a:pt x="7313" y="14727"/>
                  <a:pt x="6873" y="14287"/>
                  <a:pt x="6873" y="13745"/>
                </a:cubicBezTo>
                <a:lnTo>
                  <a:pt x="6873" y="10309"/>
                </a:lnTo>
                <a:lnTo>
                  <a:pt x="7904" y="10309"/>
                </a:lnTo>
                <a:cubicBezTo>
                  <a:pt x="7877" y="10470"/>
                  <a:pt x="7855" y="10632"/>
                  <a:pt x="7855" y="10800"/>
                </a:cubicBezTo>
                <a:cubicBezTo>
                  <a:pt x="7855" y="12427"/>
                  <a:pt x="9173" y="13745"/>
                  <a:pt x="10800" y="13745"/>
                </a:cubicBezTo>
                <a:cubicBezTo>
                  <a:pt x="12426" y="13745"/>
                  <a:pt x="13745" y="12427"/>
                  <a:pt x="13745" y="10800"/>
                </a:cubicBezTo>
                <a:cubicBezTo>
                  <a:pt x="13745" y="10632"/>
                  <a:pt x="13723" y="10470"/>
                  <a:pt x="13696" y="10309"/>
                </a:cubicBezTo>
                <a:lnTo>
                  <a:pt x="14727" y="10309"/>
                </a:lnTo>
                <a:cubicBezTo>
                  <a:pt x="14727" y="10309"/>
                  <a:pt x="14727" y="13745"/>
                  <a:pt x="14727" y="13745"/>
                </a:cubicBezTo>
                <a:close/>
                <a:moveTo>
                  <a:pt x="10800" y="8836"/>
                </a:moveTo>
                <a:cubicBezTo>
                  <a:pt x="11884" y="8836"/>
                  <a:pt x="12764" y="9716"/>
                  <a:pt x="12764" y="10800"/>
                </a:cubicBezTo>
                <a:cubicBezTo>
                  <a:pt x="12764" y="11884"/>
                  <a:pt x="11884" y="12764"/>
                  <a:pt x="10800" y="12764"/>
                </a:cubicBezTo>
                <a:cubicBezTo>
                  <a:pt x="9716" y="12764"/>
                  <a:pt x="8836" y="11884"/>
                  <a:pt x="8836" y="10800"/>
                </a:cubicBezTo>
                <a:cubicBezTo>
                  <a:pt x="8836" y="9716"/>
                  <a:pt x="9716" y="8836"/>
                  <a:pt x="10800" y="8836"/>
                </a:cubicBezTo>
                <a:moveTo>
                  <a:pt x="12764" y="7364"/>
                </a:moveTo>
                <a:lnTo>
                  <a:pt x="14236" y="7364"/>
                </a:lnTo>
                <a:lnTo>
                  <a:pt x="14236" y="8836"/>
                </a:lnTo>
                <a:lnTo>
                  <a:pt x="12764" y="8836"/>
                </a:lnTo>
                <a:cubicBezTo>
                  <a:pt x="12764" y="8836"/>
                  <a:pt x="12764" y="7364"/>
                  <a:pt x="12764" y="7364"/>
                </a:cubicBezTo>
                <a:close/>
                <a:moveTo>
                  <a:pt x="13745" y="5891"/>
                </a:moveTo>
                <a:lnTo>
                  <a:pt x="7855" y="5891"/>
                </a:lnTo>
                <a:cubicBezTo>
                  <a:pt x="6770" y="5891"/>
                  <a:pt x="5891" y="6770"/>
                  <a:pt x="5891" y="7855"/>
                </a:cubicBezTo>
                <a:lnTo>
                  <a:pt x="5891" y="13745"/>
                </a:lnTo>
                <a:cubicBezTo>
                  <a:pt x="5891" y="14830"/>
                  <a:pt x="6770" y="15709"/>
                  <a:pt x="7855" y="15709"/>
                </a:cubicBezTo>
                <a:lnTo>
                  <a:pt x="13745" y="15709"/>
                </a:lnTo>
                <a:cubicBezTo>
                  <a:pt x="14830" y="15709"/>
                  <a:pt x="15709" y="14830"/>
                  <a:pt x="15709" y="13745"/>
                </a:cubicBezTo>
                <a:lnTo>
                  <a:pt x="15709" y="7855"/>
                </a:lnTo>
                <a:cubicBezTo>
                  <a:pt x="15709" y="6770"/>
                  <a:pt x="14830" y="5891"/>
                  <a:pt x="13745" y="5891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F6F9F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767" name="2,8k like…"/>
          <p:cNvSpPr txBox="1"/>
          <p:nvPr/>
        </p:nvSpPr>
        <p:spPr>
          <a:xfrm>
            <a:off x="6300910" y="8666697"/>
            <a:ext cx="6758448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 sz="2400" b="0">
                <a:solidFill>
                  <a:srgbClr val="F6F9FF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2,8k like</a:t>
            </a:r>
          </a:p>
          <a:p>
            <a:pPr>
              <a:lnSpc>
                <a:spcPct val="150000"/>
              </a:lnSpc>
              <a:defRPr sz="1600" b="0">
                <a:solidFill>
                  <a:srgbClr val="F6F9FF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technically </a:t>
            </a:r>
          </a:p>
          <a:p>
            <a:pPr>
              <a:lnSpc>
                <a:spcPct val="150000"/>
              </a:lnSpc>
              <a:defRPr sz="1600" b="0">
                <a:solidFill>
                  <a:srgbClr val="F6F9FF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bandwidth. Efficiently frontend users.</a:t>
            </a:r>
          </a:p>
        </p:txBody>
      </p:sp>
      <p:sp>
        <p:nvSpPr>
          <p:cNvPr id="768" name="Shape"/>
          <p:cNvSpPr/>
          <p:nvPr/>
        </p:nvSpPr>
        <p:spPr>
          <a:xfrm>
            <a:off x="9400733" y="7614701"/>
            <a:ext cx="558801" cy="5588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76" y="8468"/>
                </a:moveTo>
                <a:cubicBezTo>
                  <a:pt x="11776" y="8071"/>
                  <a:pt x="11817" y="7858"/>
                  <a:pt x="12428" y="7858"/>
                </a:cubicBezTo>
                <a:lnTo>
                  <a:pt x="13244" y="7858"/>
                </a:lnTo>
                <a:lnTo>
                  <a:pt x="13244" y="6381"/>
                </a:lnTo>
                <a:lnTo>
                  <a:pt x="11938" y="6381"/>
                </a:lnTo>
                <a:cubicBezTo>
                  <a:pt x="10369" y="6381"/>
                  <a:pt x="9816" y="7120"/>
                  <a:pt x="9816" y="8363"/>
                </a:cubicBezTo>
                <a:lnTo>
                  <a:pt x="9816" y="9322"/>
                </a:lnTo>
                <a:lnTo>
                  <a:pt x="8837" y="9322"/>
                </a:lnTo>
                <a:lnTo>
                  <a:pt x="8837" y="10800"/>
                </a:lnTo>
                <a:lnTo>
                  <a:pt x="9816" y="10800"/>
                </a:lnTo>
                <a:lnTo>
                  <a:pt x="9816" y="15219"/>
                </a:lnTo>
                <a:lnTo>
                  <a:pt x="11774" y="15219"/>
                </a:lnTo>
                <a:lnTo>
                  <a:pt x="11774" y="10800"/>
                </a:lnTo>
                <a:lnTo>
                  <a:pt x="13081" y="10800"/>
                </a:lnTo>
                <a:lnTo>
                  <a:pt x="13254" y="9322"/>
                </a:lnTo>
                <a:lnTo>
                  <a:pt x="11774" y="9322"/>
                </a:lnTo>
                <a:cubicBezTo>
                  <a:pt x="11774" y="9322"/>
                  <a:pt x="11776" y="8468"/>
                  <a:pt x="11776" y="8468"/>
                </a:cubicBezTo>
                <a:close/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F6F9F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769" name="5,5k like…"/>
          <p:cNvSpPr txBox="1"/>
          <p:nvPr/>
        </p:nvSpPr>
        <p:spPr>
          <a:xfrm>
            <a:off x="1282602" y="4856532"/>
            <a:ext cx="6758448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 sz="2400" b="0">
                <a:solidFill>
                  <a:srgbClr val="F6F9FF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5,5k like</a:t>
            </a:r>
          </a:p>
          <a:p>
            <a:pPr>
              <a:lnSpc>
                <a:spcPct val="150000"/>
              </a:lnSpc>
              <a:defRPr sz="1600" b="0">
                <a:solidFill>
                  <a:srgbClr val="F6F9FF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technically </a:t>
            </a:r>
          </a:p>
          <a:p>
            <a:pPr>
              <a:lnSpc>
                <a:spcPct val="150000"/>
              </a:lnSpc>
              <a:defRPr sz="1600" b="0">
                <a:solidFill>
                  <a:srgbClr val="F6F9FF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bandwidth. Efficiently frontend users.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08C0AA60-0177-462E-8A37-1EE1ECB1F7A6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74" r="17074"/>
          <a:stretch>
            <a:fillRect/>
          </a:stretch>
        </p:blipFill>
        <p:spPr/>
      </p:pic>
      <p:sp>
        <p:nvSpPr>
          <p:cNvPr id="415" name="Opacity"/>
          <p:cNvSpPr/>
          <p:nvPr/>
        </p:nvSpPr>
        <p:spPr>
          <a:xfrm>
            <a:off x="10033000" y="1276482"/>
            <a:ext cx="13081000" cy="11176001"/>
          </a:xfrm>
          <a:prstGeom prst="rect">
            <a:avLst/>
          </a:prstGeom>
          <a:solidFill>
            <a:srgbClr val="1F2125">
              <a:alpha val="9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1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4</a:t>
            </a:fld>
            <a:endParaRPr dirty="0"/>
          </a:p>
        </p:txBody>
      </p:sp>
      <p:sp>
        <p:nvSpPr>
          <p:cNvPr id="418" name="Welcome Message…"/>
          <p:cNvSpPr txBox="1"/>
          <p:nvPr/>
        </p:nvSpPr>
        <p:spPr>
          <a:xfrm>
            <a:off x="2153576" y="7675033"/>
            <a:ext cx="7874726" cy="1846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Welcome Message</a:t>
            </a:r>
          </a:p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from CEO, James</a:t>
            </a:r>
          </a:p>
        </p:txBody>
      </p:sp>
      <p:sp>
        <p:nvSpPr>
          <p:cNvPr id="419" name="Globally administrate client-focused meta services with B2C processes. Distinctively synergize excellent communities…"/>
          <p:cNvSpPr txBox="1"/>
          <p:nvPr/>
        </p:nvSpPr>
        <p:spPr>
          <a:xfrm>
            <a:off x="9463315" y="7127094"/>
            <a:ext cx="13331372" cy="10697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 sz="1600" b="0">
                <a:solidFill>
                  <a:srgbClr val="F6F9FF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Globally administrate client-focused meta services with B2C processes. Distinctively synergize excellent communities </a:t>
            </a:r>
          </a:p>
          <a:p>
            <a:pPr>
              <a:lnSpc>
                <a:spcPct val="150000"/>
              </a:lnSpc>
              <a:defRPr sz="1600" b="0">
                <a:solidFill>
                  <a:srgbClr val="F6F9FF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and global manufactured products. Objectively integrate distributed internal or "organic" </a:t>
            </a:r>
          </a:p>
          <a:p>
            <a:pPr>
              <a:lnSpc>
                <a:spcPct val="150000"/>
              </a:lnSpc>
              <a:defRPr sz="1600" b="0">
                <a:solidFill>
                  <a:srgbClr val="F6F9FF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sources before cross functional resources.</a:t>
            </a:r>
          </a:p>
        </p:txBody>
      </p:sp>
      <p:sp>
        <p:nvSpPr>
          <p:cNvPr id="420" name="“ Just because something doesn’t do what you planned it to…"/>
          <p:cNvSpPr txBox="1"/>
          <p:nvPr/>
        </p:nvSpPr>
        <p:spPr>
          <a:xfrm>
            <a:off x="10156670" y="5577138"/>
            <a:ext cx="11244644" cy="852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  <a:defRPr sz="2400" b="0">
                <a:solidFill>
                  <a:srgbClr val="F6F8FF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“ Just because something doesn’t do what you planned it to </a:t>
            </a:r>
          </a:p>
          <a:p>
            <a:pPr>
              <a:lnSpc>
                <a:spcPct val="120000"/>
              </a:lnSpc>
              <a:defRPr sz="2400" b="0">
                <a:solidFill>
                  <a:srgbClr val="F6F8FF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do doesn’t mean it’s useless. “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3" name="Rectangle"/>
          <p:cNvSpPr/>
          <p:nvPr/>
        </p:nvSpPr>
        <p:spPr>
          <a:xfrm>
            <a:off x="17198226" y="3048000"/>
            <a:ext cx="5016501" cy="7620000"/>
          </a:xfrm>
          <a:prstGeom prst="rect">
            <a:avLst/>
          </a:prstGeom>
          <a:solidFill>
            <a:srgbClr val="1F2125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774" name="Rectangle"/>
          <p:cNvSpPr/>
          <p:nvPr/>
        </p:nvSpPr>
        <p:spPr>
          <a:xfrm>
            <a:off x="7165225" y="3048000"/>
            <a:ext cx="5016501" cy="7620000"/>
          </a:xfrm>
          <a:prstGeom prst="rect">
            <a:avLst/>
          </a:prstGeom>
          <a:solidFill>
            <a:srgbClr val="1F2125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775" name="“Success is walking from…"/>
          <p:cNvSpPr txBox="1"/>
          <p:nvPr/>
        </p:nvSpPr>
        <p:spPr>
          <a:xfrm>
            <a:off x="7609281" y="6307466"/>
            <a:ext cx="6047693" cy="1107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 sz="2400" b="0">
                <a:solidFill>
                  <a:srgbClr val="F6F9FF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“Success is walking from </a:t>
            </a:r>
          </a:p>
          <a:p>
            <a:pPr algn="l">
              <a:defRPr sz="2400" b="0">
                <a:solidFill>
                  <a:srgbClr val="F6F9FF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failure to failure with no </a:t>
            </a:r>
            <a:r>
              <a:rPr dirty="0">
                <a:solidFill>
                  <a:srgbClr val="6CC9D5"/>
                </a:solidFill>
                <a:latin typeface="Roboto regular" pitchFamily="2" charset="0"/>
                <a:ea typeface="Roboto regular" pitchFamily="2" charset="0"/>
              </a:rPr>
              <a:t>loss of </a:t>
            </a:r>
          </a:p>
          <a:p>
            <a:pPr algn="l">
              <a:defRPr sz="2400" b="0">
                <a:solidFill>
                  <a:srgbClr val="6CC9D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enthusiasm.”</a:t>
            </a:r>
          </a:p>
        </p:txBody>
      </p:sp>
      <p:sp>
        <p:nvSpPr>
          <p:cNvPr id="776" name="Rapidiously create customer directed users…"/>
          <p:cNvSpPr txBox="1"/>
          <p:nvPr/>
        </p:nvSpPr>
        <p:spPr>
          <a:xfrm>
            <a:off x="7676411" y="8407600"/>
            <a:ext cx="6367834" cy="18084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600" b="0">
                <a:solidFill>
                  <a:srgbClr val="F6F9FF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>
                <a:latin typeface="Roboto Light" pitchFamily="2" charset="0"/>
                <a:ea typeface="Roboto Light" pitchFamily="2" charset="0"/>
              </a:rPr>
              <a:t>Rapidiously create customer directed users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F6F9FF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>
                <a:latin typeface="Roboto Light" pitchFamily="2" charset="0"/>
                <a:ea typeface="Roboto Light" pitchFamily="2" charset="0"/>
              </a:rPr>
              <a:t>rather than technically bandwidth.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F6F9FF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>
                <a:latin typeface="Roboto Light" pitchFamily="2" charset="0"/>
                <a:ea typeface="Roboto Light" pitchFamily="2" charset="0"/>
              </a:rPr>
              <a:t>Efficiently impact frontend initiatives via users.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F6F9FF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>
                <a:latin typeface="Roboto Light" pitchFamily="2" charset="0"/>
                <a:ea typeface="Roboto Light" pitchFamily="2" charset="0"/>
              </a:rPr>
              <a:t>Continually communicate web-enabled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F6F9FF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>
                <a:latin typeface="Roboto Light" pitchFamily="2" charset="0"/>
                <a:ea typeface="Roboto Light" pitchFamily="2" charset="0"/>
              </a:rPr>
              <a:t>outsourcing through driven vortals. </a:t>
            </a:r>
          </a:p>
        </p:txBody>
      </p:sp>
      <p:sp>
        <p:nvSpPr>
          <p:cNvPr id="777" name="“Success is walking from…"/>
          <p:cNvSpPr txBox="1"/>
          <p:nvPr/>
        </p:nvSpPr>
        <p:spPr>
          <a:xfrm>
            <a:off x="17608718" y="6307466"/>
            <a:ext cx="6047695" cy="1107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 sz="2400" b="0">
                <a:solidFill>
                  <a:srgbClr val="F6F9FF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>
                <a:latin typeface="Roboto regular" pitchFamily="2" charset="0"/>
                <a:ea typeface="Roboto regular" pitchFamily="2" charset="0"/>
              </a:rPr>
              <a:t>“Success is </a:t>
            </a:r>
            <a:r>
              <a:rPr>
                <a:solidFill>
                  <a:srgbClr val="6CC9D5"/>
                </a:solidFill>
                <a:latin typeface="Roboto regular" pitchFamily="2" charset="0"/>
                <a:ea typeface="Roboto regular" pitchFamily="2" charset="0"/>
              </a:rPr>
              <a:t>walking from</a:t>
            </a:r>
            <a:r>
              <a:rPr>
                <a:latin typeface="Roboto regular" pitchFamily="2" charset="0"/>
                <a:ea typeface="Roboto regular" pitchFamily="2" charset="0"/>
              </a:rPr>
              <a:t> </a:t>
            </a:r>
          </a:p>
          <a:p>
            <a:pPr algn="l">
              <a:defRPr sz="2400" b="0">
                <a:solidFill>
                  <a:srgbClr val="F6F9FF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>
                <a:latin typeface="Roboto regular" pitchFamily="2" charset="0"/>
                <a:ea typeface="Roboto regular" pitchFamily="2" charset="0"/>
              </a:rPr>
              <a:t>failure to failure with no loss of </a:t>
            </a:r>
          </a:p>
          <a:p>
            <a:pPr algn="l">
              <a:defRPr sz="2400" b="0">
                <a:solidFill>
                  <a:srgbClr val="F6F9FF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>
                <a:latin typeface="Roboto regular" pitchFamily="2" charset="0"/>
                <a:ea typeface="Roboto regular" pitchFamily="2" charset="0"/>
              </a:rPr>
              <a:t>enthusiasm.”</a:t>
            </a:r>
          </a:p>
        </p:txBody>
      </p:sp>
      <p:sp>
        <p:nvSpPr>
          <p:cNvPr id="778" name="Rapidiously create customer directed users…"/>
          <p:cNvSpPr txBox="1"/>
          <p:nvPr/>
        </p:nvSpPr>
        <p:spPr>
          <a:xfrm>
            <a:off x="17709412" y="8407600"/>
            <a:ext cx="6367834" cy="18084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600" b="0">
                <a:solidFill>
                  <a:srgbClr val="F6F9FF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>
                <a:latin typeface="Roboto Light" pitchFamily="2" charset="0"/>
                <a:ea typeface="Roboto Light" pitchFamily="2" charset="0"/>
              </a:rPr>
              <a:t>Rapidiously create customer directed users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F6F9FF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>
                <a:latin typeface="Roboto Light" pitchFamily="2" charset="0"/>
                <a:ea typeface="Roboto Light" pitchFamily="2" charset="0"/>
              </a:rPr>
              <a:t>rather than technically bandwidth.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F6F9FF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>
                <a:latin typeface="Roboto Light" pitchFamily="2" charset="0"/>
                <a:ea typeface="Roboto Light" pitchFamily="2" charset="0"/>
              </a:rPr>
              <a:t>Efficiently impact frontend initiatives via users.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F6F9FF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>
                <a:latin typeface="Roboto Light" pitchFamily="2" charset="0"/>
                <a:ea typeface="Roboto Light" pitchFamily="2" charset="0"/>
              </a:rPr>
              <a:t>Continually communicate web-enabled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F6F9FF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>
                <a:latin typeface="Roboto Light" pitchFamily="2" charset="0"/>
                <a:ea typeface="Roboto Light" pitchFamily="2" charset="0"/>
              </a:rPr>
              <a:t>outsourcing through driven vortals. </a:t>
            </a:r>
          </a:p>
        </p:txBody>
      </p:sp>
      <p:sp>
        <p:nvSpPr>
          <p:cNvPr id="779" name="01"/>
          <p:cNvSpPr txBox="1"/>
          <p:nvPr/>
        </p:nvSpPr>
        <p:spPr>
          <a:xfrm>
            <a:off x="7642847" y="3627966"/>
            <a:ext cx="3063630" cy="9233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defRPr sz="6000" b="0">
                <a:solidFill>
                  <a:srgbClr val="F6F9FF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lvl1pPr>
          </a:lstStyle>
          <a:p>
            <a:r>
              <a:rPr dirty="0"/>
              <a:t>01</a:t>
            </a:r>
          </a:p>
        </p:txBody>
      </p:sp>
      <p:sp>
        <p:nvSpPr>
          <p:cNvPr id="780" name="02"/>
          <p:cNvSpPr txBox="1"/>
          <p:nvPr/>
        </p:nvSpPr>
        <p:spPr>
          <a:xfrm>
            <a:off x="17675848" y="3627966"/>
            <a:ext cx="3063630" cy="9233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defRPr sz="6000" b="0">
                <a:solidFill>
                  <a:srgbClr val="F6F9FF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lvl1pPr>
          </a:lstStyle>
          <a:p>
            <a:r>
              <a:t>02</a:t>
            </a:r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0618D3FD-166F-4FE4-B0AA-6DCBC3464451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73" r="31473"/>
          <a:stretch>
            <a:fillRect/>
          </a:stretch>
        </p:blipFill>
        <p:spPr/>
      </p:pic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19A6043E-5943-4305-903A-33E26CA21349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67" r="31467"/>
          <a:stretch>
            <a:fillRect/>
          </a:stretch>
        </p:blipFill>
        <p:spPr/>
      </p:pic>
    </p:spTree>
  </p:cSld>
  <p:clrMapOvr>
    <a:masterClrMapping/>
  </p:clrMapOvr>
  <p:transition spd="slow">
    <p:push dir="u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7" name="Shape"/>
          <p:cNvSpPr/>
          <p:nvPr/>
        </p:nvSpPr>
        <p:spPr>
          <a:xfrm>
            <a:off x="4283537" y="3887327"/>
            <a:ext cx="762001" cy="6234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91" y="20400"/>
                </a:moveTo>
                <a:cubicBezTo>
                  <a:pt x="14522" y="20400"/>
                  <a:pt x="12764" y="18251"/>
                  <a:pt x="12764" y="15600"/>
                </a:cubicBezTo>
                <a:cubicBezTo>
                  <a:pt x="12764" y="12949"/>
                  <a:pt x="14522" y="10800"/>
                  <a:pt x="16691" y="10800"/>
                </a:cubicBezTo>
                <a:cubicBezTo>
                  <a:pt x="18860" y="10800"/>
                  <a:pt x="20618" y="12949"/>
                  <a:pt x="20618" y="15600"/>
                </a:cubicBezTo>
                <a:cubicBezTo>
                  <a:pt x="20618" y="18251"/>
                  <a:pt x="18860" y="20400"/>
                  <a:pt x="16691" y="20400"/>
                </a:cubicBezTo>
                <a:moveTo>
                  <a:pt x="12762" y="3393"/>
                </a:moveTo>
                <a:lnTo>
                  <a:pt x="12781" y="3388"/>
                </a:lnTo>
                <a:cubicBezTo>
                  <a:pt x="12870" y="2164"/>
                  <a:pt x="13702" y="1200"/>
                  <a:pt x="14727" y="1200"/>
                </a:cubicBezTo>
                <a:cubicBezTo>
                  <a:pt x="15521" y="1200"/>
                  <a:pt x="16202" y="1779"/>
                  <a:pt x="16511" y="2609"/>
                </a:cubicBezTo>
                <a:lnTo>
                  <a:pt x="16509" y="2609"/>
                </a:lnTo>
                <a:lnTo>
                  <a:pt x="19162" y="10421"/>
                </a:lnTo>
                <a:cubicBezTo>
                  <a:pt x="18436" y="9902"/>
                  <a:pt x="17593" y="9600"/>
                  <a:pt x="16691" y="9600"/>
                </a:cubicBezTo>
                <a:cubicBezTo>
                  <a:pt x="15082" y="9600"/>
                  <a:pt x="13658" y="10550"/>
                  <a:pt x="12763" y="12012"/>
                </a:cubicBezTo>
                <a:cubicBezTo>
                  <a:pt x="12763" y="12012"/>
                  <a:pt x="12762" y="3393"/>
                  <a:pt x="12762" y="3393"/>
                </a:cubicBezTo>
                <a:close/>
                <a:moveTo>
                  <a:pt x="11782" y="13200"/>
                </a:moveTo>
                <a:lnTo>
                  <a:pt x="9818" y="13200"/>
                </a:lnTo>
                <a:lnTo>
                  <a:pt x="9818" y="4800"/>
                </a:lnTo>
                <a:lnTo>
                  <a:pt x="11782" y="4800"/>
                </a:lnTo>
                <a:cubicBezTo>
                  <a:pt x="11782" y="4800"/>
                  <a:pt x="11782" y="13200"/>
                  <a:pt x="11782" y="13200"/>
                </a:cubicBezTo>
                <a:close/>
                <a:moveTo>
                  <a:pt x="11782" y="15600"/>
                </a:moveTo>
                <a:lnTo>
                  <a:pt x="9818" y="15600"/>
                </a:lnTo>
                <a:lnTo>
                  <a:pt x="9818" y="14400"/>
                </a:lnTo>
                <a:lnTo>
                  <a:pt x="11782" y="14400"/>
                </a:lnTo>
                <a:cubicBezTo>
                  <a:pt x="11782" y="14400"/>
                  <a:pt x="11782" y="15600"/>
                  <a:pt x="11782" y="15600"/>
                </a:cubicBezTo>
                <a:close/>
                <a:moveTo>
                  <a:pt x="8837" y="12012"/>
                </a:moveTo>
                <a:cubicBezTo>
                  <a:pt x="7942" y="10550"/>
                  <a:pt x="6518" y="9600"/>
                  <a:pt x="4909" y="9600"/>
                </a:cubicBezTo>
                <a:cubicBezTo>
                  <a:pt x="4007" y="9600"/>
                  <a:pt x="3164" y="9902"/>
                  <a:pt x="2438" y="10421"/>
                </a:cubicBezTo>
                <a:lnTo>
                  <a:pt x="5091" y="2609"/>
                </a:lnTo>
                <a:lnTo>
                  <a:pt x="5089" y="2609"/>
                </a:lnTo>
                <a:cubicBezTo>
                  <a:pt x="5398" y="1779"/>
                  <a:pt x="6079" y="1200"/>
                  <a:pt x="6873" y="1200"/>
                </a:cubicBezTo>
                <a:cubicBezTo>
                  <a:pt x="7898" y="1200"/>
                  <a:pt x="8730" y="2164"/>
                  <a:pt x="8819" y="3388"/>
                </a:cubicBezTo>
                <a:lnTo>
                  <a:pt x="8838" y="3393"/>
                </a:lnTo>
                <a:cubicBezTo>
                  <a:pt x="8838" y="3393"/>
                  <a:pt x="8837" y="12012"/>
                  <a:pt x="8837" y="12012"/>
                </a:cubicBezTo>
                <a:close/>
                <a:moveTo>
                  <a:pt x="4909" y="20400"/>
                </a:moveTo>
                <a:cubicBezTo>
                  <a:pt x="2740" y="20400"/>
                  <a:pt x="982" y="18251"/>
                  <a:pt x="982" y="15600"/>
                </a:cubicBezTo>
                <a:cubicBezTo>
                  <a:pt x="982" y="12949"/>
                  <a:pt x="2740" y="10800"/>
                  <a:pt x="4909" y="10800"/>
                </a:cubicBezTo>
                <a:cubicBezTo>
                  <a:pt x="7078" y="10800"/>
                  <a:pt x="8836" y="12949"/>
                  <a:pt x="8836" y="15600"/>
                </a:cubicBezTo>
                <a:cubicBezTo>
                  <a:pt x="8836" y="18251"/>
                  <a:pt x="7078" y="20400"/>
                  <a:pt x="4909" y="20400"/>
                </a:cubicBezTo>
                <a:moveTo>
                  <a:pt x="21102" y="12980"/>
                </a:moveTo>
                <a:lnTo>
                  <a:pt x="17504" y="2400"/>
                </a:lnTo>
                <a:lnTo>
                  <a:pt x="17493" y="2402"/>
                </a:lnTo>
                <a:cubicBezTo>
                  <a:pt x="17088" y="1006"/>
                  <a:pt x="16009" y="0"/>
                  <a:pt x="14727" y="0"/>
                </a:cubicBezTo>
                <a:cubicBezTo>
                  <a:pt x="13101" y="0"/>
                  <a:pt x="11782" y="1612"/>
                  <a:pt x="11782" y="3600"/>
                </a:cubicBezTo>
                <a:lnTo>
                  <a:pt x="9818" y="3600"/>
                </a:lnTo>
                <a:cubicBezTo>
                  <a:pt x="9818" y="1612"/>
                  <a:pt x="8499" y="0"/>
                  <a:pt x="6873" y="0"/>
                </a:cubicBezTo>
                <a:cubicBezTo>
                  <a:pt x="5592" y="0"/>
                  <a:pt x="4512" y="1006"/>
                  <a:pt x="4107" y="2402"/>
                </a:cubicBezTo>
                <a:lnTo>
                  <a:pt x="4096" y="2400"/>
                </a:lnTo>
                <a:lnTo>
                  <a:pt x="498" y="12980"/>
                </a:lnTo>
                <a:cubicBezTo>
                  <a:pt x="182" y="13772"/>
                  <a:pt x="0" y="14659"/>
                  <a:pt x="0" y="15600"/>
                </a:cubicBezTo>
                <a:cubicBezTo>
                  <a:pt x="0" y="18914"/>
                  <a:pt x="2198" y="21600"/>
                  <a:pt x="4909" y="21600"/>
                </a:cubicBezTo>
                <a:cubicBezTo>
                  <a:pt x="7284" y="21600"/>
                  <a:pt x="9265" y="19539"/>
                  <a:pt x="9719" y="16800"/>
                </a:cubicBezTo>
                <a:lnTo>
                  <a:pt x="11881" y="16800"/>
                </a:lnTo>
                <a:cubicBezTo>
                  <a:pt x="12335" y="19539"/>
                  <a:pt x="14316" y="21600"/>
                  <a:pt x="16691" y="21600"/>
                </a:cubicBezTo>
                <a:cubicBezTo>
                  <a:pt x="19402" y="21600"/>
                  <a:pt x="21600" y="18914"/>
                  <a:pt x="21600" y="15600"/>
                </a:cubicBezTo>
                <a:cubicBezTo>
                  <a:pt x="21600" y="14659"/>
                  <a:pt x="21418" y="13772"/>
                  <a:pt x="21102" y="12980"/>
                </a:cubicBezTo>
                <a:moveTo>
                  <a:pt x="16691" y="12000"/>
                </a:moveTo>
                <a:cubicBezTo>
                  <a:pt x="15064" y="12000"/>
                  <a:pt x="13745" y="13612"/>
                  <a:pt x="13745" y="15600"/>
                </a:cubicBezTo>
                <a:cubicBezTo>
                  <a:pt x="13745" y="15932"/>
                  <a:pt x="13965" y="16200"/>
                  <a:pt x="14236" y="16200"/>
                </a:cubicBezTo>
                <a:cubicBezTo>
                  <a:pt x="14508" y="16200"/>
                  <a:pt x="14727" y="15932"/>
                  <a:pt x="14727" y="15600"/>
                </a:cubicBezTo>
                <a:cubicBezTo>
                  <a:pt x="14727" y="14275"/>
                  <a:pt x="15606" y="13200"/>
                  <a:pt x="16691" y="13200"/>
                </a:cubicBezTo>
                <a:cubicBezTo>
                  <a:pt x="16962" y="13200"/>
                  <a:pt x="17182" y="12932"/>
                  <a:pt x="17182" y="12600"/>
                </a:cubicBezTo>
                <a:cubicBezTo>
                  <a:pt x="17182" y="12268"/>
                  <a:pt x="16962" y="12000"/>
                  <a:pt x="16691" y="12000"/>
                </a:cubicBezTo>
                <a:moveTo>
                  <a:pt x="4909" y="12000"/>
                </a:moveTo>
                <a:cubicBezTo>
                  <a:pt x="3282" y="12000"/>
                  <a:pt x="1964" y="13612"/>
                  <a:pt x="1964" y="15600"/>
                </a:cubicBezTo>
                <a:cubicBezTo>
                  <a:pt x="1964" y="15932"/>
                  <a:pt x="2183" y="16200"/>
                  <a:pt x="2455" y="16200"/>
                </a:cubicBezTo>
                <a:cubicBezTo>
                  <a:pt x="2726" y="16200"/>
                  <a:pt x="2945" y="15932"/>
                  <a:pt x="2945" y="15600"/>
                </a:cubicBezTo>
                <a:cubicBezTo>
                  <a:pt x="2945" y="14275"/>
                  <a:pt x="3825" y="13200"/>
                  <a:pt x="4909" y="13200"/>
                </a:cubicBezTo>
                <a:cubicBezTo>
                  <a:pt x="5180" y="13200"/>
                  <a:pt x="5400" y="12932"/>
                  <a:pt x="5400" y="12600"/>
                </a:cubicBezTo>
                <a:cubicBezTo>
                  <a:pt x="5400" y="12268"/>
                  <a:pt x="5180" y="12000"/>
                  <a:pt x="4909" y="12000"/>
                </a:cubicBezTo>
              </a:path>
            </a:pathLst>
          </a:custGeom>
          <a:solidFill>
            <a:srgbClr val="67718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788" name="Product Tittle…"/>
          <p:cNvSpPr txBox="1"/>
          <p:nvPr/>
        </p:nvSpPr>
        <p:spPr>
          <a:xfrm>
            <a:off x="14945514" y="4912795"/>
            <a:ext cx="9538858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Product Tittle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technically 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bandwidth. Efficiently frontend users.</a:t>
            </a:r>
          </a:p>
        </p:txBody>
      </p:sp>
      <p:sp>
        <p:nvSpPr>
          <p:cNvPr id="789" name="Shape"/>
          <p:cNvSpPr/>
          <p:nvPr/>
        </p:nvSpPr>
        <p:spPr>
          <a:xfrm>
            <a:off x="19333942" y="3748273"/>
            <a:ext cx="762001" cy="7625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86" h="21600" extrusionOk="0">
                <a:moveTo>
                  <a:pt x="11502" y="10309"/>
                </a:moveTo>
                <a:cubicBezTo>
                  <a:pt x="11767" y="10309"/>
                  <a:pt x="11981" y="10090"/>
                  <a:pt x="11981" y="9818"/>
                </a:cubicBezTo>
                <a:cubicBezTo>
                  <a:pt x="11981" y="9547"/>
                  <a:pt x="11767" y="9327"/>
                  <a:pt x="11502" y="9327"/>
                </a:cubicBezTo>
                <a:cubicBezTo>
                  <a:pt x="11237" y="9327"/>
                  <a:pt x="11022" y="9547"/>
                  <a:pt x="11022" y="9818"/>
                </a:cubicBezTo>
                <a:cubicBezTo>
                  <a:pt x="11022" y="10090"/>
                  <a:pt x="11237" y="10309"/>
                  <a:pt x="11502" y="10309"/>
                </a:cubicBezTo>
                <a:moveTo>
                  <a:pt x="15818" y="4909"/>
                </a:moveTo>
                <a:cubicBezTo>
                  <a:pt x="16083" y="4909"/>
                  <a:pt x="16297" y="5129"/>
                  <a:pt x="16297" y="5400"/>
                </a:cubicBezTo>
                <a:cubicBezTo>
                  <a:pt x="16297" y="5672"/>
                  <a:pt x="16083" y="5891"/>
                  <a:pt x="15818" y="5891"/>
                </a:cubicBezTo>
                <a:cubicBezTo>
                  <a:pt x="15553" y="5891"/>
                  <a:pt x="15338" y="5672"/>
                  <a:pt x="15338" y="5400"/>
                </a:cubicBezTo>
                <a:cubicBezTo>
                  <a:pt x="15338" y="5129"/>
                  <a:pt x="15553" y="4909"/>
                  <a:pt x="15818" y="4909"/>
                </a:cubicBezTo>
                <a:moveTo>
                  <a:pt x="15818" y="6873"/>
                </a:moveTo>
                <a:cubicBezTo>
                  <a:pt x="16612" y="6873"/>
                  <a:pt x="17256" y="6213"/>
                  <a:pt x="17256" y="5400"/>
                </a:cubicBezTo>
                <a:cubicBezTo>
                  <a:pt x="17256" y="4587"/>
                  <a:pt x="16612" y="3928"/>
                  <a:pt x="15818" y="3928"/>
                </a:cubicBezTo>
                <a:cubicBezTo>
                  <a:pt x="15023" y="3928"/>
                  <a:pt x="14379" y="4587"/>
                  <a:pt x="14379" y="5400"/>
                </a:cubicBezTo>
                <a:cubicBezTo>
                  <a:pt x="14379" y="6213"/>
                  <a:pt x="15023" y="6873"/>
                  <a:pt x="15818" y="6873"/>
                </a:cubicBezTo>
                <a:moveTo>
                  <a:pt x="12941" y="11782"/>
                </a:moveTo>
                <a:cubicBezTo>
                  <a:pt x="13206" y="11782"/>
                  <a:pt x="13420" y="11562"/>
                  <a:pt x="13420" y="11291"/>
                </a:cubicBezTo>
                <a:cubicBezTo>
                  <a:pt x="13420" y="11020"/>
                  <a:pt x="13206" y="10800"/>
                  <a:pt x="12941" y="10800"/>
                </a:cubicBezTo>
                <a:cubicBezTo>
                  <a:pt x="12675" y="10800"/>
                  <a:pt x="12461" y="11020"/>
                  <a:pt x="12461" y="11291"/>
                </a:cubicBezTo>
                <a:cubicBezTo>
                  <a:pt x="12461" y="11562"/>
                  <a:pt x="12675" y="11782"/>
                  <a:pt x="12941" y="11782"/>
                </a:cubicBezTo>
                <a:moveTo>
                  <a:pt x="10063" y="7855"/>
                </a:moveTo>
                <a:cubicBezTo>
                  <a:pt x="9798" y="7855"/>
                  <a:pt x="9584" y="8074"/>
                  <a:pt x="9584" y="8346"/>
                </a:cubicBezTo>
                <a:cubicBezTo>
                  <a:pt x="9584" y="8617"/>
                  <a:pt x="9798" y="8836"/>
                  <a:pt x="10063" y="8836"/>
                </a:cubicBezTo>
                <a:cubicBezTo>
                  <a:pt x="10328" y="8836"/>
                  <a:pt x="10543" y="8617"/>
                  <a:pt x="10543" y="8346"/>
                </a:cubicBezTo>
                <a:cubicBezTo>
                  <a:pt x="10543" y="8074"/>
                  <a:pt x="10328" y="7855"/>
                  <a:pt x="10063" y="7855"/>
                </a:cubicBezTo>
                <a:moveTo>
                  <a:pt x="1718" y="19842"/>
                </a:moveTo>
                <a:lnTo>
                  <a:pt x="3451" y="15392"/>
                </a:lnTo>
                <a:cubicBezTo>
                  <a:pt x="3684" y="15834"/>
                  <a:pt x="3973" y="16253"/>
                  <a:pt x="4312" y="16642"/>
                </a:cubicBezTo>
                <a:cubicBezTo>
                  <a:pt x="4824" y="17230"/>
                  <a:pt x="5418" y="17711"/>
                  <a:pt x="6061" y="18068"/>
                </a:cubicBezTo>
                <a:cubicBezTo>
                  <a:pt x="6061" y="18068"/>
                  <a:pt x="1718" y="19842"/>
                  <a:pt x="1718" y="19842"/>
                </a:cubicBezTo>
                <a:close/>
                <a:moveTo>
                  <a:pt x="3717" y="12060"/>
                </a:moveTo>
                <a:lnTo>
                  <a:pt x="0" y="21600"/>
                </a:lnTo>
                <a:lnTo>
                  <a:pt x="9319" y="17795"/>
                </a:lnTo>
                <a:cubicBezTo>
                  <a:pt x="9153" y="17815"/>
                  <a:pt x="8987" y="17824"/>
                  <a:pt x="8822" y="17824"/>
                </a:cubicBezTo>
                <a:cubicBezTo>
                  <a:pt x="5971" y="17824"/>
                  <a:pt x="3389" y="15002"/>
                  <a:pt x="3717" y="12060"/>
                </a:cubicBezTo>
                <a:moveTo>
                  <a:pt x="16115" y="10657"/>
                </a:moveTo>
                <a:cubicBezTo>
                  <a:pt x="15925" y="10851"/>
                  <a:pt x="15627" y="11171"/>
                  <a:pt x="15280" y="11542"/>
                </a:cubicBezTo>
                <a:cubicBezTo>
                  <a:pt x="14662" y="12204"/>
                  <a:pt x="13712" y="13221"/>
                  <a:pt x="13147" y="13753"/>
                </a:cubicBezTo>
                <a:lnTo>
                  <a:pt x="7665" y="8141"/>
                </a:lnTo>
                <a:cubicBezTo>
                  <a:pt x="8185" y="7563"/>
                  <a:pt x="9179" y="6590"/>
                  <a:pt x="9825" y="5958"/>
                </a:cubicBezTo>
                <a:cubicBezTo>
                  <a:pt x="10188" y="5603"/>
                  <a:pt x="10500" y="5298"/>
                  <a:pt x="10690" y="5103"/>
                </a:cubicBezTo>
                <a:cubicBezTo>
                  <a:pt x="13284" y="2447"/>
                  <a:pt x="18271" y="993"/>
                  <a:pt x="20136" y="982"/>
                </a:cubicBezTo>
                <a:cubicBezTo>
                  <a:pt x="20132" y="2572"/>
                  <a:pt x="18824" y="7884"/>
                  <a:pt x="16115" y="10657"/>
                </a:cubicBezTo>
                <a:moveTo>
                  <a:pt x="12477" y="14563"/>
                </a:moveTo>
                <a:cubicBezTo>
                  <a:pt x="12127" y="15873"/>
                  <a:pt x="11665" y="17072"/>
                  <a:pt x="11154" y="18035"/>
                </a:cubicBezTo>
                <a:cubicBezTo>
                  <a:pt x="10943" y="17454"/>
                  <a:pt x="10642" y="16798"/>
                  <a:pt x="10214" y="16110"/>
                </a:cubicBezTo>
                <a:cubicBezTo>
                  <a:pt x="10035" y="15823"/>
                  <a:pt x="9728" y="15656"/>
                  <a:pt x="9405" y="15656"/>
                </a:cubicBezTo>
                <a:cubicBezTo>
                  <a:pt x="9329" y="15656"/>
                  <a:pt x="9252" y="15665"/>
                  <a:pt x="9176" y="15684"/>
                </a:cubicBezTo>
                <a:cubicBezTo>
                  <a:pt x="8990" y="15731"/>
                  <a:pt x="8799" y="15755"/>
                  <a:pt x="8610" y="15755"/>
                </a:cubicBezTo>
                <a:cubicBezTo>
                  <a:pt x="7905" y="15755"/>
                  <a:pt x="7217" y="15432"/>
                  <a:pt x="6621" y="14822"/>
                </a:cubicBezTo>
                <a:cubicBezTo>
                  <a:pt x="5861" y="14044"/>
                  <a:pt x="5561" y="13114"/>
                  <a:pt x="5779" y="12206"/>
                </a:cubicBezTo>
                <a:cubicBezTo>
                  <a:pt x="5877" y="11797"/>
                  <a:pt x="5709" y="11370"/>
                  <a:pt x="5363" y="11144"/>
                </a:cubicBezTo>
                <a:cubicBezTo>
                  <a:pt x="4690" y="10706"/>
                  <a:pt x="4050" y="10398"/>
                  <a:pt x="3482" y="10183"/>
                </a:cubicBezTo>
                <a:cubicBezTo>
                  <a:pt x="4423" y="9658"/>
                  <a:pt x="5594" y="9186"/>
                  <a:pt x="6874" y="8827"/>
                </a:cubicBezTo>
                <a:cubicBezTo>
                  <a:pt x="6900" y="8820"/>
                  <a:pt x="6921" y="8803"/>
                  <a:pt x="6946" y="8793"/>
                </a:cubicBezTo>
                <a:lnTo>
                  <a:pt x="12510" y="14490"/>
                </a:lnTo>
                <a:cubicBezTo>
                  <a:pt x="12501" y="14515"/>
                  <a:pt x="12484" y="14536"/>
                  <a:pt x="12477" y="14563"/>
                </a:cubicBezTo>
                <a:moveTo>
                  <a:pt x="20922" y="167"/>
                </a:moveTo>
                <a:cubicBezTo>
                  <a:pt x="20813" y="55"/>
                  <a:pt x="20545" y="0"/>
                  <a:pt x="20157" y="0"/>
                </a:cubicBezTo>
                <a:cubicBezTo>
                  <a:pt x="18131" y="0"/>
                  <a:pt x="12842" y="1511"/>
                  <a:pt x="10012" y="4409"/>
                </a:cubicBezTo>
                <a:cubicBezTo>
                  <a:pt x="9345" y="5092"/>
                  <a:pt x="7134" y="7175"/>
                  <a:pt x="6621" y="7880"/>
                </a:cubicBezTo>
                <a:cubicBezTo>
                  <a:pt x="4961" y="8346"/>
                  <a:pt x="2544" y="9277"/>
                  <a:pt x="1196" y="10657"/>
                </a:cubicBezTo>
                <a:cubicBezTo>
                  <a:pt x="1196" y="10657"/>
                  <a:pt x="2841" y="10663"/>
                  <a:pt x="4848" y="11972"/>
                </a:cubicBezTo>
                <a:cubicBezTo>
                  <a:pt x="4556" y="13190"/>
                  <a:pt x="4926" y="14475"/>
                  <a:pt x="5943" y="15516"/>
                </a:cubicBezTo>
                <a:cubicBezTo>
                  <a:pt x="6735" y="16327"/>
                  <a:pt x="7672" y="16737"/>
                  <a:pt x="8610" y="16737"/>
                </a:cubicBezTo>
                <a:cubicBezTo>
                  <a:pt x="8876" y="16737"/>
                  <a:pt x="9142" y="16704"/>
                  <a:pt x="9405" y="16637"/>
                </a:cubicBezTo>
                <a:cubicBezTo>
                  <a:pt x="10683" y="18692"/>
                  <a:pt x="10690" y="20376"/>
                  <a:pt x="10690" y="20376"/>
                </a:cubicBezTo>
                <a:cubicBezTo>
                  <a:pt x="12038" y="18996"/>
                  <a:pt x="12948" y="16521"/>
                  <a:pt x="13402" y="14822"/>
                </a:cubicBezTo>
                <a:cubicBezTo>
                  <a:pt x="14091" y="14297"/>
                  <a:pt x="16126" y="12034"/>
                  <a:pt x="16793" y="11351"/>
                </a:cubicBezTo>
                <a:cubicBezTo>
                  <a:pt x="20164" y="7900"/>
                  <a:pt x="21600" y="861"/>
                  <a:pt x="20922" y="167"/>
                </a:cubicBezTo>
              </a:path>
            </a:pathLst>
          </a:custGeom>
          <a:solidFill>
            <a:srgbClr val="67718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790" name="Product Tittle…"/>
          <p:cNvSpPr txBox="1"/>
          <p:nvPr/>
        </p:nvSpPr>
        <p:spPr>
          <a:xfrm>
            <a:off x="9929014" y="8722707"/>
            <a:ext cx="9538858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Product Tittle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technically 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bandwidth. Efficiently frontend users.</a:t>
            </a:r>
          </a:p>
        </p:txBody>
      </p:sp>
      <p:sp>
        <p:nvSpPr>
          <p:cNvPr id="791" name="Shape"/>
          <p:cNvSpPr/>
          <p:nvPr/>
        </p:nvSpPr>
        <p:spPr>
          <a:xfrm>
            <a:off x="14317442" y="7558692"/>
            <a:ext cx="762001" cy="762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891" y="6873"/>
                </a:moveTo>
                <a:cubicBezTo>
                  <a:pt x="6162" y="6873"/>
                  <a:pt x="6382" y="6653"/>
                  <a:pt x="6382" y="6382"/>
                </a:cubicBezTo>
                <a:lnTo>
                  <a:pt x="6382" y="1473"/>
                </a:lnTo>
                <a:cubicBezTo>
                  <a:pt x="6382" y="1201"/>
                  <a:pt x="6162" y="982"/>
                  <a:pt x="5891" y="982"/>
                </a:cubicBezTo>
                <a:cubicBezTo>
                  <a:pt x="5620" y="982"/>
                  <a:pt x="5400" y="1201"/>
                  <a:pt x="5400" y="1473"/>
                </a:cubicBezTo>
                <a:lnTo>
                  <a:pt x="5400" y="6382"/>
                </a:lnTo>
                <a:cubicBezTo>
                  <a:pt x="5400" y="6653"/>
                  <a:pt x="5620" y="6873"/>
                  <a:pt x="5891" y="6873"/>
                </a:cubicBezTo>
                <a:moveTo>
                  <a:pt x="2945" y="5891"/>
                </a:moveTo>
                <a:cubicBezTo>
                  <a:pt x="3216" y="5891"/>
                  <a:pt x="3436" y="5671"/>
                  <a:pt x="3436" y="5400"/>
                </a:cubicBezTo>
                <a:lnTo>
                  <a:pt x="3436" y="2455"/>
                </a:lnTo>
                <a:cubicBezTo>
                  <a:pt x="3436" y="2183"/>
                  <a:pt x="3216" y="1964"/>
                  <a:pt x="2945" y="1964"/>
                </a:cubicBezTo>
                <a:cubicBezTo>
                  <a:pt x="2675" y="1964"/>
                  <a:pt x="2455" y="2183"/>
                  <a:pt x="2455" y="2455"/>
                </a:cubicBezTo>
                <a:lnTo>
                  <a:pt x="2455" y="5400"/>
                </a:lnTo>
                <a:cubicBezTo>
                  <a:pt x="2455" y="5671"/>
                  <a:pt x="2675" y="5891"/>
                  <a:pt x="2945" y="5891"/>
                </a:cubicBezTo>
                <a:moveTo>
                  <a:pt x="18655" y="15218"/>
                </a:moveTo>
                <a:lnTo>
                  <a:pt x="17648" y="15218"/>
                </a:lnTo>
                <a:cubicBezTo>
                  <a:pt x="17660" y="15056"/>
                  <a:pt x="17673" y="14893"/>
                  <a:pt x="17673" y="14727"/>
                </a:cubicBezTo>
                <a:lnTo>
                  <a:pt x="17673" y="11291"/>
                </a:lnTo>
                <a:lnTo>
                  <a:pt x="18655" y="11291"/>
                </a:lnTo>
                <a:cubicBezTo>
                  <a:pt x="19739" y="11291"/>
                  <a:pt x="20618" y="12170"/>
                  <a:pt x="20618" y="13255"/>
                </a:cubicBezTo>
                <a:cubicBezTo>
                  <a:pt x="20618" y="14339"/>
                  <a:pt x="19739" y="15218"/>
                  <a:pt x="18655" y="15218"/>
                </a:cubicBezTo>
                <a:moveTo>
                  <a:pt x="16691" y="14727"/>
                </a:moveTo>
                <a:cubicBezTo>
                  <a:pt x="16691" y="15802"/>
                  <a:pt x="16399" y="16805"/>
                  <a:pt x="15896" y="17673"/>
                </a:cubicBezTo>
                <a:lnTo>
                  <a:pt x="1777" y="17673"/>
                </a:lnTo>
                <a:cubicBezTo>
                  <a:pt x="1274" y="16805"/>
                  <a:pt x="982" y="15802"/>
                  <a:pt x="982" y="14727"/>
                </a:cubicBezTo>
                <a:lnTo>
                  <a:pt x="982" y="8836"/>
                </a:lnTo>
                <a:lnTo>
                  <a:pt x="16691" y="8836"/>
                </a:lnTo>
                <a:cubicBezTo>
                  <a:pt x="16691" y="8836"/>
                  <a:pt x="16691" y="14727"/>
                  <a:pt x="16691" y="14727"/>
                </a:cubicBezTo>
                <a:close/>
                <a:moveTo>
                  <a:pt x="10800" y="20618"/>
                </a:moveTo>
                <a:lnTo>
                  <a:pt x="6873" y="20618"/>
                </a:lnTo>
                <a:cubicBezTo>
                  <a:pt x="5131" y="20618"/>
                  <a:pt x="3569" y="19857"/>
                  <a:pt x="2491" y="18655"/>
                </a:cubicBezTo>
                <a:lnTo>
                  <a:pt x="15182" y="18655"/>
                </a:lnTo>
                <a:cubicBezTo>
                  <a:pt x="14103" y="19857"/>
                  <a:pt x="12542" y="20618"/>
                  <a:pt x="10800" y="20618"/>
                </a:cubicBezTo>
                <a:moveTo>
                  <a:pt x="18655" y="10309"/>
                </a:moveTo>
                <a:lnTo>
                  <a:pt x="17673" y="10309"/>
                </a:lnTo>
                <a:lnTo>
                  <a:pt x="17673" y="8836"/>
                </a:lnTo>
                <a:cubicBezTo>
                  <a:pt x="17673" y="8295"/>
                  <a:pt x="17233" y="7855"/>
                  <a:pt x="16691" y="7855"/>
                </a:cubicBezTo>
                <a:lnTo>
                  <a:pt x="982" y="7855"/>
                </a:lnTo>
                <a:cubicBezTo>
                  <a:pt x="440" y="7855"/>
                  <a:pt x="0" y="8295"/>
                  <a:pt x="0" y="8836"/>
                </a:cubicBezTo>
                <a:lnTo>
                  <a:pt x="0" y="14727"/>
                </a:lnTo>
                <a:cubicBezTo>
                  <a:pt x="0" y="17232"/>
                  <a:pt x="1344" y="19417"/>
                  <a:pt x="3346" y="20618"/>
                </a:cubicBezTo>
                <a:lnTo>
                  <a:pt x="491" y="20618"/>
                </a:lnTo>
                <a:cubicBezTo>
                  <a:pt x="220" y="20618"/>
                  <a:pt x="0" y="20838"/>
                  <a:pt x="0" y="21109"/>
                </a:cubicBezTo>
                <a:cubicBezTo>
                  <a:pt x="0" y="21380"/>
                  <a:pt x="220" y="21600"/>
                  <a:pt x="491" y="21600"/>
                </a:cubicBezTo>
                <a:lnTo>
                  <a:pt x="17182" y="21600"/>
                </a:lnTo>
                <a:cubicBezTo>
                  <a:pt x="17453" y="21600"/>
                  <a:pt x="17673" y="21380"/>
                  <a:pt x="17673" y="21109"/>
                </a:cubicBezTo>
                <a:cubicBezTo>
                  <a:pt x="17673" y="20838"/>
                  <a:pt x="17453" y="20618"/>
                  <a:pt x="17182" y="20618"/>
                </a:cubicBezTo>
                <a:lnTo>
                  <a:pt x="14330" y="20618"/>
                </a:lnTo>
                <a:cubicBezTo>
                  <a:pt x="15925" y="19659"/>
                  <a:pt x="17101" y="18074"/>
                  <a:pt x="17511" y="16200"/>
                </a:cubicBezTo>
                <a:lnTo>
                  <a:pt x="18655" y="16200"/>
                </a:lnTo>
                <a:cubicBezTo>
                  <a:pt x="20281" y="16200"/>
                  <a:pt x="21600" y="14882"/>
                  <a:pt x="21600" y="13255"/>
                </a:cubicBezTo>
                <a:cubicBezTo>
                  <a:pt x="21600" y="11628"/>
                  <a:pt x="20281" y="10309"/>
                  <a:pt x="18655" y="10309"/>
                </a:cubicBezTo>
                <a:moveTo>
                  <a:pt x="11782" y="5891"/>
                </a:moveTo>
                <a:cubicBezTo>
                  <a:pt x="12053" y="5891"/>
                  <a:pt x="12273" y="5671"/>
                  <a:pt x="12273" y="5400"/>
                </a:cubicBezTo>
                <a:lnTo>
                  <a:pt x="12273" y="2455"/>
                </a:lnTo>
                <a:cubicBezTo>
                  <a:pt x="12273" y="2183"/>
                  <a:pt x="12053" y="1964"/>
                  <a:pt x="11782" y="1964"/>
                </a:cubicBezTo>
                <a:cubicBezTo>
                  <a:pt x="11511" y="1964"/>
                  <a:pt x="11291" y="2183"/>
                  <a:pt x="11291" y="2455"/>
                </a:cubicBezTo>
                <a:lnTo>
                  <a:pt x="11291" y="5400"/>
                </a:lnTo>
                <a:cubicBezTo>
                  <a:pt x="11291" y="5671"/>
                  <a:pt x="11511" y="5891"/>
                  <a:pt x="11782" y="5891"/>
                </a:cubicBezTo>
                <a:moveTo>
                  <a:pt x="14727" y="6873"/>
                </a:moveTo>
                <a:cubicBezTo>
                  <a:pt x="14998" y="6873"/>
                  <a:pt x="15218" y="6653"/>
                  <a:pt x="15218" y="6382"/>
                </a:cubicBezTo>
                <a:lnTo>
                  <a:pt x="15218" y="1473"/>
                </a:lnTo>
                <a:cubicBezTo>
                  <a:pt x="15218" y="1201"/>
                  <a:pt x="14998" y="982"/>
                  <a:pt x="14727" y="982"/>
                </a:cubicBezTo>
                <a:cubicBezTo>
                  <a:pt x="14456" y="982"/>
                  <a:pt x="14236" y="1201"/>
                  <a:pt x="14236" y="1473"/>
                </a:cubicBezTo>
                <a:lnTo>
                  <a:pt x="14236" y="6382"/>
                </a:lnTo>
                <a:cubicBezTo>
                  <a:pt x="14236" y="6653"/>
                  <a:pt x="14456" y="6873"/>
                  <a:pt x="14727" y="6873"/>
                </a:cubicBezTo>
                <a:moveTo>
                  <a:pt x="8836" y="5891"/>
                </a:moveTo>
                <a:cubicBezTo>
                  <a:pt x="9107" y="5891"/>
                  <a:pt x="9327" y="5671"/>
                  <a:pt x="9327" y="5400"/>
                </a:cubicBezTo>
                <a:lnTo>
                  <a:pt x="9327" y="491"/>
                </a:lnTo>
                <a:cubicBezTo>
                  <a:pt x="9327" y="220"/>
                  <a:pt x="9107" y="0"/>
                  <a:pt x="8836" y="0"/>
                </a:cubicBezTo>
                <a:cubicBezTo>
                  <a:pt x="8566" y="0"/>
                  <a:pt x="8345" y="220"/>
                  <a:pt x="8345" y="491"/>
                </a:cubicBezTo>
                <a:lnTo>
                  <a:pt x="8345" y="5400"/>
                </a:lnTo>
                <a:cubicBezTo>
                  <a:pt x="8345" y="5671"/>
                  <a:pt x="8566" y="5891"/>
                  <a:pt x="8836" y="5891"/>
                </a:cubicBezTo>
              </a:path>
            </a:pathLst>
          </a:custGeom>
          <a:solidFill>
            <a:srgbClr val="67718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792" name="Product Tittle…"/>
          <p:cNvSpPr txBox="1"/>
          <p:nvPr/>
        </p:nvSpPr>
        <p:spPr>
          <a:xfrm>
            <a:off x="-104889" y="4912795"/>
            <a:ext cx="9538854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Product Tittle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technically 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bandwidth. Efficiently frontend users.</a:t>
            </a:r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846D90AF-67F7-4FA0-913E-370E68A60337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76" r="12976"/>
          <a:stretch>
            <a:fillRect/>
          </a:stretch>
        </p:blipFill>
        <p:spPr/>
      </p:pic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E1927B37-0380-4E25-94C1-6BDD643D1B2D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76" r="12976"/>
          <a:stretch>
            <a:fillRect/>
          </a:stretch>
        </p:blipFill>
        <p:spPr/>
      </p:pic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82F291D5-1CF7-43CA-8074-767B3B7373B2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76" r="12976"/>
          <a:stretch>
            <a:fillRect/>
          </a:stretch>
        </p:blipFill>
        <p:spPr/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299E6FB7-C47A-4C99-8450-FB708BB9BD9E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76" r="12976"/>
          <a:stretch>
            <a:fillRect/>
          </a:stretch>
        </p:blipFill>
        <p:spPr/>
      </p:pic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C72295EE-2DAB-4415-8A49-FBA958A2E89A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76" r="12976"/>
          <a:stretch>
            <a:fillRect/>
          </a:stretch>
        </p:blipFill>
        <p:spPr/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5" name="“Success is walking from…"/>
          <p:cNvSpPr txBox="1"/>
          <p:nvPr/>
        </p:nvSpPr>
        <p:spPr>
          <a:xfrm>
            <a:off x="13696729" y="4254334"/>
            <a:ext cx="9782703" cy="27699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“Success is walking from </a:t>
            </a:r>
          </a:p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 err="1">
                <a:latin typeface="Roboto regular" pitchFamily="2" charset="0"/>
                <a:ea typeface="Roboto regular" pitchFamily="2" charset="0"/>
              </a:rPr>
              <a:t>failureto</a:t>
            </a:r>
            <a:r>
              <a:rPr dirty="0">
                <a:latin typeface="Roboto regular" pitchFamily="2" charset="0"/>
                <a:ea typeface="Roboto regular" pitchFamily="2" charset="0"/>
              </a:rPr>
              <a:t> failure with no loss of enthusiasm.”</a:t>
            </a:r>
          </a:p>
        </p:txBody>
      </p:sp>
      <p:sp>
        <p:nvSpPr>
          <p:cNvPr id="796" name="Rapidiously create customer directed users rather than technically sound bandwidth. Efficiently…"/>
          <p:cNvSpPr txBox="1"/>
          <p:nvPr/>
        </p:nvSpPr>
        <p:spPr>
          <a:xfrm>
            <a:off x="13696729" y="8064665"/>
            <a:ext cx="11582006" cy="14391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directed users rather than technically sound bandwidth. Efficiently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impact frontend initiatives via efficient users. Continually communicate web-enabled outsourcing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through market-driven </a:t>
            </a:r>
            <a:r>
              <a:rPr dirty="0" err="1">
                <a:latin typeface="Roboto Light" pitchFamily="2" charset="0"/>
                <a:ea typeface="Roboto Light" pitchFamily="2" charset="0"/>
              </a:rPr>
              <a:t>vortals</a:t>
            </a:r>
            <a:r>
              <a:rPr dirty="0">
                <a:latin typeface="Roboto Light" pitchFamily="2" charset="0"/>
                <a:ea typeface="Roboto Light" pitchFamily="2" charset="0"/>
              </a:rPr>
              <a:t>. Conveniently customize stand-alone metrics via high quality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collaboration and idea-sharing. </a:t>
            </a:r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262E5FCC-4B98-420A-ACDB-F6471FBE896F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87" r="9687"/>
          <a:stretch>
            <a:fillRect/>
          </a:stretch>
        </p:blipFill>
        <p:spPr/>
      </p:pic>
    </p:spTree>
  </p:cSld>
  <p:clrMapOvr>
    <a:masterClrMapping/>
  </p:clrMapOvr>
  <p:transition spd="slow">
    <p:push dir="u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43</a:t>
            </a:fld>
            <a:endParaRPr/>
          </a:p>
        </p:txBody>
      </p:sp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502C0A10-FE6D-491C-9AE1-05B0B391CF4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2" r="4992"/>
          <a:stretch>
            <a:fillRect/>
          </a:stretch>
        </p:blipFill>
        <p:spPr/>
      </p:pic>
      <p:sp>
        <p:nvSpPr>
          <p:cNvPr id="800" name="Year Featured And…"/>
          <p:cNvSpPr txBox="1"/>
          <p:nvPr/>
        </p:nvSpPr>
        <p:spPr>
          <a:xfrm>
            <a:off x="2153575" y="7755004"/>
            <a:ext cx="9084695" cy="1846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l">
              <a:defRPr sz="6000" b="0">
                <a:solidFill>
                  <a:srgbClr val="F6F9FF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Year Featured And</a:t>
            </a:r>
          </a:p>
          <a:p>
            <a:pPr algn="l">
              <a:defRPr sz="6000" b="0">
                <a:solidFill>
                  <a:srgbClr val="F6F9FF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Special Design</a:t>
            </a:r>
          </a:p>
        </p:txBody>
      </p:sp>
    </p:spTree>
  </p:cSld>
  <p:clrMapOvr>
    <a:masterClrMapping/>
  </p:clrMapOvr>
  <p:transition spd="med">
    <p:pull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44</a:t>
            </a:fld>
            <a:endParaRPr dirty="0"/>
          </a:p>
        </p:txBody>
      </p:sp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C96C805D-BEF7-4B56-A249-3A2BF9A00410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44" r="14844"/>
          <a:stretch>
            <a:fillRect/>
          </a:stretch>
        </p:blipFill>
        <p:spPr/>
      </p:pic>
      <p:sp>
        <p:nvSpPr>
          <p:cNvPr id="804" name="Year Special And…"/>
          <p:cNvSpPr txBox="1"/>
          <p:nvPr/>
        </p:nvSpPr>
        <p:spPr>
          <a:xfrm>
            <a:off x="2153576" y="7675033"/>
            <a:ext cx="10313730" cy="1846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Year Special And</a:t>
            </a:r>
          </a:p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Featured Work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F6569770-472E-486B-BC43-2AC246EA53F6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992" b="18992"/>
          <a:stretch>
            <a:fillRect/>
          </a:stretch>
        </p:blipFill>
        <p:spPr>
          <a:xfrm>
            <a:off x="1269999" y="3047669"/>
            <a:ext cx="21844001" cy="7620662"/>
          </a:xfrm>
        </p:spPr>
      </p:pic>
      <p:sp>
        <p:nvSpPr>
          <p:cNvPr id="807" name="Single Image Option"/>
          <p:cNvSpPr txBox="1"/>
          <p:nvPr/>
        </p:nvSpPr>
        <p:spPr>
          <a:xfrm>
            <a:off x="9183972" y="5864158"/>
            <a:ext cx="9902314" cy="9233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ctr">
            <a:spAutoFit/>
          </a:bodyPr>
          <a:lstStyle>
            <a:lvl1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lvl1pPr>
          </a:lstStyle>
          <a:p>
            <a:r>
              <a:rPr dirty="0">
                <a:latin typeface="Roboto regular" pitchFamily="2" charset="0"/>
                <a:ea typeface="Roboto regular" pitchFamily="2" charset="0"/>
              </a:rPr>
              <a:t>Single Image Option</a:t>
            </a:r>
          </a:p>
        </p:txBody>
      </p:sp>
      <p:sp>
        <p:nvSpPr>
          <p:cNvPr id="808" name="Rapidiously create customer directed than technically bandwidth. Efficiently frontend…"/>
          <p:cNvSpPr txBox="1"/>
          <p:nvPr/>
        </p:nvSpPr>
        <p:spPr>
          <a:xfrm>
            <a:off x="5152571" y="7256826"/>
            <a:ext cx="14078858" cy="7004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directed than technically bandwidth. Efficiently frontend 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initiatives via efficient users.</a:t>
            </a:r>
          </a:p>
        </p:txBody>
      </p:sp>
    </p:spTree>
  </p:cSld>
  <p:clrMapOvr>
    <a:masterClrMapping/>
  </p:clrMapOvr>
  <p:transition spd="slow">
    <p:push dir="u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DFC76795-BEB4-47BA-BD89-D722B543562F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24384000" cy="13716000"/>
          </a:xfrm>
        </p:spPr>
      </p:pic>
      <p:sp>
        <p:nvSpPr>
          <p:cNvPr id="811" name="Rectangle"/>
          <p:cNvSpPr/>
          <p:nvPr/>
        </p:nvSpPr>
        <p:spPr>
          <a:xfrm>
            <a:off x="1246553" y="1267750"/>
            <a:ext cx="21844000" cy="11180500"/>
          </a:xfrm>
          <a:prstGeom prst="rect">
            <a:avLst/>
          </a:prstGeom>
          <a:solidFill>
            <a:srgbClr val="F6F9FF"/>
          </a:solidFill>
          <a:ln w="12700">
            <a:miter lim="400000"/>
          </a:ln>
          <a:effectLst>
            <a:outerShdw blurRad="254000" dist="25400" dir="2700000" rotWithShape="0">
              <a:srgbClr val="1F2125">
                <a:alpha val="25156"/>
              </a:srgbClr>
            </a:outerShdw>
          </a:effectLst>
        </p:spPr>
        <p:txBody>
          <a:bodyPr lIns="0" tIns="0" rIns="0" bIns="0" anchor="ctr"/>
          <a:lstStyle/>
          <a:p>
            <a:pPr>
              <a:defRPr sz="3200" b="0">
                <a:solidFill>
                  <a:srgbClr val="E8ECF2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grpSp>
        <p:nvGrpSpPr>
          <p:cNvPr id="815" name="Group"/>
          <p:cNvGrpSpPr/>
          <p:nvPr/>
        </p:nvGrpSpPr>
        <p:grpSpPr>
          <a:xfrm>
            <a:off x="1270000" y="11683669"/>
            <a:ext cx="2141793" cy="331116"/>
            <a:chOff x="0" y="0"/>
            <a:chExt cx="2141792" cy="331115"/>
          </a:xfrm>
        </p:grpSpPr>
        <p:sp>
          <p:nvSpPr>
            <p:cNvPr id="812" name="Next Slide"/>
            <p:cNvSpPr txBox="1"/>
            <p:nvPr/>
          </p:nvSpPr>
          <p:spPr>
            <a:xfrm>
              <a:off x="885647" y="0"/>
              <a:ext cx="1256145" cy="3311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>
                <a:lnSpc>
                  <a:spcPct val="150000"/>
                </a:lnSpc>
                <a:defRPr sz="1600" b="0">
                  <a:solidFill>
                    <a:srgbClr val="677180"/>
                  </a:solidFill>
                  <a:latin typeface="Aileron Light"/>
                  <a:ea typeface="Aileron Light"/>
                  <a:cs typeface="Aileron Light"/>
                  <a:sym typeface="Aileron Light"/>
                </a:defRPr>
              </a:lvl1pPr>
            </a:lstStyle>
            <a:p>
              <a:r>
                <a:rPr dirty="0">
                  <a:latin typeface="Roboto Light" pitchFamily="2" charset="0"/>
                  <a:ea typeface="Roboto Light" pitchFamily="2" charset="0"/>
                </a:rPr>
                <a:t>Next Slide</a:t>
              </a:r>
            </a:p>
          </p:txBody>
        </p:sp>
        <p:sp>
          <p:nvSpPr>
            <p:cNvPr id="814" name="Line"/>
            <p:cNvSpPr/>
            <p:nvPr/>
          </p:nvSpPr>
          <p:spPr>
            <a:xfrm>
              <a:off x="0" y="127000"/>
              <a:ext cx="699235" cy="0"/>
            </a:xfrm>
            <a:prstGeom prst="line">
              <a:avLst/>
            </a:prstGeom>
            <a:noFill/>
            <a:ln w="12700" cap="flat">
              <a:solidFill>
                <a:srgbClr val="DCE0E6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grpSp>
        <p:nvGrpSpPr>
          <p:cNvPr id="821" name="Group"/>
          <p:cNvGrpSpPr/>
          <p:nvPr/>
        </p:nvGrpSpPr>
        <p:grpSpPr>
          <a:xfrm>
            <a:off x="20498395" y="11683669"/>
            <a:ext cx="2615605" cy="254001"/>
            <a:chOff x="0" y="0"/>
            <a:chExt cx="2615604" cy="254000"/>
          </a:xfrm>
        </p:grpSpPr>
        <p:sp>
          <p:nvSpPr>
            <p:cNvPr id="816" name="Shape"/>
            <p:cNvSpPr/>
            <p:nvPr/>
          </p:nvSpPr>
          <p:spPr>
            <a:xfrm>
              <a:off x="474133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5929" y="7018"/>
                  </a:moveTo>
                  <a:cubicBezTo>
                    <a:pt x="15539" y="7246"/>
                    <a:pt x="15108" y="7411"/>
                    <a:pt x="14650" y="7500"/>
                  </a:cubicBezTo>
                  <a:cubicBezTo>
                    <a:pt x="14282" y="7114"/>
                    <a:pt x="13759" y="6874"/>
                    <a:pt x="13179" y="6874"/>
                  </a:cubicBezTo>
                  <a:cubicBezTo>
                    <a:pt x="12067" y="6874"/>
                    <a:pt x="11165" y="7762"/>
                    <a:pt x="11165" y="8856"/>
                  </a:cubicBezTo>
                  <a:cubicBezTo>
                    <a:pt x="11165" y="9011"/>
                    <a:pt x="11183" y="9162"/>
                    <a:pt x="11217" y="9308"/>
                  </a:cubicBezTo>
                  <a:cubicBezTo>
                    <a:pt x="9543" y="9225"/>
                    <a:pt x="8059" y="8436"/>
                    <a:pt x="7065" y="7236"/>
                  </a:cubicBezTo>
                  <a:cubicBezTo>
                    <a:pt x="6892" y="7530"/>
                    <a:pt x="6793" y="7869"/>
                    <a:pt x="6793" y="8233"/>
                  </a:cubicBezTo>
                  <a:cubicBezTo>
                    <a:pt x="6793" y="8921"/>
                    <a:pt x="7148" y="9528"/>
                    <a:pt x="7689" y="9883"/>
                  </a:cubicBezTo>
                  <a:cubicBezTo>
                    <a:pt x="7359" y="9873"/>
                    <a:pt x="7048" y="9784"/>
                    <a:pt x="6776" y="9635"/>
                  </a:cubicBezTo>
                  <a:cubicBezTo>
                    <a:pt x="6776" y="9644"/>
                    <a:pt x="6776" y="9651"/>
                    <a:pt x="6776" y="9660"/>
                  </a:cubicBezTo>
                  <a:cubicBezTo>
                    <a:pt x="6776" y="10621"/>
                    <a:pt x="7471" y="11422"/>
                    <a:pt x="8392" y="11604"/>
                  </a:cubicBezTo>
                  <a:cubicBezTo>
                    <a:pt x="8223" y="11650"/>
                    <a:pt x="8045" y="11673"/>
                    <a:pt x="7861" y="11673"/>
                  </a:cubicBezTo>
                  <a:cubicBezTo>
                    <a:pt x="7732" y="11673"/>
                    <a:pt x="7605" y="11661"/>
                    <a:pt x="7483" y="11638"/>
                  </a:cubicBezTo>
                  <a:cubicBezTo>
                    <a:pt x="7739" y="12426"/>
                    <a:pt x="8483" y="12999"/>
                    <a:pt x="9364" y="13015"/>
                  </a:cubicBezTo>
                  <a:cubicBezTo>
                    <a:pt x="8674" y="13547"/>
                    <a:pt x="7806" y="13863"/>
                    <a:pt x="6862" y="13863"/>
                  </a:cubicBezTo>
                  <a:cubicBezTo>
                    <a:pt x="6699" y="13863"/>
                    <a:pt x="6540" y="13855"/>
                    <a:pt x="6382" y="13837"/>
                  </a:cubicBezTo>
                  <a:cubicBezTo>
                    <a:pt x="7274" y="14398"/>
                    <a:pt x="8332" y="14727"/>
                    <a:pt x="9470" y="14727"/>
                  </a:cubicBezTo>
                  <a:cubicBezTo>
                    <a:pt x="13175" y="14727"/>
                    <a:pt x="15201" y="11706"/>
                    <a:pt x="15201" y="9086"/>
                  </a:cubicBezTo>
                  <a:cubicBezTo>
                    <a:pt x="15201" y="9000"/>
                    <a:pt x="15199" y="8915"/>
                    <a:pt x="15195" y="8830"/>
                  </a:cubicBezTo>
                  <a:cubicBezTo>
                    <a:pt x="15588" y="8550"/>
                    <a:pt x="15930" y="8201"/>
                    <a:pt x="16200" y="7804"/>
                  </a:cubicBezTo>
                  <a:cubicBezTo>
                    <a:pt x="15839" y="7961"/>
                    <a:pt x="15451" y="8067"/>
                    <a:pt x="15043" y="8115"/>
                  </a:cubicBezTo>
                  <a:cubicBezTo>
                    <a:pt x="15459" y="7870"/>
                    <a:pt x="15778" y="7482"/>
                    <a:pt x="15929" y="7018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817" name="Shape"/>
            <p:cNvSpPr/>
            <p:nvPr/>
          </p:nvSpPr>
          <p:spPr>
            <a:xfrm>
              <a:off x="0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76" y="8468"/>
                  </a:moveTo>
                  <a:cubicBezTo>
                    <a:pt x="11776" y="8071"/>
                    <a:pt x="11817" y="7858"/>
                    <a:pt x="12428" y="7858"/>
                  </a:cubicBezTo>
                  <a:lnTo>
                    <a:pt x="13244" y="7858"/>
                  </a:lnTo>
                  <a:lnTo>
                    <a:pt x="13244" y="6381"/>
                  </a:lnTo>
                  <a:lnTo>
                    <a:pt x="11938" y="6381"/>
                  </a:lnTo>
                  <a:cubicBezTo>
                    <a:pt x="10369" y="6381"/>
                    <a:pt x="9816" y="7120"/>
                    <a:pt x="9816" y="8363"/>
                  </a:cubicBezTo>
                  <a:lnTo>
                    <a:pt x="9816" y="9322"/>
                  </a:lnTo>
                  <a:lnTo>
                    <a:pt x="8837" y="9322"/>
                  </a:lnTo>
                  <a:lnTo>
                    <a:pt x="8837" y="10800"/>
                  </a:lnTo>
                  <a:lnTo>
                    <a:pt x="9816" y="10800"/>
                  </a:lnTo>
                  <a:lnTo>
                    <a:pt x="9816" y="15219"/>
                  </a:lnTo>
                  <a:lnTo>
                    <a:pt x="11774" y="15219"/>
                  </a:lnTo>
                  <a:lnTo>
                    <a:pt x="11774" y="10800"/>
                  </a:lnTo>
                  <a:lnTo>
                    <a:pt x="13081" y="10800"/>
                  </a:lnTo>
                  <a:lnTo>
                    <a:pt x="13254" y="9322"/>
                  </a:lnTo>
                  <a:lnTo>
                    <a:pt x="11774" y="9322"/>
                  </a:lnTo>
                  <a:cubicBezTo>
                    <a:pt x="11774" y="9322"/>
                    <a:pt x="11776" y="8468"/>
                    <a:pt x="11776" y="8468"/>
                  </a:cubicBezTo>
                  <a:close/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818" name="Shape"/>
            <p:cNvSpPr/>
            <p:nvPr/>
          </p:nvSpPr>
          <p:spPr>
            <a:xfrm>
              <a:off x="948267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moveTo>
                    <a:pt x="10672" y="6382"/>
                  </a:moveTo>
                  <a:cubicBezTo>
                    <a:pt x="10464" y="6409"/>
                    <a:pt x="10255" y="6435"/>
                    <a:pt x="10045" y="6460"/>
                  </a:cubicBezTo>
                  <a:cubicBezTo>
                    <a:pt x="9652" y="6558"/>
                    <a:pt x="9223" y="6650"/>
                    <a:pt x="8905" y="6836"/>
                  </a:cubicBezTo>
                  <a:cubicBezTo>
                    <a:pt x="8055" y="7333"/>
                    <a:pt x="7467" y="7913"/>
                    <a:pt x="7073" y="8856"/>
                  </a:cubicBezTo>
                  <a:cubicBezTo>
                    <a:pt x="7009" y="9009"/>
                    <a:pt x="7007" y="9157"/>
                    <a:pt x="6960" y="9326"/>
                  </a:cubicBezTo>
                  <a:cubicBezTo>
                    <a:pt x="6658" y="10425"/>
                    <a:pt x="7194" y="11563"/>
                    <a:pt x="7844" y="11956"/>
                  </a:cubicBezTo>
                  <a:cubicBezTo>
                    <a:pt x="7969" y="12032"/>
                    <a:pt x="8254" y="12166"/>
                    <a:pt x="8358" y="11987"/>
                  </a:cubicBezTo>
                  <a:cubicBezTo>
                    <a:pt x="8416" y="11889"/>
                    <a:pt x="8403" y="11758"/>
                    <a:pt x="8439" y="11643"/>
                  </a:cubicBezTo>
                  <a:cubicBezTo>
                    <a:pt x="8462" y="11568"/>
                    <a:pt x="8536" y="11425"/>
                    <a:pt x="8519" y="11330"/>
                  </a:cubicBezTo>
                  <a:cubicBezTo>
                    <a:pt x="8490" y="11170"/>
                    <a:pt x="8318" y="11068"/>
                    <a:pt x="8246" y="10939"/>
                  </a:cubicBezTo>
                  <a:cubicBezTo>
                    <a:pt x="8099" y="10677"/>
                    <a:pt x="8092" y="10444"/>
                    <a:pt x="8020" y="10093"/>
                  </a:cubicBezTo>
                  <a:cubicBezTo>
                    <a:pt x="8026" y="10046"/>
                    <a:pt x="8031" y="9999"/>
                    <a:pt x="8037" y="9952"/>
                  </a:cubicBezTo>
                  <a:cubicBezTo>
                    <a:pt x="8058" y="9559"/>
                    <a:pt x="8124" y="9276"/>
                    <a:pt x="8246" y="8997"/>
                  </a:cubicBezTo>
                  <a:cubicBezTo>
                    <a:pt x="8601" y="8177"/>
                    <a:pt x="9172" y="7720"/>
                    <a:pt x="10094" y="7447"/>
                  </a:cubicBezTo>
                  <a:cubicBezTo>
                    <a:pt x="10300" y="7386"/>
                    <a:pt x="10882" y="7288"/>
                    <a:pt x="11187" y="7353"/>
                  </a:cubicBezTo>
                  <a:cubicBezTo>
                    <a:pt x="11369" y="7385"/>
                    <a:pt x="11551" y="7415"/>
                    <a:pt x="11733" y="7447"/>
                  </a:cubicBezTo>
                  <a:cubicBezTo>
                    <a:pt x="12393" y="7655"/>
                    <a:pt x="12874" y="8038"/>
                    <a:pt x="13131" y="8637"/>
                  </a:cubicBezTo>
                  <a:cubicBezTo>
                    <a:pt x="13292" y="9010"/>
                    <a:pt x="13339" y="9724"/>
                    <a:pt x="13227" y="10203"/>
                  </a:cubicBezTo>
                  <a:cubicBezTo>
                    <a:pt x="13174" y="10429"/>
                    <a:pt x="13183" y="10624"/>
                    <a:pt x="13115" y="10829"/>
                  </a:cubicBezTo>
                  <a:cubicBezTo>
                    <a:pt x="12865" y="11589"/>
                    <a:pt x="12498" y="12293"/>
                    <a:pt x="11668" y="12488"/>
                  </a:cubicBezTo>
                  <a:cubicBezTo>
                    <a:pt x="11121" y="12618"/>
                    <a:pt x="10711" y="12284"/>
                    <a:pt x="10576" y="11941"/>
                  </a:cubicBezTo>
                  <a:cubicBezTo>
                    <a:pt x="10538" y="11846"/>
                    <a:pt x="10474" y="11677"/>
                    <a:pt x="10512" y="11518"/>
                  </a:cubicBezTo>
                  <a:cubicBezTo>
                    <a:pt x="10656" y="10901"/>
                    <a:pt x="10865" y="10349"/>
                    <a:pt x="11026" y="9733"/>
                  </a:cubicBezTo>
                  <a:cubicBezTo>
                    <a:pt x="11179" y="9146"/>
                    <a:pt x="10888" y="8683"/>
                    <a:pt x="10431" y="8575"/>
                  </a:cubicBezTo>
                  <a:cubicBezTo>
                    <a:pt x="9863" y="8439"/>
                    <a:pt x="9424" y="8966"/>
                    <a:pt x="9274" y="9310"/>
                  </a:cubicBezTo>
                  <a:cubicBezTo>
                    <a:pt x="9155" y="9584"/>
                    <a:pt x="9083" y="10089"/>
                    <a:pt x="9177" y="10453"/>
                  </a:cubicBezTo>
                  <a:cubicBezTo>
                    <a:pt x="9207" y="10569"/>
                    <a:pt x="9347" y="10878"/>
                    <a:pt x="9322" y="10986"/>
                  </a:cubicBezTo>
                  <a:cubicBezTo>
                    <a:pt x="9213" y="11462"/>
                    <a:pt x="9088" y="11974"/>
                    <a:pt x="8953" y="12442"/>
                  </a:cubicBezTo>
                  <a:cubicBezTo>
                    <a:pt x="8812" y="12929"/>
                    <a:pt x="8736" y="13427"/>
                    <a:pt x="8599" y="13898"/>
                  </a:cubicBezTo>
                  <a:cubicBezTo>
                    <a:pt x="8536" y="14114"/>
                    <a:pt x="8539" y="14346"/>
                    <a:pt x="8487" y="14571"/>
                  </a:cubicBezTo>
                  <a:lnTo>
                    <a:pt x="8487" y="14900"/>
                  </a:lnTo>
                  <a:cubicBezTo>
                    <a:pt x="8440" y="15108"/>
                    <a:pt x="8475" y="15478"/>
                    <a:pt x="8519" y="15683"/>
                  </a:cubicBezTo>
                  <a:cubicBezTo>
                    <a:pt x="8547" y="15815"/>
                    <a:pt x="8502" y="15978"/>
                    <a:pt x="8567" y="16074"/>
                  </a:cubicBezTo>
                  <a:cubicBezTo>
                    <a:pt x="8568" y="16144"/>
                    <a:pt x="8577" y="16160"/>
                    <a:pt x="8599" y="16200"/>
                  </a:cubicBezTo>
                  <a:cubicBezTo>
                    <a:pt x="8800" y="16194"/>
                    <a:pt x="9078" y="15665"/>
                    <a:pt x="9177" y="15511"/>
                  </a:cubicBezTo>
                  <a:cubicBezTo>
                    <a:pt x="9369" y="15216"/>
                    <a:pt x="9546" y="14901"/>
                    <a:pt x="9692" y="14556"/>
                  </a:cubicBezTo>
                  <a:cubicBezTo>
                    <a:pt x="9823" y="14245"/>
                    <a:pt x="9844" y="13901"/>
                    <a:pt x="9949" y="13569"/>
                  </a:cubicBezTo>
                  <a:cubicBezTo>
                    <a:pt x="10025" y="13329"/>
                    <a:pt x="10133" y="13049"/>
                    <a:pt x="10158" y="12786"/>
                  </a:cubicBezTo>
                  <a:lnTo>
                    <a:pt x="10174" y="12786"/>
                  </a:lnTo>
                  <a:cubicBezTo>
                    <a:pt x="10216" y="12930"/>
                    <a:pt x="10367" y="13035"/>
                    <a:pt x="10480" y="13115"/>
                  </a:cubicBezTo>
                  <a:cubicBezTo>
                    <a:pt x="10833" y="13367"/>
                    <a:pt x="11441" y="13600"/>
                    <a:pt x="12102" y="13444"/>
                  </a:cubicBezTo>
                  <a:cubicBezTo>
                    <a:pt x="12850" y="13267"/>
                    <a:pt x="13446" y="12916"/>
                    <a:pt x="13838" y="12394"/>
                  </a:cubicBezTo>
                  <a:cubicBezTo>
                    <a:pt x="14127" y="12011"/>
                    <a:pt x="14345" y="11567"/>
                    <a:pt x="14513" y="11064"/>
                  </a:cubicBezTo>
                  <a:cubicBezTo>
                    <a:pt x="14596" y="10817"/>
                    <a:pt x="14613" y="10543"/>
                    <a:pt x="14674" y="10281"/>
                  </a:cubicBezTo>
                  <a:cubicBezTo>
                    <a:pt x="14827" y="9624"/>
                    <a:pt x="14623" y="8833"/>
                    <a:pt x="14433" y="8402"/>
                  </a:cubicBezTo>
                  <a:cubicBezTo>
                    <a:pt x="13856" y="7098"/>
                    <a:pt x="12630" y="6354"/>
                    <a:pt x="10672" y="6382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819" name="Shape"/>
            <p:cNvSpPr/>
            <p:nvPr/>
          </p:nvSpPr>
          <p:spPr>
            <a:xfrm>
              <a:off x="1422400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725" y="7359"/>
                  </a:moveTo>
                  <a:lnTo>
                    <a:pt x="13743" y="7359"/>
                  </a:lnTo>
                  <a:lnTo>
                    <a:pt x="13743" y="8833"/>
                  </a:lnTo>
                  <a:lnTo>
                    <a:pt x="12265" y="8833"/>
                  </a:lnTo>
                  <a:lnTo>
                    <a:pt x="12265" y="9816"/>
                  </a:lnTo>
                  <a:lnTo>
                    <a:pt x="13743" y="9816"/>
                  </a:lnTo>
                  <a:lnTo>
                    <a:pt x="13743" y="11283"/>
                  </a:lnTo>
                  <a:lnTo>
                    <a:pt x="14725" y="11283"/>
                  </a:lnTo>
                  <a:lnTo>
                    <a:pt x="14725" y="9816"/>
                  </a:lnTo>
                  <a:lnTo>
                    <a:pt x="16205" y="9816"/>
                  </a:lnTo>
                  <a:lnTo>
                    <a:pt x="16205" y="8833"/>
                  </a:lnTo>
                  <a:lnTo>
                    <a:pt x="14725" y="8833"/>
                  </a:lnTo>
                  <a:cubicBezTo>
                    <a:pt x="14725" y="8833"/>
                    <a:pt x="14725" y="7359"/>
                    <a:pt x="14725" y="7359"/>
                  </a:cubicBezTo>
                  <a:close/>
                  <a:moveTo>
                    <a:pt x="9321" y="13946"/>
                  </a:moveTo>
                  <a:cubicBezTo>
                    <a:pt x="8620" y="13946"/>
                    <a:pt x="8071" y="13495"/>
                    <a:pt x="8071" y="12919"/>
                  </a:cubicBezTo>
                  <a:cubicBezTo>
                    <a:pt x="8071" y="12392"/>
                    <a:pt x="8713" y="11929"/>
                    <a:pt x="9446" y="11929"/>
                  </a:cubicBezTo>
                  <a:lnTo>
                    <a:pt x="9446" y="11723"/>
                  </a:lnTo>
                  <a:lnTo>
                    <a:pt x="9447" y="11723"/>
                  </a:lnTo>
                  <a:lnTo>
                    <a:pt x="9465" y="11929"/>
                  </a:lnTo>
                  <a:cubicBezTo>
                    <a:pt x="9624" y="11930"/>
                    <a:pt x="9777" y="11954"/>
                    <a:pt x="9922" y="12000"/>
                  </a:cubicBezTo>
                  <a:lnTo>
                    <a:pt x="10067" y="12104"/>
                  </a:lnTo>
                  <a:cubicBezTo>
                    <a:pt x="10440" y="12371"/>
                    <a:pt x="10637" y="12521"/>
                    <a:pt x="10695" y="12764"/>
                  </a:cubicBezTo>
                  <a:cubicBezTo>
                    <a:pt x="10710" y="12827"/>
                    <a:pt x="10717" y="12891"/>
                    <a:pt x="10717" y="12954"/>
                  </a:cubicBezTo>
                  <a:cubicBezTo>
                    <a:pt x="10717" y="13612"/>
                    <a:pt x="10247" y="13946"/>
                    <a:pt x="9321" y="13946"/>
                  </a:cubicBezTo>
                  <a:moveTo>
                    <a:pt x="8542" y="8739"/>
                  </a:moveTo>
                  <a:cubicBezTo>
                    <a:pt x="8495" y="8362"/>
                    <a:pt x="8574" y="8014"/>
                    <a:pt x="8754" y="7806"/>
                  </a:cubicBezTo>
                  <a:cubicBezTo>
                    <a:pt x="8864" y="7680"/>
                    <a:pt x="9006" y="7613"/>
                    <a:pt x="9164" y="7613"/>
                  </a:cubicBezTo>
                  <a:lnTo>
                    <a:pt x="9164" y="7409"/>
                  </a:lnTo>
                  <a:lnTo>
                    <a:pt x="9182" y="7613"/>
                  </a:lnTo>
                  <a:cubicBezTo>
                    <a:pt x="9653" y="7628"/>
                    <a:pt x="10105" y="8185"/>
                    <a:pt x="10189" y="8855"/>
                  </a:cubicBezTo>
                  <a:cubicBezTo>
                    <a:pt x="10237" y="9239"/>
                    <a:pt x="10155" y="9596"/>
                    <a:pt x="9970" y="9809"/>
                  </a:cubicBezTo>
                  <a:cubicBezTo>
                    <a:pt x="9860" y="9935"/>
                    <a:pt x="9722" y="10002"/>
                    <a:pt x="9550" y="10001"/>
                  </a:cubicBezTo>
                  <a:lnTo>
                    <a:pt x="9549" y="10001"/>
                  </a:lnTo>
                  <a:cubicBezTo>
                    <a:pt x="9087" y="9988"/>
                    <a:pt x="8626" y="9409"/>
                    <a:pt x="8542" y="8739"/>
                  </a:cubicBezTo>
                  <a:moveTo>
                    <a:pt x="10838" y="11196"/>
                  </a:moveTo>
                  <a:cubicBezTo>
                    <a:pt x="10586" y="11009"/>
                    <a:pt x="10351" y="10732"/>
                    <a:pt x="10342" y="10646"/>
                  </a:cubicBezTo>
                  <a:cubicBezTo>
                    <a:pt x="10342" y="10499"/>
                    <a:pt x="10342" y="10431"/>
                    <a:pt x="10689" y="10148"/>
                  </a:cubicBezTo>
                  <a:cubicBezTo>
                    <a:pt x="11138" y="9780"/>
                    <a:pt x="11386" y="9295"/>
                    <a:pt x="11386" y="8784"/>
                  </a:cubicBezTo>
                  <a:cubicBezTo>
                    <a:pt x="11386" y="8342"/>
                    <a:pt x="11262" y="7947"/>
                    <a:pt x="11050" y="7659"/>
                  </a:cubicBezTo>
                  <a:lnTo>
                    <a:pt x="11238" y="7659"/>
                  </a:lnTo>
                  <a:lnTo>
                    <a:pt x="12276" y="6873"/>
                  </a:lnTo>
                  <a:lnTo>
                    <a:pt x="9463" y="6873"/>
                  </a:lnTo>
                  <a:cubicBezTo>
                    <a:pt x="8335" y="6873"/>
                    <a:pt x="7345" y="7759"/>
                    <a:pt x="7345" y="8769"/>
                  </a:cubicBezTo>
                  <a:cubicBezTo>
                    <a:pt x="7345" y="9812"/>
                    <a:pt x="8109" y="10605"/>
                    <a:pt x="9137" y="10648"/>
                  </a:cubicBezTo>
                  <a:cubicBezTo>
                    <a:pt x="9121" y="10722"/>
                    <a:pt x="9113" y="10795"/>
                    <a:pt x="9113" y="10868"/>
                  </a:cubicBezTo>
                  <a:cubicBezTo>
                    <a:pt x="9113" y="11018"/>
                    <a:pt x="9147" y="11162"/>
                    <a:pt x="9216" y="11300"/>
                  </a:cubicBezTo>
                  <a:cubicBezTo>
                    <a:pt x="7943" y="11309"/>
                    <a:pt x="6870" y="12161"/>
                    <a:pt x="6870" y="13167"/>
                  </a:cubicBezTo>
                  <a:cubicBezTo>
                    <a:pt x="6870" y="14071"/>
                    <a:pt x="7903" y="14727"/>
                    <a:pt x="9325" y="14727"/>
                  </a:cubicBezTo>
                  <a:cubicBezTo>
                    <a:pt x="10861" y="14727"/>
                    <a:pt x="11690" y="13766"/>
                    <a:pt x="11690" y="12860"/>
                  </a:cubicBezTo>
                  <a:cubicBezTo>
                    <a:pt x="11690" y="12108"/>
                    <a:pt x="11459" y="11656"/>
                    <a:pt x="10838" y="11196"/>
                  </a:cubicBezTo>
                  <a:moveTo>
                    <a:pt x="10800" y="20618"/>
                  </a:move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8"/>
                    <a:pt x="5378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820" name="Line"/>
            <p:cNvSpPr/>
            <p:nvPr/>
          </p:nvSpPr>
          <p:spPr>
            <a:xfrm>
              <a:off x="1916369" y="127000"/>
              <a:ext cx="699236" cy="0"/>
            </a:xfrm>
            <a:prstGeom prst="line">
              <a:avLst/>
            </a:prstGeom>
            <a:noFill/>
            <a:ln w="12700" cap="flat">
              <a:solidFill>
                <a:srgbClr val="DCE0E6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pic>
        <p:nvPicPr>
          <p:cNvPr id="822" name="capitan logo_black.png" descr="capitan logo_black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430000" y="3717114"/>
            <a:ext cx="1524000" cy="621196"/>
          </a:xfrm>
          <a:prstGeom prst="rect">
            <a:avLst/>
          </a:prstGeom>
          <a:ln w="12700">
            <a:miter lim="400000"/>
          </a:ln>
        </p:spPr>
      </p:pic>
      <p:sp>
        <p:nvSpPr>
          <p:cNvPr id="823" name="“Success is walking from failure…"/>
          <p:cNvSpPr txBox="1"/>
          <p:nvPr/>
        </p:nvSpPr>
        <p:spPr>
          <a:xfrm>
            <a:off x="2108217" y="5657297"/>
            <a:ext cx="20167566" cy="1846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“Success is walking from failure</a:t>
            </a:r>
          </a:p>
          <a:p>
            <a:pPr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to failure with no loss of enthusiasm.”</a:t>
            </a:r>
          </a:p>
        </p:txBody>
      </p:sp>
      <p:sp>
        <p:nvSpPr>
          <p:cNvPr id="824" name="Rapidiously create customer directed users rather than technically sound bandwidth. Efficiently impact frontend…"/>
          <p:cNvSpPr txBox="1"/>
          <p:nvPr/>
        </p:nvSpPr>
        <p:spPr>
          <a:xfrm>
            <a:off x="3411793" y="8982885"/>
            <a:ext cx="17560414" cy="10697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directed users rather than technically sound bandwidth. Efficiently impact frontend 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initiatives via efficient users. Continually communicate web-enabled outsourcing through market-driven </a:t>
            </a:r>
            <a:r>
              <a:rPr dirty="0" err="1">
                <a:latin typeface="Roboto Light" pitchFamily="2" charset="0"/>
                <a:ea typeface="Roboto Light" pitchFamily="2" charset="0"/>
              </a:rPr>
              <a:t>vortals</a:t>
            </a:r>
            <a:r>
              <a:rPr dirty="0">
                <a:latin typeface="Roboto Light" pitchFamily="2" charset="0"/>
                <a:ea typeface="Roboto Light" pitchFamily="2" charset="0"/>
              </a:rPr>
              <a:t>. 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Conveniently customize stand-alone metrics via high quality collaboration and idea-sharing. </a:t>
            </a:r>
          </a:p>
        </p:txBody>
      </p:sp>
    </p:spTree>
  </p:cSld>
  <p:clrMapOvr>
    <a:masterClrMapping/>
  </p:clrMapOvr>
  <p:transition spd="slow">
    <p:cover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153576" y="5998633"/>
            <a:ext cx="6740194" cy="33528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47</a:t>
            </a:fld>
            <a:endParaRPr dirty="0"/>
          </a:p>
        </p:txBody>
      </p:sp>
      <p:sp>
        <p:nvSpPr>
          <p:cNvPr id="827" name="The Creative…"/>
          <p:cNvSpPr txBox="1"/>
          <p:nvPr/>
        </p:nvSpPr>
        <p:spPr>
          <a:xfrm>
            <a:off x="2153576" y="7675033"/>
            <a:ext cx="9144726" cy="1846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The Creative </a:t>
            </a:r>
          </a:p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Infographic Element</a:t>
            </a:r>
          </a:p>
        </p:txBody>
      </p:sp>
      <p:sp>
        <p:nvSpPr>
          <p:cNvPr id="828" name="Square"/>
          <p:cNvSpPr/>
          <p:nvPr/>
        </p:nvSpPr>
        <p:spPr>
          <a:xfrm>
            <a:off x="10028303" y="4318000"/>
            <a:ext cx="5080001" cy="5080000"/>
          </a:xfrm>
          <a:prstGeom prst="rect">
            <a:avLst/>
          </a:prstGeom>
          <a:solidFill>
            <a:srgbClr val="30353E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29" name="Square"/>
          <p:cNvSpPr/>
          <p:nvPr/>
        </p:nvSpPr>
        <p:spPr>
          <a:xfrm>
            <a:off x="11298303" y="5588000"/>
            <a:ext cx="3810001" cy="3810000"/>
          </a:xfrm>
          <a:prstGeom prst="rect">
            <a:avLst/>
          </a:prstGeom>
          <a:solidFill>
            <a:srgbClr val="30353E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30" name="Square"/>
          <p:cNvSpPr/>
          <p:nvPr/>
        </p:nvSpPr>
        <p:spPr>
          <a:xfrm>
            <a:off x="13838304" y="8128000"/>
            <a:ext cx="1270001" cy="1270000"/>
          </a:xfrm>
          <a:prstGeom prst="rect">
            <a:avLst/>
          </a:prstGeom>
          <a:solidFill>
            <a:srgbClr val="6CC9D5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31" name="$80"/>
          <p:cNvSpPr txBox="1"/>
          <p:nvPr/>
        </p:nvSpPr>
        <p:spPr>
          <a:xfrm>
            <a:off x="13068433" y="8516781"/>
            <a:ext cx="2809742" cy="4924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ctr">
            <a:spAutoFit/>
          </a:bodyPr>
          <a:lstStyle>
            <a:lvl1pPr>
              <a:lnSpc>
                <a:spcPct val="150000"/>
              </a:lnSpc>
              <a:defRPr sz="2400" b="0">
                <a:solidFill>
                  <a:srgbClr val="F5FAFF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lvl1pPr>
          </a:lstStyle>
          <a:p>
            <a:r>
              <a:rPr dirty="0"/>
              <a:t>$0</a:t>
            </a:r>
          </a:p>
        </p:txBody>
      </p:sp>
      <p:sp>
        <p:nvSpPr>
          <p:cNvPr id="832" name="$75"/>
          <p:cNvSpPr txBox="1"/>
          <p:nvPr/>
        </p:nvSpPr>
        <p:spPr>
          <a:xfrm>
            <a:off x="10593924" y="5859340"/>
            <a:ext cx="2814226" cy="4924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ctr">
            <a:spAutoFit/>
          </a:bodyPr>
          <a:lstStyle>
            <a:lvl1pPr>
              <a:lnSpc>
                <a:spcPct val="150000"/>
              </a:lnSpc>
              <a:defRPr sz="2400" b="0">
                <a:solidFill>
                  <a:srgbClr val="F5FAFF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lvl1pPr>
          </a:lstStyle>
          <a:p>
            <a:r>
              <a:rPr dirty="0"/>
              <a:t>$5</a:t>
            </a:r>
          </a:p>
        </p:txBody>
      </p:sp>
      <p:sp>
        <p:nvSpPr>
          <p:cNvPr id="833" name="$90"/>
          <p:cNvSpPr txBox="1"/>
          <p:nvPr/>
        </p:nvSpPr>
        <p:spPr>
          <a:xfrm>
            <a:off x="9372729" y="4602040"/>
            <a:ext cx="2809750" cy="4924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ctr">
            <a:spAutoFit/>
          </a:bodyPr>
          <a:lstStyle>
            <a:lvl1pPr>
              <a:lnSpc>
                <a:spcPct val="150000"/>
              </a:lnSpc>
              <a:defRPr sz="2400" b="0">
                <a:solidFill>
                  <a:srgbClr val="F5FAFF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lvl1pPr>
          </a:lstStyle>
          <a:p>
            <a:r>
              <a:rPr dirty="0"/>
              <a:t>$0</a:t>
            </a:r>
          </a:p>
        </p:txBody>
      </p:sp>
      <p:sp>
        <p:nvSpPr>
          <p:cNvPr id="834" name="Line"/>
          <p:cNvSpPr/>
          <p:nvPr/>
        </p:nvSpPr>
        <p:spPr>
          <a:xfrm>
            <a:off x="15108304" y="8121650"/>
            <a:ext cx="3029058" cy="0"/>
          </a:xfrm>
          <a:prstGeom prst="line">
            <a:avLst/>
          </a:prstGeom>
          <a:ln w="12700">
            <a:solidFill>
              <a:srgbClr val="C8CBD1"/>
            </a:solidFill>
            <a:miter lim="400000"/>
            <a:tailEnd type="oval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35" name="Line"/>
          <p:cNvSpPr/>
          <p:nvPr/>
        </p:nvSpPr>
        <p:spPr>
          <a:xfrm>
            <a:off x="15108302" y="5594350"/>
            <a:ext cx="3029058" cy="0"/>
          </a:xfrm>
          <a:prstGeom prst="line">
            <a:avLst/>
          </a:prstGeom>
          <a:ln w="12700">
            <a:solidFill>
              <a:srgbClr val="C8CBD1"/>
            </a:solidFill>
            <a:miter lim="400000"/>
            <a:tailEnd type="oval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36" name="Line"/>
          <p:cNvSpPr/>
          <p:nvPr/>
        </p:nvSpPr>
        <p:spPr>
          <a:xfrm>
            <a:off x="15108304" y="4324350"/>
            <a:ext cx="3029058" cy="0"/>
          </a:xfrm>
          <a:prstGeom prst="line">
            <a:avLst/>
          </a:prstGeom>
          <a:ln w="12700">
            <a:solidFill>
              <a:srgbClr val="C8CBD1"/>
            </a:solidFill>
            <a:miter lim="400000"/>
            <a:tailEnd type="oval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37" name="Rapidiously create customer directed.…"/>
          <p:cNvSpPr txBox="1"/>
          <p:nvPr/>
        </p:nvSpPr>
        <p:spPr>
          <a:xfrm>
            <a:off x="18482853" y="3975100"/>
            <a:ext cx="5712461" cy="7004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1" dirty="0" err="1">
                <a:latin typeface="Roboto regular" pitchFamily="2" charset="0"/>
                <a:ea typeface="Roboto regular" pitchFamily="2" charset="0"/>
                <a:cs typeface="Aileron"/>
                <a:sym typeface="Aileron"/>
              </a:rPr>
              <a:t>Rapidiously</a:t>
            </a:r>
            <a:r>
              <a:rPr b="1" dirty="0">
                <a:latin typeface="Roboto regular" pitchFamily="2" charset="0"/>
                <a:ea typeface="Roboto regular" pitchFamily="2" charset="0"/>
                <a:cs typeface="Aileron"/>
                <a:sym typeface="Aileron"/>
              </a:rPr>
              <a:t> create customer directed.</a:t>
            </a:r>
            <a:r>
              <a:rPr dirty="0">
                <a:latin typeface="Roboto regular" pitchFamily="2" charset="0"/>
                <a:ea typeface="Roboto regular" pitchFamily="2" charset="0"/>
              </a:rPr>
              <a:t>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Users rather than technically bandwidth.</a:t>
            </a:r>
          </a:p>
        </p:txBody>
      </p:sp>
      <p:sp>
        <p:nvSpPr>
          <p:cNvPr id="838" name="Rapidiously create customer directed.…"/>
          <p:cNvSpPr txBox="1"/>
          <p:nvPr/>
        </p:nvSpPr>
        <p:spPr>
          <a:xfrm>
            <a:off x="18482853" y="5276850"/>
            <a:ext cx="5712461" cy="7004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1" dirty="0" err="1">
                <a:latin typeface="Roboto regular" pitchFamily="2" charset="0"/>
                <a:ea typeface="Roboto regular" pitchFamily="2" charset="0"/>
                <a:cs typeface="Aileron"/>
                <a:sym typeface="Aileron"/>
              </a:rPr>
              <a:t>Rapidiously</a:t>
            </a:r>
            <a:r>
              <a:rPr b="1" dirty="0">
                <a:latin typeface="Roboto regular" pitchFamily="2" charset="0"/>
                <a:ea typeface="Roboto regular" pitchFamily="2" charset="0"/>
                <a:cs typeface="Aileron"/>
                <a:sym typeface="Aileron"/>
              </a:rPr>
              <a:t> create customer directed.</a:t>
            </a:r>
            <a:r>
              <a:rPr dirty="0">
                <a:latin typeface="Roboto regular" pitchFamily="2" charset="0"/>
                <a:ea typeface="Roboto regular" pitchFamily="2" charset="0"/>
              </a:rPr>
              <a:t>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Users rather than technically bandwidth.</a:t>
            </a:r>
          </a:p>
        </p:txBody>
      </p:sp>
      <p:sp>
        <p:nvSpPr>
          <p:cNvPr id="839" name="Rapidiously create customer directed.…"/>
          <p:cNvSpPr txBox="1"/>
          <p:nvPr/>
        </p:nvSpPr>
        <p:spPr>
          <a:xfrm>
            <a:off x="18482853" y="7772400"/>
            <a:ext cx="5712461" cy="7004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1" dirty="0" err="1">
                <a:latin typeface="Roboto regular" pitchFamily="2" charset="0"/>
                <a:ea typeface="Roboto regular" pitchFamily="2" charset="0"/>
                <a:cs typeface="Aileron"/>
                <a:sym typeface="Aileron"/>
              </a:rPr>
              <a:t>Rapidiously</a:t>
            </a:r>
            <a:r>
              <a:rPr b="1" dirty="0">
                <a:latin typeface="Roboto regular" pitchFamily="2" charset="0"/>
                <a:ea typeface="Roboto regular" pitchFamily="2" charset="0"/>
                <a:cs typeface="Aileron"/>
                <a:sym typeface="Aileron"/>
              </a:rPr>
              <a:t> create customer directed.</a:t>
            </a:r>
            <a:r>
              <a:rPr dirty="0">
                <a:latin typeface="Roboto regular" pitchFamily="2" charset="0"/>
                <a:ea typeface="Roboto regular" pitchFamily="2" charset="0"/>
              </a:rPr>
              <a:t>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Users rather than technically bandwidth.</a:t>
            </a:r>
          </a:p>
        </p:txBody>
      </p:sp>
    </p:spTree>
  </p:cSld>
  <p:clrMapOvr>
    <a:masterClrMapping/>
  </p:clrMapOvr>
  <p:transition spd="slow">
    <p:push dir="u"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153576" y="5998633"/>
            <a:ext cx="7494834" cy="33528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48</a:t>
            </a:fld>
            <a:endParaRPr dirty="0"/>
          </a:p>
        </p:txBody>
      </p:sp>
      <p:sp>
        <p:nvSpPr>
          <p:cNvPr id="842" name="The Creative…"/>
          <p:cNvSpPr txBox="1"/>
          <p:nvPr/>
        </p:nvSpPr>
        <p:spPr>
          <a:xfrm>
            <a:off x="2153576" y="7675033"/>
            <a:ext cx="9390722" cy="1846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The Creative </a:t>
            </a:r>
          </a:p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Infographic Element</a:t>
            </a:r>
          </a:p>
        </p:txBody>
      </p:sp>
      <p:sp>
        <p:nvSpPr>
          <p:cNvPr id="843" name="Rectangle"/>
          <p:cNvSpPr/>
          <p:nvPr/>
        </p:nvSpPr>
        <p:spPr>
          <a:xfrm>
            <a:off x="12072110" y="6317048"/>
            <a:ext cx="3589867" cy="1081903"/>
          </a:xfrm>
          <a:prstGeom prst="rect">
            <a:avLst/>
          </a:prstGeom>
          <a:solidFill>
            <a:srgbClr val="30353E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44" name="Rectangle"/>
          <p:cNvSpPr/>
          <p:nvPr/>
        </p:nvSpPr>
        <p:spPr>
          <a:xfrm>
            <a:off x="15661975" y="6317048"/>
            <a:ext cx="2849960" cy="1081903"/>
          </a:xfrm>
          <a:prstGeom prst="rect">
            <a:avLst/>
          </a:prstGeom>
          <a:solidFill>
            <a:srgbClr val="677180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45" name="Rectangle"/>
          <p:cNvSpPr/>
          <p:nvPr/>
        </p:nvSpPr>
        <p:spPr>
          <a:xfrm>
            <a:off x="18511936" y="6317048"/>
            <a:ext cx="1668530" cy="1081903"/>
          </a:xfrm>
          <a:prstGeom prst="rect">
            <a:avLst/>
          </a:prstGeom>
          <a:solidFill>
            <a:srgbClr val="6CC9D5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46" name="50%"/>
          <p:cNvSpPr txBox="1"/>
          <p:nvPr/>
        </p:nvSpPr>
        <p:spPr>
          <a:xfrm>
            <a:off x="12396653" y="6654800"/>
            <a:ext cx="2279385" cy="4924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50000"/>
              </a:lnSpc>
              <a:defRPr sz="2400" b="0">
                <a:solidFill>
                  <a:srgbClr val="F5FAFF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lvl1pPr>
          </a:lstStyle>
          <a:p>
            <a:r>
              <a:rPr dirty="0">
                <a:latin typeface="Roboto regular" pitchFamily="2" charset="0"/>
                <a:ea typeface="Roboto regular" pitchFamily="2" charset="0"/>
              </a:rPr>
              <a:t>5</a:t>
            </a:r>
            <a:r>
              <a:rPr lang="en-US" dirty="0">
                <a:latin typeface="Roboto regular" pitchFamily="2" charset="0"/>
                <a:ea typeface="Roboto regular" pitchFamily="2" charset="0"/>
              </a:rPr>
              <a:t>0</a:t>
            </a:r>
            <a:r>
              <a:rPr dirty="0">
                <a:latin typeface="Roboto regular" pitchFamily="2" charset="0"/>
                <a:ea typeface="Roboto regular" pitchFamily="2" charset="0"/>
              </a:rPr>
              <a:t>%</a:t>
            </a:r>
          </a:p>
        </p:txBody>
      </p:sp>
      <p:sp>
        <p:nvSpPr>
          <p:cNvPr id="847" name="40%"/>
          <p:cNvSpPr txBox="1"/>
          <p:nvPr/>
        </p:nvSpPr>
        <p:spPr>
          <a:xfrm>
            <a:off x="16003454" y="6654800"/>
            <a:ext cx="1522545" cy="4924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50000"/>
              </a:lnSpc>
              <a:defRPr sz="2400" b="0">
                <a:solidFill>
                  <a:srgbClr val="F5FAFF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lvl1pPr>
          </a:lstStyle>
          <a:p>
            <a:r>
              <a:rPr dirty="0">
                <a:latin typeface="Roboto regular" pitchFamily="2" charset="0"/>
                <a:ea typeface="Roboto regular" pitchFamily="2" charset="0"/>
              </a:rPr>
              <a:t>4</a:t>
            </a:r>
            <a:r>
              <a:rPr lang="en-US" dirty="0">
                <a:latin typeface="Roboto regular" pitchFamily="2" charset="0"/>
                <a:ea typeface="Roboto regular" pitchFamily="2" charset="0"/>
              </a:rPr>
              <a:t>0</a:t>
            </a:r>
            <a:r>
              <a:rPr dirty="0">
                <a:latin typeface="Roboto regular" pitchFamily="2" charset="0"/>
                <a:ea typeface="Roboto regular" pitchFamily="2" charset="0"/>
              </a:rPr>
              <a:t>%</a:t>
            </a:r>
          </a:p>
        </p:txBody>
      </p:sp>
      <p:sp>
        <p:nvSpPr>
          <p:cNvPr id="848" name="10%"/>
          <p:cNvSpPr txBox="1"/>
          <p:nvPr/>
        </p:nvSpPr>
        <p:spPr>
          <a:xfrm>
            <a:off x="18846629" y="6654800"/>
            <a:ext cx="1930571" cy="4924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50000"/>
              </a:lnSpc>
              <a:defRPr sz="2400" b="0">
                <a:solidFill>
                  <a:srgbClr val="F5FAFF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lvl1pPr>
          </a:lstStyle>
          <a:p>
            <a:r>
              <a:rPr dirty="0">
                <a:latin typeface="Roboto regular" pitchFamily="2" charset="0"/>
                <a:ea typeface="Roboto regular" pitchFamily="2" charset="0"/>
              </a:rPr>
              <a:t>10%</a:t>
            </a:r>
          </a:p>
        </p:txBody>
      </p:sp>
      <p:sp>
        <p:nvSpPr>
          <p:cNvPr id="849" name="Line"/>
          <p:cNvSpPr/>
          <p:nvPr/>
        </p:nvSpPr>
        <p:spPr>
          <a:xfrm flipV="1">
            <a:off x="15668327" y="5235148"/>
            <a:ext cx="0" cy="1056795"/>
          </a:xfrm>
          <a:prstGeom prst="line">
            <a:avLst/>
          </a:prstGeom>
          <a:ln w="12700">
            <a:solidFill>
              <a:srgbClr val="C8CBD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50" name="Line"/>
          <p:cNvSpPr/>
          <p:nvPr/>
        </p:nvSpPr>
        <p:spPr>
          <a:xfrm flipV="1">
            <a:off x="12078462" y="7398949"/>
            <a:ext cx="0" cy="1091907"/>
          </a:xfrm>
          <a:prstGeom prst="line">
            <a:avLst/>
          </a:prstGeom>
          <a:ln w="12700">
            <a:solidFill>
              <a:srgbClr val="C8CBD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51" name="Line"/>
          <p:cNvSpPr/>
          <p:nvPr/>
        </p:nvSpPr>
        <p:spPr>
          <a:xfrm flipV="1">
            <a:off x="18505586" y="7398949"/>
            <a:ext cx="0" cy="1113679"/>
          </a:xfrm>
          <a:prstGeom prst="line">
            <a:avLst/>
          </a:prstGeom>
          <a:ln w="12700">
            <a:solidFill>
              <a:srgbClr val="C8CBD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52" name="Process 03…"/>
          <p:cNvSpPr txBox="1"/>
          <p:nvPr/>
        </p:nvSpPr>
        <p:spPr>
          <a:xfrm>
            <a:off x="18511935" y="9423069"/>
            <a:ext cx="6088372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Process 03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Rapdiouse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directed rather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than technically sound bandwidth.</a:t>
            </a:r>
          </a:p>
        </p:txBody>
      </p:sp>
      <p:sp>
        <p:nvSpPr>
          <p:cNvPr id="853" name="Process 02…"/>
          <p:cNvSpPr txBox="1"/>
          <p:nvPr/>
        </p:nvSpPr>
        <p:spPr>
          <a:xfrm>
            <a:off x="15661977" y="3048330"/>
            <a:ext cx="6088372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Process 02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Rapdiouse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directed rather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than technically sound bandwidth.</a:t>
            </a:r>
          </a:p>
        </p:txBody>
      </p:sp>
      <p:sp>
        <p:nvSpPr>
          <p:cNvPr id="854" name="Process 01…"/>
          <p:cNvSpPr txBox="1"/>
          <p:nvPr/>
        </p:nvSpPr>
        <p:spPr>
          <a:xfrm>
            <a:off x="12072110" y="9423069"/>
            <a:ext cx="6088372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Process 01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Rapdiouse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directed rather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than technically sound bandwidth.</a:t>
            </a:r>
          </a:p>
        </p:txBody>
      </p:sp>
    </p:spTree>
  </p:cSld>
  <p:clrMapOvr>
    <a:masterClrMapping/>
  </p:clrMapOvr>
  <p:transition spd="med">
    <p:pull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153576" y="5998633"/>
            <a:ext cx="6761824" cy="33528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49</a:t>
            </a:fld>
            <a:endParaRPr dirty="0"/>
          </a:p>
        </p:txBody>
      </p:sp>
      <p:sp>
        <p:nvSpPr>
          <p:cNvPr id="857" name="The Creative…"/>
          <p:cNvSpPr txBox="1"/>
          <p:nvPr/>
        </p:nvSpPr>
        <p:spPr>
          <a:xfrm>
            <a:off x="2153576" y="7675033"/>
            <a:ext cx="9124024" cy="1846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The Creative </a:t>
            </a:r>
          </a:p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Infographic Element</a:t>
            </a:r>
          </a:p>
        </p:txBody>
      </p:sp>
      <p:sp>
        <p:nvSpPr>
          <p:cNvPr id="858" name="Square"/>
          <p:cNvSpPr/>
          <p:nvPr/>
        </p:nvSpPr>
        <p:spPr>
          <a:xfrm>
            <a:off x="15173118" y="3047669"/>
            <a:ext cx="1906339" cy="1906338"/>
          </a:xfrm>
          <a:prstGeom prst="rect">
            <a:avLst/>
          </a:prstGeom>
          <a:solidFill>
            <a:srgbClr val="30353E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59" name="Square"/>
          <p:cNvSpPr/>
          <p:nvPr/>
        </p:nvSpPr>
        <p:spPr>
          <a:xfrm>
            <a:off x="15173118" y="4954006"/>
            <a:ext cx="1906339" cy="1906339"/>
          </a:xfrm>
          <a:prstGeom prst="rect">
            <a:avLst/>
          </a:prstGeom>
          <a:solidFill>
            <a:srgbClr val="677180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60" name="Square"/>
          <p:cNvSpPr/>
          <p:nvPr/>
        </p:nvSpPr>
        <p:spPr>
          <a:xfrm>
            <a:off x="15173118" y="6858358"/>
            <a:ext cx="1906339" cy="1906338"/>
          </a:xfrm>
          <a:prstGeom prst="rect">
            <a:avLst/>
          </a:prstGeom>
          <a:solidFill>
            <a:srgbClr val="B1BAC6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61" name="Square"/>
          <p:cNvSpPr/>
          <p:nvPr/>
        </p:nvSpPr>
        <p:spPr>
          <a:xfrm>
            <a:off x="15173118" y="8761993"/>
            <a:ext cx="1906339" cy="1906339"/>
          </a:xfrm>
          <a:prstGeom prst="rect">
            <a:avLst/>
          </a:prstGeom>
          <a:solidFill>
            <a:srgbClr val="C8CBD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62" name="Shape"/>
          <p:cNvSpPr/>
          <p:nvPr/>
        </p:nvSpPr>
        <p:spPr>
          <a:xfrm>
            <a:off x="15887996" y="9476888"/>
            <a:ext cx="476585" cy="4765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81" y="19846"/>
                </a:moveTo>
                <a:lnTo>
                  <a:pt x="9413" y="12882"/>
                </a:lnTo>
                <a:lnTo>
                  <a:pt x="19655" y="2640"/>
                </a:lnTo>
                <a:cubicBezTo>
                  <a:pt x="19655" y="2640"/>
                  <a:pt x="12281" y="19846"/>
                  <a:pt x="12281" y="19846"/>
                </a:cubicBezTo>
                <a:close/>
                <a:moveTo>
                  <a:pt x="1755" y="9320"/>
                </a:moveTo>
                <a:lnTo>
                  <a:pt x="18960" y="1945"/>
                </a:lnTo>
                <a:lnTo>
                  <a:pt x="8719" y="12187"/>
                </a:lnTo>
                <a:cubicBezTo>
                  <a:pt x="8719" y="12187"/>
                  <a:pt x="1755" y="9320"/>
                  <a:pt x="1755" y="9320"/>
                </a:cubicBezTo>
                <a:close/>
                <a:moveTo>
                  <a:pt x="21600" y="491"/>
                </a:moveTo>
                <a:cubicBezTo>
                  <a:pt x="21600" y="220"/>
                  <a:pt x="21380" y="0"/>
                  <a:pt x="21109" y="0"/>
                </a:cubicBezTo>
                <a:cubicBezTo>
                  <a:pt x="21034" y="0"/>
                  <a:pt x="20964" y="20"/>
                  <a:pt x="20900" y="52"/>
                </a:cubicBezTo>
                <a:lnTo>
                  <a:pt x="20898" y="48"/>
                </a:lnTo>
                <a:lnTo>
                  <a:pt x="302" y="8875"/>
                </a:lnTo>
                <a:cubicBezTo>
                  <a:pt x="301" y="8875"/>
                  <a:pt x="299" y="8876"/>
                  <a:pt x="297" y="8877"/>
                </a:cubicBezTo>
                <a:lnTo>
                  <a:pt x="280" y="8885"/>
                </a:lnTo>
                <a:lnTo>
                  <a:pt x="281" y="8887"/>
                </a:lnTo>
                <a:cubicBezTo>
                  <a:pt x="116" y="8967"/>
                  <a:pt x="0" y="9132"/>
                  <a:pt x="0" y="9327"/>
                </a:cubicBezTo>
                <a:cubicBezTo>
                  <a:pt x="0" y="9550"/>
                  <a:pt x="151" y="9731"/>
                  <a:pt x="355" y="9791"/>
                </a:cubicBezTo>
                <a:lnTo>
                  <a:pt x="353" y="9799"/>
                </a:lnTo>
                <a:lnTo>
                  <a:pt x="8462" y="13138"/>
                </a:lnTo>
                <a:lnTo>
                  <a:pt x="11801" y="21248"/>
                </a:lnTo>
                <a:lnTo>
                  <a:pt x="11809" y="21245"/>
                </a:lnTo>
                <a:cubicBezTo>
                  <a:pt x="11869" y="21449"/>
                  <a:pt x="12050" y="21600"/>
                  <a:pt x="12273" y="21600"/>
                </a:cubicBezTo>
                <a:cubicBezTo>
                  <a:pt x="12468" y="21600"/>
                  <a:pt x="12634" y="21484"/>
                  <a:pt x="12713" y="21319"/>
                </a:cubicBezTo>
                <a:lnTo>
                  <a:pt x="12716" y="21320"/>
                </a:lnTo>
                <a:lnTo>
                  <a:pt x="12723" y="21303"/>
                </a:lnTo>
                <a:cubicBezTo>
                  <a:pt x="12724" y="21301"/>
                  <a:pt x="12725" y="21300"/>
                  <a:pt x="12725" y="21298"/>
                </a:cubicBezTo>
                <a:lnTo>
                  <a:pt x="21553" y="702"/>
                </a:lnTo>
                <a:lnTo>
                  <a:pt x="21547" y="699"/>
                </a:lnTo>
                <a:cubicBezTo>
                  <a:pt x="21578" y="636"/>
                  <a:pt x="21600" y="567"/>
                  <a:pt x="21600" y="491"/>
                </a:cubicBezTo>
                <a:moveTo>
                  <a:pt x="7855" y="16200"/>
                </a:moveTo>
                <a:cubicBezTo>
                  <a:pt x="7719" y="16200"/>
                  <a:pt x="7596" y="16255"/>
                  <a:pt x="7507" y="16344"/>
                </a:cubicBezTo>
                <a:lnTo>
                  <a:pt x="6035" y="17817"/>
                </a:lnTo>
                <a:cubicBezTo>
                  <a:pt x="5946" y="17905"/>
                  <a:pt x="5891" y="18029"/>
                  <a:pt x="5891" y="18164"/>
                </a:cubicBezTo>
                <a:cubicBezTo>
                  <a:pt x="5891" y="18435"/>
                  <a:pt x="6111" y="18655"/>
                  <a:pt x="6382" y="18655"/>
                </a:cubicBezTo>
                <a:cubicBezTo>
                  <a:pt x="6517" y="18655"/>
                  <a:pt x="6640" y="18600"/>
                  <a:pt x="6729" y="18511"/>
                </a:cubicBezTo>
                <a:lnTo>
                  <a:pt x="8202" y="17038"/>
                </a:lnTo>
                <a:cubicBezTo>
                  <a:pt x="8291" y="16950"/>
                  <a:pt x="8345" y="16827"/>
                  <a:pt x="8345" y="16691"/>
                </a:cubicBezTo>
                <a:cubicBezTo>
                  <a:pt x="8345" y="16420"/>
                  <a:pt x="8126" y="16200"/>
                  <a:pt x="7855" y="16200"/>
                </a:cubicBezTo>
                <a:moveTo>
                  <a:pt x="7855" y="14237"/>
                </a:moveTo>
                <a:cubicBezTo>
                  <a:pt x="7855" y="13966"/>
                  <a:pt x="7635" y="13745"/>
                  <a:pt x="7364" y="13745"/>
                </a:cubicBezTo>
                <a:cubicBezTo>
                  <a:pt x="7228" y="13745"/>
                  <a:pt x="7105" y="13801"/>
                  <a:pt x="7017" y="13889"/>
                </a:cubicBezTo>
                <a:lnTo>
                  <a:pt x="2107" y="18798"/>
                </a:lnTo>
                <a:cubicBezTo>
                  <a:pt x="2019" y="18888"/>
                  <a:pt x="1964" y="19011"/>
                  <a:pt x="1964" y="19145"/>
                </a:cubicBezTo>
                <a:cubicBezTo>
                  <a:pt x="1964" y="19417"/>
                  <a:pt x="2184" y="19636"/>
                  <a:pt x="2455" y="19636"/>
                </a:cubicBezTo>
                <a:cubicBezTo>
                  <a:pt x="2590" y="19636"/>
                  <a:pt x="2713" y="19582"/>
                  <a:pt x="2802" y="19493"/>
                </a:cubicBezTo>
                <a:lnTo>
                  <a:pt x="7711" y="14583"/>
                </a:lnTo>
                <a:cubicBezTo>
                  <a:pt x="7800" y="14495"/>
                  <a:pt x="7855" y="14372"/>
                  <a:pt x="7855" y="14237"/>
                </a:cubicBezTo>
                <a:moveTo>
                  <a:pt x="4765" y="14583"/>
                </a:moveTo>
                <a:lnTo>
                  <a:pt x="5256" y="14093"/>
                </a:lnTo>
                <a:cubicBezTo>
                  <a:pt x="5345" y="14004"/>
                  <a:pt x="5400" y="13881"/>
                  <a:pt x="5400" y="13745"/>
                </a:cubicBezTo>
                <a:cubicBezTo>
                  <a:pt x="5400" y="13475"/>
                  <a:pt x="5180" y="13255"/>
                  <a:pt x="4909" y="13255"/>
                </a:cubicBezTo>
                <a:cubicBezTo>
                  <a:pt x="4774" y="13255"/>
                  <a:pt x="4651" y="13310"/>
                  <a:pt x="4562" y="13398"/>
                </a:cubicBezTo>
                <a:lnTo>
                  <a:pt x="4071" y="13889"/>
                </a:lnTo>
                <a:cubicBezTo>
                  <a:pt x="3982" y="13979"/>
                  <a:pt x="3927" y="14101"/>
                  <a:pt x="3927" y="14237"/>
                </a:cubicBezTo>
                <a:cubicBezTo>
                  <a:pt x="3927" y="14507"/>
                  <a:pt x="4147" y="14727"/>
                  <a:pt x="4418" y="14727"/>
                </a:cubicBezTo>
                <a:cubicBezTo>
                  <a:pt x="4554" y="14727"/>
                  <a:pt x="4676" y="14673"/>
                  <a:pt x="4765" y="14583"/>
                </a:cubicBezTo>
              </a:path>
            </a:pathLst>
          </a:custGeom>
          <a:solidFill>
            <a:srgbClr val="F5FAFF"/>
          </a:solidFill>
          <a:ln w="12700">
            <a:miter lim="400000"/>
          </a:ln>
        </p:spPr>
        <p:txBody>
          <a:bodyPr lIns="45719" rIns="45719" anchor="ctr"/>
          <a:lstStyle/>
          <a:p>
            <a:pPr defTabSz="438901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863" name="Shape"/>
          <p:cNvSpPr/>
          <p:nvPr/>
        </p:nvSpPr>
        <p:spPr>
          <a:xfrm>
            <a:off x="15887996" y="7594905"/>
            <a:ext cx="476585" cy="4332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82" y="12420"/>
                </a:moveTo>
                <a:cubicBezTo>
                  <a:pt x="16368" y="12420"/>
                  <a:pt x="15709" y="11694"/>
                  <a:pt x="15709" y="10800"/>
                </a:cubicBezTo>
                <a:cubicBezTo>
                  <a:pt x="15709" y="9906"/>
                  <a:pt x="16368" y="9180"/>
                  <a:pt x="17182" y="9180"/>
                </a:cubicBezTo>
                <a:cubicBezTo>
                  <a:pt x="17995" y="9180"/>
                  <a:pt x="18655" y="9906"/>
                  <a:pt x="18655" y="10800"/>
                </a:cubicBezTo>
                <a:cubicBezTo>
                  <a:pt x="18655" y="11694"/>
                  <a:pt x="17995" y="12420"/>
                  <a:pt x="17182" y="12420"/>
                </a:cubicBezTo>
                <a:moveTo>
                  <a:pt x="21109" y="10260"/>
                </a:moveTo>
                <a:lnTo>
                  <a:pt x="19587" y="10260"/>
                </a:lnTo>
                <a:cubicBezTo>
                  <a:pt x="19360" y="9028"/>
                  <a:pt x="18369" y="8100"/>
                  <a:pt x="17182" y="8100"/>
                </a:cubicBezTo>
                <a:cubicBezTo>
                  <a:pt x="15994" y="8100"/>
                  <a:pt x="15004" y="9028"/>
                  <a:pt x="14777" y="10260"/>
                </a:cubicBezTo>
                <a:lnTo>
                  <a:pt x="491" y="10260"/>
                </a:lnTo>
                <a:cubicBezTo>
                  <a:pt x="220" y="10260"/>
                  <a:pt x="0" y="10502"/>
                  <a:pt x="0" y="10800"/>
                </a:cubicBezTo>
                <a:cubicBezTo>
                  <a:pt x="0" y="11098"/>
                  <a:pt x="220" y="11340"/>
                  <a:pt x="491" y="11340"/>
                </a:cubicBezTo>
                <a:lnTo>
                  <a:pt x="14777" y="11340"/>
                </a:lnTo>
                <a:cubicBezTo>
                  <a:pt x="15004" y="12572"/>
                  <a:pt x="15994" y="13500"/>
                  <a:pt x="17182" y="13500"/>
                </a:cubicBezTo>
                <a:cubicBezTo>
                  <a:pt x="18369" y="13500"/>
                  <a:pt x="19360" y="12572"/>
                  <a:pt x="19587" y="11340"/>
                </a:cubicBezTo>
                <a:lnTo>
                  <a:pt x="21109" y="11340"/>
                </a:lnTo>
                <a:cubicBezTo>
                  <a:pt x="21380" y="11340"/>
                  <a:pt x="21600" y="11098"/>
                  <a:pt x="21600" y="10800"/>
                </a:cubicBezTo>
                <a:cubicBezTo>
                  <a:pt x="21600" y="10502"/>
                  <a:pt x="21380" y="10260"/>
                  <a:pt x="21109" y="10260"/>
                </a:cubicBezTo>
                <a:moveTo>
                  <a:pt x="5400" y="1080"/>
                </a:moveTo>
                <a:cubicBezTo>
                  <a:pt x="6214" y="1080"/>
                  <a:pt x="6873" y="1806"/>
                  <a:pt x="6873" y="2700"/>
                </a:cubicBezTo>
                <a:cubicBezTo>
                  <a:pt x="6873" y="3595"/>
                  <a:pt x="6214" y="4320"/>
                  <a:pt x="5400" y="4320"/>
                </a:cubicBezTo>
                <a:cubicBezTo>
                  <a:pt x="4586" y="4320"/>
                  <a:pt x="3927" y="3595"/>
                  <a:pt x="3927" y="2700"/>
                </a:cubicBezTo>
                <a:cubicBezTo>
                  <a:pt x="3927" y="1806"/>
                  <a:pt x="4586" y="1080"/>
                  <a:pt x="5400" y="1080"/>
                </a:cubicBezTo>
                <a:moveTo>
                  <a:pt x="491" y="3240"/>
                </a:moveTo>
                <a:lnTo>
                  <a:pt x="2995" y="3240"/>
                </a:lnTo>
                <a:cubicBezTo>
                  <a:pt x="3222" y="4472"/>
                  <a:pt x="4213" y="5400"/>
                  <a:pt x="5400" y="5400"/>
                </a:cubicBezTo>
                <a:cubicBezTo>
                  <a:pt x="6587" y="5400"/>
                  <a:pt x="7578" y="4472"/>
                  <a:pt x="7805" y="3240"/>
                </a:cubicBezTo>
                <a:lnTo>
                  <a:pt x="21109" y="3240"/>
                </a:lnTo>
                <a:cubicBezTo>
                  <a:pt x="21380" y="3240"/>
                  <a:pt x="21600" y="2999"/>
                  <a:pt x="21600" y="2700"/>
                </a:cubicBezTo>
                <a:cubicBezTo>
                  <a:pt x="21600" y="2402"/>
                  <a:pt x="21380" y="2160"/>
                  <a:pt x="21109" y="2160"/>
                </a:cubicBezTo>
                <a:lnTo>
                  <a:pt x="7805" y="2160"/>
                </a:lnTo>
                <a:cubicBezTo>
                  <a:pt x="7578" y="928"/>
                  <a:pt x="6587" y="0"/>
                  <a:pt x="5400" y="0"/>
                </a:cubicBezTo>
                <a:cubicBezTo>
                  <a:pt x="4213" y="0"/>
                  <a:pt x="3222" y="928"/>
                  <a:pt x="2995" y="2160"/>
                </a:cubicBezTo>
                <a:lnTo>
                  <a:pt x="491" y="2160"/>
                </a:lnTo>
                <a:cubicBezTo>
                  <a:pt x="220" y="2160"/>
                  <a:pt x="0" y="2402"/>
                  <a:pt x="0" y="2700"/>
                </a:cubicBezTo>
                <a:cubicBezTo>
                  <a:pt x="0" y="2999"/>
                  <a:pt x="220" y="3240"/>
                  <a:pt x="491" y="3240"/>
                </a:cubicBezTo>
                <a:moveTo>
                  <a:pt x="9327" y="20519"/>
                </a:moveTo>
                <a:cubicBezTo>
                  <a:pt x="8514" y="20519"/>
                  <a:pt x="7855" y="19794"/>
                  <a:pt x="7855" y="18899"/>
                </a:cubicBezTo>
                <a:cubicBezTo>
                  <a:pt x="7855" y="18005"/>
                  <a:pt x="8514" y="17279"/>
                  <a:pt x="9327" y="17279"/>
                </a:cubicBezTo>
                <a:cubicBezTo>
                  <a:pt x="10141" y="17279"/>
                  <a:pt x="10800" y="18005"/>
                  <a:pt x="10800" y="18899"/>
                </a:cubicBezTo>
                <a:cubicBezTo>
                  <a:pt x="10800" y="19794"/>
                  <a:pt x="10141" y="20519"/>
                  <a:pt x="9327" y="20519"/>
                </a:cubicBezTo>
                <a:moveTo>
                  <a:pt x="21109" y="18359"/>
                </a:moveTo>
                <a:lnTo>
                  <a:pt x="11732" y="18359"/>
                </a:lnTo>
                <a:cubicBezTo>
                  <a:pt x="11505" y="17127"/>
                  <a:pt x="10515" y="16199"/>
                  <a:pt x="9327" y="16199"/>
                </a:cubicBezTo>
                <a:cubicBezTo>
                  <a:pt x="8140" y="16199"/>
                  <a:pt x="7150" y="17127"/>
                  <a:pt x="6922" y="18359"/>
                </a:cubicBezTo>
                <a:lnTo>
                  <a:pt x="491" y="18359"/>
                </a:lnTo>
                <a:cubicBezTo>
                  <a:pt x="220" y="18359"/>
                  <a:pt x="0" y="18601"/>
                  <a:pt x="0" y="18899"/>
                </a:cubicBezTo>
                <a:cubicBezTo>
                  <a:pt x="0" y="19198"/>
                  <a:pt x="220" y="19439"/>
                  <a:pt x="491" y="19439"/>
                </a:cubicBezTo>
                <a:lnTo>
                  <a:pt x="6922" y="19439"/>
                </a:lnTo>
                <a:cubicBezTo>
                  <a:pt x="7150" y="20672"/>
                  <a:pt x="8140" y="21600"/>
                  <a:pt x="9327" y="21600"/>
                </a:cubicBezTo>
                <a:cubicBezTo>
                  <a:pt x="10515" y="21600"/>
                  <a:pt x="11505" y="20672"/>
                  <a:pt x="11732" y="19439"/>
                </a:cubicBezTo>
                <a:lnTo>
                  <a:pt x="21109" y="19439"/>
                </a:lnTo>
                <a:cubicBezTo>
                  <a:pt x="21380" y="19439"/>
                  <a:pt x="21600" y="19198"/>
                  <a:pt x="21600" y="18899"/>
                </a:cubicBezTo>
                <a:cubicBezTo>
                  <a:pt x="21600" y="18601"/>
                  <a:pt x="21380" y="18359"/>
                  <a:pt x="21109" y="18359"/>
                </a:cubicBezTo>
              </a:path>
            </a:pathLst>
          </a:custGeom>
          <a:solidFill>
            <a:srgbClr val="F5FAFF"/>
          </a:solidFill>
          <a:ln w="12700">
            <a:miter lim="400000"/>
          </a:ln>
        </p:spPr>
        <p:txBody>
          <a:bodyPr lIns="45719" rIns="45719" anchor="ctr"/>
          <a:lstStyle/>
          <a:p>
            <a:pPr defTabSz="438901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864" name="Shape"/>
          <p:cNvSpPr/>
          <p:nvPr/>
        </p:nvSpPr>
        <p:spPr>
          <a:xfrm>
            <a:off x="15887996" y="5668901"/>
            <a:ext cx="476585" cy="4765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4727"/>
                </a:moveTo>
                <a:cubicBezTo>
                  <a:pt x="8631" y="14727"/>
                  <a:pt x="6873" y="12969"/>
                  <a:pt x="6873" y="10800"/>
                </a:cubicBezTo>
                <a:cubicBezTo>
                  <a:pt x="6873" y="8631"/>
                  <a:pt x="8631" y="6873"/>
                  <a:pt x="10800" y="6873"/>
                </a:cubicBezTo>
                <a:cubicBezTo>
                  <a:pt x="12969" y="6873"/>
                  <a:pt x="14727" y="8631"/>
                  <a:pt x="14727" y="10800"/>
                </a:cubicBezTo>
                <a:cubicBezTo>
                  <a:pt x="14727" y="12969"/>
                  <a:pt x="12969" y="14727"/>
                  <a:pt x="10800" y="14727"/>
                </a:cubicBezTo>
                <a:moveTo>
                  <a:pt x="10800" y="5891"/>
                </a:moveTo>
                <a:cubicBezTo>
                  <a:pt x="8088" y="5891"/>
                  <a:pt x="5891" y="8089"/>
                  <a:pt x="5891" y="10800"/>
                </a:cubicBezTo>
                <a:cubicBezTo>
                  <a:pt x="5891" y="13512"/>
                  <a:pt x="8088" y="15709"/>
                  <a:pt x="10800" y="15709"/>
                </a:cubicBezTo>
                <a:cubicBezTo>
                  <a:pt x="13512" y="15709"/>
                  <a:pt x="15709" y="13512"/>
                  <a:pt x="15709" y="10800"/>
                </a:cubicBezTo>
                <a:cubicBezTo>
                  <a:pt x="15709" y="8089"/>
                  <a:pt x="13512" y="5891"/>
                  <a:pt x="10800" y="5891"/>
                </a:cubicBezTo>
                <a:moveTo>
                  <a:pt x="20618" y="12013"/>
                </a:moveTo>
                <a:cubicBezTo>
                  <a:pt x="20614" y="12014"/>
                  <a:pt x="20611" y="12016"/>
                  <a:pt x="20607" y="12016"/>
                </a:cubicBezTo>
                <a:lnTo>
                  <a:pt x="19602" y="12268"/>
                </a:lnTo>
                <a:cubicBezTo>
                  <a:pt x="19256" y="12354"/>
                  <a:pt x="18984" y="12622"/>
                  <a:pt x="18892" y="12966"/>
                </a:cubicBezTo>
                <a:cubicBezTo>
                  <a:pt x="18703" y="13672"/>
                  <a:pt x="18421" y="14351"/>
                  <a:pt x="18053" y="14986"/>
                </a:cubicBezTo>
                <a:cubicBezTo>
                  <a:pt x="17873" y="15295"/>
                  <a:pt x="17876" y="15677"/>
                  <a:pt x="18060" y="15984"/>
                </a:cubicBezTo>
                <a:lnTo>
                  <a:pt x="18601" y="16885"/>
                </a:lnTo>
                <a:lnTo>
                  <a:pt x="16886" y="18600"/>
                </a:lnTo>
                <a:cubicBezTo>
                  <a:pt x="16882" y="18599"/>
                  <a:pt x="16878" y="18597"/>
                  <a:pt x="16875" y="18595"/>
                </a:cubicBezTo>
                <a:lnTo>
                  <a:pt x="15978" y="18057"/>
                </a:lnTo>
                <a:cubicBezTo>
                  <a:pt x="15822" y="17964"/>
                  <a:pt x="15648" y="17917"/>
                  <a:pt x="15473" y="17917"/>
                </a:cubicBezTo>
                <a:cubicBezTo>
                  <a:pt x="15304" y="17917"/>
                  <a:pt x="15134" y="17961"/>
                  <a:pt x="14982" y="18049"/>
                </a:cubicBezTo>
                <a:cubicBezTo>
                  <a:pt x="14348" y="18415"/>
                  <a:pt x="13671" y="18696"/>
                  <a:pt x="12968" y="18884"/>
                </a:cubicBezTo>
                <a:cubicBezTo>
                  <a:pt x="12624" y="18976"/>
                  <a:pt x="12356" y="19248"/>
                  <a:pt x="12269" y="19594"/>
                </a:cubicBezTo>
                <a:lnTo>
                  <a:pt x="12016" y="20607"/>
                </a:lnTo>
                <a:cubicBezTo>
                  <a:pt x="12015" y="20611"/>
                  <a:pt x="12014" y="20614"/>
                  <a:pt x="12012" y="20619"/>
                </a:cubicBezTo>
                <a:lnTo>
                  <a:pt x="9587" y="20619"/>
                </a:lnTo>
                <a:lnTo>
                  <a:pt x="9331" y="19594"/>
                </a:lnTo>
                <a:cubicBezTo>
                  <a:pt x="9244" y="19248"/>
                  <a:pt x="8976" y="18976"/>
                  <a:pt x="8632" y="18884"/>
                </a:cubicBezTo>
                <a:cubicBezTo>
                  <a:pt x="7929" y="18696"/>
                  <a:pt x="7251" y="18415"/>
                  <a:pt x="6617" y="18049"/>
                </a:cubicBezTo>
                <a:cubicBezTo>
                  <a:pt x="6465" y="17961"/>
                  <a:pt x="6296" y="17917"/>
                  <a:pt x="6127" y="17917"/>
                </a:cubicBezTo>
                <a:cubicBezTo>
                  <a:pt x="5951" y="17917"/>
                  <a:pt x="5777" y="17964"/>
                  <a:pt x="5621" y="18057"/>
                </a:cubicBezTo>
                <a:lnTo>
                  <a:pt x="4725" y="18595"/>
                </a:lnTo>
                <a:cubicBezTo>
                  <a:pt x="4722" y="18597"/>
                  <a:pt x="4718" y="18599"/>
                  <a:pt x="4714" y="18600"/>
                </a:cubicBezTo>
                <a:lnTo>
                  <a:pt x="3000" y="16885"/>
                </a:lnTo>
                <a:lnTo>
                  <a:pt x="3540" y="15984"/>
                </a:lnTo>
                <a:cubicBezTo>
                  <a:pt x="3724" y="15677"/>
                  <a:pt x="3727" y="15295"/>
                  <a:pt x="3548" y="14986"/>
                </a:cubicBezTo>
                <a:cubicBezTo>
                  <a:pt x="3179" y="14351"/>
                  <a:pt x="2897" y="13672"/>
                  <a:pt x="2708" y="12966"/>
                </a:cubicBezTo>
                <a:cubicBezTo>
                  <a:pt x="2616" y="12622"/>
                  <a:pt x="2343" y="12354"/>
                  <a:pt x="1998" y="12268"/>
                </a:cubicBezTo>
                <a:lnTo>
                  <a:pt x="993" y="12016"/>
                </a:lnTo>
                <a:cubicBezTo>
                  <a:pt x="989" y="12016"/>
                  <a:pt x="986" y="12014"/>
                  <a:pt x="982" y="12013"/>
                </a:cubicBezTo>
                <a:lnTo>
                  <a:pt x="982" y="9587"/>
                </a:lnTo>
                <a:lnTo>
                  <a:pt x="1998" y="9333"/>
                </a:lnTo>
                <a:cubicBezTo>
                  <a:pt x="2343" y="9246"/>
                  <a:pt x="2616" y="8979"/>
                  <a:pt x="2708" y="8634"/>
                </a:cubicBezTo>
                <a:cubicBezTo>
                  <a:pt x="2897" y="7928"/>
                  <a:pt x="3179" y="7249"/>
                  <a:pt x="3548" y="6615"/>
                </a:cubicBezTo>
                <a:cubicBezTo>
                  <a:pt x="3727" y="6305"/>
                  <a:pt x="3724" y="5923"/>
                  <a:pt x="3540" y="5617"/>
                </a:cubicBezTo>
                <a:lnTo>
                  <a:pt x="3005" y="4725"/>
                </a:lnTo>
                <a:cubicBezTo>
                  <a:pt x="3004" y="4722"/>
                  <a:pt x="3002" y="4718"/>
                  <a:pt x="3000" y="4715"/>
                </a:cubicBezTo>
                <a:lnTo>
                  <a:pt x="4715" y="3000"/>
                </a:lnTo>
                <a:lnTo>
                  <a:pt x="5621" y="3544"/>
                </a:lnTo>
                <a:cubicBezTo>
                  <a:pt x="5777" y="3636"/>
                  <a:pt x="5951" y="3683"/>
                  <a:pt x="6127" y="3683"/>
                </a:cubicBezTo>
                <a:cubicBezTo>
                  <a:pt x="6296" y="3683"/>
                  <a:pt x="6465" y="3639"/>
                  <a:pt x="6618" y="3551"/>
                </a:cubicBezTo>
                <a:cubicBezTo>
                  <a:pt x="7251" y="3185"/>
                  <a:pt x="7929" y="2904"/>
                  <a:pt x="8632" y="2717"/>
                </a:cubicBezTo>
                <a:cubicBezTo>
                  <a:pt x="8976" y="2624"/>
                  <a:pt x="9244" y="2353"/>
                  <a:pt x="9331" y="2007"/>
                </a:cubicBezTo>
                <a:lnTo>
                  <a:pt x="9587" y="982"/>
                </a:lnTo>
                <a:lnTo>
                  <a:pt x="12012" y="982"/>
                </a:lnTo>
                <a:cubicBezTo>
                  <a:pt x="12014" y="986"/>
                  <a:pt x="12015" y="989"/>
                  <a:pt x="12016" y="993"/>
                </a:cubicBezTo>
                <a:lnTo>
                  <a:pt x="12269" y="2007"/>
                </a:lnTo>
                <a:cubicBezTo>
                  <a:pt x="12356" y="2353"/>
                  <a:pt x="12624" y="2624"/>
                  <a:pt x="12968" y="2717"/>
                </a:cubicBezTo>
                <a:cubicBezTo>
                  <a:pt x="13671" y="2904"/>
                  <a:pt x="14348" y="3185"/>
                  <a:pt x="14982" y="3551"/>
                </a:cubicBezTo>
                <a:cubicBezTo>
                  <a:pt x="15134" y="3639"/>
                  <a:pt x="15304" y="3683"/>
                  <a:pt x="15473" y="3683"/>
                </a:cubicBezTo>
                <a:cubicBezTo>
                  <a:pt x="15648" y="3683"/>
                  <a:pt x="15822" y="3636"/>
                  <a:pt x="15978" y="3544"/>
                </a:cubicBezTo>
                <a:lnTo>
                  <a:pt x="16884" y="3000"/>
                </a:lnTo>
                <a:lnTo>
                  <a:pt x="18600" y="4715"/>
                </a:lnTo>
                <a:cubicBezTo>
                  <a:pt x="18598" y="4718"/>
                  <a:pt x="18597" y="4722"/>
                  <a:pt x="18595" y="4726"/>
                </a:cubicBezTo>
                <a:lnTo>
                  <a:pt x="18060" y="5616"/>
                </a:lnTo>
                <a:cubicBezTo>
                  <a:pt x="17876" y="5923"/>
                  <a:pt x="17873" y="6305"/>
                  <a:pt x="18053" y="6615"/>
                </a:cubicBezTo>
                <a:cubicBezTo>
                  <a:pt x="18421" y="7249"/>
                  <a:pt x="18703" y="7928"/>
                  <a:pt x="18892" y="8634"/>
                </a:cubicBezTo>
                <a:cubicBezTo>
                  <a:pt x="18984" y="8979"/>
                  <a:pt x="19256" y="9246"/>
                  <a:pt x="19602" y="9333"/>
                </a:cubicBezTo>
                <a:lnTo>
                  <a:pt x="20618" y="9587"/>
                </a:lnTo>
                <a:cubicBezTo>
                  <a:pt x="20618" y="9587"/>
                  <a:pt x="20618" y="12013"/>
                  <a:pt x="20618" y="12013"/>
                </a:cubicBezTo>
                <a:close/>
                <a:moveTo>
                  <a:pt x="20880" y="8641"/>
                </a:moveTo>
                <a:lnTo>
                  <a:pt x="19841" y="8380"/>
                </a:lnTo>
                <a:cubicBezTo>
                  <a:pt x="19626" y="7580"/>
                  <a:pt x="19308" y="6822"/>
                  <a:pt x="18902" y="6122"/>
                </a:cubicBezTo>
                <a:lnTo>
                  <a:pt x="19455" y="5200"/>
                </a:lnTo>
                <a:cubicBezTo>
                  <a:pt x="19625" y="4871"/>
                  <a:pt x="19736" y="4463"/>
                  <a:pt x="19455" y="4182"/>
                </a:cubicBezTo>
                <a:lnTo>
                  <a:pt x="17419" y="2145"/>
                </a:lnTo>
                <a:cubicBezTo>
                  <a:pt x="17292" y="2018"/>
                  <a:pt x="17136" y="1969"/>
                  <a:pt x="16975" y="1969"/>
                </a:cubicBezTo>
                <a:cubicBezTo>
                  <a:pt x="16778" y="1969"/>
                  <a:pt x="16572" y="2043"/>
                  <a:pt x="16400" y="2145"/>
                </a:cubicBezTo>
                <a:lnTo>
                  <a:pt x="15473" y="2702"/>
                </a:lnTo>
                <a:cubicBezTo>
                  <a:pt x="14775" y="2298"/>
                  <a:pt x="14020" y="1982"/>
                  <a:pt x="13222" y="1768"/>
                </a:cubicBezTo>
                <a:lnTo>
                  <a:pt x="12960" y="720"/>
                </a:lnTo>
                <a:cubicBezTo>
                  <a:pt x="12848" y="367"/>
                  <a:pt x="12638" y="0"/>
                  <a:pt x="12240" y="0"/>
                </a:cubicBezTo>
                <a:lnTo>
                  <a:pt x="9360" y="0"/>
                </a:lnTo>
                <a:cubicBezTo>
                  <a:pt x="8962" y="0"/>
                  <a:pt x="8730" y="367"/>
                  <a:pt x="8640" y="720"/>
                </a:cubicBezTo>
                <a:lnTo>
                  <a:pt x="8378" y="1768"/>
                </a:lnTo>
                <a:cubicBezTo>
                  <a:pt x="7580" y="1982"/>
                  <a:pt x="6825" y="2298"/>
                  <a:pt x="6127" y="2702"/>
                </a:cubicBezTo>
                <a:lnTo>
                  <a:pt x="5200" y="2145"/>
                </a:lnTo>
                <a:cubicBezTo>
                  <a:pt x="5028" y="2043"/>
                  <a:pt x="4822" y="1969"/>
                  <a:pt x="4625" y="1969"/>
                </a:cubicBezTo>
                <a:cubicBezTo>
                  <a:pt x="4464" y="1969"/>
                  <a:pt x="4308" y="2018"/>
                  <a:pt x="4181" y="2145"/>
                </a:cubicBezTo>
                <a:lnTo>
                  <a:pt x="2145" y="4182"/>
                </a:lnTo>
                <a:cubicBezTo>
                  <a:pt x="1864" y="4463"/>
                  <a:pt x="1975" y="4871"/>
                  <a:pt x="2145" y="5200"/>
                </a:cubicBezTo>
                <a:lnTo>
                  <a:pt x="2698" y="6122"/>
                </a:lnTo>
                <a:cubicBezTo>
                  <a:pt x="2292" y="6822"/>
                  <a:pt x="1973" y="7580"/>
                  <a:pt x="1759" y="8380"/>
                </a:cubicBezTo>
                <a:lnTo>
                  <a:pt x="720" y="8641"/>
                </a:lnTo>
                <a:cubicBezTo>
                  <a:pt x="367" y="8730"/>
                  <a:pt x="0" y="8963"/>
                  <a:pt x="0" y="9360"/>
                </a:cubicBezTo>
                <a:lnTo>
                  <a:pt x="0" y="12240"/>
                </a:lnTo>
                <a:cubicBezTo>
                  <a:pt x="0" y="12638"/>
                  <a:pt x="367" y="12848"/>
                  <a:pt x="720" y="12960"/>
                </a:cubicBezTo>
                <a:lnTo>
                  <a:pt x="1759" y="13220"/>
                </a:lnTo>
                <a:cubicBezTo>
                  <a:pt x="1973" y="14021"/>
                  <a:pt x="2292" y="14778"/>
                  <a:pt x="2698" y="15478"/>
                </a:cubicBezTo>
                <a:lnTo>
                  <a:pt x="2145" y="16400"/>
                </a:lnTo>
                <a:cubicBezTo>
                  <a:pt x="1959" y="16714"/>
                  <a:pt x="1864" y="17137"/>
                  <a:pt x="2145" y="17419"/>
                </a:cubicBezTo>
                <a:lnTo>
                  <a:pt x="4181" y="19455"/>
                </a:lnTo>
                <a:cubicBezTo>
                  <a:pt x="4305" y="19579"/>
                  <a:pt x="4454" y="19627"/>
                  <a:pt x="4610" y="19627"/>
                </a:cubicBezTo>
                <a:cubicBezTo>
                  <a:pt x="4807" y="19627"/>
                  <a:pt x="5016" y="19550"/>
                  <a:pt x="5200" y="19455"/>
                </a:cubicBezTo>
                <a:lnTo>
                  <a:pt x="6127" y="18899"/>
                </a:lnTo>
                <a:cubicBezTo>
                  <a:pt x="6825" y="19302"/>
                  <a:pt x="7580" y="19619"/>
                  <a:pt x="8378" y="19832"/>
                </a:cubicBezTo>
                <a:lnTo>
                  <a:pt x="8640" y="20880"/>
                </a:lnTo>
                <a:cubicBezTo>
                  <a:pt x="8730" y="21233"/>
                  <a:pt x="8962" y="21600"/>
                  <a:pt x="9360" y="21600"/>
                </a:cubicBezTo>
                <a:lnTo>
                  <a:pt x="12240" y="21600"/>
                </a:lnTo>
                <a:cubicBezTo>
                  <a:pt x="12638" y="21600"/>
                  <a:pt x="12848" y="21233"/>
                  <a:pt x="12960" y="20880"/>
                </a:cubicBezTo>
                <a:lnTo>
                  <a:pt x="13222" y="19832"/>
                </a:lnTo>
                <a:cubicBezTo>
                  <a:pt x="14020" y="19619"/>
                  <a:pt x="14775" y="19302"/>
                  <a:pt x="15473" y="18899"/>
                </a:cubicBezTo>
                <a:lnTo>
                  <a:pt x="16400" y="19455"/>
                </a:lnTo>
                <a:cubicBezTo>
                  <a:pt x="16584" y="19550"/>
                  <a:pt x="16793" y="19627"/>
                  <a:pt x="16990" y="19627"/>
                </a:cubicBezTo>
                <a:cubicBezTo>
                  <a:pt x="17146" y="19627"/>
                  <a:pt x="17294" y="19579"/>
                  <a:pt x="17419" y="19455"/>
                </a:cubicBezTo>
                <a:lnTo>
                  <a:pt x="19455" y="17419"/>
                </a:lnTo>
                <a:cubicBezTo>
                  <a:pt x="19736" y="17137"/>
                  <a:pt x="19641" y="16714"/>
                  <a:pt x="19455" y="16400"/>
                </a:cubicBezTo>
                <a:lnTo>
                  <a:pt x="18902" y="15478"/>
                </a:lnTo>
                <a:cubicBezTo>
                  <a:pt x="19308" y="14778"/>
                  <a:pt x="19626" y="14021"/>
                  <a:pt x="19841" y="13220"/>
                </a:cubicBezTo>
                <a:lnTo>
                  <a:pt x="20880" y="12960"/>
                </a:lnTo>
                <a:cubicBezTo>
                  <a:pt x="21233" y="12848"/>
                  <a:pt x="21600" y="12638"/>
                  <a:pt x="21600" y="12240"/>
                </a:cubicBezTo>
                <a:lnTo>
                  <a:pt x="21600" y="9360"/>
                </a:lnTo>
                <a:cubicBezTo>
                  <a:pt x="21600" y="8963"/>
                  <a:pt x="21233" y="8730"/>
                  <a:pt x="20880" y="8641"/>
                </a:cubicBezTo>
              </a:path>
            </a:pathLst>
          </a:custGeom>
          <a:solidFill>
            <a:srgbClr val="F5FAFF"/>
          </a:solidFill>
          <a:ln w="12700">
            <a:miter lim="400000"/>
          </a:ln>
        </p:spPr>
        <p:txBody>
          <a:bodyPr lIns="45719" rIns="45719" anchor="ctr"/>
          <a:lstStyle/>
          <a:p>
            <a:pPr defTabSz="438901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865" name="Shape"/>
          <p:cNvSpPr/>
          <p:nvPr/>
        </p:nvSpPr>
        <p:spPr>
          <a:xfrm>
            <a:off x="15887996" y="3805886"/>
            <a:ext cx="476585" cy="389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9600"/>
                </a:moveTo>
                <a:lnTo>
                  <a:pt x="17673" y="9600"/>
                </a:lnTo>
                <a:lnTo>
                  <a:pt x="17673" y="8400"/>
                </a:lnTo>
                <a:cubicBezTo>
                  <a:pt x="17673" y="7738"/>
                  <a:pt x="17233" y="7200"/>
                  <a:pt x="16691" y="7200"/>
                </a:cubicBezTo>
                <a:lnTo>
                  <a:pt x="14727" y="7200"/>
                </a:lnTo>
                <a:cubicBezTo>
                  <a:pt x="14186" y="7200"/>
                  <a:pt x="13745" y="7738"/>
                  <a:pt x="13745" y="8400"/>
                </a:cubicBezTo>
                <a:lnTo>
                  <a:pt x="13745" y="9600"/>
                </a:lnTo>
                <a:lnTo>
                  <a:pt x="7855" y="9600"/>
                </a:lnTo>
                <a:lnTo>
                  <a:pt x="7855" y="8400"/>
                </a:lnTo>
                <a:cubicBezTo>
                  <a:pt x="7855" y="7738"/>
                  <a:pt x="7414" y="7200"/>
                  <a:pt x="6873" y="7200"/>
                </a:cubicBezTo>
                <a:lnTo>
                  <a:pt x="4909" y="7200"/>
                </a:lnTo>
                <a:cubicBezTo>
                  <a:pt x="4367" y="7200"/>
                  <a:pt x="3927" y="7738"/>
                  <a:pt x="3927" y="8400"/>
                </a:cubicBezTo>
                <a:lnTo>
                  <a:pt x="3927" y="9600"/>
                </a:lnTo>
                <a:lnTo>
                  <a:pt x="982" y="9600"/>
                </a:lnTo>
                <a:lnTo>
                  <a:pt x="982" y="3601"/>
                </a:lnTo>
                <a:lnTo>
                  <a:pt x="20618" y="3601"/>
                </a:lnTo>
                <a:cubicBezTo>
                  <a:pt x="20618" y="3601"/>
                  <a:pt x="20618" y="9600"/>
                  <a:pt x="20618" y="9600"/>
                </a:cubicBezTo>
                <a:close/>
                <a:moveTo>
                  <a:pt x="14727" y="8400"/>
                </a:moveTo>
                <a:lnTo>
                  <a:pt x="16691" y="8400"/>
                </a:lnTo>
                <a:lnTo>
                  <a:pt x="16691" y="12001"/>
                </a:lnTo>
                <a:lnTo>
                  <a:pt x="14727" y="12001"/>
                </a:lnTo>
                <a:cubicBezTo>
                  <a:pt x="14727" y="12001"/>
                  <a:pt x="14727" y="8400"/>
                  <a:pt x="14727" y="8400"/>
                </a:cubicBezTo>
                <a:close/>
                <a:moveTo>
                  <a:pt x="4909" y="8400"/>
                </a:moveTo>
                <a:lnTo>
                  <a:pt x="6873" y="8400"/>
                </a:lnTo>
                <a:lnTo>
                  <a:pt x="6873" y="12001"/>
                </a:lnTo>
                <a:lnTo>
                  <a:pt x="4909" y="12001"/>
                </a:lnTo>
                <a:cubicBezTo>
                  <a:pt x="4909" y="12001"/>
                  <a:pt x="4909" y="8400"/>
                  <a:pt x="4909" y="8400"/>
                </a:cubicBezTo>
                <a:close/>
                <a:moveTo>
                  <a:pt x="19636" y="20400"/>
                </a:moveTo>
                <a:lnTo>
                  <a:pt x="1964" y="20400"/>
                </a:lnTo>
                <a:lnTo>
                  <a:pt x="1964" y="10800"/>
                </a:lnTo>
                <a:lnTo>
                  <a:pt x="3927" y="10800"/>
                </a:lnTo>
                <a:lnTo>
                  <a:pt x="3927" y="12001"/>
                </a:lnTo>
                <a:cubicBezTo>
                  <a:pt x="3927" y="12662"/>
                  <a:pt x="4367" y="13200"/>
                  <a:pt x="4909" y="13200"/>
                </a:cubicBezTo>
                <a:lnTo>
                  <a:pt x="6873" y="13200"/>
                </a:lnTo>
                <a:cubicBezTo>
                  <a:pt x="7414" y="13200"/>
                  <a:pt x="7855" y="12662"/>
                  <a:pt x="7855" y="12001"/>
                </a:cubicBezTo>
                <a:lnTo>
                  <a:pt x="7855" y="10800"/>
                </a:lnTo>
                <a:lnTo>
                  <a:pt x="13745" y="10800"/>
                </a:lnTo>
                <a:lnTo>
                  <a:pt x="13745" y="12001"/>
                </a:lnTo>
                <a:cubicBezTo>
                  <a:pt x="13745" y="12662"/>
                  <a:pt x="14186" y="13200"/>
                  <a:pt x="14727" y="13200"/>
                </a:cubicBezTo>
                <a:lnTo>
                  <a:pt x="16691" y="13200"/>
                </a:lnTo>
                <a:cubicBezTo>
                  <a:pt x="17233" y="13200"/>
                  <a:pt x="17673" y="12662"/>
                  <a:pt x="17673" y="12001"/>
                </a:cubicBezTo>
                <a:lnTo>
                  <a:pt x="17673" y="10800"/>
                </a:lnTo>
                <a:lnTo>
                  <a:pt x="19636" y="10800"/>
                </a:lnTo>
                <a:cubicBezTo>
                  <a:pt x="19636" y="10800"/>
                  <a:pt x="19636" y="20400"/>
                  <a:pt x="19636" y="20400"/>
                </a:cubicBezTo>
                <a:close/>
                <a:moveTo>
                  <a:pt x="8836" y="1200"/>
                </a:moveTo>
                <a:lnTo>
                  <a:pt x="12764" y="1200"/>
                </a:lnTo>
                <a:cubicBezTo>
                  <a:pt x="13305" y="1200"/>
                  <a:pt x="13745" y="1738"/>
                  <a:pt x="13745" y="2400"/>
                </a:cubicBezTo>
                <a:lnTo>
                  <a:pt x="7855" y="2400"/>
                </a:lnTo>
                <a:cubicBezTo>
                  <a:pt x="7855" y="1738"/>
                  <a:pt x="8295" y="1200"/>
                  <a:pt x="8836" y="1200"/>
                </a:cubicBezTo>
                <a:moveTo>
                  <a:pt x="20618" y="2400"/>
                </a:moveTo>
                <a:lnTo>
                  <a:pt x="14727" y="2400"/>
                </a:lnTo>
                <a:cubicBezTo>
                  <a:pt x="14727" y="1075"/>
                  <a:pt x="13848" y="0"/>
                  <a:pt x="12764" y="0"/>
                </a:cubicBezTo>
                <a:lnTo>
                  <a:pt x="8836" y="0"/>
                </a:lnTo>
                <a:cubicBezTo>
                  <a:pt x="7752" y="0"/>
                  <a:pt x="6873" y="1075"/>
                  <a:pt x="6873" y="2400"/>
                </a:cubicBezTo>
                <a:lnTo>
                  <a:pt x="982" y="2400"/>
                </a:lnTo>
                <a:cubicBezTo>
                  <a:pt x="440" y="2400"/>
                  <a:pt x="0" y="2938"/>
                  <a:pt x="0" y="3601"/>
                </a:cubicBezTo>
                <a:lnTo>
                  <a:pt x="0" y="9600"/>
                </a:lnTo>
                <a:cubicBezTo>
                  <a:pt x="0" y="10262"/>
                  <a:pt x="440" y="10800"/>
                  <a:pt x="982" y="10800"/>
                </a:cubicBezTo>
                <a:lnTo>
                  <a:pt x="982" y="20400"/>
                </a:lnTo>
                <a:cubicBezTo>
                  <a:pt x="982" y="21062"/>
                  <a:pt x="1422" y="21600"/>
                  <a:pt x="1964" y="21600"/>
                </a:cubicBezTo>
                <a:lnTo>
                  <a:pt x="19636" y="21600"/>
                </a:lnTo>
                <a:cubicBezTo>
                  <a:pt x="20178" y="21600"/>
                  <a:pt x="20618" y="21062"/>
                  <a:pt x="20618" y="20400"/>
                </a:cubicBezTo>
                <a:lnTo>
                  <a:pt x="20618" y="10800"/>
                </a:lnTo>
                <a:cubicBezTo>
                  <a:pt x="21160" y="10800"/>
                  <a:pt x="21600" y="10262"/>
                  <a:pt x="21600" y="9600"/>
                </a:cubicBezTo>
                <a:lnTo>
                  <a:pt x="21600" y="3601"/>
                </a:lnTo>
                <a:cubicBezTo>
                  <a:pt x="21600" y="2938"/>
                  <a:pt x="21160" y="2400"/>
                  <a:pt x="20618" y="2400"/>
                </a:cubicBezTo>
              </a:path>
            </a:pathLst>
          </a:custGeom>
          <a:solidFill>
            <a:srgbClr val="F5FAFF"/>
          </a:solidFill>
          <a:ln w="12700">
            <a:miter lim="400000"/>
          </a:ln>
        </p:spPr>
        <p:txBody>
          <a:bodyPr lIns="45719" rIns="45719" anchor="ctr"/>
          <a:lstStyle/>
          <a:p>
            <a:pPr defTabSz="438901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866" name="Line"/>
          <p:cNvSpPr/>
          <p:nvPr/>
        </p:nvSpPr>
        <p:spPr>
          <a:xfrm>
            <a:off x="17079456" y="4202139"/>
            <a:ext cx="1970544" cy="0"/>
          </a:xfrm>
          <a:prstGeom prst="line">
            <a:avLst/>
          </a:prstGeom>
          <a:ln w="12700">
            <a:solidFill>
              <a:srgbClr val="C8CBD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dirty="0"/>
          </a:p>
        </p:txBody>
      </p:sp>
      <p:sp>
        <p:nvSpPr>
          <p:cNvPr id="867" name="Line"/>
          <p:cNvSpPr/>
          <p:nvPr/>
        </p:nvSpPr>
        <p:spPr>
          <a:xfrm>
            <a:off x="13266782" y="5913526"/>
            <a:ext cx="1958704" cy="0"/>
          </a:xfrm>
          <a:prstGeom prst="line">
            <a:avLst/>
          </a:prstGeom>
          <a:ln w="12700">
            <a:solidFill>
              <a:srgbClr val="C8CBD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68" name="Line"/>
          <p:cNvSpPr/>
          <p:nvPr/>
        </p:nvSpPr>
        <p:spPr>
          <a:xfrm>
            <a:off x="17079456" y="7805178"/>
            <a:ext cx="1951494" cy="0"/>
          </a:xfrm>
          <a:prstGeom prst="line">
            <a:avLst/>
          </a:prstGeom>
          <a:ln w="12700">
            <a:solidFill>
              <a:srgbClr val="C8CBD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69" name="Line"/>
          <p:cNvSpPr/>
          <p:nvPr/>
        </p:nvSpPr>
        <p:spPr>
          <a:xfrm>
            <a:off x="13266782" y="9721513"/>
            <a:ext cx="1915161" cy="0"/>
          </a:xfrm>
          <a:prstGeom prst="line">
            <a:avLst/>
          </a:prstGeom>
          <a:ln w="12700">
            <a:solidFill>
              <a:srgbClr val="C8CBD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70" name="45%…"/>
          <p:cNvSpPr txBox="1"/>
          <p:nvPr/>
        </p:nvSpPr>
        <p:spPr>
          <a:xfrm>
            <a:off x="19528722" y="3573488"/>
            <a:ext cx="5502978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45%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Rapdiouse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client rather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than technically bandwidth.</a:t>
            </a:r>
          </a:p>
        </p:txBody>
      </p:sp>
      <p:sp>
        <p:nvSpPr>
          <p:cNvPr id="871" name="90%…"/>
          <p:cNvSpPr txBox="1"/>
          <p:nvPr/>
        </p:nvSpPr>
        <p:spPr>
          <a:xfrm>
            <a:off x="19528722" y="7176527"/>
            <a:ext cx="5502978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90%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Rapdiouse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client rather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than technically bandwidth.</a:t>
            </a:r>
          </a:p>
        </p:txBody>
      </p:sp>
      <p:sp>
        <p:nvSpPr>
          <p:cNvPr id="872" name="76%…"/>
          <p:cNvSpPr txBox="1"/>
          <p:nvPr/>
        </p:nvSpPr>
        <p:spPr>
          <a:xfrm>
            <a:off x="6781800" y="5284875"/>
            <a:ext cx="5942053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76%</a:t>
            </a:r>
          </a:p>
          <a:p>
            <a:pPr algn="r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Rapdiouse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client rather </a:t>
            </a:r>
          </a:p>
          <a:p>
            <a:pPr algn="r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than technically bandwidth.</a:t>
            </a:r>
          </a:p>
        </p:txBody>
      </p:sp>
      <p:sp>
        <p:nvSpPr>
          <p:cNvPr id="873" name="80%…"/>
          <p:cNvSpPr txBox="1"/>
          <p:nvPr/>
        </p:nvSpPr>
        <p:spPr>
          <a:xfrm>
            <a:off x="6781800" y="9105562"/>
            <a:ext cx="5942053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80%</a:t>
            </a:r>
          </a:p>
          <a:p>
            <a:pPr algn="r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Rapdiouse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client rather </a:t>
            </a:r>
          </a:p>
          <a:p>
            <a:pPr algn="r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than technically bandwidth.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4748"/>
            </a:gs>
            <a:gs pos="100000">
              <a:srgbClr val="E79A3C"/>
            </a:gs>
          </a:gsLst>
          <a:lin ang="19052702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5</a:t>
            </a:fld>
            <a:endParaRPr dirty="0"/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6E8DE8CF-B924-4BD8-8D2A-ADB0071C2031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81" r="17081"/>
          <a:stretch>
            <a:fillRect/>
          </a:stretch>
        </p:blipFill>
        <p:spPr/>
      </p:pic>
      <p:sp>
        <p:nvSpPr>
          <p:cNvPr id="424" name="We Are Creative…"/>
          <p:cNvSpPr txBox="1"/>
          <p:nvPr/>
        </p:nvSpPr>
        <p:spPr>
          <a:xfrm>
            <a:off x="2153575" y="7675033"/>
            <a:ext cx="7550863" cy="1846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We Are Creative</a:t>
            </a:r>
          </a:p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Professional Team</a:t>
            </a:r>
          </a:p>
        </p:txBody>
      </p:sp>
    </p:spTree>
  </p:cSld>
  <p:clrMapOvr>
    <a:masterClrMapping/>
  </p:clrMapOvr>
  <p:transition spd="slow">
    <p:push dir="u"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50</a:t>
            </a:fld>
            <a:endParaRPr dirty="0"/>
          </a:p>
        </p:txBody>
      </p:sp>
      <p:sp>
        <p:nvSpPr>
          <p:cNvPr id="876" name="The Creative…"/>
          <p:cNvSpPr txBox="1"/>
          <p:nvPr/>
        </p:nvSpPr>
        <p:spPr>
          <a:xfrm>
            <a:off x="2153576" y="7675033"/>
            <a:ext cx="8367371" cy="1846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The Creative </a:t>
            </a:r>
          </a:p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Infographic Element</a:t>
            </a:r>
          </a:p>
        </p:txBody>
      </p:sp>
      <p:sp>
        <p:nvSpPr>
          <p:cNvPr id="877" name="Square"/>
          <p:cNvSpPr/>
          <p:nvPr/>
        </p:nvSpPr>
        <p:spPr>
          <a:xfrm>
            <a:off x="12306786" y="3047669"/>
            <a:ext cx="4373477" cy="4373476"/>
          </a:xfrm>
          <a:prstGeom prst="rect">
            <a:avLst/>
          </a:prstGeom>
          <a:solidFill>
            <a:srgbClr val="30353E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78" name="Square"/>
          <p:cNvSpPr/>
          <p:nvPr/>
        </p:nvSpPr>
        <p:spPr>
          <a:xfrm>
            <a:off x="16821878" y="5546797"/>
            <a:ext cx="1874348" cy="1874348"/>
          </a:xfrm>
          <a:prstGeom prst="rect">
            <a:avLst/>
          </a:prstGeom>
          <a:solidFill>
            <a:srgbClr val="9AA2AC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79" name="Square"/>
          <p:cNvSpPr/>
          <p:nvPr/>
        </p:nvSpPr>
        <p:spPr>
          <a:xfrm>
            <a:off x="16821878" y="7543758"/>
            <a:ext cx="3123912" cy="3123912"/>
          </a:xfrm>
          <a:prstGeom prst="rect">
            <a:avLst/>
          </a:prstGeom>
          <a:solidFill>
            <a:srgbClr val="6CC9D5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80" name="Square"/>
          <p:cNvSpPr/>
          <p:nvPr/>
        </p:nvSpPr>
        <p:spPr>
          <a:xfrm>
            <a:off x="15544231" y="7543758"/>
            <a:ext cx="1136030" cy="1136030"/>
          </a:xfrm>
          <a:prstGeom prst="rect">
            <a:avLst/>
          </a:prstGeom>
          <a:solidFill>
            <a:srgbClr val="C8CBD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81" name="95%"/>
          <p:cNvSpPr txBox="1"/>
          <p:nvPr/>
        </p:nvSpPr>
        <p:spPr>
          <a:xfrm>
            <a:off x="13856700" y="4732756"/>
            <a:ext cx="3427451" cy="12311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50000"/>
              </a:lnSpc>
              <a:defRPr sz="6000" b="0">
                <a:solidFill>
                  <a:srgbClr val="F5FAFF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lvl1pPr>
          </a:lstStyle>
          <a:p>
            <a:r>
              <a:rPr dirty="0">
                <a:latin typeface="Roboto regular" pitchFamily="2" charset="0"/>
                <a:ea typeface="Roboto regular" pitchFamily="2" charset="0"/>
              </a:rPr>
              <a:t>95%</a:t>
            </a:r>
          </a:p>
        </p:txBody>
      </p:sp>
      <p:sp>
        <p:nvSpPr>
          <p:cNvPr id="882" name="20%"/>
          <p:cNvSpPr txBox="1"/>
          <p:nvPr/>
        </p:nvSpPr>
        <p:spPr>
          <a:xfrm>
            <a:off x="15853705" y="7908573"/>
            <a:ext cx="1430445" cy="4924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50000"/>
              </a:lnSpc>
              <a:defRPr sz="2400" b="0">
                <a:solidFill>
                  <a:srgbClr val="F5FAFF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lvl1pPr>
          </a:lstStyle>
          <a:p>
            <a:r>
              <a:rPr dirty="0">
                <a:latin typeface="Roboto regular" pitchFamily="2" charset="0"/>
                <a:ea typeface="Roboto regular" pitchFamily="2" charset="0"/>
              </a:rPr>
              <a:t>20%</a:t>
            </a:r>
          </a:p>
        </p:txBody>
      </p:sp>
      <p:sp>
        <p:nvSpPr>
          <p:cNvPr id="883" name="40%"/>
          <p:cNvSpPr txBox="1"/>
          <p:nvPr/>
        </p:nvSpPr>
        <p:spPr>
          <a:xfrm>
            <a:off x="17500511" y="6280771"/>
            <a:ext cx="1247146" cy="4924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50000"/>
              </a:lnSpc>
              <a:defRPr sz="2400" b="0">
                <a:solidFill>
                  <a:srgbClr val="F5FAFF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lvl1pPr>
          </a:lstStyle>
          <a:p>
            <a:r>
              <a:rPr dirty="0">
                <a:latin typeface="Roboto regular" pitchFamily="2" charset="0"/>
                <a:ea typeface="Roboto regular" pitchFamily="2" charset="0"/>
              </a:rPr>
              <a:t>40%</a:t>
            </a:r>
          </a:p>
        </p:txBody>
      </p:sp>
      <p:sp>
        <p:nvSpPr>
          <p:cNvPr id="884" name="80%"/>
          <p:cNvSpPr txBox="1"/>
          <p:nvPr/>
        </p:nvSpPr>
        <p:spPr>
          <a:xfrm>
            <a:off x="17747011" y="8604063"/>
            <a:ext cx="3071910" cy="12311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50000"/>
              </a:lnSpc>
              <a:defRPr sz="6000" b="0">
                <a:solidFill>
                  <a:srgbClr val="F5FAFF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lvl1pPr>
          </a:lstStyle>
          <a:p>
            <a:r>
              <a:rPr dirty="0">
                <a:latin typeface="Roboto regular" pitchFamily="2" charset="0"/>
                <a:ea typeface="Roboto regular" pitchFamily="2" charset="0"/>
              </a:rPr>
              <a:t>80%</a:t>
            </a:r>
          </a:p>
        </p:txBody>
      </p:sp>
      <p:sp>
        <p:nvSpPr>
          <p:cNvPr id="885" name="Line"/>
          <p:cNvSpPr/>
          <p:nvPr/>
        </p:nvSpPr>
        <p:spPr>
          <a:xfrm>
            <a:off x="18696224" y="5553148"/>
            <a:ext cx="1877776" cy="0"/>
          </a:xfrm>
          <a:prstGeom prst="line">
            <a:avLst/>
          </a:prstGeom>
          <a:ln w="12700">
            <a:solidFill>
              <a:srgbClr val="C8CBD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86" name="Line"/>
          <p:cNvSpPr/>
          <p:nvPr/>
        </p:nvSpPr>
        <p:spPr>
          <a:xfrm>
            <a:off x="19899859" y="7550109"/>
            <a:ext cx="769391" cy="0"/>
          </a:xfrm>
          <a:prstGeom prst="line">
            <a:avLst/>
          </a:prstGeom>
          <a:ln w="12700">
            <a:solidFill>
              <a:srgbClr val="C8CBD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87" name="Line"/>
          <p:cNvSpPr/>
          <p:nvPr/>
        </p:nvSpPr>
        <p:spPr>
          <a:xfrm>
            <a:off x="13637893" y="8684684"/>
            <a:ext cx="1868807" cy="0"/>
          </a:xfrm>
          <a:prstGeom prst="line">
            <a:avLst/>
          </a:prstGeom>
          <a:ln w="12700">
            <a:solidFill>
              <a:srgbClr val="C8CBD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88" name="Line"/>
          <p:cNvSpPr/>
          <p:nvPr/>
        </p:nvSpPr>
        <p:spPr>
          <a:xfrm>
            <a:off x="11604085" y="7414795"/>
            <a:ext cx="664116" cy="0"/>
          </a:xfrm>
          <a:prstGeom prst="line">
            <a:avLst/>
          </a:prstGeom>
          <a:ln w="12700">
            <a:solidFill>
              <a:srgbClr val="C8CBD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89" name="Consulting"/>
          <p:cNvSpPr txBox="1"/>
          <p:nvPr/>
        </p:nvSpPr>
        <p:spPr>
          <a:xfrm>
            <a:off x="20818921" y="5343597"/>
            <a:ext cx="3501503" cy="4924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lvl1pPr>
          </a:lstStyle>
          <a:p>
            <a:r>
              <a:rPr>
                <a:latin typeface="Roboto Light" pitchFamily="2" charset="0"/>
                <a:ea typeface="Roboto Light" pitchFamily="2" charset="0"/>
              </a:rPr>
              <a:t>Consulting</a:t>
            </a:r>
          </a:p>
        </p:txBody>
      </p:sp>
      <p:sp>
        <p:nvSpPr>
          <p:cNvPr id="890" name="Idea"/>
          <p:cNvSpPr txBox="1"/>
          <p:nvPr/>
        </p:nvSpPr>
        <p:spPr>
          <a:xfrm>
            <a:off x="20818920" y="7340558"/>
            <a:ext cx="1411503" cy="4924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lvl1pPr>
          </a:lstStyle>
          <a:p>
            <a:r>
              <a:rPr dirty="0">
                <a:latin typeface="Roboto regular" pitchFamily="2" charset="0"/>
                <a:ea typeface="Roboto regular" pitchFamily="2" charset="0"/>
              </a:rPr>
              <a:t>Idea</a:t>
            </a:r>
          </a:p>
        </p:txBody>
      </p:sp>
      <p:sp>
        <p:nvSpPr>
          <p:cNvPr id="891" name="Process"/>
          <p:cNvSpPr txBox="1"/>
          <p:nvPr/>
        </p:nvSpPr>
        <p:spPr>
          <a:xfrm>
            <a:off x="9341956" y="7205244"/>
            <a:ext cx="2063616" cy="4924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r"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lvl1pPr>
          </a:lstStyle>
          <a:p>
            <a:r>
              <a:rPr dirty="0">
                <a:latin typeface="Roboto regular" pitchFamily="2" charset="0"/>
                <a:ea typeface="Roboto regular" pitchFamily="2" charset="0"/>
              </a:rPr>
              <a:t>Process</a:t>
            </a:r>
          </a:p>
        </p:txBody>
      </p:sp>
      <p:sp>
        <p:nvSpPr>
          <p:cNvPr id="892" name="Development"/>
          <p:cNvSpPr txBox="1"/>
          <p:nvPr/>
        </p:nvSpPr>
        <p:spPr>
          <a:xfrm>
            <a:off x="10014857" y="8487833"/>
            <a:ext cx="3356603" cy="4924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r"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lvl1pPr>
          </a:lstStyle>
          <a:p>
            <a:r>
              <a:rPr>
                <a:latin typeface="Roboto Light" pitchFamily="2" charset="0"/>
                <a:ea typeface="Roboto Light" pitchFamily="2" charset="0"/>
              </a:rPr>
              <a:t>Development</a:t>
            </a:r>
          </a:p>
        </p:txBody>
      </p:sp>
    </p:spTree>
  </p:cSld>
  <p:clrMapOvr>
    <a:masterClrMapping/>
  </p:clrMapOvr>
  <p:transition spd="slow">
    <p:push dir="u"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153576" y="5998633"/>
            <a:ext cx="8081803" cy="33528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51</a:t>
            </a:fld>
            <a:endParaRPr dirty="0"/>
          </a:p>
        </p:txBody>
      </p:sp>
      <p:sp>
        <p:nvSpPr>
          <p:cNvPr id="895" name="The Creative…"/>
          <p:cNvSpPr txBox="1"/>
          <p:nvPr/>
        </p:nvSpPr>
        <p:spPr>
          <a:xfrm>
            <a:off x="2153576" y="7675033"/>
            <a:ext cx="8610533" cy="1846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The Creative </a:t>
            </a:r>
          </a:p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Infographic Element</a:t>
            </a:r>
          </a:p>
        </p:txBody>
      </p:sp>
      <p:sp>
        <p:nvSpPr>
          <p:cNvPr id="896" name="Square"/>
          <p:cNvSpPr/>
          <p:nvPr/>
        </p:nvSpPr>
        <p:spPr>
          <a:xfrm>
            <a:off x="12316287" y="6085486"/>
            <a:ext cx="4582184" cy="4582184"/>
          </a:xfrm>
          <a:prstGeom prst="rect">
            <a:avLst/>
          </a:prstGeom>
          <a:solidFill>
            <a:srgbClr val="DCE0E6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97" name="Square"/>
          <p:cNvSpPr/>
          <p:nvPr/>
        </p:nvSpPr>
        <p:spPr>
          <a:xfrm>
            <a:off x="15354104" y="3047669"/>
            <a:ext cx="4582184" cy="4582184"/>
          </a:xfrm>
          <a:prstGeom prst="rect">
            <a:avLst/>
          </a:prstGeom>
          <a:solidFill>
            <a:srgbClr val="30353E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98" name="Square"/>
          <p:cNvSpPr/>
          <p:nvPr/>
        </p:nvSpPr>
        <p:spPr>
          <a:xfrm>
            <a:off x="15354104" y="6085486"/>
            <a:ext cx="1544366" cy="1544367"/>
          </a:xfrm>
          <a:prstGeom prst="rect">
            <a:avLst/>
          </a:prstGeom>
          <a:solidFill>
            <a:srgbClr val="6CC9D5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899" name="Shape"/>
          <p:cNvSpPr/>
          <p:nvPr/>
        </p:nvSpPr>
        <p:spPr>
          <a:xfrm>
            <a:off x="15808081" y="6539486"/>
            <a:ext cx="636415" cy="6363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81" y="19846"/>
                </a:moveTo>
                <a:lnTo>
                  <a:pt x="9413" y="12882"/>
                </a:lnTo>
                <a:lnTo>
                  <a:pt x="19655" y="2640"/>
                </a:lnTo>
                <a:cubicBezTo>
                  <a:pt x="19655" y="2640"/>
                  <a:pt x="12281" y="19846"/>
                  <a:pt x="12281" y="19846"/>
                </a:cubicBezTo>
                <a:close/>
                <a:moveTo>
                  <a:pt x="1755" y="9320"/>
                </a:moveTo>
                <a:lnTo>
                  <a:pt x="18960" y="1945"/>
                </a:lnTo>
                <a:lnTo>
                  <a:pt x="8719" y="12187"/>
                </a:lnTo>
                <a:cubicBezTo>
                  <a:pt x="8719" y="12187"/>
                  <a:pt x="1755" y="9320"/>
                  <a:pt x="1755" y="9320"/>
                </a:cubicBezTo>
                <a:close/>
                <a:moveTo>
                  <a:pt x="21600" y="491"/>
                </a:moveTo>
                <a:cubicBezTo>
                  <a:pt x="21600" y="220"/>
                  <a:pt x="21380" y="0"/>
                  <a:pt x="21109" y="0"/>
                </a:cubicBezTo>
                <a:cubicBezTo>
                  <a:pt x="21034" y="0"/>
                  <a:pt x="20964" y="20"/>
                  <a:pt x="20900" y="52"/>
                </a:cubicBezTo>
                <a:lnTo>
                  <a:pt x="20898" y="48"/>
                </a:lnTo>
                <a:lnTo>
                  <a:pt x="302" y="8875"/>
                </a:lnTo>
                <a:cubicBezTo>
                  <a:pt x="301" y="8875"/>
                  <a:pt x="299" y="8876"/>
                  <a:pt x="297" y="8877"/>
                </a:cubicBezTo>
                <a:lnTo>
                  <a:pt x="280" y="8885"/>
                </a:lnTo>
                <a:lnTo>
                  <a:pt x="281" y="8887"/>
                </a:lnTo>
                <a:cubicBezTo>
                  <a:pt x="116" y="8967"/>
                  <a:pt x="0" y="9132"/>
                  <a:pt x="0" y="9327"/>
                </a:cubicBezTo>
                <a:cubicBezTo>
                  <a:pt x="0" y="9550"/>
                  <a:pt x="151" y="9731"/>
                  <a:pt x="355" y="9791"/>
                </a:cubicBezTo>
                <a:lnTo>
                  <a:pt x="353" y="9799"/>
                </a:lnTo>
                <a:lnTo>
                  <a:pt x="8462" y="13138"/>
                </a:lnTo>
                <a:lnTo>
                  <a:pt x="11801" y="21248"/>
                </a:lnTo>
                <a:lnTo>
                  <a:pt x="11809" y="21245"/>
                </a:lnTo>
                <a:cubicBezTo>
                  <a:pt x="11869" y="21449"/>
                  <a:pt x="12050" y="21600"/>
                  <a:pt x="12273" y="21600"/>
                </a:cubicBezTo>
                <a:cubicBezTo>
                  <a:pt x="12468" y="21600"/>
                  <a:pt x="12634" y="21484"/>
                  <a:pt x="12713" y="21319"/>
                </a:cubicBezTo>
                <a:lnTo>
                  <a:pt x="12716" y="21320"/>
                </a:lnTo>
                <a:lnTo>
                  <a:pt x="12723" y="21303"/>
                </a:lnTo>
                <a:cubicBezTo>
                  <a:pt x="12724" y="21301"/>
                  <a:pt x="12725" y="21300"/>
                  <a:pt x="12725" y="21298"/>
                </a:cubicBezTo>
                <a:lnTo>
                  <a:pt x="21553" y="702"/>
                </a:lnTo>
                <a:lnTo>
                  <a:pt x="21547" y="699"/>
                </a:lnTo>
                <a:cubicBezTo>
                  <a:pt x="21578" y="636"/>
                  <a:pt x="21600" y="567"/>
                  <a:pt x="21600" y="491"/>
                </a:cubicBezTo>
                <a:moveTo>
                  <a:pt x="7855" y="16200"/>
                </a:moveTo>
                <a:cubicBezTo>
                  <a:pt x="7719" y="16200"/>
                  <a:pt x="7596" y="16255"/>
                  <a:pt x="7507" y="16344"/>
                </a:cubicBezTo>
                <a:lnTo>
                  <a:pt x="6035" y="17817"/>
                </a:lnTo>
                <a:cubicBezTo>
                  <a:pt x="5946" y="17905"/>
                  <a:pt x="5891" y="18029"/>
                  <a:pt x="5891" y="18164"/>
                </a:cubicBezTo>
                <a:cubicBezTo>
                  <a:pt x="5891" y="18435"/>
                  <a:pt x="6111" y="18655"/>
                  <a:pt x="6382" y="18655"/>
                </a:cubicBezTo>
                <a:cubicBezTo>
                  <a:pt x="6517" y="18655"/>
                  <a:pt x="6640" y="18600"/>
                  <a:pt x="6729" y="18511"/>
                </a:cubicBezTo>
                <a:lnTo>
                  <a:pt x="8202" y="17038"/>
                </a:lnTo>
                <a:cubicBezTo>
                  <a:pt x="8291" y="16950"/>
                  <a:pt x="8345" y="16827"/>
                  <a:pt x="8345" y="16691"/>
                </a:cubicBezTo>
                <a:cubicBezTo>
                  <a:pt x="8345" y="16420"/>
                  <a:pt x="8126" y="16200"/>
                  <a:pt x="7855" y="16200"/>
                </a:cubicBezTo>
                <a:moveTo>
                  <a:pt x="7855" y="14237"/>
                </a:moveTo>
                <a:cubicBezTo>
                  <a:pt x="7855" y="13966"/>
                  <a:pt x="7635" y="13745"/>
                  <a:pt x="7364" y="13745"/>
                </a:cubicBezTo>
                <a:cubicBezTo>
                  <a:pt x="7228" y="13745"/>
                  <a:pt x="7105" y="13801"/>
                  <a:pt x="7017" y="13889"/>
                </a:cubicBezTo>
                <a:lnTo>
                  <a:pt x="2107" y="18798"/>
                </a:lnTo>
                <a:cubicBezTo>
                  <a:pt x="2019" y="18888"/>
                  <a:pt x="1964" y="19011"/>
                  <a:pt x="1964" y="19145"/>
                </a:cubicBezTo>
                <a:cubicBezTo>
                  <a:pt x="1964" y="19417"/>
                  <a:pt x="2184" y="19636"/>
                  <a:pt x="2455" y="19636"/>
                </a:cubicBezTo>
                <a:cubicBezTo>
                  <a:pt x="2590" y="19636"/>
                  <a:pt x="2713" y="19582"/>
                  <a:pt x="2802" y="19493"/>
                </a:cubicBezTo>
                <a:lnTo>
                  <a:pt x="7711" y="14583"/>
                </a:lnTo>
                <a:cubicBezTo>
                  <a:pt x="7800" y="14495"/>
                  <a:pt x="7855" y="14372"/>
                  <a:pt x="7855" y="14237"/>
                </a:cubicBezTo>
                <a:moveTo>
                  <a:pt x="4765" y="14583"/>
                </a:moveTo>
                <a:lnTo>
                  <a:pt x="5256" y="14093"/>
                </a:lnTo>
                <a:cubicBezTo>
                  <a:pt x="5345" y="14004"/>
                  <a:pt x="5400" y="13881"/>
                  <a:pt x="5400" y="13745"/>
                </a:cubicBezTo>
                <a:cubicBezTo>
                  <a:pt x="5400" y="13475"/>
                  <a:pt x="5180" y="13255"/>
                  <a:pt x="4909" y="13255"/>
                </a:cubicBezTo>
                <a:cubicBezTo>
                  <a:pt x="4774" y="13255"/>
                  <a:pt x="4651" y="13310"/>
                  <a:pt x="4562" y="13398"/>
                </a:cubicBezTo>
                <a:lnTo>
                  <a:pt x="4071" y="13889"/>
                </a:lnTo>
                <a:cubicBezTo>
                  <a:pt x="3982" y="13979"/>
                  <a:pt x="3927" y="14101"/>
                  <a:pt x="3927" y="14237"/>
                </a:cubicBezTo>
                <a:cubicBezTo>
                  <a:pt x="3927" y="14507"/>
                  <a:pt x="4147" y="14727"/>
                  <a:pt x="4418" y="14727"/>
                </a:cubicBezTo>
                <a:cubicBezTo>
                  <a:pt x="4554" y="14727"/>
                  <a:pt x="4676" y="14673"/>
                  <a:pt x="4765" y="14583"/>
                </a:cubicBezTo>
              </a:path>
            </a:pathLst>
          </a:custGeom>
          <a:solidFill>
            <a:srgbClr val="F5FAFF"/>
          </a:solidFill>
          <a:ln w="12700">
            <a:miter lim="400000"/>
          </a:ln>
        </p:spPr>
        <p:txBody>
          <a:bodyPr lIns="45719" rIns="45719" anchor="ctr"/>
          <a:lstStyle/>
          <a:p>
            <a:pPr defTabSz="438901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900" name="95%"/>
          <p:cNvSpPr txBox="1"/>
          <p:nvPr/>
        </p:nvSpPr>
        <p:spPr>
          <a:xfrm>
            <a:off x="17007444" y="4837110"/>
            <a:ext cx="3602840" cy="12311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50000"/>
              </a:lnSpc>
              <a:defRPr sz="6000" b="0">
                <a:solidFill>
                  <a:srgbClr val="F5FAFF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lvl1pPr>
          </a:lstStyle>
          <a:p>
            <a:r>
              <a:rPr dirty="0">
                <a:latin typeface="Roboto regular" pitchFamily="2" charset="0"/>
                <a:ea typeface="Roboto regular" pitchFamily="2" charset="0"/>
              </a:rPr>
              <a:t>95%</a:t>
            </a:r>
          </a:p>
        </p:txBody>
      </p:sp>
      <p:sp>
        <p:nvSpPr>
          <p:cNvPr id="901" name="80%"/>
          <p:cNvSpPr txBox="1"/>
          <p:nvPr/>
        </p:nvSpPr>
        <p:spPr>
          <a:xfrm>
            <a:off x="13969626" y="7874928"/>
            <a:ext cx="4042602" cy="12311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50000"/>
              </a:lnSpc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lvl1pPr>
          </a:lstStyle>
          <a:p>
            <a:r>
              <a:rPr dirty="0">
                <a:latin typeface="Roboto regular" pitchFamily="2" charset="0"/>
                <a:ea typeface="Roboto regular" pitchFamily="2" charset="0"/>
              </a:rPr>
              <a:t>80%</a:t>
            </a:r>
          </a:p>
        </p:txBody>
      </p:sp>
      <p:sp>
        <p:nvSpPr>
          <p:cNvPr id="902" name="Line"/>
          <p:cNvSpPr/>
          <p:nvPr/>
        </p:nvSpPr>
        <p:spPr>
          <a:xfrm flipV="1">
            <a:off x="19929938" y="7629852"/>
            <a:ext cx="0" cy="1285548"/>
          </a:xfrm>
          <a:prstGeom prst="line">
            <a:avLst/>
          </a:prstGeom>
          <a:ln w="12700">
            <a:solidFill>
              <a:srgbClr val="C8CBD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903" name="Line"/>
          <p:cNvSpPr/>
          <p:nvPr/>
        </p:nvSpPr>
        <p:spPr>
          <a:xfrm flipV="1">
            <a:off x="12322639" y="5003584"/>
            <a:ext cx="0" cy="1168615"/>
          </a:xfrm>
          <a:prstGeom prst="line">
            <a:avLst/>
          </a:prstGeom>
          <a:ln w="12700">
            <a:solidFill>
              <a:srgbClr val="C8CBD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904" name="Development"/>
          <p:cNvSpPr txBox="1"/>
          <p:nvPr/>
        </p:nvSpPr>
        <p:spPr>
          <a:xfrm>
            <a:off x="19929937" y="8945033"/>
            <a:ext cx="3282487" cy="4924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lvl1pPr>
          </a:lstStyle>
          <a:p>
            <a:r>
              <a:rPr dirty="0">
                <a:latin typeface="Roboto regular" pitchFamily="2" charset="0"/>
                <a:ea typeface="Roboto regular" pitchFamily="2" charset="0"/>
              </a:rPr>
              <a:t>Development</a:t>
            </a:r>
          </a:p>
        </p:txBody>
      </p:sp>
      <p:sp>
        <p:nvSpPr>
          <p:cNvPr id="905" name="Performance"/>
          <p:cNvSpPr txBox="1"/>
          <p:nvPr/>
        </p:nvSpPr>
        <p:spPr>
          <a:xfrm>
            <a:off x="8926287" y="4288366"/>
            <a:ext cx="3390002" cy="4924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r"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lvl1pPr>
          </a:lstStyle>
          <a:p>
            <a:r>
              <a:rPr dirty="0">
                <a:latin typeface="Roboto regular" pitchFamily="2" charset="0"/>
                <a:ea typeface="Roboto regular" pitchFamily="2" charset="0"/>
              </a:rPr>
              <a:t>Performance</a:t>
            </a:r>
          </a:p>
        </p:txBody>
      </p:sp>
    </p:spTree>
  </p:cSld>
  <p:clrMapOvr>
    <a:masterClrMapping/>
  </p:clrMapOvr>
  <p:transition spd="slow">
    <p:cover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153576" y="5998633"/>
            <a:ext cx="7492029" cy="33528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52</a:t>
            </a:fld>
            <a:endParaRPr dirty="0"/>
          </a:p>
        </p:txBody>
      </p:sp>
      <p:sp>
        <p:nvSpPr>
          <p:cNvPr id="908" name="The Creative…"/>
          <p:cNvSpPr txBox="1"/>
          <p:nvPr/>
        </p:nvSpPr>
        <p:spPr>
          <a:xfrm>
            <a:off x="2153576" y="7675033"/>
            <a:ext cx="8961637" cy="1846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The Creative </a:t>
            </a:r>
          </a:p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Infographic Element</a:t>
            </a:r>
          </a:p>
        </p:txBody>
      </p:sp>
      <p:sp>
        <p:nvSpPr>
          <p:cNvPr id="909" name="Shape"/>
          <p:cNvSpPr/>
          <p:nvPr/>
        </p:nvSpPr>
        <p:spPr>
          <a:xfrm>
            <a:off x="13268788" y="5225445"/>
            <a:ext cx="5715001" cy="2794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10800" y="21600"/>
                </a:lnTo>
                <a:lnTo>
                  <a:pt x="21600" y="10800"/>
                </a:lnTo>
                <a:lnTo>
                  <a:pt x="10800" y="0"/>
                </a:lnTo>
                <a:close/>
              </a:path>
            </a:pathLst>
          </a:custGeom>
          <a:solidFill>
            <a:srgbClr val="30353E">
              <a:alpha val="7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910" name="Shape"/>
          <p:cNvSpPr/>
          <p:nvPr/>
        </p:nvSpPr>
        <p:spPr>
          <a:xfrm>
            <a:off x="13268788" y="5910096"/>
            <a:ext cx="5715001" cy="2794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10800" y="21600"/>
                </a:lnTo>
                <a:lnTo>
                  <a:pt x="21600" y="10800"/>
                </a:lnTo>
                <a:lnTo>
                  <a:pt x="10800" y="0"/>
                </a:lnTo>
                <a:close/>
              </a:path>
            </a:pathLst>
          </a:custGeom>
          <a:solidFill>
            <a:srgbClr val="30353E">
              <a:alpha val="5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911" name="Diamond"/>
          <p:cNvSpPr/>
          <p:nvPr/>
        </p:nvSpPr>
        <p:spPr>
          <a:xfrm>
            <a:off x="13268788" y="6594747"/>
            <a:ext cx="5715001" cy="2794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10800" y="21600"/>
                </a:lnTo>
                <a:lnTo>
                  <a:pt x="21600" y="10800"/>
                </a:lnTo>
                <a:lnTo>
                  <a:pt x="10800" y="0"/>
                </a:lnTo>
                <a:close/>
              </a:path>
            </a:pathLst>
          </a:custGeom>
          <a:solidFill>
            <a:srgbClr val="30353E">
              <a:alpha val="3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912" name="Diamond"/>
          <p:cNvSpPr/>
          <p:nvPr/>
        </p:nvSpPr>
        <p:spPr>
          <a:xfrm>
            <a:off x="13268788" y="7279398"/>
            <a:ext cx="5715001" cy="2794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10800" y="21600"/>
                </a:lnTo>
                <a:lnTo>
                  <a:pt x="21600" y="10800"/>
                </a:lnTo>
                <a:lnTo>
                  <a:pt x="10800" y="0"/>
                </a:lnTo>
                <a:close/>
              </a:path>
            </a:pathLst>
          </a:custGeom>
          <a:solidFill>
            <a:srgbClr val="30353E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913" name="Diamond"/>
          <p:cNvSpPr/>
          <p:nvPr/>
        </p:nvSpPr>
        <p:spPr>
          <a:xfrm>
            <a:off x="13268788" y="3641940"/>
            <a:ext cx="5715001" cy="2794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10800" y="21600"/>
                </a:lnTo>
                <a:lnTo>
                  <a:pt x="21600" y="10800"/>
                </a:lnTo>
                <a:lnTo>
                  <a:pt x="10800" y="0"/>
                </a:lnTo>
                <a:close/>
              </a:path>
            </a:pathLst>
          </a:custGeom>
          <a:solidFill>
            <a:srgbClr val="6CC9D5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914" name="Line"/>
          <p:cNvSpPr/>
          <p:nvPr/>
        </p:nvSpPr>
        <p:spPr>
          <a:xfrm>
            <a:off x="18983788" y="5038941"/>
            <a:ext cx="713912" cy="0"/>
          </a:xfrm>
          <a:prstGeom prst="line">
            <a:avLst/>
          </a:prstGeom>
          <a:ln w="12700">
            <a:solidFill>
              <a:srgbClr val="C8CBD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915" name="Line"/>
          <p:cNvSpPr/>
          <p:nvPr/>
        </p:nvSpPr>
        <p:spPr>
          <a:xfrm>
            <a:off x="12566087" y="6622446"/>
            <a:ext cx="654614" cy="0"/>
          </a:xfrm>
          <a:prstGeom prst="line">
            <a:avLst/>
          </a:prstGeom>
          <a:ln w="12700">
            <a:solidFill>
              <a:srgbClr val="C8CBD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916" name="Line"/>
          <p:cNvSpPr/>
          <p:nvPr/>
        </p:nvSpPr>
        <p:spPr>
          <a:xfrm>
            <a:off x="18983788" y="7307097"/>
            <a:ext cx="828212" cy="0"/>
          </a:xfrm>
          <a:prstGeom prst="line">
            <a:avLst/>
          </a:prstGeom>
          <a:ln w="12700">
            <a:solidFill>
              <a:srgbClr val="C8CBD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917" name="Line"/>
          <p:cNvSpPr/>
          <p:nvPr/>
        </p:nvSpPr>
        <p:spPr>
          <a:xfrm>
            <a:off x="12566086" y="7991748"/>
            <a:ext cx="768914" cy="0"/>
          </a:xfrm>
          <a:prstGeom prst="line">
            <a:avLst/>
          </a:prstGeom>
          <a:ln w="12700">
            <a:solidFill>
              <a:srgbClr val="C8CBD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918" name="Line"/>
          <p:cNvSpPr/>
          <p:nvPr/>
        </p:nvSpPr>
        <p:spPr>
          <a:xfrm>
            <a:off x="18983788" y="8676399"/>
            <a:ext cx="752012" cy="0"/>
          </a:xfrm>
          <a:prstGeom prst="line">
            <a:avLst/>
          </a:prstGeom>
          <a:ln w="12700">
            <a:solidFill>
              <a:srgbClr val="C8CBD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919" name="Development…"/>
          <p:cNvSpPr txBox="1"/>
          <p:nvPr/>
        </p:nvSpPr>
        <p:spPr>
          <a:xfrm>
            <a:off x="20051963" y="4661749"/>
            <a:ext cx="5715001" cy="7416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Development</a:t>
            </a:r>
          </a:p>
          <a:p>
            <a:pPr algn="l">
              <a:lnSpc>
                <a:spcPct val="12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Business &amp; Multipurpose</a:t>
            </a:r>
          </a:p>
        </p:txBody>
      </p:sp>
      <p:sp>
        <p:nvSpPr>
          <p:cNvPr id="920" name="Business Plan…"/>
          <p:cNvSpPr txBox="1"/>
          <p:nvPr/>
        </p:nvSpPr>
        <p:spPr>
          <a:xfrm>
            <a:off x="20051963" y="6908558"/>
            <a:ext cx="5715001" cy="7416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Business Plan</a:t>
            </a:r>
          </a:p>
          <a:p>
            <a:pPr algn="l">
              <a:lnSpc>
                <a:spcPct val="12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Business &amp; Multipurpose</a:t>
            </a:r>
          </a:p>
        </p:txBody>
      </p:sp>
      <p:sp>
        <p:nvSpPr>
          <p:cNvPr id="921" name="Consulting…"/>
          <p:cNvSpPr txBox="1"/>
          <p:nvPr/>
        </p:nvSpPr>
        <p:spPr>
          <a:xfrm>
            <a:off x="20051963" y="8307492"/>
            <a:ext cx="5715001" cy="7416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Consulting</a:t>
            </a:r>
          </a:p>
          <a:p>
            <a:pPr algn="l">
              <a:lnSpc>
                <a:spcPct val="12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Business &amp; Multipurpose</a:t>
            </a:r>
          </a:p>
        </p:txBody>
      </p:sp>
      <p:sp>
        <p:nvSpPr>
          <p:cNvPr id="922" name="New Team…"/>
          <p:cNvSpPr txBox="1"/>
          <p:nvPr/>
        </p:nvSpPr>
        <p:spPr>
          <a:xfrm>
            <a:off x="7551174" y="6251605"/>
            <a:ext cx="4640827" cy="7416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New Team</a:t>
            </a:r>
          </a:p>
          <a:p>
            <a:pPr algn="r">
              <a:lnSpc>
                <a:spcPct val="12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Business &amp; Multipurpose</a:t>
            </a:r>
          </a:p>
        </p:txBody>
      </p:sp>
      <p:sp>
        <p:nvSpPr>
          <p:cNvPr id="923" name="Web &amp; App…"/>
          <p:cNvSpPr txBox="1"/>
          <p:nvPr/>
        </p:nvSpPr>
        <p:spPr>
          <a:xfrm>
            <a:off x="7551174" y="7620906"/>
            <a:ext cx="4640827" cy="7416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Web &amp; App</a:t>
            </a:r>
          </a:p>
          <a:p>
            <a:pPr algn="r">
              <a:lnSpc>
                <a:spcPct val="12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Business &amp; Multipurpose</a:t>
            </a:r>
          </a:p>
        </p:txBody>
      </p:sp>
    </p:spTree>
  </p:cSld>
  <p:clrMapOvr>
    <a:masterClrMapping/>
  </p:clrMapOvr>
  <p:transition spd="slow">
    <p:push dir="u"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BEA80BAE-2786-4745-8E78-8B23DD05D7F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>
          <a:xfrm>
            <a:off x="11277600" y="-4808538"/>
            <a:ext cx="14058900" cy="14058901"/>
          </a:xfrm>
          <a:ln>
            <a:noFill/>
          </a:ln>
        </p:spPr>
      </p:pic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6473EF1B-3FDB-47A7-8EB2-53ABA045870B}"/>
              </a:ext>
            </a:extLst>
          </p:cNvPr>
          <p:cNvSpPr/>
          <p:nvPr/>
        </p:nvSpPr>
        <p:spPr>
          <a:xfrm>
            <a:off x="3715796" y="-11665664"/>
            <a:ext cx="33634904" cy="23680449"/>
          </a:xfrm>
          <a:custGeom>
            <a:avLst/>
            <a:gdLst>
              <a:gd name="connsiteX0" fmla="*/ 0 w 33634904"/>
              <a:gd name="connsiteY0" fmla="*/ 0 h 23680449"/>
              <a:gd name="connsiteX1" fmla="*/ 33634904 w 33634904"/>
              <a:gd name="connsiteY1" fmla="*/ 0 h 23680449"/>
              <a:gd name="connsiteX2" fmla="*/ 33634904 w 33634904"/>
              <a:gd name="connsiteY2" fmla="*/ 23680449 h 23680449"/>
              <a:gd name="connsiteX3" fmla="*/ 0 w 33634904"/>
              <a:gd name="connsiteY3" fmla="*/ 23680449 h 23680449"/>
              <a:gd name="connsiteX4" fmla="*/ 0 w 33634904"/>
              <a:gd name="connsiteY4" fmla="*/ 0 h 23680449"/>
              <a:gd name="connsiteX5" fmla="*/ 14577508 w 33634904"/>
              <a:gd name="connsiteY5" fmla="*/ 6851939 h 23680449"/>
              <a:gd name="connsiteX6" fmla="*/ 11751104 w 33634904"/>
              <a:gd name="connsiteY6" fmla="*/ 8017577 h 23680449"/>
              <a:gd name="connsiteX7" fmla="*/ 8733586 w 33634904"/>
              <a:gd name="connsiteY7" fmla="*/ 11034870 h 23680449"/>
              <a:gd name="connsiteX8" fmla="*/ 8733586 w 33634904"/>
              <a:gd name="connsiteY8" fmla="*/ 16687818 h 23680449"/>
              <a:gd name="connsiteX9" fmla="*/ 11751104 w 33634904"/>
              <a:gd name="connsiteY9" fmla="*/ 19705102 h 23680449"/>
              <a:gd name="connsiteX10" fmla="*/ 14577508 w 33634904"/>
              <a:gd name="connsiteY10" fmla="*/ 20870740 h 23680449"/>
              <a:gd name="connsiteX11" fmla="*/ 17403902 w 33634904"/>
              <a:gd name="connsiteY11" fmla="*/ 19705102 h 23680449"/>
              <a:gd name="connsiteX12" fmla="*/ 20421420 w 33634904"/>
              <a:gd name="connsiteY12" fmla="*/ 16687818 h 23680449"/>
              <a:gd name="connsiteX13" fmla="*/ 21582602 w 33634904"/>
              <a:gd name="connsiteY13" fmla="*/ 14053398 h 23680449"/>
              <a:gd name="connsiteX14" fmla="*/ 21586640 w 33634904"/>
              <a:gd name="connsiteY14" fmla="*/ 13883042 h 23680449"/>
              <a:gd name="connsiteX15" fmla="*/ 21586640 w 33634904"/>
              <a:gd name="connsiteY15" fmla="*/ 13839639 h 23680449"/>
              <a:gd name="connsiteX16" fmla="*/ 21582602 w 33634904"/>
              <a:gd name="connsiteY16" fmla="*/ 13669282 h 23680449"/>
              <a:gd name="connsiteX17" fmla="*/ 20421420 w 33634904"/>
              <a:gd name="connsiteY17" fmla="*/ 11034870 h 23680449"/>
              <a:gd name="connsiteX18" fmla="*/ 17403902 w 33634904"/>
              <a:gd name="connsiteY18" fmla="*/ 8017577 h 23680449"/>
              <a:gd name="connsiteX19" fmla="*/ 14577508 w 33634904"/>
              <a:gd name="connsiteY19" fmla="*/ 6851939 h 23680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3634904" h="23680449">
                <a:moveTo>
                  <a:pt x="0" y="0"/>
                </a:moveTo>
                <a:lnTo>
                  <a:pt x="33634904" y="0"/>
                </a:lnTo>
                <a:lnTo>
                  <a:pt x="33634904" y="23680449"/>
                </a:lnTo>
                <a:lnTo>
                  <a:pt x="0" y="23680449"/>
                </a:lnTo>
                <a:lnTo>
                  <a:pt x="0" y="0"/>
                </a:lnTo>
                <a:close/>
                <a:moveTo>
                  <a:pt x="14577508" y="6851939"/>
                </a:moveTo>
                <a:cubicBezTo>
                  <a:pt x="13552712" y="6851939"/>
                  <a:pt x="12527918" y="7240705"/>
                  <a:pt x="11751104" y="8017577"/>
                </a:cubicBezTo>
                <a:lnTo>
                  <a:pt x="8733586" y="11034870"/>
                </a:lnTo>
                <a:cubicBezTo>
                  <a:pt x="7179276" y="12589265"/>
                  <a:pt x="7179276" y="15133415"/>
                  <a:pt x="8733586" y="16687818"/>
                </a:cubicBezTo>
                <a:lnTo>
                  <a:pt x="11751104" y="19705102"/>
                </a:lnTo>
                <a:cubicBezTo>
                  <a:pt x="12527918" y="20481984"/>
                  <a:pt x="13552712" y="20870740"/>
                  <a:pt x="14577508" y="20870740"/>
                </a:cubicBezTo>
                <a:cubicBezTo>
                  <a:pt x="15602294" y="20870740"/>
                  <a:pt x="16627088" y="20481984"/>
                  <a:pt x="17403902" y="19705102"/>
                </a:cubicBezTo>
                <a:lnTo>
                  <a:pt x="20421420" y="16687818"/>
                </a:lnTo>
                <a:cubicBezTo>
                  <a:pt x="21150006" y="15959191"/>
                  <a:pt x="21537070" y="15013089"/>
                  <a:pt x="21582602" y="14053398"/>
                </a:cubicBezTo>
                <a:lnTo>
                  <a:pt x="21586640" y="13883042"/>
                </a:lnTo>
                <a:lnTo>
                  <a:pt x="21586640" y="13839639"/>
                </a:lnTo>
                <a:lnTo>
                  <a:pt x="21582602" y="13669282"/>
                </a:lnTo>
                <a:cubicBezTo>
                  <a:pt x="21537070" y="12709591"/>
                  <a:pt x="21150006" y="11763489"/>
                  <a:pt x="20421420" y="11034870"/>
                </a:cubicBezTo>
                <a:lnTo>
                  <a:pt x="17403902" y="8017577"/>
                </a:lnTo>
                <a:cubicBezTo>
                  <a:pt x="16627088" y="7240705"/>
                  <a:pt x="15602294" y="6851939"/>
                  <a:pt x="14577508" y="6851939"/>
                </a:cubicBezTo>
                <a:close/>
              </a:path>
            </a:pathLst>
          </a:custGeom>
          <a:solidFill>
            <a:srgbClr val="F0F2F9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926" name="Rectangle"/>
          <p:cNvSpPr/>
          <p:nvPr/>
        </p:nvSpPr>
        <p:spPr>
          <a:xfrm>
            <a:off x="1270000" y="1267750"/>
            <a:ext cx="21844000" cy="11180500"/>
          </a:xfrm>
          <a:prstGeom prst="rect">
            <a:avLst/>
          </a:prstGeom>
          <a:solidFill>
            <a:srgbClr val="F6F9FF"/>
          </a:solidFill>
          <a:ln w="12700">
            <a:miter lim="400000"/>
          </a:ln>
          <a:effectLst>
            <a:outerShdw blurRad="254000" dist="25400" dir="2700000" rotWithShape="0">
              <a:srgbClr val="1F2125">
                <a:alpha val="25156"/>
              </a:srgbClr>
            </a:outerShdw>
          </a:effectLst>
        </p:spPr>
        <p:txBody>
          <a:bodyPr lIns="0" tIns="0" rIns="0" bIns="0" anchor="ctr"/>
          <a:lstStyle/>
          <a:p>
            <a:pPr>
              <a:defRPr sz="3200" b="0">
                <a:solidFill>
                  <a:srgbClr val="E8ECF2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grpSp>
        <p:nvGrpSpPr>
          <p:cNvPr id="930" name="Group"/>
          <p:cNvGrpSpPr/>
          <p:nvPr/>
        </p:nvGrpSpPr>
        <p:grpSpPr>
          <a:xfrm>
            <a:off x="1270000" y="11683669"/>
            <a:ext cx="2407577" cy="331116"/>
            <a:chOff x="0" y="0"/>
            <a:chExt cx="2407576" cy="331115"/>
          </a:xfrm>
        </p:grpSpPr>
        <p:sp>
          <p:nvSpPr>
            <p:cNvPr id="927" name="Next Slide"/>
            <p:cNvSpPr txBox="1"/>
            <p:nvPr/>
          </p:nvSpPr>
          <p:spPr>
            <a:xfrm>
              <a:off x="885647" y="0"/>
              <a:ext cx="1521929" cy="3311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>
                <a:lnSpc>
                  <a:spcPct val="150000"/>
                </a:lnSpc>
                <a:defRPr sz="1600" b="0">
                  <a:solidFill>
                    <a:srgbClr val="677180"/>
                  </a:solidFill>
                  <a:latin typeface="Aileron Light"/>
                  <a:ea typeface="Aileron Light"/>
                  <a:cs typeface="Aileron Light"/>
                  <a:sym typeface="Aileron Light"/>
                </a:defRPr>
              </a:lvl1pPr>
            </a:lstStyle>
            <a:p>
              <a:r>
                <a:rPr dirty="0">
                  <a:latin typeface="Roboto Light" pitchFamily="2" charset="0"/>
                  <a:ea typeface="Roboto Light" pitchFamily="2" charset="0"/>
                </a:rPr>
                <a:t>Next Slide</a:t>
              </a:r>
            </a:p>
          </p:txBody>
        </p:sp>
        <p:sp>
          <p:nvSpPr>
            <p:cNvPr id="929" name="Line"/>
            <p:cNvSpPr/>
            <p:nvPr/>
          </p:nvSpPr>
          <p:spPr>
            <a:xfrm>
              <a:off x="0" y="127000"/>
              <a:ext cx="703943" cy="0"/>
            </a:xfrm>
            <a:prstGeom prst="line">
              <a:avLst/>
            </a:prstGeom>
            <a:noFill/>
            <a:ln w="12700" cap="flat">
              <a:solidFill>
                <a:srgbClr val="DCE0E6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grpSp>
        <p:nvGrpSpPr>
          <p:cNvPr id="936" name="Group"/>
          <p:cNvGrpSpPr/>
          <p:nvPr/>
        </p:nvGrpSpPr>
        <p:grpSpPr>
          <a:xfrm>
            <a:off x="20498395" y="11683669"/>
            <a:ext cx="2599730" cy="254002"/>
            <a:chOff x="0" y="0"/>
            <a:chExt cx="2599729" cy="254001"/>
          </a:xfrm>
        </p:grpSpPr>
        <p:sp>
          <p:nvSpPr>
            <p:cNvPr id="931" name="Shape"/>
            <p:cNvSpPr/>
            <p:nvPr/>
          </p:nvSpPr>
          <p:spPr>
            <a:xfrm>
              <a:off x="474133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5929" y="7018"/>
                  </a:moveTo>
                  <a:cubicBezTo>
                    <a:pt x="15539" y="7246"/>
                    <a:pt x="15108" y="7411"/>
                    <a:pt x="14650" y="7500"/>
                  </a:cubicBezTo>
                  <a:cubicBezTo>
                    <a:pt x="14282" y="7114"/>
                    <a:pt x="13759" y="6874"/>
                    <a:pt x="13179" y="6874"/>
                  </a:cubicBezTo>
                  <a:cubicBezTo>
                    <a:pt x="12067" y="6874"/>
                    <a:pt x="11165" y="7762"/>
                    <a:pt x="11165" y="8856"/>
                  </a:cubicBezTo>
                  <a:cubicBezTo>
                    <a:pt x="11165" y="9011"/>
                    <a:pt x="11183" y="9162"/>
                    <a:pt x="11217" y="9308"/>
                  </a:cubicBezTo>
                  <a:cubicBezTo>
                    <a:pt x="9543" y="9225"/>
                    <a:pt x="8059" y="8436"/>
                    <a:pt x="7065" y="7236"/>
                  </a:cubicBezTo>
                  <a:cubicBezTo>
                    <a:pt x="6892" y="7530"/>
                    <a:pt x="6793" y="7869"/>
                    <a:pt x="6793" y="8233"/>
                  </a:cubicBezTo>
                  <a:cubicBezTo>
                    <a:pt x="6793" y="8921"/>
                    <a:pt x="7148" y="9528"/>
                    <a:pt x="7689" y="9883"/>
                  </a:cubicBezTo>
                  <a:cubicBezTo>
                    <a:pt x="7359" y="9873"/>
                    <a:pt x="7048" y="9784"/>
                    <a:pt x="6776" y="9635"/>
                  </a:cubicBezTo>
                  <a:cubicBezTo>
                    <a:pt x="6776" y="9644"/>
                    <a:pt x="6776" y="9651"/>
                    <a:pt x="6776" y="9660"/>
                  </a:cubicBezTo>
                  <a:cubicBezTo>
                    <a:pt x="6776" y="10621"/>
                    <a:pt x="7471" y="11422"/>
                    <a:pt x="8392" y="11604"/>
                  </a:cubicBezTo>
                  <a:cubicBezTo>
                    <a:pt x="8223" y="11650"/>
                    <a:pt x="8045" y="11673"/>
                    <a:pt x="7861" y="11673"/>
                  </a:cubicBezTo>
                  <a:cubicBezTo>
                    <a:pt x="7732" y="11673"/>
                    <a:pt x="7605" y="11661"/>
                    <a:pt x="7483" y="11638"/>
                  </a:cubicBezTo>
                  <a:cubicBezTo>
                    <a:pt x="7739" y="12426"/>
                    <a:pt x="8483" y="12999"/>
                    <a:pt x="9364" y="13015"/>
                  </a:cubicBezTo>
                  <a:cubicBezTo>
                    <a:pt x="8674" y="13547"/>
                    <a:pt x="7806" y="13863"/>
                    <a:pt x="6862" y="13863"/>
                  </a:cubicBezTo>
                  <a:cubicBezTo>
                    <a:pt x="6699" y="13863"/>
                    <a:pt x="6540" y="13855"/>
                    <a:pt x="6382" y="13837"/>
                  </a:cubicBezTo>
                  <a:cubicBezTo>
                    <a:pt x="7274" y="14398"/>
                    <a:pt x="8332" y="14727"/>
                    <a:pt x="9470" y="14727"/>
                  </a:cubicBezTo>
                  <a:cubicBezTo>
                    <a:pt x="13175" y="14727"/>
                    <a:pt x="15201" y="11706"/>
                    <a:pt x="15201" y="9086"/>
                  </a:cubicBezTo>
                  <a:cubicBezTo>
                    <a:pt x="15201" y="9000"/>
                    <a:pt x="15199" y="8915"/>
                    <a:pt x="15195" y="8830"/>
                  </a:cubicBezTo>
                  <a:cubicBezTo>
                    <a:pt x="15588" y="8550"/>
                    <a:pt x="15930" y="8201"/>
                    <a:pt x="16200" y="7804"/>
                  </a:cubicBezTo>
                  <a:cubicBezTo>
                    <a:pt x="15839" y="7961"/>
                    <a:pt x="15451" y="8067"/>
                    <a:pt x="15043" y="8115"/>
                  </a:cubicBezTo>
                  <a:cubicBezTo>
                    <a:pt x="15459" y="7870"/>
                    <a:pt x="15778" y="7482"/>
                    <a:pt x="15929" y="7018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932" name="Shape"/>
            <p:cNvSpPr/>
            <p:nvPr/>
          </p:nvSpPr>
          <p:spPr>
            <a:xfrm>
              <a:off x="0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76" y="8468"/>
                  </a:moveTo>
                  <a:cubicBezTo>
                    <a:pt x="11776" y="8071"/>
                    <a:pt x="11817" y="7858"/>
                    <a:pt x="12428" y="7858"/>
                  </a:cubicBezTo>
                  <a:lnTo>
                    <a:pt x="13244" y="7858"/>
                  </a:lnTo>
                  <a:lnTo>
                    <a:pt x="13244" y="6381"/>
                  </a:lnTo>
                  <a:lnTo>
                    <a:pt x="11938" y="6381"/>
                  </a:lnTo>
                  <a:cubicBezTo>
                    <a:pt x="10369" y="6381"/>
                    <a:pt x="9816" y="7120"/>
                    <a:pt x="9816" y="8363"/>
                  </a:cubicBezTo>
                  <a:lnTo>
                    <a:pt x="9816" y="9322"/>
                  </a:lnTo>
                  <a:lnTo>
                    <a:pt x="8837" y="9322"/>
                  </a:lnTo>
                  <a:lnTo>
                    <a:pt x="8837" y="10800"/>
                  </a:lnTo>
                  <a:lnTo>
                    <a:pt x="9816" y="10800"/>
                  </a:lnTo>
                  <a:lnTo>
                    <a:pt x="9816" y="15219"/>
                  </a:lnTo>
                  <a:lnTo>
                    <a:pt x="11774" y="15219"/>
                  </a:lnTo>
                  <a:lnTo>
                    <a:pt x="11774" y="10800"/>
                  </a:lnTo>
                  <a:lnTo>
                    <a:pt x="13081" y="10800"/>
                  </a:lnTo>
                  <a:lnTo>
                    <a:pt x="13254" y="9322"/>
                  </a:lnTo>
                  <a:lnTo>
                    <a:pt x="11774" y="9322"/>
                  </a:lnTo>
                  <a:cubicBezTo>
                    <a:pt x="11774" y="9322"/>
                    <a:pt x="11776" y="8468"/>
                    <a:pt x="11776" y="8468"/>
                  </a:cubicBezTo>
                  <a:close/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933" name="Shape"/>
            <p:cNvSpPr/>
            <p:nvPr/>
          </p:nvSpPr>
          <p:spPr>
            <a:xfrm>
              <a:off x="948267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moveTo>
                    <a:pt x="10672" y="6382"/>
                  </a:moveTo>
                  <a:cubicBezTo>
                    <a:pt x="10464" y="6409"/>
                    <a:pt x="10255" y="6435"/>
                    <a:pt x="10045" y="6460"/>
                  </a:cubicBezTo>
                  <a:cubicBezTo>
                    <a:pt x="9652" y="6558"/>
                    <a:pt x="9223" y="6650"/>
                    <a:pt x="8905" y="6836"/>
                  </a:cubicBezTo>
                  <a:cubicBezTo>
                    <a:pt x="8055" y="7333"/>
                    <a:pt x="7467" y="7913"/>
                    <a:pt x="7073" y="8856"/>
                  </a:cubicBezTo>
                  <a:cubicBezTo>
                    <a:pt x="7009" y="9009"/>
                    <a:pt x="7007" y="9157"/>
                    <a:pt x="6960" y="9326"/>
                  </a:cubicBezTo>
                  <a:cubicBezTo>
                    <a:pt x="6658" y="10425"/>
                    <a:pt x="7194" y="11563"/>
                    <a:pt x="7844" y="11956"/>
                  </a:cubicBezTo>
                  <a:cubicBezTo>
                    <a:pt x="7969" y="12032"/>
                    <a:pt x="8254" y="12166"/>
                    <a:pt x="8358" y="11987"/>
                  </a:cubicBezTo>
                  <a:cubicBezTo>
                    <a:pt x="8416" y="11889"/>
                    <a:pt x="8403" y="11758"/>
                    <a:pt x="8439" y="11643"/>
                  </a:cubicBezTo>
                  <a:cubicBezTo>
                    <a:pt x="8462" y="11568"/>
                    <a:pt x="8536" y="11425"/>
                    <a:pt x="8519" y="11330"/>
                  </a:cubicBezTo>
                  <a:cubicBezTo>
                    <a:pt x="8490" y="11170"/>
                    <a:pt x="8318" y="11068"/>
                    <a:pt x="8246" y="10939"/>
                  </a:cubicBezTo>
                  <a:cubicBezTo>
                    <a:pt x="8099" y="10677"/>
                    <a:pt x="8092" y="10444"/>
                    <a:pt x="8020" y="10093"/>
                  </a:cubicBezTo>
                  <a:cubicBezTo>
                    <a:pt x="8026" y="10046"/>
                    <a:pt x="8031" y="9999"/>
                    <a:pt x="8037" y="9952"/>
                  </a:cubicBezTo>
                  <a:cubicBezTo>
                    <a:pt x="8058" y="9559"/>
                    <a:pt x="8124" y="9276"/>
                    <a:pt x="8246" y="8997"/>
                  </a:cubicBezTo>
                  <a:cubicBezTo>
                    <a:pt x="8601" y="8177"/>
                    <a:pt x="9172" y="7720"/>
                    <a:pt x="10094" y="7447"/>
                  </a:cubicBezTo>
                  <a:cubicBezTo>
                    <a:pt x="10300" y="7386"/>
                    <a:pt x="10882" y="7288"/>
                    <a:pt x="11187" y="7353"/>
                  </a:cubicBezTo>
                  <a:cubicBezTo>
                    <a:pt x="11369" y="7385"/>
                    <a:pt x="11551" y="7415"/>
                    <a:pt x="11733" y="7447"/>
                  </a:cubicBezTo>
                  <a:cubicBezTo>
                    <a:pt x="12393" y="7655"/>
                    <a:pt x="12874" y="8038"/>
                    <a:pt x="13131" y="8637"/>
                  </a:cubicBezTo>
                  <a:cubicBezTo>
                    <a:pt x="13292" y="9010"/>
                    <a:pt x="13339" y="9724"/>
                    <a:pt x="13227" y="10203"/>
                  </a:cubicBezTo>
                  <a:cubicBezTo>
                    <a:pt x="13174" y="10429"/>
                    <a:pt x="13183" y="10624"/>
                    <a:pt x="13115" y="10829"/>
                  </a:cubicBezTo>
                  <a:cubicBezTo>
                    <a:pt x="12865" y="11589"/>
                    <a:pt x="12498" y="12293"/>
                    <a:pt x="11668" y="12488"/>
                  </a:cubicBezTo>
                  <a:cubicBezTo>
                    <a:pt x="11121" y="12618"/>
                    <a:pt x="10711" y="12284"/>
                    <a:pt x="10576" y="11941"/>
                  </a:cubicBezTo>
                  <a:cubicBezTo>
                    <a:pt x="10538" y="11846"/>
                    <a:pt x="10474" y="11677"/>
                    <a:pt x="10512" y="11518"/>
                  </a:cubicBezTo>
                  <a:cubicBezTo>
                    <a:pt x="10656" y="10901"/>
                    <a:pt x="10865" y="10349"/>
                    <a:pt x="11026" y="9733"/>
                  </a:cubicBezTo>
                  <a:cubicBezTo>
                    <a:pt x="11179" y="9146"/>
                    <a:pt x="10888" y="8683"/>
                    <a:pt x="10431" y="8575"/>
                  </a:cubicBezTo>
                  <a:cubicBezTo>
                    <a:pt x="9863" y="8439"/>
                    <a:pt x="9424" y="8966"/>
                    <a:pt x="9274" y="9310"/>
                  </a:cubicBezTo>
                  <a:cubicBezTo>
                    <a:pt x="9155" y="9584"/>
                    <a:pt x="9083" y="10089"/>
                    <a:pt x="9177" y="10453"/>
                  </a:cubicBezTo>
                  <a:cubicBezTo>
                    <a:pt x="9207" y="10569"/>
                    <a:pt x="9347" y="10878"/>
                    <a:pt x="9322" y="10986"/>
                  </a:cubicBezTo>
                  <a:cubicBezTo>
                    <a:pt x="9213" y="11462"/>
                    <a:pt x="9088" y="11974"/>
                    <a:pt x="8953" y="12442"/>
                  </a:cubicBezTo>
                  <a:cubicBezTo>
                    <a:pt x="8812" y="12929"/>
                    <a:pt x="8736" y="13427"/>
                    <a:pt x="8599" y="13898"/>
                  </a:cubicBezTo>
                  <a:cubicBezTo>
                    <a:pt x="8536" y="14114"/>
                    <a:pt x="8539" y="14346"/>
                    <a:pt x="8487" y="14571"/>
                  </a:cubicBezTo>
                  <a:lnTo>
                    <a:pt x="8487" y="14900"/>
                  </a:lnTo>
                  <a:cubicBezTo>
                    <a:pt x="8440" y="15108"/>
                    <a:pt x="8475" y="15478"/>
                    <a:pt x="8519" y="15683"/>
                  </a:cubicBezTo>
                  <a:cubicBezTo>
                    <a:pt x="8547" y="15815"/>
                    <a:pt x="8502" y="15978"/>
                    <a:pt x="8567" y="16074"/>
                  </a:cubicBezTo>
                  <a:cubicBezTo>
                    <a:pt x="8568" y="16144"/>
                    <a:pt x="8577" y="16160"/>
                    <a:pt x="8599" y="16200"/>
                  </a:cubicBezTo>
                  <a:cubicBezTo>
                    <a:pt x="8800" y="16194"/>
                    <a:pt x="9078" y="15665"/>
                    <a:pt x="9177" y="15511"/>
                  </a:cubicBezTo>
                  <a:cubicBezTo>
                    <a:pt x="9369" y="15216"/>
                    <a:pt x="9546" y="14901"/>
                    <a:pt x="9692" y="14556"/>
                  </a:cubicBezTo>
                  <a:cubicBezTo>
                    <a:pt x="9823" y="14245"/>
                    <a:pt x="9844" y="13901"/>
                    <a:pt x="9949" y="13569"/>
                  </a:cubicBezTo>
                  <a:cubicBezTo>
                    <a:pt x="10025" y="13329"/>
                    <a:pt x="10133" y="13049"/>
                    <a:pt x="10158" y="12786"/>
                  </a:cubicBezTo>
                  <a:lnTo>
                    <a:pt x="10174" y="12786"/>
                  </a:lnTo>
                  <a:cubicBezTo>
                    <a:pt x="10216" y="12930"/>
                    <a:pt x="10367" y="13035"/>
                    <a:pt x="10480" y="13115"/>
                  </a:cubicBezTo>
                  <a:cubicBezTo>
                    <a:pt x="10833" y="13367"/>
                    <a:pt x="11441" y="13600"/>
                    <a:pt x="12102" y="13444"/>
                  </a:cubicBezTo>
                  <a:cubicBezTo>
                    <a:pt x="12850" y="13267"/>
                    <a:pt x="13446" y="12916"/>
                    <a:pt x="13838" y="12394"/>
                  </a:cubicBezTo>
                  <a:cubicBezTo>
                    <a:pt x="14127" y="12011"/>
                    <a:pt x="14345" y="11567"/>
                    <a:pt x="14513" y="11064"/>
                  </a:cubicBezTo>
                  <a:cubicBezTo>
                    <a:pt x="14596" y="10817"/>
                    <a:pt x="14613" y="10543"/>
                    <a:pt x="14674" y="10281"/>
                  </a:cubicBezTo>
                  <a:cubicBezTo>
                    <a:pt x="14827" y="9624"/>
                    <a:pt x="14623" y="8833"/>
                    <a:pt x="14433" y="8402"/>
                  </a:cubicBezTo>
                  <a:cubicBezTo>
                    <a:pt x="13856" y="7098"/>
                    <a:pt x="12630" y="6354"/>
                    <a:pt x="10672" y="6382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934" name="Shape"/>
            <p:cNvSpPr/>
            <p:nvPr/>
          </p:nvSpPr>
          <p:spPr>
            <a:xfrm>
              <a:off x="1422400" y="0"/>
              <a:ext cx="254001" cy="25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725" y="7359"/>
                  </a:moveTo>
                  <a:lnTo>
                    <a:pt x="13743" y="7359"/>
                  </a:lnTo>
                  <a:lnTo>
                    <a:pt x="13743" y="8833"/>
                  </a:lnTo>
                  <a:lnTo>
                    <a:pt x="12265" y="8833"/>
                  </a:lnTo>
                  <a:lnTo>
                    <a:pt x="12265" y="9816"/>
                  </a:lnTo>
                  <a:lnTo>
                    <a:pt x="13743" y="9816"/>
                  </a:lnTo>
                  <a:lnTo>
                    <a:pt x="13743" y="11283"/>
                  </a:lnTo>
                  <a:lnTo>
                    <a:pt x="14725" y="11283"/>
                  </a:lnTo>
                  <a:lnTo>
                    <a:pt x="14725" y="9816"/>
                  </a:lnTo>
                  <a:lnTo>
                    <a:pt x="16205" y="9816"/>
                  </a:lnTo>
                  <a:lnTo>
                    <a:pt x="16205" y="8833"/>
                  </a:lnTo>
                  <a:lnTo>
                    <a:pt x="14725" y="8833"/>
                  </a:lnTo>
                  <a:cubicBezTo>
                    <a:pt x="14725" y="8833"/>
                    <a:pt x="14725" y="7359"/>
                    <a:pt x="14725" y="7359"/>
                  </a:cubicBezTo>
                  <a:close/>
                  <a:moveTo>
                    <a:pt x="9321" y="13946"/>
                  </a:moveTo>
                  <a:cubicBezTo>
                    <a:pt x="8620" y="13946"/>
                    <a:pt x="8071" y="13495"/>
                    <a:pt x="8071" y="12919"/>
                  </a:cubicBezTo>
                  <a:cubicBezTo>
                    <a:pt x="8071" y="12392"/>
                    <a:pt x="8713" y="11929"/>
                    <a:pt x="9446" y="11929"/>
                  </a:cubicBezTo>
                  <a:lnTo>
                    <a:pt x="9446" y="11723"/>
                  </a:lnTo>
                  <a:lnTo>
                    <a:pt x="9447" y="11723"/>
                  </a:lnTo>
                  <a:lnTo>
                    <a:pt x="9465" y="11929"/>
                  </a:lnTo>
                  <a:cubicBezTo>
                    <a:pt x="9624" y="11930"/>
                    <a:pt x="9777" y="11954"/>
                    <a:pt x="9922" y="12000"/>
                  </a:cubicBezTo>
                  <a:lnTo>
                    <a:pt x="10067" y="12104"/>
                  </a:lnTo>
                  <a:cubicBezTo>
                    <a:pt x="10440" y="12371"/>
                    <a:pt x="10637" y="12521"/>
                    <a:pt x="10695" y="12764"/>
                  </a:cubicBezTo>
                  <a:cubicBezTo>
                    <a:pt x="10710" y="12827"/>
                    <a:pt x="10717" y="12891"/>
                    <a:pt x="10717" y="12954"/>
                  </a:cubicBezTo>
                  <a:cubicBezTo>
                    <a:pt x="10717" y="13612"/>
                    <a:pt x="10247" y="13946"/>
                    <a:pt x="9321" y="13946"/>
                  </a:cubicBezTo>
                  <a:moveTo>
                    <a:pt x="8542" y="8739"/>
                  </a:moveTo>
                  <a:cubicBezTo>
                    <a:pt x="8495" y="8362"/>
                    <a:pt x="8574" y="8014"/>
                    <a:pt x="8754" y="7806"/>
                  </a:cubicBezTo>
                  <a:cubicBezTo>
                    <a:pt x="8864" y="7680"/>
                    <a:pt x="9006" y="7613"/>
                    <a:pt x="9164" y="7613"/>
                  </a:cubicBezTo>
                  <a:lnTo>
                    <a:pt x="9164" y="7409"/>
                  </a:lnTo>
                  <a:lnTo>
                    <a:pt x="9182" y="7613"/>
                  </a:lnTo>
                  <a:cubicBezTo>
                    <a:pt x="9653" y="7628"/>
                    <a:pt x="10105" y="8185"/>
                    <a:pt x="10189" y="8855"/>
                  </a:cubicBezTo>
                  <a:cubicBezTo>
                    <a:pt x="10237" y="9239"/>
                    <a:pt x="10155" y="9596"/>
                    <a:pt x="9970" y="9809"/>
                  </a:cubicBezTo>
                  <a:cubicBezTo>
                    <a:pt x="9860" y="9935"/>
                    <a:pt x="9722" y="10002"/>
                    <a:pt x="9550" y="10001"/>
                  </a:cubicBezTo>
                  <a:lnTo>
                    <a:pt x="9549" y="10001"/>
                  </a:lnTo>
                  <a:cubicBezTo>
                    <a:pt x="9087" y="9988"/>
                    <a:pt x="8626" y="9409"/>
                    <a:pt x="8542" y="8739"/>
                  </a:cubicBezTo>
                  <a:moveTo>
                    <a:pt x="10838" y="11196"/>
                  </a:moveTo>
                  <a:cubicBezTo>
                    <a:pt x="10586" y="11009"/>
                    <a:pt x="10351" y="10732"/>
                    <a:pt x="10342" y="10646"/>
                  </a:cubicBezTo>
                  <a:cubicBezTo>
                    <a:pt x="10342" y="10499"/>
                    <a:pt x="10342" y="10431"/>
                    <a:pt x="10689" y="10148"/>
                  </a:cubicBezTo>
                  <a:cubicBezTo>
                    <a:pt x="11138" y="9780"/>
                    <a:pt x="11386" y="9295"/>
                    <a:pt x="11386" y="8784"/>
                  </a:cubicBezTo>
                  <a:cubicBezTo>
                    <a:pt x="11386" y="8342"/>
                    <a:pt x="11262" y="7947"/>
                    <a:pt x="11050" y="7659"/>
                  </a:cubicBezTo>
                  <a:lnTo>
                    <a:pt x="11238" y="7659"/>
                  </a:lnTo>
                  <a:lnTo>
                    <a:pt x="12276" y="6873"/>
                  </a:lnTo>
                  <a:lnTo>
                    <a:pt x="9463" y="6873"/>
                  </a:lnTo>
                  <a:cubicBezTo>
                    <a:pt x="8335" y="6873"/>
                    <a:pt x="7345" y="7759"/>
                    <a:pt x="7345" y="8769"/>
                  </a:cubicBezTo>
                  <a:cubicBezTo>
                    <a:pt x="7345" y="9812"/>
                    <a:pt x="8109" y="10605"/>
                    <a:pt x="9137" y="10648"/>
                  </a:cubicBezTo>
                  <a:cubicBezTo>
                    <a:pt x="9121" y="10722"/>
                    <a:pt x="9113" y="10795"/>
                    <a:pt x="9113" y="10868"/>
                  </a:cubicBezTo>
                  <a:cubicBezTo>
                    <a:pt x="9113" y="11018"/>
                    <a:pt x="9147" y="11162"/>
                    <a:pt x="9216" y="11300"/>
                  </a:cubicBezTo>
                  <a:cubicBezTo>
                    <a:pt x="7943" y="11309"/>
                    <a:pt x="6870" y="12161"/>
                    <a:pt x="6870" y="13167"/>
                  </a:cubicBezTo>
                  <a:cubicBezTo>
                    <a:pt x="6870" y="14071"/>
                    <a:pt x="7903" y="14727"/>
                    <a:pt x="9325" y="14727"/>
                  </a:cubicBezTo>
                  <a:cubicBezTo>
                    <a:pt x="10861" y="14727"/>
                    <a:pt x="11690" y="13766"/>
                    <a:pt x="11690" y="12860"/>
                  </a:cubicBezTo>
                  <a:cubicBezTo>
                    <a:pt x="11690" y="12108"/>
                    <a:pt x="11459" y="11656"/>
                    <a:pt x="10838" y="11196"/>
                  </a:cubicBezTo>
                  <a:moveTo>
                    <a:pt x="10800" y="20618"/>
                  </a:moveTo>
                  <a:cubicBezTo>
                    <a:pt x="5378" y="20618"/>
                    <a:pt x="982" y="16223"/>
                    <a:pt x="982" y="10800"/>
                  </a:cubicBezTo>
                  <a:cubicBezTo>
                    <a:pt x="982" y="5378"/>
                    <a:pt x="5378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935" name="Line"/>
            <p:cNvSpPr/>
            <p:nvPr/>
          </p:nvSpPr>
          <p:spPr>
            <a:xfrm>
              <a:off x="1916369" y="127000"/>
              <a:ext cx="683360" cy="0"/>
            </a:xfrm>
            <a:prstGeom prst="line">
              <a:avLst/>
            </a:prstGeom>
            <a:noFill/>
            <a:ln w="12700" cap="flat">
              <a:solidFill>
                <a:srgbClr val="DCE0E6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  <p:sp>
        <p:nvSpPr>
          <p:cNvPr id="937" name="Creative concept series v1"/>
          <p:cNvSpPr txBox="1"/>
          <p:nvPr/>
        </p:nvSpPr>
        <p:spPr>
          <a:xfrm>
            <a:off x="4032468" y="1966360"/>
            <a:ext cx="3663732" cy="3311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lvl1pPr>
          </a:lstStyle>
          <a:p>
            <a:r>
              <a:rPr dirty="0">
                <a:latin typeface="Roboto Light" pitchFamily="2" charset="0"/>
                <a:ea typeface="Roboto Light" pitchFamily="2" charset="0"/>
              </a:rPr>
              <a:t>Creative concept series v1</a:t>
            </a:r>
          </a:p>
        </p:txBody>
      </p:sp>
      <p:pic>
        <p:nvPicPr>
          <p:cNvPr id="938" name="capitan logo_black.png" descr="capitan logo_black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153576" y="1782762"/>
            <a:ext cx="1524001" cy="621197"/>
          </a:xfrm>
          <a:prstGeom prst="rect">
            <a:avLst/>
          </a:prstGeom>
          <a:ln w="12700">
            <a:miter lim="400000"/>
          </a:ln>
        </p:spPr>
      </p:pic>
      <p:sp>
        <p:nvSpPr>
          <p:cNvPr id="939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2150180" y="5955771"/>
            <a:ext cx="6201296" cy="33528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53</a:t>
            </a:fld>
            <a:endParaRPr dirty="0"/>
          </a:p>
        </p:txBody>
      </p:sp>
      <p:sp>
        <p:nvSpPr>
          <p:cNvPr id="940" name="Welcome Message…"/>
          <p:cNvSpPr txBox="1"/>
          <p:nvPr/>
        </p:nvSpPr>
        <p:spPr>
          <a:xfrm>
            <a:off x="2153575" y="7675033"/>
            <a:ext cx="9124363" cy="1846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Welcome Message</a:t>
            </a:r>
          </a:p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from CEO, Anderson.</a:t>
            </a:r>
          </a:p>
        </p:txBody>
      </p:sp>
      <p:grpSp>
        <p:nvGrpSpPr>
          <p:cNvPr id="943" name="Group"/>
          <p:cNvGrpSpPr/>
          <p:nvPr/>
        </p:nvGrpSpPr>
        <p:grpSpPr>
          <a:xfrm>
            <a:off x="15633120" y="3580070"/>
            <a:ext cx="2114321" cy="2430257"/>
            <a:chOff x="0" y="0"/>
            <a:chExt cx="2114320" cy="2430256"/>
          </a:xfrm>
        </p:grpSpPr>
        <p:sp>
          <p:nvSpPr>
            <p:cNvPr id="941" name="Freeform 3"/>
            <p:cNvSpPr/>
            <p:nvPr/>
          </p:nvSpPr>
          <p:spPr>
            <a:xfrm>
              <a:off x="0" y="0"/>
              <a:ext cx="2114321" cy="24302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4698"/>
                  </a:lnTo>
                  <a:lnTo>
                    <a:pt x="21600" y="16902"/>
                  </a:lnTo>
                  <a:lnTo>
                    <a:pt x="10800" y="21600"/>
                  </a:lnTo>
                  <a:lnTo>
                    <a:pt x="0" y="16902"/>
                  </a:lnTo>
                  <a:lnTo>
                    <a:pt x="0" y="4698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111250">
                <a:lnSpc>
                  <a:spcPct val="90000"/>
                </a:lnSpc>
                <a:spcBef>
                  <a:spcPts val="700"/>
                </a:spcBef>
                <a:defRPr sz="2500" b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942" name="Shape"/>
            <p:cNvSpPr/>
            <p:nvPr/>
          </p:nvSpPr>
          <p:spPr>
            <a:xfrm>
              <a:off x="676160" y="938037"/>
              <a:ext cx="762001" cy="5541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0755"/>
                  </a:moveTo>
                  <a:lnTo>
                    <a:pt x="1866" y="6075"/>
                  </a:lnTo>
                  <a:lnTo>
                    <a:pt x="10800" y="1395"/>
                  </a:lnTo>
                  <a:lnTo>
                    <a:pt x="19735" y="6075"/>
                  </a:lnTo>
                  <a:cubicBezTo>
                    <a:pt x="19735" y="6075"/>
                    <a:pt x="10800" y="10755"/>
                    <a:pt x="10800" y="10755"/>
                  </a:cubicBezTo>
                  <a:close/>
                  <a:moveTo>
                    <a:pt x="18031" y="17315"/>
                  </a:moveTo>
                  <a:lnTo>
                    <a:pt x="14834" y="16216"/>
                  </a:lnTo>
                  <a:lnTo>
                    <a:pt x="14832" y="16229"/>
                  </a:lnTo>
                  <a:cubicBezTo>
                    <a:pt x="14797" y="16218"/>
                    <a:pt x="14765" y="16200"/>
                    <a:pt x="14727" y="16200"/>
                  </a:cubicBezTo>
                  <a:cubicBezTo>
                    <a:pt x="14627" y="16200"/>
                    <a:pt x="14538" y="16251"/>
                    <a:pt x="14460" y="16324"/>
                  </a:cubicBezTo>
                  <a:lnTo>
                    <a:pt x="14455" y="16313"/>
                  </a:lnTo>
                  <a:lnTo>
                    <a:pt x="10820" y="20061"/>
                  </a:lnTo>
                  <a:lnTo>
                    <a:pt x="7658" y="16334"/>
                  </a:lnTo>
                  <a:lnTo>
                    <a:pt x="7653" y="16344"/>
                  </a:lnTo>
                  <a:cubicBezTo>
                    <a:pt x="7571" y="16259"/>
                    <a:pt x="7474" y="16200"/>
                    <a:pt x="7364" y="16200"/>
                  </a:cubicBezTo>
                  <a:cubicBezTo>
                    <a:pt x="7327" y="16200"/>
                    <a:pt x="7294" y="16218"/>
                    <a:pt x="7259" y="16229"/>
                  </a:cubicBezTo>
                  <a:lnTo>
                    <a:pt x="7257" y="16216"/>
                  </a:lnTo>
                  <a:lnTo>
                    <a:pt x="4013" y="17331"/>
                  </a:lnTo>
                  <a:lnTo>
                    <a:pt x="4767" y="9035"/>
                  </a:lnTo>
                  <a:lnTo>
                    <a:pt x="10589" y="12084"/>
                  </a:lnTo>
                  <a:lnTo>
                    <a:pt x="10591" y="12080"/>
                  </a:lnTo>
                  <a:cubicBezTo>
                    <a:pt x="10655" y="12122"/>
                    <a:pt x="10724" y="12150"/>
                    <a:pt x="10800" y="12150"/>
                  </a:cubicBezTo>
                  <a:cubicBezTo>
                    <a:pt x="10876" y="12150"/>
                    <a:pt x="10946" y="12122"/>
                    <a:pt x="11009" y="12080"/>
                  </a:cubicBezTo>
                  <a:lnTo>
                    <a:pt x="11011" y="12084"/>
                  </a:lnTo>
                  <a:lnTo>
                    <a:pt x="16897" y="9001"/>
                  </a:lnTo>
                  <a:cubicBezTo>
                    <a:pt x="16897" y="9001"/>
                    <a:pt x="18031" y="17315"/>
                    <a:pt x="18031" y="17315"/>
                  </a:cubicBezTo>
                  <a:close/>
                  <a:moveTo>
                    <a:pt x="21600" y="6075"/>
                  </a:moveTo>
                  <a:cubicBezTo>
                    <a:pt x="21600" y="5806"/>
                    <a:pt x="21484" y="5579"/>
                    <a:pt x="21319" y="5470"/>
                  </a:cubicBezTo>
                  <a:lnTo>
                    <a:pt x="21320" y="5466"/>
                  </a:lnTo>
                  <a:lnTo>
                    <a:pt x="21306" y="5458"/>
                  </a:lnTo>
                  <a:cubicBezTo>
                    <a:pt x="21301" y="5455"/>
                    <a:pt x="21296" y="5453"/>
                    <a:pt x="21292" y="5451"/>
                  </a:cubicBezTo>
                  <a:lnTo>
                    <a:pt x="11011" y="66"/>
                  </a:lnTo>
                  <a:lnTo>
                    <a:pt x="11009" y="70"/>
                  </a:lnTo>
                  <a:cubicBezTo>
                    <a:pt x="10946" y="28"/>
                    <a:pt x="10876" y="0"/>
                    <a:pt x="10800" y="0"/>
                  </a:cubicBezTo>
                  <a:cubicBezTo>
                    <a:pt x="10724" y="0"/>
                    <a:pt x="10655" y="28"/>
                    <a:pt x="10591" y="70"/>
                  </a:cubicBezTo>
                  <a:lnTo>
                    <a:pt x="10589" y="66"/>
                  </a:lnTo>
                  <a:lnTo>
                    <a:pt x="309" y="5451"/>
                  </a:lnTo>
                  <a:cubicBezTo>
                    <a:pt x="304" y="5453"/>
                    <a:pt x="299" y="5455"/>
                    <a:pt x="295" y="5458"/>
                  </a:cubicBezTo>
                  <a:lnTo>
                    <a:pt x="280" y="5466"/>
                  </a:lnTo>
                  <a:lnTo>
                    <a:pt x="281" y="5470"/>
                  </a:lnTo>
                  <a:cubicBezTo>
                    <a:pt x="116" y="5579"/>
                    <a:pt x="0" y="5806"/>
                    <a:pt x="0" y="6075"/>
                  </a:cubicBezTo>
                  <a:cubicBezTo>
                    <a:pt x="0" y="6344"/>
                    <a:pt x="116" y="6571"/>
                    <a:pt x="281" y="6680"/>
                  </a:cubicBezTo>
                  <a:lnTo>
                    <a:pt x="280" y="6684"/>
                  </a:lnTo>
                  <a:lnTo>
                    <a:pt x="295" y="6692"/>
                  </a:lnTo>
                  <a:cubicBezTo>
                    <a:pt x="299" y="6695"/>
                    <a:pt x="304" y="6697"/>
                    <a:pt x="309" y="6699"/>
                  </a:cubicBezTo>
                  <a:lnTo>
                    <a:pt x="1230" y="7182"/>
                  </a:lnTo>
                  <a:lnTo>
                    <a:pt x="608" y="13603"/>
                  </a:lnTo>
                  <a:cubicBezTo>
                    <a:pt x="251" y="13805"/>
                    <a:pt x="0" y="14287"/>
                    <a:pt x="0" y="14850"/>
                  </a:cubicBezTo>
                  <a:cubicBezTo>
                    <a:pt x="0" y="15596"/>
                    <a:pt x="439" y="16200"/>
                    <a:pt x="982" y="16200"/>
                  </a:cubicBezTo>
                  <a:cubicBezTo>
                    <a:pt x="1524" y="16200"/>
                    <a:pt x="1964" y="15596"/>
                    <a:pt x="1964" y="14850"/>
                  </a:cubicBezTo>
                  <a:cubicBezTo>
                    <a:pt x="1964" y="14416"/>
                    <a:pt x="1812" y="14034"/>
                    <a:pt x="1580" y="13787"/>
                  </a:cubicBezTo>
                  <a:lnTo>
                    <a:pt x="2173" y="7676"/>
                  </a:lnTo>
                  <a:lnTo>
                    <a:pt x="3822" y="8540"/>
                  </a:lnTo>
                  <a:lnTo>
                    <a:pt x="2950" y="18135"/>
                  </a:lnTo>
                  <a:lnTo>
                    <a:pt x="2958" y="18138"/>
                  </a:lnTo>
                  <a:cubicBezTo>
                    <a:pt x="2955" y="18167"/>
                    <a:pt x="2945" y="18193"/>
                    <a:pt x="2945" y="18225"/>
                  </a:cubicBezTo>
                  <a:cubicBezTo>
                    <a:pt x="2945" y="18598"/>
                    <a:pt x="3165" y="18900"/>
                    <a:pt x="3436" y="18900"/>
                  </a:cubicBezTo>
                  <a:cubicBezTo>
                    <a:pt x="3474" y="18900"/>
                    <a:pt x="3506" y="18884"/>
                    <a:pt x="3541" y="18873"/>
                  </a:cubicBezTo>
                  <a:lnTo>
                    <a:pt x="3543" y="18884"/>
                  </a:lnTo>
                  <a:lnTo>
                    <a:pt x="7238" y="17613"/>
                  </a:lnTo>
                  <a:lnTo>
                    <a:pt x="10506" y="21465"/>
                  </a:lnTo>
                  <a:lnTo>
                    <a:pt x="10510" y="21456"/>
                  </a:lnTo>
                  <a:cubicBezTo>
                    <a:pt x="10593" y="21541"/>
                    <a:pt x="10690" y="21600"/>
                    <a:pt x="10800" y="21600"/>
                  </a:cubicBezTo>
                  <a:cubicBezTo>
                    <a:pt x="10901" y="21600"/>
                    <a:pt x="10989" y="21548"/>
                    <a:pt x="11068" y="21476"/>
                  </a:cubicBezTo>
                  <a:lnTo>
                    <a:pt x="11072" y="21487"/>
                  </a:lnTo>
                  <a:lnTo>
                    <a:pt x="14834" y="17607"/>
                  </a:lnTo>
                  <a:lnTo>
                    <a:pt x="18548" y="18884"/>
                  </a:lnTo>
                  <a:lnTo>
                    <a:pt x="18550" y="18871"/>
                  </a:lnTo>
                  <a:cubicBezTo>
                    <a:pt x="18585" y="18882"/>
                    <a:pt x="18618" y="18900"/>
                    <a:pt x="18655" y="18900"/>
                  </a:cubicBezTo>
                  <a:cubicBezTo>
                    <a:pt x="18926" y="18900"/>
                    <a:pt x="19145" y="18598"/>
                    <a:pt x="19145" y="18225"/>
                  </a:cubicBezTo>
                  <a:cubicBezTo>
                    <a:pt x="19145" y="18181"/>
                    <a:pt x="19135" y="18143"/>
                    <a:pt x="19130" y="18102"/>
                  </a:cubicBezTo>
                  <a:lnTo>
                    <a:pt x="19137" y="18100"/>
                  </a:lnTo>
                  <a:lnTo>
                    <a:pt x="17830" y="8513"/>
                  </a:lnTo>
                  <a:lnTo>
                    <a:pt x="21292" y="6699"/>
                  </a:lnTo>
                  <a:cubicBezTo>
                    <a:pt x="21296" y="6697"/>
                    <a:pt x="21301" y="6695"/>
                    <a:pt x="21306" y="6692"/>
                  </a:cubicBezTo>
                  <a:lnTo>
                    <a:pt x="21320" y="6684"/>
                  </a:lnTo>
                  <a:lnTo>
                    <a:pt x="21319" y="6680"/>
                  </a:lnTo>
                  <a:cubicBezTo>
                    <a:pt x="21484" y="6571"/>
                    <a:pt x="21600" y="6344"/>
                    <a:pt x="21600" y="6075"/>
                  </a:cubicBezTo>
                </a:path>
              </a:pathLst>
            </a:custGeom>
            <a:solidFill>
              <a:srgbClr val="F6F9FF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grpSp>
        <p:nvGrpSpPr>
          <p:cNvPr id="946" name="Group"/>
          <p:cNvGrpSpPr/>
          <p:nvPr/>
        </p:nvGrpSpPr>
        <p:grpSpPr>
          <a:xfrm>
            <a:off x="13349651" y="3580070"/>
            <a:ext cx="2114322" cy="2430257"/>
            <a:chOff x="0" y="0"/>
            <a:chExt cx="2114320" cy="2430256"/>
          </a:xfrm>
        </p:grpSpPr>
        <p:sp>
          <p:nvSpPr>
            <p:cNvPr id="944" name="Freeform 5"/>
            <p:cNvSpPr/>
            <p:nvPr/>
          </p:nvSpPr>
          <p:spPr>
            <a:xfrm>
              <a:off x="0" y="0"/>
              <a:ext cx="2114321" cy="24302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4698"/>
                  </a:lnTo>
                  <a:lnTo>
                    <a:pt x="21600" y="16902"/>
                  </a:lnTo>
                  <a:lnTo>
                    <a:pt x="10800" y="21600"/>
                  </a:lnTo>
                  <a:lnTo>
                    <a:pt x="0" y="16902"/>
                  </a:lnTo>
                  <a:lnTo>
                    <a:pt x="0" y="4698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30353E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600200">
                <a:lnSpc>
                  <a:spcPct val="90000"/>
                </a:lnSpc>
                <a:spcBef>
                  <a:spcPts val="700"/>
                </a:spcBef>
                <a:defRPr sz="3600" b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945" name="Shape"/>
            <p:cNvSpPr/>
            <p:nvPr/>
          </p:nvSpPr>
          <p:spPr>
            <a:xfrm>
              <a:off x="676160" y="834128"/>
              <a:ext cx="762001" cy="762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rgbClr val="F6F9FF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grpSp>
        <p:nvGrpSpPr>
          <p:cNvPr id="949" name="Group"/>
          <p:cNvGrpSpPr/>
          <p:nvPr/>
        </p:nvGrpSpPr>
        <p:grpSpPr>
          <a:xfrm>
            <a:off x="15633120" y="7705673"/>
            <a:ext cx="2114321" cy="2430257"/>
            <a:chOff x="0" y="0"/>
            <a:chExt cx="2114320" cy="2430256"/>
          </a:xfrm>
        </p:grpSpPr>
        <p:sp>
          <p:nvSpPr>
            <p:cNvPr id="947" name="Freeform 9"/>
            <p:cNvSpPr/>
            <p:nvPr/>
          </p:nvSpPr>
          <p:spPr>
            <a:xfrm>
              <a:off x="0" y="0"/>
              <a:ext cx="2114321" cy="24302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4698"/>
                  </a:lnTo>
                  <a:lnTo>
                    <a:pt x="21600" y="16902"/>
                  </a:lnTo>
                  <a:lnTo>
                    <a:pt x="10800" y="21600"/>
                  </a:lnTo>
                  <a:lnTo>
                    <a:pt x="0" y="16902"/>
                  </a:lnTo>
                  <a:lnTo>
                    <a:pt x="0" y="4698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C8CBD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111250">
                <a:lnSpc>
                  <a:spcPct val="90000"/>
                </a:lnSpc>
                <a:spcBef>
                  <a:spcPts val="700"/>
                </a:spcBef>
                <a:defRPr sz="2500" b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948" name="Shape"/>
            <p:cNvSpPr/>
            <p:nvPr/>
          </p:nvSpPr>
          <p:spPr>
            <a:xfrm>
              <a:off x="676160" y="903401"/>
              <a:ext cx="762001" cy="6234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691" y="20400"/>
                  </a:moveTo>
                  <a:cubicBezTo>
                    <a:pt x="14522" y="20400"/>
                    <a:pt x="12764" y="18251"/>
                    <a:pt x="12764" y="15600"/>
                  </a:cubicBezTo>
                  <a:cubicBezTo>
                    <a:pt x="12764" y="12949"/>
                    <a:pt x="14522" y="10800"/>
                    <a:pt x="16691" y="10800"/>
                  </a:cubicBezTo>
                  <a:cubicBezTo>
                    <a:pt x="18860" y="10800"/>
                    <a:pt x="20618" y="12949"/>
                    <a:pt x="20618" y="15600"/>
                  </a:cubicBezTo>
                  <a:cubicBezTo>
                    <a:pt x="20618" y="18251"/>
                    <a:pt x="18860" y="20400"/>
                    <a:pt x="16691" y="20400"/>
                  </a:cubicBezTo>
                  <a:moveTo>
                    <a:pt x="12762" y="3393"/>
                  </a:moveTo>
                  <a:lnTo>
                    <a:pt x="12781" y="3388"/>
                  </a:lnTo>
                  <a:cubicBezTo>
                    <a:pt x="12870" y="2164"/>
                    <a:pt x="13702" y="1200"/>
                    <a:pt x="14727" y="1200"/>
                  </a:cubicBezTo>
                  <a:cubicBezTo>
                    <a:pt x="15521" y="1200"/>
                    <a:pt x="16202" y="1779"/>
                    <a:pt x="16511" y="2609"/>
                  </a:cubicBezTo>
                  <a:lnTo>
                    <a:pt x="16509" y="2609"/>
                  </a:lnTo>
                  <a:lnTo>
                    <a:pt x="19162" y="10421"/>
                  </a:lnTo>
                  <a:cubicBezTo>
                    <a:pt x="18436" y="9902"/>
                    <a:pt x="17593" y="9600"/>
                    <a:pt x="16691" y="9600"/>
                  </a:cubicBezTo>
                  <a:cubicBezTo>
                    <a:pt x="15082" y="9600"/>
                    <a:pt x="13658" y="10550"/>
                    <a:pt x="12763" y="12012"/>
                  </a:cubicBezTo>
                  <a:cubicBezTo>
                    <a:pt x="12763" y="12012"/>
                    <a:pt x="12762" y="3393"/>
                    <a:pt x="12762" y="3393"/>
                  </a:cubicBezTo>
                  <a:close/>
                  <a:moveTo>
                    <a:pt x="11782" y="13200"/>
                  </a:moveTo>
                  <a:lnTo>
                    <a:pt x="9818" y="13200"/>
                  </a:lnTo>
                  <a:lnTo>
                    <a:pt x="9818" y="4800"/>
                  </a:lnTo>
                  <a:lnTo>
                    <a:pt x="11782" y="4800"/>
                  </a:lnTo>
                  <a:cubicBezTo>
                    <a:pt x="11782" y="4800"/>
                    <a:pt x="11782" y="13200"/>
                    <a:pt x="11782" y="13200"/>
                  </a:cubicBezTo>
                  <a:close/>
                  <a:moveTo>
                    <a:pt x="11782" y="15600"/>
                  </a:moveTo>
                  <a:lnTo>
                    <a:pt x="9818" y="15600"/>
                  </a:lnTo>
                  <a:lnTo>
                    <a:pt x="9818" y="14400"/>
                  </a:lnTo>
                  <a:lnTo>
                    <a:pt x="11782" y="14400"/>
                  </a:lnTo>
                  <a:cubicBezTo>
                    <a:pt x="11782" y="14400"/>
                    <a:pt x="11782" y="15600"/>
                    <a:pt x="11782" y="15600"/>
                  </a:cubicBezTo>
                  <a:close/>
                  <a:moveTo>
                    <a:pt x="8837" y="12012"/>
                  </a:moveTo>
                  <a:cubicBezTo>
                    <a:pt x="7942" y="10550"/>
                    <a:pt x="6518" y="9600"/>
                    <a:pt x="4909" y="9600"/>
                  </a:cubicBezTo>
                  <a:cubicBezTo>
                    <a:pt x="4007" y="9600"/>
                    <a:pt x="3164" y="9902"/>
                    <a:pt x="2438" y="10421"/>
                  </a:cubicBezTo>
                  <a:lnTo>
                    <a:pt x="5091" y="2609"/>
                  </a:lnTo>
                  <a:lnTo>
                    <a:pt x="5089" y="2609"/>
                  </a:lnTo>
                  <a:cubicBezTo>
                    <a:pt x="5398" y="1779"/>
                    <a:pt x="6079" y="1200"/>
                    <a:pt x="6873" y="1200"/>
                  </a:cubicBezTo>
                  <a:cubicBezTo>
                    <a:pt x="7898" y="1200"/>
                    <a:pt x="8730" y="2164"/>
                    <a:pt x="8819" y="3388"/>
                  </a:cubicBezTo>
                  <a:lnTo>
                    <a:pt x="8838" y="3393"/>
                  </a:lnTo>
                  <a:cubicBezTo>
                    <a:pt x="8838" y="3393"/>
                    <a:pt x="8837" y="12012"/>
                    <a:pt x="8837" y="12012"/>
                  </a:cubicBezTo>
                  <a:close/>
                  <a:moveTo>
                    <a:pt x="4909" y="20400"/>
                  </a:moveTo>
                  <a:cubicBezTo>
                    <a:pt x="2740" y="20400"/>
                    <a:pt x="982" y="18251"/>
                    <a:pt x="982" y="15600"/>
                  </a:cubicBezTo>
                  <a:cubicBezTo>
                    <a:pt x="982" y="12949"/>
                    <a:pt x="2740" y="10800"/>
                    <a:pt x="4909" y="10800"/>
                  </a:cubicBezTo>
                  <a:cubicBezTo>
                    <a:pt x="7078" y="10800"/>
                    <a:pt x="8836" y="12949"/>
                    <a:pt x="8836" y="15600"/>
                  </a:cubicBezTo>
                  <a:cubicBezTo>
                    <a:pt x="8836" y="18251"/>
                    <a:pt x="7078" y="20400"/>
                    <a:pt x="4909" y="20400"/>
                  </a:cubicBezTo>
                  <a:moveTo>
                    <a:pt x="21102" y="12980"/>
                  </a:moveTo>
                  <a:lnTo>
                    <a:pt x="17504" y="2400"/>
                  </a:lnTo>
                  <a:lnTo>
                    <a:pt x="17493" y="2402"/>
                  </a:lnTo>
                  <a:cubicBezTo>
                    <a:pt x="17088" y="1006"/>
                    <a:pt x="16009" y="0"/>
                    <a:pt x="14727" y="0"/>
                  </a:cubicBezTo>
                  <a:cubicBezTo>
                    <a:pt x="13101" y="0"/>
                    <a:pt x="11782" y="1612"/>
                    <a:pt x="11782" y="3600"/>
                  </a:cubicBezTo>
                  <a:lnTo>
                    <a:pt x="9818" y="3600"/>
                  </a:lnTo>
                  <a:cubicBezTo>
                    <a:pt x="9818" y="1612"/>
                    <a:pt x="8499" y="0"/>
                    <a:pt x="6873" y="0"/>
                  </a:cubicBezTo>
                  <a:cubicBezTo>
                    <a:pt x="5592" y="0"/>
                    <a:pt x="4512" y="1006"/>
                    <a:pt x="4107" y="2402"/>
                  </a:cubicBezTo>
                  <a:lnTo>
                    <a:pt x="4096" y="2400"/>
                  </a:lnTo>
                  <a:lnTo>
                    <a:pt x="498" y="12980"/>
                  </a:lnTo>
                  <a:cubicBezTo>
                    <a:pt x="182" y="13772"/>
                    <a:pt x="0" y="14659"/>
                    <a:pt x="0" y="15600"/>
                  </a:cubicBezTo>
                  <a:cubicBezTo>
                    <a:pt x="0" y="18914"/>
                    <a:pt x="2198" y="21600"/>
                    <a:pt x="4909" y="21600"/>
                  </a:cubicBezTo>
                  <a:cubicBezTo>
                    <a:pt x="7284" y="21600"/>
                    <a:pt x="9265" y="19539"/>
                    <a:pt x="9719" y="16800"/>
                  </a:cubicBezTo>
                  <a:lnTo>
                    <a:pt x="11881" y="16800"/>
                  </a:lnTo>
                  <a:cubicBezTo>
                    <a:pt x="12335" y="19539"/>
                    <a:pt x="14316" y="21600"/>
                    <a:pt x="16691" y="21600"/>
                  </a:cubicBezTo>
                  <a:cubicBezTo>
                    <a:pt x="19402" y="21600"/>
                    <a:pt x="21600" y="18914"/>
                    <a:pt x="21600" y="15600"/>
                  </a:cubicBezTo>
                  <a:cubicBezTo>
                    <a:pt x="21600" y="14659"/>
                    <a:pt x="21418" y="13772"/>
                    <a:pt x="21102" y="12980"/>
                  </a:cubicBezTo>
                  <a:moveTo>
                    <a:pt x="16691" y="12000"/>
                  </a:moveTo>
                  <a:cubicBezTo>
                    <a:pt x="15064" y="12000"/>
                    <a:pt x="13745" y="13612"/>
                    <a:pt x="13745" y="15600"/>
                  </a:cubicBezTo>
                  <a:cubicBezTo>
                    <a:pt x="13745" y="15932"/>
                    <a:pt x="13965" y="16200"/>
                    <a:pt x="14236" y="16200"/>
                  </a:cubicBezTo>
                  <a:cubicBezTo>
                    <a:pt x="14508" y="16200"/>
                    <a:pt x="14727" y="15932"/>
                    <a:pt x="14727" y="15600"/>
                  </a:cubicBezTo>
                  <a:cubicBezTo>
                    <a:pt x="14727" y="14275"/>
                    <a:pt x="15606" y="13200"/>
                    <a:pt x="16691" y="13200"/>
                  </a:cubicBezTo>
                  <a:cubicBezTo>
                    <a:pt x="16962" y="13200"/>
                    <a:pt x="17182" y="12932"/>
                    <a:pt x="17182" y="12600"/>
                  </a:cubicBezTo>
                  <a:cubicBezTo>
                    <a:pt x="17182" y="12268"/>
                    <a:pt x="16962" y="12000"/>
                    <a:pt x="16691" y="12000"/>
                  </a:cubicBezTo>
                  <a:moveTo>
                    <a:pt x="4909" y="12000"/>
                  </a:moveTo>
                  <a:cubicBezTo>
                    <a:pt x="3282" y="12000"/>
                    <a:pt x="1964" y="13612"/>
                    <a:pt x="1964" y="15600"/>
                  </a:cubicBezTo>
                  <a:cubicBezTo>
                    <a:pt x="1964" y="15932"/>
                    <a:pt x="2183" y="16200"/>
                    <a:pt x="2455" y="16200"/>
                  </a:cubicBezTo>
                  <a:cubicBezTo>
                    <a:pt x="2726" y="16200"/>
                    <a:pt x="2945" y="15932"/>
                    <a:pt x="2945" y="15600"/>
                  </a:cubicBezTo>
                  <a:cubicBezTo>
                    <a:pt x="2945" y="14275"/>
                    <a:pt x="3825" y="13200"/>
                    <a:pt x="4909" y="13200"/>
                  </a:cubicBezTo>
                  <a:cubicBezTo>
                    <a:pt x="5180" y="13200"/>
                    <a:pt x="5400" y="12932"/>
                    <a:pt x="5400" y="12600"/>
                  </a:cubicBezTo>
                  <a:cubicBezTo>
                    <a:pt x="5400" y="12268"/>
                    <a:pt x="5180" y="12000"/>
                    <a:pt x="4909" y="12000"/>
                  </a:cubicBezTo>
                </a:path>
              </a:pathLst>
            </a:custGeom>
            <a:solidFill>
              <a:srgbClr val="F6F9FF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grpSp>
        <p:nvGrpSpPr>
          <p:cNvPr id="952" name="Group"/>
          <p:cNvGrpSpPr/>
          <p:nvPr/>
        </p:nvGrpSpPr>
        <p:grpSpPr>
          <a:xfrm>
            <a:off x="16770480" y="5642872"/>
            <a:ext cx="2114321" cy="2430258"/>
            <a:chOff x="0" y="0"/>
            <a:chExt cx="2114320" cy="2430256"/>
          </a:xfrm>
        </p:grpSpPr>
        <p:sp>
          <p:nvSpPr>
            <p:cNvPr id="950" name="Freeform 8"/>
            <p:cNvSpPr/>
            <p:nvPr/>
          </p:nvSpPr>
          <p:spPr>
            <a:xfrm>
              <a:off x="0" y="0"/>
              <a:ext cx="2114321" cy="24302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4698"/>
                  </a:lnTo>
                  <a:lnTo>
                    <a:pt x="21600" y="16902"/>
                  </a:lnTo>
                  <a:lnTo>
                    <a:pt x="10800" y="21600"/>
                  </a:lnTo>
                  <a:lnTo>
                    <a:pt x="0" y="16902"/>
                  </a:lnTo>
                  <a:lnTo>
                    <a:pt x="0" y="4698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7D899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600200">
                <a:lnSpc>
                  <a:spcPct val="90000"/>
                </a:lnSpc>
                <a:spcBef>
                  <a:spcPts val="700"/>
                </a:spcBef>
                <a:defRPr sz="3600" b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951" name="Shape"/>
            <p:cNvSpPr/>
            <p:nvPr/>
          </p:nvSpPr>
          <p:spPr>
            <a:xfrm>
              <a:off x="676160" y="868493"/>
              <a:ext cx="762001" cy="6932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79" h="20458" extrusionOk="0">
                  <a:moveTo>
                    <a:pt x="8629" y="9718"/>
                  </a:moveTo>
                  <a:cubicBezTo>
                    <a:pt x="8364" y="9718"/>
                    <a:pt x="8150" y="9946"/>
                    <a:pt x="8150" y="10229"/>
                  </a:cubicBezTo>
                  <a:cubicBezTo>
                    <a:pt x="8150" y="10512"/>
                    <a:pt x="8364" y="10740"/>
                    <a:pt x="8629" y="10740"/>
                  </a:cubicBezTo>
                  <a:cubicBezTo>
                    <a:pt x="8894" y="10740"/>
                    <a:pt x="9109" y="10512"/>
                    <a:pt x="9109" y="10229"/>
                  </a:cubicBezTo>
                  <a:cubicBezTo>
                    <a:pt x="9109" y="9946"/>
                    <a:pt x="8894" y="9718"/>
                    <a:pt x="8629" y="9718"/>
                  </a:cubicBezTo>
                  <a:moveTo>
                    <a:pt x="19841" y="17227"/>
                  </a:moveTo>
                  <a:cubicBezTo>
                    <a:pt x="18962" y="17974"/>
                    <a:pt x="18122" y="17900"/>
                    <a:pt x="18122" y="17900"/>
                  </a:cubicBezTo>
                  <a:cubicBezTo>
                    <a:pt x="17681" y="17900"/>
                    <a:pt x="16277" y="16919"/>
                    <a:pt x="9448" y="11852"/>
                  </a:cubicBezTo>
                  <a:lnTo>
                    <a:pt x="10866" y="10844"/>
                  </a:lnTo>
                  <a:cubicBezTo>
                    <a:pt x="10866" y="10844"/>
                    <a:pt x="19841" y="17227"/>
                    <a:pt x="19841" y="17227"/>
                  </a:cubicBezTo>
                  <a:close/>
                  <a:moveTo>
                    <a:pt x="6661" y="12605"/>
                  </a:moveTo>
                  <a:cubicBezTo>
                    <a:pt x="6010" y="12349"/>
                    <a:pt x="5264" y="12239"/>
                    <a:pt x="4521" y="12267"/>
                  </a:cubicBezTo>
                  <a:cubicBezTo>
                    <a:pt x="15686" y="3965"/>
                    <a:pt x="17591" y="2558"/>
                    <a:pt x="18122" y="2558"/>
                  </a:cubicBezTo>
                  <a:cubicBezTo>
                    <a:pt x="18122" y="2558"/>
                    <a:pt x="18962" y="2484"/>
                    <a:pt x="19841" y="3231"/>
                  </a:cubicBezTo>
                  <a:cubicBezTo>
                    <a:pt x="19841" y="3231"/>
                    <a:pt x="6661" y="12605"/>
                    <a:pt x="6661" y="12605"/>
                  </a:cubicBezTo>
                  <a:close/>
                  <a:moveTo>
                    <a:pt x="5586" y="19031"/>
                  </a:moveTo>
                  <a:cubicBezTo>
                    <a:pt x="4111" y="19863"/>
                    <a:pt x="2224" y="19369"/>
                    <a:pt x="1372" y="17927"/>
                  </a:cubicBezTo>
                  <a:cubicBezTo>
                    <a:pt x="520" y="16485"/>
                    <a:pt x="1026" y="14640"/>
                    <a:pt x="2501" y="13808"/>
                  </a:cubicBezTo>
                  <a:cubicBezTo>
                    <a:pt x="3977" y="12975"/>
                    <a:pt x="6532" y="13092"/>
                    <a:pt x="7383" y="14534"/>
                  </a:cubicBezTo>
                  <a:cubicBezTo>
                    <a:pt x="8235" y="15977"/>
                    <a:pt x="7062" y="18198"/>
                    <a:pt x="5586" y="19031"/>
                  </a:cubicBezTo>
                  <a:moveTo>
                    <a:pt x="4521" y="8191"/>
                  </a:moveTo>
                  <a:cubicBezTo>
                    <a:pt x="5264" y="8219"/>
                    <a:pt x="6010" y="8109"/>
                    <a:pt x="6661" y="7853"/>
                  </a:cubicBezTo>
                  <a:lnTo>
                    <a:pt x="7765" y="8638"/>
                  </a:lnTo>
                  <a:cubicBezTo>
                    <a:pt x="7345" y="8950"/>
                    <a:pt x="6901" y="9281"/>
                    <a:pt x="6443" y="9621"/>
                  </a:cubicBezTo>
                  <a:cubicBezTo>
                    <a:pt x="5833" y="9167"/>
                    <a:pt x="5200" y="8696"/>
                    <a:pt x="4521" y="8191"/>
                  </a:cubicBezTo>
                  <a:moveTo>
                    <a:pt x="2501" y="6650"/>
                  </a:moveTo>
                  <a:cubicBezTo>
                    <a:pt x="1026" y="5818"/>
                    <a:pt x="520" y="3973"/>
                    <a:pt x="1372" y="2531"/>
                  </a:cubicBezTo>
                  <a:cubicBezTo>
                    <a:pt x="2224" y="1089"/>
                    <a:pt x="4111" y="595"/>
                    <a:pt x="5586" y="1427"/>
                  </a:cubicBezTo>
                  <a:cubicBezTo>
                    <a:pt x="7062" y="2260"/>
                    <a:pt x="8235" y="4481"/>
                    <a:pt x="7383" y="5924"/>
                  </a:cubicBezTo>
                  <a:cubicBezTo>
                    <a:pt x="6532" y="7366"/>
                    <a:pt x="3977" y="7483"/>
                    <a:pt x="2501" y="6650"/>
                  </a:cubicBezTo>
                  <a:moveTo>
                    <a:pt x="21079" y="3580"/>
                  </a:moveTo>
                  <a:cubicBezTo>
                    <a:pt x="21079" y="2451"/>
                    <a:pt x="19262" y="1535"/>
                    <a:pt x="18203" y="1535"/>
                  </a:cubicBezTo>
                  <a:lnTo>
                    <a:pt x="18122" y="1535"/>
                  </a:lnTo>
                  <a:cubicBezTo>
                    <a:pt x="17404" y="1535"/>
                    <a:pt x="17139" y="1673"/>
                    <a:pt x="8610" y="8009"/>
                  </a:cubicBezTo>
                  <a:lnTo>
                    <a:pt x="7613" y="7300"/>
                  </a:lnTo>
                  <a:cubicBezTo>
                    <a:pt x="7876" y="7084"/>
                    <a:pt x="8104" y="6833"/>
                    <a:pt x="8275" y="6534"/>
                  </a:cubicBezTo>
                  <a:cubicBezTo>
                    <a:pt x="9372" y="4611"/>
                    <a:pt x="7861" y="1650"/>
                    <a:pt x="5960" y="539"/>
                  </a:cubicBezTo>
                  <a:cubicBezTo>
                    <a:pt x="4060" y="-571"/>
                    <a:pt x="1629" y="88"/>
                    <a:pt x="532" y="2011"/>
                  </a:cubicBezTo>
                  <a:cubicBezTo>
                    <a:pt x="-521" y="3857"/>
                    <a:pt x="41" y="6194"/>
                    <a:pt x="1769" y="7361"/>
                  </a:cubicBezTo>
                  <a:cubicBezTo>
                    <a:pt x="3185" y="8414"/>
                    <a:pt x="4458" y="9360"/>
                    <a:pt x="5626" y="10229"/>
                  </a:cubicBezTo>
                  <a:cubicBezTo>
                    <a:pt x="4461" y="11096"/>
                    <a:pt x="3178" y="12049"/>
                    <a:pt x="1769" y="13097"/>
                  </a:cubicBezTo>
                  <a:cubicBezTo>
                    <a:pt x="40" y="14264"/>
                    <a:pt x="-521" y="16601"/>
                    <a:pt x="532" y="18447"/>
                  </a:cubicBezTo>
                  <a:cubicBezTo>
                    <a:pt x="1629" y="20371"/>
                    <a:pt x="4060" y="21029"/>
                    <a:pt x="5960" y="19919"/>
                  </a:cubicBezTo>
                  <a:cubicBezTo>
                    <a:pt x="7861" y="18808"/>
                    <a:pt x="9372" y="15847"/>
                    <a:pt x="8275" y="13924"/>
                  </a:cubicBezTo>
                  <a:cubicBezTo>
                    <a:pt x="8104" y="13625"/>
                    <a:pt x="7876" y="13374"/>
                    <a:pt x="7613" y="13158"/>
                  </a:cubicBezTo>
                  <a:lnTo>
                    <a:pt x="8610" y="12449"/>
                  </a:lnTo>
                  <a:cubicBezTo>
                    <a:pt x="17134" y="18781"/>
                    <a:pt x="17404" y="18923"/>
                    <a:pt x="18122" y="18923"/>
                  </a:cubicBezTo>
                  <a:lnTo>
                    <a:pt x="18203" y="18923"/>
                  </a:lnTo>
                  <a:cubicBezTo>
                    <a:pt x="19262" y="18923"/>
                    <a:pt x="21079" y="18007"/>
                    <a:pt x="21079" y="16878"/>
                  </a:cubicBezTo>
                  <a:lnTo>
                    <a:pt x="11731" y="10229"/>
                  </a:lnTo>
                  <a:cubicBezTo>
                    <a:pt x="11731" y="10229"/>
                    <a:pt x="21079" y="3580"/>
                    <a:pt x="21079" y="3580"/>
                  </a:cubicBezTo>
                  <a:close/>
                  <a:moveTo>
                    <a:pt x="4639" y="16789"/>
                  </a:moveTo>
                  <a:cubicBezTo>
                    <a:pt x="4496" y="16859"/>
                    <a:pt x="4332" y="16897"/>
                    <a:pt x="4162" y="16897"/>
                  </a:cubicBezTo>
                  <a:cubicBezTo>
                    <a:pt x="3846" y="16897"/>
                    <a:pt x="3544" y="16764"/>
                    <a:pt x="3411" y="16567"/>
                  </a:cubicBezTo>
                  <a:cubicBezTo>
                    <a:pt x="3347" y="16471"/>
                    <a:pt x="3351" y="16406"/>
                    <a:pt x="3362" y="16361"/>
                  </a:cubicBezTo>
                  <a:cubicBezTo>
                    <a:pt x="3392" y="16240"/>
                    <a:pt x="3511" y="16117"/>
                    <a:pt x="3682" y="16034"/>
                  </a:cubicBezTo>
                  <a:cubicBezTo>
                    <a:pt x="3891" y="15930"/>
                    <a:pt x="4198" y="15869"/>
                    <a:pt x="4503" y="15869"/>
                  </a:cubicBezTo>
                  <a:cubicBezTo>
                    <a:pt x="4935" y="15869"/>
                    <a:pt x="5194" y="15988"/>
                    <a:pt x="5273" y="16050"/>
                  </a:cubicBezTo>
                  <a:cubicBezTo>
                    <a:pt x="5252" y="16207"/>
                    <a:pt x="5019" y="16601"/>
                    <a:pt x="4639" y="16789"/>
                  </a:cubicBezTo>
                  <a:moveTo>
                    <a:pt x="4503" y="14845"/>
                  </a:moveTo>
                  <a:cubicBezTo>
                    <a:pt x="4065" y="14845"/>
                    <a:pt x="3621" y="14936"/>
                    <a:pt x="3279" y="15105"/>
                  </a:cubicBezTo>
                  <a:cubicBezTo>
                    <a:pt x="2435" y="15522"/>
                    <a:pt x="2147" y="16443"/>
                    <a:pt x="2633" y="17165"/>
                  </a:cubicBezTo>
                  <a:cubicBezTo>
                    <a:pt x="2960" y="17649"/>
                    <a:pt x="3553" y="17919"/>
                    <a:pt x="4162" y="17919"/>
                  </a:cubicBezTo>
                  <a:cubicBezTo>
                    <a:pt x="4461" y="17919"/>
                    <a:pt x="4764" y="17854"/>
                    <a:pt x="5041" y="17717"/>
                  </a:cubicBezTo>
                  <a:cubicBezTo>
                    <a:pt x="5885" y="17300"/>
                    <a:pt x="6555" y="16190"/>
                    <a:pt x="6069" y="15469"/>
                  </a:cubicBezTo>
                  <a:cubicBezTo>
                    <a:pt x="5779" y="15040"/>
                    <a:pt x="5146" y="14845"/>
                    <a:pt x="4503" y="14845"/>
                  </a:cubicBezTo>
                  <a:moveTo>
                    <a:pt x="4503" y="4590"/>
                  </a:moveTo>
                  <a:cubicBezTo>
                    <a:pt x="4198" y="4590"/>
                    <a:pt x="3891" y="4528"/>
                    <a:pt x="3682" y="4425"/>
                  </a:cubicBezTo>
                  <a:cubicBezTo>
                    <a:pt x="3511" y="4341"/>
                    <a:pt x="3392" y="4219"/>
                    <a:pt x="3362" y="4098"/>
                  </a:cubicBezTo>
                  <a:cubicBezTo>
                    <a:pt x="3351" y="4052"/>
                    <a:pt x="3347" y="3987"/>
                    <a:pt x="3411" y="3891"/>
                  </a:cubicBezTo>
                  <a:cubicBezTo>
                    <a:pt x="3544" y="3694"/>
                    <a:pt x="3846" y="3561"/>
                    <a:pt x="4162" y="3561"/>
                  </a:cubicBezTo>
                  <a:cubicBezTo>
                    <a:pt x="4332" y="3561"/>
                    <a:pt x="4496" y="3599"/>
                    <a:pt x="4639" y="3669"/>
                  </a:cubicBezTo>
                  <a:cubicBezTo>
                    <a:pt x="5019" y="3857"/>
                    <a:pt x="5252" y="4252"/>
                    <a:pt x="5273" y="4408"/>
                  </a:cubicBezTo>
                  <a:cubicBezTo>
                    <a:pt x="5194" y="4470"/>
                    <a:pt x="4935" y="4590"/>
                    <a:pt x="4503" y="4590"/>
                  </a:cubicBezTo>
                  <a:moveTo>
                    <a:pt x="5041" y="2741"/>
                  </a:moveTo>
                  <a:cubicBezTo>
                    <a:pt x="4764" y="2604"/>
                    <a:pt x="4461" y="2539"/>
                    <a:pt x="4162" y="2539"/>
                  </a:cubicBezTo>
                  <a:cubicBezTo>
                    <a:pt x="3553" y="2539"/>
                    <a:pt x="2960" y="2809"/>
                    <a:pt x="2633" y="3294"/>
                  </a:cubicBezTo>
                  <a:cubicBezTo>
                    <a:pt x="2147" y="4015"/>
                    <a:pt x="2435" y="4937"/>
                    <a:pt x="3279" y="5353"/>
                  </a:cubicBezTo>
                  <a:cubicBezTo>
                    <a:pt x="3621" y="5522"/>
                    <a:pt x="4065" y="5613"/>
                    <a:pt x="4503" y="5613"/>
                  </a:cubicBezTo>
                  <a:cubicBezTo>
                    <a:pt x="5146" y="5613"/>
                    <a:pt x="5779" y="5418"/>
                    <a:pt x="6069" y="4990"/>
                  </a:cubicBezTo>
                  <a:cubicBezTo>
                    <a:pt x="6555" y="4268"/>
                    <a:pt x="5885" y="3158"/>
                    <a:pt x="5041" y="2741"/>
                  </a:cubicBezTo>
                </a:path>
              </a:pathLst>
            </a:custGeom>
            <a:solidFill>
              <a:srgbClr val="F6F9FF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grpSp>
        <p:nvGrpSpPr>
          <p:cNvPr id="955" name="Group"/>
          <p:cNvGrpSpPr/>
          <p:nvPr/>
        </p:nvGrpSpPr>
        <p:grpSpPr>
          <a:xfrm>
            <a:off x="14487011" y="5642872"/>
            <a:ext cx="2114322" cy="2430258"/>
            <a:chOff x="0" y="0"/>
            <a:chExt cx="2114320" cy="2430256"/>
          </a:xfrm>
        </p:grpSpPr>
        <p:sp>
          <p:nvSpPr>
            <p:cNvPr id="953" name="Freeform 6"/>
            <p:cNvSpPr/>
            <p:nvPr/>
          </p:nvSpPr>
          <p:spPr>
            <a:xfrm>
              <a:off x="0" y="0"/>
              <a:ext cx="2114321" cy="24302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4698"/>
                  </a:lnTo>
                  <a:lnTo>
                    <a:pt x="21600" y="16902"/>
                  </a:lnTo>
                  <a:lnTo>
                    <a:pt x="10800" y="21600"/>
                  </a:lnTo>
                  <a:lnTo>
                    <a:pt x="0" y="16902"/>
                  </a:lnTo>
                  <a:lnTo>
                    <a:pt x="0" y="4698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1F212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111250">
                <a:lnSpc>
                  <a:spcPct val="90000"/>
                </a:lnSpc>
                <a:spcBef>
                  <a:spcPts val="700"/>
                </a:spcBef>
                <a:defRPr sz="2500" b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954" name="Shape"/>
            <p:cNvSpPr/>
            <p:nvPr/>
          </p:nvSpPr>
          <p:spPr>
            <a:xfrm>
              <a:off x="676160" y="833873"/>
              <a:ext cx="762001" cy="7625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86" h="21600" extrusionOk="0">
                  <a:moveTo>
                    <a:pt x="11502" y="10309"/>
                  </a:moveTo>
                  <a:cubicBezTo>
                    <a:pt x="11767" y="10309"/>
                    <a:pt x="11981" y="10090"/>
                    <a:pt x="11981" y="9818"/>
                  </a:cubicBezTo>
                  <a:cubicBezTo>
                    <a:pt x="11981" y="9547"/>
                    <a:pt x="11767" y="9327"/>
                    <a:pt x="11502" y="9327"/>
                  </a:cubicBezTo>
                  <a:cubicBezTo>
                    <a:pt x="11237" y="9327"/>
                    <a:pt x="11022" y="9547"/>
                    <a:pt x="11022" y="9818"/>
                  </a:cubicBezTo>
                  <a:cubicBezTo>
                    <a:pt x="11022" y="10090"/>
                    <a:pt x="11237" y="10309"/>
                    <a:pt x="11502" y="10309"/>
                  </a:cubicBezTo>
                  <a:moveTo>
                    <a:pt x="15818" y="4909"/>
                  </a:moveTo>
                  <a:cubicBezTo>
                    <a:pt x="16083" y="4909"/>
                    <a:pt x="16297" y="5129"/>
                    <a:pt x="16297" y="5400"/>
                  </a:cubicBezTo>
                  <a:cubicBezTo>
                    <a:pt x="16297" y="5672"/>
                    <a:pt x="16083" y="5891"/>
                    <a:pt x="15818" y="5891"/>
                  </a:cubicBezTo>
                  <a:cubicBezTo>
                    <a:pt x="15553" y="5891"/>
                    <a:pt x="15338" y="5672"/>
                    <a:pt x="15338" y="5400"/>
                  </a:cubicBezTo>
                  <a:cubicBezTo>
                    <a:pt x="15338" y="5129"/>
                    <a:pt x="15553" y="4909"/>
                    <a:pt x="15818" y="4909"/>
                  </a:cubicBezTo>
                  <a:moveTo>
                    <a:pt x="15818" y="6873"/>
                  </a:moveTo>
                  <a:cubicBezTo>
                    <a:pt x="16612" y="6873"/>
                    <a:pt x="17256" y="6213"/>
                    <a:pt x="17256" y="5400"/>
                  </a:cubicBezTo>
                  <a:cubicBezTo>
                    <a:pt x="17256" y="4587"/>
                    <a:pt x="16612" y="3928"/>
                    <a:pt x="15818" y="3928"/>
                  </a:cubicBezTo>
                  <a:cubicBezTo>
                    <a:pt x="15023" y="3928"/>
                    <a:pt x="14379" y="4587"/>
                    <a:pt x="14379" y="5400"/>
                  </a:cubicBezTo>
                  <a:cubicBezTo>
                    <a:pt x="14379" y="6213"/>
                    <a:pt x="15023" y="6873"/>
                    <a:pt x="15818" y="6873"/>
                  </a:cubicBezTo>
                  <a:moveTo>
                    <a:pt x="12941" y="11782"/>
                  </a:moveTo>
                  <a:cubicBezTo>
                    <a:pt x="13206" y="11782"/>
                    <a:pt x="13420" y="11562"/>
                    <a:pt x="13420" y="11291"/>
                  </a:cubicBezTo>
                  <a:cubicBezTo>
                    <a:pt x="13420" y="11020"/>
                    <a:pt x="13206" y="10800"/>
                    <a:pt x="12941" y="10800"/>
                  </a:cubicBezTo>
                  <a:cubicBezTo>
                    <a:pt x="12675" y="10800"/>
                    <a:pt x="12461" y="11020"/>
                    <a:pt x="12461" y="11291"/>
                  </a:cubicBezTo>
                  <a:cubicBezTo>
                    <a:pt x="12461" y="11562"/>
                    <a:pt x="12675" y="11782"/>
                    <a:pt x="12941" y="11782"/>
                  </a:cubicBezTo>
                  <a:moveTo>
                    <a:pt x="10063" y="7855"/>
                  </a:moveTo>
                  <a:cubicBezTo>
                    <a:pt x="9798" y="7855"/>
                    <a:pt x="9584" y="8074"/>
                    <a:pt x="9584" y="8346"/>
                  </a:cubicBezTo>
                  <a:cubicBezTo>
                    <a:pt x="9584" y="8617"/>
                    <a:pt x="9798" y="8836"/>
                    <a:pt x="10063" y="8836"/>
                  </a:cubicBezTo>
                  <a:cubicBezTo>
                    <a:pt x="10328" y="8836"/>
                    <a:pt x="10543" y="8617"/>
                    <a:pt x="10543" y="8346"/>
                  </a:cubicBezTo>
                  <a:cubicBezTo>
                    <a:pt x="10543" y="8074"/>
                    <a:pt x="10328" y="7855"/>
                    <a:pt x="10063" y="7855"/>
                  </a:cubicBezTo>
                  <a:moveTo>
                    <a:pt x="1718" y="19842"/>
                  </a:moveTo>
                  <a:lnTo>
                    <a:pt x="3451" y="15392"/>
                  </a:lnTo>
                  <a:cubicBezTo>
                    <a:pt x="3684" y="15834"/>
                    <a:pt x="3973" y="16253"/>
                    <a:pt x="4312" y="16642"/>
                  </a:cubicBezTo>
                  <a:cubicBezTo>
                    <a:pt x="4824" y="17230"/>
                    <a:pt x="5418" y="17711"/>
                    <a:pt x="6061" y="18068"/>
                  </a:cubicBezTo>
                  <a:cubicBezTo>
                    <a:pt x="6061" y="18068"/>
                    <a:pt x="1718" y="19842"/>
                    <a:pt x="1718" y="19842"/>
                  </a:cubicBezTo>
                  <a:close/>
                  <a:moveTo>
                    <a:pt x="3717" y="12060"/>
                  </a:moveTo>
                  <a:lnTo>
                    <a:pt x="0" y="21600"/>
                  </a:lnTo>
                  <a:lnTo>
                    <a:pt x="9319" y="17795"/>
                  </a:lnTo>
                  <a:cubicBezTo>
                    <a:pt x="9153" y="17815"/>
                    <a:pt x="8987" y="17824"/>
                    <a:pt x="8822" y="17824"/>
                  </a:cubicBezTo>
                  <a:cubicBezTo>
                    <a:pt x="5971" y="17824"/>
                    <a:pt x="3389" y="15002"/>
                    <a:pt x="3717" y="12060"/>
                  </a:cubicBezTo>
                  <a:moveTo>
                    <a:pt x="16115" y="10657"/>
                  </a:moveTo>
                  <a:cubicBezTo>
                    <a:pt x="15925" y="10851"/>
                    <a:pt x="15627" y="11171"/>
                    <a:pt x="15280" y="11542"/>
                  </a:cubicBezTo>
                  <a:cubicBezTo>
                    <a:pt x="14662" y="12204"/>
                    <a:pt x="13712" y="13221"/>
                    <a:pt x="13147" y="13753"/>
                  </a:cubicBezTo>
                  <a:lnTo>
                    <a:pt x="7665" y="8141"/>
                  </a:lnTo>
                  <a:cubicBezTo>
                    <a:pt x="8185" y="7563"/>
                    <a:pt x="9179" y="6590"/>
                    <a:pt x="9825" y="5958"/>
                  </a:cubicBezTo>
                  <a:cubicBezTo>
                    <a:pt x="10188" y="5603"/>
                    <a:pt x="10500" y="5298"/>
                    <a:pt x="10690" y="5103"/>
                  </a:cubicBezTo>
                  <a:cubicBezTo>
                    <a:pt x="13284" y="2447"/>
                    <a:pt x="18271" y="993"/>
                    <a:pt x="20136" y="982"/>
                  </a:cubicBezTo>
                  <a:cubicBezTo>
                    <a:pt x="20132" y="2572"/>
                    <a:pt x="18824" y="7884"/>
                    <a:pt x="16115" y="10657"/>
                  </a:cubicBezTo>
                  <a:moveTo>
                    <a:pt x="12477" y="14563"/>
                  </a:moveTo>
                  <a:cubicBezTo>
                    <a:pt x="12127" y="15873"/>
                    <a:pt x="11665" y="17072"/>
                    <a:pt x="11154" y="18035"/>
                  </a:cubicBezTo>
                  <a:cubicBezTo>
                    <a:pt x="10943" y="17454"/>
                    <a:pt x="10642" y="16798"/>
                    <a:pt x="10214" y="16110"/>
                  </a:cubicBezTo>
                  <a:cubicBezTo>
                    <a:pt x="10035" y="15823"/>
                    <a:pt x="9728" y="15656"/>
                    <a:pt x="9405" y="15656"/>
                  </a:cubicBezTo>
                  <a:cubicBezTo>
                    <a:pt x="9329" y="15656"/>
                    <a:pt x="9252" y="15665"/>
                    <a:pt x="9176" y="15684"/>
                  </a:cubicBezTo>
                  <a:cubicBezTo>
                    <a:pt x="8990" y="15731"/>
                    <a:pt x="8799" y="15755"/>
                    <a:pt x="8610" y="15755"/>
                  </a:cubicBezTo>
                  <a:cubicBezTo>
                    <a:pt x="7905" y="15755"/>
                    <a:pt x="7217" y="15432"/>
                    <a:pt x="6621" y="14822"/>
                  </a:cubicBezTo>
                  <a:cubicBezTo>
                    <a:pt x="5861" y="14044"/>
                    <a:pt x="5561" y="13114"/>
                    <a:pt x="5779" y="12206"/>
                  </a:cubicBezTo>
                  <a:cubicBezTo>
                    <a:pt x="5877" y="11797"/>
                    <a:pt x="5709" y="11370"/>
                    <a:pt x="5363" y="11144"/>
                  </a:cubicBezTo>
                  <a:cubicBezTo>
                    <a:pt x="4690" y="10706"/>
                    <a:pt x="4050" y="10398"/>
                    <a:pt x="3482" y="10183"/>
                  </a:cubicBezTo>
                  <a:cubicBezTo>
                    <a:pt x="4423" y="9658"/>
                    <a:pt x="5594" y="9186"/>
                    <a:pt x="6874" y="8827"/>
                  </a:cubicBezTo>
                  <a:cubicBezTo>
                    <a:pt x="6900" y="8820"/>
                    <a:pt x="6921" y="8803"/>
                    <a:pt x="6946" y="8793"/>
                  </a:cubicBezTo>
                  <a:lnTo>
                    <a:pt x="12510" y="14490"/>
                  </a:lnTo>
                  <a:cubicBezTo>
                    <a:pt x="12501" y="14515"/>
                    <a:pt x="12484" y="14536"/>
                    <a:pt x="12477" y="14563"/>
                  </a:cubicBezTo>
                  <a:moveTo>
                    <a:pt x="20922" y="167"/>
                  </a:moveTo>
                  <a:cubicBezTo>
                    <a:pt x="20813" y="55"/>
                    <a:pt x="20545" y="0"/>
                    <a:pt x="20157" y="0"/>
                  </a:cubicBezTo>
                  <a:cubicBezTo>
                    <a:pt x="18131" y="0"/>
                    <a:pt x="12842" y="1511"/>
                    <a:pt x="10012" y="4409"/>
                  </a:cubicBezTo>
                  <a:cubicBezTo>
                    <a:pt x="9345" y="5092"/>
                    <a:pt x="7134" y="7175"/>
                    <a:pt x="6621" y="7880"/>
                  </a:cubicBezTo>
                  <a:cubicBezTo>
                    <a:pt x="4961" y="8346"/>
                    <a:pt x="2544" y="9277"/>
                    <a:pt x="1196" y="10657"/>
                  </a:cubicBezTo>
                  <a:cubicBezTo>
                    <a:pt x="1196" y="10657"/>
                    <a:pt x="2841" y="10663"/>
                    <a:pt x="4848" y="11972"/>
                  </a:cubicBezTo>
                  <a:cubicBezTo>
                    <a:pt x="4556" y="13190"/>
                    <a:pt x="4926" y="14475"/>
                    <a:pt x="5943" y="15516"/>
                  </a:cubicBezTo>
                  <a:cubicBezTo>
                    <a:pt x="6735" y="16327"/>
                    <a:pt x="7672" y="16737"/>
                    <a:pt x="8610" y="16737"/>
                  </a:cubicBezTo>
                  <a:cubicBezTo>
                    <a:pt x="8876" y="16737"/>
                    <a:pt x="9142" y="16704"/>
                    <a:pt x="9405" y="16637"/>
                  </a:cubicBezTo>
                  <a:cubicBezTo>
                    <a:pt x="10683" y="18692"/>
                    <a:pt x="10690" y="20376"/>
                    <a:pt x="10690" y="20376"/>
                  </a:cubicBezTo>
                  <a:cubicBezTo>
                    <a:pt x="12038" y="18996"/>
                    <a:pt x="12948" y="16521"/>
                    <a:pt x="13402" y="14822"/>
                  </a:cubicBezTo>
                  <a:cubicBezTo>
                    <a:pt x="14091" y="14297"/>
                    <a:pt x="16126" y="12034"/>
                    <a:pt x="16793" y="11351"/>
                  </a:cubicBezTo>
                  <a:cubicBezTo>
                    <a:pt x="20164" y="7900"/>
                    <a:pt x="21600" y="861"/>
                    <a:pt x="20922" y="167"/>
                  </a:cubicBezTo>
                </a:path>
              </a:pathLst>
            </a:custGeom>
            <a:solidFill>
              <a:srgbClr val="F6F9FF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grpSp>
        <p:nvGrpSpPr>
          <p:cNvPr id="958" name="Group"/>
          <p:cNvGrpSpPr/>
          <p:nvPr/>
        </p:nvGrpSpPr>
        <p:grpSpPr>
          <a:xfrm>
            <a:off x="13349651" y="7705673"/>
            <a:ext cx="2114322" cy="2430257"/>
            <a:chOff x="0" y="0"/>
            <a:chExt cx="2114320" cy="2430256"/>
          </a:xfrm>
        </p:grpSpPr>
        <p:sp>
          <p:nvSpPr>
            <p:cNvPr id="956" name="Freeform 11"/>
            <p:cNvSpPr/>
            <p:nvPr/>
          </p:nvSpPr>
          <p:spPr>
            <a:xfrm>
              <a:off x="0" y="0"/>
              <a:ext cx="2114321" cy="24302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4698"/>
                  </a:lnTo>
                  <a:lnTo>
                    <a:pt x="21600" y="16902"/>
                  </a:lnTo>
                  <a:lnTo>
                    <a:pt x="10800" y="21600"/>
                  </a:lnTo>
                  <a:lnTo>
                    <a:pt x="0" y="16902"/>
                  </a:lnTo>
                  <a:lnTo>
                    <a:pt x="0" y="4698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B1BAC6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1600200">
                <a:lnSpc>
                  <a:spcPct val="90000"/>
                </a:lnSpc>
                <a:spcBef>
                  <a:spcPts val="700"/>
                </a:spcBef>
                <a:defRPr sz="3600" b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957" name="Shape"/>
            <p:cNvSpPr/>
            <p:nvPr/>
          </p:nvSpPr>
          <p:spPr>
            <a:xfrm>
              <a:off x="676160" y="834128"/>
              <a:ext cx="762001" cy="762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891" y="6873"/>
                  </a:moveTo>
                  <a:cubicBezTo>
                    <a:pt x="6162" y="6873"/>
                    <a:pt x="6382" y="6653"/>
                    <a:pt x="6382" y="6382"/>
                  </a:cubicBezTo>
                  <a:lnTo>
                    <a:pt x="6382" y="1473"/>
                  </a:lnTo>
                  <a:cubicBezTo>
                    <a:pt x="6382" y="1201"/>
                    <a:pt x="6162" y="982"/>
                    <a:pt x="5891" y="982"/>
                  </a:cubicBezTo>
                  <a:cubicBezTo>
                    <a:pt x="5620" y="982"/>
                    <a:pt x="5400" y="1201"/>
                    <a:pt x="5400" y="1473"/>
                  </a:cubicBezTo>
                  <a:lnTo>
                    <a:pt x="5400" y="6382"/>
                  </a:lnTo>
                  <a:cubicBezTo>
                    <a:pt x="5400" y="6653"/>
                    <a:pt x="5620" y="6873"/>
                    <a:pt x="5891" y="6873"/>
                  </a:cubicBezTo>
                  <a:moveTo>
                    <a:pt x="2945" y="5891"/>
                  </a:moveTo>
                  <a:cubicBezTo>
                    <a:pt x="3216" y="5891"/>
                    <a:pt x="3436" y="5671"/>
                    <a:pt x="3436" y="5400"/>
                  </a:cubicBezTo>
                  <a:lnTo>
                    <a:pt x="3436" y="2455"/>
                  </a:lnTo>
                  <a:cubicBezTo>
                    <a:pt x="3436" y="2183"/>
                    <a:pt x="3216" y="1964"/>
                    <a:pt x="2945" y="1964"/>
                  </a:cubicBezTo>
                  <a:cubicBezTo>
                    <a:pt x="2675" y="1964"/>
                    <a:pt x="2455" y="2183"/>
                    <a:pt x="2455" y="2455"/>
                  </a:cubicBezTo>
                  <a:lnTo>
                    <a:pt x="2455" y="5400"/>
                  </a:lnTo>
                  <a:cubicBezTo>
                    <a:pt x="2455" y="5671"/>
                    <a:pt x="2675" y="5891"/>
                    <a:pt x="2945" y="5891"/>
                  </a:cubicBezTo>
                  <a:moveTo>
                    <a:pt x="18655" y="15218"/>
                  </a:moveTo>
                  <a:lnTo>
                    <a:pt x="17648" y="15218"/>
                  </a:lnTo>
                  <a:cubicBezTo>
                    <a:pt x="17660" y="15056"/>
                    <a:pt x="17673" y="14893"/>
                    <a:pt x="17673" y="14727"/>
                  </a:cubicBezTo>
                  <a:lnTo>
                    <a:pt x="17673" y="11291"/>
                  </a:lnTo>
                  <a:lnTo>
                    <a:pt x="18655" y="11291"/>
                  </a:lnTo>
                  <a:cubicBezTo>
                    <a:pt x="19739" y="11291"/>
                    <a:pt x="20618" y="12170"/>
                    <a:pt x="20618" y="13255"/>
                  </a:cubicBezTo>
                  <a:cubicBezTo>
                    <a:pt x="20618" y="14339"/>
                    <a:pt x="19739" y="15218"/>
                    <a:pt x="18655" y="15218"/>
                  </a:cubicBezTo>
                  <a:moveTo>
                    <a:pt x="16691" y="14727"/>
                  </a:moveTo>
                  <a:cubicBezTo>
                    <a:pt x="16691" y="15802"/>
                    <a:pt x="16399" y="16805"/>
                    <a:pt x="15896" y="17673"/>
                  </a:cubicBezTo>
                  <a:lnTo>
                    <a:pt x="1777" y="17673"/>
                  </a:lnTo>
                  <a:cubicBezTo>
                    <a:pt x="1274" y="16805"/>
                    <a:pt x="982" y="15802"/>
                    <a:pt x="982" y="14727"/>
                  </a:cubicBezTo>
                  <a:lnTo>
                    <a:pt x="982" y="8836"/>
                  </a:lnTo>
                  <a:lnTo>
                    <a:pt x="16691" y="8836"/>
                  </a:lnTo>
                  <a:cubicBezTo>
                    <a:pt x="16691" y="8836"/>
                    <a:pt x="16691" y="14727"/>
                    <a:pt x="16691" y="14727"/>
                  </a:cubicBezTo>
                  <a:close/>
                  <a:moveTo>
                    <a:pt x="10800" y="20618"/>
                  </a:moveTo>
                  <a:lnTo>
                    <a:pt x="6873" y="20618"/>
                  </a:lnTo>
                  <a:cubicBezTo>
                    <a:pt x="5131" y="20618"/>
                    <a:pt x="3569" y="19857"/>
                    <a:pt x="2491" y="18655"/>
                  </a:cubicBezTo>
                  <a:lnTo>
                    <a:pt x="15182" y="18655"/>
                  </a:lnTo>
                  <a:cubicBezTo>
                    <a:pt x="14103" y="19857"/>
                    <a:pt x="12542" y="20618"/>
                    <a:pt x="10800" y="20618"/>
                  </a:cubicBezTo>
                  <a:moveTo>
                    <a:pt x="18655" y="10309"/>
                  </a:moveTo>
                  <a:lnTo>
                    <a:pt x="17673" y="10309"/>
                  </a:lnTo>
                  <a:lnTo>
                    <a:pt x="17673" y="8836"/>
                  </a:lnTo>
                  <a:cubicBezTo>
                    <a:pt x="17673" y="8295"/>
                    <a:pt x="17233" y="7855"/>
                    <a:pt x="16691" y="7855"/>
                  </a:cubicBezTo>
                  <a:lnTo>
                    <a:pt x="982" y="7855"/>
                  </a:lnTo>
                  <a:cubicBezTo>
                    <a:pt x="440" y="7855"/>
                    <a:pt x="0" y="8295"/>
                    <a:pt x="0" y="8836"/>
                  </a:cubicBezTo>
                  <a:lnTo>
                    <a:pt x="0" y="14727"/>
                  </a:lnTo>
                  <a:cubicBezTo>
                    <a:pt x="0" y="17232"/>
                    <a:pt x="1344" y="19417"/>
                    <a:pt x="3346" y="20618"/>
                  </a:cubicBezTo>
                  <a:lnTo>
                    <a:pt x="491" y="20618"/>
                  </a:lnTo>
                  <a:cubicBezTo>
                    <a:pt x="220" y="20618"/>
                    <a:pt x="0" y="20838"/>
                    <a:pt x="0" y="21109"/>
                  </a:cubicBezTo>
                  <a:cubicBezTo>
                    <a:pt x="0" y="21380"/>
                    <a:pt x="220" y="21600"/>
                    <a:pt x="491" y="21600"/>
                  </a:cubicBezTo>
                  <a:lnTo>
                    <a:pt x="17182" y="21600"/>
                  </a:lnTo>
                  <a:cubicBezTo>
                    <a:pt x="17453" y="21600"/>
                    <a:pt x="17673" y="21380"/>
                    <a:pt x="17673" y="21109"/>
                  </a:cubicBezTo>
                  <a:cubicBezTo>
                    <a:pt x="17673" y="20838"/>
                    <a:pt x="17453" y="20618"/>
                    <a:pt x="17182" y="20618"/>
                  </a:cubicBezTo>
                  <a:lnTo>
                    <a:pt x="14330" y="20618"/>
                  </a:lnTo>
                  <a:cubicBezTo>
                    <a:pt x="15925" y="19659"/>
                    <a:pt x="17101" y="18074"/>
                    <a:pt x="17511" y="16200"/>
                  </a:cubicBezTo>
                  <a:lnTo>
                    <a:pt x="18655" y="16200"/>
                  </a:lnTo>
                  <a:cubicBezTo>
                    <a:pt x="20281" y="16200"/>
                    <a:pt x="21600" y="14882"/>
                    <a:pt x="21600" y="13255"/>
                  </a:cubicBezTo>
                  <a:cubicBezTo>
                    <a:pt x="21600" y="11628"/>
                    <a:pt x="20281" y="10309"/>
                    <a:pt x="18655" y="10309"/>
                  </a:cubicBezTo>
                  <a:moveTo>
                    <a:pt x="11782" y="5891"/>
                  </a:moveTo>
                  <a:cubicBezTo>
                    <a:pt x="12053" y="5891"/>
                    <a:pt x="12273" y="5671"/>
                    <a:pt x="12273" y="5400"/>
                  </a:cubicBezTo>
                  <a:lnTo>
                    <a:pt x="12273" y="2455"/>
                  </a:lnTo>
                  <a:cubicBezTo>
                    <a:pt x="12273" y="2183"/>
                    <a:pt x="12053" y="1964"/>
                    <a:pt x="11782" y="1964"/>
                  </a:cubicBezTo>
                  <a:cubicBezTo>
                    <a:pt x="11511" y="1964"/>
                    <a:pt x="11291" y="2183"/>
                    <a:pt x="11291" y="2455"/>
                  </a:cubicBezTo>
                  <a:lnTo>
                    <a:pt x="11291" y="5400"/>
                  </a:lnTo>
                  <a:cubicBezTo>
                    <a:pt x="11291" y="5671"/>
                    <a:pt x="11511" y="5891"/>
                    <a:pt x="11782" y="5891"/>
                  </a:cubicBezTo>
                  <a:moveTo>
                    <a:pt x="14727" y="6873"/>
                  </a:moveTo>
                  <a:cubicBezTo>
                    <a:pt x="14998" y="6873"/>
                    <a:pt x="15218" y="6653"/>
                    <a:pt x="15218" y="6382"/>
                  </a:cubicBezTo>
                  <a:lnTo>
                    <a:pt x="15218" y="1473"/>
                  </a:lnTo>
                  <a:cubicBezTo>
                    <a:pt x="15218" y="1201"/>
                    <a:pt x="14998" y="982"/>
                    <a:pt x="14727" y="982"/>
                  </a:cubicBezTo>
                  <a:cubicBezTo>
                    <a:pt x="14456" y="982"/>
                    <a:pt x="14236" y="1201"/>
                    <a:pt x="14236" y="1473"/>
                  </a:cubicBezTo>
                  <a:lnTo>
                    <a:pt x="14236" y="6382"/>
                  </a:lnTo>
                  <a:cubicBezTo>
                    <a:pt x="14236" y="6653"/>
                    <a:pt x="14456" y="6873"/>
                    <a:pt x="14727" y="6873"/>
                  </a:cubicBezTo>
                  <a:moveTo>
                    <a:pt x="8836" y="5891"/>
                  </a:moveTo>
                  <a:cubicBezTo>
                    <a:pt x="9107" y="5891"/>
                    <a:pt x="9327" y="5671"/>
                    <a:pt x="9327" y="5400"/>
                  </a:cubicBezTo>
                  <a:lnTo>
                    <a:pt x="9327" y="491"/>
                  </a:lnTo>
                  <a:cubicBezTo>
                    <a:pt x="9327" y="220"/>
                    <a:pt x="9107" y="0"/>
                    <a:pt x="8836" y="0"/>
                  </a:cubicBezTo>
                  <a:cubicBezTo>
                    <a:pt x="8566" y="0"/>
                    <a:pt x="8345" y="220"/>
                    <a:pt x="8345" y="491"/>
                  </a:cubicBezTo>
                  <a:lnTo>
                    <a:pt x="8345" y="5400"/>
                  </a:lnTo>
                  <a:cubicBezTo>
                    <a:pt x="8345" y="5671"/>
                    <a:pt x="8566" y="5891"/>
                    <a:pt x="8836" y="5891"/>
                  </a:cubicBezTo>
                </a:path>
              </a:pathLst>
            </a:custGeom>
            <a:solidFill>
              <a:srgbClr val="F6F9FF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959" name="Line"/>
          <p:cNvSpPr/>
          <p:nvPr/>
        </p:nvSpPr>
        <p:spPr>
          <a:xfrm>
            <a:off x="17747440" y="4801549"/>
            <a:ext cx="1950260" cy="0"/>
          </a:xfrm>
          <a:prstGeom prst="line">
            <a:avLst/>
          </a:prstGeom>
          <a:ln w="12700">
            <a:solidFill>
              <a:srgbClr val="C8CBD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960" name="Line"/>
          <p:cNvSpPr/>
          <p:nvPr/>
        </p:nvSpPr>
        <p:spPr>
          <a:xfrm>
            <a:off x="18884800" y="6851650"/>
            <a:ext cx="927200" cy="0"/>
          </a:xfrm>
          <a:prstGeom prst="line">
            <a:avLst/>
          </a:prstGeom>
          <a:ln w="12700">
            <a:solidFill>
              <a:srgbClr val="C8CBD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961" name="Line"/>
          <p:cNvSpPr/>
          <p:nvPr/>
        </p:nvSpPr>
        <p:spPr>
          <a:xfrm>
            <a:off x="17747440" y="8927152"/>
            <a:ext cx="1912160" cy="0"/>
          </a:xfrm>
          <a:prstGeom prst="line">
            <a:avLst/>
          </a:prstGeom>
          <a:ln w="12700">
            <a:solidFill>
              <a:srgbClr val="C8CBD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962" name="Line"/>
          <p:cNvSpPr/>
          <p:nvPr/>
        </p:nvSpPr>
        <p:spPr>
          <a:xfrm>
            <a:off x="12580674" y="6864350"/>
            <a:ext cx="1897326" cy="0"/>
          </a:xfrm>
          <a:prstGeom prst="line">
            <a:avLst/>
          </a:prstGeom>
          <a:ln w="12700">
            <a:solidFill>
              <a:srgbClr val="C8CBD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963" name="Line"/>
          <p:cNvSpPr/>
          <p:nvPr/>
        </p:nvSpPr>
        <p:spPr>
          <a:xfrm>
            <a:off x="12580674" y="4814249"/>
            <a:ext cx="754326" cy="0"/>
          </a:xfrm>
          <a:prstGeom prst="line">
            <a:avLst/>
          </a:prstGeom>
          <a:ln w="12700">
            <a:solidFill>
              <a:srgbClr val="C8CBD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964" name="Line"/>
          <p:cNvSpPr/>
          <p:nvPr/>
        </p:nvSpPr>
        <p:spPr>
          <a:xfrm>
            <a:off x="12580674" y="8914452"/>
            <a:ext cx="640026" cy="0"/>
          </a:xfrm>
          <a:prstGeom prst="line">
            <a:avLst/>
          </a:prstGeom>
          <a:ln w="12700">
            <a:solidFill>
              <a:srgbClr val="C8CBD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965" name="Tittle Here…"/>
          <p:cNvSpPr txBox="1"/>
          <p:nvPr/>
        </p:nvSpPr>
        <p:spPr>
          <a:xfrm>
            <a:off x="20072393" y="4424358"/>
            <a:ext cx="4723361" cy="7416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Tittle Here</a:t>
            </a:r>
          </a:p>
          <a:p>
            <a:pPr algn="l">
              <a:lnSpc>
                <a:spcPct val="12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The Business &amp; Creative</a:t>
            </a:r>
          </a:p>
        </p:txBody>
      </p:sp>
      <p:sp>
        <p:nvSpPr>
          <p:cNvPr id="966" name="Tittle Here…"/>
          <p:cNvSpPr txBox="1"/>
          <p:nvPr/>
        </p:nvSpPr>
        <p:spPr>
          <a:xfrm>
            <a:off x="20072393" y="6474459"/>
            <a:ext cx="4723361" cy="7416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Tittle Here</a:t>
            </a:r>
          </a:p>
          <a:p>
            <a:pPr algn="l">
              <a:lnSpc>
                <a:spcPct val="12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The Business &amp; Creative</a:t>
            </a:r>
          </a:p>
        </p:txBody>
      </p:sp>
      <p:sp>
        <p:nvSpPr>
          <p:cNvPr id="967" name="Tittle Here…"/>
          <p:cNvSpPr txBox="1"/>
          <p:nvPr/>
        </p:nvSpPr>
        <p:spPr>
          <a:xfrm>
            <a:off x="20072393" y="8556311"/>
            <a:ext cx="4723361" cy="7416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Tittle Here</a:t>
            </a:r>
          </a:p>
          <a:p>
            <a:pPr algn="l">
              <a:lnSpc>
                <a:spcPct val="12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The Business &amp; Creative</a:t>
            </a:r>
          </a:p>
        </p:txBody>
      </p:sp>
      <p:sp>
        <p:nvSpPr>
          <p:cNvPr id="968" name="Tittle Here…"/>
          <p:cNvSpPr txBox="1"/>
          <p:nvPr/>
        </p:nvSpPr>
        <p:spPr>
          <a:xfrm>
            <a:off x="7918719" y="4424358"/>
            <a:ext cx="4208906" cy="7416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Tittle Here</a:t>
            </a:r>
          </a:p>
          <a:p>
            <a:pPr algn="r">
              <a:lnSpc>
                <a:spcPct val="12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The Business &amp; Creative</a:t>
            </a:r>
          </a:p>
        </p:txBody>
      </p:sp>
      <p:sp>
        <p:nvSpPr>
          <p:cNvPr id="969" name="Tittle Here…"/>
          <p:cNvSpPr txBox="1"/>
          <p:nvPr/>
        </p:nvSpPr>
        <p:spPr>
          <a:xfrm>
            <a:off x="7918719" y="6474459"/>
            <a:ext cx="4208906" cy="7416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Tittle Here</a:t>
            </a:r>
          </a:p>
          <a:p>
            <a:pPr algn="r">
              <a:lnSpc>
                <a:spcPct val="12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The Business &amp; Creative</a:t>
            </a:r>
          </a:p>
        </p:txBody>
      </p:sp>
      <p:sp>
        <p:nvSpPr>
          <p:cNvPr id="970" name="Tittle Here…"/>
          <p:cNvSpPr txBox="1"/>
          <p:nvPr/>
        </p:nvSpPr>
        <p:spPr>
          <a:xfrm>
            <a:off x="7983094" y="8556311"/>
            <a:ext cx="4208908" cy="7416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Tittle Here</a:t>
            </a:r>
          </a:p>
          <a:p>
            <a:pPr algn="r">
              <a:lnSpc>
                <a:spcPct val="12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The Business &amp; Creative</a:t>
            </a:r>
          </a:p>
        </p:txBody>
      </p:sp>
    </p:spTree>
  </p:cSld>
  <p:clrMapOvr>
    <a:masterClrMapping/>
  </p:clrMapOvr>
  <p:transition spd="med">
    <p:pull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153576" y="5998633"/>
            <a:ext cx="7150827" cy="33528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54</a:t>
            </a:fld>
            <a:endParaRPr dirty="0"/>
          </a:p>
        </p:txBody>
      </p:sp>
      <p:sp>
        <p:nvSpPr>
          <p:cNvPr id="973" name="3 Essential Services…"/>
          <p:cNvSpPr txBox="1"/>
          <p:nvPr/>
        </p:nvSpPr>
        <p:spPr>
          <a:xfrm>
            <a:off x="2153576" y="7675033"/>
            <a:ext cx="7874727" cy="1846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3 Essential Services</a:t>
            </a:r>
          </a:p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Analysis &amp; Process</a:t>
            </a:r>
          </a:p>
        </p:txBody>
      </p:sp>
      <p:sp>
        <p:nvSpPr>
          <p:cNvPr id="974" name="Circle"/>
          <p:cNvSpPr/>
          <p:nvPr/>
        </p:nvSpPr>
        <p:spPr>
          <a:xfrm>
            <a:off x="10512681" y="5791200"/>
            <a:ext cx="1905001" cy="1905000"/>
          </a:xfrm>
          <a:prstGeom prst="ellipse">
            <a:avLst/>
          </a:prstGeom>
          <a:solidFill>
            <a:srgbClr val="1F2125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975" name="Rapidiously create customer…"/>
          <p:cNvSpPr txBox="1"/>
          <p:nvPr/>
        </p:nvSpPr>
        <p:spPr>
          <a:xfrm>
            <a:off x="8846270" y="8382000"/>
            <a:ext cx="5237824" cy="7004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directed users rather than sound.</a:t>
            </a:r>
          </a:p>
        </p:txBody>
      </p:sp>
      <p:sp>
        <p:nvSpPr>
          <p:cNvPr id="976" name="Design"/>
          <p:cNvSpPr txBox="1"/>
          <p:nvPr/>
        </p:nvSpPr>
        <p:spPr>
          <a:xfrm>
            <a:off x="10256459" y="4699000"/>
            <a:ext cx="2417446" cy="4924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lvl1pPr>
          </a:lstStyle>
          <a:p>
            <a:r>
              <a:rPr dirty="0">
                <a:latin typeface="Roboto regular" pitchFamily="2" charset="0"/>
                <a:ea typeface="Roboto regular" pitchFamily="2" charset="0"/>
              </a:rPr>
              <a:t>Design</a:t>
            </a:r>
          </a:p>
        </p:txBody>
      </p:sp>
      <p:sp>
        <p:nvSpPr>
          <p:cNvPr id="977" name="Circle"/>
          <p:cNvSpPr/>
          <p:nvPr/>
        </p:nvSpPr>
        <p:spPr>
          <a:xfrm>
            <a:off x="19834894" y="5791199"/>
            <a:ext cx="1905001" cy="1905001"/>
          </a:xfrm>
          <a:prstGeom prst="ellipse">
            <a:avLst/>
          </a:prstGeom>
          <a:solidFill>
            <a:srgbClr val="B1BAC6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978" name="Rapidiously create customer…"/>
          <p:cNvSpPr txBox="1"/>
          <p:nvPr/>
        </p:nvSpPr>
        <p:spPr>
          <a:xfrm>
            <a:off x="18168483" y="8382000"/>
            <a:ext cx="5237824" cy="7004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directed users rather than sound.</a:t>
            </a:r>
          </a:p>
        </p:txBody>
      </p:sp>
      <p:sp>
        <p:nvSpPr>
          <p:cNvPr id="979" name="Marketing"/>
          <p:cNvSpPr txBox="1"/>
          <p:nvPr/>
        </p:nvSpPr>
        <p:spPr>
          <a:xfrm>
            <a:off x="19005075" y="4699000"/>
            <a:ext cx="3564640" cy="4924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lvl1pPr>
          </a:lstStyle>
          <a:p>
            <a:r>
              <a:rPr dirty="0">
                <a:latin typeface="Roboto regular" pitchFamily="2" charset="0"/>
                <a:ea typeface="Roboto regular" pitchFamily="2" charset="0"/>
              </a:rPr>
              <a:t>Marketing</a:t>
            </a:r>
          </a:p>
        </p:txBody>
      </p:sp>
      <p:sp>
        <p:nvSpPr>
          <p:cNvPr id="980" name="Circle"/>
          <p:cNvSpPr/>
          <p:nvPr/>
        </p:nvSpPr>
        <p:spPr>
          <a:xfrm>
            <a:off x="15173788" y="5791199"/>
            <a:ext cx="1905001" cy="1905001"/>
          </a:xfrm>
          <a:prstGeom prst="ellipse">
            <a:avLst/>
          </a:prstGeom>
          <a:solidFill>
            <a:srgbClr val="677180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981" name="Rapidiously create customer…"/>
          <p:cNvSpPr txBox="1"/>
          <p:nvPr/>
        </p:nvSpPr>
        <p:spPr>
          <a:xfrm>
            <a:off x="13507377" y="8382000"/>
            <a:ext cx="5237824" cy="7004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directed users rather than sound.</a:t>
            </a:r>
          </a:p>
        </p:txBody>
      </p:sp>
      <p:sp>
        <p:nvSpPr>
          <p:cNvPr id="982" name="Conuslting"/>
          <p:cNvSpPr txBox="1"/>
          <p:nvPr/>
        </p:nvSpPr>
        <p:spPr>
          <a:xfrm>
            <a:off x="14236093" y="4699000"/>
            <a:ext cx="3780392" cy="4924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lvl1pPr>
          </a:lstStyle>
          <a:p>
            <a:r>
              <a:rPr dirty="0" err="1">
                <a:latin typeface="Roboto regular" pitchFamily="2" charset="0"/>
                <a:ea typeface="Roboto regular" pitchFamily="2" charset="0"/>
              </a:rPr>
              <a:t>Conuslting</a:t>
            </a:r>
            <a:endParaRPr dirty="0">
              <a:latin typeface="Roboto regular" pitchFamily="2" charset="0"/>
              <a:ea typeface="Roboto regular" pitchFamily="2" charset="0"/>
            </a:endParaRPr>
          </a:p>
        </p:txBody>
      </p:sp>
      <p:sp>
        <p:nvSpPr>
          <p:cNvPr id="983" name="Line"/>
          <p:cNvSpPr/>
          <p:nvPr/>
        </p:nvSpPr>
        <p:spPr>
          <a:xfrm>
            <a:off x="12691533" y="6743700"/>
            <a:ext cx="2271376" cy="0"/>
          </a:xfrm>
          <a:prstGeom prst="line">
            <a:avLst/>
          </a:prstGeom>
          <a:ln w="12700">
            <a:solidFill>
              <a:srgbClr val="9AA2AC"/>
            </a:solidFill>
            <a:miter lim="400000"/>
            <a:headEnd type="triangle"/>
            <a:tailEnd type="triangle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984" name="Line"/>
          <p:cNvSpPr/>
          <p:nvPr/>
        </p:nvSpPr>
        <p:spPr>
          <a:xfrm>
            <a:off x="17352640" y="6743700"/>
            <a:ext cx="2265396" cy="0"/>
          </a:xfrm>
          <a:prstGeom prst="line">
            <a:avLst/>
          </a:prstGeom>
          <a:ln w="12700">
            <a:solidFill>
              <a:srgbClr val="9AA2AC"/>
            </a:solidFill>
            <a:miter lim="400000"/>
            <a:headEnd type="triangle"/>
            <a:tailEnd type="triangle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985" name="Shape"/>
          <p:cNvSpPr/>
          <p:nvPr/>
        </p:nvSpPr>
        <p:spPr>
          <a:xfrm>
            <a:off x="20507994" y="6426200"/>
            <a:ext cx="558801" cy="558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20383"/>
                </a:moveTo>
                <a:lnTo>
                  <a:pt x="11424" y="15709"/>
                </a:lnTo>
                <a:lnTo>
                  <a:pt x="13255" y="15709"/>
                </a:lnTo>
                <a:cubicBezTo>
                  <a:pt x="13525" y="15709"/>
                  <a:pt x="13745" y="15490"/>
                  <a:pt x="13745" y="15218"/>
                </a:cubicBezTo>
                <a:lnTo>
                  <a:pt x="13745" y="14727"/>
                </a:lnTo>
                <a:cubicBezTo>
                  <a:pt x="13635" y="12724"/>
                  <a:pt x="12844" y="5590"/>
                  <a:pt x="7448" y="1949"/>
                </a:cubicBezTo>
                <a:cubicBezTo>
                  <a:pt x="16407" y="4809"/>
                  <a:pt x="17536" y="12588"/>
                  <a:pt x="17673" y="14727"/>
                </a:cubicBezTo>
                <a:lnTo>
                  <a:pt x="17673" y="15218"/>
                </a:lnTo>
                <a:cubicBezTo>
                  <a:pt x="17673" y="15490"/>
                  <a:pt x="17893" y="15709"/>
                  <a:pt x="18164" y="15709"/>
                </a:cubicBezTo>
                <a:lnTo>
                  <a:pt x="19994" y="15709"/>
                </a:lnTo>
                <a:cubicBezTo>
                  <a:pt x="19994" y="15709"/>
                  <a:pt x="15709" y="20383"/>
                  <a:pt x="15709" y="20383"/>
                </a:cubicBezTo>
                <a:close/>
                <a:moveTo>
                  <a:pt x="21109" y="14727"/>
                </a:moveTo>
                <a:lnTo>
                  <a:pt x="18658" y="14727"/>
                </a:lnTo>
                <a:cubicBezTo>
                  <a:pt x="18450" y="12130"/>
                  <a:pt x="16610" y="0"/>
                  <a:pt x="491" y="0"/>
                </a:cubicBezTo>
                <a:cubicBezTo>
                  <a:pt x="219" y="0"/>
                  <a:pt x="0" y="220"/>
                  <a:pt x="0" y="491"/>
                </a:cubicBezTo>
                <a:cubicBezTo>
                  <a:pt x="0" y="762"/>
                  <a:pt x="219" y="982"/>
                  <a:pt x="491" y="982"/>
                </a:cubicBezTo>
                <a:cubicBezTo>
                  <a:pt x="5558" y="982"/>
                  <a:pt x="9160" y="3417"/>
                  <a:pt x="11196" y="8250"/>
                </a:cubicBezTo>
                <a:cubicBezTo>
                  <a:pt x="12394" y="11093"/>
                  <a:pt x="12657" y="13684"/>
                  <a:pt x="12715" y="14727"/>
                </a:cubicBezTo>
                <a:lnTo>
                  <a:pt x="10309" y="14727"/>
                </a:lnTo>
                <a:cubicBezTo>
                  <a:pt x="10038" y="14727"/>
                  <a:pt x="9818" y="14947"/>
                  <a:pt x="9818" y="15218"/>
                </a:cubicBezTo>
                <a:cubicBezTo>
                  <a:pt x="9818" y="15354"/>
                  <a:pt x="9873" y="15477"/>
                  <a:pt x="9962" y="15566"/>
                </a:cubicBezTo>
                <a:lnTo>
                  <a:pt x="15362" y="21456"/>
                </a:lnTo>
                <a:cubicBezTo>
                  <a:pt x="15450" y="21545"/>
                  <a:pt x="15574" y="21600"/>
                  <a:pt x="15709" y="21600"/>
                </a:cubicBezTo>
                <a:cubicBezTo>
                  <a:pt x="15845" y="21600"/>
                  <a:pt x="15967" y="21545"/>
                  <a:pt x="16056" y="21456"/>
                </a:cubicBezTo>
                <a:lnTo>
                  <a:pt x="21456" y="15566"/>
                </a:lnTo>
                <a:cubicBezTo>
                  <a:pt x="21545" y="15477"/>
                  <a:pt x="21600" y="15354"/>
                  <a:pt x="21600" y="15218"/>
                </a:cubicBezTo>
                <a:cubicBezTo>
                  <a:pt x="21600" y="14947"/>
                  <a:pt x="21380" y="14727"/>
                  <a:pt x="21109" y="14727"/>
                </a:cubicBezTo>
              </a:path>
            </a:pathLst>
          </a:custGeom>
          <a:solidFill>
            <a:srgbClr val="F6F9F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986" name="Shape"/>
          <p:cNvSpPr/>
          <p:nvPr/>
        </p:nvSpPr>
        <p:spPr>
          <a:xfrm>
            <a:off x="15897688" y="6464300"/>
            <a:ext cx="457201" cy="558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600" y="11782"/>
                </a:moveTo>
                <a:lnTo>
                  <a:pt x="9600" y="10800"/>
                </a:lnTo>
                <a:lnTo>
                  <a:pt x="11400" y="10800"/>
                </a:lnTo>
                <a:cubicBezTo>
                  <a:pt x="11732" y="10800"/>
                  <a:pt x="12000" y="10580"/>
                  <a:pt x="12000" y="10309"/>
                </a:cubicBezTo>
                <a:lnTo>
                  <a:pt x="12000" y="2945"/>
                </a:lnTo>
                <a:lnTo>
                  <a:pt x="19940" y="2945"/>
                </a:lnTo>
                <a:lnTo>
                  <a:pt x="16886" y="7111"/>
                </a:lnTo>
                <a:lnTo>
                  <a:pt x="16894" y="7115"/>
                </a:lnTo>
                <a:cubicBezTo>
                  <a:pt x="16840" y="7189"/>
                  <a:pt x="16800" y="7272"/>
                  <a:pt x="16800" y="7364"/>
                </a:cubicBezTo>
                <a:cubicBezTo>
                  <a:pt x="16800" y="7457"/>
                  <a:pt x="16840" y="7538"/>
                  <a:pt x="16894" y="7612"/>
                </a:cubicBezTo>
                <a:lnTo>
                  <a:pt x="16886" y="7616"/>
                </a:lnTo>
                <a:lnTo>
                  <a:pt x="19940" y="11782"/>
                </a:lnTo>
                <a:cubicBezTo>
                  <a:pt x="19940" y="11782"/>
                  <a:pt x="9600" y="11782"/>
                  <a:pt x="9600" y="11782"/>
                </a:cubicBezTo>
                <a:close/>
                <a:moveTo>
                  <a:pt x="1200" y="982"/>
                </a:moveTo>
                <a:lnTo>
                  <a:pt x="10800" y="982"/>
                </a:lnTo>
                <a:lnTo>
                  <a:pt x="10800" y="9818"/>
                </a:lnTo>
                <a:lnTo>
                  <a:pt x="1200" y="9818"/>
                </a:lnTo>
                <a:cubicBezTo>
                  <a:pt x="1200" y="9818"/>
                  <a:pt x="1200" y="982"/>
                  <a:pt x="1200" y="982"/>
                </a:cubicBezTo>
                <a:close/>
                <a:moveTo>
                  <a:pt x="21514" y="12020"/>
                </a:moveTo>
                <a:lnTo>
                  <a:pt x="18100" y="7364"/>
                </a:lnTo>
                <a:lnTo>
                  <a:pt x="21514" y="2707"/>
                </a:lnTo>
                <a:lnTo>
                  <a:pt x="21506" y="2703"/>
                </a:lnTo>
                <a:cubicBezTo>
                  <a:pt x="21560" y="2629"/>
                  <a:pt x="21600" y="2547"/>
                  <a:pt x="21600" y="2455"/>
                </a:cubicBezTo>
                <a:cubicBezTo>
                  <a:pt x="21600" y="2183"/>
                  <a:pt x="21332" y="1964"/>
                  <a:pt x="21000" y="1964"/>
                </a:cubicBezTo>
                <a:lnTo>
                  <a:pt x="12000" y="1964"/>
                </a:lnTo>
                <a:lnTo>
                  <a:pt x="12000" y="491"/>
                </a:lnTo>
                <a:cubicBezTo>
                  <a:pt x="12000" y="220"/>
                  <a:pt x="11732" y="0"/>
                  <a:pt x="11400" y="0"/>
                </a:cubicBezTo>
                <a:lnTo>
                  <a:pt x="600" y="0"/>
                </a:lnTo>
                <a:cubicBezTo>
                  <a:pt x="268" y="0"/>
                  <a:pt x="0" y="220"/>
                  <a:pt x="0" y="491"/>
                </a:cubicBezTo>
                <a:lnTo>
                  <a:pt x="0" y="21109"/>
                </a:lnTo>
                <a:cubicBezTo>
                  <a:pt x="0" y="21380"/>
                  <a:pt x="268" y="21600"/>
                  <a:pt x="600" y="21600"/>
                </a:cubicBezTo>
                <a:cubicBezTo>
                  <a:pt x="932" y="21600"/>
                  <a:pt x="1200" y="21380"/>
                  <a:pt x="1200" y="21109"/>
                </a:cubicBezTo>
                <a:lnTo>
                  <a:pt x="1200" y="10800"/>
                </a:lnTo>
                <a:lnTo>
                  <a:pt x="8400" y="10800"/>
                </a:lnTo>
                <a:lnTo>
                  <a:pt x="8400" y="12273"/>
                </a:lnTo>
                <a:cubicBezTo>
                  <a:pt x="8400" y="12544"/>
                  <a:pt x="8668" y="12764"/>
                  <a:pt x="9000" y="12764"/>
                </a:cubicBezTo>
                <a:lnTo>
                  <a:pt x="21000" y="12764"/>
                </a:lnTo>
                <a:cubicBezTo>
                  <a:pt x="21332" y="12764"/>
                  <a:pt x="21600" y="12544"/>
                  <a:pt x="21600" y="12273"/>
                </a:cubicBezTo>
                <a:cubicBezTo>
                  <a:pt x="21600" y="12181"/>
                  <a:pt x="21560" y="12098"/>
                  <a:pt x="21506" y="12024"/>
                </a:cubicBezTo>
                <a:cubicBezTo>
                  <a:pt x="21506" y="12024"/>
                  <a:pt x="21514" y="12020"/>
                  <a:pt x="21514" y="12020"/>
                </a:cubicBezTo>
                <a:close/>
              </a:path>
            </a:pathLst>
          </a:custGeom>
          <a:solidFill>
            <a:srgbClr val="F6F9F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987" name="Shape"/>
          <p:cNvSpPr/>
          <p:nvPr/>
        </p:nvSpPr>
        <p:spPr>
          <a:xfrm>
            <a:off x="11185781" y="6489700"/>
            <a:ext cx="558801" cy="508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164" y="15120"/>
                </a:moveTo>
                <a:cubicBezTo>
                  <a:pt x="17893" y="15120"/>
                  <a:pt x="17673" y="15362"/>
                  <a:pt x="17673" y="15660"/>
                </a:cubicBezTo>
                <a:lnTo>
                  <a:pt x="17673" y="17820"/>
                </a:lnTo>
                <a:cubicBezTo>
                  <a:pt x="17673" y="18118"/>
                  <a:pt x="17893" y="18360"/>
                  <a:pt x="18164" y="18360"/>
                </a:cubicBezTo>
                <a:cubicBezTo>
                  <a:pt x="18434" y="18360"/>
                  <a:pt x="18655" y="18118"/>
                  <a:pt x="18655" y="17820"/>
                </a:cubicBezTo>
                <a:lnTo>
                  <a:pt x="18655" y="15660"/>
                </a:lnTo>
                <a:cubicBezTo>
                  <a:pt x="18655" y="15362"/>
                  <a:pt x="18434" y="15120"/>
                  <a:pt x="18164" y="15120"/>
                </a:cubicBezTo>
                <a:moveTo>
                  <a:pt x="15218" y="15120"/>
                </a:moveTo>
                <a:cubicBezTo>
                  <a:pt x="14947" y="15120"/>
                  <a:pt x="14727" y="15362"/>
                  <a:pt x="14727" y="15660"/>
                </a:cubicBezTo>
                <a:lnTo>
                  <a:pt x="14727" y="18900"/>
                </a:lnTo>
                <a:cubicBezTo>
                  <a:pt x="14727" y="19198"/>
                  <a:pt x="14947" y="19440"/>
                  <a:pt x="15218" y="19440"/>
                </a:cubicBezTo>
                <a:cubicBezTo>
                  <a:pt x="15489" y="19440"/>
                  <a:pt x="15709" y="19198"/>
                  <a:pt x="15709" y="18900"/>
                </a:cubicBezTo>
                <a:lnTo>
                  <a:pt x="15709" y="15660"/>
                </a:lnTo>
                <a:cubicBezTo>
                  <a:pt x="15709" y="15362"/>
                  <a:pt x="15489" y="15120"/>
                  <a:pt x="15218" y="15120"/>
                </a:cubicBezTo>
                <a:moveTo>
                  <a:pt x="17673" y="12960"/>
                </a:moveTo>
                <a:lnTo>
                  <a:pt x="3927" y="12960"/>
                </a:lnTo>
                <a:cubicBezTo>
                  <a:pt x="2303" y="12960"/>
                  <a:pt x="982" y="11507"/>
                  <a:pt x="982" y="9720"/>
                </a:cubicBezTo>
                <a:cubicBezTo>
                  <a:pt x="982" y="8215"/>
                  <a:pt x="1912" y="6920"/>
                  <a:pt x="3244" y="6572"/>
                </a:cubicBezTo>
                <a:cubicBezTo>
                  <a:pt x="3634" y="6470"/>
                  <a:pt x="3929" y="6117"/>
                  <a:pt x="3988" y="5681"/>
                </a:cubicBezTo>
                <a:cubicBezTo>
                  <a:pt x="4343" y="3058"/>
                  <a:pt x="6427" y="1080"/>
                  <a:pt x="8836" y="1080"/>
                </a:cubicBezTo>
                <a:cubicBezTo>
                  <a:pt x="10501" y="1080"/>
                  <a:pt x="11547" y="1463"/>
                  <a:pt x="12457" y="3010"/>
                </a:cubicBezTo>
                <a:cubicBezTo>
                  <a:pt x="12612" y="3273"/>
                  <a:pt x="13354" y="3989"/>
                  <a:pt x="13636" y="4032"/>
                </a:cubicBezTo>
                <a:cubicBezTo>
                  <a:pt x="13682" y="4039"/>
                  <a:pt x="13773" y="4043"/>
                  <a:pt x="13773" y="4043"/>
                </a:cubicBezTo>
                <a:cubicBezTo>
                  <a:pt x="14009" y="4043"/>
                  <a:pt x="14238" y="3949"/>
                  <a:pt x="14419" y="3776"/>
                </a:cubicBezTo>
                <a:cubicBezTo>
                  <a:pt x="14777" y="3431"/>
                  <a:pt x="15236" y="3240"/>
                  <a:pt x="15709" y="3240"/>
                </a:cubicBezTo>
                <a:cubicBezTo>
                  <a:pt x="16792" y="3240"/>
                  <a:pt x="17673" y="4209"/>
                  <a:pt x="17671" y="5412"/>
                </a:cubicBezTo>
                <a:lnTo>
                  <a:pt x="17667" y="5491"/>
                </a:lnTo>
                <a:cubicBezTo>
                  <a:pt x="17646" y="6002"/>
                  <a:pt x="17953" y="6459"/>
                  <a:pt x="18404" y="6586"/>
                </a:cubicBezTo>
                <a:cubicBezTo>
                  <a:pt x="19708" y="6954"/>
                  <a:pt x="20618" y="8242"/>
                  <a:pt x="20618" y="9720"/>
                </a:cubicBezTo>
                <a:cubicBezTo>
                  <a:pt x="20618" y="11507"/>
                  <a:pt x="19297" y="12960"/>
                  <a:pt x="17673" y="12960"/>
                </a:cubicBezTo>
                <a:moveTo>
                  <a:pt x="18648" y="5540"/>
                </a:moveTo>
                <a:cubicBezTo>
                  <a:pt x="18650" y="5493"/>
                  <a:pt x="18655" y="5447"/>
                  <a:pt x="18655" y="5400"/>
                </a:cubicBezTo>
                <a:cubicBezTo>
                  <a:pt x="18655" y="3611"/>
                  <a:pt x="17335" y="2160"/>
                  <a:pt x="15709" y="2160"/>
                </a:cubicBezTo>
                <a:cubicBezTo>
                  <a:pt x="14967" y="2160"/>
                  <a:pt x="14290" y="2464"/>
                  <a:pt x="13773" y="2963"/>
                </a:cubicBezTo>
                <a:cubicBezTo>
                  <a:pt x="12724" y="1182"/>
                  <a:pt x="10909" y="0"/>
                  <a:pt x="8836" y="0"/>
                </a:cubicBezTo>
                <a:cubicBezTo>
                  <a:pt x="5880" y="0"/>
                  <a:pt x="3439" y="2398"/>
                  <a:pt x="3017" y="5521"/>
                </a:cubicBezTo>
                <a:cubicBezTo>
                  <a:pt x="1288" y="5974"/>
                  <a:pt x="0" y="7679"/>
                  <a:pt x="0" y="9720"/>
                </a:cubicBezTo>
                <a:cubicBezTo>
                  <a:pt x="0" y="12106"/>
                  <a:pt x="1758" y="14040"/>
                  <a:pt x="3927" y="14040"/>
                </a:cubicBezTo>
                <a:lnTo>
                  <a:pt x="17673" y="14040"/>
                </a:lnTo>
                <a:cubicBezTo>
                  <a:pt x="19842" y="14040"/>
                  <a:pt x="21600" y="12106"/>
                  <a:pt x="21600" y="9720"/>
                </a:cubicBezTo>
                <a:cubicBezTo>
                  <a:pt x="21600" y="7706"/>
                  <a:pt x="20344" y="6018"/>
                  <a:pt x="18648" y="5540"/>
                </a:cubicBezTo>
                <a:moveTo>
                  <a:pt x="6382" y="16200"/>
                </a:moveTo>
                <a:cubicBezTo>
                  <a:pt x="6111" y="16200"/>
                  <a:pt x="5891" y="16442"/>
                  <a:pt x="5891" y="16740"/>
                </a:cubicBezTo>
                <a:lnTo>
                  <a:pt x="5891" y="18900"/>
                </a:lnTo>
                <a:cubicBezTo>
                  <a:pt x="5891" y="19198"/>
                  <a:pt x="6111" y="19440"/>
                  <a:pt x="6382" y="19440"/>
                </a:cubicBezTo>
                <a:cubicBezTo>
                  <a:pt x="6653" y="19440"/>
                  <a:pt x="6873" y="19198"/>
                  <a:pt x="6873" y="18900"/>
                </a:cubicBezTo>
                <a:lnTo>
                  <a:pt x="6873" y="16740"/>
                </a:lnTo>
                <a:cubicBezTo>
                  <a:pt x="6873" y="16442"/>
                  <a:pt x="6653" y="16200"/>
                  <a:pt x="6382" y="16200"/>
                </a:cubicBezTo>
                <a:moveTo>
                  <a:pt x="3436" y="15120"/>
                </a:moveTo>
                <a:cubicBezTo>
                  <a:pt x="3166" y="15120"/>
                  <a:pt x="2945" y="15362"/>
                  <a:pt x="2945" y="15660"/>
                </a:cubicBezTo>
                <a:lnTo>
                  <a:pt x="2945" y="18900"/>
                </a:lnTo>
                <a:cubicBezTo>
                  <a:pt x="2945" y="19198"/>
                  <a:pt x="3166" y="19440"/>
                  <a:pt x="3436" y="19440"/>
                </a:cubicBezTo>
                <a:cubicBezTo>
                  <a:pt x="3707" y="19440"/>
                  <a:pt x="3927" y="19198"/>
                  <a:pt x="3927" y="18900"/>
                </a:cubicBezTo>
                <a:lnTo>
                  <a:pt x="3927" y="15660"/>
                </a:lnTo>
                <a:cubicBezTo>
                  <a:pt x="3927" y="15362"/>
                  <a:pt x="3707" y="15120"/>
                  <a:pt x="3436" y="15120"/>
                </a:cubicBezTo>
                <a:moveTo>
                  <a:pt x="12273" y="16200"/>
                </a:moveTo>
                <a:cubicBezTo>
                  <a:pt x="12002" y="16200"/>
                  <a:pt x="11782" y="16442"/>
                  <a:pt x="11782" y="16740"/>
                </a:cubicBezTo>
                <a:lnTo>
                  <a:pt x="11782" y="19980"/>
                </a:lnTo>
                <a:cubicBezTo>
                  <a:pt x="11782" y="20278"/>
                  <a:pt x="12002" y="20520"/>
                  <a:pt x="12273" y="20520"/>
                </a:cubicBezTo>
                <a:cubicBezTo>
                  <a:pt x="12544" y="20520"/>
                  <a:pt x="12764" y="20278"/>
                  <a:pt x="12764" y="19980"/>
                </a:cubicBezTo>
                <a:lnTo>
                  <a:pt x="12764" y="16740"/>
                </a:lnTo>
                <a:cubicBezTo>
                  <a:pt x="12764" y="16442"/>
                  <a:pt x="12544" y="16200"/>
                  <a:pt x="12273" y="16200"/>
                </a:cubicBezTo>
                <a:moveTo>
                  <a:pt x="9327" y="17280"/>
                </a:moveTo>
                <a:cubicBezTo>
                  <a:pt x="9056" y="17280"/>
                  <a:pt x="8836" y="17522"/>
                  <a:pt x="8836" y="17820"/>
                </a:cubicBezTo>
                <a:lnTo>
                  <a:pt x="8836" y="21060"/>
                </a:lnTo>
                <a:cubicBezTo>
                  <a:pt x="8836" y="21358"/>
                  <a:pt x="9056" y="21600"/>
                  <a:pt x="9327" y="21600"/>
                </a:cubicBezTo>
                <a:cubicBezTo>
                  <a:pt x="9598" y="21600"/>
                  <a:pt x="9818" y="21358"/>
                  <a:pt x="9818" y="21060"/>
                </a:cubicBezTo>
                <a:lnTo>
                  <a:pt x="9818" y="17820"/>
                </a:lnTo>
                <a:cubicBezTo>
                  <a:pt x="9818" y="17522"/>
                  <a:pt x="9598" y="17280"/>
                  <a:pt x="9327" y="17280"/>
                </a:cubicBezTo>
              </a:path>
            </a:pathLst>
          </a:custGeom>
          <a:solidFill>
            <a:srgbClr val="F6F9F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</p:spTree>
  </p:cSld>
  <p:clrMapOvr>
    <a:masterClrMapping/>
  </p:clrMapOvr>
  <p:transition spd="slow">
    <p:push dir="u"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153576" y="5998633"/>
            <a:ext cx="6350001" cy="33528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55</a:t>
            </a:fld>
            <a:endParaRPr dirty="0"/>
          </a:p>
        </p:txBody>
      </p:sp>
      <p:sp>
        <p:nvSpPr>
          <p:cNvPr id="990" name="The Creative…"/>
          <p:cNvSpPr txBox="1"/>
          <p:nvPr/>
        </p:nvSpPr>
        <p:spPr>
          <a:xfrm>
            <a:off x="2153576" y="7675033"/>
            <a:ext cx="8467034" cy="1846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The Creative </a:t>
            </a:r>
          </a:p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Infographic Element</a:t>
            </a:r>
          </a:p>
        </p:txBody>
      </p:sp>
      <p:sp>
        <p:nvSpPr>
          <p:cNvPr id="991" name="Circle"/>
          <p:cNvSpPr/>
          <p:nvPr/>
        </p:nvSpPr>
        <p:spPr>
          <a:xfrm>
            <a:off x="10041003" y="3683000"/>
            <a:ext cx="6350001" cy="6350000"/>
          </a:xfrm>
          <a:prstGeom prst="ellipse">
            <a:avLst/>
          </a:prstGeom>
          <a:ln w="25400">
            <a:solidFill>
              <a:srgbClr val="C8CBD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992" name="Circle"/>
          <p:cNvSpPr/>
          <p:nvPr/>
        </p:nvSpPr>
        <p:spPr>
          <a:xfrm>
            <a:off x="10676003" y="4318000"/>
            <a:ext cx="5080001" cy="5080000"/>
          </a:xfrm>
          <a:prstGeom prst="ellipse">
            <a:avLst/>
          </a:prstGeom>
          <a:ln w="25400">
            <a:solidFill>
              <a:srgbClr val="C8CBD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993" name="Circle"/>
          <p:cNvSpPr/>
          <p:nvPr/>
        </p:nvSpPr>
        <p:spPr>
          <a:xfrm>
            <a:off x="11946003" y="5588000"/>
            <a:ext cx="2540001" cy="2540000"/>
          </a:xfrm>
          <a:prstGeom prst="ellipse">
            <a:avLst/>
          </a:prstGeom>
          <a:solidFill>
            <a:srgbClr val="30353E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994" name="Shape"/>
          <p:cNvSpPr/>
          <p:nvPr/>
        </p:nvSpPr>
        <p:spPr>
          <a:xfrm>
            <a:off x="12835003" y="6546297"/>
            <a:ext cx="762001" cy="623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455" y="3600"/>
                </a:moveTo>
                <a:lnTo>
                  <a:pt x="19145" y="3600"/>
                </a:lnTo>
                <a:cubicBezTo>
                  <a:pt x="19417" y="3600"/>
                  <a:pt x="19636" y="3332"/>
                  <a:pt x="19636" y="3000"/>
                </a:cubicBezTo>
                <a:cubicBezTo>
                  <a:pt x="19636" y="2669"/>
                  <a:pt x="19417" y="2400"/>
                  <a:pt x="19145" y="2400"/>
                </a:cubicBezTo>
                <a:lnTo>
                  <a:pt x="2455" y="2400"/>
                </a:lnTo>
                <a:cubicBezTo>
                  <a:pt x="2183" y="2400"/>
                  <a:pt x="1964" y="2669"/>
                  <a:pt x="1964" y="3000"/>
                </a:cubicBezTo>
                <a:cubicBezTo>
                  <a:pt x="1964" y="3332"/>
                  <a:pt x="2183" y="3600"/>
                  <a:pt x="2455" y="3600"/>
                </a:cubicBezTo>
                <a:moveTo>
                  <a:pt x="20618" y="20400"/>
                </a:moveTo>
                <a:lnTo>
                  <a:pt x="982" y="20400"/>
                </a:lnTo>
                <a:lnTo>
                  <a:pt x="982" y="6000"/>
                </a:lnTo>
                <a:lnTo>
                  <a:pt x="20618" y="6000"/>
                </a:lnTo>
                <a:cubicBezTo>
                  <a:pt x="20618" y="6000"/>
                  <a:pt x="20618" y="20400"/>
                  <a:pt x="20618" y="20400"/>
                </a:cubicBezTo>
                <a:close/>
                <a:moveTo>
                  <a:pt x="20618" y="4800"/>
                </a:moveTo>
                <a:lnTo>
                  <a:pt x="982" y="4800"/>
                </a:lnTo>
                <a:cubicBezTo>
                  <a:pt x="439" y="4800"/>
                  <a:pt x="0" y="5338"/>
                  <a:pt x="0" y="6000"/>
                </a:cubicBezTo>
                <a:lnTo>
                  <a:pt x="0" y="20400"/>
                </a:lnTo>
                <a:cubicBezTo>
                  <a:pt x="0" y="21062"/>
                  <a:pt x="439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1062"/>
                  <a:pt x="21600" y="20400"/>
                </a:cubicBezTo>
                <a:lnTo>
                  <a:pt x="21600" y="6000"/>
                </a:lnTo>
                <a:cubicBezTo>
                  <a:pt x="21600" y="5338"/>
                  <a:pt x="21160" y="4800"/>
                  <a:pt x="20618" y="4800"/>
                </a:cubicBezTo>
                <a:moveTo>
                  <a:pt x="4418" y="1200"/>
                </a:moveTo>
                <a:lnTo>
                  <a:pt x="17182" y="1200"/>
                </a:lnTo>
                <a:cubicBezTo>
                  <a:pt x="17453" y="1200"/>
                  <a:pt x="17673" y="932"/>
                  <a:pt x="17673" y="600"/>
                </a:cubicBezTo>
                <a:cubicBezTo>
                  <a:pt x="17673" y="269"/>
                  <a:pt x="17453" y="0"/>
                  <a:pt x="17182" y="0"/>
                </a:cubicBezTo>
                <a:lnTo>
                  <a:pt x="4418" y="0"/>
                </a:lnTo>
                <a:cubicBezTo>
                  <a:pt x="4147" y="0"/>
                  <a:pt x="3927" y="269"/>
                  <a:pt x="3927" y="600"/>
                </a:cubicBezTo>
                <a:cubicBezTo>
                  <a:pt x="3927" y="932"/>
                  <a:pt x="4147" y="1200"/>
                  <a:pt x="4418" y="1200"/>
                </a:cubicBezTo>
              </a:path>
            </a:pathLst>
          </a:custGeom>
          <a:solidFill>
            <a:srgbClr val="F6F8FF"/>
          </a:solidFill>
          <a:ln w="12700">
            <a:miter lim="400000"/>
          </a:ln>
        </p:spPr>
        <p:txBody>
          <a:bodyPr lIns="45719" rIns="45719" anchor="ctr"/>
          <a:lstStyle/>
          <a:p>
            <a:pPr defTabSz="438901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995" name="Line"/>
          <p:cNvSpPr/>
          <p:nvPr/>
        </p:nvSpPr>
        <p:spPr>
          <a:xfrm>
            <a:off x="14505052" y="6864350"/>
            <a:ext cx="4019550" cy="0"/>
          </a:xfrm>
          <a:prstGeom prst="line">
            <a:avLst/>
          </a:prstGeom>
          <a:ln w="12700">
            <a:solidFill>
              <a:srgbClr val="C8CBD1"/>
            </a:solidFill>
            <a:miter lim="400000"/>
            <a:headEnd type="oval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996" name="Line"/>
          <p:cNvSpPr/>
          <p:nvPr/>
        </p:nvSpPr>
        <p:spPr>
          <a:xfrm>
            <a:off x="14708252" y="4798483"/>
            <a:ext cx="3816351" cy="1"/>
          </a:xfrm>
          <a:prstGeom prst="line">
            <a:avLst/>
          </a:prstGeom>
          <a:ln w="12700">
            <a:solidFill>
              <a:srgbClr val="C8CBD1"/>
            </a:solidFill>
            <a:miter lim="400000"/>
            <a:headEnd type="oval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997" name="Line"/>
          <p:cNvSpPr/>
          <p:nvPr/>
        </p:nvSpPr>
        <p:spPr>
          <a:xfrm>
            <a:off x="15668860" y="9000066"/>
            <a:ext cx="2855743" cy="1"/>
          </a:xfrm>
          <a:prstGeom prst="line">
            <a:avLst/>
          </a:prstGeom>
          <a:ln w="12700">
            <a:solidFill>
              <a:srgbClr val="C8CBD1"/>
            </a:solidFill>
            <a:miter lim="400000"/>
            <a:headEnd type="oval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998" name="Layer 01…"/>
          <p:cNvSpPr txBox="1"/>
          <p:nvPr/>
        </p:nvSpPr>
        <p:spPr>
          <a:xfrm>
            <a:off x="19007312" y="4144433"/>
            <a:ext cx="5622494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Layer 01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Rapdiouse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directed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than technically sound bandwidth.</a:t>
            </a:r>
          </a:p>
        </p:txBody>
      </p:sp>
      <p:sp>
        <p:nvSpPr>
          <p:cNvPr id="999" name="Layer 02…"/>
          <p:cNvSpPr txBox="1"/>
          <p:nvPr/>
        </p:nvSpPr>
        <p:spPr>
          <a:xfrm>
            <a:off x="19007312" y="6235700"/>
            <a:ext cx="5622494" cy="124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Layer 02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Rapdiouse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directed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than technically sound bandwidth.</a:t>
            </a:r>
          </a:p>
        </p:txBody>
      </p:sp>
      <p:sp>
        <p:nvSpPr>
          <p:cNvPr id="1000" name="Layer 03…"/>
          <p:cNvSpPr txBox="1"/>
          <p:nvPr/>
        </p:nvSpPr>
        <p:spPr>
          <a:xfrm>
            <a:off x="19007312" y="8326966"/>
            <a:ext cx="5622494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Layer 03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Rapdiouse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directed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than technically sound bandwidth.</a:t>
            </a:r>
          </a:p>
        </p:txBody>
      </p:sp>
      <p:sp>
        <p:nvSpPr>
          <p:cNvPr id="1001" name="Circle"/>
          <p:cNvSpPr/>
          <p:nvPr/>
        </p:nvSpPr>
        <p:spPr>
          <a:xfrm>
            <a:off x="14689202" y="4747683"/>
            <a:ext cx="101601" cy="101601"/>
          </a:xfrm>
          <a:prstGeom prst="ellipse">
            <a:avLst/>
          </a:prstGeom>
          <a:solidFill>
            <a:srgbClr val="677180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02" name="Circle"/>
          <p:cNvSpPr/>
          <p:nvPr/>
        </p:nvSpPr>
        <p:spPr>
          <a:xfrm>
            <a:off x="15599010" y="8949266"/>
            <a:ext cx="101601" cy="101601"/>
          </a:xfrm>
          <a:prstGeom prst="ellipse">
            <a:avLst/>
          </a:prstGeom>
          <a:solidFill>
            <a:srgbClr val="677180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</p:spTree>
  </p:cSld>
  <p:clrMapOvr>
    <a:masterClrMapping/>
  </p:clrMapOvr>
  <p:transition spd="slow">
    <p:cover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56</a:t>
            </a:fld>
            <a:endParaRPr dirty="0"/>
          </a:p>
        </p:txBody>
      </p:sp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7704DB7F-E027-4258-8FD9-D16B5796AD6F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46D83FDB-F8A4-42FB-A6A6-372F0E170F94}"/>
              </a:ext>
            </a:extLst>
          </p:cNvPr>
          <p:cNvSpPr/>
          <p:nvPr/>
        </p:nvSpPr>
        <p:spPr>
          <a:xfrm>
            <a:off x="8747760" y="1584960"/>
            <a:ext cx="14051280" cy="9753600"/>
          </a:xfrm>
          <a:custGeom>
            <a:avLst/>
            <a:gdLst>
              <a:gd name="connsiteX0" fmla="*/ 7378595 w 14051280"/>
              <a:gd name="connsiteY0" fmla="*/ 2415209 h 9753600"/>
              <a:gd name="connsiteX1" fmla="*/ 5358236 w 14051280"/>
              <a:gd name="connsiteY1" fmla="*/ 3252351 h 9753600"/>
              <a:gd name="connsiteX2" fmla="*/ 4521094 w 14051280"/>
              <a:gd name="connsiteY2" fmla="*/ 5272709 h 9753600"/>
              <a:gd name="connsiteX3" fmla="*/ 5358236 w 14051280"/>
              <a:gd name="connsiteY3" fmla="*/ 7293067 h 9753600"/>
              <a:gd name="connsiteX4" fmla="*/ 7378595 w 14051280"/>
              <a:gd name="connsiteY4" fmla="*/ 8130209 h 9753600"/>
              <a:gd name="connsiteX5" fmla="*/ 9398952 w 14051280"/>
              <a:gd name="connsiteY5" fmla="*/ 7293067 h 9753600"/>
              <a:gd name="connsiteX6" fmla="*/ 10236096 w 14051280"/>
              <a:gd name="connsiteY6" fmla="*/ 5272709 h 9753600"/>
              <a:gd name="connsiteX7" fmla="*/ 9398952 w 14051280"/>
              <a:gd name="connsiteY7" fmla="*/ 3252351 h 9753600"/>
              <a:gd name="connsiteX8" fmla="*/ 7378595 w 14051280"/>
              <a:gd name="connsiteY8" fmla="*/ 2415209 h 9753600"/>
              <a:gd name="connsiteX9" fmla="*/ 0 w 14051280"/>
              <a:gd name="connsiteY9" fmla="*/ 0 h 9753600"/>
              <a:gd name="connsiteX10" fmla="*/ 14051280 w 14051280"/>
              <a:gd name="connsiteY10" fmla="*/ 0 h 9753600"/>
              <a:gd name="connsiteX11" fmla="*/ 14051280 w 14051280"/>
              <a:gd name="connsiteY11" fmla="*/ 9753600 h 9753600"/>
              <a:gd name="connsiteX12" fmla="*/ 0 w 14051280"/>
              <a:gd name="connsiteY12" fmla="*/ 9753600 h 975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051280" h="9753600">
                <a:moveTo>
                  <a:pt x="7378595" y="2415209"/>
                </a:moveTo>
                <a:cubicBezTo>
                  <a:pt x="6647286" y="2415209"/>
                  <a:pt x="5915978" y="2694345"/>
                  <a:pt x="5358236" y="3252351"/>
                </a:cubicBezTo>
                <a:cubicBezTo>
                  <a:pt x="4800229" y="3810093"/>
                  <a:pt x="4521094" y="4541401"/>
                  <a:pt x="4521094" y="5272709"/>
                </a:cubicBezTo>
                <a:cubicBezTo>
                  <a:pt x="4521094" y="6004017"/>
                  <a:pt x="4800229" y="6735326"/>
                  <a:pt x="5358236" y="7293067"/>
                </a:cubicBezTo>
                <a:cubicBezTo>
                  <a:pt x="5915978" y="7851073"/>
                  <a:pt x="6647286" y="8130209"/>
                  <a:pt x="7378595" y="8130209"/>
                </a:cubicBezTo>
                <a:cubicBezTo>
                  <a:pt x="8109904" y="8130209"/>
                  <a:pt x="8841212" y="7851073"/>
                  <a:pt x="9398952" y="7293067"/>
                </a:cubicBezTo>
                <a:cubicBezTo>
                  <a:pt x="9956960" y="6735326"/>
                  <a:pt x="10236096" y="6004017"/>
                  <a:pt x="10236096" y="5272709"/>
                </a:cubicBezTo>
                <a:cubicBezTo>
                  <a:pt x="10236096" y="4541401"/>
                  <a:pt x="9956960" y="3810093"/>
                  <a:pt x="9398952" y="3252351"/>
                </a:cubicBezTo>
                <a:cubicBezTo>
                  <a:pt x="8841212" y="2694345"/>
                  <a:pt x="8109904" y="2415209"/>
                  <a:pt x="7378595" y="2415209"/>
                </a:cubicBezTo>
                <a:close/>
                <a:moveTo>
                  <a:pt x="0" y="0"/>
                </a:moveTo>
                <a:lnTo>
                  <a:pt x="14051280" y="0"/>
                </a:lnTo>
                <a:lnTo>
                  <a:pt x="14051280" y="9753600"/>
                </a:lnTo>
                <a:lnTo>
                  <a:pt x="0" y="9753600"/>
                </a:lnTo>
                <a:close/>
              </a:path>
            </a:pathLst>
          </a:custGeom>
          <a:solidFill>
            <a:srgbClr val="F6F9FF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1006" name="The Creative…"/>
          <p:cNvSpPr txBox="1"/>
          <p:nvPr/>
        </p:nvSpPr>
        <p:spPr>
          <a:xfrm>
            <a:off x="2153576" y="7675033"/>
            <a:ext cx="8583250" cy="1846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The Creative </a:t>
            </a:r>
          </a:p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Infographic Element</a:t>
            </a:r>
          </a:p>
        </p:txBody>
      </p:sp>
      <p:sp>
        <p:nvSpPr>
          <p:cNvPr id="1007" name="Circle"/>
          <p:cNvSpPr/>
          <p:nvPr/>
        </p:nvSpPr>
        <p:spPr>
          <a:xfrm>
            <a:off x="17555038" y="4000169"/>
            <a:ext cx="1428751" cy="1428751"/>
          </a:xfrm>
          <a:prstGeom prst="ellipse">
            <a:avLst/>
          </a:prstGeom>
          <a:solidFill>
            <a:srgbClr val="30353E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08" name="Circle"/>
          <p:cNvSpPr/>
          <p:nvPr/>
        </p:nvSpPr>
        <p:spPr>
          <a:xfrm>
            <a:off x="13268788" y="4000169"/>
            <a:ext cx="1428751" cy="1428751"/>
          </a:xfrm>
          <a:prstGeom prst="ellipse">
            <a:avLst/>
          </a:prstGeom>
          <a:solidFill>
            <a:srgbClr val="9AA2AC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09" name="Circle"/>
          <p:cNvSpPr/>
          <p:nvPr/>
        </p:nvSpPr>
        <p:spPr>
          <a:xfrm>
            <a:off x="13268788" y="8286419"/>
            <a:ext cx="1428751" cy="1428750"/>
          </a:xfrm>
          <a:prstGeom prst="ellipse">
            <a:avLst/>
          </a:prstGeom>
          <a:solidFill>
            <a:srgbClr val="6CC9D5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10" name="Circle"/>
          <p:cNvSpPr/>
          <p:nvPr/>
        </p:nvSpPr>
        <p:spPr>
          <a:xfrm>
            <a:off x="17555038" y="8286419"/>
            <a:ext cx="1428751" cy="1428750"/>
          </a:xfrm>
          <a:prstGeom prst="ellipse">
            <a:avLst/>
          </a:prstGeom>
          <a:solidFill>
            <a:srgbClr val="677180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11" name="Shape"/>
          <p:cNvSpPr/>
          <p:nvPr/>
        </p:nvSpPr>
        <p:spPr>
          <a:xfrm>
            <a:off x="13697413" y="4428794"/>
            <a:ext cx="571501" cy="571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81" y="19846"/>
                </a:moveTo>
                <a:lnTo>
                  <a:pt x="9413" y="12882"/>
                </a:lnTo>
                <a:lnTo>
                  <a:pt x="19655" y="2640"/>
                </a:lnTo>
                <a:cubicBezTo>
                  <a:pt x="19655" y="2640"/>
                  <a:pt x="12281" y="19846"/>
                  <a:pt x="12281" y="19846"/>
                </a:cubicBezTo>
                <a:close/>
                <a:moveTo>
                  <a:pt x="1755" y="9320"/>
                </a:moveTo>
                <a:lnTo>
                  <a:pt x="18960" y="1945"/>
                </a:lnTo>
                <a:lnTo>
                  <a:pt x="8719" y="12187"/>
                </a:lnTo>
                <a:cubicBezTo>
                  <a:pt x="8719" y="12187"/>
                  <a:pt x="1755" y="9320"/>
                  <a:pt x="1755" y="9320"/>
                </a:cubicBezTo>
                <a:close/>
                <a:moveTo>
                  <a:pt x="21600" y="491"/>
                </a:moveTo>
                <a:cubicBezTo>
                  <a:pt x="21600" y="220"/>
                  <a:pt x="21380" y="0"/>
                  <a:pt x="21109" y="0"/>
                </a:cubicBezTo>
                <a:cubicBezTo>
                  <a:pt x="21034" y="0"/>
                  <a:pt x="20964" y="20"/>
                  <a:pt x="20900" y="52"/>
                </a:cubicBezTo>
                <a:lnTo>
                  <a:pt x="20898" y="48"/>
                </a:lnTo>
                <a:lnTo>
                  <a:pt x="302" y="8875"/>
                </a:lnTo>
                <a:cubicBezTo>
                  <a:pt x="301" y="8875"/>
                  <a:pt x="299" y="8876"/>
                  <a:pt x="297" y="8877"/>
                </a:cubicBezTo>
                <a:lnTo>
                  <a:pt x="280" y="8885"/>
                </a:lnTo>
                <a:lnTo>
                  <a:pt x="281" y="8887"/>
                </a:lnTo>
                <a:cubicBezTo>
                  <a:pt x="116" y="8967"/>
                  <a:pt x="0" y="9132"/>
                  <a:pt x="0" y="9327"/>
                </a:cubicBezTo>
                <a:cubicBezTo>
                  <a:pt x="0" y="9550"/>
                  <a:pt x="151" y="9731"/>
                  <a:pt x="355" y="9791"/>
                </a:cubicBezTo>
                <a:lnTo>
                  <a:pt x="353" y="9799"/>
                </a:lnTo>
                <a:lnTo>
                  <a:pt x="8462" y="13138"/>
                </a:lnTo>
                <a:lnTo>
                  <a:pt x="11801" y="21248"/>
                </a:lnTo>
                <a:lnTo>
                  <a:pt x="11809" y="21245"/>
                </a:lnTo>
                <a:cubicBezTo>
                  <a:pt x="11869" y="21449"/>
                  <a:pt x="12050" y="21600"/>
                  <a:pt x="12273" y="21600"/>
                </a:cubicBezTo>
                <a:cubicBezTo>
                  <a:pt x="12468" y="21600"/>
                  <a:pt x="12634" y="21484"/>
                  <a:pt x="12713" y="21319"/>
                </a:cubicBezTo>
                <a:lnTo>
                  <a:pt x="12716" y="21320"/>
                </a:lnTo>
                <a:lnTo>
                  <a:pt x="12723" y="21303"/>
                </a:lnTo>
                <a:cubicBezTo>
                  <a:pt x="12724" y="21301"/>
                  <a:pt x="12725" y="21300"/>
                  <a:pt x="12725" y="21298"/>
                </a:cubicBezTo>
                <a:lnTo>
                  <a:pt x="21553" y="702"/>
                </a:lnTo>
                <a:lnTo>
                  <a:pt x="21547" y="699"/>
                </a:lnTo>
                <a:cubicBezTo>
                  <a:pt x="21578" y="636"/>
                  <a:pt x="21600" y="567"/>
                  <a:pt x="21600" y="491"/>
                </a:cubicBezTo>
                <a:moveTo>
                  <a:pt x="7855" y="16200"/>
                </a:moveTo>
                <a:cubicBezTo>
                  <a:pt x="7719" y="16200"/>
                  <a:pt x="7596" y="16255"/>
                  <a:pt x="7507" y="16344"/>
                </a:cubicBezTo>
                <a:lnTo>
                  <a:pt x="6035" y="17817"/>
                </a:lnTo>
                <a:cubicBezTo>
                  <a:pt x="5946" y="17905"/>
                  <a:pt x="5891" y="18029"/>
                  <a:pt x="5891" y="18164"/>
                </a:cubicBezTo>
                <a:cubicBezTo>
                  <a:pt x="5891" y="18435"/>
                  <a:pt x="6111" y="18655"/>
                  <a:pt x="6382" y="18655"/>
                </a:cubicBezTo>
                <a:cubicBezTo>
                  <a:pt x="6517" y="18655"/>
                  <a:pt x="6640" y="18600"/>
                  <a:pt x="6729" y="18511"/>
                </a:cubicBezTo>
                <a:lnTo>
                  <a:pt x="8202" y="17038"/>
                </a:lnTo>
                <a:cubicBezTo>
                  <a:pt x="8291" y="16950"/>
                  <a:pt x="8345" y="16827"/>
                  <a:pt x="8345" y="16691"/>
                </a:cubicBezTo>
                <a:cubicBezTo>
                  <a:pt x="8345" y="16420"/>
                  <a:pt x="8126" y="16200"/>
                  <a:pt x="7855" y="16200"/>
                </a:cubicBezTo>
                <a:moveTo>
                  <a:pt x="7855" y="14237"/>
                </a:moveTo>
                <a:cubicBezTo>
                  <a:pt x="7855" y="13966"/>
                  <a:pt x="7635" y="13745"/>
                  <a:pt x="7364" y="13745"/>
                </a:cubicBezTo>
                <a:cubicBezTo>
                  <a:pt x="7228" y="13745"/>
                  <a:pt x="7105" y="13801"/>
                  <a:pt x="7017" y="13889"/>
                </a:cubicBezTo>
                <a:lnTo>
                  <a:pt x="2107" y="18798"/>
                </a:lnTo>
                <a:cubicBezTo>
                  <a:pt x="2019" y="18888"/>
                  <a:pt x="1964" y="19011"/>
                  <a:pt x="1964" y="19145"/>
                </a:cubicBezTo>
                <a:cubicBezTo>
                  <a:pt x="1964" y="19417"/>
                  <a:pt x="2184" y="19636"/>
                  <a:pt x="2455" y="19636"/>
                </a:cubicBezTo>
                <a:cubicBezTo>
                  <a:pt x="2590" y="19636"/>
                  <a:pt x="2713" y="19582"/>
                  <a:pt x="2802" y="19493"/>
                </a:cubicBezTo>
                <a:lnTo>
                  <a:pt x="7711" y="14583"/>
                </a:lnTo>
                <a:cubicBezTo>
                  <a:pt x="7800" y="14495"/>
                  <a:pt x="7855" y="14372"/>
                  <a:pt x="7855" y="14237"/>
                </a:cubicBezTo>
                <a:moveTo>
                  <a:pt x="4765" y="14583"/>
                </a:moveTo>
                <a:lnTo>
                  <a:pt x="5256" y="14093"/>
                </a:lnTo>
                <a:cubicBezTo>
                  <a:pt x="5345" y="14004"/>
                  <a:pt x="5400" y="13881"/>
                  <a:pt x="5400" y="13745"/>
                </a:cubicBezTo>
                <a:cubicBezTo>
                  <a:pt x="5400" y="13475"/>
                  <a:pt x="5180" y="13255"/>
                  <a:pt x="4909" y="13255"/>
                </a:cubicBezTo>
                <a:cubicBezTo>
                  <a:pt x="4774" y="13255"/>
                  <a:pt x="4651" y="13310"/>
                  <a:pt x="4562" y="13398"/>
                </a:cubicBezTo>
                <a:lnTo>
                  <a:pt x="4071" y="13889"/>
                </a:lnTo>
                <a:cubicBezTo>
                  <a:pt x="3982" y="13979"/>
                  <a:pt x="3927" y="14101"/>
                  <a:pt x="3927" y="14237"/>
                </a:cubicBezTo>
                <a:cubicBezTo>
                  <a:pt x="3927" y="14507"/>
                  <a:pt x="4147" y="14727"/>
                  <a:pt x="4418" y="14727"/>
                </a:cubicBezTo>
                <a:cubicBezTo>
                  <a:pt x="4554" y="14727"/>
                  <a:pt x="4676" y="14673"/>
                  <a:pt x="4765" y="14583"/>
                </a:cubicBezTo>
              </a:path>
            </a:pathLst>
          </a:custGeom>
          <a:solidFill>
            <a:srgbClr val="F6F9F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012" name="Shape"/>
          <p:cNvSpPr/>
          <p:nvPr/>
        </p:nvSpPr>
        <p:spPr>
          <a:xfrm>
            <a:off x="17983663" y="4454762"/>
            <a:ext cx="571501" cy="5195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82" y="12420"/>
                </a:moveTo>
                <a:cubicBezTo>
                  <a:pt x="16368" y="12420"/>
                  <a:pt x="15709" y="11694"/>
                  <a:pt x="15709" y="10800"/>
                </a:cubicBezTo>
                <a:cubicBezTo>
                  <a:pt x="15709" y="9906"/>
                  <a:pt x="16368" y="9180"/>
                  <a:pt x="17182" y="9180"/>
                </a:cubicBezTo>
                <a:cubicBezTo>
                  <a:pt x="17995" y="9180"/>
                  <a:pt x="18655" y="9906"/>
                  <a:pt x="18655" y="10800"/>
                </a:cubicBezTo>
                <a:cubicBezTo>
                  <a:pt x="18655" y="11694"/>
                  <a:pt x="17995" y="12420"/>
                  <a:pt x="17182" y="12420"/>
                </a:cubicBezTo>
                <a:moveTo>
                  <a:pt x="21109" y="10260"/>
                </a:moveTo>
                <a:lnTo>
                  <a:pt x="19587" y="10260"/>
                </a:lnTo>
                <a:cubicBezTo>
                  <a:pt x="19360" y="9028"/>
                  <a:pt x="18369" y="8100"/>
                  <a:pt x="17182" y="8100"/>
                </a:cubicBezTo>
                <a:cubicBezTo>
                  <a:pt x="15994" y="8100"/>
                  <a:pt x="15004" y="9028"/>
                  <a:pt x="14777" y="10260"/>
                </a:cubicBezTo>
                <a:lnTo>
                  <a:pt x="491" y="10260"/>
                </a:lnTo>
                <a:cubicBezTo>
                  <a:pt x="220" y="10260"/>
                  <a:pt x="0" y="10502"/>
                  <a:pt x="0" y="10800"/>
                </a:cubicBezTo>
                <a:cubicBezTo>
                  <a:pt x="0" y="11098"/>
                  <a:pt x="220" y="11340"/>
                  <a:pt x="491" y="11340"/>
                </a:cubicBezTo>
                <a:lnTo>
                  <a:pt x="14777" y="11340"/>
                </a:lnTo>
                <a:cubicBezTo>
                  <a:pt x="15004" y="12572"/>
                  <a:pt x="15994" y="13500"/>
                  <a:pt x="17182" y="13500"/>
                </a:cubicBezTo>
                <a:cubicBezTo>
                  <a:pt x="18369" y="13500"/>
                  <a:pt x="19360" y="12572"/>
                  <a:pt x="19587" y="11340"/>
                </a:cubicBezTo>
                <a:lnTo>
                  <a:pt x="21109" y="11340"/>
                </a:lnTo>
                <a:cubicBezTo>
                  <a:pt x="21380" y="11340"/>
                  <a:pt x="21600" y="11098"/>
                  <a:pt x="21600" y="10800"/>
                </a:cubicBezTo>
                <a:cubicBezTo>
                  <a:pt x="21600" y="10502"/>
                  <a:pt x="21380" y="10260"/>
                  <a:pt x="21109" y="10260"/>
                </a:cubicBezTo>
                <a:moveTo>
                  <a:pt x="5400" y="1080"/>
                </a:moveTo>
                <a:cubicBezTo>
                  <a:pt x="6214" y="1080"/>
                  <a:pt x="6873" y="1806"/>
                  <a:pt x="6873" y="2700"/>
                </a:cubicBezTo>
                <a:cubicBezTo>
                  <a:pt x="6873" y="3595"/>
                  <a:pt x="6214" y="4320"/>
                  <a:pt x="5400" y="4320"/>
                </a:cubicBezTo>
                <a:cubicBezTo>
                  <a:pt x="4586" y="4320"/>
                  <a:pt x="3927" y="3595"/>
                  <a:pt x="3927" y="2700"/>
                </a:cubicBezTo>
                <a:cubicBezTo>
                  <a:pt x="3927" y="1806"/>
                  <a:pt x="4586" y="1080"/>
                  <a:pt x="5400" y="1080"/>
                </a:cubicBezTo>
                <a:moveTo>
                  <a:pt x="491" y="3240"/>
                </a:moveTo>
                <a:lnTo>
                  <a:pt x="2995" y="3240"/>
                </a:lnTo>
                <a:cubicBezTo>
                  <a:pt x="3222" y="4472"/>
                  <a:pt x="4213" y="5400"/>
                  <a:pt x="5400" y="5400"/>
                </a:cubicBezTo>
                <a:cubicBezTo>
                  <a:pt x="6587" y="5400"/>
                  <a:pt x="7578" y="4472"/>
                  <a:pt x="7805" y="3240"/>
                </a:cubicBezTo>
                <a:lnTo>
                  <a:pt x="21109" y="3240"/>
                </a:lnTo>
                <a:cubicBezTo>
                  <a:pt x="21380" y="3240"/>
                  <a:pt x="21600" y="2999"/>
                  <a:pt x="21600" y="2700"/>
                </a:cubicBezTo>
                <a:cubicBezTo>
                  <a:pt x="21600" y="2402"/>
                  <a:pt x="21380" y="2160"/>
                  <a:pt x="21109" y="2160"/>
                </a:cubicBezTo>
                <a:lnTo>
                  <a:pt x="7805" y="2160"/>
                </a:lnTo>
                <a:cubicBezTo>
                  <a:pt x="7578" y="928"/>
                  <a:pt x="6587" y="0"/>
                  <a:pt x="5400" y="0"/>
                </a:cubicBezTo>
                <a:cubicBezTo>
                  <a:pt x="4213" y="0"/>
                  <a:pt x="3222" y="928"/>
                  <a:pt x="2995" y="2160"/>
                </a:cubicBezTo>
                <a:lnTo>
                  <a:pt x="491" y="2160"/>
                </a:lnTo>
                <a:cubicBezTo>
                  <a:pt x="220" y="2160"/>
                  <a:pt x="0" y="2402"/>
                  <a:pt x="0" y="2700"/>
                </a:cubicBezTo>
                <a:cubicBezTo>
                  <a:pt x="0" y="2999"/>
                  <a:pt x="220" y="3240"/>
                  <a:pt x="491" y="3240"/>
                </a:cubicBezTo>
                <a:moveTo>
                  <a:pt x="9327" y="20519"/>
                </a:moveTo>
                <a:cubicBezTo>
                  <a:pt x="8514" y="20519"/>
                  <a:pt x="7855" y="19794"/>
                  <a:pt x="7855" y="18899"/>
                </a:cubicBezTo>
                <a:cubicBezTo>
                  <a:pt x="7855" y="18005"/>
                  <a:pt x="8514" y="17279"/>
                  <a:pt x="9327" y="17279"/>
                </a:cubicBezTo>
                <a:cubicBezTo>
                  <a:pt x="10141" y="17279"/>
                  <a:pt x="10800" y="18005"/>
                  <a:pt x="10800" y="18899"/>
                </a:cubicBezTo>
                <a:cubicBezTo>
                  <a:pt x="10800" y="19794"/>
                  <a:pt x="10141" y="20519"/>
                  <a:pt x="9327" y="20519"/>
                </a:cubicBezTo>
                <a:moveTo>
                  <a:pt x="21109" y="18359"/>
                </a:moveTo>
                <a:lnTo>
                  <a:pt x="11732" y="18359"/>
                </a:lnTo>
                <a:cubicBezTo>
                  <a:pt x="11505" y="17127"/>
                  <a:pt x="10515" y="16199"/>
                  <a:pt x="9327" y="16199"/>
                </a:cubicBezTo>
                <a:cubicBezTo>
                  <a:pt x="8140" y="16199"/>
                  <a:pt x="7150" y="17127"/>
                  <a:pt x="6922" y="18359"/>
                </a:cubicBezTo>
                <a:lnTo>
                  <a:pt x="491" y="18359"/>
                </a:lnTo>
                <a:cubicBezTo>
                  <a:pt x="220" y="18359"/>
                  <a:pt x="0" y="18601"/>
                  <a:pt x="0" y="18899"/>
                </a:cubicBezTo>
                <a:cubicBezTo>
                  <a:pt x="0" y="19198"/>
                  <a:pt x="220" y="19439"/>
                  <a:pt x="491" y="19439"/>
                </a:cubicBezTo>
                <a:lnTo>
                  <a:pt x="6922" y="19439"/>
                </a:lnTo>
                <a:cubicBezTo>
                  <a:pt x="7150" y="20672"/>
                  <a:pt x="8140" y="21600"/>
                  <a:pt x="9327" y="21600"/>
                </a:cubicBezTo>
                <a:cubicBezTo>
                  <a:pt x="10515" y="21600"/>
                  <a:pt x="11505" y="20672"/>
                  <a:pt x="11732" y="19439"/>
                </a:cubicBezTo>
                <a:lnTo>
                  <a:pt x="21109" y="19439"/>
                </a:lnTo>
                <a:cubicBezTo>
                  <a:pt x="21380" y="19439"/>
                  <a:pt x="21600" y="19198"/>
                  <a:pt x="21600" y="18899"/>
                </a:cubicBezTo>
                <a:cubicBezTo>
                  <a:pt x="21600" y="18601"/>
                  <a:pt x="21380" y="18359"/>
                  <a:pt x="21109" y="18359"/>
                </a:cubicBezTo>
              </a:path>
            </a:pathLst>
          </a:custGeom>
          <a:solidFill>
            <a:srgbClr val="F6F9F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013" name="Shape"/>
          <p:cNvSpPr/>
          <p:nvPr/>
        </p:nvSpPr>
        <p:spPr>
          <a:xfrm>
            <a:off x="17983663" y="8715044"/>
            <a:ext cx="571501" cy="5715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4727"/>
                </a:moveTo>
                <a:cubicBezTo>
                  <a:pt x="8631" y="14727"/>
                  <a:pt x="6873" y="12969"/>
                  <a:pt x="6873" y="10800"/>
                </a:cubicBezTo>
                <a:cubicBezTo>
                  <a:pt x="6873" y="8631"/>
                  <a:pt x="8631" y="6873"/>
                  <a:pt x="10800" y="6873"/>
                </a:cubicBezTo>
                <a:cubicBezTo>
                  <a:pt x="12969" y="6873"/>
                  <a:pt x="14727" y="8631"/>
                  <a:pt x="14727" y="10800"/>
                </a:cubicBezTo>
                <a:cubicBezTo>
                  <a:pt x="14727" y="12969"/>
                  <a:pt x="12969" y="14727"/>
                  <a:pt x="10800" y="14727"/>
                </a:cubicBezTo>
                <a:moveTo>
                  <a:pt x="10800" y="5891"/>
                </a:moveTo>
                <a:cubicBezTo>
                  <a:pt x="8088" y="5891"/>
                  <a:pt x="5891" y="8089"/>
                  <a:pt x="5891" y="10800"/>
                </a:cubicBezTo>
                <a:cubicBezTo>
                  <a:pt x="5891" y="13512"/>
                  <a:pt x="8088" y="15709"/>
                  <a:pt x="10800" y="15709"/>
                </a:cubicBezTo>
                <a:cubicBezTo>
                  <a:pt x="13512" y="15709"/>
                  <a:pt x="15709" y="13512"/>
                  <a:pt x="15709" y="10800"/>
                </a:cubicBezTo>
                <a:cubicBezTo>
                  <a:pt x="15709" y="8089"/>
                  <a:pt x="13512" y="5891"/>
                  <a:pt x="10800" y="5891"/>
                </a:cubicBezTo>
                <a:moveTo>
                  <a:pt x="20618" y="12013"/>
                </a:moveTo>
                <a:cubicBezTo>
                  <a:pt x="20614" y="12014"/>
                  <a:pt x="20611" y="12016"/>
                  <a:pt x="20607" y="12016"/>
                </a:cubicBezTo>
                <a:lnTo>
                  <a:pt x="19602" y="12268"/>
                </a:lnTo>
                <a:cubicBezTo>
                  <a:pt x="19256" y="12354"/>
                  <a:pt x="18984" y="12622"/>
                  <a:pt x="18892" y="12966"/>
                </a:cubicBezTo>
                <a:cubicBezTo>
                  <a:pt x="18703" y="13672"/>
                  <a:pt x="18421" y="14351"/>
                  <a:pt x="18053" y="14986"/>
                </a:cubicBezTo>
                <a:cubicBezTo>
                  <a:pt x="17873" y="15295"/>
                  <a:pt x="17876" y="15677"/>
                  <a:pt x="18060" y="15984"/>
                </a:cubicBezTo>
                <a:lnTo>
                  <a:pt x="18601" y="16885"/>
                </a:lnTo>
                <a:lnTo>
                  <a:pt x="16886" y="18600"/>
                </a:lnTo>
                <a:cubicBezTo>
                  <a:pt x="16882" y="18599"/>
                  <a:pt x="16878" y="18597"/>
                  <a:pt x="16875" y="18595"/>
                </a:cubicBezTo>
                <a:lnTo>
                  <a:pt x="15978" y="18057"/>
                </a:lnTo>
                <a:cubicBezTo>
                  <a:pt x="15822" y="17964"/>
                  <a:pt x="15648" y="17917"/>
                  <a:pt x="15473" y="17917"/>
                </a:cubicBezTo>
                <a:cubicBezTo>
                  <a:pt x="15304" y="17917"/>
                  <a:pt x="15134" y="17961"/>
                  <a:pt x="14982" y="18049"/>
                </a:cubicBezTo>
                <a:cubicBezTo>
                  <a:pt x="14348" y="18415"/>
                  <a:pt x="13671" y="18696"/>
                  <a:pt x="12968" y="18884"/>
                </a:cubicBezTo>
                <a:cubicBezTo>
                  <a:pt x="12624" y="18976"/>
                  <a:pt x="12356" y="19248"/>
                  <a:pt x="12269" y="19594"/>
                </a:cubicBezTo>
                <a:lnTo>
                  <a:pt x="12016" y="20607"/>
                </a:lnTo>
                <a:cubicBezTo>
                  <a:pt x="12015" y="20611"/>
                  <a:pt x="12014" y="20614"/>
                  <a:pt x="12012" y="20619"/>
                </a:cubicBezTo>
                <a:lnTo>
                  <a:pt x="9587" y="20619"/>
                </a:lnTo>
                <a:lnTo>
                  <a:pt x="9331" y="19594"/>
                </a:lnTo>
                <a:cubicBezTo>
                  <a:pt x="9244" y="19248"/>
                  <a:pt x="8976" y="18976"/>
                  <a:pt x="8632" y="18884"/>
                </a:cubicBezTo>
                <a:cubicBezTo>
                  <a:pt x="7929" y="18696"/>
                  <a:pt x="7251" y="18415"/>
                  <a:pt x="6617" y="18049"/>
                </a:cubicBezTo>
                <a:cubicBezTo>
                  <a:pt x="6465" y="17961"/>
                  <a:pt x="6296" y="17917"/>
                  <a:pt x="6127" y="17917"/>
                </a:cubicBezTo>
                <a:cubicBezTo>
                  <a:pt x="5951" y="17917"/>
                  <a:pt x="5777" y="17964"/>
                  <a:pt x="5621" y="18057"/>
                </a:cubicBezTo>
                <a:lnTo>
                  <a:pt x="4725" y="18595"/>
                </a:lnTo>
                <a:cubicBezTo>
                  <a:pt x="4722" y="18597"/>
                  <a:pt x="4718" y="18599"/>
                  <a:pt x="4714" y="18600"/>
                </a:cubicBezTo>
                <a:lnTo>
                  <a:pt x="3000" y="16885"/>
                </a:lnTo>
                <a:lnTo>
                  <a:pt x="3540" y="15984"/>
                </a:lnTo>
                <a:cubicBezTo>
                  <a:pt x="3724" y="15677"/>
                  <a:pt x="3727" y="15295"/>
                  <a:pt x="3548" y="14986"/>
                </a:cubicBezTo>
                <a:cubicBezTo>
                  <a:pt x="3179" y="14351"/>
                  <a:pt x="2897" y="13672"/>
                  <a:pt x="2708" y="12966"/>
                </a:cubicBezTo>
                <a:cubicBezTo>
                  <a:pt x="2616" y="12622"/>
                  <a:pt x="2343" y="12354"/>
                  <a:pt x="1998" y="12268"/>
                </a:cubicBezTo>
                <a:lnTo>
                  <a:pt x="993" y="12016"/>
                </a:lnTo>
                <a:cubicBezTo>
                  <a:pt x="989" y="12016"/>
                  <a:pt x="986" y="12014"/>
                  <a:pt x="982" y="12013"/>
                </a:cubicBezTo>
                <a:lnTo>
                  <a:pt x="982" y="9587"/>
                </a:lnTo>
                <a:lnTo>
                  <a:pt x="1998" y="9333"/>
                </a:lnTo>
                <a:cubicBezTo>
                  <a:pt x="2343" y="9246"/>
                  <a:pt x="2616" y="8979"/>
                  <a:pt x="2708" y="8634"/>
                </a:cubicBezTo>
                <a:cubicBezTo>
                  <a:pt x="2897" y="7928"/>
                  <a:pt x="3179" y="7249"/>
                  <a:pt x="3548" y="6615"/>
                </a:cubicBezTo>
                <a:cubicBezTo>
                  <a:pt x="3727" y="6305"/>
                  <a:pt x="3724" y="5923"/>
                  <a:pt x="3540" y="5617"/>
                </a:cubicBezTo>
                <a:lnTo>
                  <a:pt x="3005" y="4725"/>
                </a:lnTo>
                <a:cubicBezTo>
                  <a:pt x="3004" y="4722"/>
                  <a:pt x="3002" y="4718"/>
                  <a:pt x="3000" y="4715"/>
                </a:cubicBezTo>
                <a:lnTo>
                  <a:pt x="4715" y="3000"/>
                </a:lnTo>
                <a:lnTo>
                  <a:pt x="5621" y="3544"/>
                </a:lnTo>
                <a:cubicBezTo>
                  <a:pt x="5777" y="3636"/>
                  <a:pt x="5951" y="3683"/>
                  <a:pt x="6127" y="3683"/>
                </a:cubicBezTo>
                <a:cubicBezTo>
                  <a:pt x="6296" y="3683"/>
                  <a:pt x="6465" y="3639"/>
                  <a:pt x="6618" y="3551"/>
                </a:cubicBezTo>
                <a:cubicBezTo>
                  <a:pt x="7251" y="3185"/>
                  <a:pt x="7929" y="2904"/>
                  <a:pt x="8632" y="2717"/>
                </a:cubicBezTo>
                <a:cubicBezTo>
                  <a:pt x="8976" y="2624"/>
                  <a:pt x="9244" y="2353"/>
                  <a:pt x="9331" y="2007"/>
                </a:cubicBezTo>
                <a:lnTo>
                  <a:pt x="9587" y="982"/>
                </a:lnTo>
                <a:lnTo>
                  <a:pt x="12012" y="982"/>
                </a:lnTo>
                <a:cubicBezTo>
                  <a:pt x="12014" y="986"/>
                  <a:pt x="12015" y="989"/>
                  <a:pt x="12016" y="993"/>
                </a:cubicBezTo>
                <a:lnTo>
                  <a:pt x="12269" y="2007"/>
                </a:lnTo>
                <a:cubicBezTo>
                  <a:pt x="12356" y="2353"/>
                  <a:pt x="12624" y="2624"/>
                  <a:pt x="12968" y="2717"/>
                </a:cubicBezTo>
                <a:cubicBezTo>
                  <a:pt x="13671" y="2904"/>
                  <a:pt x="14348" y="3185"/>
                  <a:pt x="14982" y="3551"/>
                </a:cubicBezTo>
                <a:cubicBezTo>
                  <a:pt x="15134" y="3639"/>
                  <a:pt x="15304" y="3683"/>
                  <a:pt x="15473" y="3683"/>
                </a:cubicBezTo>
                <a:cubicBezTo>
                  <a:pt x="15648" y="3683"/>
                  <a:pt x="15822" y="3636"/>
                  <a:pt x="15978" y="3544"/>
                </a:cubicBezTo>
                <a:lnTo>
                  <a:pt x="16884" y="3000"/>
                </a:lnTo>
                <a:lnTo>
                  <a:pt x="18600" y="4715"/>
                </a:lnTo>
                <a:cubicBezTo>
                  <a:pt x="18598" y="4718"/>
                  <a:pt x="18597" y="4722"/>
                  <a:pt x="18595" y="4726"/>
                </a:cubicBezTo>
                <a:lnTo>
                  <a:pt x="18060" y="5616"/>
                </a:lnTo>
                <a:cubicBezTo>
                  <a:pt x="17876" y="5923"/>
                  <a:pt x="17873" y="6305"/>
                  <a:pt x="18053" y="6615"/>
                </a:cubicBezTo>
                <a:cubicBezTo>
                  <a:pt x="18421" y="7249"/>
                  <a:pt x="18703" y="7928"/>
                  <a:pt x="18892" y="8634"/>
                </a:cubicBezTo>
                <a:cubicBezTo>
                  <a:pt x="18984" y="8979"/>
                  <a:pt x="19256" y="9246"/>
                  <a:pt x="19602" y="9333"/>
                </a:cubicBezTo>
                <a:lnTo>
                  <a:pt x="20618" y="9587"/>
                </a:lnTo>
                <a:cubicBezTo>
                  <a:pt x="20618" y="9587"/>
                  <a:pt x="20618" y="12013"/>
                  <a:pt x="20618" y="12013"/>
                </a:cubicBezTo>
                <a:close/>
                <a:moveTo>
                  <a:pt x="20880" y="8641"/>
                </a:moveTo>
                <a:lnTo>
                  <a:pt x="19841" y="8380"/>
                </a:lnTo>
                <a:cubicBezTo>
                  <a:pt x="19626" y="7580"/>
                  <a:pt x="19308" y="6822"/>
                  <a:pt x="18902" y="6122"/>
                </a:cubicBezTo>
                <a:lnTo>
                  <a:pt x="19455" y="5200"/>
                </a:lnTo>
                <a:cubicBezTo>
                  <a:pt x="19625" y="4871"/>
                  <a:pt x="19736" y="4463"/>
                  <a:pt x="19455" y="4182"/>
                </a:cubicBezTo>
                <a:lnTo>
                  <a:pt x="17419" y="2145"/>
                </a:lnTo>
                <a:cubicBezTo>
                  <a:pt x="17292" y="2018"/>
                  <a:pt x="17136" y="1969"/>
                  <a:pt x="16975" y="1969"/>
                </a:cubicBezTo>
                <a:cubicBezTo>
                  <a:pt x="16778" y="1969"/>
                  <a:pt x="16572" y="2043"/>
                  <a:pt x="16400" y="2145"/>
                </a:cubicBezTo>
                <a:lnTo>
                  <a:pt x="15473" y="2702"/>
                </a:lnTo>
                <a:cubicBezTo>
                  <a:pt x="14775" y="2298"/>
                  <a:pt x="14020" y="1982"/>
                  <a:pt x="13222" y="1768"/>
                </a:cubicBezTo>
                <a:lnTo>
                  <a:pt x="12960" y="720"/>
                </a:lnTo>
                <a:cubicBezTo>
                  <a:pt x="12848" y="367"/>
                  <a:pt x="12638" y="0"/>
                  <a:pt x="12240" y="0"/>
                </a:cubicBezTo>
                <a:lnTo>
                  <a:pt x="9360" y="0"/>
                </a:lnTo>
                <a:cubicBezTo>
                  <a:pt x="8962" y="0"/>
                  <a:pt x="8730" y="367"/>
                  <a:pt x="8640" y="720"/>
                </a:cubicBezTo>
                <a:lnTo>
                  <a:pt x="8378" y="1768"/>
                </a:lnTo>
                <a:cubicBezTo>
                  <a:pt x="7580" y="1982"/>
                  <a:pt x="6825" y="2298"/>
                  <a:pt x="6127" y="2702"/>
                </a:cubicBezTo>
                <a:lnTo>
                  <a:pt x="5200" y="2145"/>
                </a:lnTo>
                <a:cubicBezTo>
                  <a:pt x="5028" y="2043"/>
                  <a:pt x="4822" y="1969"/>
                  <a:pt x="4625" y="1969"/>
                </a:cubicBezTo>
                <a:cubicBezTo>
                  <a:pt x="4464" y="1969"/>
                  <a:pt x="4308" y="2018"/>
                  <a:pt x="4181" y="2145"/>
                </a:cubicBezTo>
                <a:lnTo>
                  <a:pt x="2145" y="4182"/>
                </a:lnTo>
                <a:cubicBezTo>
                  <a:pt x="1864" y="4463"/>
                  <a:pt x="1975" y="4871"/>
                  <a:pt x="2145" y="5200"/>
                </a:cubicBezTo>
                <a:lnTo>
                  <a:pt x="2698" y="6122"/>
                </a:lnTo>
                <a:cubicBezTo>
                  <a:pt x="2292" y="6822"/>
                  <a:pt x="1973" y="7580"/>
                  <a:pt x="1759" y="8380"/>
                </a:cubicBezTo>
                <a:lnTo>
                  <a:pt x="720" y="8641"/>
                </a:lnTo>
                <a:cubicBezTo>
                  <a:pt x="367" y="8730"/>
                  <a:pt x="0" y="8963"/>
                  <a:pt x="0" y="9360"/>
                </a:cubicBezTo>
                <a:lnTo>
                  <a:pt x="0" y="12240"/>
                </a:lnTo>
                <a:cubicBezTo>
                  <a:pt x="0" y="12638"/>
                  <a:pt x="367" y="12848"/>
                  <a:pt x="720" y="12960"/>
                </a:cubicBezTo>
                <a:lnTo>
                  <a:pt x="1759" y="13220"/>
                </a:lnTo>
                <a:cubicBezTo>
                  <a:pt x="1973" y="14021"/>
                  <a:pt x="2292" y="14778"/>
                  <a:pt x="2698" y="15478"/>
                </a:cubicBezTo>
                <a:lnTo>
                  <a:pt x="2145" y="16400"/>
                </a:lnTo>
                <a:cubicBezTo>
                  <a:pt x="1959" y="16714"/>
                  <a:pt x="1864" y="17137"/>
                  <a:pt x="2145" y="17419"/>
                </a:cubicBezTo>
                <a:lnTo>
                  <a:pt x="4181" y="19455"/>
                </a:lnTo>
                <a:cubicBezTo>
                  <a:pt x="4305" y="19579"/>
                  <a:pt x="4454" y="19627"/>
                  <a:pt x="4610" y="19627"/>
                </a:cubicBezTo>
                <a:cubicBezTo>
                  <a:pt x="4807" y="19627"/>
                  <a:pt x="5016" y="19550"/>
                  <a:pt x="5200" y="19455"/>
                </a:cubicBezTo>
                <a:lnTo>
                  <a:pt x="6127" y="18899"/>
                </a:lnTo>
                <a:cubicBezTo>
                  <a:pt x="6825" y="19302"/>
                  <a:pt x="7580" y="19619"/>
                  <a:pt x="8378" y="19832"/>
                </a:cubicBezTo>
                <a:lnTo>
                  <a:pt x="8640" y="20880"/>
                </a:lnTo>
                <a:cubicBezTo>
                  <a:pt x="8730" y="21233"/>
                  <a:pt x="8962" y="21600"/>
                  <a:pt x="9360" y="21600"/>
                </a:cubicBezTo>
                <a:lnTo>
                  <a:pt x="12240" y="21600"/>
                </a:lnTo>
                <a:cubicBezTo>
                  <a:pt x="12638" y="21600"/>
                  <a:pt x="12848" y="21233"/>
                  <a:pt x="12960" y="20880"/>
                </a:cubicBezTo>
                <a:lnTo>
                  <a:pt x="13222" y="19832"/>
                </a:lnTo>
                <a:cubicBezTo>
                  <a:pt x="14020" y="19619"/>
                  <a:pt x="14775" y="19302"/>
                  <a:pt x="15473" y="18899"/>
                </a:cubicBezTo>
                <a:lnTo>
                  <a:pt x="16400" y="19455"/>
                </a:lnTo>
                <a:cubicBezTo>
                  <a:pt x="16584" y="19550"/>
                  <a:pt x="16793" y="19627"/>
                  <a:pt x="16990" y="19627"/>
                </a:cubicBezTo>
                <a:cubicBezTo>
                  <a:pt x="17146" y="19627"/>
                  <a:pt x="17294" y="19579"/>
                  <a:pt x="17419" y="19455"/>
                </a:cubicBezTo>
                <a:lnTo>
                  <a:pt x="19455" y="17419"/>
                </a:lnTo>
                <a:cubicBezTo>
                  <a:pt x="19736" y="17137"/>
                  <a:pt x="19641" y="16714"/>
                  <a:pt x="19455" y="16400"/>
                </a:cubicBezTo>
                <a:lnTo>
                  <a:pt x="18902" y="15478"/>
                </a:lnTo>
                <a:cubicBezTo>
                  <a:pt x="19308" y="14778"/>
                  <a:pt x="19626" y="14021"/>
                  <a:pt x="19841" y="13220"/>
                </a:cubicBezTo>
                <a:lnTo>
                  <a:pt x="20880" y="12960"/>
                </a:lnTo>
                <a:cubicBezTo>
                  <a:pt x="21233" y="12848"/>
                  <a:pt x="21600" y="12638"/>
                  <a:pt x="21600" y="12240"/>
                </a:cubicBezTo>
                <a:lnTo>
                  <a:pt x="21600" y="9360"/>
                </a:lnTo>
                <a:cubicBezTo>
                  <a:pt x="21600" y="8963"/>
                  <a:pt x="21233" y="8730"/>
                  <a:pt x="20880" y="8641"/>
                </a:cubicBezTo>
              </a:path>
            </a:pathLst>
          </a:custGeom>
          <a:solidFill>
            <a:srgbClr val="F6F9F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014" name="Shape"/>
          <p:cNvSpPr/>
          <p:nvPr/>
        </p:nvSpPr>
        <p:spPr>
          <a:xfrm>
            <a:off x="13697413" y="8766998"/>
            <a:ext cx="571501" cy="4675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9600"/>
                </a:moveTo>
                <a:lnTo>
                  <a:pt x="17673" y="9600"/>
                </a:lnTo>
                <a:lnTo>
                  <a:pt x="17673" y="8400"/>
                </a:lnTo>
                <a:cubicBezTo>
                  <a:pt x="17673" y="7738"/>
                  <a:pt x="17233" y="7200"/>
                  <a:pt x="16691" y="7200"/>
                </a:cubicBezTo>
                <a:lnTo>
                  <a:pt x="14727" y="7200"/>
                </a:lnTo>
                <a:cubicBezTo>
                  <a:pt x="14186" y="7200"/>
                  <a:pt x="13745" y="7738"/>
                  <a:pt x="13745" y="8400"/>
                </a:cubicBezTo>
                <a:lnTo>
                  <a:pt x="13745" y="9600"/>
                </a:lnTo>
                <a:lnTo>
                  <a:pt x="7855" y="9600"/>
                </a:lnTo>
                <a:lnTo>
                  <a:pt x="7855" y="8400"/>
                </a:lnTo>
                <a:cubicBezTo>
                  <a:pt x="7855" y="7738"/>
                  <a:pt x="7414" y="7200"/>
                  <a:pt x="6873" y="7200"/>
                </a:cubicBezTo>
                <a:lnTo>
                  <a:pt x="4909" y="7200"/>
                </a:lnTo>
                <a:cubicBezTo>
                  <a:pt x="4367" y="7200"/>
                  <a:pt x="3927" y="7738"/>
                  <a:pt x="3927" y="8400"/>
                </a:cubicBezTo>
                <a:lnTo>
                  <a:pt x="3927" y="9600"/>
                </a:lnTo>
                <a:lnTo>
                  <a:pt x="982" y="9600"/>
                </a:lnTo>
                <a:lnTo>
                  <a:pt x="982" y="3601"/>
                </a:lnTo>
                <a:lnTo>
                  <a:pt x="20618" y="3601"/>
                </a:lnTo>
                <a:cubicBezTo>
                  <a:pt x="20618" y="3601"/>
                  <a:pt x="20618" y="9600"/>
                  <a:pt x="20618" y="9600"/>
                </a:cubicBezTo>
                <a:close/>
                <a:moveTo>
                  <a:pt x="14727" y="8400"/>
                </a:moveTo>
                <a:lnTo>
                  <a:pt x="16691" y="8400"/>
                </a:lnTo>
                <a:lnTo>
                  <a:pt x="16691" y="12001"/>
                </a:lnTo>
                <a:lnTo>
                  <a:pt x="14727" y="12001"/>
                </a:lnTo>
                <a:cubicBezTo>
                  <a:pt x="14727" y="12001"/>
                  <a:pt x="14727" y="8400"/>
                  <a:pt x="14727" y="8400"/>
                </a:cubicBezTo>
                <a:close/>
                <a:moveTo>
                  <a:pt x="4909" y="8400"/>
                </a:moveTo>
                <a:lnTo>
                  <a:pt x="6873" y="8400"/>
                </a:lnTo>
                <a:lnTo>
                  <a:pt x="6873" y="12001"/>
                </a:lnTo>
                <a:lnTo>
                  <a:pt x="4909" y="12001"/>
                </a:lnTo>
                <a:cubicBezTo>
                  <a:pt x="4909" y="12001"/>
                  <a:pt x="4909" y="8400"/>
                  <a:pt x="4909" y="8400"/>
                </a:cubicBezTo>
                <a:close/>
                <a:moveTo>
                  <a:pt x="19636" y="20400"/>
                </a:moveTo>
                <a:lnTo>
                  <a:pt x="1964" y="20400"/>
                </a:lnTo>
                <a:lnTo>
                  <a:pt x="1964" y="10800"/>
                </a:lnTo>
                <a:lnTo>
                  <a:pt x="3927" y="10800"/>
                </a:lnTo>
                <a:lnTo>
                  <a:pt x="3927" y="12001"/>
                </a:lnTo>
                <a:cubicBezTo>
                  <a:pt x="3927" y="12662"/>
                  <a:pt x="4367" y="13200"/>
                  <a:pt x="4909" y="13200"/>
                </a:cubicBezTo>
                <a:lnTo>
                  <a:pt x="6873" y="13200"/>
                </a:lnTo>
                <a:cubicBezTo>
                  <a:pt x="7414" y="13200"/>
                  <a:pt x="7855" y="12662"/>
                  <a:pt x="7855" y="12001"/>
                </a:cubicBezTo>
                <a:lnTo>
                  <a:pt x="7855" y="10800"/>
                </a:lnTo>
                <a:lnTo>
                  <a:pt x="13745" y="10800"/>
                </a:lnTo>
                <a:lnTo>
                  <a:pt x="13745" y="12001"/>
                </a:lnTo>
                <a:cubicBezTo>
                  <a:pt x="13745" y="12662"/>
                  <a:pt x="14186" y="13200"/>
                  <a:pt x="14727" y="13200"/>
                </a:cubicBezTo>
                <a:lnTo>
                  <a:pt x="16691" y="13200"/>
                </a:lnTo>
                <a:cubicBezTo>
                  <a:pt x="17233" y="13200"/>
                  <a:pt x="17673" y="12662"/>
                  <a:pt x="17673" y="12001"/>
                </a:cubicBezTo>
                <a:lnTo>
                  <a:pt x="17673" y="10800"/>
                </a:lnTo>
                <a:lnTo>
                  <a:pt x="19636" y="10800"/>
                </a:lnTo>
                <a:cubicBezTo>
                  <a:pt x="19636" y="10800"/>
                  <a:pt x="19636" y="20400"/>
                  <a:pt x="19636" y="20400"/>
                </a:cubicBezTo>
                <a:close/>
                <a:moveTo>
                  <a:pt x="8836" y="1200"/>
                </a:moveTo>
                <a:lnTo>
                  <a:pt x="12764" y="1200"/>
                </a:lnTo>
                <a:cubicBezTo>
                  <a:pt x="13305" y="1200"/>
                  <a:pt x="13745" y="1738"/>
                  <a:pt x="13745" y="2400"/>
                </a:cubicBezTo>
                <a:lnTo>
                  <a:pt x="7855" y="2400"/>
                </a:lnTo>
                <a:cubicBezTo>
                  <a:pt x="7855" y="1738"/>
                  <a:pt x="8295" y="1200"/>
                  <a:pt x="8836" y="1200"/>
                </a:cubicBezTo>
                <a:moveTo>
                  <a:pt x="20618" y="2400"/>
                </a:moveTo>
                <a:lnTo>
                  <a:pt x="14727" y="2400"/>
                </a:lnTo>
                <a:cubicBezTo>
                  <a:pt x="14727" y="1075"/>
                  <a:pt x="13848" y="0"/>
                  <a:pt x="12764" y="0"/>
                </a:cubicBezTo>
                <a:lnTo>
                  <a:pt x="8836" y="0"/>
                </a:lnTo>
                <a:cubicBezTo>
                  <a:pt x="7752" y="0"/>
                  <a:pt x="6873" y="1075"/>
                  <a:pt x="6873" y="2400"/>
                </a:cubicBezTo>
                <a:lnTo>
                  <a:pt x="982" y="2400"/>
                </a:lnTo>
                <a:cubicBezTo>
                  <a:pt x="440" y="2400"/>
                  <a:pt x="0" y="2938"/>
                  <a:pt x="0" y="3601"/>
                </a:cubicBezTo>
                <a:lnTo>
                  <a:pt x="0" y="9600"/>
                </a:lnTo>
                <a:cubicBezTo>
                  <a:pt x="0" y="10262"/>
                  <a:pt x="440" y="10800"/>
                  <a:pt x="982" y="10800"/>
                </a:cubicBezTo>
                <a:lnTo>
                  <a:pt x="982" y="20400"/>
                </a:lnTo>
                <a:cubicBezTo>
                  <a:pt x="982" y="21062"/>
                  <a:pt x="1422" y="21600"/>
                  <a:pt x="1964" y="21600"/>
                </a:cubicBezTo>
                <a:lnTo>
                  <a:pt x="19636" y="21600"/>
                </a:lnTo>
                <a:cubicBezTo>
                  <a:pt x="20178" y="21600"/>
                  <a:pt x="20618" y="21062"/>
                  <a:pt x="20618" y="20400"/>
                </a:cubicBezTo>
                <a:lnTo>
                  <a:pt x="20618" y="10800"/>
                </a:lnTo>
                <a:cubicBezTo>
                  <a:pt x="21160" y="10800"/>
                  <a:pt x="21600" y="10262"/>
                  <a:pt x="21600" y="9600"/>
                </a:cubicBezTo>
                <a:lnTo>
                  <a:pt x="21600" y="3601"/>
                </a:lnTo>
                <a:cubicBezTo>
                  <a:pt x="21600" y="2938"/>
                  <a:pt x="21160" y="2400"/>
                  <a:pt x="20618" y="2400"/>
                </a:cubicBezTo>
              </a:path>
            </a:pathLst>
          </a:custGeom>
          <a:solidFill>
            <a:srgbClr val="F6F9F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015" name="System Analysis…"/>
          <p:cNvSpPr txBox="1"/>
          <p:nvPr/>
        </p:nvSpPr>
        <p:spPr>
          <a:xfrm>
            <a:off x="19700222" y="4343704"/>
            <a:ext cx="4988577" cy="7416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System Analysis</a:t>
            </a:r>
          </a:p>
          <a:p>
            <a:pPr algn="l">
              <a:lnSpc>
                <a:spcPct val="12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Get Business &amp; Multipurpose</a:t>
            </a:r>
          </a:p>
        </p:txBody>
      </p:sp>
      <p:sp>
        <p:nvSpPr>
          <p:cNvPr id="1016" name="Marketing Process…"/>
          <p:cNvSpPr txBox="1"/>
          <p:nvPr/>
        </p:nvSpPr>
        <p:spPr>
          <a:xfrm>
            <a:off x="19700222" y="8629953"/>
            <a:ext cx="4988577" cy="7416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Marketing Process</a:t>
            </a:r>
          </a:p>
          <a:p>
            <a:pPr algn="l">
              <a:lnSpc>
                <a:spcPct val="12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Get Business &amp; Multipurpose</a:t>
            </a:r>
          </a:p>
        </p:txBody>
      </p:sp>
      <p:sp>
        <p:nvSpPr>
          <p:cNvPr id="1017" name="Sent Notification…"/>
          <p:cNvSpPr txBox="1"/>
          <p:nvPr/>
        </p:nvSpPr>
        <p:spPr>
          <a:xfrm>
            <a:off x="7285703" y="4343704"/>
            <a:ext cx="5266650" cy="7416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Sent Notification</a:t>
            </a:r>
          </a:p>
          <a:p>
            <a:pPr algn="r">
              <a:lnSpc>
                <a:spcPct val="12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Get Business &amp; Multipurpose</a:t>
            </a:r>
          </a:p>
        </p:txBody>
      </p:sp>
      <p:sp>
        <p:nvSpPr>
          <p:cNvPr id="1018" name="Client Projects…"/>
          <p:cNvSpPr txBox="1"/>
          <p:nvPr/>
        </p:nvSpPr>
        <p:spPr>
          <a:xfrm>
            <a:off x="7285703" y="8629953"/>
            <a:ext cx="5266650" cy="7416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Client Projects</a:t>
            </a:r>
          </a:p>
          <a:p>
            <a:pPr algn="r">
              <a:lnSpc>
                <a:spcPct val="12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Get Business &amp; Multipurpose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153576" y="5998633"/>
            <a:ext cx="6076024" cy="33528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57</a:t>
            </a:fld>
            <a:endParaRPr dirty="0"/>
          </a:p>
        </p:txBody>
      </p:sp>
      <p:sp>
        <p:nvSpPr>
          <p:cNvPr id="1021" name="The New Column…"/>
          <p:cNvSpPr txBox="1"/>
          <p:nvPr/>
        </p:nvSpPr>
        <p:spPr>
          <a:xfrm>
            <a:off x="2153576" y="7675033"/>
            <a:ext cx="7550863" cy="1846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The New Column </a:t>
            </a:r>
          </a:p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Chart Analysis</a:t>
            </a:r>
          </a:p>
        </p:txBody>
      </p:sp>
      <p:sp>
        <p:nvSpPr>
          <p:cNvPr id="1023" name="13,800…"/>
          <p:cNvSpPr txBox="1"/>
          <p:nvPr/>
        </p:nvSpPr>
        <p:spPr>
          <a:xfrm>
            <a:off x="10028303" y="3047669"/>
            <a:ext cx="4561674" cy="7416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13,800</a:t>
            </a:r>
          </a:p>
          <a:p>
            <a:pPr algn="l">
              <a:lnSpc>
                <a:spcPct val="12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Infographic &amp; Process</a:t>
            </a:r>
          </a:p>
        </p:txBody>
      </p:sp>
      <p:sp>
        <p:nvSpPr>
          <p:cNvPr id="1024" name="5,800 m…"/>
          <p:cNvSpPr txBox="1"/>
          <p:nvPr/>
        </p:nvSpPr>
        <p:spPr>
          <a:xfrm>
            <a:off x="13499636" y="3047669"/>
            <a:ext cx="4561676" cy="7416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5,800 m</a:t>
            </a:r>
          </a:p>
          <a:p>
            <a:pPr algn="l">
              <a:lnSpc>
                <a:spcPct val="12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Infographic &amp; Process</a:t>
            </a:r>
          </a:p>
        </p:txBody>
      </p:sp>
      <p:sp>
        <p:nvSpPr>
          <p:cNvPr id="1025" name="50,200 k…"/>
          <p:cNvSpPr txBox="1"/>
          <p:nvPr/>
        </p:nvSpPr>
        <p:spPr>
          <a:xfrm>
            <a:off x="16970968" y="3047669"/>
            <a:ext cx="4561676" cy="7416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50,200 k</a:t>
            </a:r>
          </a:p>
          <a:p>
            <a:pPr algn="l">
              <a:lnSpc>
                <a:spcPct val="12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Infographic &amp; Process</a:t>
            </a:r>
          </a:p>
        </p:txBody>
      </p:sp>
      <p:sp>
        <p:nvSpPr>
          <p:cNvPr id="1026" name="Line"/>
          <p:cNvSpPr/>
          <p:nvPr/>
        </p:nvSpPr>
        <p:spPr>
          <a:xfrm flipV="1">
            <a:off x="16196999" y="3047668"/>
            <a:ext cx="0" cy="698421"/>
          </a:xfrm>
          <a:prstGeom prst="line">
            <a:avLst/>
          </a:prstGeom>
          <a:ln w="12700">
            <a:solidFill>
              <a:srgbClr val="C8CBD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27" name="Line"/>
          <p:cNvSpPr/>
          <p:nvPr/>
        </p:nvSpPr>
        <p:spPr>
          <a:xfrm flipV="1">
            <a:off x="12725665" y="3047668"/>
            <a:ext cx="0" cy="757415"/>
          </a:xfrm>
          <a:prstGeom prst="line">
            <a:avLst/>
          </a:prstGeom>
          <a:ln w="12700">
            <a:solidFill>
              <a:srgbClr val="C8CBD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FA16A317-5E20-4696-8D3A-B6133B960782}"/>
              </a:ext>
            </a:extLst>
          </p:cNvPr>
          <p:cNvSpPr/>
          <p:nvPr/>
        </p:nvSpPr>
        <p:spPr>
          <a:xfrm>
            <a:off x="21370285" y="5895975"/>
            <a:ext cx="310258" cy="4348185"/>
          </a:xfrm>
          <a:custGeom>
            <a:avLst/>
            <a:gdLst>
              <a:gd name="connsiteX0" fmla="*/ 0 w 173735"/>
              <a:gd name="connsiteY0" fmla="*/ 0 h 5120509"/>
              <a:gd name="connsiteX1" fmla="*/ 173735 w 173735"/>
              <a:gd name="connsiteY1" fmla="*/ 0 h 5120509"/>
              <a:gd name="connsiteX2" fmla="*/ 173735 w 173735"/>
              <a:gd name="connsiteY2" fmla="*/ 5120509 h 5120509"/>
              <a:gd name="connsiteX3" fmla="*/ 0 w 173735"/>
              <a:gd name="connsiteY3" fmla="*/ 5120509 h 5120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735" h="5120509">
                <a:moveTo>
                  <a:pt x="0" y="0"/>
                </a:moveTo>
                <a:lnTo>
                  <a:pt x="173735" y="0"/>
                </a:lnTo>
                <a:lnTo>
                  <a:pt x="173735" y="5120509"/>
                </a:lnTo>
                <a:lnTo>
                  <a:pt x="0" y="5120509"/>
                </a:lnTo>
                <a:close/>
              </a:path>
            </a:pathLst>
          </a:custGeom>
          <a:solidFill>
            <a:srgbClr val="30353E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2A0B7B45-8B3D-46D7-85CB-451F8F41D4A8}"/>
              </a:ext>
            </a:extLst>
          </p:cNvPr>
          <p:cNvSpPr/>
          <p:nvPr/>
        </p:nvSpPr>
        <p:spPr>
          <a:xfrm>
            <a:off x="21683989" y="8524875"/>
            <a:ext cx="305155" cy="1719286"/>
          </a:xfrm>
          <a:custGeom>
            <a:avLst/>
            <a:gdLst>
              <a:gd name="connsiteX0" fmla="*/ 0 w 173735"/>
              <a:gd name="connsiteY0" fmla="*/ 0 h 3552822"/>
              <a:gd name="connsiteX1" fmla="*/ 173735 w 173735"/>
              <a:gd name="connsiteY1" fmla="*/ 0 h 3552822"/>
              <a:gd name="connsiteX2" fmla="*/ 173735 w 173735"/>
              <a:gd name="connsiteY2" fmla="*/ 3552822 h 3552822"/>
              <a:gd name="connsiteX3" fmla="*/ 0 w 173735"/>
              <a:gd name="connsiteY3" fmla="*/ 3552822 h 3552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735" h="3552822">
                <a:moveTo>
                  <a:pt x="0" y="0"/>
                </a:moveTo>
                <a:lnTo>
                  <a:pt x="173735" y="0"/>
                </a:lnTo>
                <a:lnTo>
                  <a:pt x="173735" y="3552822"/>
                </a:lnTo>
                <a:lnTo>
                  <a:pt x="0" y="3552822"/>
                </a:lnTo>
                <a:close/>
              </a:path>
            </a:pathLst>
          </a:custGeom>
          <a:solidFill>
            <a:srgbClr val="C8CBD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A02C1386-1EE2-4DD1-AEDA-F3CE50B10284}"/>
              </a:ext>
            </a:extLst>
          </p:cNvPr>
          <p:cNvSpPr/>
          <p:nvPr/>
        </p:nvSpPr>
        <p:spPr>
          <a:xfrm>
            <a:off x="20411839" y="7172325"/>
            <a:ext cx="310258" cy="3071836"/>
          </a:xfrm>
          <a:custGeom>
            <a:avLst/>
            <a:gdLst>
              <a:gd name="connsiteX0" fmla="*/ 0 w 173735"/>
              <a:gd name="connsiteY0" fmla="*/ 0 h 5120509"/>
              <a:gd name="connsiteX1" fmla="*/ 173735 w 173735"/>
              <a:gd name="connsiteY1" fmla="*/ 0 h 5120509"/>
              <a:gd name="connsiteX2" fmla="*/ 173735 w 173735"/>
              <a:gd name="connsiteY2" fmla="*/ 5120509 h 5120509"/>
              <a:gd name="connsiteX3" fmla="*/ 0 w 173735"/>
              <a:gd name="connsiteY3" fmla="*/ 5120509 h 5120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735" h="5120509">
                <a:moveTo>
                  <a:pt x="0" y="0"/>
                </a:moveTo>
                <a:lnTo>
                  <a:pt x="173735" y="0"/>
                </a:lnTo>
                <a:lnTo>
                  <a:pt x="173735" y="5120509"/>
                </a:lnTo>
                <a:lnTo>
                  <a:pt x="0" y="5120509"/>
                </a:lnTo>
                <a:close/>
              </a:path>
            </a:pathLst>
          </a:custGeom>
          <a:solidFill>
            <a:srgbClr val="30353E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250ACD2D-AAF3-43E0-B21F-58C79120DAB8}"/>
              </a:ext>
            </a:extLst>
          </p:cNvPr>
          <p:cNvSpPr/>
          <p:nvPr/>
        </p:nvSpPr>
        <p:spPr>
          <a:xfrm>
            <a:off x="20732726" y="8896350"/>
            <a:ext cx="305155" cy="1347810"/>
          </a:xfrm>
          <a:custGeom>
            <a:avLst/>
            <a:gdLst>
              <a:gd name="connsiteX0" fmla="*/ 0 w 173735"/>
              <a:gd name="connsiteY0" fmla="*/ 0 h 3552822"/>
              <a:gd name="connsiteX1" fmla="*/ 173735 w 173735"/>
              <a:gd name="connsiteY1" fmla="*/ 0 h 3552822"/>
              <a:gd name="connsiteX2" fmla="*/ 173735 w 173735"/>
              <a:gd name="connsiteY2" fmla="*/ 3552822 h 3552822"/>
              <a:gd name="connsiteX3" fmla="*/ 0 w 173735"/>
              <a:gd name="connsiteY3" fmla="*/ 3552822 h 3552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735" h="3552822">
                <a:moveTo>
                  <a:pt x="0" y="0"/>
                </a:moveTo>
                <a:lnTo>
                  <a:pt x="173735" y="0"/>
                </a:lnTo>
                <a:lnTo>
                  <a:pt x="173735" y="3552822"/>
                </a:lnTo>
                <a:lnTo>
                  <a:pt x="0" y="3552822"/>
                </a:lnTo>
                <a:close/>
              </a:path>
            </a:pathLst>
          </a:custGeom>
          <a:solidFill>
            <a:srgbClr val="C8CBD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BF731377-035C-415B-95D4-0C302866B449}"/>
              </a:ext>
            </a:extLst>
          </p:cNvPr>
          <p:cNvSpPr/>
          <p:nvPr/>
        </p:nvSpPr>
        <p:spPr>
          <a:xfrm>
            <a:off x="19457131" y="7820025"/>
            <a:ext cx="310258" cy="2424134"/>
          </a:xfrm>
          <a:custGeom>
            <a:avLst/>
            <a:gdLst>
              <a:gd name="connsiteX0" fmla="*/ 0 w 173735"/>
              <a:gd name="connsiteY0" fmla="*/ 0 h 5120509"/>
              <a:gd name="connsiteX1" fmla="*/ 173735 w 173735"/>
              <a:gd name="connsiteY1" fmla="*/ 0 h 5120509"/>
              <a:gd name="connsiteX2" fmla="*/ 173735 w 173735"/>
              <a:gd name="connsiteY2" fmla="*/ 5120509 h 5120509"/>
              <a:gd name="connsiteX3" fmla="*/ 0 w 173735"/>
              <a:gd name="connsiteY3" fmla="*/ 5120509 h 5120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735" h="5120509">
                <a:moveTo>
                  <a:pt x="0" y="0"/>
                </a:moveTo>
                <a:lnTo>
                  <a:pt x="173735" y="0"/>
                </a:lnTo>
                <a:lnTo>
                  <a:pt x="173735" y="5120509"/>
                </a:lnTo>
                <a:lnTo>
                  <a:pt x="0" y="5120509"/>
                </a:lnTo>
                <a:close/>
              </a:path>
            </a:pathLst>
          </a:custGeom>
          <a:solidFill>
            <a:srgbClr val="30353E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00F476E0-0EAA-4631-9AD4-2FAEDC53B45A}"/>
              </a:ext>
            </a:extLst>
          </p:cNvPr>
          <p:cNvSpPr/>
          <p:nvPr/>
        </p:nvSpPr>
        <p:spPr>
          <a:xfrm>
            <a:off x="19778018" y="9725076"/>
            <a:ext cx="305155" cy="519084"/>
          </a:xfrm>
          <a:custGeom>
            <a:avLst/>
            <a:gdLst>
              <a:gd name="connsiteX0" fmla="*/ 0 w 173735"/>
              <a:gd name="connsiteY0" fmla="*/ 0 h 3552822"/>
              <a:gd name="connsiteX1" fmla="*/ 173735 w 173735"/>
              <a:gd name="connsiteY1" fmla="*/ 0 h 3552822"/>
              <a:gd name="connsiteX2" fmla="*/ 173735 w 173735"/>
              <a:gd name="connsiteY2" fmla="*/ 3552822 h 3552822"/>
              <a:gd name="connsiteX3" fmla="*/ 0 w 173735"/>
              <a:gd name="connsiteY3" fmla="*/ 3552822 h 3552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735" h="3552822">
                <a:moveTo>
                  <a:pt x="0" y="0"/>
                </a:moveTo>
                <a:lnTo>
                  <a:pt x="173735" y="0"/>
                </a:lnTo>
                <a:lnTo>
                  <a:pt x="173735" y="3552822"/>
                </a:lnTo>
                <a:lnTo>
                  <a:pt x="0" y="3552822"/>
                </a:lnTo>
                <a:close/>
              </a:path>
            </a:pathLst>
          </a:custGeom>
          <a:solidFill>
            <a:srgbClr val="C8CBD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A8DFE841-EED1-422E-9284-4D8820B8D99E}"/>
              </a:ext>
            </a:extLst>
          </p:cNvPr>
          <p:cNvSpPr/>
          <p:nvPr/>
        </p:nvSpPr>
        <p:spPr>
          <a:xfrm>
            <a:off x="18508705" y="8829675"/>
            <a:ext cx="310258" cy="1414485"/>
          </a:xfrm>
          <a:custGeom>
            <a:avLst/>
            <a:gdLst>
              <a:gd name="connsiteX0" fmla="*/ 0 w 173735"/>
              <a:gd name="connsiteY0" fmla="*/ 0 h 5120509"/>
              <a:gd name="connsiteX1" fmla="*/ 173735 w 173735"/>
              <a:gd name="connsiteY1" fmla="*/ 0 h 5120509"/>
              <a:gd name="connsiteX2" fmla="*/ 173735 w 173735"/>
              <a:gd name="connsiteY2" fmla="*/ 5120509 h 5120509"/>
              <a:gd name="connsiteX3" fmla="*/ 0 w 173735"/>
              <a:gd name="connsiteY3" fmla="*/ 5120509 h 5120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735" h="5120509">
                <a:moveTo>
                  <a:pt x="0" y="0"/>
                </a:moveTo>
                <a:lnTo>
                  <a:pt x="173735" y="0"/>
                </a:lnTo>
                <a:lnTo>
                  <a:pt x="173735" y="5120509"/>
                </a:lnTo>
                <a:lnTo>
                  <a:pt x="0" y="5120509"/>
                </a:lnTo>
                <a:close/>
              </a:path>
            </a:pathLst>
          </a:custGeom>
          <a:solidFill>
            <a:srgbClr val="30353E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249A2F01-D5D2-4FF1-AAAB-EBF97748A695}"/>
              </a:ext>
            </a:extLst>
          </p:cNvPr>
          <p:cNvSpPr/>
          <p:nvPr/>
        </p:nvSpPr>
        <p:spPr>
          <a:xfrm>
            <a:off x="18822410" y="9591676"/>
            <a:ext cx="305155" cy="652484"/>
          </a:xfrm>
          <a:custGeom>
            <a:avLst/>
            <a:gdLst>
              <a:gd name="connsiteX0" fmla="*/ 0 w 173735"/>
              <a:gd name="connsiteY0" fmla="*/ 0 h 3552822"/>
              <a:gd name="connsiteX1" fmla="*/ 173735 w 173735"/>
              <a:gd name="connsiteY1" fmla="*/ 0 h 3552822"/>
              <a:gd name="connsiteX2" fmla="*/ 173735 w 173735"/>
              <a:gd name="connsiteY2" fmla="*/ 3552822 h 3552822"/>
              <a:gd name="connsiteX3" fmla="*/ 0 w 173735"/>
              <a:gd name="connsiteY3" fmla="*/ 3552822 h 3552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735" h="3552822">
                <a:moveTo>
                  <a:pt x="0" y="0"/>
                </a:moveTo>
                <a:lnTo>
                  <a:pt x="173735" y="0"/>
                </a:lnTo>
                <a:lnTo>
                  <a:pt x="173735" y="3552822"/>
                </a:lnTo>
                <a:lnTo>
                  <a:pt x="0" y="3552822"/>
                </a:lnTo>
                <a:close/>
              </a:path>
            </a:pathLst>
          </a:custGeom>
          <a:solidFill>
            <a:srgbClr val="C8CBD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50FEABC3-CD9F-4901-A455-EF619878BC1F}"/>
              </a:ext>
            </a:extLst>
          </p:cNvPr>
          <p:cNvSpPr/>
          <p:nvPr/>
        </p:nvSpPr>
        <p:spPr>
          <a:xfrm>
            <a:off x="17556544" y="8763000"/>
            <a:ext cx="310258" cy="1481161"/>
          </a:xfrm>
          <a:custGeom>
            <a:avLst/>
            <a:gdLst>
              <a:gd name="connsiteX0" fmla="*/ 0 w 173735"/>
              <a:gd name="connsiteY0" fmla="*/ 0 h 5120509"/>
              <a:gd name="connsiteX1" fmla="*/ 173735 w 173735"/>
              <a:gd name="connsiteY1" fmla="*/ 0 h 5120509"/>
              <a:gd name="connsiteX2" fmla="*/ 173735 w 173735"/>
              <a:gd name="connsiteY2" fmla="*/ 5120509 h 5120509"/>
              <a:gd name="connsiteX3" fmla="*/ 0 w 173735"/>
              <a:gd name="connsiteY3" fmla="*/ 5120509 h 5120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735" h="5120509">
                <a:moveTo>
                  <a:pt x="0" y="0"/>
                </a:moveTo>
                <a:lnTo>
                  <a:pt x="173735" y="0"/>
                </a:lnTo>
                <a:lnTo>
                  <a:pt x="173735" y="5120509"/>
                </a:lnTo>
                <a:lnTo>
                  <a:pt x="0" y="5120509"/>
                </a:lnTo>
                <a:close/>
              </a:path>
            </a:pathLst>
          </a:custGeom>
          <a:solidFill>
            <a:srgbClr val="30353E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E56F1385-10B0-49FF-BDA6-8E9D69E00F16}"/>
              </a:ext>
            </a:extLst>
          </p:cNvPr>
          <p:cNvSpPr/>
          <p:nvPr/>
        </p:nvSpPr>
        <p:spPr>
          <a:xfrm>
            <a:off x="17870249" y="9785266"/>
            <a:ext cx="305155" cy="458895"/>
          </a:xfrm>
          <a:custGeom>
            <a:avLst/>
            <a:gdLst>
              <a:gd name="connsiteX0" fmla="*/ 0 w 173735"/>
              <a:gd name="connsiteY0" fmla="*/ 0 h 3552822"/>
              <a:gd name="connsiteX1" fmla="*/ 173735 w 173735"/>
              <a:gd name="connsiteY1" fmla="*/ 0 h 3552822"/>
              <a:gd name="connsiteX2" fmla="*/ 173735 w 173735"/>
              <a:gd name="connsiteY2" fmla="*/ 3552822 h 3552822"/>
              <a:gd name="connsiteX3" fmla="*/ 0 w 173735"/>
              <a:gd name="connsiteY3" fmla="*/ 3552822 h 3552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735" h="3552822">
                <a:moveTo>
                  <a:pt x="0" y="0"/>
                </a:moveTo>
                <a:lnTo>
                  <a:pt x="173735" y="0"/>
                </a:lnTo>
                <a:lnTo>
                  <a:pt x="173735" y="3552822"/>
                </a:lnTo>
                <a:lnTo>
                  <a:pt x="0" y="3552822"/>
                </a:lnTo>
                <a:close/>
              </a:path>
            </a:pathLst>
          </a:custGeom>
          <a:solidFill>
            <a:srgbClr val="C8CBD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F41EB722-CA11-46E2-ABE2-736319E0963B}"/>
              </a:ext>
            </a:extLst>
          </p:cNvPr>
          <p:cNvSpPr/>
          <p:nvPr/>
        </p:nvSpPr>
        <p:spPr>
          <a:xfrm>
            <a:off x="16600175" y="9128557"/>
            <a:ext cx="310258" cy="1115603"/>
          </a:xfrm>
          <a:custGeom>
            <a:avLst/>
            <a:gdLst>
              <a:gd name="connsiteX0" fmla="*/ 0 w 173735"/>
              <a:gd name="connsiteY0" fmla="*/ 0 h 5120509"/>
              <a:gd name="connsiteX1" fmla="*/ 173735 w 173735"/>
              <a:gd name="connsiteY1" fmla="*/ 0 h 5120509"/>
              <a:gd name="connsiteX2" fmla="*/ 173735 w 173735"/>
              <a:gd name="connsiteY2" fmla="*/ 5120509 h 5120509"/>
              <a:gd name="connsiteX3" fmla="*/ 0 w 173735"/>
              <a:gd name="connsiteY3" fmla="*/ 5120509 h 5120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735" h="5120509">
                <a:moveTo>
                  <a:pt x="0" y="0"/>
                </a:moveTo>
                <a:lnTo>
                  <a:pt x="173735" y="0"/>
                </a:lnTo>
                <a:lnTo>
                  <a:pt x="173735" y="5120509"/>
                </a:lnTo>
                <a:lnTo>
                  <a:pt x="0" y="5120509"/>
                </a:lnTo>
                <a:close/>
              </a:path>
            </a:pathLst>
          </a:custGeom>
          <a:solidFill>
            <a:srgbClr val="30353E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168A1FCD-5B04-418E-BC4B-6C5A68E425FB}"/>
              </a:ext>
            </a:extLst>
          </p:cNvPr>
          <p:cNvSpPr/>
          <p:nvPr/>
        </p:nvSpPr>
        <p:spPr>
          <a:xfrm>
            <a:off x="16913880" y="9785266"/>
            <a:ext cx="305155" cy="458895"/>
          </a:xfrm>
          <a:custGeom>
            <a:avLst/>
            <a:gdLst>
              <a:gd name="connsiteX0" fmla="*/ 0 w 173735"/>
              <a:gd name="connsiteY0" fmla="*/ 0 h 3552822"/>
              <a:gd name="connsiteX1" fmla="*/ 173735 w 173735"/>
              <a:gd name="connsiteY1" fmla="*/ 0 h 3552822"/>
              <a:gd name="connsiteX2" fmla="*/ 173735 w 173735"/>
              <a:gd name="connsiteY2" fmla="*/ 3552822 h 3552822"/>
              <a:gd name="connsiteX3" fmla="*/ 0 w 173735"/>
              <a:gd name="connsiteY3" fmla="*/ 3552822 h 3552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735" h="3552822">
                <a:moveTo>
                  <a:pt x="0" y="0"/>
                </a:moveTo>
                <a:lnTo>
                  <a:pt x="173735" y="0"/>
                </a:lnTo>
                <a:lnTo>
                  <a:pt x="173735" y="3552822"/>
                </a:lnTo>
                <a:lnTo>
                  <a:pt x="0" y="3552822"/>
                </a:lnTo>
                <a:close/>
              </a:path>
            </a:pathLst>
          </a:custGeom>
          <a:solidFill>
            <a:srgbClr val="C8CBD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857869F8-7DA9-42D7-B360-6DFB3BC008CC}"/>
              </a:ext>
            </a:extLst>
          </p:cNvPr>
          <p:cNvSpPr/>
          <p:nvPr/>
        </p:nvSpPr>
        <p:spPr>
          <a:xfrm>
            <a:off x="15647067" y="9128557"/>
            <a:ext cx="310258" cy="1115603"/>
          </a:xfrm>
          <a:custGeom>
            <a:avLst/>
            <a:gdLst>
              <a:gd name="connsiteX0" fmla="*/ 0 w 173735"/>
              <a:gd name="connsiteY0" fmla="*/ 0 h 5120509"/>
              <a:gd name="connsiteX1" fmla="*/ 173735 w 173735"/>
              <a:gd name="connsiteY1" fmla="*/ 0 h 5120509"/>
              <a:gd name="connsiteX2" fmla="*/ 173735 w 173735"/>
              <a:gd name="connsiteY2" fmla="*/ 5120509 h 5120509"/>
              <a:gd name="connsiteX3" fmla="*/ 0 w 173735"/>
              <a:gd name="connsiteY3" fmla="*/ 5120509 h 5120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735" h="5120509">
                <a:moveTo>
                  <a:pt x="0" y="0"/>
                </a:moveTo>
                <a:lnTo>
                  <a:pt x="173735" y="0"/>
                </a:lnTo>
                <a:lnTo>
                  <a:pt x="173735" y="5120509"/>
                </a:lnTo>
                <a:lnTo>
                  <a:pt x="0" y="5120509"/>
                </a:lnTo>
                <a:close/>
              </a:path>
            </a:pathLst>
          </a:custGeom>
          <a:solidFill>
            <a:srgbClr val="30353E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AAF7387D-2A95-4C5C-9DD9-21BC01A49EF9}"/>
              </a:ext>
            </a:extLst>
          </p:cNvPr>
          <p:cNvSpPr/>
          <p:nvPr/>
        </p:nvSpPr>
        <p:spPr>
          <a:xfrm>
            <a:off x="15960773" y="9667999"/>
            <a:ext cx="305155" cy="576161"/>
          </a:xfrm>
          <a:custGeom>
            <a:avLst/>
            <a:gdLst>
              <a:gd name="connsiteX0" fmla="*/ 0 w 173735"/>
              <a:gd name="connsiteY0" fmla="*/ 0 h 3552822"/>
              <a:gd name="connsiteX1" fmla="*/ 173735 w 173735"/>
              <a:gd name="connsiteY1" fmla="*/ 0 h 3552822"/>
              <a:gd name="connsiteX2" fmla="*/ 173735 w 173735"/>
              <a:gd name="connsiteY2" fmla="*/ 3552822 h 3552822"/>
              <a:gd name="connsiteX3" fmla="*/ 0 w 173735"/>
              <a:gd name="connsiteY3" fmla="*/ 3552822 h 3552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735" h="3552822">
                <a:moveTo>
                  <a:pt x="0" y="0"/>
                </a:moveTo>
                <a:lnTo>
                  <a:pt x="173735" y="0"/>
                </a:lnTo>
                <a:lnTo>
                  <a:pt x="173735" y="3552822"/>
                </a:lnTo>
                <a:lnTo>
                  <a:pt x="0" y="3552822"/>
                </a:lnTo>
                <a:close/>
              </a:path>
            </a:pathLst>
          </a:custGeom>
          <a:solidFill>
            <a:srgbClr val="C8CBD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072240BF-DF79-4938-AC13-B5D03FDAFBC0}"/>
              </a:ext>
            </a:extLst>
          </p:cNvPr>
          <p:cNvSpPr/>
          <p:nvPr/>
        </p:nvSpPr>
        <p:spPr>
          <a:xfrm>
            <a:off x="14690425" y="8829675"/>
            <a:ext cx="310258" cy="1414485"/>
          </a:xfrm>
          <a:custGeom>
            <a:avLst/>
            <a:gdLst>
              <a:gd name="connsiteX0" fmla="*/ 0 w 173735"/>
              <a:gd name="connsiteY0" fmla="*/ 0 h 5120509"/>
              <a:gd name="connsiteX1" fmla="*/ 173735 w 173735"/>
              <a:gd name="connsiteY1" fmla="*/ 0 h 5120509"/>
              <a:gd name="connsiteX2" fmla="*/ 173735 w 173735"/>
              <a:gd name="connsiteY2" fmla="*/ 5120509 h 5120509"/>
              <a:gd name="connsiteX3" fmla="*/ 0 w 173735"/>
              <a:gd name="connsiteY3" fmla="*/ 5120509 h 5120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735" h="5120509">
                <a:moveTo>
                  <a:pt x="0" y="0"/>
                </a:moveTo>
                <a:lnTo>
                  <a:pt x="173735" y="0"/>
                </a:lnTo>
                <a:lnTo>
                  <a:pt x="173735" y="5120509"/>
                </a:lnTo>
                <a:lnTo>
                  <a:pt x="0" y="5120509"/>
                </a:lnTo>
                <a:close/>
              </a:path>
            </a:pathLst>
          </a:custGeom>
          <a:solidFill>
            <a:srgbClr val="30353E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9FD44BC5-C761-47F6-AA1F-93A6AA893C15}"/>
              </a:ext>
            </a:extLst>
          </p:cNvPr>
          <p:cNvSpPr/>
          <p:nvPr/>
        </p:nvSpPr>
        <p:spPr>
          <a:xfrm>
            <a:off x="15004128" y="10077450"/>
            <a:ext cx="305155" cy="166710"/>
          </a:xfrm>
          <a:custGeom>
            <a:avLst/>
            <a:gdLst>
              <a:gd name="connsiteX0" fmla="*/ 0 w 173735"/>
              <a:gd name="connsiteY0" fmla="*/ 0 h 3552822"/>
              <a:gd name="connsiteX1" fmla="*/ 173735 w 173735"/>
              <a:gd name="connsiteY1" fmla="*/ 0 h 3552822"/>
              <a:gd name="connsiteX2" fmla="*/ 173735 w 173735"/>
              <a:gd name="connsiteY2" fmla="*/ 3552822 h 3552822"/>
              <a:gd name="connsiteX3" fmla="*/ 0 w 173735"/>
              <a:gd name="connsiteY3" fmla="*/ 3552822 h 3552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735" h="3552822">
                <a:moveTo>
                  <a:pt x="0" y="0"/>
                </a:moveTo>
                <a:lnTo>
                  <a:pt x="173735" y="0"/>
                </a:lnTo>
                <a:lnTo>
                  <a:pt x="173735" y="3552822"/>
                </a:lnTo>
                <a:lnTo>
                  <a:pt x="0" y="3552822"/>
                </a:lnTo>
                <a:close/>
              </a:path>
            </a:pathLst>
          </a:custGeom>
          <a:solidFill>
            <a:srgbClr val="C8CBD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832F7A7D-A94A-45EE-9CE4-92485A4E092D}"/>
              </a:ext>
            </a:extLst>
          </p:cNvPr>
          <p:cNvSpPr/>
          <p:nvPr/>
        </p:nvSpPr>
        <p:spPr>
          <a:xfrm>
            <a:off x="13735420" y="9725076"/>
            <a:ext cx="310258" cy="519084"/>
          </a:xfrm>
          <a:custGeom>
            <a:avLst/>
            <a:gdLst>
              <a:gd name="connsiteX0" fmla="*/ 0 w 173735"/>
              <a:gd name="connsiteY0" fmla="*/ 0 h 5120509"/>
              <a:gd name="connsiteX1" fmla="*/ 173735 w 173735"/>
              <a:gd name="connsiteY1" fmla="*/ 0 h 5120509"/>
              <a:gd name="connsiteX2" fmla="*/ 173735 w 173735"/>
              <a:gd name="connsiteY2" fmla="*/ 5120509 h 5120509"/>
              <a:gd name="connsiteX3" fmla="*/ 0 w 173735"/>
              <a:gd name="connsiteY3" fmla="*/ 5120509 h 5120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735" h="5120509">
                <a:moveTo>
                  <a:pt x="0" y="0"/>
                </a:moveTo>
                <a:lnTo>
                  <a:pt x="173735" y="0"/>
                </a:lnTo>
                <a:lnTo>
                  <a:pt x="173735" y="5120509"/>
                </a:lnTo>
                <a:lnTo>
                  <a:pt x="0" y="5120509"/>
                </a:lnTo>
                <a:close/>
              </a:path>
            </a:pathLst>
          </a:custGeom>
          <a:solidFill>
            <a:srgbClr val="30353E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675C2FB7-C9E4-4438-B9F9-351C7C25AFE2}"/>
              </a:ext>
            </a:extLst>
          </p:cNvPr>
          <p:cNvSpPr/>
          <p:nvPr/>
        </p:nvSpPr>
        <p:spPr>
          <a:xfrm>
            <a:off x="14049126" y="10184775"/>
            <a:ext cx="305155" cy="59386"/>
          </a:xfrm>
          <a:custGeom>
            <a:avLst/>
            <a:gdLst>
              <a:gd name="connsiteX0" fmla="*/ 0 w 173735"/>
              <a:gd name="connsiteY0" fmla="*/ 0 h 3552822"/>
              <a:gd name="connsiteX1" fmla="*/ 173735 w 173735"/>
              <a:gd name="connsiteY1" fmla="*/ 0 h 3552822"/>
              <a:gd name="connsiteX2" fmla="*/ 173735 w 173735"/>
              <a:gd name="connsiteY2" fmla="*/ 3552822 h 3552822"/>
              <a:gd name="connsiteX3" fmla="*/ 0 w 173735"/>
              <a:gd name="connsiteY3" fmla="*/ 3552822 h 3552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735" h="3552822">
                <a:moveTo>
                  <a:pt x="0" y="0"/>
                </a:moveTo>
                <a:lnTo>
                  <a:pt x="173735" y="0"/>
                </a:lnTo>
                <a:lnTo>
                  <a:pt x="173735" y="3552822"/>
                </a:lnTo>
                <a:lnTo>
                  <a:pt x="0" y="3552822"/>
                </a:lnTo>
                <a:close/>
              </a:path>
            </a:pathLst>
          </a:custGeom>
          <a:solidFill>
            <a:srgbClr val="C8CBD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30353E"/>
              </a:solidFill>
              <a:effectLst/>
              <a:uFillTx/>
              <a:latin typeface="Roboto regular" pitchFamily="2" charset="0"/>
              <a:ea typeface="Roboto regular" pitchFamily="2" charset="0"/>
              <a:cs typeface="+mn-cs"/>
              <a:sym typeface="Helvetica Neue Medium"/>
            </a:endParaRP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A7154C7F-D547-48C1-AC19-83D4DBC762CD}"/>
              </a:ext>
            </a:extLst>
          </p:cNvPr>
          <p:cNvSpPr/>
          <p:nvPr/>
        </p:nvSpPr>
        <p:spPr>
          <a:xfrm>
            <a:off x="12772137" y="9785265"/>
            <a:ext cx="310258" cy="458895"/>
          </a:xfrm>
          <a:custGeom>
            <a:avLst/>
            <a:gdLst>
              <a:gd name="connsiteX0" fmla="*/ 0 w 173735"/>
              <a:gd name="connsiteY0" fmla="*/ 0 h 5120509"/>
              <a:gd name="connsiteX1" fmla="*/ 173735 w 173735"/>
              <a:gd name="connsiteY1" fmla="*/ 0 h 5120509"/>
              <a:gd name="connsiteX2" fmla="*/ 173735 w 173735"/>
              <a:gd name="connsiteY2" fmla="*/ 5120509 h 5120509"/>
              <a:gd name="connsiteX3" fmla="*/ 0 w 173735"/>
              <a:gd name="connsiteY3" fmla="*/ 5120509 h 5120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735" h="5120509">
                <a:moveTo>
                  <a:pt x="0" y="0"/>
                </a:moveTo>
                <a:lnTo>
                  <a:pt x="173735" y="0"/>
                </a:lnTo>
                <a:lnTo>
                  <a:pt x="173735" y="5120509"/>
                </a:lnTo>
                <a:lnTo>
                  <a:pt x="0" y="5120509"/>
                </a:lnTo>
                <a:close/>
              </a:path>
            </a:pathLst>
          </a:custGeom>
          <a:solidFill>
            <a:srgbClr val="30353E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BD395A0E-0962-46B6-B064-09BF1D5A0459}"/>
              </a:ext>
            </a:extLst>
          </p:cNvPr>
          <p:cNvSpPr/>
          <p:nvPr/>
        </p:nvSpPr>
        <p:spPr>
          <a:xfrm>
            <a:off x="13085844" y="10077451"/>
            <a:ext cx="305155" cy="166710"/>
          </a:xfrm>
          <a:custGeom>
            <a:avLst/>
            <a:gdLst>
              <a:gd name="connsiteX0" fmla="*/ 0 w 173735"/>
              <a:gd name="connsiteY0" fmla="*/ 0 h 3552822"/>
              <a:gd name="connsiteX1" fmla="*/ 173735 w 173735"/>
              <a:gd name="connsiteY1" fmla="*/ 0 h 3552822"/>
              <a:gd name="connsiteX2" fmla="*/ 173735 w 173735"/>
              <a:gd name="connsiteY2" fmla="*/ 3552822 h 3552822"/>
              <a:gd name="connsiteX3" fmla="*/ 0 w 173735"/>
              <a:gd name="connsiteY3" fmla="*/ 3552822 h 3552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735" h="3552822">
                <a:moveTo>
                  <a:pt x="0" y="0"/>
                </a:moveTo>
                <a:lnTo>
                  <a:pt x="173735" y="0"/>
                </a:lnTo>
                <a:lnTo>
                  <a:pt x="173735" y="3552822"/>
                </a:lnTo>
                <a:lnTo>
                  <a:pt x="0" y="3552822"/>
                </a:lnTo>
                <a:close/>
              </a:path>
            </a:pathLst>
          </a:custGeom>
          <a:solidFill>
            <a:srgbClr val="C8CBD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6ED644CB-21D1-416D-BC00-68E2E8D6DD99}"/>
              </a:ext>
            </a:extLst>
          </p:cNvPr>
          <p:cNvSpPr/>
          <p:nvPr/>
        </p:nvSpPr>
        <p:spPr>
          <a:xfrm>
            <a:off x="11818268" y="9668000"/>
            <a:ext cx="310258" cy="576162"/>
          </a:xfrm>
          <a:custGeom>
            <a:avLst/>
            <a:gdLst>
              <a:gd name="connsiteX0" fmla="*/ 0 w 173735"/>
              <a:gd name="connsiteY0" fmla="*/ 0 h 5120509"/>
              <a:gd name="connsiteX1" fmla="*/ 173735 w 173735"/>
              <a:gd name="connsiteY1" fmla="*/ 0 h 5120509"/>
              <a:gd name="connsiteX2" fmla="*/ 173735 w 173735"/>
              <a:gd name="connsiteY2" fmla="*/ 5120509 h 5120509"/>
              <a:gd name="connsiteX3" fmla="*/ 0 w 173735"/>
              <a:gd name="connsiteY3" fmla="*/ 5120509 h 5120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735" h="5120509">
                <a:moveTo>
                  <a:pt x="0" y="0"/>
                </a:moveTo>
                <a:lnTo>
                  <a:pt x="173735" y="0"/>
                </a:lnTo>
                <a:lnTo>
                  <a:pt x="173735" y="5120509"/>
                </a:lnTo>
                <a:lnTo>
                  <a:pt x="0" y="5120509"/>
                </a:lnTo>
                <a:close/>
              </a:path>
            </a:pathLst>
          </a:custGeom>
          <a:solidFill>
            <a:srgbClr val="30353E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9AEC7B7F-2470-4F2F-829E-D6B6683774F5}"/>
              </a:ext>
            </a:extLst>
          </p:cNvPr>
          <p:cNvSpPr/>
          <p:nvPr/>
        </p:nvSpPr>
        <p:spPr>
          <a:xfrm>
            <a:off x="12131973" y="9928860"/>
            <a:ext cx="305155" cy="315301"/>
          </a:xfrm>
          <a:custGeom>
            <a:avLst/>
            <a:gdLst>
              <a:gd name="connsiteX0" fmla="*/ 0 w 173735"/>
              <a:gd name="connsiteY0" fmla="*/ 0 h 3552822"/>
              <a:gd name="connsiteX1" fmla="*/ 173735 w 173735"/>
              <a:gd name="connsiteY1" fmla="*/ 0 h 3552822"/>
              <a:gd name="connsiteX2" fmla="*/ 173735 w 173735"/>
              <a:gd name="connsiteY2" fmla="*/ 3552822 h 3552822"/>
              <a:gd name="connsiteX3" fmla="*/ 0 w 173735"/>
              <a:gd name="connsiteY3" fmla="*/ 3552822 h 3552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735" h="3552822">
                <a:moveTo>
                  <a:pt x="0" y="0"/>
                </a:moveTo>
                <a:lnTo>
                  <a:pt x="173735" y="0"/>
                </a:lnTo>
                <a:lnTo>
                  <a:pt x="173735" y="3552822"/>
                </a:lnTo>
                <a:lnTo>
                  <a:pt x="0" y="3552822"/>
                </a:lnTo>
                <a:close/>
              </a:path>
            </a:pathLst>
          </a:custGeom>
          <a:solidFill>
            <a:srgbClr val="C8CBD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AB8828F9-1E2C-4695-8F95-D4504887FC5C}"/>
              </a:ext>
            </a:extLst>
          </p:cNvPr>
          <p:cNvSpPr/>
          <p:nvPr/>
        </p:nvSpPr>
        <p:spPr>
          <a:xfrm>
            <a:off x="10857448" y="9928861"/>
            <a:ext cx="310258" cy="315300"/>
          </a:xfrm>
          <a:custGeom>
            <a:avLst/>
            <a:gdLst>
              <a:gd name="connsiteX0" fmla="*/ 0 w 173735"/>
              <a:gd name="connsiteY0" fmla="*/ 0 h 5120509"/>
              <a:gd name="connsiteX1" fmla="*/ 173735 w 173735"/>
              <a:gd name="connsiteY1" fmla="*/ 0 h 5120509"/>
              <a:gd name="connsiteX2" fmla="*/ 173735 w 173735"/>
              <a:gd name="connsiteY2" fmla="*/ 5120509 h 5120509"/>
              <a:gd name="connsiteX3" fmla="*/ 0 w 173735"/>
              <a:gd name="connsiteY3" fmla="*/ 5120509 h 5120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735" h="5120509">
                <a:moveTo>
                  <a:pt x="0" y="0"/>
                </a:moveTo>
                <a:lnTo>
                  <a:pt x="173735" y="0"/>
                </a:lnTo>
                <a:lnTo>
                  <a:pt x="173735" y="5120509"/>
                </a:lnTo>
                <a:lnTo>
                  <a:pt x="0" y="5120509"/>
                </a:lnTo>
                <a:close/>
              </a:path>
            </a:pathLst>
          </a:custGeom>
          <a:solidFill>
            <a:srgbClr val="30353E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FCE3F185-D4C5-4CB4-B900-48F31E4AA774}"/>
              </a:ext>
            </a:extLst>
          </p:cNvPr>
          <p:cNvSpPr/>
          <p:nvPr/>
        </p:nvSpPr>
        <p:spPr>
          <a:xfrm>
            <a:off x="11171153" y="10077450"/>
            <a:ext cx="305155" cy="166711"/>
          </a:xfrm>
          <a:custGeom>
            <a:avLst/>
            <a:gdLst>
              <a:gd name="connsiteX0" fmla="*/ 0 w 173735"/>
              <a:gd name="connsiteY0" fmla="*/ 0 h 3552822"/>
              <a:gd name="connsiteX1" fmla="*/ 173735 w 173735"/>
              <a:gd name="connsiteY1" fmla="*/ 0 h 3552822"/>
              <a:gd name="connsiteX2" fmla="*/ 173735 w 173735"/>
              <a:gd name="connsiteY2" fmla="*/ 3552822 h 3552822"/>
              <a:gd name="connsiteX3" fmla="*/ 0 w 173735"/>
              <a:gd name="connsiteY3" fmla="*/ 3552822 h 3552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735" h="3552822">
                <a:moveTo>
                  <a:pt x="0" y="0"/>
                </a:moveTo>
                <a:lnTo>
                  <a:pt x="173735" y="0"/>
                </a:lnTo>
                <a:lnTo>
                  <a:pt x="173735" y="3552822"/>
                </a:lnTo>
                <a:lnTo>
                  <a:pt x="0" y="3552822"/>
                </a:lnTo>
                <a:close/>
              </a:path>
            </a:pathLst>
          </a:custGeom>
          <a:solidFill>
            <a:srgbClr val="C8CBD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9E1F1A8-43F5-462A-8444-5EBDBA990869}"/>
              </a:ext>
            </a:extLst>
          </p:cNvPr>
          <p:cNvSpPr txBox="1"/>
          <p:nvPr/>
        </p:nvSpPr>
        <p:spPr>
          <a:xfrm>
            <a:off x="20196565" y="10303089"/>
            <a:ext cx="1075986" cy="40503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677180"/>
                </a:solidFill>
                <a:effectLst/>
                <a:uFillTx/>
                <a:latin typeface="Roboto regular" pitchFamily="2" charset="0"/>
                <a:ea typeface="Roboto regular" pitchFamily="2" charset="0"/>
                <a:sym typeface="Helvetica Neue"/>
              </a:rPr>
              <a:t>Nov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22F45A1-6746-46E9-931A-82290D091980}"/>
              </a:ext>
            </a:extLst>
          </p:cNvPr>
          <p:cNvSpPr txBox="1"/>
          <p:nvPr/>
        </p:nvSpPr>
        <p:spPr>
          <a:xfrm>
            <a:off x="21037345" y="10303089"/>
            <a:ext cx="1301228" cy="40503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677180"/>
                </a:solidFill>
                <a:effectLst/>
                <a:uFillTx/>
                <a:latin typeface="Roboto "/>
                <a:ea typeface="Roboto Light" pitchFamily="2" charset="0"/>
                <a:sym typeface="Helvetica Neue"/>
              </a:rPr>
              <a:t>Dec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839FFE5-E69D-4648-9C81-B1D2630ED696}"/>
              </a:ext>
            </a:extLst>
          </p:cNvPr>
          <p:cNvSpPr txBox="1"/>
          <p:nvPr/>
        </p:nvSpPr>
        <p:spPr>
          <a:xfrm>
            <a:off x="19293077" y="10303089"/>
            <a:ext cx="976158" cy="40503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677180"/>
                </a:solidFill>
                <a:effectLst/>
                <a:uFillTx/>
                <a:latin typeface="Roboto regular" pitchFamily="2" charset="0"/>
                <a:ea typeface="Roboto regular" pitchFamily="2" charset="0"/>
                <a:sym typeface="Helvetica Neue"/>
              </a:rPr>
              <a:t>Oct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BCCF0C4-306D-4417-AB99-D42F58646B28}"/>
              </a:ext>
            </a:extLst>
          </p:cNvPr>
          <p:cNvSpPr txBox="1"/>
          <p:nvPr/>
        </p:nvSpPr>
        <p:spPr>
          <a:xfrm>
            <a:off x="17250788" y="10303089"/>
            <a:ext cx="1237561" cy="40503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677180"/>
                </a:solidFill>
                <a:effectLst/>
                <a:uFillTx/>
                <a:latin typeface="Roboto regular" pitchFamily="2" charset="0"/>
                <a:ea typeface="Roboto regular" pitchFamily="2" charset="0"/>
                <a:sym typeface="Helvetica Neue"/>
              </a:rPr>
              <a:t>Aug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2B33B44-D1F2-4340-8092-1C6C07EAC027}"/>
              </a:ext>
            </a:extLst>
          </p:cNvPr>
          <p:cNvSpPr txBox="1"/>
          <p:nvPr/>
        </p:nvSpPr>
        <p:spPr>
          <a:xfrm>
            <a:off x="15418730" y="10303089"/>
            <a:ext cx="1088069" cy="40503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677180"/>
                </a:solidFill>
                <a:effectLst/>
                <a:uFillTx/>
                <a:latin typeface="Roboto regular" pitchFamily="2" charset="0"/>
                <a:ea typeface="Roboto regular" pitchFamily="2" charset="0"/>
                <a:sym typeface="Helvetica Neue"/>
              </a:rPr>
              <a:t>Jun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272ED70-4C7A-43E0-B3CD-AEF0DD177027}"/>
              </a:ext>
            </a:extLst>
          </p:cNvPr>
          <p:cNvSpPr txBox="1"/>
          <p:nvPr/>
        </p:nvSpPr>
        <p:spPr>
          <a:xfrm>
            <a:off x="14430426" y="10303089"/>
            <a:ext cx="1148306" cy="40503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677180"/>
                </a:solidFill>
                <a:effectLst/>
                <a:uFillTx/>
                <a:latin typeface="Roboto regular" pitchFamily="2" charset="0"/>
                <a:ea typeface="Roboto regular" pitchFamily="2" charset="0"/>
                <a:sym typeface="Helvetica Neue"/>
              </a:rPr>
              <a:t>May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F73679C-9E2D-49A0-BD50-376FDCF38BC5}"/>
              </a:ext>
            </a:extLst>
          </p:cNvPr>
          <p:cNvSpPr txBox="1"/>
          <p:nvPr/>
        </p:nvSpPr>
        <p:spPr>
          <a:xfrm>
            <a:off x="13514396" y="10303089"/>
            <a:ext cx="1073561" cy="40503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677180"/>
                </a:solidFill>
                <a:effectLst/>
                <a:uFillTx/>
                <a:latin typeface="Roboto regular" pitchFamily="2" charset="0"/>
                <a:ea typeface="Roboto regular" pitchFamily="2" charset="0"/>
                <a:sym typeface="Helvetica Neue"/>
              </a:rPr>
              <a:t>Apr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7086CD0-3510-4CCB-ADEF-08E852F9F6D3}"/>
              </a:ext>
            </a:extLst>
          </p:cNvPr>
          <p:cNvSpPr txBox="1"/>
          <p:nvPr/>
        </p:nvSpPr>
        <p:spPr>
          <a:xfrm>
            <a:off x="16435090" y="10303089"/>
            <a:ext cx="962152" cy="40503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677180"/>
                </a:solidFill>
                <a:effectLst/>
                <a:uFillTx/>
                <a:latin typeface="Roboto regular" pitchFamily="2" charset="0"/>
                <a:ea typeface="Roboto regular" pitchFamily="2" charset="0"/>
                <a:sym typeface="Helvetica Neue"/>
              </a:rPr>
              <a:t>Jul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D0B2EEF-7815-40EA-96B6-89213B03CEA9}"/>
              </a:ext>
            </a:extLst>
          </p:cNvPr>
          <p:cNvSpPr txBox="1"/>
          <p:nvPr/>
        </p:nvSpPr>
        <p:spPr>
          <a:xfrm>
            <a:off x="18314341" y="10303089"/>
            <a:ext cx="1026827" cy="40503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677180"/>
                </a:solidFill>
                <a:effectLst/>
                <a:uFillTx/>
                <a:latin typeface="Roboto regular" pitchFamily="2" charset="0"/>
                <a:ea typeface="Roboto regular" pitchFamily="2" charset="0"/>
                <a:sym typeface="Helvetica Neue"/>
              </a:rPr>
              <a:t>Sep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154ECC6-4850-4943-BC67-7F9D8113D29E}"/>
              </a:ext>
            </a:extLst>
          </p:cNvPr>
          <p:cNvSpPr txBox="1"/>
          <p:nvPr/>
        </p:nvSpPr>
        <p:spPr>
          <a:xfrm>
            <a:off x="12610909" y="10303089"/>
            <a:ext cx="973733" cy="40503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677180"/>
                </a:solidFill>
                <a:effectLst/>
                <a:uFillTx/>
                <a:latin typeface="Roboto regular" pitchFamily="2" charset="0"/>
                <a:ea typeface="Roboto regular" pitchFamily="2" charset="0"/>
                <a:sym typeface="Helvetica Neue"/>
              </a:rPr>
              <a:t>Mar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AA64024-85BE-4BEB-BCC2-7933877C0111}"/>
              </a:ext>
            </a:extLst>
          </p:cNvPr>
          <p:cNvSpPr txBox="1"/>
          <p:nvPr/>
        </p:nvSpPr>
        <p:spPr>
          <a:xfrm>
            <a:off x="11672771" y="10303089"/>
            <a:ext cx="933638" cy="40503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0" dirty="0">
                <a:solidFill>
                  <a:srgbClr val="677180"/>
                </a:solidFill>
                <a:latin typeface="Roboto regular" pitchFamily="2" charset="0"/>
                <a:ea typeface="Roboto regular" pitchFamily="2" charset="0"/>
              </a:rPr>
              <a:t>F</a:t>
            </a: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677180"/>
                </a:solidFill>
                <a:effectLst/>
                <a:uFillTx/>
                <a:latin typeface="Roboto regular" pitchFamily="2" charset="0"/>
                <a:ea typeface="Roboto regular" pitchFamily="2" charset="0"/>
                <a:sym typeface="Helvetica Neue"/>
              </a:rPr>
              <a:t>eb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AE70247-BBBC-462B-BB14-52FFE6879CD8}"/>
              </a:ext>
            </a:extLst>
          </p:cNvPr>
          <p:cNvSpPr txBox="1"/>
          <p:nvPr/>
        </p:nvSpPr>
        <p:spPr>
          <a:xfrm>
            <a:off x="10744200" y="10303089"/>
            <a:ext cx="883976" cy="40503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0" dirty="0">
                <a:solidFill>
                  <a:srgbClr val="677180"/>
                </a:solidFill>
                <a:latin typeface="Roboto regular" pitchFamily="2" charset="0"/>
                <a:ea typeface="Roboto regular" pitchFamily="2" charset="0"/>
              </a:rPr>
              <a:t>Jan</a:t>
            </a:r>
            <a:endParaRPr kumimoji="0" lang="en-US" sz="1600" b="0" i="0" u="none" strike="noStrike" cap="none" spc="0" normalizeH="0" baseline="0" dirty="0">
              <a:ln>
                <a:noFill/>
              </a:ln>
              <a:solidFill>
                <a:srgbClr val="677180"/>
              </a:solidFill>
              <a:effectLst/>
              <a:uFillTx/>
              <a:latin typeface="Roboto regular" pitchFamily="2" charset="0"/>
              <a:ea typeface="Roboto regular" pitchFamily="2" charset="0"/>
              <a:sym typeface="Helvetica Neue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29892C73-B7DF-43B4-B996-FB6D1CAC3E9A}"/>
              </a:ext>
            </a:extLst>
          </p:cNvPr>
          <p:cNvSpPr txBox="1"/>
          <p:nvPr/>
        </p:nvSpPr>
        <p:spPr>
          <a:xfrm>
            <a:off x="9829381" y="5486870"/>
            <a:ext cx="919246" cy="40503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677180"/>
                </a:solidFill>
                <a:effectLst/>
                <a:uFillTx/>
                <a:latin typeface="Roboto regular" pitchFamily="2" charset="0"/>
                <a:ea typeface="Roboto regular" pitchFamily="2" charset="0"/>
                <a:sym typeface="Helvetica Neue"/>
              </a:rPr>
              <a:t>600%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056F656-9432-45B9-8121-031C82BDB353}"/>
              </a:ext>
            </a:extLst>
          </p:cNvPr>
          <p:cNvSpPr txBox="1"/>
          <p:nvPr/>
        </p:nvSpPr>
        <p:spPr>
          <a:xfrm>
            <a:off x="9827154" y="6619922"/>
            <a:ext cx="919246" cy="40503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677180"/>
                </a:solidFill>
                <a:effectLst/>
                <a:uFillTx/>
                <a:latin typeface="Roboto regular" pitchFamily="2" charset="0"/>
                <a:ea typeface="Roboto regular" pitchFamily="2" charset="0"/>
                <a:sym typeface="Helvetica Neue"/>
              </a:rPr>
              <a:t>450%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ACD6138-D362-4CB9-9744-A11B14B3753F}"/>
              </a:ext>
            </a:extLst>
          </p:cNvPr>
          <p:cNvSpPr txBox="1"/>
          <p:nvPr/>
        </p:nvSpPr>
        <p:spPr>
          <a:xfrm>
            <a:off x="9827154" y="7755106"/>
            <a:ext cx="919246" cy="40503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677180"/>
                </a:solidFill>
                <a:effectLst/>
                <a:uFillTx/>
                <a:latin typeface="Roboto regular" pitchFamily="2" charset="0"/>
                <a:ea typeface="Roboto regular" pitchFamily="2" charset="0"/>
                <a:sym typeface="Helvetica Neue"/>
              </a:rPr>
              <a:t>300%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72A030D2-A5CF-4037-8633-B0E8A5EB4148}"/>
              </a:ext>
            </a:extLst>
          </p:cNvPr>
          <p:cNvSpPr txBox="1"/>
          <p:nvPr/>
        </p:nvSpPr>
        <p:spPr>
          <a:xfrm>
            <a:off x="9827154" y="8903034"/>
            <a:ext cx="919246" cy="40503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677180"/>
                </a:solidFill>
                <a:effectLst/>
                <a:uFillTx/>
                <a:latin typeface="Roboto regular" pitchFamily="2" charset="0"/>
                <a:ea typeface="Roboto regular" pitchFamily="2" charset="0"/>
                <a:sym typeface="Helvetica Neue"/>
              </a:rPr>
              <a:t>150%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38253B4A-8B47-455C-9D85-5C324817F59B}"/>
              </a:ext>
            </a:extLst>
          </p:cNvPr>
          <p:cNvSpPr txBox="1"/>
          <p:nvPr/>
        </p:nvSpPr>
        <p:spPr>
          <a:xfrm>
            <a:off x="9929510" y="10037702"/>
            <a:ext cx="919246" cy="40503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677180"/>
                </a:solidFill>
                <a:effectLst/>
                <a:uFillTx/>
                <a:latin typeface="Roboto regular" pitchFamily="2" charset="0"/>
                <a:ea typeface="Roboto regular" pitchFamily="2" charset="0"/>
                <a:sym typeface="Helvetica Neue"/>
              </a:rPr>
              <a:t>0%</a:t>
            </a:r>
          </a:p>
        </p:txBody>
      </p:sp>
    </p:spTree>
  </p:cSld>
  <p:clrMapOvr>
    <a:masterClrMapping/>
  </p:clrMapOvr>
  <p:transition spd="slow">
    <p:push dir="u"/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153576" y="5998633"/>
            <a:ext cx="6076024" cy="33528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58</a:t>
            </a:fld>
            <a:endParaRPr dirty="0"/>
          </a:p>
        </p:txBody>
      </p:sp>
      <p:sp>
        <p:nvSpPr>
          <p:cNvPr id="1030" name="The Creative…"/>
          <p:cNvSpPr txBox="1"/>
          <p:nvPr/>
        </p:nvSpPr>
        <p:spPr>
          <a:xfrm>
            <a:off x="2153576" y="7675033"/>
            <a:ext cx="7521366" cy="1846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The Creative </a:t>
            </a:r>
          </a:p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Column Chart Slide</a:t>
            </a:r>
          </a:p>
        </p:txBody>
      </p:sp>
      <p:sp>
        <p:nvSpPr>
          <p:cNvPr id="1032" name="Development…"/>
          <p:cNvSpPr txBox="1"/>
          <p:nvPr/>
        </p:nvSpPr>
        <p:spPr>
          <a:xfrm>
            <a:off x="10028303" y="3047669"/>
            <a:ext cx="4969714" cy="7416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Development</a:t>
            </a:r>
          </a:p>
          <a:p>
            <a:pPr algn="l">
              <a:lnSpc>
                <a:spcPct val="12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Business &amp; Multipurpose</a:t>
            </a:r>
          </a:p>
        </p:txBody>
      </p:sp>
      <p:sp>
        <p:nvSpPr>
          <p:cNvPr id="1033" name="Process…"/>
          <p:cNvSpPr txBox="1"/>
          <p:nvPr/>
        </p:nvSpPr>
        <p:spPr>
          <a:xfrm>
            <a:off x="13465770" y="3047669"/>
            <a:ext cx="4969714" cy="7416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Process</a:t>
            </a:r>
          </a:p>
          <a:p>
            <a:pPr algn="l">
              <a:lnSpc>
                <a:spcPct val="12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Business &amp; Multipurpose</a:t>
            </a:r>
          </a:p>
        </p:txBody>
      </p:sp>
      <p:sp>
        <p:nvSpPr>
          <p:cNvPr id="1034" name="Line"/>
          <p:cNvSpPr/>
          <p:nvPr/>
        </p:nvSpPr>
        <p:spPr>
          <a:xfrm flipV="1">
            <a:off x="12833191" y="3047668"/>
            <a:ext cx="0" cy="757415"/>
          </a:xfrm>
          <a:prstGeom prst="line">
            <a:avLst/>
          </a:prstGeom>
          <a:ln w="12700">
            <a:solidFill>
              <a:srgbClr val="C8CBD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35" name="95%"/>
          <p:cNvSpPr txBox="1"/>
          <p:nvPr/>
        </p:nvSpPr>
        <p:spPr>
          <a:xfrm>
            <a:off x="10028302" y="4305044"/>
            <a:ext cx="3437459" cy="9233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defRPr sz="6000" b="0">
                <a:solidFill>
                  <a:srgbClr val="6CC9D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lvl1pPr>
          </a:lstStyle>
          <a:p>
            <a:r>
              <a:rPr dirty="0">
                <a:latin typeface="Roboto regular" pitchFamily="2" charset="0"/>
                <a:ea typeface="Roboto regular" pitchFamily="2" charset="0"/>
              </a:rPr>
              <a:t>95%</a:t>
            </a:r>
          </a:p>
        </p:txBody>
      </p:sp>
      <p:sp>
        <p:nvSpPr>
          <p:cNvPr id="1036" name="Circle"/>
          <p:cNvSpPr/>
          <p:nvPr/>
        </p:nvSpPr>
        <p:spPr>
          <a:xfrm>
            <a:off x="19198981" y="3832708"/>
            <a:ext cx="3025293" cy="3025292"/>
          </a:xfrm>
          <a:prstGeom prst="ellipse">
            <a:avLst/>
          </a:prstGeom>
          <a:solidFill>
            <a:srgbClr val="6CC9D5">
              <a:alpha val="8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37" name="Shape"/>
          <p:cNvSpPr/>
          <p:nvPr/>
        </p:nvSpPr>
        <p:spPr>
          <a:xfrm>
            <a:off x="20340758" y="4974514"/>
            <a:ext cx="741739" cy="7416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81" y="19846"/>
                </a:moveTo>
                <a:lnTo>
                  <a:pt x="9413" y="12882"/>
                </a:lnTo>
                <a:lnTo>
                  <a:pt x="19655" y="2640"/>
                </a:lnTo>
                <a:cubicBezTo>
                  <a:pt x="19655" y="2640"/>
                  <a:pt x="12281" y="19846"/>
                  <a:pt x="12281" y="19846"/>
                </a:cubicBezTo>
                <a:close/>
                <a:moveTo>
                  <a:pt x="1755" y="9320"/>
                </a:moveTo>
                <a:lnTo>
                  <a:pt x="18960" y="1945"/>
                </a:lnTo>
                <a:lnTo>
                  <a:pt x="8719" y="12187"/>
                </a:lnTo>
                <a:cubicBezTo>
                  <a:pt x="8719" y="12187"/>
                  <a:pt x="1755" y="9320"/>
                  <a:pt x="1755" y="9320"/>
                </a:cubicBezTo>
                <a:close/>
                <a:moveTo>
                  <a:pt x="21600" y="491"/>
                </a:moveTo>
                <a:cubicBezTo>
                  <a:pt x="21600" y="220"/>
                  <a:pt x="21380" y="0"/>
                  <a:pt x="21109" y="0"/>
                </a:cubicBezTo>
                <a:cubicBezTo>
                  <a:pt x="21034" y="0"/>
                  <a:pt x="20964" y="20"/>
                  <a:pt x="20900" y="52"/>
                </a:cubicBezTo>
                <a:lnTo>
                  <a:pt x="20898" y="48"/>
                </a:lnTo>
                <a:lnTo>
                  <a:pt x="302" y="8875"/>
                </a:lnTo>
                <a:cubicBezTo>
                  <a:pt x="301" y="8875"/>
                  <a:pt x="299" y="8876"/>
                  <a:pt x="297" y="8877"/>
                </a:cubicBezTo>
                <a:lnTo>
                  <a:pt x="280" y="8885"/>
                </a:lnTo>
                <a:lnTo>
                  <a:pt x="281" y="8887"/>
                </a:lnTo>
                <a:cubicBezTo>
                  <a:pt x="116" y="8967"/>
                  <a:pt x="0" y="9132"/>
                  <a:pt x="0" y="9327"/>
                </a:cubicBezTo>
                <a:cubicBezTo>
                  <a:pt x="0" y="9550"/>
                  <a:pt x="151" y="9731"/>
                  <a:pt x="355" y="9791"/>
                </a:cubicBezTo>
                <a:lnTo>
                  <a:pt x="353" y="9799"/>
                </a:lnTo>
                <a:lnTo>
                  <a:pt x="8462" y="13138"/>
                </a:lnTo>
                <a:lnTo>
                  <a:pt x="11801" y="21248"/>
                </a:lnTo>
                <a:lnTo>
                  <a:pt x="11809" y="21245"/>
                </a:lnTo>
                <a:cubicBezTo>
                  <a:pt x="11869" y="21449"/>
                  <a:pt x="12050" y="21600"/>
                  <a:pt x="12273" y="21600"/>
                </a:cubicBezTo>
                <a:cubicBezTo>
                  <a:pt x="12468" y="21600"/>
                  <a:pt x="12634" y="21484"/>
                  <a:pt x="12713" y="21319"/>
                </a:cubicBezTo>
                <a:lnTo>
                  <a:pt x="12716" y="21320"/>
                </a:lnTo>
                <a:lnTo>
                  <a:pt x="12723" y="21303"/>
                </a:lnTo>
                <a:cubicBezTo>
                  <a:pt x="12724" y="21301"/>
                  <a:pt x="12725" y="21300"/>
                  <a:pt x="12725" y="21298"/>
                </a:cubicBezTo>
                <a:lnTo>
                  <a:pt x="21553" y="702"/>
                </a:lnTo>
                <a:lnTo>
                  <a:pt x="21547" y="699"/>
                </a:lnTo>
                <a:cubicBezTo>
                  <a:pt x="21578" y="636"/>
                  <a:pt x="21600" y="567"/>
                  <a:pt x="21600" y="491"/>
                </a:cubicBezTo>
                <a:moveTo>
                  <a:pt x="7855" y="16200"/>
                </a:moveTo>
                <a:cubicBezTo>
                  <a:pt x="7719" y="16200"/>
                  <a:pt x="7596" y="16255"/>
                  <a:pt x="7507" y="16344"/>
                </a:cubicBezTo>
                <a:lnTo>
                  <a:pt x="6035" y="17817"/>
                </a:lnTo>
                <a:cubicBezTo>
                  <a:pt x="5946" y="17905"/>
                  <a:pt x="5891" y="18029"/>
                  <a:pt x="5891" y="18164"/>
                </a:cubicBezTo>
                <a:cubicBezTo>
                  <a:pt x="5891" y="18435"/>
                  <a:pt x="6111" y="18655"/>
                  <a:pt x="6382" y="18655"/>
                </a:cubicBezTo>
                <a:cubicBezTo>
                  <a:pt x="6517" y="18655"/>
                  <a:pt x="6640" y="18600"/>
                  <a:pt x="6729" y="18511"/>
                </a:cubicBezTo>
                <a:lnTo>
                  <a:pt x="8202" y="17038"/>
                </a:lnTo>
                <a:cubicBezTo>
                  <a:pt x="8291" y="16950"/>
                  <a:pt x="8345" y="16827"/>
                  <a:pt x="8345" y="16691"/>
                </a:cubicBezTo>
                <a:cubicBezTo>
                  <a:pt x="8345" y="16420"/>
                  <a:pt x="8126" y="16200"/>
                  <a:pt x="7855" y="16200"/>
                </a:cubicBezTo>
                <a:moveTo>
                  <a:pt x="7855" y="14237"/>
                </a:moveTo>
                <a:cubicBezTo>
                  <a:pt x="7855" y="13966"/>
                  <a:pt x="7635" y="13745"/>
                  <a:pt x="7364" y="13745"/>
                </a:cubicBezTo>
                <a:cubicBezTo>
                  <a:pt x="7228" y="13745"/>
                  <a:pt x="7105" y="13801"/>
                  <a:pt x="7017" y="13889"/>
                </a:cubicBezTo>
                <a:lnTo>
                  <a:pt x="2107" y="18798"/>
                </a:lnTo>
                <a:cubicBezTo>
                  <a:pt x="2019" y="18888"/>
                  <a:pt x="1964" y="19011"/>
                  <a:pt x="1964" y="19145"/>
                </a:cubicBezTo>
                <a:cubicBezTo>
                  <a:pt x="1964" y="19417"/>
                  <a:pt x="2184" y="19636"/>
                  <a:pt x="2455" y="19636"/>
                </a:cubicBezTo>
                <a:cubicBezTo>
                  <a:pt x="2590" y="19636"/>
                  <a:pt x="2713" y="19582"/>
                  <a:pt x="2802" y="19493"/>
                </a:cubicBezTo>
                <a:lnTo>
                  <a:pt x="7711" y="14583"/>
                </a:lnTo>
                <a:cubicBezTo>
                  <a:pt x="7800" y="14495"/>
                  <a:pt x="7855" y="14372"/>
                  <a:pt x="7855" y="14237"/>
                </a:cubicBezTo>
                <a:moveTo>
                  <a:pt x="4765" y="14583"/>
                </a:moveTo>
                <a:lnTo>
                  <a:pt x="5256" y="14093"/>
                </a:lnTo>
                <a:cubicBezTo>
                  <a:pt x="5345" y="14004"/>
                  <a:pt x="5400" y="13881"/>
                  <a:pt x="5400" y="13745"/>
                </a:cubicBezTo>
                <a:cubicBezTo>
                  <a:pt x="5400" y="13475"/>
                  <a:pt x="5180" y="13255"/>
                  <a:pt x="4909" y="13255"/>
                </a:cubicBezTo>
                <a:cubicBezTo>
                  <a:pt x="4774" y="13255"/>
                  <a:pt x="4651" y="13310"/>
                  <a:pt x="4562" y="13398"/>
                </a:cubicBezTo>
                <a:lnTo>
                  <a:pt x="4071" y="13889"/>
                </a:lnTo>
                <a:cubicBezTo>
                  <a:pt x="3982" y="13979"/>
                  <a:pt x="3927" y="14101"/>
                  <a:pt x="3927" y="14237"/>
                </a:cubicBezTo>
                <a:cubicBezTo>
                  <a:pt x="3927" y="14507"/>
                  <a:pt x="4147" y="14727"/>
                  <a:pt x="4418" y="14727"/>
                </a:cubicBezTo>
                <a:cubicBezTo>
                  <a:pt x="4554" y="14727"/>
                  <a:pt x="4676" y="14673"/>
                  <a:pt x="4765" y="14583"/>
                </a:cubicBezTo>
              </a:path>
            </a:pathLst>
          </a:custGeom>
          <a:solidFill>
            <a:srgbClr val="F5FAFF"/>
          </a:solidFill>
          <a:ln w="12700">
            <a:miter lim="400000"/>
          </a:ln>
        </p:spPr>
        <p:txBody>
          <a:bodyPr lIns="45719" rIns="45719" anchor="ctr"/>
          <a:lstStyle/>
          <a:p>
            <a:pPr defTabSz="438901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717ACCF-6181-42D8-99DD-195621645E00}"/>
              </a:ext>
            </a:extLst>
          </p:cNvPr>
          <p:cNvSpPr txBox="1"/>
          <p:nvPr/>
        </p:nvSpPr>
        <p:spPr>
          <a:xfrm>
            <a:off x="10348448" y="7875910"/>
            <a:ext cx="1427673" cy="4005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0" kern="1200" dirty="0">
                <a:solidFill>
                  <a:srgbClr val="6A6E77"/>
                </a:solidFill>
                <a:latin typeface="Roboto regular" pitchFamily="2" charset="0"/>
                <a:ea typeface="Roboto regular" pitchFamily="2" charset="0"/>
                <a:cs typeface="+mn-cs"/>
              </a:rPr>
              <a:t>45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49EFD1B-8C3A-4D2A-A2DF-A04476AA9A15}"/>
              </a:ext>
            </a:extLst>
          </p:cNvPr>
          <p:cNvCxnSpPr/>
          <p:nvPr/>
        </p:nvCxnSpPr>
        <p:spPr>
          <a:xfrm>
            <a:off x="9990202" y="10182368"/>
            <a:ext cx="2052566" cy="0"/>
          </a:xfrm>
          <a:prstGeom prst="line">
            <a:avLst/>
          </a:prstGeom>
          <a:noFill/>
          <a:ln w="9525" cap="flat">
            <a:solidFill>
              <a:schemeClr val="bg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2FDF54D-7E05-4D41-BDD6-E7C1831BB4DB}"/>
              </a:ext>
            </a:extLst>
          </p:cNvPr>
          <p:cNvCxnSpPr>
            <a:cxnSpLocks/>
          </p:cNvCxnSpPr>
          <p:nvPr/>
        </p:nvCxnSpPr>
        <p:spPr>
          <a:xfrm flipV="1">
            <a:off x="9997536" y="10175527"/>
            <a:ext cx="0" cy="121415"/>
          </a:xfrm>
          <a:prstGeom prst="line">
            <a:avLst/>
          </a:prstGeom>
          <a:noFill/>
          <a:ln w="9525" cap="flat">
            <a:solidFill>
              <a:schemeClr val="bg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38622C1-9E15-4DFF-BB0C-6879B6EB371F}"/>
              </a:ext>
            </a:extLst>
          </p:cNvPr>
          <p:cNvCxnSpPr>
            <a:cxnSpLocks/>
          </p:cNvCxnSpPr>
          <p:nvPr/>
        </p:nvCxnSpPr>
        <p:spPr>
          <a:xfrm flipV="1">
            <a:off x="12031294" y="10175527"/>
            <a:ext cx="0" cy="121415"/>
          </a:xfrm>
          <a:prstGeom prst="line">
            <a:avLst/>
          </a:prstGeom>
          <a:noFill/>
          <a:ln w="9525" cap="flat">
            <a:solidFill>
              <a:schemeClr val="bg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25253335-A4D9-4666-853B-5848AFBDD1D5}"/>
              </a:ext>
            </a:extLst>
          </p:cNvPr>
          <p:cNvSpPr txBox="1"/>
          <p:nvPr/>
        </p:nvSpPr>
        <p:spPr>
          <a:xfrm>
            <a:off x="12099720" y="7222564"/>
            <a:ext cx="1952552" cy="4005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0" kern="1200" dirty="0">
                <a:solidFill>
                  <a:srgbClr val="6A6E77"/>
                </a:solidFill>
                <a:latin typeface="Roboto regular" pitchFamily="2" charset="0"/>
                <a:ea typeface="Roboto regular" pitchFamily="2" charset="0"/>
                <a:cs typeface="+mn-cs"/>
              </a:rPr>
              <a:t>60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1567ED9-153B-4D33-BE15-E148EC592832}"/>
              </a:ext>
            </a:extLst>
          </p:cNvPr>
          <p:cNvCxnSpPr/>
          <p:nvPr/>
        </p:nvCxnSpPr>
        <p:spPr>
          <a:xfrm>
            <a:off x="12017510" y="10182368"/>
            <a:ext cx="2052566" cy="0"/>
          </a:xfrm>
          <a:prstGeom prst="line">
            <a:avLst/>
          </a:prstGeom>
          <a:noFill/>
          <a:ln w="9525" cap="flat">
            <a:solidFill>
              <a:schemeClr val="bg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25A7A86-0D2F-42C1-A5DF-FE0912EB0D27}"/>
              </a:ext>
            </a:extLst>
          </p:cNvPr>
          <p:cNvCxnSpPr>
            <a:cxnSpLocks/>
          </p:cNvCxnSpPr>
          <p:nvPr/>
        </p:nvCxnSpPr>
        <p:spPr>
          <a:xfrm flipV="1">
            <a:off x="12024843" y="10175527"/>
            <a:ext cx="0" cy="121415"/>
          </a:xfrm>
          <a:prstGeom prst="line">
            <a:avLst/>
          </a:prstGeom>
          <a:noFill/>
          <a:ln w="9525" cap="flat">
            <a:solidFill>
              <a:schemeClr val="bg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A9498E64-B75C-4F76-9697-BE1FA326E95E}"/>
              </a:ext>
            </a:extLst>
          </p:cNvPr>
          <p:cNvCxnSpPr>
            <a:cxnSpLocks/>
          </p:cNvCxnSpPr>
          <p:nvPr/>
        </p:nvCxnSpPr>
        <p:spPr>
          <a:xfrm flipV="1">
            <a:off x="14058601" y="10175527"/>
            <a:ext cx="0" cy="121415"/>
          </a:xfrm>
          <a:prstGeom prst="line">
            <a:avLst/>
          </a:prstGeom>
          <a:noFill/>
          <a:ln w="9525" cap="flat">
            <a:solidFill>
              <a:schemeClr val="bg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A0465622-2651-4263-BE9A-488872DD385B}"/>
              </a:ext>
            </a:extLst>
          </p:cNvPr>
          <p:cNvSpPr txBox="1"/>
          <p:nvPr/>
        </p:nvSpPr>
        <p:spPr>
          <a:xfrm>
            <a:off x="14281554" y="8743133"/>
            <a:ext cx="1611726" cy="4005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0" kern="1200" dirty="0">
                <a:solidFill>
                  <a:srgbClr val="6A6E77"/>
                </a:solidFill>
                <a:latin typeface="Roboto regular" pitchFamily="2" charset="0"/>
                <a:ea typeface="Roboto regular" pitchFamily="2" charset="0"/>
                <a:cs typeface="+mn-cs"/>
              </a:rPr>
              <a:t>25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604D769-D934-4DDB-AF1F-80005F76ED4B}"/>
              </a:ext>
            </a:extLst>
          </p:cNvPr>
          <p:cNvCxnSpPr/>
          <p:nvPr/>
        </p:nvCxnSpPr>
        <p:spPr>
          <a:xfrm>
            <a:off x="14044817" y="10182368"/>
            <a:ext cx="2052566" cy="0"/>
          </a:xfrm>
          <a:prstGeom prst="line">
            <a:avLst/>
          </a:prstGeom>
          <a:noFill/>
          <a:ln w="9525" cap="flat">
            <a:solidFill>
              <a:schemeClr val="bg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640AF27-49CC-48F5-A544-5DA499C6929E}"/>
              </a:ext>
            </a:extLst>
          </p:cNvPr>
          <p:cNvCxnSpPr>
            <a:cxnSpLocks/>
          </p:cNvCxnSpPr>
          <p:nvPr/>
        </p:nvCxnSpPr>
        <p:spPr>
          <a:xfrm flipV="1">
            <a:off x="14052151" y="10175527"/>
            <a:ext cx="0" cy="121415"/>
          </a:xfrm>
          <a:prstGeom prst="line">
            <a:avLst/>
          </a:prstGeom>
          <a:noFill/>
          <a:ln w="9525" cap="flat">
            <a:solidFill>
              <a:schemeClr val="bg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FE8C5CB9-D2BC-4FE6-A0C2-5DB3B80D7FA4}"/>
              </a:ext>
            </a:extLst>
          </p:cNvPr>
          <p:cNvCxnSpPr>
            <a:cxnSpLocks/>
          </p:cNvCxnSpPr>
          <p:nvPr/>
        </p:nvCxnSpPr>
        <p:spPr>
          <a:xfrm flipV="1">
            <a:off x="16085907" y="10175527"/>
            <a:ext cx="0" cy="121415"/>
          </a:xfrm>
          <a:prstGeom prst="line">
            <a:avLst/>
          </a:prstGeom>
          <a:noFill/>
          <a:ln w="9525" cap="flat">
            <a:solidFill>
              <a:schemeClr val="bg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7C0CBD15-8762-4B92-BBE7-DDB45318CBBB}"/>
              </a:ext>
            </a:extLst>
          </p:cNvPr>
          <p:cNvSpPr txBox="1"/>
          <p:nvPr/>
        </p:nvSpPr>
        <p:spPr>
          <a:xfrm>
            <a:off x="16274286" y="8440443"/>
            <a:ext cx="1644100" cy="4005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0" kern="1200" dirty="0">
                <a:solidFill>
                  <a:srgbClr val="6A6E77"/>
                </a:solidFill>
                <a:latin typeface="Roboto regular" pitchFamily="2" charset="0"/>
                <a:ea typeface="Roboto regular" pitchFamily="2" charset="0"/>
                <a:cs typeface="+mn-cs"/>
              </a:rPr>
              <a:t>30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2DE838A8-BBB0-41F0-B1D6-3C5CBF1DC61A}"/>
              </a:ext>
            </a:extLst>
          </p:cNvPr>
          <p:cNvCxnSpPr/>
          <p:nvPr/>
        </p:nvCxnSpPr>
        <p:spPr>
          <a:xfrm>
            <a:off x="16072125" y="10182368"/>
            <a:ext cx="2052566" cy="0"/>
          </a:xfrm>
          <a:prstGeom prst="line">
            <a:avLst/>
          </a:prstGeom>
          <a:noFill/>
          <a:ln w="9525" cap="flat">
            <a:solidFill>
              <a:schemeClr val="bg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0AE97DDB-386D-49EF-A141-63374C840A56}"/>
              </a:ext>
            </a:extLst>
          </p:cNvPr>
          <p:cNvCxnSpPr>
            <a:cxnSpLocks/>
          </p:cNvCxnSpPr>
          <p:nvPr/>
        </p:nvCxnSpPr>
        <p:spPr>
          <a:xfrm flipV="1">
            <a:off x="16079459" y="10175527"/>
            <a:ext cx="0" cy="121415"/>
          </a:xfrm>
          <a:prstGeom prst="line">
            <a:avLst/>
          </a:prstGeom>
          <a:noFill/>
          <a:ln w="9525" cap="flat">
            <a:solidFill>
              <a:schemeClr val="bg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93E0725A-0EF9-4349-8092-F9984DE24CE9}"/>
              </a:ext>
            </a:extLst>
          </p:cNvPr>
          <p:cNvCxnSpPr>
            <a:cxnSpLocks/>
          </p:cNvCxnSpPr>
          <p:nvPr/>
        </p:nvCxnSpPr>
        <p:spPr>
          <a:xfrm flipV="1">
            <a:off x="18113217" y="10175527"/>
            <a:ext cx="0" cy="121415"/>
          </a:xfrm>
          <a:prstGeom prst="line">
            <a:avLst/>
          </a:prstGeom>
          <a:noFill/>
          <a:ln w="9525" cap="flat">
            <a:solidFill>
              <a:schemeClr val="bg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49B85F5C-4C9F-45A5-B2A9-8EF8193FB016}"/>
              </a:ext>
            </a:extLst>
          </p:cNvPr>
          <p:cNvSpPr txBox="1"/>
          <p:nvPr/>
        </p:nvSpPr>
        <p:spPr>
          <a:xfrm>
            <a:off x="18169907" y="7225686"/>
            <a:ext cx="1907478" cy="4005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0" kern="1200" dirty="0">
                <a:solidFill>
                  <a:srgbClr val="6A6E77"/>
                </a:solidFill>
                <a:latin typeface="Roboto regular" pitchFamily="2" charset="0"/>
                <a:ea typeface="Roboto regular" pitchFamily="2" charset="0"/>
                <a:cs typeface="+mn-cs"/>
              </a:rPr>
              <a:t>60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27FF36E2-21B9-4158-AB5F-34CE932EE336}"/>
              </a:ext>
            </a:extLst>
          </p:cNvPr>
          <p:cNvCxnSpPr/>
          <p:nvPr/>
        </p:nvCxnSpPr>
        <p:spPr>
          <a:xfrm>
            <a:off x="18099431" y="10182368"/>
            <a:ext cx="2052566" cy="0"/>
          </a:xfrm>
          <a:prstGeom prst="line">
            <a:avLst/>
          </a:prstGeom>
          <a:noFill/>
          <a:ln w="9525" cap="flat">
            <a:solidFill>
              <a:schemeClr val="bg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F438C653-3362-4171-B062-ED69426B066A}"/>
              </a:ext>
            </a:extLst>
          </p:cNvPr>
          <p:cNvCxnSpPr>
            <a:cxnSpLocks/>
          </p:cNvCxnSpPr>
          <p:nvPr/>
        </p:nvCxnSpPr>
        <p:spPr>
          <a:xfrm flipV="1">
            <a:off x="18106765" y="10175527"/>
            <a:ext cx="0" cy="121415"/>
          </a:xfrm>
          <a:prstGeom prst="line">
            <a:avLst/>
          </a:prstGeom>
          <a:noFill/>
          <a:ln w="9525" cap="flat">
            <a:solidFill>
              <a:schemeClr val="bg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E3045A7A-3741-4C75-8C78-C725F7968EDF}"/>
              </a:ext>
            </a:extLst>
          </p:cNvPr>
          <p:cNvCxnSpPr>
            <a:cxnSpLocks/>
          </p:cNvCxnSpPr>
          <p:nvPr/>
        </p:nvCxnSpPr>
        <p:spPr>
          <a:xfrm flipV="1">
            <a:off x="20140521" y="10175527"/>
            <a:ext cx="0" cy="121415"/>
          </a:xfrm>
          <a:prstGeom prst="line">
            <a:avLst/>
          </a:prstGeom>
          <a:noFill/>
          <a:ln w="9525" cap="flat">
            <a:solidFill>
              <a:schemeClr val="bg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FB8915CB-380F-4D5C-A86C-BBC1190C300F}"/>
              </a:ext>
            </a:extLst>
          </p:cNvPr>
          <p:cNvSpPr txBox="1"/>
          <p:nvPr/>
        </p:nvSpPr>
        <p:spPr>
          <a:xfrm>
            <a:off x="20082255" y="6386116"/>
            <a:ext cx="2103918" cy="4005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0" kern="1200" dirty="0">
                <a:solidFill>
                  <a:srgbClr val="6A6E77"/>
                </a:solidFill>
                <a:latin typeface="Roboto regular" pitchFamily="2" charset="0"/>
                <a:ea typeface="Roboto regular" pitchFamily="2" charset="0"/>
                <a:cs typeface="+mn-cs"/>
              </a:rPr>
              <a:t>80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E5BDDC7F-2788-4321-B171-78D25906983A}"/>
              </a:ext>
            </a:extLst>
          </p:cNvPr>
          <p:cNvCxnSpPr/>
          <p:nvPr/>
        </p:nvCxnSpPr>
        <p:spPr>
          <a:xfrm>
            <a:off x="20126739" y="10182368"/>
            <a:ext cx="2052566" cy="0"/>
          </a:xfrm>
          <a:prstGeom prst="line">
            <a:avLst/>
          </a:prstGeom>
          <a:noFill/>
          <a:ln w="9525" cap="flat">
            <a:solidFill>
              <a:schemeClr val="bg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84D5056B-FF05-41FD-9E50-DFF1BABF15FC}"/>
              </a:ext>
            </a:extLst>
          </p:cNvPr>
          <p:cNvCxnSpPr>
            <a:cxnSpLocks/>
          </p:cNvCxnSpPr>
          <p:nvPr/>
        </p:nvCxnSpPr>
        <p:spPr>
          <a:xfrm flipV="1">
            <a:off x="20134072" y="10175527"/>
            <a:ext cx="0" cy="121415"/>
          </a:xfrm>
          <a:prstGeom prst="line">
            <a:avLst/>
          </a:prstGeom>
          <a:noFill/>
          <a:ln w="9525" cap="flat">
            <a:solidFill>
              <a:schemeClr val="bg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52B1F3EC-E55E-4D87-8411-798B997919DA}"/>
              </a:ext>
            </a:extLst>
          </p:cNvPr>
          <p:cNvCxnSpPr>
            <a:cxnSpLocks/>
          </p:cNvCxnSpPr>
          <p:nvPr/>
        </p:nvCxnSpPr>
        <p:spPr>
          <a:xfrm flipV="1">
            <a:off x="22167830" y="10175527"/>
            <a:ext cx="0" cy="121415"/>
          </a:xfrm>
          <a:prstGeom prst="line">
            <a:avLst/>
          </a:prstGeom>
          <a:noFill/>
          <a:ln w="9525" cap="flat">
            <a:solidFill>
              <a:schemeClr val="bg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BA9D1690-86C3-4DA8-B063-0258826E7301}"/>
              </a:ext>
            </a:extLst>
          </p:cNvPr>
          <p:cNvSpPr txBox="1"/>
          <p:nvPr/>
        </p:nvSpPr>
        <p:spPr>
          <a:xfrm>
            <a:off x="10398874" y="10335351"/>
            <a:ext cx="1318446" cy="4005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0" kern="1200" dirty="0">
                <a:solidFill>
                  <a:srgbClr val="6A6E77"/>
                </a:solidFill>
                <a:latin typeface="Roboto regular" pitchFamily="2" charset="0"/>
                <a:ea typeface="Roboto regular" pitchFamily="2" charset="0"/>
                <a:cs typeface="+mn-cs"/>
              </a:rPr>
              <a:t>HD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9B3716E-6F4D-420B-9088-54385263E4D4}"/>
              </a:ext>
            </a:extLst>
          </p:cNvPr>
          <p:cNvSpPr txBox="1"/>
          <p:nvPr/>
        </p:nvSpPr>
        <p:spPr>
          <a:xfrm>
            <a:off x="12399364" y="10335351"/>
            <a:ext cx="1400369" cy="4005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0" kern="1200" dirty="0">
                <a:solidFill>
                  <a:srgbClr val="6A6E77"/>
                </a:solidFill>
                <a:latin typeface="Roboto regular" pitchFamily="2" charset="0"/>
                <a:ea typeface="Roboto regular" pitchFamily="2" charset="0"/>
                <a:cs typeface="+mn-cs"/>
              </a:rPr>
              <a:t>ML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51A1E30-EC0D-4BA1-B5DD-57DC816E610F}"/>
              </a:ext>
            </a:extLst>
          </p:cNvPr>
          <p:cNvSpPr txBox="1"/>
          <p:nvPr/>
        </p:nvSpPr>
        <p:spPr>
          <a:xfrm>
            <a:off x="14191546" y="10335351"/>
            <a:ext cx="1829428" cy="4005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0" kern="1200" dirty="0">
                <a:solidFill>
                  <a:srgbClr val="6A6E77"/>
                </a:solidFill>
                <a:latin typeface="Roboto regular" pitchFamily="2" charset="0"/>
                <a:ea typeface="Roboto regular" pitchFamily="2" charset="0"/>
                <a:cs typeface="+mn-cs"/>
              </a:rPr>
              <a:t>NH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F1F939C-BD00-4FED-8223-5B099138E820}"/>
              </a:ext>
            </a:extLst>
          </p:cNvPr>
          <p:cNvSpPr txBox="1"/>
          <p:nvPr/>
        </p:nvSpPr>
        <p:spPr>
          <a:xfrm>
            <a:off x="16400208" y="10335351"/>
            <a:ext cx="1425522" cy="4005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0" kern="1200" dirty="0">
                <a:solidFill>
                  <a:srgbClr val="6A6E77"/>
                </a:solidFill>
                <a:latin typeface="Roboto regular" pitchFamily="2" charset="0"/>
                <a:ea typeface="Roboto regular" pitchFamily="2" charset="0"/>
                <a:cs typeface="+mn-cs"/>
              </a:rPr>
              <a:t>PO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C1052F7-F995-4FBF-AD81-0178B24DED28}"/>
              </a:ext>
            </a:extLst>
          </p:cNvPr>
          <p:cNvSpPr txBox="1"/>
          <p:nvPr/>
        </p:nvSpPr>
        <p:spPr>
          <a:xfrm>
            <a:off x="18331224" y="10335351"/>
            <a:ext cx="1576921" cy="4005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0" kern="1200" dirty="0">
                <a:solidFill>
                  <a:srgbClr val="6A6E77"/>
                </a:solidFill>
                <a:latin typeface="Roboto regular" pitchFamily="2" charset="0"/>
                <a:ea typeface="Roboto regular" pitchFamily="2" charset="0"/>
                <a:cs typeface="+mn-cs"/>
              </a:rPr>
              <a:t>GD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07937FF-DB0A-4745-8F09-452F3055F217}"/>
              </a:ext>
            </a:extLst>
          </p:cNvPr>
          <p:cNvSpPr txBox="1"/>
          <p:nvPr/>
        </p:nvSpPr>
        <p:spPr>
          <a:xfrm>
            <a:off x="20401054" y="10335351"/>
            <a:ext cx="1450674" cy="4005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0" kern="1200" dirty="0">
                <a:solidFill>
                  <a:srgbClr val="6A6E77"/>
                </a:solidFill>
                <a:latin typeface="Roboto regular" pitchFamily="2" charset="0"/>
                <a:ea typeface="Roboto regular" pitchFamily="2" charset="0"/>
                <a:cs typeface="+mn-cs"/>
              </a:rPr>
              <a:t>TY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1E692AE2-9646-434A-9C75-ABAB336386FB}"/>
              </a:ext>
            </a:extLst>
          </p:cNvPr>
          <p:cNvSpPr/>
          <p:nvPr/>
        </p:nvSpPr>
        <p:spPr>
          <a:xfrm>
            <a:off x="12496296" y="7597322"/>
            <a:ext cx="1132693" cy="2595132"/>
          </a:xfrm>
          <a:prstGeom prst="rect">
            <a:avLst/>
          </a:prstGeom>
          <a:solidFill>
            <a:srgbClr val="2C2E3C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AA3D938B-C7B7-4071-90AD-5BB20A1EE10C}"/>
              </a:ext>
            </a:extLst>
          </p:cNvPr>
          <p:cNvSpPr/>
          <p:nvPr/>
        </p:nvSpPr>
        <p:spPr>
          <a:xfrm>
            <a:off x="14502683" y="9122257"/>
            <a:ext cx="1132693" cy="1070197"/>
          </a:xfrm>
          <a:prstGeom prst="rect">
            <a:avLst/>
          </a:prstGeom>
          <a:solidFill>
            <a:srgbClr val="2C2E3C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CAC66A45-9CE2-4073-924D-6BE0D9AA76A7}"/>
              </a:ext>
            </a:extLst>
          </p:cNvPr>
          <p:cNvSpPr/>
          <p:nvPr/>
        </p:nvSpPr>
        <p:spPr>
          <a:xfrm>
            <a:off x="20584606" y="6772980"/>
            <a:ext cx="1132693" cy="3419476"/>
          </a:xfrm>
          <a:prstGeom prst="rect">
            <a:avLst/>
          </a:prstGeom>
          <a:solidFill>
            <a:srgbClr val="2C2E3C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C7E775CE-4C53-44C1-BAC2-B2A53398FEF3}"/>
              </a:ext>
            </a:extLst>
          </p:cNvPr>
          <p:cNvSpPr/>
          <p:nvPr/>
        </p:nvSpPr>
        <p:spPr>
          <a:xfrm>
            <a:off x="18557298" y="7597322"/>
            <a:ext cx="1132693" cy="2595132"/>
          </a:xfrm>
          <a:prstGeom prst="rect">
            <a:avLst/>
          </a:prstGeom>
          <a:solidFill>
            <a:srgbClr val="2C2E3C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E3609107-EBB5-4887-8109-400305113390}"/>
              </a:ext>
            </a:extLst>
          </p:cNvPr>
          <p:cNvSpPr/>
          <p:nvPr/>
        </p:nvSpPr>
        <p:spPr>
          <a:xfrm>
            <a:off x="16538772" y="8895373"/>
            <a:ext cx="1133581" cy="1297081"/>
          </a:xfrm>
          <a:custGeom>
            <a:avLst/>
            <a:gdLst>
              <a:gd name="connsiteX0" fmla="*/ 472 w 603722"/>
              <a:gd name="connsiteY0" fmla="*/ 0 h 941933"/>
              <a:gd name="connsiteX1" fmla="*/ 603722 w 603722"/>
              <a:gd name="connsiteY1" fmla="*/ 0 h 941933"/>
              <a:gd name="connsiteX2" fmla="*/ 603722 w 603722"/>
              <a:gd name="connsiteY2" fmla="*/ 754116 h 941933"/>
              <a:gd name="connsiteX3" fmla="*/ 603250 w 603722"/>
              <a:gd name="connsiteY3" fmla="*/ 754116 h 941933"/>
              <a:gd name="connsiteX4" fmla="*/ 603250 w 603722"/>
              <a:gd name="connsiteY4" fmla="*/ 941933 h 941933"/>
              <a:gd name="connsiteX5" fmla="*/ 0 w 603722"/>
              <a:gd name="connsiteY5" fmla="*/ 941933 h 941933"/>
              <a:gd name="connsiteX6" fmla="*/ 0 w 603722"/>
              <a:gd name="connsiteY6" fmla="*/ 187817 h 941933"/>
              <a:gd name="connsiteX7" fmla="*/ 472 w 603722"/>
              <a:gd name="connsiteY7" fmla="*/ 187817 h 941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03722" h="941933">
                <a:moveTo>
                  <a:pt x="472" y="0"/>
                </a:moveTo>
                <a:lnTo>
                  <a:pt x="603722" y="0"/>
                </a:lnTo>
                <a:lnTo>
                  <a:pt x="603722" y="754116"/>
                </a:lnTo>
                <a:lnTo>
                  <a:pt x="603250" y="754116"/>
                </a:lnTo>
                <a:lnTo>
                  <a:pt x="603250" y="941933"/>
                </a:lnTo>
                <a:lnTo>
                  <a:pt x="0" y="941933"/>
                </a:lnTo>
                <a:lnTo>
                  <a:pt x="0" y="187817"/>
                </a:lnTo>
                <a:lnTo>
                  <a:pt x="472" y="187817"/>
                </a:lnTo>
                <a:close/>
              </a:path>
            </a:pathLst>
          </a:custGeom>
          <a:solidFill>
            <a:srgbClr val="2C2E3C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no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7D6B44A2-56F7-4851-97B1-B7CADA1DB0A2}"/>
              </a:ext>
            </a:extLst>
          </p:cNvPr>
          <p:cNvSpPr/>
          <p:nvPr/>
        </p:nvSpPr>
        <p:spPr>
          <a:xfrm>
            <a:off x="10489907" y="8273266"/>
            <a:ext cx="1132693" cy="1919191"/>
          </a:xfrm>
          <a:prstGeom prst="rect">
            <a:avLst/>
          </a:prstGeom>
          <a:solidFill>
            <a:srgbClr val="2C2E3C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</p:spTree>
  </p:cSld>
  <p:clrMapOvr>
    <a:masterClrMapping/>
  </p:clrMapOvr>
  <p:transition spd="med">
    <p:pull/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153576" y="5998633"/>
            <a:ext cx="6253005" cy="33528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59</a:t>
            </a:fld>
            <a:endParaRPr dirty="0"/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B918E695-3432-45E9-9813-6103DA3F0823}"/>
              </a:ext>
            </a:extLst>
          </p:cNvPr>
          <p:cNvCxnSpPr/>
          <p:nvPr/>
        </p:nvCxnSpPr>
        <p:spPr>
          <a:xfrm>
            <a:off x="10599420" y="5805572"/>
            <a:ext cx="0" cy="4151228"/>
          </a:xfrm>
          <a:prstGeom prst="line">
            <a:avLst/>
          </a:prstGeom>
          <a:noFill/>
          <a:ln w="25400" cap="flat">
            <a:solidFill>
              <a:srgbClr val="9EA6B1"/>
            </a:solidFill>
            <a:prstDash val="sysDot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4701EA4-5820-4DFE-9EBE-237452BEAE5C}"/>
              </a:ext>
            </a:extLst>
          </p:cNvPr>
          <p:cNvCxnSpPr/>
          <p:nvPr/>
        </p:nvCxnSpPr>
        <p:spPr>
          <a:xfrm>
            <a:off x="11544300" y="5805572"/>
            <a:ext cx="0" cy="4151228"/>
          </a:xfrm>
          <a:prstGeom prst="line">
            <a:avLst/>
          </a:prstGeom>
          <a:noFill/>
          <a:ln w="25400" cap="flat">
            <a:solidFill>
              <a:srgbClr val="F2F2F2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953B5C84-FBC1-4E5D-9371-079F3C422028}"/>
              </a:ext>
            </a:extLst>
          </p:cNvPr>
          <p:cNvCxnSpPr/>
          <p:nvPr/>
        </p:nvCxnSpPr>
        <p:spPr>
          <a:xfrm>
            <a:off x="12466320" y="5805572"/>
            <a:ext cx="0" cy="4151228"/>
          </a:xfrm>
          <a:prstGeom prst="line">
            <a:avLst/>
          </a:prstGeom>
          <a:noFill/>
          <a:ln w="25400" cap="flat">
            <a:solidFill>
              <a:srgbClr val="F2F2F2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B474DD5F-8D4C-4072-9E0B-268464109D8C}"/>
              </a:ext>
            </a:extLst>
          </p:cNvPr>
          <p:cNvCxnSpPr/>
          <p:nvPr/>
        </p:nvCxnSpPr>
        <p:spPr>
          <a:xfrm>
            <a:off x="13401675" y="5805572"/>
            <a:ext cx="0" cy="4151228"/>
          </a:xfrm>
          <a:prstGeom prst="line">
            <a:avLst/>
          </a:prstGeom>
          <a:noFill/>
          <a:ln w="25400" cap="flat">
            <a:solidFill>
              <a:srgbClr val="F2F2F2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E725704B-16CA-46B8-AF90-ED7616708C0C}"/>
              </a:ext>
            </a:extLst>
          </p:cNvPr>
          <p:cNvCxnSpPr/>
          <p:nvPr/>
        </p:nvCxnSpPr>
        <p:spPr>
          <a:xfrm>
            <a:off x="14323695" y="5805572"/>
            <a:ext cx="0" cy="4151228"/>
          </a:xfrm>
          <a:prstGeom prst="line">
            <a:avLst/>
          </a:prstGeom>
          <a:noFill/>
          <a:ln w="25400" cap="flat">
            <a:solidFill>
              <a:srgbClr val="F2F2F2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22AE66A3-8CE3-4648-B457-E551D429F8D1}"/>
              </a:ext>
            </a:extLst>
          </p:cNvPr>
          <p:cNvCxnSpPr/>
          <p:nvPr/>
        </p:nvCxnSpPr>
        <p:spPr>
          <a:xfrm>
            <a:off x="15259050" y="5805572"/>
            <a:ext cx="0" cy="4151228"/>
          </a:xfrm>
          <a:prstGeom prst="line">
            <a:avLst/>
          </a:prstGeom>
          <a:noFill/>
          <a:ln w="25400" cap="flat">
            <a:solidFill>
              <a:srgbClr val="F2F2F2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B17C3785-9ABA-4A79-8F01-3F226C8ED31F}"/>
              </a:ext>
            </a:extLst>
          </p:cNvPr>
          <p:cNvCxnSpPr/>
          <p:nvPr/>
        </p:nvCxnSpPr>
        <p:spPr>
          <a:xfrm>
            <a:off x="16181070" y="5805572"/>
            <a:ext cx="0" cy="4151228"/>
          </a:xfrm>
          <a:prstGeom prst="line">
            <a:avLst/>
          </a:prstGeom>
          <a:noFill/>
          <a:ln w="25400" cap="flat">
            <a:solidFill>
              <a:srgbClr val="F2F2F2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0330D1AC-BC26-4066-A59F-FA4C22A9E2A9}"/>
              </a:ext>
            </a:extLst>
          </p:cNvPr>
          <p:cNvCxnSpPr/>
          <p:nvPr/>
        </p:nvCxnSpPr>
        <p:spPr>
          <a:xfrm>
            <a:off x="17106900" y="5805572"/>
            <a:ext cx="0" cy="4151228"/>
          </a:xfrm>
          <a:prstGeom prst="line">
            <a:avLst/>
          </a:prstGeom>
          <a:noFill/>
          <a:ln w="25400" cap="flat">
            <a:solidFill>
              <a:srgbClr val="F2F2F2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6ADE20F-F7C5-4A6B-B31A-0F3ABE3DF9C5}"/>
              </a:ext>
            </a:extLst>
          </p:cNvPr>
          <p:cNvCxnSpPr/>
          <p:nvPr/>
        </p:nvCxnSpPr>
        <p:spPr>
          <a:xfrm>
            <a:off x="18028920" y="5805572"/>
            <a:ext cx="0" cy="4151228"/>
          </a:xfrm>
          <a:prstGeom prst="line">
            <a:avLst/>
          </a:prstGeom>
          <a:noFill/>
          <a:ln w="25400" cap="flat">
            <a:solidFill>
              <a:srgbClr val="F2F2F2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54FF60D3-E101-451E-A595-F3251D43A6BB}"/>
              </a:ext>
            </a:extLst>
          </p:cNvPr>
          <p:cNvCxnSpPr/>
          <p:nvPr/>
        </p:nvCxnSpPr>
        <p:spPr>
          <a:xfrm>
            <a:off x="18983325" y="5805572"/>
            <a:ext cx="0" cy="4151228"/>
          </a:xfrm>
          <a:prstGeom prst="line">
            <a:avLst/>
          </a:prstGeom>
          <a:noFill/>
          <a:ln w="25400" cap="flat">
            <a:solidFill>
              <a:srgbClr val="F2F2F2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FA5C4A67-CE6B-461D-BE44-7FDBA834DFF0}"/>
              </a:ext>
            </a:extLst>
          </p:cNvPr>
          <p:cNvCxnSpPr/>
          <p:nvPr/>
        </p:nvCxnSpPr>
        <p:spPr>
          <a:xfrm>
            <a:off x="19905345" y="5805572"/>
            <a:ext cx="0" cy="4151228"/>
          </a:xfrm>
          <a:prstGeom prst="line">
            <a:avLst/>
          </a:prstGeom>
          <a:noFill/>
          <a:ln w="25400" cap="flat">
            <a:solidFill>
              <a:srgbClr val="F2F2F2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A0FF2930-2778-46B9-A54F-41F8D0B1EDB5}"/>
              </a:ext>
            </a:extLst>
          </p:cNvPr>
          <p:cNvCxnSpPr/>
          <p:nvPr/>
        </p:nvCxnSpPr>
        <p:spPr>
          <a:xfrm>
            <a:off x="20831175" y="5805572"/>
            <a:ext cx="0" cy="4151228"/>
          </a:xfrm>
          <a:prstGeom prst="line">
            <a:avLst/>
          </a:prstGeom>
          <a:noFill/>
          <a:ln w="25400" cap="flat">
            <a:solidFill>
              <a:srgbClr val="F2F2F2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D870F7C3-85DE-4AC9-A5D1-D86D9DE812B1}"/>
              </a:ext>
            </a:extLst>
          </p:cNvPr>
          <p:cNvCxnSpPr/>
          <p:nvPr/>
        </p:nvCxnSpPr>
        <p:spPr>
          <a:xfrm>
            <a:off x="21753195" y="5805572"/>
            <a:ext cx="0" cy="4151228"/>
          </a:xfrm>
          <a:prstGeom prst="line">
            <a:avLst/>
          </a:prstGeom>
          <a:noFill/>
          <a:ln w="25400" cap="flat">
            <a:solidFill>
              <a:srgbClr val="F2F2F2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040" name="The Creative…"/>
          <p:cNvSpPr txBox="1"/>
          <p:nvPr/>
        </p:nvSpPr>
        <p:spPr>
          <a:xfrm>
            <a:off x="2153576" y="7675033"/>
            <a:ext cx="7874727" cy="1846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The Creative </a:t>
            </a:r>
          </a:p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Infographic Element</a:t>
            </a:r>
          </a:p>
        </p:txBody>
      </p:sp>
      <p:sp>
        <p:nvSpPr>
          <p:cNvPr id="1042" name="Chart Tittle…"/>
          <p:cNvSpPr txBox="1"/>
          <p:nvPr/>
        </p:nvSpPr>
        <p:spPr>
          <a:xfrm>
            <a:off x="11213636" y="3047669"/>
            <a:ext cx="6516499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Chart Tittle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directed users rather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than technically sound bandwidth.</a:t>
            </a:r>
          </a:p>
        </p:txBody>
      </p:sp>
      <p:grpSp>
        <p:nvGrpSpPr>
          <p:cNvPr id="1045" name="Group"/>
          <p:cNvGrpSpPr/>
          <p:nvPr/>
        </p:nvGrpSpPr>
        <p:grpSpPr>
          <a:xfrm>
            <a:off x="10028303" y="3047669"/>
            <a:ext cx="635001" cy="635001"/>
            <a:chOff x="0" y="0"/>
            <a:chExt cx="635000" cy="635000"/>
          </a:xfrm>
        </p:grpSpPr>
        <p:sp>
          <p:nvSpPr>
            <p:cNvPr id="1043" name="Circle"/>
            <p:cNvSpPr/>
            <p:nvPr/>
          </p:nvSpPr>
          <p:spPr>
            <a:xfrm>
              <a:off x="0" y="0"/>
              <a:ext cx="635000" cy="635000"/>
            </a:xfrm>
            <a:prstGeom prst="ellipse">
              <a:avLst/>
            </a:prstGeom>
            <a:solidFill>
              <a:srgbClr val="30353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44" name="Shape"/>
            <p:cNvSpPr/>
            <p:nvPr/>
          </p:nvSpPr>
          <p:spPr>
            <a:xfrm>
              <a:off x="178954" y="127000"/>
              <a:ext cx="277092" cy="381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581" y="20618"/>
                    <a:pt x="1350" y="17422"/>
                    <a:pt x="1350" y="13478"/>
                  </a:cubicBezTo>
                  <a:cubicBezTo>
                    <a:pt x="1350" y="8836"/>
                    <a:pt x="10125" y="1166"/>
                    <a:pt x="10800" y="1166"/>
                  </a:cubicBezTo>
                  <a:cubicBezTo>
                    <a:pt x="11475" y="1166"/>
                    <a:pt x="20250" y="8836"/>
                    <a:pt x="20250" y="13478"/>
                  </a:cubicBezTo>
                  <a:cubicBezTo>
                    <a:pt x="20250" y="17422"/>
                    <a:pt x="16019" y="20618"/>
                    <a:pt x="10800" y="20618"/>
                  </a:cubicBezTo>
                  <a:moveTo>
                    <a:pt x="10800" y="0"/>
                  </a:moveTo>
                  <a:cubicBezTo>
                    <a:pt x="9450" y="0"/>
                    <a:pt x="0" y="8345"/>
                    <a:pt x="0" y="13745"/>
                  </a:cubicBezTo>
                  <a:cubicBezTo>
                    <a:pt x="0" y="18083"/>
                    <a:pt x="4836" y="21600"/>
                    <a:pt x="10800" y="21600"/>
                  </a:cubicBezTo>
                  <a:cubicBezTo>
                    <a:pt x="16765" y="21600"/>
                    <a:pt x="21600" y="18083"/>
                    <a:pt x="21600" y="13745"/>
                  </a:cubicBezTo>
                  <a:cubicBezTo>
                    <a:pt x="21600" y="8345"/>
                    <a:pt x="12150" y="0"/>
                    <a:pt x="10800" y="0"/>
                  </a:cubicBezTo>
                  <a:moveTo>
                    <a:pt x="10800" y="18655"/>
                  </a:moveTo>
                  <a:cubicBezTo>
                    <a:pt x="7072" y="18655"/>
                    <a:pt x="4050" y="16456"/>
                    <a:pt x="4050" y="13745"/>
                  </a:cubicBezTo>
                  <a:cubicBezTo>
                    <a:pt x="4050" y="13474"/>
                    <a:pt x="3748" y="13255"/>
                    <a:pt x="3375" y="13255"/>
                  </a:cubicBezTo>
                  <a:cubicBezTo>
                    <a:pt x="3002" y="13255"/>
                    <a:pt x="2700" y="13474"/>
                    <a:pt x="2700" y="13745"/>
                  </a:cubicBezTo>
                  <a:cubicBezTo>
                    <a:pt x="2700" y="16999"/>
                    <a:pt x="6327" y="19636"/>
                    <a:pt x="10800" y="19636"/>
                  </a:cubicBezTo>
                  <a:cubicBezTo>
                    <a:pt x="11173" y="19636"/>
                    <a:pt x="11475" y="19417"/>
                    <a:pt x="11475" y="19145"/>
                  </a:cubicBezTo>
                  <a:cubicBezTo>
                    <a:pt x="11475" y="18875"/>
                    <a:pt x="11173" y="18655"/>
                    <a:pt x="10800" y="18655"/>
                  </a:cubicBezTo>
                </a:path>
              </a:pathLst>
            </a:custGeom>
            <a:solidFill>
              <a:srgbClr val="F6F9FF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1046" name="Chart Tittle…"/>
          <p:cNvSpPr txBox="1"/>
          <p:nvPr/>
        </p:nvSpPr>
        <p:spPr>
          <a:xfrm>
            <a:off x="17641358" y="3060369"/>
            <a:ext cx="6516500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Chart Tittle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directed users rather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than technically sound bandwidth.</a:t>
            </a:r>
          </a:p>
        </p:txBody>
      </p:sp>
      <p:grpSp>
        <p:nvGrpSpPr>
          <p:cNvPr id="1049" name="Group"/>
          <p:cNvGrpSpPr/>
          <p:nvPr/>
        </p:nvGrpSpPr>
        <p:grpSpPr>
          <a:xfrm>
            <a:off x="16456026" y="3060369"/>
            <a:ext cx="635001" cy="635001"/>
            <a:chOff x="0" y="0"/>
            <a:chExt cx="635000" cy="635000"/>
          </a:xfrm>
        </p:grpSpPr>
        <p:sp>
          <p:nvSpPr>
            <p:cNvPr id="1047" name="Circle"/>
            <p:cNvSpPr/>
            <p:nvPr/>
          </p:nvSpPr>
          <p:spPr>
            <a:xfrm>
              <a:off x="0" y="0"/>
              <a:ext cx="635000" cy="635000"/>
            </a:xfrm>
            <a:prstGeom prst="ellipse">
              <a:avLst/>
            </a:prstGeom>
            <a:solidFill>
              <a:srgbClr val="DCE0E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048" name="Shape"/>
            <p:cNvSpPr/>
            <p:nvPr/>
          </p:nvSpPr>
          <p:spPr>
            <a:xfrm>
              <a:off x="178954" y="127000"/>
              <a:ext cx="277092" cy="381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581" y="20618"/>
                    <a:pt x="1350" y="17422"/>
                    <a:pt x="1350" y="13478"/>
                  </a:cubicBezTo>
                  <a:cubicBezTo>
                    <a:pt x="1350" y="8836"/>
                    <a:pt x="10125" y="1166"/>
                    <a:pt x="10800" y="1166"/>
                  </a:cubicBezTo>
                  <a:cubicBezTo>
                    <a:pt x="11475" y="1166"/>
                    <a:pt x="20250" y="8836"/>
                    <a:pt x="20250" y="13478"/>
                  </a:cubicBezTo>
                  <a:cubicBezTo>
                    <a:pt x="20250" y="17422"/>
                    <a:pt x="16019" y="20618"/>
                    <a:pt x="10800" y="20618"/>
                  </a:cubicBezTo>
                  <a:moveTo>
                    <a:pt x="10800" y="0"/>
                  </a:moveTo>
                  <a:cubicBezTo>
                    <a:pt x="9450" y="0"/>
                    <a:pt x="0" y="8345"/>
                    <a:pt x="0" y="13745"/>
                  </a:cubicBezTo>
                  <a:cubicBezTo>
                    <a:pt x="0" y="18083"/>
                    <a:pt x="4836" y="21600"/>
                    <a:pt x="10800" y="21600"/>
                  </a:cubicBezTo>
                  <a:cubicBezTo>
                    <a:pt x="16765" y="21600"/>
                    <a:pt x="21600" y="18083"/>
                    <a:pt x="21600" y="13745"/>
                  </a:cubicBezTo>
                  <a:cubicBezTo>
                    <a:pt x="21600" y="8345"/>
                    <a:pt x="12150" y="0"/>
                    <a:pt x="10800" y="0"/>
                  </a:cubicBezTo>
                  <a:moveTo>
                    <a:pt x="10800" y="18655"/>
                  </a:moveTo>
                  <a:cubicBezTo>
                    <a:pt x="7072" y="18655"/>
                    <a:pt x="4050" y="16456"/>
                    <a:pt x="4050" y="13745"/>
                  </a:cubicBezTo>
                  <a:cubicBezTo>
                    <a:pt x="4050" y="13474"/>
                    <a:pt x="3748" y="13255"/>
                    <a:pt x="3375" y="13255"/>
                  </a:cubicBezTo>
                  <a:cubicBezTo>
                    <a:pt x="3002" y="13255"/>
                    <a:pt x="2700" y="13474"/>
                    <a:pt x="2700" y="13745"/>
                  </a:cubicBezTo>
                  <a:cubicBezTo>
                    <a:pt x="2700" y="16999"/>
                    <a:pt x="6327" y="19636"/>
                    <a:pt x="10800" y="19636"/>
                  </a:cubicBezTo>
                  <a:cubicBezTo>
                    <a:pt x="11173" y="19636"/>
                    <a:pt x="11475" y="19417"/>
                    <a:pt x="11475" y="19145"/>
                  </a:cubicBezTo>
                  <a:cubicBezTo>
                    <a:pt x="11475" y="18875"/>
                    <a:pt x="11173" y="18655"/>
                    <a:pt x="10800" y="18655"/>
                  </a:cubicBezTo>
                </a:path>
              </a:pathLst>
            </a:custGeom>
            <a:solidFill>
              <a:srgbClr val="F6F9FF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sp>
        <p:nvSpPr>
          <p:cNvPr id="14" name="Freeform 35">
            <a:extLst>
              <a:ext uri="{FF2B5EF4-FFF2-40B4-BE49-F238E27FC236}">
                <a16:creationId xmlns:a16="http://schemas.microsoft.com/office/drawing/2014/main" id="{43EB9EC6-FDC6-4DDB-A3C9-E9B960ED8037}"/>
              </a:ext>
            </a:extLst>
          </p:cNvPr>
          <p:cNvSpPr>
            <a:spLocks/>
          </p:cNvSpPr>
          <p:nvPr/>
        </p:nvSpPr>
        <p:spPr bwMode="auto">
          <a:xfrm>
            <a:off x="10610849" y="8468401"/>
            <a:ext cx="11160579" cy="1604513"/>
          </a:xfrm>
          <a:custGeom>
            <a:avLst/>
            <a:gdLst>
              <a:gd name="T0" fmla="*/ 0 w 12513"/>
              <a:gd name="T1" fmla="*/ 1531 h 1713"/>
              <a:gd name="T2" fmla="*/ 2085 w 12513"/>
              <a:gd name="T3" fmla="*/ 1381 h 1713"/>
              <a:gd name="T4" fmla="*/ 4167 w 12513"/>
              <a:gd name="T5" fmla="*/ 1584 h 1713"/>
              <a:gd name="T6" fmla="*/ 6253 w 12513"/>
              <a:gd name="T7" fmla="*/ 1498 h 1713"/>
              <a:gd name="T8" fmla="*/ 8346 w 12513"/>
              <a:gd name="T9" fmla="*/ 1338 h 1713"/>
              <a:gd name="T10" fmla="*/ 10431 w 12513"/>
              <a:gd name="T11" fmla="*/ 749 h 1713"/>
              <a:gd name="T12" fmla="*/ 12513 w 12513"/>
              <a:gd name="T13" fmla="*/ 0 h 1713"/>
              <a:gd name="T14" fmla="*/ 12513 w 12513"/>
              <a:gd name="T15" fmla="*/ 1713 h 1713"/>
              <a:gd name="T16" fmla="*/ 10431 w 12513"/>
              <a:gd name="T17" fmla="*/ 1713 h 1713"/>
              <a:gd name="T18" fmla="*/ 8346 w 12513"/>
              <a:gd name="T19" fmla="*/ 1713 h 1713"/>
              <a:gd name="T20" fmla="*/ 6253 w 12513"/>
              <a:gd name="T21" fmla="*/ 1713 h 1713"/>
              <a:gd name="T22" fmla="*/ 4167 w 12513"/>
              <a:gd name="T23" fmla="*/ 1713 h 1713"/>
              <a:gd name="T24" fmla="*/ 2085 w 12513"/>
              <a:gd name="T25" fmla="*/ 1713 h 1713"/>
              <a:gd name="T26" fmla="*/ 0 w 12513"/>
              <a:gd name="T27" fmla="*/ 1713 h 1713"/>
              <a:gd name="T28" fmla="*/ 0 w 12513"/>
              <a:gd name="T29" fmla="*/ 1531 h 1713"/>
              <a:gd name="T30" fmla="*/ 0 w 12513"/>
              <a:gd name="T31" fmla="*/ 1531 h 17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513" h="1713">
                <a:moveTo>
                  <a:pt x="0" y="1531"/>
                </a:moveTo>
                <a:lnTo>
                  <a:pt x="2085" y="1381"/>
                </a:lnTo>
                <a:lnTo>
                  <a:pt x="4167" y="1584"/>
                </a:lnTo>
                <a:lnTo>
                  <a:pt x="6253" y="1498"/>
                </a:lnTo>
                <a:lnTo>
                  <a:pt x="8346" y="1338"/>
                </a:lnTo>
                <a:lnTo>
                  <a:pt x="10431" y="749"/>
                </a:lnTo>
                <a:lnTo>
                  <a:pt x="12513" y="0"/>
                </a:lnTo>
                <a:lnTo>
                  <a:pt x="12513" y="1713"/>
                </a:lnTo>
                <a:lnTo>
                  <a:pt x="10431" y="1713"/>
                </a:lnTo>
                <a:lnTo>
                  <a:pt x="8346" y="1713"/>
                </a:lnTo>
                <a:lnTo>
                  <a:pt x="6253" y="1713"/>
                </a:lnTo>
                <a:lnTo>
                  <a:pt x="4167" y="1713"/>
                </a:lnTo>
                <a:lnTo>
                  <a:pt x="2085" y="1713"/>
                </a:lnTo>
                <a:lnTo>
                  <a:pt x="0" y="1713"/>
                </a:lnTo>
                <a:lnTo>
                  <a:pt x="0" y="1531"/>
                </a:lnTo>
                <a:lnTo>
                  <a:pt x="0" y="1531"/>
                </a:lnTo>
                <a:close/>
              </a:path>
            </a:pathLst>
          </a:custGeom>
          <a:solidFill>
            <a:srgbClr val="30353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39">
            <a:extLst>
              <a:ext uri="{FF2B5EF4-FFF2-40B4-BE49-F238E27FC236}">
                <a16:creationId xmlns:a16="http://schemas.microsoft.com/office/drawing/2014/main" id="{754FBDF5-A619-43AD-B530-D0D629826150}"/>
              </a:ext>
            </a:extLst>
          </p:cNvPr>
          <p:cNvSpPr>
            <a:spLocks/>
          </p:cNvSpPr>
          <p:nvPr/>
        </p:nvSpPr>
        <p:spPr bwMode="auto">
          <a:xfrm>
            <a:off x="10610849" y="6734629"/>
            <a:ext cx="11160579" cy="3222171"/>
          </a:xfrm>
          <a:custGeom>
            <a:avLst/>
            <a:gdLst>
              <a:gd name="T0" fmla="*/ 0 w 12513"/>
              <a:gd name="T1" fmla="*/ 3361 h 3564"/>
              <a:gd name="T2" fmla="*/ 2085 w 12513"/>
              <a:gd name="T3" fmla="*/ 3211 h 3564"/>
              <a:gd name="T4" fmla="*/ 4167 w 12513"/>
              <a:gd name="T5" fmla="*/ 3329 h 3564"/>
              <a:gd name="T6" fmla="*/ 6253 w 12513"/>
              <a:gd name="T7" fmla="*/ 3104 h 3564"/>
              <a:gd name="T8" fmla="*/ 8346 w 12513"/>
              <a:gd name="T9" fmla="*/ 2667 h 3564"/>
              <a:gd name="T10" fmla="*/ 10431 w 12513"/>
              <a:gd name="T11" fmla="*/ 1591 h 3564"/>
              <a:gd name="T12" fmla="*/ 12513 w 12513"/>
              <a:gd name="T13" fmla="*/ 0 h 3564"/>
              <a:gd name="T14" fmla="*/ 12513 w 12513"/>
              <a:gd name="T15" fmla="*/ 1983 h 3564"/>
              <a:gd name="T16" fmla="*/ 10431 w 12513"/>
              <a:gd name="T17" fmla="*/ 2731 h 3564"/>
              <a:gd name="T18" fmla="*/ 8346 w 12513"/>
              <a:gd name="T19" fmla="*/ 3318 h 3564"/>
              <a:gd name="T20" fmla="*/ 6253 w 12513"/>
              <a:gd name="T21" fmla="*/ 3478 h 3564"/>
              <a:gd name="T22" fmla="*/ 4167 w 12513"/>
              <a:gd name="T23" fmla="*/ 3564 h 3564"/>
              <a:gd name="T24" fmla="*/ 2085 w 12513"/>
              <a:gd name="T25" fmla="*/ 3361 h 3564"/>
              <a:gd name="T26" fmla="*/ 0 w 12513"/>
              <a:gd name="T27" fmla="*/ 3510 h 3564"/>
              <a:gd name="T28" fmla="*/ 0 w 12513"/>
              <a:gd name="T29" fmla="*/ 3361 h 3564"/>
              <a:gd name="T30" fmla="*/ 0 w 12513"/>
              <a:gd name="T31" fmla="*/ 3361 h 35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513" h="3564">
                <a:moveTo>
                  <a:pt x="0" y="3361"/>
                </a:moveTo>
                <a:lnTo>
                  <a:pt x="2085" y="3211"/>
                </a:lnTo>
                <a:lnTo>
                  <a:pt x="4167" y="3329"/>
                </a:lnTo>
                <a:lnTo>
                  <a:pt x="6253" y="3104"/>
                </a:lnTo>
                <a:lnTo>
                  <a:pt x="8346" y="2667"/>
                </a:lnTo>
                <a:lnTo>
                  <a:pt x="10431" y="1591"/>
                </a:lnTo>
                <a:lnTo>
                  <a:pt x="12513" y="0"/>
                </a:lnTo>
                <a:lnTo>
                  <a:pt x="12513" y="1983"/>
                </a:lnTo>
                <a:lnTo>
                  <a:pt x="10431" y="2731"/>
                </a:lnTo>
                <a:lnTo>
                  <a:pt x="8346" y="3318"/>
                </a:lnTo>
                <a:lnTo>
                  <a:pt x="6253" y="3478"/>
                </a:lnTo>
                <a:lnTo>
                  <a:pt x="4167" y="3564"/>
                </a:lnTo>
                <a:lnTo>
                  <a:pt x="2085" y="3361"/>
                </a:lnTo>
                <a:lnTo>
                  <a:pt x="0" y="3510"/>
                </a:lnTo>
                <a:lnTo>
                  <a:pt x="0" y="3361"/>
                </a:lnTo>
                <a:lnTo>
                  <a:pt x="0" y="3361"/>
                </a:lnTo>
                <a:close/>
              </a:path>
            </a:pathLst>
          </a:custGeom>
          <a:solidFill>
            <a:srgbClr val="DCE0E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1AEE3AE-70D6-4DB1-B8B1-34F9245A4C04}"/>
              </a:ext>
            </a:extLst>
          </p:cNvPr>
          <p:cNvSpPr txBox="1"/>
          <p:nvPr/>
        </p:nvSpPr>
        <p:spPr>
          <a:xfrm>
            <a:off x="21104585" y="10122966"/>
            <a:ext cx="1318446" cy="4005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0" kern="1200" dirty="0">
                <a:solidFill>
                  <a:srgbClr val="677180"/>
                </a:solidFill>
                <a:latin typeface="Aileron Light"/>
                <a:ea typeface="Roboto Light" pitchFamily="2" charset="0"/>
                <a:cs typeface="+mn-cs"/>
              </a:rPr>
              <a:t>2016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3B94A10-0C73-40D7-B148-FEDDBAFD006A}"/>
              </a:ext>
            </a:extLst>
          </p:cNvPr>
          <p:cNvSpPr txBox="1"/>
          <p:nvPr/>
        </p:nvSpPr>
        <p:spPr>
          <a:xfrm>
            <a:off x="19237685" y="10122966"/>
            <a:ext cx="1318446" cy="4005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0" kern="1200" dirty="0">
                <a:solidFill>
                  <a:srgbClr val="677180"/>
                </a:solidFill>
                <a:latin typeface="Roboto regular" pitchFamily="2" charset="0"/>
                <a:ea typeface="Roboto regular" pitchFamily="2" charset="0"/>
                <a:cs typeface="+mn-cs"/>
              </a:rPr>
              <a:t>2015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EE4A8AB-7FDC-4F00-AD06-9B8526439E49}"/>
              </a:ext>
            </a:extLst>
          </p:cNvPr>
          <p:cNvSpPr txBox="1"/>
          <p:nvPr/>
        </p:nvSpPr>
        <p:spPr>
          <a:xfrm>
            <a:off x="17380311" y="10122966"/>
            <a:ext cx="1318446" cy="4005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0" kern="1200" dirty="0">
                <a:solidFill>
                  <a:srgbClr val="677180"/>
                </a:solidFill>
                <a:latin typeface="Roboto regular" pitchFamily="2" charset="0"/>
                <a:ea typeface="Roboto regular" pitchFamily="2" charset="0"/>
                <a:cs typeface="+mn-cs"/>
              </a:rPr>
              <a:t>2014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017F699-D754-4F59-88E9-C46E82BB8E18}"/>
              </a:ext>
            </a:extLst>
          </p:cNvPr>
          <p:cNvSpPr txBox="1"/>
          <p:nvPr/>
        </p:nvSpPr>
        <p:spPr>
          <a:xfrm>
            <a:off x="15518174" y="10122966"/>
            <a:ext cx="1318446" cy="4005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0" kern="1200" dirty="0">
                <a:solidFill>
                  <a:srgbClr val="677180"/>
                </a:solidFill>
                <a:latin typeface="Roboto regular" pitchFamily="2" charset="0"/>
                <a:ea typeface="Roboto regular" pitchFamily="2" charset="0"/>
                <a:cs typeface="+mn-cs"/>
              </a:rPr>
              <a:t>2013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996954A-8B13-4ACA-B829-5234D15F422A}"/>
              </a:ext>
            </a:extLst>
          </p:cNvPr>
          <p:cNvSpPr txBox="1"/>
          <p:nvPr/>
        </p:nvSpPr>
        <p:spPr>
          <a:xfrm>
            <a:off x="13660800" y="10122966"/>
            <a:ext cx="1318446" cy="4005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0" kern="1200" dirty="0">
                <a:solidFill>
                  <a:srgbClr val="677180"/>
                </a:solidFill>
                <a:latin typeface="Roboto regular" pitchFamily="2" charset="0"/>
                <a:ea typeface="Roboto regular" pitchFamily="2" charset="0"/>
                <a:cs typeface="+mn-cs"/>
              </a:rPr>
              <a:t>2012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F9F1431-7630-4ABB-8AF2-82012E05092E}"/>
              </a:ext>
            </a:extLst>
          </p:cNvPr>
          <p:cNvSpPr txBox="1"/>
          <p:nvPr/>
        </p:nvSpPr>
        <p:spPr>
          <a:xfrm>
            <a:off x="11798661" y="10122966"/>
            <a:ext cx="1318446" cy="4005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0" kern="1200" dirty="0">
                <a:solidFill>
                  <a:srgbClr val="677180"/>
                </a:solidFill>
                <a:latin typeface="Roboto regular" pitchFamily="2" charset="0"/>
                <a:ea typeface="Roboto regular" pitchFamily="2" charset="0"/>
                <a:cs typeface="+mn-cs"/>
              </a:rPr>
              <a:t>2011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CFB4255-CCFB-4407-91C0-164A417A3991}"/>
              </a:ext>
            </a:extLst>
          </p:cNvPr>
          <p:cNvSpPr txBox="1"/>
          <p:nvPr/>
        </p:nvSpPr>
        <p:spPr>
          <a:xfrm>
            <a:off x="9941286" y="10122966"/>
            <a:ext cx="1318446" cy="4005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0" kern="1200" dirty="0">
                <a:solidFill>
                  <a:srgbClr val="677180"/>
                </a:solidFill>
                <a:latin typeface="Roboto regular" pitchFamily="2" charset="0"/>
                <a:ea typeface="Roboto regular" pitchFamily="2" charset="0"/>
                <a:cs typeface="+mn-cs"/>
              </a:rPr>
              <a:t>2010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BE89BA6-4040-45B1-8734-794A5452AF4D}"/>
              </a:ext>
            </a:extLst>
          </p:cNvPr>
          <p:cNvSpPr txBox="1"/>
          <p:nvPr/>
        </p:nvSpPr>
        <p:spPr>
          <a:xfrm>
            <a:off x="9671735" y="9861689"/>
            <a:ext cx="1318446" cy="4005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0" kern="1200" dirty="0">
                <a:solidFill>
                  <a:srgbClr val="677180"/>
                </a:solidFill>
                <a:latin typeface="Roboto regular" pitchFamily="2" charset="0"/>
                <a:ea typeface="Roboto regular" pitchFamily="2" charset="0"/>
                <a:cs typeface="+mn-cs"/>
              </a:rPr>
              <a:t>0.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2647A81-F87E-4216-B623-4CE576156BF0}"/>
              </a:ext>
            </a:extLst>
          </p:cNvPr>
          <p:cNvSpPr txBox="1"/>
          <p:nvPr/>
        </p:nvSpPr>
        <p:spPr>
          <a:xfrm>
            <a:off x="9569134" y="9012063"/>
            <a:ext cx="1318446" cy="4005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0" kern="1200" dirty="0">
                <a:solidFill>
                  <a:srgbClr val="677180"/>
                </a:solidFill>
                <a:latin typeface="Roboto regular" pitchFamily="2" charset="0"/>
                <a:ea typeface="Roboto regular" pitchFamily="2" charset="0"/>
                <a:cs typeface="+mn-cs"/>
              </a:rPr>
              <a:t>12.5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29CF48C-9EBD-4476-9E52-5E19CC569CAF}"/>
              </a:ext>
            </a:extLst>
          </p:cNvPr>
          <p:cNvSpPr txBox="1"/>
          <p:nvPr/>
        </p:nvSpPr>
        <p:spPr>
          <a:xfrm>
            <a:off x="9619934" y="8159262"/>
            <a:ext cx="1318446" cy="4005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0" kern="1200" dirty="0">
                <a:solidFill>
                  <a:srgbClr val="677180"/>
                </a:solidFill>
                <a:latin typeface="Roboto regular" pitchFamily="2" charset="0"/>
                <a:ea typeface="Roboto regular" pitchFamily="2" charset="0"/>
                <a:cs typeface="+mn-cs"/>
              </a:rPr>
              <a:t>25.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035A971-2000-48E7-A213-8AB37CF9BBC5}"/>
              </a:ext>
            </a:extLst>
          </p:cNvPr>
          <p:cNvSpPr txBox="1"/>
          <p:nvPr/>
        </p:nvSpPr>
        <p:spPr>
          <a:xfrm>
            <a:off x="9569134" y="7304780"/>
            <a:ext cx="1318446" cy="4005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0" kern="1200" dirty="0">
                <a:solidFill>
                  <a:srgbClr val="677180"/>
                </a:solidFill>
                <a:latin typeface="Roboto regular" pitchFamily="2" charset="0"/>
                <a:ea typeface="Roboto regular" pitchFamily="2" charset="0"/>
                <a:cs typeface="+mn-cs"/>
              </a:rPr>
              <a:t>37.5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29CD345-2612-4217-A9B5-AFE468102C9E}"/>
              </a:ext>
            </a:extLst>
          </p:cNvPr>
          <p:cNvSpPr txBox="1"/>
          <p:nvPr/>
        </p:nvSpPr>
        <p:spPr>
          <a:xfrm>
            <a:off x="9619934" y="6455154"/>
            <a:ext cx="1318446" cy="4005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0" kern="1200" dirty="0">
                <a:solidFill>
                  <a:srgbClr val="677180"/>
                </a:solidFill>
                <a:latin typeface="Roboto regular" pitchFamily="2" charset="0"/>
                <a:ea typeface="Roboto regular" pitchFamily="2" charset="0"/>
                <a:cs typeface="+mn-cs"/>
              </a:rPr>
              <a:t>50.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D106218-4513-45CC-ABD3-FAE1D6A45E26}"/>
              </a:ext>
            </a:extLst>
          </p:cNvPr>
          <p:cNvSpPr txBox="1"/>
          <p:nvPr/>
        </p:nvSpPr>
        <p:spPr>
          <a:xfrm>
            <a:off x="9569134" y="5605318"/>
            <a:ext cx="1318446" cy="4005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0" kern="1200" dirty="0">
                <a:solidFill>
                  <a:srgbClr val="677180"/>
                </a:solidFill>
                <a:latin typeface="Roboto regular" pitchFamily="2" charset="0"/>
                <a:ea typeface="Roboto regular" pitchFamily="2" charset="0"/>
                <a:cs typeface="+mn-cs"/>
              </a:rPr>
              <a:t>62.5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6</a:t>
            </a:fld>
            <a:endParaRPr dirty="0"/>
          </a:p>
        </p:txBody>
      </p:sp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0CAA0346-0923-4661-9C6F-526419DAE62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74" r="17074"/>
          <a:stretch>
            <a:fillRect/>
          </a:stretch>
        </p:blipFill>
        <p:spPr/>
      </p:pic>
      <p:sp>
        <p:nvSpPr>
          <p:cNvPr id="428" name="We Are Creative…"/>
          <p:cNvSpPr txBox="1"/>
          <p:nvPr/>
        </p:nvSpPr>
        <p:spPr>
          <a:xfrm>
            <a:off x="2153576" y="7675033"/>
            <a:ext cx="7609856" cy="1846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We Are Creative</a:t>
            </a:r>
          </a:p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Professional Team</a:t>
            </a:r>
          </a:p>
        </p:txBody>
      </p:sp>
    </p:spTree>
  </p:cSld>
  <p:clrMapOvr>
    <a:masterClrMapping/>
  </p:clrMapOvr>
  <p:transition spd="med">
    <p:pull/>
  </p:transition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60</a:t>
            </a:fld>
            <a:endParaRPr dirty="0"/>
          </a:p>
        </p:txBody>
      </p:sp>
      <p:sp>
        <p:nvSpPr>
          <p:cNvPr id="1052" name="The Creative…"/>
          <p:cNvSpPr txBox="1"/>
          <p:nvPr/>
        </p:nvSpPr>
        <p:spPr>
          <a:xfrm>
            <a:off x="2153576" y="7675033"/>
            <a:ext cx="9173185" cy="1846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The Creative </a:t>
            </a:r>
          </a:p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Infographic Element</a:t>
            </a: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9D2C7502-A772-49D3-8A6F-8DE35AD98F77}"/>
              </a:ext>
            </a:extLst>
          </p:cNvPr>
          <p:cNvSpPr/>
          <p:nvPr/>
        </p:nvSpPr>
        <p:spPr>
          <a:xfrm>
            <a:off x="21311635" y="5110377"/>
            <a:ext cx="250093" cy="4558493"/>
          </a:xfrm>
          <a:custGeom>
            <a:avLst/>
            <a:gdLst>
              <a:gd name="connsiteX0" fmla="*/ 0 w 173735"/>
              <a:gd name="connsiteY0" fmla="*/ 0 h 5120509"/>
              <a:gd name="connsiteX1" fmla="*/ 173735 w 173735"/>
              <a:gd name="connsiteY1" fmla="*/ 0 h 5120509"/>
              <a:gd name="connsiteX2" fmla="*/ 173735 w 173735"/>
              <a:gd name="connsiteY2" fmla="*/ 5120509 h 5120509"/>
              <a:gd name="connsiteX3" fmla="*/ 0 w 173735"/>
              <a:gd name="connsiteY3" fmla="*/ 5120509 h 5120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735" h="5120509">
                <a:moveTo>
                  <a:pt x="0" y="0"/>
                </a:moveTo>
                <a:lnTo>
                  <a:pt x="173735" y="0"/>
                </a:lnTo>
                <a:lnTo>
                  <a:pt x="173735" y="5120509"/>
                </a:lnTo>
                <a:lnTo>
                  <a:pt x="0" y="5120509"/>
                </a:lnTo>
                <a:close/>
              </a:path>
            </a:pathLst>
          </a:custGeom>
          <a:solidFill>
            <a:srgbClr val="C8CBD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E62B9F50-B5B3-4729-859D-9822D66890DE}"/>
              </a:ext>
            </a:extLst>
          </p:cNvPr>
          <p:cNvSpPr/>
          <p:nvPr/>
        </p:nvSpPr>
        <p:spPr>
          <a:xfrm>
            <a:off x="21311633" y="7896310"/>
            <a:ext cx="250093" cy="1772560"/>
          </a:xfrm>
          <a:custGeom>
            <a:avLst/>
            <a:gdLst>
              <a:gd name="connsiteX0" fmla="*/ 0 w 173735"/>
              <a:gd name="connsiteY0" fmla="*/ 0 h 3552822"/>
              <a:gd name="connsiteX1" fmla="*/ 173735 w 173735"/>
              <a:gd name="connsiteY1" fmla="*/ 0 h 3552822"/>
              <a:gd name="connsiteX2" fmla="*/ 173735 w 173735"/>
              <a:gd name="connsiteY2" fmla="*/ 3552822 h 3552822"/>
              <a:gd name="connsiteX3" fmla="*/ 0 w 173735"/>
              <a:gd name="connsiteY3" fmla="*/ 3552822 h 3552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735" h="3552822">
                <a:moveTo>
                  <a:pt x="0" y="0"/>
                </a:moveTo>
                <a:lnTo>
                  <a:pt x="173735" y="0"/>
                </a:lnTo>
                <a:lnTo>
                  <a:pt x="173735" y="3552822"/>
                </a:lnTo>
                <a:lnTo>
                  <a:pt x="0" y="3552822"/>
                </a:lnTo>
                <a:close/>
              </a:path>
            </a:pathLst>
          </a:custGeom>
          <a:solidFill>
            <a:srgbClr val="677180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A5F181FF-D979-4683-A384-C619CE221890}"/>
              </a:ext>
            </a:extLst>
          </p:cNvPr>
          <p:cNvSpPr/>
          <p:nvPr/>
        </p:nvSpPr>
        <p:spPr>
          <a:xfrm>
            <a:off x="19879698" y="4820654"/>
            <a:ext cx="250093" cy="4860916"/>
          </a:xfrm>
          <a:custGeom>
            <a:avLst/>
            <a:gdLst>
              <a:gd name="connsiteX0" fmla="*/ 0 w 173735"/>
              <a:gd name="connsiteY0" fmla="*/ 0 h 5120509"/>
              <a:gd name="connsiteX1" fmla="*/ 173735 w 173735"/>
              <a:gd name="connsiteY1" fmla="*/ 0 h 5120509"/>
              <a:gd name="connsiteX2" fmla="*/ 173735 w 173735"/>
              <a:gd name="connsiteY2" fmla="*/ 5120509 h 5120509"/>
              <a:gd name="connsiteX3" fmla="*/ 0 w 173735"/>
              <a:gd name="connsiteY3" fmla="*/ 5120509 h 5120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735" h="5120509">
                <a:moveTo>
                  <a:pt x="0" y="0"/>
                </a:moveTo>
                <a:lnTo>
                  <a:pt x="173735" y="0"/>
                </a:lnTo>
                <a:lnTo>
                  <a:pt x="173735" y="5120509"/>
                </a:lnTo>
                <a:lnTo>
                  <a:pt x="0" y="5120509"/>
                </a:lnTo>
                <a:close/>
              </a:path>
            </a:pathLst>
          </a:custGeom>
          <a:solidFill>
            <a:srgbClr val="C8CBD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6DC6BF22-20EB-415B-BAE9-3EEA623CE7AA}"/>
              </a:ext>
            </a:extLst>
          </p:cNvPr>
          <p:cNvSpPr/>
          <p:nvPr/>
        </p:nvSpPr>
        <p:spPr>
          <a:xfrm>
            <a:off x="19879697" y="6984629"/>
            <a:ext cx="250093" cy="2696941"/>
          </a:xfrm>
          <a:custGeom>
            <a:avLst/>
            <a:gdLst>
              <a:gd name="connsiteX0" fmla="*/ 0 w 173735"/>
              <a:gd name="connsiteY0" fmla="*/ 0 h 3552822"/>
              <a:gd name="connsiteX1" fmla="*/ 173735 w 173735"/>
              <a:gd name="connsiteY1" fmla="*/ 0 h 3552822"/>
              <a:gd name="connsiteX2" fmla="*/ 173735 w 173735"/>
              <a:gd name="connsiteY2" fmla="*/ 3552822 h 3552822"/>
              <a:gd name="connsiteX3" fmla="*/ 0 w 173735"/>
              <a:gd name="connsiteY3" fmla="*/ 3552822 h 3552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735" h="3552822">
                <a:moveTo>
                  <a:pt x="0" y="0"/>
                </a:moveTo>
                <a:lnTo>
                  <a:pt x="173735" y="0"/>
                </a:lnTo>
                <a:lnTo>
                  <a:pt x="173735" y="3552822"/>
                </a:lnTo>
                <a:lnTo>
                  <a:pt x="0" y="3552822"/>
                </a:lnTo>
                <a:close/>
              </a:path>
            </a:pathLst>
          </a:custGeom>
          <a:solidFill>
            <a:srgbClr val="677180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E0A23438-841C-4465-A385-201568C89056}"/>
              </a:ext>
            </a:extLst>
          </p:cNvPr>
          <p:cNvSpPr/>
          <p:nvPr/>
        </p:nvSpPr>
        <p:spPr>
          <a:xfrm>
            <a:off x="18417158" y="5647533"/>
            <a:ext cx="250093" cy="4008637"/>
          </a:xfrm>
          <a:custGeom>
            <a:avLst/>
            <a:gdLst>
              <a:gd name="connsiteX0" fmla="*/ 0 w 173735"/>
              <a:gd name="connsiteY0" fmla="*/ 0 h 5120509"/>
              <a:gd name="connsiteX1" fmla="*/ 173735 w 173735"/>
              <a:gd name="connsiteY1" fmla="*/ 0 h 5120509"/>
              <a:gd name="connsiteX2" fmla="*/ 173735 w 173735"/>
              <a:gd name="connsiteY2" fmla="*/ 5120509 h 5120509"/>
              <a:gd name="connsiteX3" fmla="*/ 0 w 173735"/>
              <a:gd name="connsiteY3" fmla="*/ 5120509 h 5120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735" h="5120509">
                <a:moveTo>
                  <a:pt x="0" y="0"/>
                </a:moveTo>
                <a:lnTo>
                  <a:pt x="173735" y="0"/>
                </a:lnTo>
                <a:lnTo>
                  <a:pt x="173735" y="5120509"/>
                </a:lnTo>
                <a:lnTo>
                  <a:pt x="0" y="5120509"/>
                </a:lnTo>
                <a:close/>
              </a:path>
            </a:pathLst>
          </a:custGeom>
          <a:solidFill>
            <a:srgbClr val="C8CBD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AC298C3-55D5-4E1C-9FB3-05D80AE67898}"/>
              </a:ext>
            </a:extLst>
          </p:cNvPr>
          <p:cNvSpPr/>
          <p:nvPr/>
        </p:nvSpPr>
        <p:spPr>
          <a:xfrm>
            <a:off x="18417157" y="8002746"/>
            <a:ext cx="250093" cy="1690249"/>
          </a:xfrm>
          <a:custGeom>
            <a:avLst/>
            <a:gdLst>
              <a:gd name="connsiteX0" fmla="*/ 0 w 173735"/>
              <a:gd name="connsiteY0" fmla="*/ 0 h 3552822"/>
              <a:gd name="connsiteX1" fmla="*/ 173735 w 173735"/>
              <a:gd name="connsiteY1" fmla="*/ 0 h 3552822"/>
              <a:gd name="connsiteX2" fmla="*/ 173735 w 173735"/>
              <a:gd name="connsiteY2" fmla="*/ 3552822 h 3552822"/>
              <a:gd name="connsiteX3" fmla="*/ 0 w 173735"/>
              <a:gd name="connsiteY3" fmla="*/ 3552822 h 3552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735" h="3552822">
                <a:moveTo>
                  <a:pt x="0" y="0"/>
                </a:moveTo>
                <a:lnTo>
                  <a:pt x="173735" y="0"/>
                </a:lnTo>
                <a:lnTo>
                  <a:pt x="173735" y="3552822"/>
                </a:lnTo>
                <a:lnTo>
                  <a:pt x="0" y="3552822"/>
                </a:lnTo>
                <a:close/>
              </a:path>
            </a:pathLst>
          </a:custGeom>
          <a:solidFill>
            <a:srgbClr val="677180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DAEBF0E9-B506-4062-98A7-A48C8BE65BFC}"/>
              </a:ext>
            </a:extLst>
          </p:cNvPr>
          <p:cNvSpPr/>
          <p:nvPr/>
        </p:nvSpPr>
        <p:spPr>
          <a:xfrm>
            <a:off x="16954618" y="6367973"/>
            <a:ext cx="250093" cy="3324464"/>
          </a:xfrm>
          <a:custGeom>
            <a:avLst/>
            <a:gdLst>
              <a:gd name="connsiteX0" fmla="*/ 0 w 173735"/>
              <a:gd name="connsiteY0" fmla="*/ 0 h 5120509"/>
              <a:gd name="connsiteX1" fmla="*/ 173735 w 173735"/>
              <a:gd name="connsiteY1" fmla="*/ 0 h 5120509"/>
              <a:gd name="connsiteX2" fmla="*/ 173735 w 173735"/>
              <a:gd name="connsiteY2" fmla="*/ 5120509 h 5120509"/>
              <a:gd name="connsiteX3" fmla="*/ 0 w 173735"/>
              <a:gd name="connsiteY3" fmla="*/ 5120509 h 5120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735" h="5120509">
                <a:moveTo>
                  <a:pt x="0" y="0"/>
                </a:moveTo>
                <a:lnTo>
                  <a:pt x="173735" y="0"/>
                </a:lnTo>
                <a:lnTo>
                  <a:pt x="173735" y="5120509"/>
                </a:lnTo>
                <a:lnTo>
                  <a:pt x="0" y="5120509"/>
                </a:lnTo>
                <a:close/>
              </a:path>
            </a:pathLst>
          </a:custGeom>
          <a:solidFill>
            <a:srgbClr val="C8CBD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D4D8E103-F076-45BC-AD07-2473C6BEA19B}"/>
              </a:ext>
            </a:extLst>
          </p:cNvPr>
          <p:cNvSpPr/>
          <p:nvPr/>
        </p:nvSpPr>
        <p:spPr>
          <a:xfrm>
            <a:off x="16954617" y="7028140"/>
            <a:ext cx="250093" cy="2664297"/>
          </a:xfrm>
          <a:custGeom>
            <a:avLst/>
            <a:gdLst>
              <a:gd name="connsiteX0" fmla="*/ 0 w 173735"/>
              <a:gd name="connsiteY0" fmla="*/ 0 h 3552822"/>
              <a:gd name="connsiteX1" fmla="*/ 173735 w 173735"/>
              <a:gd name="connsiteY1" fmla="*/ 0 h 3552822"/>
              <a:gd name="connsiteX2" fmla="*/ 173735 w 173735"/>
              <a:gd name="connsiteY2" fmla="*/ 3552822 h 3552822"/>
              <a:gd name="connsiteX3" fmla="*/ 0 w 173735"/>
              <a:gd name="connsiteY3" fmla="*/ 3552822 h 3552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735" h="3552822">
                <a:moveTo>
                  <a:pt x="0" y="0"/>
                </a:moveTo>
                <a:lnTo>
                  <a:pt x="173735" y="0"/>
                </a:lnTo>
                <a:lnTo>
                  <a:pt x="173735" y="3552822"/>
                </a:lnTo>
                <a:lnTo>
                  <a:pt x="0" y="3552822"/>
                </a:lnTo>
                <a:close/>
              </a:path>
            </a:pathLst>
          </a:custGeom>
          <a:solidFill>
            <a:srgbClr val="677180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7C76F502-766E-4A03-A418-113C5DF18462}"/>
              </a:ext>
            </a:extLst>
          </p:cNvPr>
          <p:cNvSpPr/>
          <p:nvPr/>
        </p:nvSpPr>
        <p:spPr>
          <a:xfrm>
            <a:off x="15476788" y="3836544"/>
            <a:ext cx="250093" cy="5881294"/>
          </a:xfrm>
          <a:custGeom>
            <a:avLst/>
            <a:gdLst>
              <a:gd name="connsiteX0" fmla="*/ 0 w 173735"/>
              <a:gd name="connsiteY0" fmla="*/ 0 h 5120509"/>
              <a:gd name="connsiteX1" fmla="*/ 173735 w 173735"/>
              <a:gd name="connsiteY1" fmla="*/ 0 h 5120509"/>
              <a:gd name="connsiteX2" fmla="*/ 173735 w 173735"/>
              <a:gd name="connsiteY2" fmla="*/ 5120509 h 5120509"/>
              <a:gd name="connsiteX3" fmla="*/ 0 w 173735"/>
              <a:gd name="connsiteY3" fmla="*/ 5120509 h 5120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735" h="5120509">
                <a:moveTo>
                  <a:pt x="0" y="0"/>
                </a:moveTo>
                <a:lnTo>
                  <a:pt x="173735" y="0"/>
                </a:lnTo>
                <a:lnTo>
                  <a:pt x="173735" y="5120509"/>
                </a:lnTo>
                <a:lnTo>
                  <a:pt x="0" y="5120509"/>
                </a:lnTo>
                <a:close/>
              </a:path>
            </a:pathLst>
          </a:custGeom>
          <a:solidFill>
            <a:srgbClr val="C8CBD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4544FC99-680C-41C1-B96F-64065690CFFA}"/>
              </a:ext>
            </a:extLst>
          </p:cNvPr>
          <p:cNvSpPr/>
          <p:nvPr/>
        </p:nvSpPr>
        <p:spPr>
          <a:xfrm>
            <a:off x="15476787" y="5330319"/>
            <a:ext cx="250093" cy="4387518"/>
          </a:xfrm>
          <a:custGeom>
            <a:avLst/>
            <a:gdLst>
              <a:gd name="connsiteX0" fmla="*/ 0 w 173735"/>
              <a:gd name="connsiteY0" fmla="*/ 0 h 3552822"/>
              <a:gd name="connsiteX1" fmla="*/ 173735 w 173735"/>
              <a:gd name="connsiteY1" fmla="*/ 0 h 3552822"/>
              <a:gd name="connsiteX2" fmla="*/ 173735 w 173735"/>
              <a:gd name="connsiteY2" fmla="*/ 3552822 h 3552822"/>
              <a:gd name="connsiteX3" fmla="*/ 0 w 173735"/>
              <a:gd name="connsiteY3" fmla="*/ 3552822 h 3552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735" h="3552822">
                <a:moveTo>
                  <a:pt x="0" y="0"/>
                </a:moveTo>
                <a:lnTo>
                  <a:pt x="173735" y="0"/>
                </a:lnTo>
                <a:lnTo>
                  <a:pt x="173735" y="3552822"/>
                </a:lnTo>
                <a:lnTo>
                  <a:pt x="0" y="3552822"/>
                </a:lnTo>
                <a:close/>
              </a:path>
            </a:pathLst>
          </a:custGeom>
          <a:solidFill>
            <a:srgbClr val="677180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AA850012-85A7-4729-92D8-EFDB20F64A31}"/>
              </a:ext>
            </a:extLst>
          </p:cNvPr>
          <p:cNvSpPr/>
          <p:nvPr/>
        </p:nvSpPr>
        <p:spPr>
          <a:xfrm>
            <a:off x="14060151" y="5330319"/>
            <a:ext cx="250093" cy="4387518"/>
          </a:xfrm>
          <a:custGeom>
            <a:avLst/>
            <a:gdLst>
              <a:gd name="connsiteX0" fmla="*/ 0 w 173735"/>
              <a:gd name="connsiteY0" fmla="*/ 0 h 5120509"/>
              <a:gd name="connsiteX1" fmla="*/ 173735 w 173735"/>
              <a:gd name="connsiteY1" fmla="*/ 0 h 5120509"/>
              <a:gd name="connsiteX2" fmla="*/ 173735 w 173735"/>
              <a:gd name="connsiteY2" fmla="*/ 5120509 h 5120509"/>
              <a:gd name="connsiteX3" fmla="*/ 0 w 173735"/>
              <a:gd name="connsiteY3" fmla="*/ 5120509 h 5120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735" h="5120509">
                <a:moveTo>
                  <a:pt x="0" y="0"/>
                </a:moveTo>
                <a:lnTo>
                  <a:pt x="173735" y="0"/>
                </a:lnTo>
                <a:lnTo>
                  <a:pt x="173735" y="5120509"/>
                </a:lnTo>
                <a:lnTo>
                  <a:pt x="0" y="5120509"/>
                </a:lnTo>
                <a:close/>
              </a:path>
            </a:pathLst>
          </a:custGeom>
          <a:solidFill>
            <a:srgbClr val="C8CBD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218A158C-3F38-4071-B4CD-5692DDF76DA5}"/>
              </a:ext>
            </a:extLst>
          </p:cNvPr>
          <p:cNvSpPr/>
          <p:nvPr/>
        </p:nvSpPr>
        <p:spPr>
          <a:xfrm>
            <a:off x="14060150" y="7822998"/>
            <a:ext cx="250093" cy="1894839"/>
          </a:xfrm>
          <a:custGeom>
            <a:avLst/>
            <a:gdLst>
              <a:gd name="connsiteX0" fmla="*/ 0 w 173735"/>
              <a:gd name="connsiteY0" fmla="*/ 0 h 3552822"/>
              <a:gd name="connsiteX1" fmla="*/ 173735 w 173735"/>
              <a:gd name="connsiteY1" fmla="*/ 0 h 3552822"/>
              <a:gd name="connsiteX2" fmla="*/ 173735 w 173735"/>
              <a:gd name="connsiteY2" fmla="*/ 3552822 h 3552822"/>
              <a:gd name="connsiteX3" fmla="*/ 0 w 173735"/>
              <a:gd name="connsiteY3" fmla="*/ 3552822 h 3552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735" h="3552822">
                <a:moveTo>
                  <a:pt x="0" y="0"/>
                </a:moveTo>
                <a:lnTo>
                  <a:pt x="173735" y="0"/>
                </a:lnTo>
                <a:lnTo>
                  <a:pt x="173735" y="3552822"/>
                </a:lnTo>
                <a:lnTo>
                  <a:pt x="0" y="3552822"/>
                </a:lnTo>
                <a:close/>
              </a:path>
            </a:pathLst>
          </a:custGeom>
          <a:solidFill>
            <a:srgbClr val="677180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E625D617-B864-4E15-8CD5-0954F77A69F6}"/>
              </a:ext>
            </a:extLst>
          </p:cNvPr>
          <p:cNvSpPr/>
          <p:nvPr/>
        </p:nvSpPr>
        <p:spPr>
          <a:xfrm>
            <a:off x="12580191" y="7322499"/>
            <a:ext cx="250093" cy="2408038"/>
          </a:xfrm>
          <a:custGeom>
            <a:avLst/>
            <a:gdLst>
              <a:gd name="connsiteX0" fmla="*/ 0 w 173735"/>
              <a:gd name="connsiteY0" fmla="*/ 0 h 5120509"/>
              <a:gd name="connsiteX1" fmla="*/ 173735 w 173735"/>
              <a:gd name="connsiteY1" fmla="*/ 0 h 5120509"/>
              <a:gd name="connsiteX2" fmla="*/ 173735 w 173735"/>
              <a:gd name="connsiteY2" fmla="*/ 5120509 h 5120509"/>
              <a:gd name="connsiteX3" fmla="*/ 0 w 173735"/>
              <a:gd name="connsiteY3" fmla="*/ 5120509 h 5120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735" h="5120509">
                <a:moveTo>
                  <a:pt x="0" y="0"/>
                </a:moveTo>
                <a:lnTo>
                  <a:pt x="173735" y="0"/>
                </a:lnTo>
                <a:lnTo>
                  <a:pt x="173735" y="5120509"/>
                </a:lnTo>
                <a:lnTo>
                  <a:pt x="0" y="5120509"/>
                </a:lnTo>
                <a:close/>
              </a:path>
            </a:pathLst>
          </a:custGeom>
          <a:solidFill>
            <a:srgbClr val="C8CBD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7AF339E6-618F-46D3-8CE4-C4DE27B05491}"/>
              </a:ext>
            </a:extLst>
          </p:cNvPr>
          <p:cNvSpPr/>
          <p:nvPr/>
        </p:nvSpPr>
        <p:spPr>
          <a:xfrm>
            <a:off x="12580190" y="8599872"/>
            <a:ext cx="250093" cy="1130665"/>
          </a:xfrm>
          <a:custGeom>
            <a:avLst/>
            <a:gdLst>
              <a:gd name="connsiteX0" fmla="*/ 0 w 173735"/>
              <a:gd name="connsiteY0" fmla="*/ 0 h 3552822"/>
              <a:gd name="connsiteX1" fmla="*/ 173735 w 173735"/>
              <a:gd name="connsiteY1" fmla="*/ 0 h 3552822"/>
              <a:gd name="connsiteX2" fmla="*/ 173735 w 173735"/>
              <a:gd name="connsiteY2" fmla="*/ 3552822 h 3552822"/>
              <a:gd name="connsiteX3" fmla="*/ 0 w 173735"/>
              <a:gd name="connsiteY3" fmla="*/ 3552822 h 3552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735" h="3552822">
                <a:moveTo>
                  <a:pt x="0" y="0"/>
                </a:moveTo>
                <a:lnTo>
                  <a:pt x="173735" y="0"/>
                </a:lnTo>
                <a:lnTo>
                  <a:pt x="173735" y="3552822"/>
                </a:lnTo>
                <a:lnTo>
                  <a:pt x="0" y="3552822"/>
                </a:lnTo>
                <a:close/>
              </a:path>
            </a:pathLst>
          </a:custGeom>
          <a:solidFill>
            <a:srgbClr val="677180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250B8261-10A8-4230-BB4D-D2E50AA81FFC}"/>
              </a:ext>
            </a:extLst>
          </p:cNvPr>
          <p:cNvSpPr/>
          <p:nvPr/>
        </p:nvSpPr>
        <p:spPr>
          <a:xfrm>
            <a:off x="11152369" y="8612577"/>
            <a:ext cx="250093" cy="1130660"/>
          </a:xfrm>
          <a:custGeom>
            <a:avLst/>
            <a:gdLst>
              <a:gd name="connsiteX0" fmla="*/ 0 w 173735"/>
              <a:gd name="connsiteY0" fmla="*/ 0 h 5120509"/>
              <a:gd name="connsiteX1" fmla="*/ 173735 w 173735"/>
              <a:gd name="connsiteY1" fmla="*/ 0 h 5120509"/>
              <a:gd name="connsiteX2" fmla="*/ 173735 w 173735"/>
              <a:gd name="connsiteY2" fmla="*/ 5120509 h 5120509"/>
              <a:gd name="connsiteX3" fmla="*/ 0 w 173735"/>
              <a:gd name="connsiteY3" fmla="*/ 5120509 h 5120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735" h="5120509">
                <a:moveTo>
                  <a:pt x="0" y="0"/>
                </a:moveTo>
                <a:lnTo>
                  <a:pt x="173735" y="0"/>
                </a:lnTo>
                <a:lnTo>
                  <a:pt x="173735" y="5120509"/>
                </a:lnTo>
                <a:lnTo>
                  <a:pt x="0" y="5120509"/>
                </a:lnTo>
                <a:close/>
              </a:path>
            </a:pathLst>
          </a:custGeom>
          <a:solidFill>
            <a:srgbClr val="C8CBD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65938132-91B1-4AC1-B770-7F1AB7E0360D}"/>
              </a:ext>
            </a:extLst>
          </p:cNvPr>
          <p:cNvSpPr/>
          <p:nvPr/>
        </p:nvSpPr>
        <p:spPr>
          <a:xfrm>
            <a:off x="11152367" y="8758796"/>
            <a:ext cx="250093" cy="984441"/>
          </a:xfrm>
          <a:custGeom>
            <a:avLst/>
            <a:gdLst>
              <a:gd name="connsiteX0" fmla="*/ 0 w 173735"/>
              <a:gd name="connsiteY0" fmla="*/ 0 h 3552822"/>
              <a:gd name="connsiteX1" fmla="*/ 173735 w 173735"/>
              <a:gd name="connsiteY1" fmla="*/ 0 h 3552822"/>
              <a:gd name="connsiteX2" fmla="*/ 173735 w 173735"/>
              <a:gd name="connsiteY2" fmla="*/ 3552822 h 3552822"/>
              <a:gd name="connsiteX3" fmla="*/ 0 w 173735"/>
              <a:gd name="connsiteY3" fmla="*/ 3552822 h 3552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735" h="3552822">
                <a:moveTo>
                  <a:pt x="0" y="0"/>
                </a:moveTo>
                <a:lnTo>
                  <a:pt x="173735" y="0"/>
                </a:lnTo>
                <a:lnTo>
                  <a:pt x="173735" y="3552822"/>
                </a:lnTo>
                <a:lnTo>
                  <a:pt x="0" y="3552822"/>
                </a:lnTo>
                <a:close/>
              </a:path>
            </a:pathLst>
          </a:custGeom>
          <a:solidFill>
            <a:srgbClr val="677180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0A0F91E-69EA-441F-ABB6-A12B62442412}"/>
              </a:ext>
            </a:extLst>
          </p:cNvPr>
          <p:cNvSpPr txBox="1"/>
          <p:nvPr/>
        </p:nvSpPr>
        <p:spPr>
          <a:xfrm rot="18909725">
            <a:off x="10234315" y="9813615"/>
            <a:ext cx="1787102" cy="4005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747D8B"/>
                </a:solidFill>
                <a:effectLst/>
                <a:uFillTx/>
                <a:latin typeface="Roboto regular" pitchFamily="2" charset="0"/>
                <a:ea typeface="Roboto regular" pitchFamily="2" charset="0"/>
                <a:sym typeface="Helvetica Neue"/>
              </a:rPr>
              <a:t>Apr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C7175B8-5623-4123-BDEF-89AE67F59F74}"/>
              </a:ext>
            </a:extLst>
          </p:cNvPr>
          <p:cNvSpPr txBox="1"/>
          <p:nvPr/>
        </p:nvSpPr>
        <p:spPr>
          <a:xfrm rot="18909725">
            <a:off x="11743699" y="9813615"/>
            <a:ext cx="1682645" cy="4005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747D8B"/>
                </a:solidFill>
                <a:effectLst/>
                <a:uFillTx/>
                <a:latin typeface="Roboto regular" pitchFamily="2" charset="0"/>
                <a:ea typeface="Roboto regular" pitchFamily="2" charset="0"/>
                <a:sym typeface="Helvetica Neue"/>
              </a:rPr>
              <a:t>May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D950B07-0235-4AA8-B062-0E3AA0056A30}"/>
              </a:ext>
            </a:extLst>
          </p:cNvPr>
          <p:cNvSpPr txBox="1"/>
          <p:nvPr/>
        </p:nvSpPr>
        <p:spPr>
          <a:xfrm rot="18909725">
            <a:off x="13253081" y="9813615"/>
            <a:ext cx="1578188" cy="4005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747D8B"/>
                </a:solidFill>
                <a:effectLst/>
                <a:uFillTx/>
                <a:latin typeface="Roboto regular" pitchFamily="2" charset="0"/>
                <a:ea typeface="Roboto regular" pitchFamily="2" charset="0"/>
                <a:sym typeface="Helvetica Neue"/>
              </a:rPr>
              <a:t>Jun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89EF13F-ABAE-4E87-BF80-12760D60DDD1}"/>
              </a:ext>
            </a:extLst>
          </p:cNvPr>
          <p:cNvSpPr txBox="1"/>
          <p:nvPr/>
        </p:nvSpPr>
        <p:spPr>
          <a:xfrm rot="18909725">
            <a:off x="14645385" y="9813615"/>
            <a:ext cx="1707889" cy="4005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747D8B"/>
                </a:solidFill>
                <a:effectLst/>
                <a:uFillTx/>
                <a:latin typeface="Roboto regular" pitchFamily="2" charset="0"/>
                <a:ea typeface="Roboto regular" pitchFamily="2" charset="0"/>
                <a:sym typeface="Helvetica Neue"/>
              </a:rPr>
              <a:t>Jul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11D4E90-B09A-43A9-8855-CEB59CA8CEE8}"/>
              </a:ext>
            </a:extLst>
          </p:cNvPr>
          <p:cNvSpPr txBox="1"/>
          <p:nvPr/>
        </p:nvSpPr>
        <p:spPr>
          <a:xfrm rot="18909725">
            <a:off x="16154767" y="9813615"/>
            <a:ext cx="1603432" cy="4005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747D8B"/>
                </a:solidFill>
                <a:effectLst/>
                <a:uFillTx/>
                <a:latin typeface="Roboto regular" pitchFamily="2" charset="0"/>
                <a:ea typeface="Roboto regular" pitchFamily="2" charset="0"/>
                <a:sym typeface="Helvetica Neue"/>
              </a:rPr>
              <a:t>Aug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B0BB1CA-0462-4503-BA71-497D8300A51C}"/>
              </a:ext>
            </a:extLst>
          </p:cNvPr>
          <p:cNvSpPr txBox="1"/>
          <p:nvPr/>
        </p:nvSpPr>
        <p:spPr>
          <a:xfrm rot="18909725">
            <a:off x="17664151" y="9813615"/>
            <a:ext cx="1498976" cy="4005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747D8B"/>
                </a:solidFill>
                <a:effectLst/>
                <a:uFillTx/>
                <a:latin typeface="Roboto regular" pitchFamily="2" charset="0"/>
                <a:ea typeface="Roboto regular" pitchFamily="2" charset="0"/>
                <a:sym typeface="Helvetica Neue"/>
              </a:rPr>
              <a:t>Sep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CF6E94C-4434-4509-89B1-351492E9FCAC}"/>
              </a:ext>
            </a:extLst>
          </p:cNvPr>
          <p:cNvSpPr txBox="1"/>
          <p:nvPr/>
        </p:nvSpPr>
        <p:spPr>
          <a:xfrm rot="18909725">
            <a:off x="19056457" y="9813615"/>
            <a:ext cx="1628673" cy="4005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747D8B"/>
                </a:solidFill>
                <a:effectLst/>
                <a:uFillTx/>
                <a:latin typeface="Roboto regular" pitchFamily="2" charset="0"/>
                <a:ea typeface="Roboto regular" pitchFamily="2" charset="0"/>
                <a:sym typeface="Helvetica Neue"/>
              </a:rPr>
              <a:t>Oct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9E2FC94-377F-4D8F-A9EF-7A3AB9D7EA11}"/>
              </a:ext>
            </a:extLst>
          </p:cNvPr>
          <p:cNvSpPr txBox="1"/>
          <p:nvPr/>
        </p:nvSpPr>
        <p:spPr>
          <a:xfrm rot="18909725">
            <a:off x="20450976" y="9813615"/>
            <a:ext cx="1753942" cy="4005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747D8B"/>
                </a:solidFill>
                <a:effectLst/>
                <a:uFillTx/>
                <a:latin typeface="Roboto regular" pitchFamily="2" charset="0"/>
                <a:ea typeface="Roboto regular" pitchFamily="2" charset="0"/>
                <a:sym typeface="Helvetica Neue"/>
              </a:rPr>
              <a:t>Nov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4AA6442-80DE-4CC5-8CC9-733ABE29C3B6}"/>
              </a:ext>
            </a:extLst>
          </p:cNvPr>
          <p:cNvSpPr txBox="1"/>
          <p:nvPr/>
        </p:nvSpPr>
        <p:spPr>
          <a:xfrm rot="18907762">
            <a:off x="9810750" y="2736493"/>
            <a:ext cx="1054602" cy="4005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747A82"/>
                </a:solidFill>
                <a:effectLst/>
                <a:uFillTx/>
                <a:latin typeface="Roboto regular" pitchFamily="2" charset="0"/>
                <a:ea typeface="Roboto regular" pitchFamily="2" charset="0"/>
                <a:sym typeface="Helvetica Neue"/>
              </a:rPr>
              <a:t>250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C3C1B82-D23F-4610-88FC-B79D2214C54E}"/>
              </a:ext>
            </a:extLst>
          </p:cNvPr>
          <p:cNvSpPr txBox="1"/>
          <p:nvPr/>
        </p:nvSpPr>
        <p:spPr>
          <a:xfrm rot="18907762">
            <a:off x="9810750" y="4276779"/>
            <a:ext cx="1054602" cy="4005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747A82"/>
                </a:solidFill>
                <a:effectLst/>
                <a:uFillTx/>
                <a:latin typeface="Roboto regular" pitchFamily="2" charset="0"/>
                <a:ea typeface="Roboto regular" pitchFamily="2" charset="0"/>
                <a:sym typeface="Helvetica Neue"/>
              </a:rPr>
              <a:t>200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2BC67F9-305D-4E4E-B07F-4478E07B8DD3}"/>
              </a:ext>
            </a:extLst>
          </p:cNvPr>
          <p:cNvSpPr txBox="1"/>
          <p:nvPr/>
        </p:nvSpPr>
        <p:spPr>
          <a:xfrm rot="18907762">
            <a:off x="9810750" y="5828518"/>
            <a:ext cx="1054602" cy="4005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747A82"/>
                </a:solidFill>
                <a:effectLst/>
                <a:uFillTx/>
                <a:latin typeface="Roboto regular" pitchFamily="2" charset="0"/>
                <a:ea typeface="Roboto regular" pitchFamily="2" charset="0"/>
                <a:sym typeface="Helvetica Neue"/>
              </a:rPr>
              <a:t>150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D58A4BA-2C48-4B3F-A857-99DA654E209E}"/>
              </a:ext>
            </a:extLst>
          </p:cNvPr>
          <p:cNvSpPr txBox="1"/>
          <p:nvPr/>
        </p:nvSpPr>
        <p:spPr>
          <a:xfrm rot="18907762">
            <a:off x="9810750" y="7374524"/>
            <a:ext cx="1054602" cy="4005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747A82"/>
                </a:solidFill>
                <a:effectLst/>
                <a:uFillTx/>
                <a:latin typeface="Roboto regular" pitchFamily="2" charset="0"/>
                <a:ea typeface="Roboto regular" pitchFamily="2" charset="0"/>
                <a:sym typeface="Helvetica Neue"/>
              </a:rPr>
              <a:t>100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F245463-388B-4746-8AB5-B96AC54DB94B}"/>
              </a:ext>
            </a:extLst>
          </p:cNvPr>
          <p:cNvSpPr txBox="1"/>
          <p:nvPr/>
        </p:nvSpPr>
        <p:spPr>
          <a:xfrm rot="18907762">
            <a:off x="9879487" y="8857530"/>
            <a:ext cx="1054602" cy="4005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0" dirty="0">
                <a:solidFill>
                  <a:srgbClr val="747A82"/>
                </a:solidFill>
                <a:latin typeface="Roboto regular" pitchFamily="2" charset="0"/>
                <a:ea typeface="Roboto regular" pitchFamily="2" charset="0"/>
              </a:rPr>
              <a:t>5</a:t>
            </a: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747A82"/>
                </a:solidFill>
                <a:effectLst/>
                <a:uFillTx/>
                <a:latin typeface="Roboto regular" pitchFamily="2" charset="0"/>
                <a:ea typeface="Roboto regular" pitchFamily="2" charset="0"/>
                <a:sym typeface="Helvetica Neue"/>
              </a:rPr>
              <a:t>0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44343C2-7C12-4869-8874-991011D1C0BD}"/>
              </a:ext>
            </a:extLst>
          </p:cNvPr>
          <p:cNvSpPr txBox="1"/>
          <p:nvPr/>
        </p:nvSpPr>
        <p:spPr>
          <a:xfrm rot="18907762">
            <a:off x="9885340" y="9597591"/>
            <a:ext cx="1054602" cy="4005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747A82"/>
                </a:solidFill>
                <a:effectLst/>
                <a:uFillTx/>
                <a:latin typeface="Roboto regular" pitchFamily="2" charset="0"/>
                <a:ea typeface="Roboto regular" pitchFamily="2" charset="0"/>
                <a:sym typeface="Helvetica Neue"/>
              </a:rPr>
              <a:t>0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C3B617AA-83FD-4EDA-99DF-267F03E6E920}"/>
              </a:ext>
            </a:extLst>
          </p:cNvPr>
          <p:cNvCxnSpPr>
            <a:cxnSpLocks/>
          </p:cNvCxnSpPr>
          <p:nvPr/>
        </p:nvCxnSpPr>
        <p:spPr>
          <a:xfrm flipV="1">
            <a:off x="10709676" y="9672045"/>
            <a:ext cx="11298191" cy="64241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</p:cSld>
  <p:clrMapOvr>
    <a:masterClrMapping/>
  </p:clrMapOvr>
  <p:transition spd="med">
    <p:pull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153576" y="5998633"/>
            <a:ext cx="5896081" cy="33528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61</a:t>
            </a:fld>
            <a:endParaRPr dirty="0"/>
          </a:p>
        </p:txBody>
      </p:sp>
      <p:sp>
        <p:nvSpPr>
          <p:cNvPr id="1056" name="The Creative…"/>
          <p:cNvSpPr txBox="1"/>
          <p:nvPr/>
        </p:nvSpPr>
        <p:spPr>
          <a:xfrm>
            <a:off x="2153576" y="7675033"/>
            <a:ext cx="8975832" cy="1846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The Creative </a:t>
            </a:r>
          </a:p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Infographic Element</a:t>
            </a:r>
          </a:p>
        </p:txBody>
      </p:sp>
      <p:sp>
        <p:nvSpPr>
          <p:cNvPr id="1066" name="Chart 01…"/>
          <p:cNvSpPr txBox="1"/>
          <p:nvPr/>
        </p:nvSpPr>
        <p:spPr>
          <a:xfrm>
            <a:off x="8301197" y="8276166"/>
            <a:ext cx="6629214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Chart 01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Rapdiouse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directed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than technically bandwidth.</a:t>
            </a:r>
          </a:p>
        </p:txBody>
      </p:sp>
      <p:sp>
        <p:nvSpPr>
          <p:cNvPr id="1067" name="Chart 01…"/>
          <p:cNvSpPr txBox="1"/>
          <p:nvPr/>
        </p:nvSpPr>
        <p:spPr>
          <a:xfrm>
            <a:off x="12811682" y="8276166"/>
            <a:ext cx="6629214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Chart 01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Rapdiouse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directed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than technically bandwidth.</a:t>
            </a:r>
          </a:p>
        </p:txBody>
      </p:sp>
      <p:sp>
        <p:nvSpPr>
          <p:cNvPr id="1068" name="Chart 01…"/>
          <p:cNvSpPr txBox="1"/>
          <p:nvPr/>
        </p:nvSpPr>
        <p:spPr>
          <a:xfrm>
            <a:off x="17322165" y="8276166"/>
            <a:ext cx="6629216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Chart 01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Rapdiouse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directed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than technically bandwidth.</a:t>
            </a:r>
          </a:p>
        </p:txBody>
      </p:sp>
      <p:sp>
        <p:nvSpPr>
          <p:cNvPr id="16" name="Partial Circle 15">
            <a:extLst>
              <a:ext uri="{FF2B5EF4-FFF2-40B4-BE49-F238E27FC236}">
                <a16:creationId xmlns:a16="http://schemas.microsoft.com/office/drawing/2014/main" id="{C93D83B5-2C91-43CA-A3FF-71B963A3E51F}"/>
              </a:ext>
            </a:extLst>
          </p:cNvPr>
          <p:cNvSpPr/>
          <p:nvPr/>
        </p:nvSpPr>
        <p:spPr>
          <a:xfrm>
            <a:off x="10028302" y="4194308"/>
            <a:ext cx="3175001" cy="3175001"/>
          </a:xfrm>
          <a:prstGeom prst="pie">
            <a:avLst>
              <a:gd name="adj1" fmla="val 0"/>
              <a:gd name="adj2" fmla="val 21599942"/>
            </a:avLst>
          </a:prstGeom>
          <a:solidFill>
            <a:srgbClr val="DCE0E6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17" name="Partial Circle 16">
            <a:extLst>
              <a:ext uri="{FF2B5EF4-FFF2-40B4-BE49-F238E27FC236}">
                <a16:creationId xmlns:a16="http://schemas.microsoft.com/office/drawing/2014/main" id="{4433B9E6-E4CD-4565-A50B-0BEC45FB319C}"/>
              </a:ext>
            </a:extLst>
          </p:cNvPr>
          <p:cNvSpPr/>
          <p:nvPr/>
        </p:nvSpPr>
        <p:spPr>
          <a:xfrm>
            <a:off x="10028302" y="4194308"/>
            <a:ext cx="3175001" cy="3175001"/>
          </a:xfrm>
          <a:prstGeom prst="pie">
            <a:avLst>
              <a:gd name="adj1" fmla="val 16229191"/>
              <a:gd name="adj2" fmla="val 11662117"/>
            </a:avLst>
          </a:prstGeom>
          <a:solidFill>
            <a:srgbClr val="2C2E3C"/>
          </a:solidFill>
          <a:ln w="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1058" name="Circle"/>
          <p:cNvSpPr/>
          <p:nvPr/>
        </p:nvSpPr>
        <p:spPr>
          <a:xfrm>
            <a:off x="10123552" y="4289558"/>
            <a:ext cx="2984501" cy="2984501"/>
          </a:xfrm>
          <a:prstGeom prst="ellipse">
            <a:avLst/>
          </a:prstGeom>
          <a:solidFill>
            <a:srgbClr val="F6F9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1" name="Partial Circle 30">
            <a:extLst>
              <a:ext uri="{FF2B5EF4-FFF2-40B4-BE49-F238E27FC236}">
                <a16:creationId xmlns:a16="http://schemas.microsoft.com/office/drawing/2014/main" id="{CB9A7E25-9EE5-48E9-9714-3084A7E50415}"/>
              </a:ext>
            </a:extLst>
          </p:cNvPr>
          <p:cNvSpPr/>
          <p:nvPr/>
        </p:nvSpPr>
        <p:spPr>
          <a:xfrm>
            <a:off x="14538788" y="4155247"/>
            <a:ext cx="3175001" cy="3175001"/>
          </a:xfrm>
          <a:prstGeom prst="pie">
            <a:avLst>
              <a:gd name="adj1" fmla="val 0"/>
              <a:gd name="adj2" fmla="val 21599942"/>
            </a:avLst>
          </a:prstGeom>
          <a:solidFill>
            <a:srgbClr val="DCE0E6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2" name="Partial Circle 31">
            <a:extLst>
              <a:ext uri="{FF2B5EF4-FFF2-40B4-BE49-F238E27FC236}">
                <a16:creationId xmlns:a16="http://schemas.microsoft.com/office/drawing/2014/main" id="{53F5B449-7FA3-4148-9CD4-066D1BF2CD73}"/>
              </a:ext>
            </a:extLst>
          </p:cNvPr>
          <p:cNvSpPr/>
          <p:nvPr/>
        </p:nvSpPr>
        <p:spPr>
          <a:xfrm>
            <a:off x="14538788" y="4155247"/>
            <a:ext cx="3175001" cy="3175001"/>
          </a:xfrm>
          <a:prstGeom prst="pie">
            <a:avLst>
              <a:gd name="adj1" fmla="val 16229191"/>
              <a:gd name="adj2" fmla="val 11662117"/>
            </a:avLst>
          </a:prstGeom>
          <a:solidFill>
            <a:srgbClr val="2C2E3C"/>
          </a:solidFill>
          <a:ln w="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3" name="Circle">
            <a:extLst>
              <a:ext uri="{FF2B5EF4-FFF2-40B4-BE49-F238E27FC236}">
                <a16:creationId xmlns:a16="http://schemas.microsoft.com/office/drawing/2014/main" id="{ED2EDA28-82AC-414F-B9C3-6D376E2FEECA}"/>
              </a:ext>
            </a:extLst>
          </p:cNvPr>
          <p:cNvSpPr/>
          <p:nvPr/>
        </p:nvSpPr>
        <p:spPr>
          <a:xfrm>
            <a:off x="14634038" y="4250497"/>
            <a:ext cx="2984501" cy="2984501"/>
          </a:xfrm>
          <a:prstGeom prst="ellipse">
            <a:avLst/>
          </a:prstGeom>
          <a:solidFill>
            <a:srgbClr val="F6F9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36" name="Partial Circle 35">
            <a:extLst>
              <a:ext uri="{FF2B5EF4-FFF2-40B4-BE49-F238E27FC236}">
                <a16:creationId xmlns:a16="http://schemas.microsoft.com/office/drawing/2014/main" id="{23A887BD-FAD7-4643-99A0-62E3BE668011}"/>
              </a:ext>
            </a:extLst>
          </p:cNvPr>
          <p:cNvSpPr/>
          <p:nvPr/>
        </p:nvSpPr>
        <p:spPr>
          <a:xfrm>
            <a:off x="19049272" y="4155246"/>
            <a:ext cx="3175001" cy="3175001"/>
          </a:xfrm>
          <a:prstGeom prst="pie">
            <a:avLst>
              <a:gd name="adj1" fmla="val 0"/>
              <a:gd name="adj2" fmla="val 21599942"/>
            </a:avLst>
          </a:prstGeom>
          <a:solidFill>
            <a:srgbClr val="DCE0E6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7" name="Partial Circle 36">
            <a:extLst>
              <a:ext uri="{FF2B5EF4-FFF2-40B4-BE49-F238E27FC236}">
                <a16:creationId xmlns:a16="http://schemas.microsoft.com/office/drawing/2014/main" id="{E7D3664D-FF2B-4B24-836A-7853017BE554}"/>
              </a:ext>
            </a:extLst>
          </p:cNvPr>
          <p:cNvSpPr/>
          <p:nvPr/>
        </p:nvSpPr>
        <p:spPr>
          <a:xfrm>
            <a:off x="19049272" y="4155246"/>
            <a:ext cx="3175001" cy="3175001"/>
          </a:xfrm>
          <a:prstGeom prst="pie">
            <a:avLst>
              <a:gd name="adj1" fmla="val 16229191"/>
              <a:gd name="adj2" fmla="val 11662117"/>
            </a:avLst>
          </a:prstGeom>
          <a:solidFill>
            <a:srgbClr val="2C2E3C"/>
          </a:solidFill>
          <a:ln w="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8" name="Circle">
            <a:extLst>
              <a:ext uri="{FF2B5EF4-FFF2-40B4-BE49-F238E27FC236}">
                <a16:creationId xmlns:a16="http://schemas.microsoft.com/office/drawing/2014/main" id="{4C69DE7C-3035-4ED2-AAB0-C2102A101EE5}"/>
              </a:ext>
            </a:extLst>
          </p:cNvPr>
          <p:cNvSpPr/>
          <p:nvPr/>
        </p:nvSpPr>
        <p:spPr>
          <a:xfrm>
            <a:off x="19144522" y="4250496"/>
            <a:ext cx="2984501" cy="2984501"/>
          </a:xfrm>
          <a:prstGeom prst="ellipse">
            <a:avLst/>
          </a:prstGeom>
          <a:solidFill>
            <a:srgbClr val="F6F9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63" name="65%"/>
          <p:cNvSpPr txBox="1"/>
          <p:nvPr/>
        </p:nvSpPr>
        <p:spPr>
          <a:xfrm>
            <a:off x="9540063" y="5281083"/>
            <a:ext cx="4151482" cy="9233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65</a:t>
            </a:r>
            <a:r>
              <a:rPr sz="2400" dirty="0">
                <a:latin typeface="Roboto regular" pitchFamily="2" charset="0"/>
                <a:ea typeface="Roboto regular" pitchFamily="2" charset="0"/>
              </a:rPr>
              <a:t>%</a:t>
            </a:r>
          </a:p>
        </p:txBody>
      </p:sp>
      <p:sp>
        <p:nvSpPr>
          <p:cNvPr id="1064" name="80%"/>
          <p:cNvSpPr txBox="1"/>
          <p:nvPr/>
        </p:nvSpPr>
        <p:spPr>
          <a:xfrm>
            <a:off x="14053587" y="5281083"/>
            <a:ext cx="4143544" cy="9233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80</a:t>
            </a:r>
            <a:r>
              <a:rPr sz="2400" dirty="0">
                <a:latin typeface="Roboto regular" pitchFamily="2" charset="0"/>
                <a:ea typeface="Roboto regular" pitchFamily="2" charset="0"/>
              </a:rPr>
              <a:t>%</a:t>
            </a:r>
          </a:p>
        </p:txBody>
      </p:sp>
      <p:sp>
        <p:nvSpPr>
          <p:cNvPr id="1065" name="15%"/>
          <p:cNvSpPr txBox="1"/>
          <p:nvPr/>
        </p:nvSpPr>
        <p:spPr>
          <a:xfrm>
            <a:off x="18561030" y="5281083"/>
            <a:ext cx="4151486" cy="9233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>
                <a:latin typeface="Roboto regular" pitchFamily="2" charset="0"/>
                <a:ea typeface="Roboto regular" pitchFamily="2" charset="0"/>
              </a:rPr>
              <a:t>15</a:t>
            </a:r>
            <a:r>
              <a:rPr sz="2400">
                <a:latin typeface="Roboto regular" pitchFamily="2" charset="0"/>
                <a:ea typeface="Roboto regular" pitchFamily="2" charset="0"/>
              </a:rPr>
              <a:t>%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153576" y="5998633"/>
            <a:ext cx="6577469" cy="33528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62</a:t>
            </a:fld>
            <a:endParaRPr dirty="0"/>
          </a:p>
        </p:txBody>
      </p:sp>
      <p:sp>
        <p:nvSpPr>
          <p:cNvPr id="1071" name="The Creative…"/>
          <p:cNvSpPr txBox="1"/>
          <p:nvPr/>
        </p:nvSpPr>
        <p:spPr>
          <a:xfrm>
            <a:off x="2153576" y="7675033"/>
            <a:ext cx="8435766" cy="1846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The Creative </a:t>
            </a:r>
          </a:p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Infographic Element</a:t>
            </a:r>
          </a:p>
        </p:txBody>
      </p:sp>
      <p:sp>
        <p:nvSpPr>
          <p:cNvPr id="1078" name="Circle"/>
          <p:cNvSpPr/>
          <p:nvPr/>
        </p:nvSpPr>
        <p:spPr>
          <a:xfrm>
            <a:off x="14808663" y="5588000"/>
            <a:ext cx="2540001" cy="2540000"/>
          </a:xfrm>
          <a:prstGeom prst="ellipse">
            <a:avLst/>
          </a:prstGeom>
          <a:solidFill>
            <a:srgbClr val="30353E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79" name="Shape"/>
          <p:cNvSpPr/>
          <p:nvPr/>
        </p:nvSpPr>
        <p:spPr>
          <a:xfrm>
            <a:off x="15697663" y="6546297"/>
            <a:ext cx="762001" cy="623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455" y="3600"/>
                </a:moveTo>
                <a:lnTo>
                  <a:pt x="19145" y="3600"/>
                </a:lnTo>
                <a:cubicBezTo>
                  <a:pt x="19417" y="3600"/>
                  <a:pt x="19636" y="3332"/>
                  <a:pt x="19636" y="3000"/>
                </a:cubicBezTo>
                <a:cubicBezTo>
                  <a:pt x="19636" y="2669"/>
                  <a:pt x="19417" y="2400"/>
                  <a:pt x="19145" y="2400"/>
                </a:cubicBezTo>
                <a:lnTo>
                  <a:pt x="2455" y="2400"/>
                </a:lnTo>
                <a:cubicBezTo>
                  <a:pt x="2183" y="2400"/>
                  <a:pt x="1964" y="2669"/>
                  <a:pt x="1964" y="3000"/>
                </a:cubicBezTo>
                <a:cubicBezTo>
                  <a:pt x="1964" y="3332"/>
                  <a:pt x="2183" y="3600"/>
                  <a:pt x="2455" y="3600"/>
                </a:cubicBezTo>
                <a:moveTo>
                  <a:pt x="20618" y="20400"/>
                </a:moveTo>
                <a:lnTo>
                  <a:pt x="982" y="20400"/>
                </a:lnTo>
                <a:lnTo>
                  <a:pt x="982" y="6000"/>
                </a:lnTo>
                <a:lnTo>
                  <a:pt x="20618" y="6000"/>
                </a:lnTo>
                <a:cubicBezTo>
                  <a:pt x="20618" y="6000"/>
                  <a:pt x="20618" y="20400"/>
                  <a:pt x="20618" y="20400"/>
                </a:cubicBezTo>
                <a:close/>
                <a:moveTo>
                  <a:pt x="20618" y="4800"/>
                </a:moveTo>
                <a:lnTo>
                  <a:pt x="982" y="4800"/>
                </a:lnTo>
                <a:cubicBezTo>
                  <a:pt x="439" y="4800"/>
                  <a:pt x="0" y="5338"/>
                  <a:pt x="0" y="6000"/>
                </a:cubicBezTo>
                <a:lnTo>
                  <a:pt x="0" y="20400"/>
                </a:lnTo>
                <a:cubicBezTo>
                  <a:pt x="0" y="21062"/>
                  <a:pt x="439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1062"/>
                  <a:pt x="21600" y="20400"/>
                </a:cubicBezTo>
                <a:lnTo>
                  <a:pt x="21600" y="6000"/>
                </a:lnTo>
                <a:cubicBezTo>
                  <a:pt x="21600" y="5338"/>
                  <a:pt x="21160" y="4800"/>
                  <a:pt x="20618" y="4800"/>
                </a:cubicBezTo>
                <a:moveTo>
                  <a:pt x="4418" y="1200"/>
                </a:moveTo>
                <a:lnTo>
                  <a:pt x="17182" y="1200"/>
                </a:lnTo>
                <a:cubicBezTo>
                  <a:pt x="17453" y="1200"/>
                  <a:pt x="17673" y="932"/>
                  <a:pt x="17673" y="600"/>
                </a:cubicBezTo>
                <a:cubicBezTo>
                  <a:pt x="17673" y="269"/>
                  <a:pt x="17453" y="0"/>
                  <a:pt x="17182" y="0"/>
                </a:cubicBezTo>
                <a:lnTo>
                  <a:pt x="4418" y="0"/>
                </a:lnTo>
                <a:cubicBezTo>
                  <a:pt x="4147" y="0"/>
                  <a:pt x="3927" y="269"/>
                  <a:pt x="3927" y="600"/>
                </a:cubicBezTo>
                <a:cubicBezTo>
                  <a:pt x="3927" y="932"/>
                  <a:pt x="4147" y="1200"/>
                  <a:pt x="4418" y="1200"/>
                </a:cubicBezTo>
              </a:path>
            </a:pathLst>
          </a:custGeom>
          <a:solidFill>
            <a:srgbClr val="F6F8FF"/>
          </a:solidFill>
          <a:ln w="12700">
            <a:miter lim="400000"/>
          </a:ln>
        </p:spPr>
        <p:txBody>
          <a:bodyPr lIns="45719" rIns="45719" anchor="ctr"/>
          <a:lstStyle/>
          <a:p>
            <a:pPr defTabSz="438901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1080" name="Line"/>
          <p:cNvSpPr/>
          <p:nvPr/>
        </p:nvSpPr>
        <p:spPr>
          <a:xfrm>
            <a:off x="17450742" y="6864350"/>
            <a:ext cx="1515684" cy="0"/>
          </a:xfrm>
          <a:prstGeom prst="line">
            <a:avLst/>
          </a:prstGeom>
          <a:ln w="12700">
            <a:solidFill>
              <a:srgbClr val="C8CBD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81" name="Line"/>
          <p:cNvSpPr/>
          <p:nvPr/>
        </p:nvSpPr>
        <p:spPr>
          <a:xfrm>
            <a:off x="13257756" y="6877050"/>
            <a:ext cx="1549625" cy="0"/>
          </a:xfrm>
          <a:prstGeom prst="line">
            <a:avLst/>
          </a:prstGeom>
          <a:ln w="12700">
            <a:solidFill>
              <a:srgbClr val="C8CBD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82" name="Analysis…"/>
          <p:cNvSpPr txBox="1"/>
          <p:nvPr/>
        </p:nvSpPr>
        <p:spPr>
          <a:xfrm>
            <a:off x="11155624" y="9423069"/>
            <a:ext cx="9846080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Analysis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Rapdiouse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directed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than technically bandwidth.</a:t>
            </a:r>
          </a:p>
        </p:txBody>
      </p:sp>
      <p:sp>
        <p:nvSpPr>
          <p:cNvPr id="1083" name="Chart 01…"/>
          <p:cNvSpPr txBox="1"/>
          <p:nvPr/>
        </p:nvSpPr>
        <p:spPr>
          <a:xfrm>
            <a:off x="6692764" y="3047669"/>
            <a:ext cx="9846080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Chart 01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Rapdiouse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directed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than technically bandwidth.</a:t>
            </a:r>
          </a:p>
        </p:txBody>
      </p:sp>
      <p:sp>
        <p:nvSpPr>
          <p:cNvPr id="1084" name="Chart 02…"/>
          <p:cNvSpPr txBox="1"/>
          <p:nvPr/>
        </p:nvSpPr>
        <p:spPr>
          <a:xfrm>
            <a:off x="15713732" y="3047669"/>
            <a:ext cx="9846082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Chart 02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Rapdiouse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directed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than technically bandwidth.</a:t>
            </a:r>
          </a:p>
        </p:txBody>
      </p:sp>
      <p:sp>
        <p:nvSpPr>
          <p:cNvPr id="17" name="Partial Circle 16">
            <a:extLst>
              <a:ext uri="{FF2B5EF4-FFF2-40B4-BE49-F238E27FC236}">
                <a16:creationId xmlns:a16="http://schemas.microsoft.com/office/drawing/2014/main" id="{7DDF07B3-9D13-4D17-A24F-58029778BD6F}"/>
              </a:ext>
            </a:extLst>
          </p:cNvPr>
          <p:cNvSpPr/>
          <p:nvPr/>
        </p:nvSpPr>
        <p:spPr>
          <a:xfrm>
            <a:off x="10056440" y="5269839"/>
            <a:ext cx="3175001" cy="3175001"/>
          </a:xfrm>
          <a:prstGeom prst="pie">
            <a:avLst>
              <a:gd name="adj1" fmla="val 0"/>
              <a:gd name="adj2" fmla="val 21599942"/>
            </a:avLst>
          </a:prstGeom>
          <a:solidFill>
            <a:srgbClr val="DCE0E6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18" name="Partial Circle 17">
            <a:extLst>
              <a:ext uri="{FF2B5EF4-FFF2-40B4-BE49-F238E27FC236}">
                <a16:creationId xmlns:a16="http://schemas.microsoft.com/office/drawing/2014/main" id="{EFCBDB96-6557-479F-A99A-04E7DD1D0ECF}"/>
              </a:ext>
            </a:extLst>
          </p:cNvPr>
          <p:cNvSpPr/>
          <p:nvPr/>
        </p:nvSpPr>
        <p:spPr>
          <a:xfrm>
            <a:off x="10056440" y="5269839"/>
            <a:ext cx="3175001" cy="3175001"/>
          </a:xfrm>
          <a:prstGeom prst="pie">
            <a:avLst>
              <a:gd name="adj1" fmla="val 16229191"/>
              <a:gd name="adj2" fmla="val 11662117"/>
            </a:avLst>
          </a:prstGeom>
          <a:solidFill>
            <a:srgbClr val="2C2E3C"/>
          </a:solidFill>
          <a:ln w="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19" name="Circle">
            <a:extLst>
              <a:ext uri="{FF2B5EF4-FFF2-40B4-BE49-F238E27FC236}">
                <a16:creationId xmlns:a16="http://schemas.microsoft.com/office/drawing/2014/main" id="{E0A6E32D-689A-4DE4-B9BA-BDF8D8A36117}"/>
              </a:ext>
            </a:extLst>
          </p:cNvPr>
          <p:cNvSpPr/>
          <p:nvPr/>
        </p:nvSpPr>
        <p:spPr>
          <a:xfrm>
            <a:off x="10151690" y="5365089"/>
            <a:ext cx="2984501" cy="2984501"/>
          </a:xfrm>
          <a:prstGeom prst="ellipse">
            <a:avLst/>
          </a:prstGeom>
          <a:solidFill>
            <a:srgbClr val="F6F9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0" name="65%">
            <a:extLst>
              <a:ext uri="{FF2B5EF4-FFF2-40B4-BE49-F238E27FC236}">
                <a16:creationId xmlns:a16="http://schemas.microsoft.com/office/drawing/2014/main" id="{45257050-9819-4EA0-8609-A8504313A20E}"/>
              </a:ext>
            </a:extLst>
          </p:cNvPr>
          <p:cNvSpPr txBox="1"/>
          <p:nvPr/>
        </p:nvSpPr>
        <p:spPr>
          <a:xfrm>
            <a:off x="9568201" y="6356614"/>
            <a:ext cx="4151482" cy="9233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65</a:t>
            </a:r>
            <a:r>
              <a:rPr sz="2400" dirty="0">
                <a:latin typeface="Roboto regular" pitchFamily="2" charset="0"/>
                <a:ea typeface="Roboto regular" pitchFamily="2" charset="0"/>
              </a:rPr>
              <a:t>%</a:t>
            </a:r>
          </a:p>
        </p:txBody>
      </p:sp>
      <p:sp>
        <p:nvSpPr>
          <p:cNvPr id="22" name="Partial Circle 21">
            <a:extLst>
              <a:ext uri="{FF2B5EF4-FFF2-40B4-BE49-F238E27FC236}">
                <a16:creationId xmlns:a16="http://schemas.microsoft.com/office/drawing/2014/main" id="{06A05FEC-002C-40C5-BF98-06248E6B8121}"/>
              </a:ext>
            </a:extLst>
          </p:cNvPr>
          <p:cNvSpPr/>
          <p:nvPr/>
        </p:nvSpPr>
        <p:spPr>
          <a:xfrm>
            <a:off x="19049272" y="5276849"/>
            <a:ext cx="3175001" cy="3175001"/>
          </a:xfrm>
          <a:prstGeom prst="pie">
            <a:avLst>
              <a:gd name="adj1" fmla="val 0"/>
              <a:gd name="adj2" fmla="val 21599942"/>
            </a:avLst>
          </a:prstGeom>
          <a:solidFill>
            <a:srgbClr val="DCE0E6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23" name="Partial Circle 22">
            <a:extLst>
              <a:ext uri="{FF2B5EF4-FFF2-40B4-BE49-F238E27FC236}">
                <a16:creationId xmlns:a16="http://schemas.microsoft.com/office/drawing/2014/main" id="{3AA0F98B-6547-4DA7-B331-F454EF39F81B}"/>
              </a:ext>
            </a:extLst>
          </p:cNvPr>
          <p:cNvSpPr/>
          <p:nvPr/>
        </p:nvSpPr>
        <p:spPr>
          <a:xfrm>
            <a:off x="19049272" y="5276849"/>
            <a:ext cx="3175001" cy="3175001"/>
          </a:xfrm>
          <a:prstGeom prst="pie">
            <a:avLst>
              <a:gd name="adj1" fmla="val 16229191"/>
              <a:gd name="adj2" fmla="val 11662117"/>
            </a:avLst>
          </a:prstGeom>
          <a:solidFill>
            <a:srgbClr val="2C2E3C"/>
          </a:solidFill>
          <a:ln w="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24" name="Circle">
            <a:extLst>
              <a:ext uri="{FF2B5EF4-FFF2-40B4-BE49-F238E27FC236}">
                <a16:creationId xmlns:a16="http://schemas.microsoft.com/office/drawing/2014/main" id="{BEC1F50F-474D-4E82-A6B7-AE7448940207}"/>
              </a:ext>
            </a:extLst>
          </p:cNvPr>
          <p:cNvSpPr/>
          <p:nvPr/>
        </p:nvSpPr>
        <p:spPr>
          <a:xfrm>
            <a:off x="19144522" y="5372099"/>
            <a:ext cx="2984501" cy="2984501"/>
          </a:xfrm>
          <a:prstGeom prst="ellipse">
            <a:avLst/>
          </a:prstGeom>
          <a:solidFill>
            <a:srgbClr val="F6F9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5" name="80%">
            <a:extLst>
              <a:ext uri="{FF2B5EF4-FFF2-40B4-BE49-F238E27FC236}">
                <a16:creationId xmlns:a16="http://schemas.microsoft.com/office/drawing/2014/main" id="{9C487382-D117-4CA0-92F5-14F90CD53582}"/>
              </a:ext>
            </a:extLst>
          </p:cNvPr>
          <p:cNvSpPr txBox="1"/>
          <p:nvPr/>
        </p:nvSpPr>
        <p:spPr>
          <a:xfrm>
            <a:off x="18564071" y="6402685"/>
            <a:ext cx="4143544" cy="9233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80</a:t>
            </a:r>
            <a:r>
              <a:rPr sz="2400" dirty="0">
                <a:latin typeface="Roboto regular" pitchFamily="2" charset="0"/>
                <a:ea typeface="Roboto regular" pitchFamily="2" charset="0"/>
              </a:rPr>
              <a:t>%</a:t>
            </a:r>
          </a:p>
        </p:txBody>
      </p:sp>
    </p:spTree>
  </p:cSld>
  <p:clrMapOvr>
    <a:masterClrMapping/>
  </p:clrMapOvr>
  <p:transition spd="slow">
    <p:push dir="u"/>
  </p:transition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153576" y="5998633"/>
            <a:ext cx="6454303" cy="33528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63</a:t>
            </a:fld>
            <a:endParaRPr dirty="0"/>
          </a:p>
        </p:txBody>
      </p:sp>
      <p:sp>
        <p:nvSpPr>
          <p:cNvPr id="1087" name="The Creative…"/>
          <p:cNvSpPr txBox="1"/>
          <p:nvPr/>
        </p:nvSpPr>
        <p:spPr>
          <a:xfrm>
            <a:off x="2153576" y="7675033"/>
            <a:ext cx="9497650" cy="1846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The Creative </a:t>
            </a:r>
          </a:p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Infographic Element</a:t>
            </a:r>
          </a:p>
        </p:txBody>
      </p:sp>
      <p:sp>
        <p:nvSpPr>
          <p:cNvPr id="1100" name="Rapdiouse create customer directed…"/>
          <p:cNvSpPr txBox="1"/>
          <p:nvPr/>
        </p:nvSpPr>
        <p:spPr>
          <a:xfrm>
            <a:off x="8967182" y="8744540"/>
            <a:ext cx="5521066" cy="7004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Rapdiouse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directed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than technically bandwidth.</a:t>
            </a:r>
          </a:p>
        </p:txBody>
      </p:sp>
      <p:sp>
        <p:nvSpPr>
          <p:cNvPr id="1101" name="Rapdiouse create customer directed…"/>
          <p:cNvSpPr txBox="1"/>
          <p:nvPr/>
        </p:nvSpPr>
        <p:spPr>
          <a:xfrm>
            <a:off x="13372134" y="8744540"/>
            <a:ext cx="5521066" cy="7004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Rapdiouse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directed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than technically bandwidth.</a:t>
            </a:r>
          </a:p>
        </p:txBody>
      </p:sp>
      <p:sp>
        <p:nvSpPr>
          <p:cNvPr id="1102" name="Rapdiouse create customer directed…"/>
          <p:cNvSpPr txBox="1"/>
          <p:nvPr/>
        </p:nvSpPr>
        <p:spPr>
          <a:xfrm>
            <a:off x="17777085" y="8744540"/>
            <a:ext cx="5521066" cy="7004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Rapdiouse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directed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than technically bandwidth.</a:t>
            </a:r>
          </a:p>
        </p:txBody>
      </p:sp>
      <p:sp>
        <p:nvSpPr>
          <p:cNvPr id="39" name="Partial Circle 38">
            <a:extLst>
              <a:ext uri="{FF2B5EF4-FFF2-40B4-BE49-F238E27FC236}">
                <a16:creationId xmlns:a16="http://schemas.microsoft.com/office/drawing/2014/main" id="{52BC4010-0693-4F4E-9B67-83F85CD1958F}"/>
              </a:ext>
            </a:extLst>
          </p:cNvPr>
          <p:cNvSpPr/>
          <p:nvPr/>
        </p:nvSpPr>
        <p:spPr>
          <a:xfrm rot="6677150">
            <a:off x="9936982" y="4471736"/>
            <a:ext cx="3586264" cy="3586264"/>
          </a:xfrm>
          <a:prstGeom prst="pie">
            <a:avLst>
              <a:gd name="adj1" fmla="val 9721574"/>
              <a:gd name="adj2" fmla="val 9506250"/>
            </a:avLst>
          </a:prstGeom>
          <a:solidFill>
            <a:srgbClr val="E3E6EB"/>
          </a:solidFill>
          <a:ln w="2540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40" name="Partial Circle 39">
            <a:extLst>
              <a:ext uri="{FF2B5EF4-FFF2-40B4-BE49-F238E27FC236}">
                <a16:creationId xmlns:a16="http://schemas.microsoft.com/office/drawing/2014/main" id="{64B7B364-6F5D-4BEA-A9D7-EE26B7083FC6}"/>
              </a:ext>
            </a:extLst>
          </p:cNvPr>
          <p:cNvSpPr/>
          <p:nvPr/>
        </p:nvSpPr>
        <p:spPr>
          <a:xfrm>
            <a:off x="9936982" y="4471736"/>
            <a:ext cx="3586264" cy="3586264"/>
          </a:xfrm>
          <a:prstGeom prst="pie">
            <a:avLst>
              <a:gd name="adj1" fmla="val 16165209"/>
              <a:gd name="adj2" fmla="val 9888966"/>
            </a:avLst>
          </a:prstGeom>
          <a:solidFill>
            <a:srgbClr val="2C2E3C"/>
          </a:solidFill>
          <a:ln w="2540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41" name="Rounded Rectangle">
            <a:extLst>
              <a:ext uri="{FF2B5EF4-FFF2-40B4-BE49-F238E27FC236}">
                <a16:creationId xmlns:a16="http://schemas.microsoft.com/office/drawing/2014/main" id="{6BFD9ED6-12B8-484E-8973-1741A43E1A64}"/>
              </a:ext>
            </a:extLst>
          </p:cNvPr>
          <p:cNvSpPr/>
          <p:nvPr/>
        </p:nvSpPr>
        <p:spPr>
          <a:xfrm rot="18900000">
            <a:off x="10370955" y="4934761"/>
            <a:ext cx="2672700" cy="2672699"/>
          </a:xfrm>
          <a:prstGeom prst="roundRect">
            <a:avLst>
              <a:gd name="adj" fmla="val 30479"/>
            </a:avLst>
          </a:prstGeom>
          <a:solidFill>
            <a:srgbClr val="F7F9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42" name="Shape">
            <a:extLst>
              <a:ext uri="{FF2B5EF4-FFF2-40B4-BE49-F238E27FC236}">
                <a16:creationId xmlns:a16="http://schemas.microsoft.com/office/drawing/2014/main" id="{5C179B03-4CBD-48FF-8CBD-2F6B4DCFFCE4}"/>
              </a:ext>
            </a:extLst>
          </p:cNvPr>
          <p:cNvSpPr/>
          <p:nvPr/>
        </p:nvSpPr>
        <p:spPr>
          <a:xfrm>
            <a:off x="9834532" y="4322329"/>
            <a:ext cx="3745462" cy="37451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  <a:lnTo>
                  <a:pt x="0" y="0"/>
                </a:lnTo>
                <a:close/>
                <a:moveTo>
                  <a:pt x="10800" y="1411"/>
                </a:moveTo>
                <a:cubicBezTo>
                  <a:pt x="11486" y="1411"/>
                  <a:pt x="12172" y="1560"/>
                  <a:pt x="12808" y="1857"/>
                </a:cubicBezTo>
                <a:cubicBezTo>
                  <a:pt x="13931" y="2439"/>
                  <a:pt x="14733" y="3242"/>
                  <a:pt x="16339" y="4847"/>
                </a:cubicBezTo>
                <a:lnTo>
                  <a:pt x="17121" y="5630"/>
                </a:lnTo>
                <a:cubicBezTo>
                  <a:pt x="18702" y="7211"/>
                  <a:pt x="19505" y="8014"/>
                  <a:pt x="20088" y="9137"/>
                </a:cubicBezTo>
                <a:cubicBezTo>
                  <a:pt x="20681" y="10410"/>
                  <a:pt x="20681" y="11880"/>
                  <a:pt x="20088" y="13153"/>
                </a:cubicBezTo>
                <a:cubicBezTo>
                  <a:pt x="19505" y="14276"/>
                  <a:pt x="18703" y="15078"/>
                  <a:pt x="17097" y="16684"/>
                </a:cubicBezTo>
                <a:lnTo>
                  <a:pt x="16314" y="17467"/>
                </a:lnTo>
                <a:cubicBezTo>
                  <a:pt x="14733" y="19048"/>
                  <a:pt x="13931" y="19851"/>
                  <a:pt x="12808" y="20433"/>
                </a:cubicBezTo>
                <a:cubicBezTo>
                  <a:pt x="11535" y="21027"/>
                  <a:pt x="10065" y="21027"/>
                  <a:pt x="8792" y="20433"/>
                </a:cubicBezTo>
                <a:cubicBezTo>
                  <a:pt x="7669" y="19851"/>
                  <a:pt x="6867" y="19047"/>
                  <a:pt x="5261" y="17441"/>
                </a:cubicBezTo>
                <a:lnTo>
                  <a:pt x="4479" y="16660"/>
                </a:lnTo>
                <a:cubicBezTo>
                  <a:pt x="2898" y="15079"/>
                  <a:pt x="2095" y="14276"/>
                  <a:pt x="1512" y="13153"/>
                </a:cubicBezTo>
                <a:cubicBezTo>
                  <a:pt x="919" y="11880"/>
                  <a:pt x="919" y="10410"/>
                  <a:pt x="1512" y="9137"/>
                </a:cubicBezTo>
                <a:cubicBezTo>
                  <a:pt x="2092" y="8020"/>
                  <a:pt x="2891" y="7218"/>
                  <a:pt x="4479" y="5630"/>
                </a:cubicBezTo>
                <a:lnTo>
                  <a:pt x="5286" y="4823"/>
                </a:lnTo>
                <a:cubicBezTo>
                  <a:pt x="6867" y="3242"/>
                  <a:pt x="7669" y="2439"/>
                  <a:pt x="8792" y="1857"/>
                </a:cubicBezTo>
                <a:cubicBezTo>
                  <a:pt x="9428" y="1560"/>
                  <a:pt x="10114" y="1411"/>
                  <a:pt x="10800" y="1411"/>
                </a:cubicBezTo>
                <a:close/>
              </a:path>
            </a:pathLst>
          </a:custGeom>
          <a:solidFill>
            <a:srgbClr val="F7F9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1097" name="65%"/>
          <p:cNvSpPr txBox="1"/>
          <p:nvPr/>
        </p:nvSpPr>
        <p:spPr>
          <a:xfrm>
            <a:off x="9587029" y="5749457"/>
            <a:ext cx="4281372" cy="9233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65</a:t>
            </a:r>
            <a:r>
              <a:rPr sz="2400" dirty="0">
                <a:latin typeface="Roboto regular" pitchFamily="2" charset="0"/>
                <a:ea typeface="Roboto regular" pitchFamily="2" charset="0"/>
              </a:rPr>
              <a:t>%</a:t>
            </a:r>
          </a:p>
        </p:txBody>
      </p:sp>
      <p:sp>
        <p:nvSpPr>
          <p:cNvPr id="44" name="Partial Circle 43">
            <a:extLst>
              <a:ext uri="{FF2B5EF4-FFF2-40B4-BE49-F238E27FC236}">
                <a16:creationId xmlns:a16="http://schemas.microsoft.com/office/drawing/2014/main" id="{FD0D4E3B-3B24-4C9E-895D-A441E3B1B169}"/>
              </a:ext>
            </a:extLst>
          </p:cNvPr>
          <p:cNvSpPr/>
          <p:nvPr/>
        </p:nvSpPr>
        <p:spPr>
          <a:xfrm rot="6677150">
            <a:off x="14363839" y="4471736"/>
            <a:ext cx="3586264" cy="3586264"/>
          </a:xfrm>
          <a:prstGeom prst="pie">
            <a:avLst>
              <a:gd name="adj1" fmla="val 9790194"/>
              <a:gd name="adj2" fmla="val 9506250"/>
            </a:avLst>
          </a:prstGeom>
          <a:solidFill>
            <a:srgbClr val="E3E6EB"/>
          </a:solidFill>
          <a:ln w="2540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45" name="Partial Circle 44">
            <a:extLst>
              <a:ext uri="{FF2B5EF4-FFF2-40B4-BE49-F238E27FC236}">
                <a16:creationId xmlns:a16="http://schemas.microsoft.com/office/drawing/2014/main" id="{CB3C7038-5833-4753-8E4F-3118F20C3F13}"/>
              </a:ext>
            </a:extLst>
          </p:cNvPr>
          <p:cNvSpPr/>
          <p:nvPr/>
        </p:nvSpPr>
        <p:spPr>
          <a:xfrm>
            <a:off x="14363839" y="4471736"/>
            <a:ext cx="3586264" cy="3586264"/>
          </a:xfrm>
          <a:prstGeom prst="pie">
            <a:avLst>
              <a:gd name="adj1" fmla="val 16165209"/>
              <a:gd name="adj2" fmla="val 20225902"/>
            </a:avLst>
          </a:prstGeom>
          <a:solidFill>
            <a:srgbClr val="9AA2AC"/>
          </a:solidFill>
          <a:ln w="2540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46" name="Rounded Rectangle">
            <a:extLst>
              <a:ext uri="{FF2B5EF4-FFF2-40B4-BE49-F238E27FC236}">
                <a16:creationId xmlns:a16="http://schemas.microsoft.com/office/drawing/2014/main" id="{8892324B-3532-4F6D-BDB0-F3C303B57B62}"/>
              </a:ext>
            </a:extLst>
          </p:cNvPr>
          <p:cNvSpPr/>
          <p:nvPr/>
        </p:nvSpPr>
        <p:spPr>
          <a:xfrm rot="18900000">
            <a:off x="14797812" y="4934761"/>
            <a:ext cx="2672700" cy="2672699"/>
          </a:xfrm>
          <a:prstGeom prst="roundRect">
            <a:avLst>
              <a:gd name="adj" fmla="val 30479"/>
            </a:avLst>
          </a:prstGeom>
          <a:solidFill>
            <a:srgbClr val="F7F9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47" name="Shape">
            <a:extLst>
              <a:ext uri="{FF2B5EF4-FFF2-40B4-BE49-F238E27FC236}">
                <a16:creationId xmlns:a16="http://schemas.microsoft.com/office/drawing/2014/main" id="{2A896B46-9713-4CCA-942A-01391D3ABAC0}"/>
              </a:ext>
            </a:extLst>
          </p:cNvPr>
          <p:cNvSpPr/>
          <p:nvPr/>
        </p:nvSpPr>
        <p:spPr>
          <a:xfrm>
            <a:off x="14261389" y="4322329"/>
            <a:ext cx="3745462" cy="37451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  <a:lnTo>
                  <a:pt x="0" y="0"/>
                </a:lnTo>
                <a:close/>
                <a:moveTo>
                  <a:pt x="10800" y="1411"/>
                </a:moveTo>
                <a:cubicBezTo>
                  <a:pt x="11486" y="1411"/>
                  <a:pt x="12172" y="1560"/>
                  <a:pt x="12808" y="1857"/>
                </a:cubicBezTo>
                <a:cubicBezTo>
                  <a:pt x="13931" y="2439"/>
                  <a:pt x="14733" y="3242"/>
                  <a:pt x="16339" y="4847"/>
                </a:cubicBezTo>
                <a:lnTo>
                  <a:pt x="17121" y="5630"/>
                </a:lnTo>
                <a:cubicBezTo>
                  <a:pt x="18702" y="7211"/>
                  <a:pt x="19505" y="8014"/>
                  <a:pt x="20088" y="9137"/>
                </a:cubicBezTo>
                <a:cubicBezTo>
                  <a:pt x="20681" y="10410"/>
                  <a:pt x="20681" y="11880"/>
                  <a:pt x="20088" y="13153"/>
                </a:cubicBezTo>
                <a:cubicBezTo>
                  <a:pt x="19505" y="14276"/>
                  <a:pt x="18703" y="15078"/>
                  <a:pt x="17097" y="16684"/>
                </a:cubicBezTo>
                <a:lnTo>
                  <a:pt x="16314" y="17467"/>
                </a:lnTo>
                <a:cubicBezTo>
                  <a:pt x="14733" y="19048"/>
                  <a:pt x="13931" y="19851"/>
                  <a:pt x="12808" y="20433"/>
                </a:cubicBezTo>
                <a:cubicBezTo>
                  <a:pt x="11535" y="21027"/>
                  <a:pt x="10065" y="21027"/>
                  <a:pt x="8792" y="20433"/>
                </a:cubicBezTo>
                <a:cubicBezTo>
                  <a:pt x="7669" y="19851"/>
                  <a:pt x="6867" y="19047"/>
                  <a:pt x="5261" y="17441"/>
                </a:cubicBezTo>
                <a:lnTo>
                  <a:pt x="4479" y="16660"/>
                </a:lnTo>
                <a:cubicBezTo>
                  <a:pt x="2898" y="15079"/>
                  <a:pt x="2095" y="14276"/>
                  <a:pt x="1512" y="13153"/>
                </a:cubicBezTo>
                <a:cubicBezTo>
                  <a:pt x="919" y="11880"/>
                  <a:pt x="919" y="10410"/>
                  <a:pt x="1512" y="9137"/>
                </a:cubicBezTo>
                <a:cubicBezTo>
                  <a:pt x="2092" y="8020"/>
                  <a:pt x="2891" y="7218"/>
                  <a:pt x="4479" y="5630"/>
                </a:cubicBezTo>
                <a:lnTo>
                  <a:pt x="5286" y="4823"/>
                </a:lnTo>
                <a:cubicBezTo>
                  <a:pt x="6867" y="3242"/>
                  <a:pt x="7669" y="2439"/>
                  <a:pt x="8792" y="1857"/>
                </a:cubicBezTo>
                <a:cubicBezTo>
                  <a:pt x="9428" y="1560"/>
                  <a:pt x="10114" y="1411"/>
                  <a:pt x="10800" y="1411"/>
                </a:cubicBezTo>
                <a:close/>
              </a:path>
            </a:pathLst>
          </a:custGeom>
          <a:solidFill>
            <a:srgbClr val="F7F9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1098" name="20%"/>
          <p:cNvSpPr txBox="1"/>
          <p:nvPr/>
        </p:nvSpPr>
        <p:spPr>
          <a:xfrm>
            <a:off x="13996074" y="5749457"/>
            <a:ext cx="4273186" cy="9233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>
                <a:latin typeface="Roboto regular" pitchFamily="2" charset="0"/>
                <a:ea typeface="Roboto regular" pitchFamily="2" charset="0"/>
              </a:rPr>
              <a:t>20</a:t>
            </a:r>
            <a:r>
              <a:rPr sz="2400">
                <a:latin typeface="Roboto regular" pitchFamily="2" charset="0"/>
                <a:ea typeface="Roboto regular" pitchFamily="2" charset="0"/>
              </a:rPr>
              <a:t>%</a:t>
            </a:r>
          </a:p>
        </p:txBody>
      </p:sp>
      <p:sp>
        <p:nvSpPr>
          <p:cNvPr id="49" name="Partial Circle 48">
            <a:extLst>
              <a:ext uri="{FF2B5EF4-FFF2-40B4-BE49-F238E27FC236}">
                <a16:creationId xmlns:a16="http://schemas.microsoft.com/office/drawing/2014/main" id="{A078272B-77CF-4641-A6DA-87ECA461D05D}"/>
              </a:ext>
            </a:extLst>
          </p:cNvPr>
          <p:cNvSpPr/>
          <p:nvPr/>
        </p:nvSpPr>
        <p:spPr>
          <a:xfrm rot="6677150">
            <a:off x="18761668" y="4471736"/>
            <a:ext cx="3586264" cy="3586264"/>
          </a:xfrm>
          <a:prstGeom prst="pie">
            <a:avLst>
              <a:gd name="adj1" fmla="val 9924674"/>
              <a:gd name="adj2" fmla="val 9506250"/>
            </a:avLst>
          </a:prstGeom>
          <a:solidFill>
            <a:srgbClr val="E3E6EB"/>
          </a:solidFill>
          <a:ln w="2540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50" name="Partial Circle 49">
            <a:extLst>
              <a:ext uri="{FF2B5EF4-FFF2-40B4-BE49-F238E27FC236}">
                <a16:creationId xmlns:a16="http://schemas.microsoft.com/office/drawing/2014/main" id="{559139B6-CFA7-4917-9037-90D464030317}"/>
              </a:ext>
            </a:extLst>
          </p:cNvPr>
          <p:cNvSpPr/>
          <p:nvPr/>
        </p:nvSpPr>
        <p:spPr>
          <a:xfrm>
            <a:off x="18761668" y="4471736"/>
            <a:ext cx="3586264" cy="3586264"/>
          </a:xfrm>
          <a:prstGeom prst="pie">
            <a:avLst>
              <a:gd name="adj1" fmla="val 16165209"/>
              <a:gd name="adj2" fmla="val 14285356"/>
            </a:avLst>
          </a:prstGeom>
          <a:solidFill>
            <a:srgbClr val="6CC9D5"/>
          </a:solidFill>
          <a:ln w="2540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51" name="Rounded Rectangle">
            <a:extLst>
              <a:ext uri="{FF2B5EF4-FFF2-40B4-BE49-F238E27FC236}">
                <a16:creationId xmlns:a16="http://schemas.microsoft.com/office/drawing/2014/main" id="{104BA976-6900-4727-899B-5531F1D56815}"/>
              </a:ext>
            </a:extLst>
          </p:cNvPr>
          <p:cNvSpPr/>
          <p:nvPr/>
        </p:nvSpPr>
        <p:spPr>
          <a:xfrm rot="18900000">
            <a:off x="19195641" y="4934761"/>
            <a:ext cx="2672700" cy="2672699"/>
          </a:xfrm>
          <a:prstGeom prst="roundRect">
            <a:avLst>
              <a:gd name="adj" fmla="val 30479"/>
            </a:avLst>
          </a:prstGeom>
          <a:solidFill>
            <a:srgbClr val="F7F9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52" name="Shape">
            <a:extLst>
              <a:ext uri="{FF2B5EF4-FFF2-40B4-BE49-F238E27FC236}">
                <a16:creationId xmlns:a16="http://schemas.microsoft.com/office/drawing/2014/main" id="{E26E0C3F-D634-4D62-8538-AF1480B2C553}"/>
              </a:ext>
            </a:extLst>
          </p:cNvPr>
          <p:cNvSpPr/>
          <p:nvPr/>
        </p:nvSpPr>
        <p:spPr>
          <a:xfrm>
            <a:off x="18659218" y="4322329"/>
            <a:ext cx="3745462" cy="37451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  <a:lnTo>
                  <a:pt x="0" y="0"/>
                </a:lnTo>
                <a:close/>
                <a:moveTo>
                  <a:pt x="10800" y="1411"/>
                </a:moveTo>
                <a:cubicBezTo>
                  <a:pt x="11486" y="1411"/>
                  <a:pt x="12172" y="1560"/>
                  <a:pt x="12808" y="1857"/>
                </a:cubicBezTo>
                <a:cubicBezTo>
                  <a:pt x="13931" y="2439"/>
                  <a:pt x="14733" y="3242"/>
                  <a:pt x="16339" y="4847"/>
                </a:cubicBezTo>
                <a:lnTo>
                  <a:pt x="17121" y="5630"/>
                </a:lnTo>
                <a:cubicBezTo>
                  <a:pt x="18702" y="7211"/>
                  <a:pt x="19505" y="8014"/>
                  <a:pt x="20088" y="9137"/>
                </a:cubicBezTo>
                <a:cubicBezTo>
                  <a:pt x="20681" y="10410"/>
                  <a:pt x="20681" y="11880"/>
                  <a:pt x="20088" y="13153"/>
                </a:cubicBezTo>
                <a:cubicBezTo>
                  <a:pt x="19505" y="14276"/>
                  <a:pt x="18703" y="15078"/>
                  <a:pt x="17097" y="16684"/>
                </a:cubicBezTo>
                <a:lnTo>
                  <a:pt x="16314" y="17467"/>
                </a:lnTo>
                <a:cubicBezTo>
                  <a:pt x="14733" y="19048"/>
                  <a:pt x="13931" y="19851"/>
                  <a:pt x="12808" y="20433"/>
                </a:cubicBezTo>
                <a:cubicBezTo>
                  <a:pt x="11535" y="21027"/>
                  <a:pt x="10065" y="21027"/>
                  <a:pt x="8792" y="20433"/>
                </a:cubicBezTo>
                <a:cubicBezTo>
                  <a:pt x="7669" y="19851"/>
                  <a:pt x="6867" y="19047"/>
                  <a:pt x="5261" y="17441"/>
                </a:cubicBezTo>
                <a:lnTo>
                  <a:pt x="4479" y="16660"/>
                </a:lnTo>
                <a:cubicBezTo>
                  <a:pt x="2898" y="15079"/>
                  <a:pt x="2095" y="14276"/>
                  <a:pt x="1512" y="13153"/>
                </a:cubicBezTo>
                <a:cubicBezTo>
                  <a:pt x="919" y="11880"/>
                  <a:pt x="919" y="10410"/>
                  <a:pt x="1512" y="9137"/>
                </a:cubicBezTo>
                <a:cubicBezTo>
                  <a:pt x="2092" y="8020"/>
                  <a:pt x="2891" y="7218"/>
                  <a:pt x="4479" y="5630"/>
                </a:cubicBezTo>
                <a:lnTo>
                  <a:pt x="5286" y="4823"/>
                </a:lnTo>
                <a:cubicBezTo>
                  <a:pt x="6867" y="3242"/>
                  <a:pt x="7669" y="2439"/>
                  <a:pt x="8792" y="1857"/>
                </a:cubicBezTo>
                <a:cubicBezTo>
                  <a:pt x="9428" y="1560"/>
                  <a:pt x="10114" y="1411"/>
                  <a:pt x="10800" y="1411"/>
                </a:cubicBezTo>
                <a:close/>
              </a:path>
            </a:pathLst>
          </a:custGeom>
          <a:solidFill>
            <a:srgbClr val="F7F9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1099" name="90%"/>
          <p:cNvSpPr txBox="1"/>
          <p:nvPr/>
        </p:nvSpPr>
        <p:spPr>
          <a:xfrm>
            <a:off x="18401025" y="5749457"/>
            <a:ext cx="4273186" cy="9233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90</a:t>
            </a:r>
            <a:r>
              <a:rPr sz="2400" dirty="0">
                <a:latin typeface="Roboto regular" pitchFamily="2" charset="0"/>
                <a:ea typeface="Roboto regular" pitchFamily="2" charset="0"/>
              </a:rPr>
              <a:t>%</a:t>
            </a:r>
          </a:p>
        </p:txBody>
      </p:sp>
    </p:spTree>
  </p:cSld>
  <p:clrMapOvr>
    <a:masterClrMapping/>
  </p:clrMapOvr>
  <p:transition spd="slow">
    <p:cover/>
  </p:transition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153576" y="5998633"/>
            <a:ext cx="6500786" cy="33528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64</a:t>
            </a:fld>
            <a:endParaRPr dirty="0"/>
          </a:p>
        </p:txBody>
      </p:sp>
      <p:sp>
        <p:nvSpPr>
          <p:cNvPr id="1105" name="Woman &amp; Man…"/>
          <p:cNvSpPr txBox="1"/>
          <p:nvPr/>
        </p:nvSpPr>
        <p:spPr>
          <a:xfrm>
            <a:off x="2153576" y="7675033"/>
            <a:ext cx="8258785" cy="1846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Woman &amp; Man</a:t>
            </a:r>
          </a:p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Infographic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42223D7-C519-4407-BA85-FD43D149AC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14906" y="5372107"/>
            <a:ext cx="2962993" cy="5219693"/>
          </a:xfrm>
          <a:prstGeom prst="rect">
            <a:avLst/>
          </a:prstGeom>
          <a:solidFill>
            <a:srgbClr val="30353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Rectangle 5">
            <a:extLst>
              <a:ext uri="{FF2B5EF4-FFF2-40B4-BE49-F238E27FC236}">
                <a16:creationId xmlns:a16="http://schemas.microsoft.com/office/drawing/2014/main" id="{76560C50-33B4-4479-844B-E5736E4F43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14906" y="3981450"/>
            <a:ext cx="2962994" cy="1390657"/>
          </a:xfrm>
          <a:prstGeom prst="rect">
            <a:avLst/>
          </a:prstGeom>
          <a:solidFill>
            <a:srgbClr val="DCE0E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7" name="Shape"/>
          <p:cNvSpPr/>
          <p:nvPr/>
        </p:nvSpPr>
        <p:spPr>
          <a:xfrm>
            <a:off x="10018306" y="2542226"/>
            <a:ext cx="4347389" cy="86352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81" y="1578"/>
                </a:moveTo>
                <a:cubicBezTo>
                  <a:pt x="8693" y="1578"/>
                  <a:pt x="9157" y="2665"/>
                  <a:pt x="9157" y="2665"/>
                </a:cubicBezTo>
                <a:cubicBezTo>
                  <a:pt x="8809" y="2783"/>
                  <a:pt x="9099" y="3047"/>
                  <a:pt x="9099" y="3164"/>
                </a:cubicBezTo>
                <a:cubicBezTo>
                  <a:pt x="9099" y="3311"/>
                  <a:pt x="9273" y="3311"/>
                  <a:pt x="9273" y="3311"/>
                </a:cubicBezTo>
                <a:cubicBezTo>
                  <a:pt x="9389" y="3517"/>
                  <a:pt x="9795" y="3869"/>
                  <a:pt x="9795" y="3869"/>
                </a:cubicBezTo>
                <a:cubicBezTo>
                  <a:pt x="9911" y="4780"/>
                  <a:pt x="7938" y="4750"/>
                  <a:pt x="7010" y="5044"/>
                </a:cubicBezTo>
                <a:cubicBezTo>
                  <a:pt x="6024" y="5338"/>
                  <a:pt x="6256" y="6189"/>
                  <a:pt x="6256" y="6865"/>
                </a:cubicBezTo>
                <a:cubicBezTo>
                  <a:pt x="6256" y="7540"/>
                  <a:pt x="5850" y="8186"/>
                  <a:pt x="5444" y="9038"/>
                </a:cubicBezTo>
                <a:cubicBezTo>
                  <a:pt x="5095" y="9743"/>
                  <a:pt x="4979" y="10242"/>
                  <a:pt x="4921" y="10418"/>
                </a:cubicBezTo>
                <a:cubicBezTo>
                  <a:pt x="4805" y="10418"/>
                  <a:pt x="4515" y="10477"/>
                  <a:pt x="4167" y="10712"/>
                </a:cubicBezTo>
                <a:cubicBezTo>
                  <a:pt x="3993" y="10859"/>
                  <a:pt x="3935" y="10976"/>
                  <a:pt x="3819" y="11064"/>
                </a:cubicBezTo>
                <a:cubicBezTo>
                  <a:pt x="3645" y="11123"/>
                  <a:pt x="3935" y="11299"/>
                  <a:pt x="4283" y="11006"/>
                </a:cubicBezTo>
                <a:cubicBezTo>
                  <a:pt x="3645" y="11740"/>
                  <a:pt x="3645" y="11740"/>
                  <a:pt x="3645" y="11740"/>
                </a:cubicBezTo>
                <a:cubicBezTo>
                  <a:pt x="3645" y="11740"/>
                  <a:pt x="3529" y="11857"/>
                  <a:pt x="3761" y="11887"/>
                </a:cubicBezTo>
                <a:cubicBezTo>
                  <a:pt x="4051" y="11887"/>
                  <a:pt x="4283" y="11329"/>
                  <a:pt x="4399" y="11329"/>
                </a:cubicBezTo>
                <a:cubicBezTo>
                  <a:pt x="4515" y="11329"/>
                  <a:pt x="3877" y="11975"/>
                  <a:pt x="4167" y="12004"/>
                </a:cubicBezTo>
                <a:cubicBezTo>
                  <a:pt x="4515" y="12063"/>
                  <a:pt x="4747" y="11358"/>
                  <a:pt x="4805" y="11358"/>
                </a:cubicBezTo>
                <a:cubicBezTo>
                  <a:pt x="4863" y="11387"/>
                  <a:pt x="4457" y="11945"/>
                  <a:pt x="4689" y="11975"/>
                </a:cubicBezTo>
                <a:cubicBezTo>
                  <a:pt x="4979" y="12033"/>
                  <a:pt x="4979" y="11358"/>
                  <a:pt x="5153" y="11358"/>
                </a:cubicBezTo>
                <a:cubicBezTo>
                  <a:pt x="5211" y="11358"/>
                  <a:pt x="4921" y="11828"/>
                  <a:pt x="5153" y="11828"/>
                </a:cubicBezTo>
                <a:cubicBezTo>
                  <a:pt x="5328" y="11828"/>
                  <a:pt x="5328" y="11534"/>
                  <a:pt x="5560" y="11358"/>
                </a:cubicBezTo>
                <a:cubicBezTo>
                  <a:pt x="5734" y="11211"/>
                  <a:pt x="5966" y="10771"/>
                  <a:pt x="5850" y="10565"/>
                </a:cubicBezTo>
                <a:cubicBezTo>
                  <a:pt x="6198" y="9978"/>
                  <a:pt x="7068" y="8774"/>
                  <a:pt x="7300" y="8274"/>
                </a:cubicBezTo>
                <a:cubicBezTo>
                  <a:pt x="7532" y="7687"/>
                  <a:pt x="7938" y="6542"/>
                  <a:pt x="7938" y="6542"/>
                </a:cubicBezTo>
                <a:cubicBezTo>
                  <a:pt x="8287" y="6923"/>
                  <a:pt x="8519" y="8597"/>
                  <a:pt x="8171" y="9038"/>
                </a:cubicBezTo>
                <a:cubicBezTo>
                  <a:pt x="7880" y="9508"/>
                  <a:pt x="7126" y="10594"/>
                  <a:pt x="7474" y="11593"/>
                </a:cubicBezTo>
                <a:cubicBezTo>
                  <a:pt x="7764" y="12591"/>
                  <a:pt x="8054" y="13942"/>
                  <a:pt x="7938" y="15146"/>
                </a:cubicBezTo>
                <a:cubicBezTo>
                  <a:pt x="7822" y="16321"/>
                  <a:pt x="8229" y="17584"/>
                  <a:pt x="8519" y="18465"/>
                </a:cubicBezTo>
                <a:cubicBezTo>
                  <a:pt x="8809" y="19375"/>
                  <a:pt x="8461" y="19581"/>
                  <a:pt x="8229" y="19757"/>
                </a:cubicBezTo>
                <a:cubicBezTo>
                  <a:pt x="7996" y="19904"/>
                  <a:pt x="8461" y="20022"/>
                  <a:pt x="8461" y="20022"/>
                </a:cubicBezTo>
                <a:cubicBezTo>
                  <a:pt x="8461" y="20022"/>
                  <a:pt x="9215" y="20022"/>
                  <a:pt x="9679" y="20022"/>
                </a:cubicBezTo>
                <a:cubicBezTo>
                  <a:pt x="10143" y="20022"/>
                  <a:pt x="9969" y="19875"/>
                  <a:pt x="9853" y="19405"/>
                </a:cubicBezTo>
                <a:cubicBezTo>
                  <a:pt x="9679" y="18935"/>
                  <a:pt x="9505" y="18583"/>
                  <a:pt x="9679" y="17966"/>
                </a:cubicBezTo>
                <a:cubicBezTo>
                  <a:pt x="9911" y="17349"/>
                  <a:pt x="10027" y="16586"/>
                  <a:pt x="9911" y="15646"/>
                </a:cubicBezTo>
                <a:cubicBezTo>
                  <a:pt x="9853" y="14735"/>
                  <a:pt x="9853" y="14530"/>
                  <a:pt x="10201" y="13854"/>
                </a:cubicBezTo>
                <a:cubicBezTo>
                  <a:pt x="10549" y="13149"/>
                  <a:pt x="10781" y="11152"/>
                  <a:pt x="10781" y="11152"/>
                </a:cubicBezTo>
                <a:cubicBezTo>
                  <a:pt x="10781" y="11152"/>
                  <a:pt x="11014" y="13149"/>
                  <a:pt x="11364" y="13854"/>
                </a:cubicBezTo>
                <a:cubicBezTo>
                  <a:pt x="11713" y="14530"/>
                  <a:pt x="11772" y="14735"/>
                  <a:pt x="11655" y="15646"/>
                </a:cubicBezTo>
                <a:cubicBezTo>
                  <a:pt x="11539" y="16586"/>
                  <a:pt x="11713" y="17349"/>
                  <a:pt x="11888" y="17966"/>
                </a:cubicBezTo>
                <a:cubicBezTo>
                  <a:pt x="12063" y="18583"/>
                  <a:pt x="11888" y="18935"/>
                  <a:pt x="11772" y="19405"/>
                </a:cubicBezTo>
                <a:cubicBezTo>
                  <a:pt x="11597" y="19875"/>
                  <a:pt x="11480" y="20022"/>
                  <a:pt x="11888" y="20022"/>
                </a:cubicBezTo>
                <a:cubicBezTo>
                  <a:pt x="12354" y="20022"/>
                  <a:pt x="13111" y="20022"/>
                  <a:pt x="13111" y="20022"/>
                </a:cubicBezTo>
                <a:cubicBezTo>
                  <a:pt x="13111" y="20022"/>
                  <a:pt x="13577" y="19904"/>
                  <a:pt x="13344" y="19757"/>
                </a:cubicBezTo>
                <a:cubicBezTo>
                  <a:pt x="13111" y="19581"/>
                  <a:pt x="12762" y="19375"/>
                  <a:pt x="13053" y="18465"/>
                </a:cubicBezTo>
                <a:cubicBezTo>
                  <a:pt x="13403" y="17584"/>
                  <a:pt x="13752" y="16321"/>
                  <a:pt x="13694" y="15146"/>
                </a:cubicBezTo>
                <a:cubicBezTo>
                  <a:pt x="13577" y="13942"/>
                  <a:pt x="13810" y="12591"/>
                  <a:pt x="14160" y="11593"/>
                </a:cubicBezTo>
                <a:cubicBezTo>
                  <a:pt x="14451" y="10594"/>
                  <a:pt x="13694" y="9508"/>
                  <a:pt x="13403" y="9038"/>
                </a:cubicBezTo>
                <a:cubicBezTo>
                  <a:pt x="13111" y="8597"/>
                  <a:pt x="13286" y="6923"/>
                  <a:pt x="13694" y="6542"/>
                </a:cubicBezTo>
                <a:cubicBezTo>
                  <a:pt x="13694" y="6542"/>
                  <a:pt x="14043" y="7687"/>
                  <a:pt x="14276" y="8274"/>
                </a:cubicBezTo>
                <a:cubicBezTo>
                  <a:pt x="14509" y="8774"/>
                  <a:pt x="15383" y="9978"/>
                  <a:pt x="15733" y="10565"/>
                </a:cubicBezTo>
                <a:cubicBezTo>
                  <a:pt x="15616" y="10771"/>
                  <a:pt x="15849" y="11211"/>
                  <a:pt x="16024" y="11358"/>
                </a:cubicBezTo>
                <a:cubicBezTo>
                  <a:pt x="16257" y="11534"/>
                  <a:pt x="16257" y="11828"/>
                  <a:pt x="16432" y="11828"/>
                </a:cubicBezTo>
                <a:cubicBezTo>
                  <a:pt x="16665" y="11828"/>
                  <a:pt x="16373" y="11358"/>
                  <a:pt x="16432" y="11358"/>
                </a:cubicBezTo>
                <a:cubicBezTo>
                  <a:pt x="16606" y="11358"/>
                  <a:pt x="16606" y="12033"/>
                  <a:pt x="16898" y="11975"/>
                </a:cubicBezTo>
                <a:cubicBezTo>
                  <a:pt x="17189" y="11945"/>
                  <a:pt x="16723" y="11387"/>
                  <a:pt x="16839" y="11358"/>
                </a:cubicBezTo>
                <a:cubicBezTo>
                  <a:pt x="16898" y="11358"/>
                  <a:pt x="17072" y="12063"/>
                  <a:pt x="17422" y="12004"/>
                </a:cubicBezTo>
                <a:cubicBezTo>
                  <a:pt x="17713" y="11975"/>
                  <a:pt x="17131" y="11329"/>
                  <a:pt x="17189" y="11329"/>
                </a:cubicBezTo>
                <a:cubicBezTo>
                  <a:pt x="17305" y="11329"/>
                  <a:pt x="17597" y="11887"/>
                  <a:pt x="17888" y="11887"/>
                </a:cubicBezTo>
                <a:cubicBezTo>
                  <a:pt x="18063" y="11857"/>
                  <a:pt x="17946" y="11740"/>
                  <a:pt x="17946" y="11740"/>
                </a:cubicBezTo>
                <a:cubicBezTo>
                  <a:pt x="17946" y="11740"/>
                  <a:pt x="17946" y="11740"/>
                  <a:pt x="17305" y="11006"/>
                </a:cubicBezTo>
                <a:cubicBezTo>
                  <a:pt x="17655" y="11299"/>
                  <a:pt x="17946" y="11123"/>
                  <a:pt x="17830" y="11064"/>
                </a:cubicBezTo>
                <a:cubicBezTo>
                  <a:pt x="17655" y="10976"/>
                  <a:pt x="17597" y="10859"/>
                  <a:pt x="17422" y="10712"/>
                </a:cubicBezTo>
                <a:cubicBezTo>
                  <a:pt x="17072" y="10477"/>
                  <a:pt x="16781" y="10418"/>
                  <a:pt x="16665" y="10418"/>
                </a:cubicBezTo>
                <a:cubicBezTo>
                  <a:pt x="16606" y="10242"/>
                  <a:pt x="16490" y="9743"/>
                  <a:pt x="16140" y="9038"/>
                </a:cubicBezTo>
                <a:cubicBezTo>
                  <a:pt x="15791" y="8186"/>
                  <a:pt x="15325" y="7540"/>
                  <a:pt x="15325" y="6865"/>
                </a:cubicBezTo>
                <a:cubicBezTo>
                  <a:pt x="15325" y="6189"/>
                  <a:pt x="15558" y="5338"/>
                  <a:pt x="14626" y="5044"/>
                </a:cubicBezTo>
                <a:cubicBezTo>
                  <a:pt x="13636" y="4750"/>
                  <a:pt x="11655" y="4780"/>
                  <a:pt x="11830" y="3869"/>
                </a:cubicBezTo>
                <a:cubicBezTo>
                  <a:pt x="11830" y="3869"/>
                  <a:pt x="12179" y="3517"/>
                  <a:pt x="12296" y="3311"/>
                </a:cubicBezTo>
                <a:cubicBezTo>
                  <a:pt x="12296" y="3311"/>
                  <a:pt x="12471" y="3311"/>
                  <a:pt x="12471" y="3164"/>
                </a:cubicBezTo>
                <a:cubicBezTo>
                  <a:pt x="12529" y="3047"/>
                  <a:pt x="12762" y="2783"/>
                  <a:pt x="12412" y="2665"/>
                </a:cubicBezTo>
                <a:cubicBezTo>
                  <a:pt x="12412" y="2665"/>
                  <a:pt x="12878" y="1578"/>
                  <a:pt x="10781" y="1578"/>
                </a:cubicBezTo>
                <a:close/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F6F9FF"/>
          </a:solidFill>
          <a:ln w="12700">
            <a:miter lim="400000"/>
          </a:ln>
        </p:spPr>
        <p:txBody>
          <a:bodyPr lIns="45719" rIns="45719" anchor="ctr"/>
          <a:lstStyle/>
          <a:p>
            <a:pPr defTabSz="1492300">
              <a:defRPr sz="2900" b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19" name="Rectangle 5">
            <a:extLst>
              <a:ext uri="{FF2B5EF4-FFF2-40B4-BE49-F238E27FC236}">
                <a16:creationId xmlns:a16="http://schemas.microsoft.com/office/drawing/2014/main" id="{49141C3C-5A91-4FED-B57B-8A1B71E15A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593026" y="7612383"/>
            <a:ext cx="2962994" cy="3306836"/>
          </a:xfrm>
          <a:prstGeom prst="rect">
            <a:avLst/>
          </a:prstGeom>
          <a:solidFill>
            <a:srgbClr val="30353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Rectangle 5">
            <a:extLst>
              <a:ext uri="{FF2B5EF4-FFF2-40B4-BE49-F238E27FC236}">
                <a16:creationId xmlns:a16="http://schemas.microsoft.com/office/drawing/2014/main" id="{3C17F61C-1F18-4BA8-A909-2E6A3C7F16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593025" y="4305547"/>
            <a:ext cx="2962994" cy="3306836"/>
          </a:xfrm>
          <a:prstGeom prst="rect">
            <a:avLst/>
          </a:prstGeom>
          <a:solidFill>
            <a:srgbClr val="DCE0E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9" name="Shape"/>
          <p:cNvSpPr/>
          <p:nvPr/>
        </p:nvSpPr>
        <p:spPr>
          <a:xfrm>
            <a:off x="17859759" y="2547470"/>
            <a:ext cx="4344749" cy="86300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57" y="1524"/>
                </a:moveTo>
                <a:lnTo>
                  <a:pt x="10757" y="1530"/>
                </a:lnTo>
                <a:lnTo>
                  <a:pt x="10700" y="1533"/>
                </a:lnTo>
                <a:cubicBezTo>
                  <a:pt x="10384" y="1554"/>
                  <a:pt x="9712" y="1620"/>
                  <a:pt x="9404" y="1819"/>
                </a:cubicBezTo>
                <a:cubicBezTo>
                  <a:pt x="8993" y="2085"/>
                  <a:pt x="9169" y="2676"/>
                  <a:pt x="9169" y="2676"/>
                </a:cubicBezTo>
                <a:cubicBezTo>
                  <a:pt x="8758" y="2735"/>
                  <a:pt x="8876" y="3001"/>
                  <a:pt x="9052" y="3119"/>
                </a:cubicBezTo>
                <a:cubicBezTo>
                  <a:pt x="9228" y="3207"/>
                  <a:pt x="9228" y="3355"/>
                  <a:pt x="9345" y="3384"/>
                </a:cubicBezTo>
                <a:cubicBezTo>
                  <a:pt x="9404" y="3444"/>
                  <a:pt x="9521" y="3414"/>
                  <a:pt x="9521" y="3414"/>
                </a:cubicBezTo>
                <a:cubicBezTo>
                  <a:pt x="9639" y="3532"/>
                  <a:pt x="9639" y="3709"/>
                  <a:pt x="9639" y="3709"/>
                </a:cubicBezTo>
                <a:cubicBezTo>
                  <a:pt x="9639" y="4211"/>
                  <a:pt x="8876" y="4477"/>
                  <a:pt x="7291" y="4654"/>
                </a:cubicBezTo>
                <a:cubicBezTo>
                  <a:pt x="5764" y="4831"/>
                  <a:pt x="5764" y="5895"/>
                  <a:pt x="5882" y="6308"/>
                </a:cubicBezTo>
                <a:cubicBezTo>
                  <a:pt x="5999" y="6721"/>
                  <a:pt x="5647" y="7460"/>
                  <a:pt x="5295" y="8021"/>
                </a:cubicBezTo>
                <a:cubicBezTo>
                  <a:pt x="4942" y="8552"/>
                  <a:pt x="4766" y="9290"/>
                  <a:pt x="4708" y="9792"/>
                </a:cubicBezTo>
                <a:cubicBezTo>
                  <a:pt x="4590" y="10294"/>
                  <a:pt x="4590" y="10885"/>
                  <a:pt x="4532" y="11062"/>
                </a:cubicBezTo>
                <a:cubicBezTo>
                  <a:pt x="4532" y="11239"/>
                  <a:pt x="4414" y="11476"/>
                  <a:pt x="4355" y="11682"/>
                </a:cubicBezTo>
                <a:cubicBezTo>
                  <a:pt x="4297" y="11889"/>
                  <a:pt x="4473" y="11919"/>
                  <a:pt x="4766" y="12096"/>
                </a:cubicBezTo>
                <a:cubicBezTo>
                  <a:pt x="5119" y="12303"/>
                  <a:pt x="5412" y="12391"/>
                  <a:pt x="5706" y="12273"/>
                </a:cubicBezTo>
                <a:cubicBezTo>
                  <a:pt x="6058" y="12155"/>
                  <a:pt x="6117" y="11948"/>
                  <a:pt x="5999" y="11889"/>
                </a:cubicBezTo>
                <a:cubicBezTo>
                  <a:pt x="5940" y="11801"/>
                  <a:pt x="5823" y="11860"/>
                  <a:pt x="5823" y="11860"/>
                </a:cubicBezTo>
                <a:cubicBezTo>
                  <a:pt x="5823" y="11860"/>
                  <a:pt x="5764" y="11771"/>
                  <a:pt x="5882" y="11623"/>
                </a:cubicBezTo>
                <a:cubicBezTo>
                  <a:pt x="5940" y="11476"/>
                  <a:pt x="5882" y="11269"/>
                  <a:pt x="5706" y="11121"/>
                </a:cubicBezTo>
                <a:cubicBezTo>
                  <a:pt x="5588" y="10974"/>
                  <a:pt x="5412" y="10619"/>
                  <a:pt x="5882" y="10176"/>
                </a:cubicBezTo>
                <a:cubicBezTo>
                  <a:pt x="6293" y="9733"/>
                  <a:pt x="6938" y="8375"/>
                  <a:pt x="6938" y="8080"/>
                </a:cubicBezTo>
                <a:cubicBezTo>
                  <a:pt x="6880" y="7784"/>
                  <a:pt x="7349" y="7164"/>
                  <a:pt x="7349" y="7164"/>
                </a:cubicBezTo>
                <a:cubicBezTo>
                  <a:pt x="7349" y="7164"/>
                  <a:pt x="7702" y="7696"/>
                  <a:pt x="7995" y="8198"/>
                </a:cubicBezTo>
                <a:cubicBezTo>
                  <a:pt x="8347" y="8700"/>
                  <a:pt x="7584" y="9704"/>
                  <a:pt x="7232" y="10826"/>
                </a:cubicBezTo>
                <a:cubicBezTo>
                  <a:pt x="6938" y="11919"/>
                  <a:pt x="7173" y="12952"/>
                  <a:pt x="7232" y="13484"/>
                </a:cubicBezTo>
                <a:cubicBezTo>
                  <a:pt x="7291" y="14045"/>
                  <a:pt x="7467" y="14192"/>
                  <a:pt x="7173" y="14547"/>
                </a:cubicBezTo>
                <a:cubicBezTo>
                  <a:pt x="6880" y="14901"/>
                  <a:pt x="6938" y="15374"/>
                  <a:pt x="6938" y="15374"/>
                </a:cubicBezTo>
                <a:cubicBezTo>
                  <a:pt x="6293" y="15787"/>
                  <a:pt x="6058" y="16614"/>
                  <a:pt x="6234" y="17707"/>
                </a:cubicBezTo>
                <a:cubicBezTo>
                  <a:pt x="6410" y="18799"/>
                  <a:pt x="6469" y="18976"/>
                  <a:pt x="6410" y="19360"/>
                </a:cubicBezTo>
                <a:cubicBezTo>
                  <a:pt x="6351" y="19744"/>
                  <a:pt x="5706" y="19715"/>
                  <a:pt x="5588" y="19862"/>
                </a:cubicBezTo>
                <a:cubicBezTo>
                  <a:pt x="5412" y="20039"/>
                  <a:pt x="6234" y="20010"/>
                  <a:pt x="6938" y="20069"/>
                </a:cubicBezTo>
                <a:cubicBezTo>
                  <a:pt x="7584" y="20098"/>
                  <a:pt x="7702" y="20039"/>
                  <a:pt x="7702" y="19803"/>
                </a:cubicBezTo>
                <a:cubicBezTo>
                  <a:pt x="7702" y="19596"/>
                  <a:pt x="7584" y="19153"/>
                  <a:pt x="7584" y="18563"/>
                </a:cubicBezTo>
                <a:cubicBezTo>
                  <a:pt x="7643" y="17972"/>
                  <a:pt x="8406" y="16880"/>
                  <a:pt x="8465" y="16437"/>
                </a:cubicBezTo>
                <a:cubicBezTo>
                  <a:pt x="8523" y="15994"/>
                  <a:pt x="8406" y="15728"/>
                  <a:pt x="8876" y="15403"/>
                </a:cubicBezTo>
                <a:cubicBezTo>
                  <a:pt x="9404" y="15078"/>
                  <a:pt x="9639" y="13809"/>
                  <a:pt x="10167" y="13188"/>
                </a:cubicBezTo>
                <a:cubicBezTo>
                  <a:pt x="10431" y="12878"/>
                  <a:pt x="10608" y="12480"/>
                  <a:pt x="10718" y="12159"/>
                </a:cubicBezTo>
                <a:lnTo>
                  <a:pt x="10814" y="11830"/>
                </a:lnTo>
                <a:lnTo>
                  <a:pt x="10910" y="12159"/>
                </a:lnTo>
                <a:cubicBezTo>
                  <a:pt x="11020" y="12480"/>
                  <a:pt x="11195" y="12878"/>
                  <a:pt x="11458" y="13188"/>
                </a:cubicBezTo>
                <a:cubicBezTo>
                  <a:pt x="11926" y="13809"/>
                  <a:pt x="12218" y="15078"/>
                  <a:pt x="12686" y="15403"/>
                </a:cubicBezTo>
                <a:cubicBezTo>
                  <a:pt x="13212" y="15728"/>
                  <a:pt x="13095" y="15994"/>
                  <a:pt x="13153" y="16437"/>
                </a:cubicBezTo>
                <a:cubicBezTo>
                  <a:pt x="13212" y="16880"/>
                  <a:pt x="13972" y="17972"/>
                  <a:pt x="13972" y="18563"/>
                </a:cubicBezTo>
                <a:cubicBezTo>
                  <a:pt x="14030" y="19153"/>
                  <a:pt x="13855" y="19596"/>
                  <a:pt x="13913" y="19803"/>
                </a:cubicBezTo>
                <a:cubicBezTo>
                  <a:pt x="13913" y="20039"/>
                  <a:pt x="13972" y="20098"/>
                  <a:pt x="14673" y="20069"/>
                </a:cubicBezTo>
                <a:cubicBezTo>
                  <a:pt x="15316" y="20010"/>
                  <a:pt x="16134" y="20039"/>
                  <a:pt x="16017" y="19862"/>
                </a:cubicBezTo>
                <a:cubicBezTo>
                  <a:pt x="15900" y="19715"/>
                  <a:pt x="15199" y="19744"/>
                  <a:pt x="15199" y="19360"/>
                </a:cubicBezTo>
                <a:cubicBezTo>
                  <a:pt x="15141" y="18976"/>
                  <a:pt x="15141" y="18799"/>
                  <a:pt x="15374" y="17707"/>
                </a:cubicBezTo>
                <a:cubicBezTo>
                  <a:pt x="15550" y="16614"/>
                  <a:pt x="15316" y="15787"/>
                  <a:pt x="14614" y="15374"/>
                </a:cubicBezTo>
                <a:cubicBezTo>
                  <a:pt x="14614" y="15374"/>
                  <a:pt x="14731" y="14901"/>
                  <a:pt x="14439" y="14547"/>
                </a:cubicBezTo>
                <a:cubicBezTo>
                  <a:pt x="14147" y="14192"/>
                  <a:pt x="14322" y="14045"/>
                  <a:pt x="14381" y="13484"/>
                </a:cubicBezTo>
                <a:cubicBezTo>
                  <a:pt x="14381" y="12952"/>
                  <a:pt x="14673" y="11919"/>
                  <a:pt x="14322" y="10826"/>
                </a:cubicBezTo>
                <a:cubicBezTo>
                  <a:pt x="14030" y="9704"/>
                  <a:pt x="13270" y="8700"/>
                  <a:pt x="13562" y="8198"/>
                </a:cubicBezTo>
                <a:cubicBezTo>
                  <a:pt x="13913" y="7696"/>
                  <a:pt x="14264" y="7164"/>
                  <a:pt x="14264" y="7164"/>
                </a:cubicBezTo>
                <a:cubicBezTo>
                  <a:pt x="14264" y="7164"/>
                  <a:pt x="14673" y="7784"/>
                  <a:pt x="14673" y="8080"/>
                </a:cubicBezTo>
                <a:cubicBezTo>
                  <a:pt x="14673" y="8375"/>
                  <a:pt x="15316" y="9733"/>
                  <a:pt x="15725" y="10176"/>
                </a:cubicBezTo>
                <a:cubicBezTo>
                  <a:pt x="16134" y="10619"/>
                  <a:pt x="15959" y="10974"/>
                  <a:pt x="15842" y="11121"/>
                </a:cubicBezTo>
                <a:cubicBezTo>
                  <a:pt x="15725" y="11269"/>
                  <a:pt x="15608" y="11476"/>
                  <a:pt x="15725" y="11623"/>
                </a:cubicBezTo>
                <a:cubicBezTo>
                  <a:pt x="15783" y="11771"/>
                  <a:pt x="15783" y="11860"/>
                  <a:pt x="15783" y="11860"/>
                </a:cubicBezTo>
                <a:cubicBezTo>
                  <a:pt x="15783" y="11860"/>
                  <a:pt x="15667" y="11801"/>
                  <a:pt x="15550" y="11889"/>
                </a:cubicBezTo>
                <a:cubicBezTo>
                  <a:pt x="15491" y="11948"/>
                  <a:pt x="15550" y="12155"/>
                  <a:pt x="15842" y="12273"/>
                </a:cubicBezTo>
                <a:cubicBezTo>
                  <a:pt x="16193" y="12391"/>
                  <a:pt x="16485" y="12303"/>
                  <a:pt x="16836" y="12096"/>
                </a:cubicBezTo>
                <a:cubicBezTo>
                  <a:pt x="17128" y="11919"/>
                  <a:pt x="17303" y="11889"/>
                  <a:pt x="17245" y="11682"/>
                </a:cubicBezTo>
                <a:cubicBezTo>
                  <a:pt x="17186" y="11476"/>
                  <a:pt x="17069" y="11239"/>
                  <a:pt x="17011" y="11062"/>
                </a:cubicBezTo>
                <a:cubicBezTo>
                  <a:pt x="17011" y="10885"/>
                  <a:pt x="16952" y="10294"/>
                  <a:pt x="16894" y="9792"/>
                </a:cubicBezTo>
                <a:cubicBezTo>
                  <a:pt x="16836" y="9290"/>
                  <a:pt x="16660" y="8552"/>
                  <a:pt x="16309" y="8021"/>
                </a:cubicBezTo>
                <a:cubicBezTo>
                  <a:pt x="15900" y="7460"/>
                  <a:pt x="15608" y="6721"/>
                  <a:pt x="15725" y="6308"/>
                </a:cubicBezTo>
                <a:cubicBezTo>
                  <a:pt x="15783" y="5895"/>
                  <a:pt x="15842" y="4831"/>
                  <a:pt x="14264" y="4654"/>
                </a:cubicBezTo>
                <a:cubicBezTo>
                  <a:pt x="12744" y="4477"/>
                  <a:pt x="11984" y="4211"/>
                  <a:pt x="11984" y="3709"/>
                </a:cubicBezTo>
                <a:cubicBezTo>
                  <a:pt x="11984" y="3709"/>
                  <a:pt x="11984" y="3532"/>
                  <a:pt x="12101" y="3414"/>
                </a:cubicBezTo>
                <a:cubicBezTo>
                  <a:pt x="12101" y="3414"/>
                  <a:pt x="12160" y="3444"/>
                  <a:pt x="12277" y="3384"/>
                </a:cubicBezTo>
                <a:cubicBezTo>
                  <a:pt x="12335" y="3355"/>
                  <a:pt x="12335" y="3207"/>
                  <a:pt x="12510" y="3119"/>
                </a:cubicBezTo>
                <a:cubicBezTo>
                  <a:pt x="12686" y="3001"/>
                  <a:pt x="12803" y="2735"/>
                  <a:pt x="12452" y="2676"/>
                </a:cubicBezTo>
                <a:cubicBezTo>
                  <a:pt x="12452" y="2676"/>
                  <a:pt x="12627" y="2085"/>
                  <a:pt x="12218" y="1819"/>
                </a:cubicBezTo>
                <a:cubicBezTo>
                  <a:pt x="11911" y="1620"/>
                  <a:pt x="11243" y="1554"/>
                  <a:pt x="10928" y="1533"/>
                </a:cubicBezTo>
                <a:lnTo>
                  <a:pt x="10872" y="1530"/>
                </a:lnTo>
                <a:lnTo>
                  <a:pt x="10872" y="1524"/>
                </a:lnTo>
                <a:cubicBezTo>
                  <a:pt x="10872" y="1524"/>
                  <a:pt x="10855" y="1525"/>
                  <a:pt x="10825" y="1526"/>
                </a:cubicBezTo>
                <a:lnTo>
                  <a:pt x="10814" y="1527"/>
                </a:lnTo>
                <a:lnTo>
                  <a:pt x="10803" y="1526"/>
                </a:lnTo>
                <a:cubicBezTo>
                  <a:pt x="10773" y="1525"/>
                  <a:pt x="10757" y="1524"/>
                  <a:pt x="10757" y="1524"/>
                </a:cubicBezTo>
                <a:close/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F6F9FF"/>
          </a:solidFill>
          <a:ln w="12700">
            <a:miter lim="400000"/>
          </a:ln>
        </p:spPr>
        <p:txBody>
          <a:bodyPr lIns="45719" rIns="45719"/>
          <a:lstStyle/>
          <a:p>
            <a:pPr algn="l" defTabSz="1492300">
              <a:defRPr sz="2900" b="0"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1110" name="Line"/>
          <p:cNvSpPr/>
          <p:nvPr/>
        </p:nvSpPr>
        <p:spPr>
          <a:xfrm>
            <a:off x="16263483" y="6889750"/>
            <a:ext cx="2614452" cy="0"/>
          </a:xfrm>
          <a:prstGeom prst="line">
            <a:avLst/>
          </a:prstGeom>
          <a:ln w="12700">
            <a:solidFill>
              <a:srgbClr val="C8CBD1"/>
            </a:solidFill>
            <a:miter lim="400000"/>
            <a:headEnd type="oval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111" name="Line"/>
          <p:cNvSpPr/>
          <p:nvPr/>
        </p:nvSpPr>
        <p:spPr>
          <a:xfrm>
            <a:off x="12399757" y="4163484"/>
            <a:ext cx="2555108" cy="0"/>
          </a:xfrm>
          <a:prstGeom prst="line">
            <a:avLst/>
          </a:prstGeom>
          <a:ln w="12700">
            <a:solidFill>
              <a:srgbClr val="C8CBD1"/>
            </a:solidFill>
            <a:miter lim="400000"/>
            <a:tailEnd type="oval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112" name="80%"/>
          <p:cNvSpPr txBox="1"/>
          <p:nvPr/>
        </p:nvSpPr>
        <p:spPr>
          <a:xfrm>
            <a:off x="15201262" y="3661833"/>
            <a:ext cx="4090094" cy="9233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lvl1pPr>
          </a:lstStyle>
          <a:p>
            <a:r>
              <a:rPr dirty="0">
                <a:latin typeface="Roboto regular" pitchFamily="2" charset="0"/>
                <a:ea typeface="Roboto regular" pitchFamily="2" charset="0"/>
              </a:rPr>
              <a:t>80%</a:t>
            </a:r>
          </a:p>
        </p:txBody>
      </p:sp>
      <p:sp>
        <p:nvSpPr>
          <p:cNvPr id="1113" name="60%"/>
          <p:cNvSpPr txBox="1"/>
          <p:nvPr/>
        </p:nvSpPr>
        <p:spPr>
          <a:xfrm>
            <a:off x="14668241" y="6356350"/>
            <a:ext cx="4090091" cy="9233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lvl1pPr>
          </a:lstStyle>
          <a:p>
            <a:r>
              <a:rPr dirty="0">
                <a:latin typeface="Roboto regular" pitchFamily="2" charset="0"/>
                <a:ea typeface="Roboto regular" pitchFamily="2" charset="0"/>
              </a:rPr>
              <a:t>60%</a:t>
            </a:r>
          </a:p>
        </p:txBody>
      </p:sp>
    </p:spTree>
  </p:cSld>
  <p:clrMapOvr>
    <a:masterClrMapping/>
  </p:clrMapOvr>
  <p:transition spd="slow">
    <p:push dir="u"/>
  </p:transition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153576" y="5998633"/>
            <a:ext cx="6665959" cy="33528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65</a:t>
            </a:fld>
            <a:endParaRPr dirty="0"/>
          </a:p>
        </p:txBody>
      </p:sp>
      <p:sp>
        <p:nvSpPr>
          <p:cNvPr id="1116" name="The Creative…"/>
          <p:cNvSpPr txBox="1"/>
          <p:nvPr/>
        </p:nvSpPr>
        <p:spPr>
          <a:xfrm>
            <a:off x="2153576" y="7675033"/>
            <a:ext cx="9438656" cy="1846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The Creative </a:t>
            </a:r>
          </a:p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Infographic Element</a:t>
            </a:r>
          </a:p>
        </p:txBody>
      </p:sp>
      <p:sp>
        <p:nvSpPr>
          <p:cNvPr id="1119" name="80%"/>
          <p:cNvSpPr txBox="1"/>
          <p:nvPr/>
        </p:nvSpPr>
        <p:spPr>
          <a:xfrm>
            <a:off x="10028303" y="3047669"/>
            <a:ext cx="3722068" cy="9233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lvl1pPr>
          </a:lstStyle>
          <a:p>
            <a:r>
              <a:rPr dirty="0">
                <a:latin typeface="Roboto regular" pitchFamily="2" charset="0"/>
                <a:ea typeface="Roboto regular" pitchFamily="2" charset="0"/>
              </a:rPr>
              <a:t>80%</a:t>
            </a:r>
          </a:p>
        </p:txBody>
      </p:sp>
      <p:sp>
        <p:nvSpPr>
          <p:cNvPr id="1120" name="Rapdiouse create customer directed…"/>
          <p:cNvSpPr txBox="1"/>
          <p:nvPr/>
        </p:nvSpPr>
        <p:spPr>
          <a:xfrm>
            <a:off x="11891342" y="3231819"/>
            <a:ext cx="4678430" cy="7004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Rapdiouse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directed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than technically sound bandwidth.</a:t>
            </a:r>
          </a:p>
        </p:txBody>
      </p:sp>
      <p:sp>
        <p:nvSpPr>
          <p:cNvPr id="1121" name="90%"/>
          <p:cNvSpPr txBox="1"/>
          <p:nvPr/>
        </p:nvSpPr>
        <p:spPr>
          <a:xfrm>
            <a:off x="16966232" y="3047669"/>
            <a:ext cx="3722068" cy="9233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lvl1pPr>
          </a:lstStyle>
          <a:p>
            <a:r>
              <a:rPr>
                <a:latin typeface="Roboto regular" pitchFamily="2" charset="0"/>
                <a:ea typeface="Roboto regular" pitchFamily="2" charset="0"/>
              </a:rPr>
              <a:t>90%</a:t>
            </a:r>
          </a:p>
        </p:txBody>
      </p:sp>
      <p:sp>
        <p:nvSpPr>
          <p:cNvPr id="1122" name="Rapdiouse create customer directed…"/>
          <p:cNvSpPr txBox="1"/>
          <p:nvPr/>
        </p:nvSpPr>
        <p:spPr>
          <a:xfrm>
            <a:off x="18829270" y="3231819"/>
            <a:ext cx="4678430" cy="7004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Rapdiouse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directed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than technically sound bandwidth.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E4880B7-5143-490C-953E-734377B30E33}"/>
              </a:ext>
            </a:extLst>
          </p:cNvPr>
          <p:cNvSpPr txBox="1"/>
          <p:nvPr/>
        </p:nvSpPr>
        <p:spPr>
          <a:xfrm>
            <a:off x="10177524" y="8176054"/>
            <a:ext cx="594670" cy="4005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0" kern="1200" dirty="0">
                <a:solidFill>
                  <a:srgbClr val="6A6E77"/>
                </a:solidFill>
                <a:latin typeface="Roboto" pitchFamily="2" charset="0"/>
                <a:ea typeface="Roboto" pitchFamily="2" charset="0"/>
                <a:cs typeface="+mn-cs"/>
              </a:rPr>
              <a:t>45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CD4C6DA-402E-4058-A03E-BE75B1C823DB}"/>
              </a:ext>
            </a:extLst>
          </p:cNvPr>
          <p:cNvCxnSpPr/>
          <p:nvPr/>
        </p:nvCxnSpPr>
        <p:spPr>
          <a:xfrm>
            <a:off x="10028303" y="10221001"/>
            <a:ext cx="854958" cy="0"/>
          </a:xfrm>
          <a:prstGeom prst="line">
            <a:avLst/>
          </a:prstGeom>
          <a:noFill/>
          <a:ln w="9525" cap="flat">
            <a:solidFill>
              <a:schemeClr val="bg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8ABF9A9-FA42-48C7-90BC-C370145C4558}"/>
              </a:ext>
            </a:extLst>
          </p:cNvPr>
          <p:cNvCxnSpPr>
            <a:cxnSpLocks/>
          </p:cNvCxnSpPr>
          <p:nvPr/>
        </p:nvCxnSpPr>
        <p:spPr>
          <a:xfrm flipV="1">
            <a:off x="10031358" y="10215009"/>
            <a:ext cx="0" cy="106340"/>
          </a:xfrm>
          <a:prstGeom prst="line">
            <a:avLst/>
          </a:prstGeom>
          <a:noFill/>
          <a:ln w="9525" cap="flat">
            <a:solidFill>
              <a:schemeClr val="bg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09828D5-79CA-4095-A552-09B2EFF02E3C}"/>
              </a:ext>
            </a:extLst>
          </p:cNvPr>
          <p:cNvCxnSpPr>
            <a:cxnSpLocks/>
          </p:cNvCxnSpPr>
          <p:nvPr/>
        </p:nvCxnSpPr>
        <p:spPr>
          <a:xfrm flipV="1">
            <a:off x="10878481" y="10215009"/>
            <a:ext cx="0" cy="106340"/>
          </a:xfrm>
          <a:prstGeom prst="line">
            <a:avLst/>
          </a:prstGeom>
          <a:noFill/>
          <a:ln w="9525" cap="flat">
            <a:solidFill>
              <a:schemeClr val="bg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E47978A4-E87B-44CC-A20C-008E4813505F}"/>
              </a:ext>
            </a:extLst>
          </p:cNvPr>
          <p:cNvSpPr txBox="1"/>
          <p:nvPr/>
        </p:nvSpPr>
        <p:spPr>
          <a:xfrm>
            <a:off x="10906983" y="7603829"/>
            <a:ext cx="813299" cy="4005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0" kern="1200" dirty="0">
                <a:solidFill>
                  <a:srgbClr val="6A6E77"/>
                </a:solidFill>
                <a:latin typeface="Roboto" pitchFamily="2" charset="0"/>
                <a:ea typeface="Roboto" pitchFamily="2" charset="0"/>
                <a:cs typeface="+mn-cs"/>
              </a:rPr>
              <a:t>60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730CE93-7CBC-4554-8BF7-EB05DE0E5E19}"/>
              </a:ext>
            </a:extLst>
          </p:cNvPr>
          <p:cNvCxnSpPr/>
          <p:nvPr/>
        </p:nvCxnSpPr>
        <p:spPr>
          <a:xfrm>
            <a:off x="10872740" y="10221001"/>
            <a:ext cx="854958" cy="0"/>
          </a:xfrm>
          <a:prstGeom prst="line">
            <a:avLst/>
          </a:prstGeom>
          <a:noFill/>
          <a:ln w="9525" cap="flat">
            <a:solidFill>
              <a:schemeClr val="bg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6514E86-F406-4C0C-9E5D-E387B0FC2E15}"/>
              </a:ext>
            </a:extLst>
          </p:cNvPr>
          <p:cNvCxnSpPr>
            <a:cxnSpLocks/>
          </p:cNvCxnSpPr>
          <p:nvPr/>
        </p:nvCxnSpPr>
        <p:spPr>
          <a:xfrm flipV="1">
            <a:off x="10875794" y="10215009"/>
            <a:ext cx="0" cy="106340"/>
          </a:xfrm>
          <a:prstGeom prst="line">
            <a:avLst/>
          </a:prstGeom>
          <a:noFill/>
          <a:ln w="9525" cap="flat">
            <a:solidFill>
              <a:schemeClr val="bg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0342E528-A9CD-4359-9713-F4B1A2F71287}"/>
              </a:ext>
            </a:extLst>
          </p:cNvPr>
          <p:cNvCxnSpPr>
            <a:cxnSpLocks/>
          </p:cNvCxnSpPr>
          <p:nvPr/>
        </p:nvCxnSpPr>
        <p:spPr>
          <a:xfrm flipV="1">
            <a:off x="11722918" y="10215009"/>
            <a:ext cx="0" cy="106340"/>
          </a:xfrm>
          <a:prstGeom prst="line">
            <a:avLst/>
          </a:prstGeom>
          <a:noFill/>
          <a:ln w="9525" cap="flat">
            <a:solidFill>
              <a:schemeClr val="bg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6713BF38-307B-4447-BA9E-AC1E1B36C733}"/>
              </a:ext>
            </a:extLst>
          </p:cNvPr>
          <p:cNvSpPr txBox="1"/>
          <p:nvPr/>
        </p:nvSpPr>
        <p:spPr>
          <a:xfrm>
            <a:off x="11815784" y="8935600"/>
            <a:ext cx="671334" cy="4005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0" kern="1200" dirty="0">
                <a:solidFill>
                  <a:srgbClr val="6A6E77"/>
                </a:solidFill>
                <a:latin typeface="Roboto" pitchFamily="2" charset="0"/>
                <a:ea typeface="Roboto" pitchFamily="2" charset="0"/>
                <a:cs typeface="+mn-cs"/>
              </a:rPr>
              <a:t>25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6826862-9E7D-40E0-8FF2-ADCA99FD7710}"/>
              </a:ext>
            </a:extLst>
          </p:cNvPr>
          <p:cNvCxnSpPr/>
          <p:nvPr/>
        </p:nvCxnSpPr>
        <p:spPr>
          <a:xfrm>
            <a:off x="11717176" y="10221001"/>
            <a:ext cx="854958" cy="0"/>
          </a:xfrm>
          <a:prstGeom prst="line">
            <a:avLst/>
          </a:prstGeom>
          <a:noFill/>
          <a:ln w="9525" cap="flat">
            <a:solidFill>
              <a:schemeClr val="bg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152BF63A-FF0D-41C3-9C47-0C8D3CE7BED0}"/>
              </a:ext>
            </a:extLst>
          </p:cNvPr>
          <p:cNvCxnSpPr>
            <a:cxnSpLocks/>
          </p:cNvCxnSpPr>
          <p:nvPr/>
        </p:nvCxnSpPr>
        <p:spPr>
          <a:xfrm flipV="1">
            <a:off x="11720231" y="10215009"/>
            <a:ext cx="0" cy="106340"/>
          </a:xfrm>
          <a:prstGeom prst="line">
            <a:avLst/>
          </a:prstGeom>
          <a:noFill/>
          <a:ln w="9525" cap="flat">
            <a:solidFill>
              <a:schemeClr val="bg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6C98A29-E757-4CE4-B41E-B2F86A9F0787}"/>
              </a:ext>
            </a:extLst>
          </p:cNvPr>
          <p:cNvCxnSpPr>
            <a:cxnSpLocks/>
          </p:cNvCxnSpPr>
          <p:nvPr/>
        </p:nvCxnSpPr>
        <p:spPr>
          <a:xfrm flipV="1">
            <a:off x="12567354" y="10215009"/>
            <a:ext cx="0" cy="106340"/>
          </a:xfrm>
          <a:prstGeom prst="line">
            <a:avLst/>
          </a:prstGeom>
          <a:noFill/>
          <a:ln w="9525" cap="flat">
            <a:solidFill>
              <a:schemeClr val="bg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BF04344F-C474-450D-A24C-3F1F8B454C0F}"/>
              </a:ext>
            </a:extLst>
          </p:cNvPr>
          <p:cNvSpPr txBox="1"/>
          <p:nvPr/>
        </p:nvSpPr>
        <p:spPr>
          <a:xfrm>
            <a:off x="12645819" y="8714035"/>
            <a:ext cx="684819" cy="4005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0" kern="1200" dirty="0">
                <a:solidFill>
                  <a:srgbClr val="6A6E77"/>
                </a:solidFill>
                <a:latin typeface="Roboto" pitchFamily="2" charset="0"/>
                <a:ea typeface="Roboto" pitchFamily="2" charset="0"/>
                <a:cs typeface="+mn-cs"/>
              </a:rPr>
              <a:t>30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F501F07F-68B2-4D17-969E-EEEA8EE9E468}"/>
              </a:ext>
            </a:extLst>
          </p:cNvPr>
          <p:cNvCxnSpPr/>
          <p:nvPr/>
        </p:nvCxnSpPr>
        <p:spPr>
          <a:xfrm>
            <a:off x="12561613" y="10221001"/>
            <a:ext cx="854958" cy="0"/>
          </a:xfrm>
          <a:prstGeom prst="line">
            <a:avLst/>
          </a:prstGeom>
          <a:noFill/>
          <a:ln w="9525" cap="flat">
            <a:solidFill>
              <a:schemeClr val="bg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B4F9FCE-465E-4B34-9541-A5CFE427E5F4}"/>
              </a:ext>
            </a:extLst>
          </p:cNvPr>
          <p:cNvCxnSpPr>
            <a:cxnSpLocks/>
          </p:cNvCxnSpPr>
          <p:nvPr/>
        </p:nvCxnSpPr>
        <p:spPr>
          <a:xfrm flipV="1">
            <a:off x="12564668" y="10215009"/>
            <a:ext cx="0" cy="106340"/>
          </a:xfrm>
          <a:prstGeom prst="line">
            <a:avLst/>
          </a:prstGeom>
          <a:noFill/>
          <a:ln w="9525" cap="flat">
            <a:solidFill>
              <a:schemeClr val="bg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97FE86CF-3CB8-4C98-BC6E-100D68971AE5}"/>
              </a:ext>
            </a:extLst>
          </p:cNvPr>
          <p:cNvCxnSpPr>
            <a:cxnSpLocks/>
          </p:cNvCxnSpPr>
          <p:nvPr/>
        </p:nvCxnSpPr>
        <p:spPr>
          <a:xfrm flipV="1">
            <a:off x="13411791" y="10215009"/>
            <a:ext cx="0" cy="106340"/>
          </a:xfrm>
          <a:prstGeom prst="line">
            <a:avLst/>
          </a:prstGeom>
          <a:noFill/>
          <a:ln w="9525" cap="flat">
            <a:solidFill>
              <a:schemeClr val="bg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80C3A075-001B-4B0C-ACBD-71164D902C93}"/>
              </a:ext>
            </a:extLst>
          </p:cNvPr>
          <p:cNvSpPr txBox="1"/>
          <p:nvPr/>
        </p:nvSpPr>
        <p:spPr>
          <a:xfrm>
            <a:off x="13435404" y="7606563"/>
            <a:ext cx="794524" cy="4005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0" kern="1200" dirty="0">
                <a:solidFill>
                  <a:srgbClr val="6A6E77"/>
                </a:solidFill>
                <a:latin typeface="Roboto" pitchFamily="2" charset="0"/>
                <a:ea typeface="Roboto" pitchFamily="2" charset="0"/>
                <a:cs typeface="+mn-cs"/>
              </a:rPr>
              <a:t>60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D6F1447C-D510-4B0B-B83B-ABE5BB3A98CF}"/>
              </a:ext>
            </a:extLst>
          </p:cNvPr>
          <p:cNvCxnSpPr/>
          <p:nvPr/>
        </p:nvCxnSpPr>
        <p:spPr>
          <a:xfrm>
            <a:off x="13406049" y="10221001"/>
            <a:ext cx="854958" cy="0"/>
          </a:xfrm>
          <a:prstGeom prst="line">
            <a:avLst/>
          </a:prstGeom>
          <a:noFill/>
          <a:ln w="9525" cap="flat">
            <a:solidFill>
              <a:schemeClr val="bg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0AC8B107-E251-4C0C-9ECE-6B5F1BEEBD70}"/>
              </a:ext>
            </a:extLst>
          </p:cNvPr>
          <p:cNvCxnSpPr>
            <a:cxnSpLocks/>
          </p:cNvCxnSpPr>
          <p:nvPr/>
        </p:nvCxnSpPr>
        <p:spPr>
          <a:xfrm flipV="1">
            <a:off x="13409104" y="10215009"/>
            <a:ext cx="0" cy="106340"/>
          </a:xfrm>
          <a:prstGeom prst="line">
            <a:avLst/>
          </a:prstGeom>
          <a:noFill/>
          <a:ln w="9525" cap="flat">
            <a:solidFill>
              <a:schemeClr val="bg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41C754F9-9321-4CB1-9D9E-FE9776390942}"/>
              </a:ext>
            </a:extLst>
          </p:cNvPr>
          <p:cNvCxnSpPr>
            <a:cxnSpLocks/>
          </p:cNvCxnSpPr>
          <p:nvPr/>
        </p:nvCxnSpPr>
        <p:spPr>
          <a:xfrm flipV="1">
            <a:off x="14256226" y="10215009"/>
            <a:ext cx="0" cy="106340"/>
          </a:xfrm>
          <a:prstGeom prst="line">
            <a:avLst/>
          </a:prstGeom>
          <a:noFill/>
          <a:ln w="9525" cap="flat">
            <a:solidFill>
              <a:schemeClr val="bg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426A1F61-029B-45BB-9A9E-2A5454F61689}"/>
              </a:ext>
            </a:extLst>
          </p:cNvPr>
          <p:cNvSpPr txBox="1"/>
          <p:nvPr/>
        </p:nvSpPr>
        <p:spPr>
          <a:xfrm>
            <a:off x="14231957" y="6871236"/>
            <a:ext cx="876347" cy="4005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0" kern="1200" dirty="0">
                <a:solidFill>
                  <a:srgbClr val="6A6E77"/>
                </a:solidFill>
                <a:latin typeface="Roboto" pitchFamily="2" charset="0"/>
                <a:ea typeface="Roboto" pitchFamily="2" charset="0"/>
                <a:cs typeface="+mn-cs"/>
              </a:rPr>
              <a:t>80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4B7CFD9C-9E21-44D3-B093-EA6E5D94E1F0}"/>
              </a:ext>
            </a:extLst>
          </p:cNvPr>
          <p:cNvCxnSpPr/>
          <p:nvPr/>
        </p:nvCxnSpPr>
        <p:spPr>
          <a:xfrm>
            <a:off x="14250486" y="10221001"/>
            <a:ext cx="854958" cy="0"/>
          </a:xfrm>
          <a:prstGeom prst="line">
            <a:avLst/>
          </a:prstGeom>
          <a:noFill/>
          <a:ln w="9525" cap="flat">
            <a:solidFill>
              <a:schemeClr val="bg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D250BFD6-D0BD-4E65-A3BB-8AFE5E5CAA74}"/>
              </a:ext>
            </a:extLst>
          </p:cNvPr>
          <p:cNvCxnSpPr>
            <a:cxnSpLocks/>
          </p:cNvCxnSpPr>
          <p:nvPr/>
        </p:nvCxnSpPr>
        <p:spPr>
          <a:xfrm flipV="1">
            <a:off x="14253540" y="10215009"/>
            <a:ext cx="0" cy="106340"/>
          </a:xfrm>
          <a:prstGeom prst="line">
            <a:avLst/>
          </a:prstGeom>
          <a:noFill/>
          <a:ln w="9525" cap="flat">
            <a:solidFill>
              <a:schemeClr val="bg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F2C20844-3E39-47A9-A1A0-0F0C7DD905AB}"/>
              </a:ext>
            </a:extLst>
          </p:cNvPr>
          <p:cNvCxnSpPr>
            <a:cxnSpLocks/>
          </p:cNvCxnSpPr>
          <p:nvPr/>
        </p:nvCxnSpPr>
        <p:spPr>
          <a:xfrm flipV="1">
            <a:off x="15100664" y="10215009"/>
            <a:ext cx="0" cy="106340"/>
          </a:xfrm>
          <a:prstGeom prst="line">
            <a:avLst/>
          </a:prstGeom>
          <a:noFill/>
          <a:ln w="9525" cap="flat">
            <a:solidFill>
              <a:schemeClr val="bg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71160AF3-2BA1-40EA-8357-69AE0380CBD2}"/>
              </a:ext>
            </a:extLst>
          </p:cNvPr>
          <p:cNvSpPr txBox="1"/>
          <p:nvPr/>
        </p:nvSpPr>
        <p:spPr>
          <a:xfrm>
            <a:off x="10198528" y="10330125"/>
            <a:ext cx="549174" cy="4005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0" kern="1200" dirty="0">
                <a:solidFill>
                  <a:srgbClr val="6A6E77"/>
                </a:solidFill>
                <a:latin typeface="Roboto" pitchFamily="2" charset="0"/>
                <a:ea typeface="Roboto" pitchFamily="2" charset="0"/>
                <a:cs typeface="+mn-cs"/>
              </a:rPr>
              <a:t>HD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6836BCF-E1A2-4C2F-BA97-45012A3E7A52}"/>
              </a:ext>
            </a:extLst>
          </p:cNvPr>
          <p:cNvSpPr txBox="1"/>
          <p:nvPr/>
        </p:nvSpPr>
        <p:spPr>
          <a:xfrm>
            <a:off x="11031794" y="10330125"/>
            <a:ext cx="583297" cy="4005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0" kern="1200" dirty="0">
                <a:solidFill>
                  <a:srgbClr val="6A6E77"/>
                </a:solidFill>
                <a:latin typeface="Roboto" pitchFamily="2" charset="0"/>
                <a:ea typeface="Roboto" pitchFamily="2" charset="0"/>
                <a:cs typeface="+mn-cs"/>
              </a:rPr>
              <a:t>ML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E984F6B-4404-4886-828D-97B67AD24848}"/>
              </a:ext>
            </a:extLst>
          </p:cNvPr>
          <p:cNvSpPr txBox="1"/>
          <p:nvPr/>
        </p:nvSpPr>
        <p:spPr>
          <a:xfrm>
            <a:off x="11778293" y="10330125"/>
            <a:ext cx="762014" cy="4005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0" kern="1200" dirty="0">
                <a:solidFill>
                  <a:srgbClr val="6A6E77"/>
                </a:solidFill>
                <a:latin typeface="Roboto" pitchFamily="2" charset="0"/>
                <a:ea typeface="Roboto" pitchFamily="2" charset="0"/>
                <a:cs typeface="+mn-cs"/>
              </a:rPr>
              <a:t>NH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9AA6F70-2443-4D26-91A7-AA56191E93A7}"/>
              </a:ext>
            </a:extLst>
          </p:cNvPr>
          <p:cNvSpPr txBox="1"/>
          <p:nvPr/>
        </p:nvSpPr>
        <p:spPr>
          <a:xfrm>
            <a:off x="12698270" y="10330125"/>
            <a:ext cx="593774" cy="4005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0" kern="1200" dirty="0">
                <a:solidFill>
                  <a:srgbClr val="6A6E77"/>
                </a:solidFill>
                <a:latin typeface="Roboto" pitchFamily="2" charset="0"/>
                <a:ea typeface="Roboto" pitchFamily="2" charset="0"/>
                <a:cs typeface="+mn-cs"/>
              </a:rPr>
              <a:t>PO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E57060A-C61D-4DFF-81E8-F4D9F45FDD3B}"/>
              </a:ext>
            </a:extLst>
          </p:cNvPr>
          <p:cNvSpPr txBox="1"/>
          <p:nvPr/>
        </p:nvSpPr>
        <p:spPr>
          <a:xfrm>
            <a:off x="13502598" y="10330125"/>
            <a:ext cx="656837" cy="4005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0" kern="1200" dirty="0">
                <a:solidFill>
                  <a:srgbClr val="6A6E77"/>
                </a:solidFill>
                <a:latin typeface="Roboto" pitchFamily="2" charset="0"/>
                <a:ea typeface="Roboto" pitchFamily="2" charset="0"/>
                <a:cs typeface="+mn-cs"/>
              </a:rPr>
              <a:t>GD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A1AD915-725B-4849-AF95-C787CE9701ED}"/>
              </a:ext>
            </a:extLst>
          </p:cNvPr>
          <p:cNvSpPr txBox="1"/>
          <p:nvPr/>
        </p:nvSpPr>
        <p:spPr>
          <a:xfrm>
            <a:off x="14364746" y="10330125"/>
            <a:ext cx="604251" cy="4005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0" kern="1200" dirty="0">
                <a:solidFill>
                  <a:srgbClr val="6A6E77"/>
                </a:solidFill>
                <a:latin typeface="Roboto" pitchFamily="2" charset="0"/>
                <a:ea typeface="Roboto" pitchFamily="2" charset="0"/>
                <a:cs typeface="+mn-cs"/>
              </a:rPr>
              <a:t>TY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8EA75673-E76D-40CC-945F-97515222E2F1}"/>
              </a:ext>
            </a:extLst>
          </p:cNvPr>
          <p:cNvSpPr/>
          <p:nvPr/>
        </p:nvSpPr>
        <p:spPr>
          <a:xfrm>
            <a:off x="11072169" y="7956920"/>
            <a:ext cx="471802" cy="2272915"/>
          </a:xfrm>
          <a:prstGeom prst="rect">
            <a:avLst/>
          </a:prstGeom>
          <a:solidFill>
            <a:srgbClr val="2C2E3C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E1907B15-9F46-4465-9D3E-10CC7450CC9E}"/>
              </a:ext>
            </a:extLst>
          </p:cNvPr>
          <p:cNvSpPr/>
          <p:nvPr/>
        </p:nvSpPr>
        <p:spPr>
          <a:xfrm>
            <a:off x="11907892" y="9292516"/>
            <a:ext cx="471802" cy="937319"/>
          </a:xfrm>
          <a:prstGeom prst="rect">
            <a:avLst/>
          </a:prstGeom>
          <a:solidFill>
            <a:srgbClr val="2C2E3C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0C4E9C54-E353-462F-8603-1CDEFE238ACC}"/>
              </a:ext>
            </a:extLst>
          </p:cNvPr>
          <p:cNvSpPr/>
          <p:nvPr/>
        </p:nvSpPr>
        <p:spPr>
          <a:xfrm>
            <a:off x="14441202" y="7234930"/>
            <a:ext cx="471802" cy="2994906"/>
          </a:xfrm>
          <a:prstGeom prst="rect">
            <a:avLst/>
          </a:prstGeom>
          <a:solidFill>
            <a:srgbClr val="2C2E3C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B2DF96FA-EEED-4A7E-BFB7-CA75D30CC833}"/>
              </a:ext>
            </a:extLst>
          </p:cNvPr>
          <p:cNvSpPr/>
          <p:nvPr/>
        </p:nvSpPr>
        <p:spPr>
          <a:xfrm>
            <a:off x="13596765" y="7956920"/>
            <a:ext cx="471802" cy="2272915"/>
          </a:xfrm>
          <a:prstGeom prst="rect">
            <a:avLst/>
          </a:prstGeom>
          <a:solidFill>
            <a:srgbClr val="2C2E3C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472052FA-B71C-46DE-90E0-2D35D63CB65A}"/>
              </a:ext>
            </a:extLst>
          </p:cNvPr>
          <p:cNvSpPr/>
          <p:nvPr/>
        </p:nvSpPr>
        <p:spPr>
          <a:xfrm>
            <a:off x="12755986" y="9093802"/>
            <a:ext cx="472172" cy="1136033"/>
          </a:xfrm>
          <a:custGeom>
            <a:avLst/>
            <a:gdLst>
              <a:gd name="connsiteX0" fmla="*/ 472 w 603722"/>
              <a:gd name="connsiteY0" fmla="*/ 0 h 941933"/>
              <a:gd name="connsiteX1" fmla="*/ 603722 w 603722"/>
              <a:gd name="connsiteY1" fmla="*/ 0 h 941933"/>
              <a:gd name="connsiteX2" fmla="*/ 603722 w 603722"/>
              <a:gd name="connsiteY2" fmla="*/ 754116 h 941933"/>
              <a:gd name="connsiteX3" fmla="*/ 603250 w 603722"/>
              <a:gd name="connsiteY3" fmla="*/ 754116 h 941933"/>
              <a:gd name="connsiteX4" fmla="*/ 603250 w 603722"/>
              <a:gd name="connsiteY4" fmla="*/ 941933 h 941933"/>
              <a:gd name="connsiteX5" fmla="*/ 0 w 603722"/>
              <a:gd name="connsiteY5" fmla="*/ 941933 h 941933"/>
              <a:gd name="connsiteX6" fmla="*/ 0 w 603722"/>
              <a:gd name="connsiteY6" fmla="*/ 187817 h 941933"/>
              <a:gd name="connsiteX7" fmla="*/ 472 w 603722"/>
              <a:gd name="connsiteY7" fmla="*/ 187817 h 941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03722" h="941933">
                <a:moveTo>
                  <a:pt x="472" y="0"/>
                </a:moveTo>
                <a:lnTo>
                  <a:pt x="603722" y="0"/>
                </a:lnTo>
                <a:lnTo>
                  <a:pt x="603722" y="754116"/>
                </a:lnTo>
                <a:lnTo>
                  <a:pt x="603250" y="754116"/>
                </a:lnTo>
                <a:lnTo>
                  <a:pt x="603250" y="941933"/>
                </a:lnTo>
                <a:lnTo>
                  <a:pt x="0" y="941933"/>
                </a:lnTo>
                <a:lnTo>
                  <a:pt x="0" y="187817"/>
                </a:lnTo>
                <a:lnTo>
                  <a:pt x="472" y="187817"/>
                </a:lnTo>
                <a:close/>
              </a:path>
            </a:pathLst>
          </a:custGeom>
          <a:solidFill>
            <a:srgbClr val="2C2E3C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no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7AB81A9A-DF00-4A74-A8D1-8A650DC87554}"/>
              </a:ext>
            </a:extLst>
          </p:cNvPr>
          <p:cNvSpPr/>
          <p:nvPr/>
        </p:nvSpPr>
        <p:spPr>
          <a:xfrm>
            <a:off x="10236446" y="8548937"/>
            <a:ext cx="471802" cy="1680900"/>
          </a:xfrm>
          <a:prstGeom prst="rect">
            <a:avLst/>
          </a:prstGeom>
          <a:solidFill>
            <a:srgbClr val="2C2E3C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3A011F52-4EBC-4A56-AA78-642F6C570595}"/>
              </a:ext>
            </a:extLst>
          </p:cNvPr>
          <p:cNvSpPr txBox="1"/>
          <p:nvPr/>
        </p:nvSpPr>
        <p:spPr>
          <a:xfrm>
            <a:off x="17235259" y="9509554"/>
            <a:ext cx="594670" cy="4005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0" kern="1200" dirty="0">
                <a:solidFill>
                  <a:srgbClr val="6A6E77"/>
                </a:solidFill>
                <a:latin typeface="Roboto" pitchFamily="2" charset="0"/>
                <a:ea typeface="Roboto" pitchFamily="2" charset="0"/>
                <a:cs typeface="+mn-cs"/>
              </a:rPr>
              <a:t>10</a:t>
            </a:r>
          </a:p>
        </p:txBody>
      </p: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B47AC557-209D-4CBB-A81D-8AC107B6668F}"/>
              </a:ext>
            </a:extLst>
          </p:cNvPr>
          <p:cNvCxnSpPr/>
          <p:nvPr/>
        </p:nvCxnSpPr>
        <p:spPr>
          <a:xfrm>
            <a:off x="17086038" y="10221001"/>
            <a:ext cx="854958" cy="0"/>
          </a:xfrm>
          <a:prstGeom prst="line">
            <a:avLst/>
          </a:prstGeom>
          <a:noFill/>
          <a:ln w="9525" cap="flat">
            <a:solidFill>
              <a:schemeClr val="bg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9E3D3EFD-E725-46D1-833E-5E6C90A219D1}"/>
              </a:ext>
            </a:extLst>
          </p:cNvPr>
          <p:cNvCxnSpPr>
            <a:cxnSpLocks/>
          </p:cNvCxnSpPr>
          <p:nvPr/>
        </p:nvCxnSpPr>
        <p:spPr>
          <a:xfrm flipV="1">
            <a:off x="17089093" y="10215009"/>
            <a:ext cx="0" cy="106340"/>
          </a:xfrm>
          <a:prstGeom prst="line">
            <a:avLst/>
          </a:prstGeom>
          <a:noFill/>
          <a:ln w="9525" cap="flat">
            <a:solidFill>
              <a:schemeClr val="bg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DDFD6352-BA39-4324-8B40-DD055639615E}"/>
              </a:ext>
            </a:extLst>
          </p:cNvPr>
          <p:cNvCxnSpPr>
            <a:cxnSpLocks/>
          </p:cNvCxnSpPr>
          <p:nvPr/>
        </p:nvCxnSpPr>
        <p:spPr>
          <a:xfrm flipV="1">
            <a:off x="17936216" y="10215009"/>
            <a:ext cx="0" cy="106340"/>
          </a:xfrm>
          <a:prstGeom prst="line">
            <a:avLst/>
          </a:prstGeom>
          <a:noFill/>
          <a:ln w="9525" cap="flat">
            <a:solidFill>
              <a:schemeClr val="bg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7" name="TextBox 86">
            <a:extLst>
              <a:ext uri="{FF2B5EF4-FFF2-40B4-BE49-F238E27FC236}">
                <a16:creationId xmlns:a16="http://schemas.microsoft.com/office/drawing/2014/main" id="{5BFC8F6A-5805-467A-802C-55A16D231DC6}"/>
              </a:ext>
            </a:extLst>
          </p:cNvPr>
          <p:cNvSpPr txBox="1"/>
          <p:nvPr/>
        </p:nvSpPr>
        <p:spPr>
          <a:xfrm>
            <a:off x="17964718" y="8708729"/>
            <a:ext cx="813299" cy="4005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0" kern="1200" dirty="0">
                <a:solidFill>
                  <a:srgbClr val="6A6E77"/>
                </a:solidFill>
                <a:latin typeface="Roboto" pitchFamily="2" charset="0"/>
                <a:ea typeface="Roboto" pitchFamily="2" charset="0"/>
                <a:cs typeface="+mn-cs"/>
              </a:rPr>
              <a:t>30</a:t>
            </a:r>
          </a:p>
        </p:txBody>
      </p: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1A54D02D-1537-4F5E-934A-B20F0E1F86EA}"/>
              </a:ext>
            </a:extLst>
          </p:cNvPr>
          <p:cNvCxnSpPr/>
          <p:nvPr/>
        </p:nvCxnSpPr>
        <p:spPr>
          <a:xfrm>
            <a:off x="17930475" y="10221001"/>
            <a:ext cx="854958" cy="0"/>
          </a:xfrm>
          <a:prstGeom prst="line">
            <a:avLst/>
          </a:prstGeom>
          <a:noFill/>
          <a:ln w="9525" cap="flat">
            <a:solidFill>
              <a:schemeClr val="bg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B8D227E7-D393-468C-BB69-F016A5087D84}"/>
              </a:ext>
            </a:extLst>
          </p:cNvPr>
          <p:cNvCxnSpPr>
            <a:cxnSpLocks/>
          </p:cNvCxnSpPr>
          <p:nvPr/>
        </p:nvCxnSpPr>
        <p:spPr>
          <a:xfrm flipV="1">
            <a:off x="17933529" y="10215009"/>
            <a:ext cx="0" cy="106340"/>
          </a:xfrm>
          <a:prstGeom prst="line">
            <a:avLst/>
          </a:prstGeom>
          <a:noFill/>
          <a:ln w="9525" cap="flat">
            <a:solidFill>
              <a:schemeClr val="bg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8710388E-6B09-4492-9E4B-910E5764BD80}"/>
              </a:ext>
            </a:extLst>
          </p:cNvPr>
          <p:cNvCxnSpPr>
            <a:cxnSpLocks/>
          </p:cNvCxnSpPr>
          <p:nvPr/>
        </p:nvCxnSpPr>
        <p:spPr>
          <a:xfrm flipV="1">
            <a:off x="18780653" y="10215009"/>
            <a:ext cx="0" cy="106340"/>
          </a:xfrm>
          <a:prstGeom prst="line">
            <a:avLst/>
          </a:prstGeom>
          <a:noFill/>
          <a:ln w="9525" cap="flat">
            <a:solidFill>
              <a:schemeClr val="bg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91" name="TextBox 90">
            <a:extLst>
              <a:ext uri="{FF2B5EF4-FFF2-40B4-BE49-F238E27FC236}">
                <a16:creationId xmlns:a16="http://schemas.microsoft.com/office/drawing/2014/main" id="{65A538B2-4E1B-4CCB-A84D-A3079D4F162C}"/>
              </a:ext>
            </a:extLst>
          </p:cNvPr>
          <p:cNvSpPr txBox="1"/>
          <p:nvPr/>
        </p:nvSpPr>
        <p:spPr>
          <a:xfrm>
            <a:off x="18873519" y="8935600"/>
            <a:ext cx="671334" cy="4005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0" kern="1200" dirty="0">
                <a:solidFill>
                  <a:srgbClr val="6A6E77"/>
                </a:solidFill>
                <a:latin typeface="Roboto" pitchFamily="2" charset="0"/>
                <a:ea typeface="Roboto" pitchFamily="2" charset="0"/>
                <a:cs typeface="+mn-cs"/>
              </a:rPr>
              <a:t>25</a:t>
            </a:r>
          </a:p>
        </p:txBody>
      </p: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EE85FCC5-7F7C-4EC9-9627-994ADE03DEB4}"/>
              </a:ext>
            </a:extLst>
          </p:cNvPr>
          <p:cNvCxnSpPr/>
          <p:nvPr/>
        </p:nvCxnSpPr>
        <p:spPr>
          <a:xfrm>
            <a:off x="18774911" y="10221001"/>
            <a:ext cx="854958" cy="0"/>
          </a:xfrm>
          <a:prstGeom prst="line">
            <a:avLst/>
          </a:prstGeom>
          <a:noFill/>
          <a:ln w="9525" cap="flat">
            <a:solidFill>
              <a:schemeClr val="bg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610AF218-4291-467B-B32D-E559A2F88F85}"/>
              </a:ext>
            </a:extLst>
          </p:cNvPr>
          <p:cNvCxnSpPr>
            <a:cxnSpLocks/>
          </p:cNvCxnSpPr>
          <p:nvPr/>
        </p:nvCxnSpPr>
        <p:spPr>
          <a:xfrm flipV="1">
            <a:off x="18777966" y="10215009"/>
            <a:ext cx="0" cy="106340"/>
          </a:xfrm>
          <a:prstGeom prst="line">
            <a:avLst/>
          </a:prstGeom>
          <a:noFill/>
          <a:ln w="9525" cap="flat">
            <a:solidFill>
              <a:schemeClr val="bg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CC8D1716-703F-40C4-A13B-7F338A4F13E6}"/>
              </a:ext>
            </a:extLst>
          </p:cNvPr>
          <p:cNvCxnSpPr>
            <a:cxnSpLocks/>
          </p:cNvCxnSpPr>
          <p:nvPr/>
        </p:nvCxnSpPr>
        <p:spPr>
          <a:xfrm flipV="1">
            <a:off x="19625089" y="10215009"/>
            <a:ext cx="0" cy="106340"/>
          </a:xfrm>
          <a:prstGeom prst="line">
            <a:avLst/>
          </a:prstGeom>
          <a:noFill/>
          <a:ln w="9525" cap="flat">
            <a:solidFill>
              <a:schemeClr val="bg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95" name="TextBox 94">
            <a:extLst>
              <a:ext uri="{FF2B5EF4-FFF2-40B4-BE49-F238E27FC236}">
                <a16:creationId xmlns:a16="http://schemas.microsoft.com/office/drawing/2014/main" id="{7F196D1C-2833-44A3-BEDA-710978C99608}"/>
              </a:ext>
            </a:extLst>
          </p:cNvPr>
          <p:cNvSpPr txBox="1"/>
          <p:nvPr/>
        </p:nvSpPr>
        <p:spPr>
          <a:xfrm>
            <a:off x="19703554" y="6866185"/>
            <a:ext cx="684819" cy="4005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0" kern="1200" dirty="0">
                <a:solidFill>
                  <a:srgbClr val="6A6E77"/>
                </a:solidFill>
                <a:latin typeface="Roboto" pitchFamily="2" charset="0"/>
                <a:ea typeface="Roboto" pitchFamily="2" charset="0"/>
                <a:cs typeface="+mn-cs"/>
              </a:rPr>
              <a:t>80</a:t>
            </a:r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557140E0-0B90-4DB6-98E3-173381166CEC}"/>
              </a:ext>
            </a:extLst>
          </p:cNvPr>
          <p:cNvCxnSpPr/>
          <p:nvPr/>
        </p:nvCxnSpPr>
        <p:spPr>
          <a:xfrm>
            <a:off x="19619348" y="10221001"/>
            <a:ext cx="854958" cy="0"/>
          </a:xfrm>
          <a:prstGeom prst="line">
            <a:avLst/>
          </a:prstGeom>
          <a:noFill/>
          <a:ln w="9525" cap="flat">
            <a:solidFill>
              <a:schemeClr val="bg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29C8E8C7-FDF6-42FC-9BC7-346ACF6B8246}"/>
              </a:ext>
            </a:extLst>
          </p:cNvPr>
          <p:cNvCxnSpPr>
            <a:cxnSpLocks/>
          </p:cNvCxnSpPr>
          <p:nvPr/>
        </p:nvCxnSpPr>
        <p:spPr>
          <a:xfrm flipV="1">
            <a:off x="19622403" y="10215009"/>
            <a:ext cx="0" cy="106340"/>
          </a:xfrm>
          <a:prstGeom prst="line">
            <a:avLst/>
          </a:prstGeom>
          <a:noFill/>
          <a:ln w="9525" cap="flat">
            <a:solidFill>
              <a:schemeClr val="bg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E34B8EEC-8886-44F7-86BD-1C42BD9FBFF3}"/>
              </a:ext>
            </a:extLst>
          </p:cNvPr>
          <p:cNvCxnSpPr>
            <a:cxnSpLocks/>
          </p:cNvCxnSpPr>
          <p:nvPr/>
        </p:nvCxnSpPr>
        <p:spPr>
          <a:xfrm flipV="1">
            <a:off x="20469526" y="10215009"/>
            <a:ext cx="0" cy="106340"/>
          </a:xfrm>
          <a:prstGeom prst="line">
            <a:avLst/>
          </a:prstGeom>
          <a:noFill/>
          <a:ln w="9525" cap="flat">
            <a:solidFill>
              <a:schemeClr val="bg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99" name="TextBox 98">
            <a:extLst>
              <a:ext uri="{FF2B5EF4-FFF2-40B4-BE49-F238E27FC236}">
                <a16:creationId xmlns:a16="http://schemas.microsoft.com/office/drawing/2014/main" id="{C613241C-7534-4227-9DF0-C3BAD3E13E6D}"/>
              </a:ext>
            </a:extLst>
          </p:cNvPr>
          <p:cNvSpPr txBox="1"/>
          <p:nvPr/>
        </p:nvSpPr>
        <p:spPr>
          <a:xfrm>
            <a:off x="20493139" y="7606563"/>
            <a:ext cx="794524" cy="4005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0" kern="1200" dirty="0">
                <a:solidFill>
                  <a:srgbClr val="6A6E77"/>
                </a:solidFill>
                <a:latin typeface="Roboto" pitchFamily="2" charset="0"/>
                <a:ea typeface="Roboto" pitchFamily="2" charset="0"/>
                <a:cs typeface="+mn-cs"/>
              </a:rPr>
              <a:t>60</a:t>
            </a:r>
          </a:p>
        </p:txBody>
      </p: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81C404A5-8A20-4D23-BDFD-0F02F454D69B}"/>
              </a:ext>
            </a:extLst>
          </p:cNvPr>
          <p:cNvCxnSpPr/>
          <p:nvPr/>
        </p:nvCxnSpPr>
        <p:spPr>
          <a:xfrm>
            <a:off x="20463784" y="10221001"/>
            <a:ext cx="854958" cy="0"/>
          </a:xfrm>
          <a:prstGeom prst="line">
            <a:avLst/>
          </a:prstGeom>
          <a:noFill/>
          <a:ln w="9525" cap="flat">
            <a:solidFill>
              <a:schemeClr val="bg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570EFA6E-6F4A-4AC0-B006-4E1AEE3A1B5C}"/>
              </a:ext>
            </a:extLst>
          </p:cNvPr>
          <p:cNvCxnSpPr>
            <a:cxnSpLocks/>
          </p:cNvCxnSpPr>
          <p:nvPr/>
        </p:nvCxnSpPr>
        <p:spPr>
          <a:xfrm flipV="1">
            <a:off x="20466839" y="10215009"/>
            <a:ext cx="0" cy="106340"/>
          </a:xfrm>
          <a:prstGeom prst="line">
            <a:avLst/>
          </a:prstGeom>
          <a:noFill/>
          <a:ln w="9525" cap="flat">
            <a:solidFill>
              <a:schemeClr val="bg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478F56C3-5ED4-4D82-AE44-A2290F663AD7}"/>
              </a:ext>
            </a:extLst>
          </p:cNvPr>
          <p:cNvCxnSpPr>
            <a:cxnSpLocks/>
          </p:cNvCxnSpPr>
          <p:nvPr/>
        </p:nvCxnSpPr>
        <p:spPr>
          <a:xfrm flipV="1">
            <a:off x="21313961" y="10215009"/>
            <a:ext cx="0" cy="106340"/>
          </a:xfrm>
          <a:prstGeom prst="line">
            <a:avLst/>
          </a:prstGeom>
          <a:noFill/>
          <a:ln w="9525" cap="flat">
            <a:solidFill>
              <a:schemeClr val="bg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03" name="TextBox 102">
            <a:extLst>
              <a:ext uri="{FF2B5EF4-FFF2-40B4-BE49-F238E27FC236}">
                <a16:creationId xmlns:a16="http://schemas.microsoft.com/office/drawing/2014/main" id="{D2E4203D-1CB8-4AB7-A6CA-876F0F0A12F7}"/>
              </a:ext>
            </a:extLst>
          </p:cNvPr>
          <p:cNvSpPr txBox="1"/>
          <p:nvPr/>
        </p:nvSpPr>
        <p:spPr>
          <a:xfrm>
            <a:off x="21289692" y="7938036"/>
            <a:ext cx="876347" cy="4005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0" kern="1200" dirty="0">
                <a:solidFill>
                  <a:srgbClr val="6A6E77"/>
                </a:solidFill>
                <a:latin typeface="Roboto" pitchFamily="2" charset="0"/>
                <a:ea typeface="Roboto" pitchFamily="2" charset="0"/>
                <a:cs typeface="+mn-cs"/>
              </a:rPr>
              <a:t>50</a:t>
            </a:r>
          </a:p>
        </p:txBody>
      </p: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4A5C5A87-0159-47F2-AEA8-45D008A06069}"/>
              </a:ext>
            </a:extLst>
          </p:cNvPr>
          <p:cNvCxnSpPr/>
          <p:nvPr/>
        </p:nvCxnSpPr>
        <p:spPr>
          <a:xfrm>
            <a:off x="21308221" y="10221001"/>
            <a:ext cx="854958" cy="0"/>
          </a:xfrm>
          <a:prstGeom prst="line">
            <a:avLst/>
          </a:prstGeom>
          <a:noFill/>
          <a:ln w="9525" cap="flat">
            <a:solidFill>
              <a:schemeClr val="bg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5CE092CD-EAE6-4427-AFF6-4FDD1184F808}"/>
              </a:ext>
            </a:extLst>
          </p:cNvPr>
          <p:cNvCxnSpPr>
            <a:cxnSpLocks/>
          </p:cNvCxnSpPr>
          <p:nvPr/>
        </p:nvCxnSpPr>
        <p:spPr>
          <a:xfrm flipV="1">
            <a:off x="21311275" y="10215009"/>
            <a:ext cx="0" cy="106340"/>
          </a:xfrm>
          <a:prstGeom prst="line">
            <a:avLst/>
          </a:prstGeom>
          <a:noFill/>
          <a:ln w="9525" cap="flat">
            <a:solidFill>
              <a:schemeClr val="bg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A12480C4-83D1-4A80-951A-59478AB90ED1}"/>
              </a:ext>
            </a:extLst>
          </p:cNvPr>
          <p:cNvCxnSpPr>
            <a:cxnSpLocks/>
          </p:cNvCxnSpPr>
          <p:nvPr/>
        </p:nvCxnSpPr>
        <p:spPr>
          <a:xfrm flipV="1">
            <a:off x="22158399" y="10215009"/>
            <a:ext cx="0" cy="106340"/>
          </a:xfrm>
          <a:prstGeom prst="line">
            <a:avLst/>
          </a:prstGeom>
          <a:noFill/>
          <a:ln w="9525" cap="flat">
            <a:solidFill>
              <a:schemeClr val="bg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07" name="TextBox 106">
            <a:extLst>
              <a:ext uri="{FF2B5EF4-FFF2-40B4-BE49-F238E27FC236}">
                <a16:creationId xmlns:a16="http://schemas.microsoft.com/office/drawing/2014/main" id="{6D4F31CD-45EF-4ED8-A788-430ECCF661AE}"/>
              </a:ext>
            </a:extLst>
          </p:cNvPr>
          <p:cNvSpPr txBox="1"/>
          <p:nvPr/>
        </p:nvSpPr>
        <p:spPr>
          <a:xfrm>
            <a:off x="17256263" y="10330125"/>
            <a:ext cx="549174" cy="4005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0" kern="1200" dirty="0">
                <a:solidFill>
                  <a:srgbClr val="6A6E77"/>
                </a:solidFill>
                <a:latin typeface="Roboto" pitchFamily="2" charset="0"/>
                <a:ea typeface="Roboto" pitchFamily="2" charset="0"/>
                <a:cs typeface="+mn-cs"/>
              </a:rPr>
              <a:t>HD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408E2607-DBB9-411D-A517-B7BEE36F2E4F}"/>
              </a:ext>
            </a:extLst>
          </p:cNvPr>
          <p:cNvSpPr txBox="1"/>
          <p:nvPr/>
        </p:nvSpPr>
        <p:spPr>
          <a:xfrm>
            <a:off x="18089529" y="10330125"/>
            <a:ext cx="583297" cy="4005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0" kern="1200" dirty="0">
                <a:solidFill>
                  <a:srgbClr val="6A6E77"/>
                </a:solidFill>
                <a:latin typeface="Roboto" pitchFamily="2" charset="0"/>
                <a:ea typeface="Roboto" pitchFamily="2" charset="0"/>
                <a:cs typeface="+mn-cs"/>
              </a:rPr>
              <a:t>ML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B182E5FA-A520-447C-8C11-A071495F0FB3}"/>
              </a:ext>
            </a:extLst>
          </p:cNvPr>
          <p:cNvSpPr txBox="1"/>
          <p:nvPr/>
        </p:nvSpPr>
        <p:spPr>
          <a:xfrm>
            <a:off x="18836028" y="10330125"/>
            <a:ext cx="762014" cy="4005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0" kern="1200" dirty="0">
                <a:solidFill>
                  <a:srgbClr val="6A6E77"/>
                </a:solidFill>
                <a:latin typeface="Roboto" pitchFamily="2" charset="0"/>
                <a:ea typeface="Roboto" pitchFamily="2" charset="0"/>
                <a:cs typeface="+mn-cs"/>
              </a:rPr>
              <a:t>NH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1D10B836-C283-42B4-AAC0-7E7E36CBE9FB}"/>
              </a:ext>
            </a:extLst>
          </p:cNvPr>
          <p:cNvSpPr txBox="1"/>
          <p:nvPr/>
        </p:nvSpPr>
        <p:spPr>
          <a:xfrm>
            <a:off x="19756005" y="10330125"/>
            <a:ext cx="593774" cy="4005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0" kern="1200" dirty="0">
                <a:solidFill>
                  <a:srgbClr val="6A6E77"/>
                </a:solidFill>
                <a:latin typeface="Roboto" pitchFamily="2" charset="0"/>
                <a:ea typeface="Roboto" pitchFamily="2" charset="0"/>
                <a:cs typeface="+mn-cs"/>
              </a:rPr>
              <a:t>PO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0FA970A2-A1D5-4843-8012-D518007FEBBC}"/>
              </a:ext>
            </a:extLst>
          </p:cNvPr>
          <p:cNvSpPr txBox="1"/>
          <p:nvPr/>
        </p:nvSpPr>
        <p:spPr>
          <a:xfrm>
            <a:off x="20560333" y="10330125"/>
            <a:ext cx="656837" cy="4005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0" kern="1200" dirty="0">
                <a:solidFill>
                  <a:srgbClr val="6A6E77"/>
                </a:solidFill>
                <a:latin typeface="Roboto" pitchFamily="2" charset="0"/>
                <a:ea typeface="Roboto" pitchFamily="2" charset="0"/>
                <a:cs typeface="+mn-cs"/>
              </a:rPr>
              <a:t>GD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D448D0CB-1E67-4A1A-AAE2-5AE64A889CB4}"/>
              </a:ext>
            </a:extLst>
          </p:cNvPr>
          <p:cNvSpPr txBox="1"/>
          <p:nvPr/>
        </p:nvSpPr>
        <p:spPr>
          <a:xfrm>
            <a:off x="21422481" y="10330125"/>
            <a:ext cx="604251" cy="4005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0" kern="1200" dirty="0">
                <a:solidFill>
                  <a:srgbClr val="6A6E77"/>
                </a:solidFill>
                <a:latin typeface="Roboto" pitchFamily="2" charset="0"/>
                <a:ea typeface="Roboto" pitchFamily="2" charset="0"/>
                <a:cs typeface="+mn-cs"/>
              </a:rPr>
              <a:t>TY</a:t>
            </a: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A9496DC5-AFB9-4EC3-A7C4-94433A6AB6BB}"/>
              </a:ext>
            </a:extLst>
          </p:cNvPr>
          <p:cNvSpPr/>
          <p:nvPr/>
        </p:nvSpPr>
        <p:spPr>
          <a:xfrm>
            <a:off x="21498937" y="8326151"/>
            <a:ext cx="471802" cy="1903685"/>
          </a:xfrm>
          <a:prstGeom prst="rect">
            <a:avLst/>
          </a:prstGeom>
          <a:solidFill>
            <a:srgbClr val="9AA2AC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33D5DB8E-6A2A-42BE-A64F-B0B9D33F032B}"/>
              </a:ext>
            </a:extLst>
          </p:cNvPr>
          <p:cNvSpPr/>
          <p:nvPr/>
        </p:nvSpPr>
        <p:spPr>
          <a:xfrm>
            <a:off x="20654500" y="7968135"/>
            <a:ext cx="471802" cy="2261701"/>
          </a:xfrm>
          <a:prstGeom prst="rect">
            <a:avLst/>
          </a:prstGeom>
          <a:solidFill>
            <a:srgbClr val="9AA2AC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117" name="Freeform: Shape 116">
            <a:extLst>
              <a:ext uri="{FF2B5EF4-FFF2-40B4-BE49-F238E27FC236}">
                <a16:creationId xmlns:a16="http://schemas.microsoft.com/office/drawing/2014/main" id="{21BF543E-50B4-48A8-B20A-8884AA3D6B99}"/>
              </a:ext>
            </a:extLst>
          </p:cNvPr>
          <p:cNvSpPr/>
          <p:nvPr/>
        </p:nvSpPr>
        <p:spPr>
          <a:xfrm>
            <a:off x="19813721" y="7234930"/>
            <a:ext cx="472172" cy="2994905"/>
          </a:xfrm>
          <a:custGeom>
            <a:avLst/>
            <a:gdLst>
              <a:gd name="connsiteX0" fmla="*/ 472 w 603722"/>
              <a:gd name="connsiteY0" fmla="*/ 0 h 941933"/>
              <a:gd name="connsiteX1" fmla="*/ 603722 w 603722"/>
              <a:gd name="connsiteY1" fmla="*/ 0 h 941933"/>
              <a:gd name="connsiteX2" fmla="*/ 603722 w 603722"/>
              <a:gd name="connsiteY2" fmla="*/ 754116 h 941933"/>
              <a:gd name="connsiteX3" fmla="*/ 603250 w 603722"/>
              <a:gd name="connsiteY3" fmla="*/ 754116 h 941933"/>
              <a:gd name="connsiteX4" fmla="*/ 603250 w 603722"/>
              <a:gd name="connsiteY4" fmla="*/ 941933 h 941933"/>
              <a:gd name="connsiteX5" fmla="*/ 0 w 603722"/>
              <a:gd name="connsiteY5" fmla="*/ 941933 h 941933"/>
              <a:gd name="connsiteX6" fmla="*/ 0 w 603722"/>
              <a:gd name="connsiteY6" fmla="*/ 187817 h 941933"/>
              <a:gd name="connsiteX7" fmla="*/ 472 w 603722"/>
              <a:gd name="connsiteY7" fmla="*/ 187817 h 941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03722" h="941933">
                <a:moveTo>
                  <a:pt x="472" y="0"/>
                </a:moveTo>
                <a:lnTo>
                  <a:pt x="603722" y="0"/>
                </a:lnTo>
                <a:lnTo>
                  <a:pt x="603722" y="754116"/>
                </a:lnTo>
                <a:lnTo>
                  <a:pt x="603250" y="754116"/>
                </a:lnTo>
                <a:lnTo>
                  <a:pt x="603250" y="941933"/>
                </a:lnTo>
                <a:lnTo>
                  <a:pt x="0" y="941933"/>
                </a:lnTo>
                <a:lnTo>
                  <a:pt x="0" y="187817"/>
                </a:lnTo>
                <a:lnTo>
                  <a:pt x="472" y="187817"/>
                </a:lnTo>
                <a:close/>
              </a:path>
            </a:pathLst>
          </a:custGeom>
          <a:solidFill>
            <a:srgbClr val="9AA2AC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no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15AFEF0A-F82A-4009-ACB6-1412231B818A}"/>
              </a:ext>
            </a:extLst>
          </p:cNvPr>
          <p:cNvSpPr/>
          <p:nvPr/>
        </p:nvSpPr>
        <p:spPr>
          <a:xfrm>
            <a:off x="18965627" y="9292517"/>
            <a:ext cx="471802" cy="933997"/>
          </a:xfrm>
          <a:prstGeom prst="rect">
            <a:avLst/>
          </a:prstGeom>
          <a:solidFill>
            <a:srgbClr val="9AA2AC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C5BFD3CB-CBBD-49CE-B927-BC6C2CA0F844}"/>
              </a:ext>
            </a:extLst>
          </p:cNvPr>
          <p:cNvSpPr/>
          <p:nvPr/>
        </p:nvSpPr>
        <p:spPr>
          <a:xfrm>
            <a:off x="18129904" y="9089680"/>
            <a:ext cx="471802" cy="1141710"/>
          </a:xfrm>
          <a:prstGeom prst="rect">
            <a:avLst/>
          </a:prstGeom>
          <a:solidFill>
            <a:srgbClr val="9AA2AC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1B996A20-E5AA-480C-A0AD-8637160FD934}"/>
              </a:ext>
            </a:extLst>
          </p:cNvPr>
          <p:cNvSpPr/>
          <p:nvPr/>
        </p:nvSpPr>
        <p:spPr>
          <a:xfrm>
            <a:off x="17294181" y="9871650"/>
            <a:ext cx="471802" cy="358187"/>
          </a:xfrm>
          <a:prstGeom prst="rect">
            <a:avLst/>
          </a:prstGeom>
          <a:solidFill>
            <a:srgbClr val="9AA2AC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9" name="Specail Tittle Here…"/>
          <p:cNvSpPr txBox="1"/>
          <p:nvPr/>
        </p:nvSpPr>
        <p:spPr>
          <a:xfrm>
            <a:off x="378348" y="8428368"/>
            <a:ext cx="8493224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 err="1">
                <a:latin typeface="Roboto regular" pitchFamily="2" charset="0"/>
                <a:ea typeface="Roboto regular" pitchFamily="2" charset="0"/>
              </a:rPr>
              <a:t>Specail</a:t>
            </a:r>
            <a:r>
              <a:rPr dirty="0">
                <a:latin typeface="Roboto regular" pitchFamily="2" charset="0"/>
                <a:ea typeface="Roboto regular" pitchFamily="2" charset="0"/>
              </a:rPr>
              <a:t> Tittle Here 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users rather 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technically bandwidth.</a:t>
            </a:r>
          </a:p>
        </p:txBody>
      </p:sp>
      <p:sp>
        <p:nvSpPr>
          <p:cNvPr id="1130" name="Specail Tittle Here…"/>
          <p:cNvSpPr txBox="1"/>
          <p:nvPr/>
        </p:nvSpPr>
        <p:spPr>
          <a:xfrm>
            <a:off x="7937870" y="8428368"/>
            <a:ext cx="8493224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 err="1">
                <a:latin typeface="Roboto regular" pitchFamily="2" charset="0"/>
                <a:ea typeface="Roboto regular" pitchFamily="2" charset="0"/>
              </a:rPr>
              <a:t>Specail</a:t>
            </a:r>
            <a:r>
              <a:rPr dirty="0">
                <a:latin typeface="Roboto regular" pitchFamily="2" charset="0"/>
                <a:ea typeface="Roboto regular" pitchFamily="2" charset="0"/>
              </a:rPr>
              <a:t> Tittle Here 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users rather 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technically bandwidth.</a:t>
            </a:r>
          </a:p>
        </p:txBody>
      </p:sp>
      <p:sp>
        <p:nvSpPr>
          <p:cNvPr id="1131" name="Specail Tittle Here…"/>
          <p:cNvSpPr txBox="1"/>
          <p:nvPr/>
        </p:nvSpPr>
        <p:spPr>
          <a:xfrm>
            <a:off x="15310673" y="8428368"/>
            <a:ext cx="8493224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 err="1">
                <a:latin typeface="Roboto regular" pitchFamily="2" charset="0"/>
                <a:ea typeface="Roboto regular" pitchFamily="2" charset="0"/>
              </a:rPr>
              <a:t>Specail</a:t>
            </a:r>
            <a:r>
              <a:rPr dirty="0">
                <a:latin typeface="Roboto regular" pitchFamily="2" charset="0"/>
                <a:ea typeface="Roboto regular" pitchFamily="2" charset="0"/>
              </a:rPr>
              <a:t> Tittle Here 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users rather 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technically bandwidth.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A5F0C01-2087-4AFC-9FEA-3FBF92CBC23F}"/>
              </a:ext>
            </a:extLst>
          </p:cNvPr>
          <p:cNvSpPr txBox="1"/>
          <p:nvPr/>
        </p:nvSpPr>
        <p:spPr>
          <a:xfrm>
            <a:off x="2285897" y="5201470"/>
            <a:ext cx="594670" cy="32920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0" kern="1200" dirty="0">
                <a:solidFill>
                  <a:srgbClr val="6A6E77"/>
                </a:solidFill>
                <a:latin typeface="Aileron Light"/>
                <a:ea typeface="Roboto Light" pitchFamily="2" charset="0"/>
                <a:cs typeface="+mn-cs"/>
              </a:rPr>
              <a:t>45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A23CB7E-D2C0-4F5B-90F2-9C1005ACE17E}"/>
              </a:ext>
            </a:extLst>
          </p:cNvPr>
          <p:cNvCxnSpPr/>
          <p:nvPr/>
        </p:nvCxnSpPr>
        <p:spPr>
          <a:xfrm>
            <a:off x="2136676" y="7097294"/>
            <a:ext cx="854958" cy="0"/>
          </a:xfrm>
          <a:prstGeom prst="line">
            <a:avLst/>
          </a:prstGeom>
          <a:noFill/>
          <a:ln w="9525" cap="flat">
            <a:solidFill>
              <a:schemeClr val="bg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7DCDFE1-BEA9-441D-995F-D2A818CACD88}"/>
              </a:ext>
            </a:extLst>
          </p:cNvPr>
          <p:cNvCxnSpPr>
            <a:cxnSpLocks/>
          </p:cNvCxnSpPr>
          <p:nvPr/>
        </p:nvCxnSpPr>
        <p:spPr>
          <a:xfrm flipV="1">
            <a:off x="2139731" y="7091671"/>
            <a:ext cx="0" cy="99799"/>
          </a:xfrm>
          <a:prstGeom prst="line">
            <a:avLst/>
          </a:prstGeom>
          <a:noFill/>
          <a:ln w="9525" cap="flat">
            <a:solidFill>
              <a:schemeClr val="bg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95DFE98-97C0-40B8-93CB-8A8BC8E6CF29}"/>
              </a:ext>
            </a:extLst>
          </p:cNvPr>
          <p:cNvCxnSpPr>
            <a:cxnSpLocks/>
          </p:cNvCxnSpPr>
          <p:nvPr/>
        </p:nvCxnSpPr>
        <p:spPr>
          <a:xfrm flipV="1">
            <a:off x="2986854" y="7091671"/>
            <a:ext cx="0" cy="99799"/>
          </a:xfrm>
          <a:prstGeom prst="line">
            <a:avLst/>
          </a:prstGeom>
          <a:noFill/>
          <a:ln w="9525" cap="flat">
            <a:solidFill>
              <a:schemeClr val="bg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CB61A4F7-F70D-4CD7-9495-AB3FB9D67FE0}"/>
              </a:ext>
            </a:extLst>
          </p:cNvPr>
          <p:cNvSpPr txBox="1"/>
          <p:nvPr/>
        </p:nvSpPr>
        <p:spPr>
          <a:xfrm>
            <a:off x="3015356" y="4664444"/>
            <a:ext cx="813299" cy="32920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0" kern="1200" dirty="0">
                <a:solidFill>
                  <a:srgbClr val="6A6E77"/>
                </a:solidFill>
                <a:latin typeface="Aileron Light"/>
                <a:ea typeface="Roboto Light" pitchFamily="2" charset="0"/>
                <a:cs typeface="+mn-cs"/>
              </a:rPr>
              <a:t>60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AB0A59B-794B-4E3B-9513-09886C1AB866}"/>
              </a:ext>
            </a:extLst>
          </p:cNvPr>
          <p:cNvCxnSpPr/>
          <p:nvPr/>
        </p:nvCxnSpPr>
        <p:spPr>
          <a:xfrm>
            <a:off x="2981113" y="7097294"/>
            <a:ext cx="854958" cy="0"/>
          </a:xfrm>
          <a:prstGeom prst="line">
            <a:avLst/>
          </a:prstGeom>
          <a:noFill/>
          <a:ln w="9525" cap="flat">
            <a:solidFill>
              <a:schemeClr val="bg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7D0F0CA-FDD4-4A73-91E4-1C57FCA07E6E}"/>
              </a:ext>
            </a:extLst>
          </p:cNvPr>
          <p:cNvCxnSpPr>
            <a:cxnSpLocks/>
          </p:cNvCxnSpPr>
          <p:nvPr/>
        </p:nvCxnSpPr>
        <p:spPr>
          <a:xfrm flipV="1">
            <a:off x="2984167" y="7091671"/>
            <a:ext cx="0" cy="99799"/>
          </a:xfrm>
          <a:prstGeom prst="line">
            <a:avLst/>
          </a:prstGeom>
          <a:noFill/>
          <a:ln w="9525" cap="flat">
            <a:solidFill>
              <a:schemeClr val="bg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5D37B94-38D5-45D3-8340-C973029DE879}"/>
              </a:ext>
            </a:extLst>
          </p:cNvPr>
          <p:cNvCxnSpPr>
            <a:cxnSpLocks/>
          </p:cNvCxnSpPr>
          <p:nvPr/>
        </p:nvCxnSpPr>
        <p:spPr>
          <a:xfrm flipV="1">
            <a:off x="3831291" y="7091671"/>
            <a:ext cx="0" cy="99799"/>
          </a:xfrm>
          <a:prstGeom prst="line">
            <a:avLst/>
          </a:prstGeom>
          <a:noFill/>
          <a:ln w="9525" cap="flat">
            <a:solidFill>
              <a:schemeClr val="bg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66B99C8F-A1E4-4BD5-B8E4-47E4705B4D59}"/>
              </a:ext>
            </a:extLst>
          </p:cNvPr>
          <p:cNvSpPr txBox="1"/>
          <p:nvPr/>
        </p:nvSpPr>
        <p:spPr>
          <a:xfrm>
            <a:off x="3924157" y="5914295"/>
            <a:ext cx="671334" cy="32920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0" kern="1200" dirty="0">
                <a:solidFill>
                  <a:srgbClr val="6A6E77"/>
                </a:solidFill>
                <a:latin typeface="Aileron Light"/>
                <a:ea typeface="Roboto Light" pitchFamily="2" charset="0"/>
                <a:cs typeface="+mn-cs"/>
              </a:rPr>
              <a:t>25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BDBB57BF-54B7-4D6C-B89E-310BEB59FFD8}"/>
              </a:ext>
            </a:extLst>
          </p:cNvPr>
          <p:cNvCxnSpPr/>
          <p:nvPr/>
        </p:nvCxnSpPr>
        <p:spPr>
          <a:xfrm>
            <a:off x="3825549" y="7097294"/>
            <a:ext cx="854958" cy="0"/>
          </a:xfrm>
          <a:prstGeom prst="line">
            <a:avLst/>
          </a:prstGeom>
          <a:noFill/>
          <a:ln w="9525" cap="flat">
            <a:solidFill>
              <a:schemeClr val="bg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6CD41B16-4F5C-44FE-B39D-10E8EDE147FE}"/>
              </a:ext>
            </a:extLst>
          </p:cNvPr>
          <p:cNvCxnSpPr>
            <a:cxnSpLocks/>
          </p:cNvCxnSpPr>
          <p:nvPr/>
        </p:nvCxnSpPr>
        <p:spPr>
          <a:xfrm flipV="1">
            <a:off x="3828604" y="7091671"/>
            <a:ext cx="0" cy="99799"/>
          </a:xfrm>
          <a:prstGeom prst="line">
            <a:avLst/>
          </a:prstGeom>
          <a:noFill/>
          <a:ln w="9525" cap="flat">
            <a:solidFill>
              <a:schemeClr val="bg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7657C2F0-F394-4041-9231-AB9A5A09C565}"/>
              </a:ext>
            </a:extLst>
          </p:cNvPr>
          <p:cNvCxnSpPr>
            <a:cxnSpLocks/>
          </p:cNvCxnSpPr>
          <p:nvPr/>
        </p:nvCxnSpPr>
        <p:spPr>
          <a:xfrm flipV="1">
            <a:off x="4675727" y="7091671"/>
            <a:ext cx="0" cy="99799"/>
          </a:xfrm>
          <a:prstGeom prst="line">
            <a:avLst/>
          </a:prstGeom>
          <a:noFill/>
          <a:ln w="9525" cap="flat">
            <a:solidFill>
              <a:schemeClr val="bg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4D49BCDE-45C9-4D0B-956E-1ACD285E593D}"/>
              </a:ext>
            </a:extLst>
          </p:cNvPr>
          <p:cNvSpPr txBox="1"/>
          <p:nvPr/>
        </p:nvSpPr>
        <p:spPr>
          <a:xfrm>
            <a:off x="4754192" y="5706359"/>
            <a:ext cx="684819" cy="32920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0" kern="1200" dirty="0">
                <a:solidFill>
                  <a:srgbClr val="6A6E77"/>
                </a:solidFill>
                <a:latin typeface="Aileron Light"/>
                <a:ea typeface="Roboto Light" pitchFamily="2" charset="0"/>
                <a:cs typeface="+mn-cs"/>
              </a:rPr>
              <a:t>30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999CAD4A-7450-4E3B-B55E-99DD387F07F0}"/>
              </a:ext>
            </a:extLst>
          </p:cNvPr>
          <p:cNvCxnSpPr/>
          <p:nvPr/>
        </p:nvCxnSpPr>
        <p:spPr>
          <a:xfrm>
            <a:off x="4669986" y="7097294"/>
            <a:ext cx="854958" cy="0"/>
          </a:xfrm>
          <a:prstGeom prst="line">
            <a:avLst/>
          </a:prstGeom>
          <a:noFill/>
          <a:ln w="9525" cap="flat">
            <a:solidFill>
              <a:schemeClr val="bg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F7D50124-634B-48B4-AAC1-E307DA2812F2}"/>
              </a:ext>
            </a:extLst>
          </p:cNvPr>
          <p:cNvCxnSpPr>
            <a:cxnSpLocks/>
          </p:cNvCxnSpPr>
          <p:nvPr/>
        </p:nvCxnSpPr>
        <p:spPr>
          <a:xfrm flipV="1">
            <a:off x="4673041" y="7091671"/>
            <a:ext cx="0" cy="99799"/>
          </a:xfrm>
          <a:prstGeom prst="line">
            <a:avLst/>
          </a:prstGeom>
          <a:noFill/>
          <a:ln w="9525" cap="flat">
            <a:solidFill>
              <a:schemeClr val="bg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41336687-D8F5-49FF-A64C-D353D5A922A2}"/>
              </a:ext>
            </a:extLst>
          </p:cNvPr>
          <p:cNvCxnSpPr>
            <a:cxnSpLocks/>
          </p:cNvCxnSpPr>
          <p:nvPr/>
        </p:nvCxnSpPr>
        <p:spPr>
          <a:xfrm flipV="1">
            <a:off x="5520164" y="7091671"/>
            <a:ext cx="0" cy="99799"/>
          </a:xfrm>
          <a:prstGeom prst="line">
            <a:avLst/>
          </a:prstGeom>
          <a:noFill/>
          <a:ln w="9525" cap="flat">
            <a:solidFill>
              <a:schemeClr val="bg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B94FDDEA-3E1F-4F5D-9692-C6DE4F39E722}"/>
              </a:ext>
            </a:extLst>
          </p:cNvPr>
          <p:cNvSpPr txBox="1"/>
          <p:nvPr/>
        </p:nvSpPr>
        <p:spPr>
          <a:xfrm>
            <a:off x="5543777" y="4667010"/>
            <a:ext cx="794524" cy="32920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0" kern="1200" dirty="0">
                <a:solidFill>
                  <a:srgbClr val="6A6E77"/>
                </a:solidFill>
                <a:latin typeface="Aileron Light"/>
                <a:ea typeface="Roboto Light" pitchFamily="2" charset="0"/>
                <a:cs typeface="+mn-cs"/>
              </a:rPr>
              <a:t>60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36A1A7B3-3B32-4D86-BD7C-D35750614D38}"/>
              </a:ext>
            </a:extLst>
          </p:cNvPr>
          <p:cNvCxnSpPr/>
          <p:nvPr/>
        </p:nvCxnSpPr>
        <p:spPr>
          <a:xfrm>
            <a:off x="5514422" y="7097294"/>
            <a:ext cx="854958" cy="0"/>
          </a:xfrm>
          <a:prstGeom prst="line">
            <a:avLst/>
          </a:prstGeom>
          <a:noFill/>
          <a:ln w="9525" cap="flat">
            <a:solidFill>
              <a:schemeClr val="bg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773C0526-718A-4EA6-822C-F9EEBA35D1C0}"/>
              </a:ext>
            </a:extLst>
          </p:cNvPr>
          <p:cNvCxnSpPr>
            <a:cxnSpLocks/>
          </p:cNvCxnSpPr>
          <p:nvPr/>
        </p:nvCxnSpPr>
        <p:spPr>
          <a:xfrm flipV="1">
            <a:off x="5517477" y="7091671"/>
            <a:ext cx="0" cy="99799"/>
          </a:xfrm>
          <a:prstGeom prst="line">
            <a:avLst/>
          </a:prstGeom>
          <a:noFill/>
          <a:ln w="9525" cap="flat">
            <a:solidFill>
              <a:schemeClr val="bg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9FAC6CD3-335C-4F14-8C64-AC276BBD96FC}"/>
              </a:ext>
            </a:extLst>
          </p:cNvPr>
          <p:cNvCxnSpPr>
            <a:cxnSpLocks/>
          </p:cNvCxnSpPr>
          <p:nvPr/>
        </p:nvCxnSpPr>
        <p:spPr>
          <a:xfrm flipV="1">
            <a:off x="6364599" y="7091671"/>
            <a:ext cx="0" cy="99799"/>
          </a:xfrm>
          <a:prstGeom prst="line">
            <a:avLst/>
          </a:prstGeom>
          <a:noFill/>
          <a:ln w="9525" cap="flat">
            <a:solidFill>
              <a:schemeClr val="bg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E57CAADD-2BF6-43F5-9786-9847887CE8FC}"/>
              </a:ext>
            </a:extLst>
          </p:cNvPr>
          <p:cNvSpPr txBox="1"/>
          <p:nvPr/>
        </p:nvSpPr>
        <p:spPr>
          <a:xfrm>
            <a:off x="6340330" y="3976914"/>
            <a:ext cx="876347" cy="32920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0" kern="1200" dirty="0">
                <a:solidFill>
                  <a:srgbClr val="6A6E77"/>
                </a:solidFill>
                <a:latin typeface="Aileron Light"/>
                <a:ea typeface="Roboto Light" pitchFamily="2" charset="0"/>
                <a:cs typeface="+mn-cs"/>
              </a:rPr>
              <a:t>80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9EE85615-9EED-4EBF-ADF2-B910F6FDABF7}"/>
              </a:ext>
            </a:extLst>
          </p:cNvPr>
          <p:cNvCxnSpPr/>
          <p:nvPr/>
        </p:nvCxnSpPr>
        <p:spPr>
          <a:xfrm>
            <a:off x="6358859" y="7097294"/>
            <a:ext cx="854958" cy="0"/>
          </a:xfrm>
          <a:prstGeom prst="line">
            <a:avLst/>
          </a:prstGeom>
          <a:noFill/>
          <a:ln w="9525" cap="flat">
            <a:solidFill>
              <a:schemeClr val="bg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AF764E6D-050F-43E6-A246-95A1E1272C70}"/>
              </a:ext>
            </a:extLst>
          </p:cNvPr>
          <p:cNvCxnSpPr>
            <a:cxnSpLocks/>
          </p:cNvCxnSpPr>
          <p:nvPr/>
        </p:nvCxnSpPr>
        <p:spPr>
          <a:xfrm flipV="1">
            <a:off x="6361913" y="7091671"/>
            <a:ext cx="0" cy="99799"/>
          </a:xfrm>
          <a:prstGeom prst="line">
            <a:avLst/>
          </a:prstGeom>
          <a:noFill/>
          <a:ln w="9525" cap="flat">
            <a:solidFill>
              <a:schemeClr val="bg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0A759763-BC9A-4248-A5D1-01AA02F7C670}"/>
              </a:ext>
            </a:extLst>
          </p:cNvPr>
          <p:cNvCxnSpPr>
            <a:cxnSpLocks/>
          </p:cNvCxnSpPr>
          <p:nvPr/>
        </p:nvCxnSpPr>
        <p:spPr>
          <a:xfrm flipV="1">
            <a:off x="7209037" y="7091671"/>
            <a:ext cx="0" cy="99799"/>
          </a:xfrm>
          <a:prstGeom prst="line">
            <a:avLst/>
          </a:prstGeom>
          <a:noFill/>
          <a:ln w="9525" cap="flat">
            <a:solidFill>
              <a:schemeClr val="bg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9D24B3C8-229E-4EFD-ACB3-4306597787D5}"/>
              </a:ext>
            </a:extLst>
          </p:cNvPr>
          <p:cNvSpPr txBox="1"/>
          <p:nvPr/>
        </p:nvSpPr>
        <p:spPr>
          <a:xfrm>
            <a:off x="2306901" y="7223040"/>
            <a:ext cx="549174" cy="32920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0" kern="1200" dirty="0">
                <a:solidFill>
                  <a:srgbClr val="6A6E77"/>
                </a:solidFill>
                <a:latin typeface="Aileron Light"/>
                <a:ea typeface="Roboto Light" pitchFamily="2" charset="0"/>
                <a:cs typeface="+mn-cs"/>
              </a:rPr>
              <a:t>HD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0DAFB5F-DB0F-4E4E-98C8-79F2BC2CF9FA}"/>
              </a:ext>
            </a:extLst>
          </p:cNvPr>
          <p:cNvSpPr txBox="1"/>
          <p:nvPr/>
        </p:nvSpPr>
        <p:spPr>
          <a:xfrm>
            <a:off x="3140167" y="7223040"/>
            <a:ext cx="583297" cy="32920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0" kern="1200" dirty="0">
                <a:solidFill>
                  <a:srgbClr val="6A6E77"/>
                </a:solidFill>
                <a:latin typeface="Aileron Light"/>
                <a:ea typeface="Roboto Light" pitchFamily="2" charset="0"/>
                <a:cs typeface="+mn-cs"/>
              </a:rPr>
              <a:t>ML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5527BDD-291B-4F72-A2D1-FC9604DF7950}"/>
              </a:ext>
            </a:extLst>
          </p:cNvPr>
          <p:cNvSpPr txBox="1"/>
          <p:nvPr/>
        </p:nvSpPr>
        <p:spPr>
          <a:xfrm>
            <a:off x="3886666" y="7223040"/>
            <a:ext cx="762014" cy="32920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0" kern="1200" dirty="0">
                <a:solidFill>
                  <a:srgbClr val="6A6E77"/>
                </a:solidFill>
                <a:latin typeface="Aileron Light"/>
                <a:ea typeface="Roboto Light" pitchFamily="2" charset="0"/>
                <a:cs typeface="+mn-cs"/>
              </a:rPr>
              <a:t>NH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D4EACC5-B0F3-4F30-8284-E5CD5938BC5D}"/>
              </a:ext>
            </a:extLst>
          </p:cNvPr>
          <p:cNvSpPr txBox="1"/>
          <p:nvPr/>
        </p:nvSpPr>
        <p:spPr>
          <a:xfrm>
            <a:off x="4806643" y="7223040"/>
            <a:ext cx="593774" cy="32920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0" kern="1200" dirty="0">
                <a:solidFill>
                  <a:srgbClr val="6A6E77"/>
                </a:solidFill>
                <a:latin typeface="Aileron Light"/>
                <a:ea typeface="Roboto Light" pitchFamily="2" charset="0"/>
                <a:cs typeface="+mn-cs"/>
              </a:rPr>
              <a:t>PO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E401AB2-79FA-43BD-834C-CE245FBF8959}"/>
              </a:ext>
            </a:extLst>
          </p:cNvPr>
          <p:cNvSpPr txBox="1"/>
          <p:nvPr/>
        </p:nvSpPr>
        <p:spPr>
          <a:xfrm>
            <a:off x="5610971" y="7223040"/>
            <a:ext cx="656837" cy="32920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0" kern="1200" dirty="0">
                <a:solidFill>
                  <a:srgbClr val="6A6E77"/>
                </a:solidFill>
                <a:latin typeface="Aileron Light"/>
                <a:ea typeface="Roboto Light" pitchFamily="2" charset="0"/>
                <a:cs typeface="+mn-cs"/>
              </a:rPr>
              <a:t>GD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FC9418B-D61A-49F4-8314-1EDFAA9357E7}"/>
              </a:ext>
            </a:extLst>
          </p:cNvPr>
          <p:cNvSpPr txBox="1"/>
          <p:nvPr/>
        </p:nvSpPr>
        <p:spPr>
          <a:xfrm>
            <a:off x="6473119" y="7223040"/>
            <a:ext cx="604251" cy="32920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0" kern="1200" dirty="0">
                <a:solidFill>
                  <a:srgbClr val="6A6E77"/>
                </a:solidFill>
                <a:latin typeface="Aileron Light"/>
                <a:ea typeface="Roboto Light" pitchFamily="2" charset="0"/>
                <a:cs typeface="+mn-cs"/>
              </a:rPr>
              <a:t>TY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380F87CC-C335-4884-BDEB-FA731A174A93}"/>
              </a:ext>
            </a:extLst>
          </p:cNvPr>
          <p:cNvSpPr/>
          <p:nvPr/>
        </p:nvSpPr>
        <p:spPr>
          <a:xfrm>
            <a:off x="3180542" y="4972481"/>
            <a:ext cx="471802" cy="2133104"/>
          </a:xfrm>
          <a:prstGeom prst="rect">
            <a:avLst/>
          </a:prstGeom>
          <a:solidFill>
            <a:srgbClr val="2C2E3C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D61C569E-CB79-454B-8012-33086C48A687}"/>
              </a:ext>
            </a:extLst>
          </p:cNvPr>
          <p:cNvSpPr/>
          <p:nvPr/>
        </p:nvSpPr>
        <p:spPr>
          <a:xfrm>
            <a:off x="4016265" y="6225922"/>
            <a:ext cx="471802" cy="879663"/>
          </a:xfrm>
          <a:prstGeom prst="rect">
            <a:avLst/>
          </a:prstGeom>
          <a:solidFill>
            <a:srgbClr val="2C2E3C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AABB8A42-8387-473A-B83E-C6F5DCCA86FB}"/>
              </a:ext>
            </a:extLst>
          </p:cNvPr>
          <p:cNvSpPr/>
          <p:nvPr/>
        </p:nvSpPr>
        <p:spPr>
          <a:xfrm>
            <a:off x="6549575" y="4294902"/>
            <a:ext cx="471802" cy="2810684"/>
          </a:xfrm>
          <a:prstGeom prst="rect">
            <a:avLst/>
          </a:prstGeom>
          <a:solidFill>
            <a:srgbClr val="2C2E3C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F51DA373-7F2D-4F15-9A8D-B5C46CAE5A4C}"/>
              </a:ext>
            </a:extLst>
          </p:cNvPr>
          <p:cNvSpPr/>
          <p:nvPr/>
        </p:nvSpPr>
        <p:spPr>
          <a:xfrm>
            <a:off x="5705138" y="4972481"/>
            <a:ext cx="471802" cy="2133104"/>
          </a:xfrm>
          <a:prstGeom prst="rect">
            <a:avLst/>
          </a:prstGeom>
          <a:solidFill>
            <a:srgbClr val="2C2E3C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40751B8B-1D27-4CEF-A1B6-87657E3AE9BB}"/>
              </a:ext>
            </a:extLst>
          </p:cNvPr>
          <p:cNvSpPr/>
          <p:nvPr/>
        </p:nvSpPr>
        <p:spPr>
          <a:xfrm>
            <a:off x="4864359" y="6039431"/>
            <a:ext cx="472172" cy="1066153"/>
          </a:xfrm>
          <a:custGeom>
            <a:avLst/>
            <a:gdLst>
              <a:gd name="connsiteX0" fmla="*/ 472 w 603722"/>
              <a:gd name="connsiteY0" fmla="*/ 0 h 941933"/>
              <a:gd name="connsiteX1" fmla="*/ 603722 w 603722"/>
              <a:gd name="connsiteY1" fmla="*/ 0 h 941933"/>
              <a:gd name="connsiteX2" fmla="*/ 603722 w 603722"/>
              <a:gd name="connsiteY2" fmla="*/ 754116 h 941933"/>
              <a:gd name="connsiteX3" fmla="*/ 603250 w 603722"/>
              <a:gd name="connsiteY3" fmla="*/ 754116 h 941933"/>
              <a:gd name="connsiteX4" fmla="*/ 603250 w 603722"/>
              <a:gd name="connsiteY4" fmla="*/ 941933 h 941933"/>
              <a:gd name="connsiteX5" fmla="*/ 0 w 603722"/>
              <a:gd name="connsiteY5" fmla="*/ 941933 h 941933"/>
              <a:gd name="connsiteX6" fmla="*/ 0 w 603722"/>
              <a:gd name="connsiteY6" fmla="*/ 187817 h 941933"/>
              <a:gd name="connsiteX7" fmla="*/ 472 w 603722"/>
              <a:gd name="connsiteY7" fmla="*/ 187817 h 941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03722" h="941933">
                <a:moveTo>
                  <a:pt x="472" y="0"/>
                </a:moveTo>
                <a:lnTo>
                  <a:pt x="603722" y="0"/>
                </a:lnTo>
                <a:lnTo>
                  <a:pt x="603722" y="754116"/>
                </a:lnTo>
                <a:lnTo>
                  <a:pt x="603250" y="754116"/>
                </a:lnTo>
                <a:lnTo>
                  <a:pt x="603250" y="941933"/>
                </a:lnTo>
                <a:lnTo>
                  <a:pt x="0" y="941933"/>
                </a:lnTo>
                <a:lnTo>
                  <a:pt x="0" y="187817"/>
                </a:lnTo>
                <a:lnTo>
                  <a:pt x="472" y="187817"/>
                </a:lnTo>
                <a:close/>
              </a:path>
            </a:pathLst>
          </a:custGeom>
          <a:solidFill>
            <a:srgbClr val="2C2E3C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no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F27C38A0-667C-4727-B9D7-79F49E290707}"/>
              </a:ext>
            </a:extLst>
          </p:cNvPr>
          <p:cNvSpPr/>
          <p:nvPr/>
        </p:nvSpPr>
        <p:spPr>
          <a:xfrm>
            <a:off x="2344819" y="5528082"/>
            <a:ext cx="471802" cy="1577505"/>
          </a:xfrm>
          <a:prstGeom prst="rect">
            <a:avLst/>
          </a:prstGeom>
          <a:solidFill>
            <a:srgbClr val="2C2E3C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53" name="Partial Circle 52">
            <a:extLst>
              <a:ext uri="{FF2B5EF4-FFF2-40B4-BE49-F238E27FC236}">
                <a16:creationId xmlns:a16="http://schemas.microsoft.com/office/drawing/2014/main" id="{19513F1C-CEA5-4A50-BAF9-6C3FC6E49001}"/>
              </a:ext>
            </a:extLst>
          </p:cNvPr>
          <p:cNvSpPr/>
          <p:nvPr/>
        </p:nvSpPr>
        <p:spPr>
          <a:xfrm>
            <a:off x="10225162" y="3590630"/>
            <a:ext cx="3933675" cy="3933674"/>
          </a:xfrm>
          <a:prstGeom prst="pie">
            <a:avLst>
              <a:gd name="adj1" fmla="val 0"/>
              <a:gd name="adj2" fmla="val 21599942"/>
            </a:avLst>
          </a:prstGeom>
          <a:solidFill>
            <a:srgbClr val="DCE0E6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54" name="Partial Circle 53">
            <a:extLst>
              <a:ext uri="{FF2B5EF4-FFF2-40B4-BE49-F238E27FC236}">
                <a16:creationId xmlns:a16="http://schemas.microsoft.com/office/drawing/2014/main" id="{3C6C196D-96AE-43A0-B391-498E8D1E8D0F}"/>
              </a:ext>
            </a:extLst>
          </p:cNvPr>
          <p:cNvSpPr/>
          <p:nvPr/>
        </p:nvSpPr>
        <p:spPr>
          <a:xfrm>
            <a:off x="10225162" y="3590630"/>
            <a:ext cx="3933675" cy="3933674"/>
          </a:xfrm>
          <a:prstGeom prst="pie">
            <a:avLst>
              <a:gd name="adj1" fmla="val 16229191"/>
              <a:gd name="adj2" fmla="val 11662117"/>
            </a:avLst>
          </a:prstGeom>
          <a:solidFill>
            <a:srgbClr val="2C2E3C"/>
          </a:solidFill>
          <a:ln w="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55" name="Circle">
            <a:extLst>
              <a:ext uri="{FF2B5EF4-FFF2-40B4-BE49-F238E27FC236}">
                <a16:creationId xmlns:a16="http://schemas.microsoft.com/office/drawing/2014/main" id="{ED2FE2C9-0EE3-4CE8-A5CD-77AD93498280}"/>
              </a:ext>
            </a:extLst>
          </p:cNvPr>
          <p:cNvSpPr/>
          <p:nvPr/>
        </p:nvSpPr>
        <p:spPr>
          <a:xfrm>
            <a:off x="10343172" y="3708640"/>
            <a:ext cx="3697655" cy="3697654"/>
          </a:xfrm>
          <a:prstGeom prst="ellipse">
            <a:avLst/>
          </a:prstGeom>
          <a:solidFill>
            <a:srgbClr val="F6F9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128" name="65%…"/>
          <p:cNvSpPr txBox="1"/>
          <p:nvPr/>
        </p:nvSpPr>
        <p:spPr>
          <a:xfrm>
            <a:off x="8927690" y="4940122"/>
            <a:ext cx="6528620" cy="11695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65%</a:t>
            </a:r>
          </a:p>
          <a:p>
            <a:pPr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Chart Tittle &amp; Analysis</a:t>
            </a: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60882698-B553-4F24-ABDC-2F7F0F000E5D}"/>
              </a:ext>
            </a:extLst>
          </p:cNvPr>
          <p:cNvCxnSpPr/>
          <p:nvPr/>
        </p:nvCxnSpPr>
        <p:spPr>
          <a:xfrm>
            <a:off x="17085832" y="3576807"/>
            <a:ext cx="0" cy="3458918"/>
          </a:xfrm>
          <a:prstGeom prst="line">
            <a:avLst/>
          </a:prstGeom>
          <a:noFill/>
          <a:ln w="25400" cap="flat">
            <a:solidFill>
              <a:srgbClr val="9EA6B1"/>
            </a:solidFill>
            <a:prstDash val="sysDot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4D91A09F-B56E-4C45-9D2C-FD0EE6E88235}"/>
              </a:ext>
            </a:extLst>
          </p:cNvPr>
          <p:cNvCxnSpPr/>
          <p:nvPr/>
        </p:nvCxnSpPr>
        <p:spPr>
          <a:xfrm>
            <a:off x="17494546" y="3576807"/>
            <a:ext cx="0" cy="3458918"/>
          </a:xfrm>
          <a:prstGeom prst="line">
            <a:avLst/>
          </a:prstGeom>
          <a:noFill/>
          <a:ln w="25400" cap="flat">
            <a:solidFill>
              <a:srgbClr val="F2F2F2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8D276A0F-0DAF-4024-B3E8-80D0F8770781}"/>
              </a:ext>
            </a:extLst>
          </p:cNvPr>
          <p:cNvCxnSpPr/>
          <p:nvPr/>
        </p:nvCxnSpPr>
        <p:spPr>
          <a:xfrm>
            <a:off x="17893371" y="3576807"/>
            <a:ext cx="0" cy="3458918"/>
          </a:xfrm>
          <a:prstGeom prst="line">
            <a:avLst/>
          </a:prstGeom>
          <a:noFill/>
          <a:ln w="25400" cap="flat">
            <a:solidFill>
              <a:srgbClr val="F2F2F2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C195A4B4-C328-46F7-9220-E827F9D6082A}"/>
              </a:ext>
            </a:extLst>
          </p:cNvPr>
          <p:cNvCxnSpPr/>
          <p:nvPr/>
        </p:nvCxnSpPr>
        <p:spPr>
          <a:xfrm>
            <a:off x="18297965" y="3576807"/>
            <a:ext cx="0" cy="3458918"/>
          </a:xfrm>
          <a:prstGeom prst="line">
            <a:avLst/>
          </a:prstGeom>
          <a:noFill/>
          <a:ln w="25400" cap="flat">
            <a:solidFill>
              <a:srgbClr val="F2F2F2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F46220A5-FDBD-4075-87D2-879543ED1CEA}"/>
              </a:ext>
            </a:extLst>
          </p:cNvPr>
          <p:cNvCxnSpPr/>
          <p:nvPr/>
        </p:nvCxnSpPr>
        <p:spPr>
          <a:xfrm>
            <a:off x="18696790" y="3576807"/>
            <a:ext cx="0" cy="3458918"/>
          </a:xfrm>
          <a:prstGeom prst="line">
            <a:avLst/>
          </a:prstGeom>
          <a:noFill/>
          <a:ln w="25400" cap="flat">
            <a:solidFill>
              <a:srgbClr val="F2F2F2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577FC85B-9674-45DA-A15F-AD6A384EEAFE}"/>
              </a:ext>
            </a:extLst>
          </p:cNvPr>
          <p:cNvCxnSpPr/>
          <p:nvPr/>
        </p:nvCxnSpPr>
        <p:spPr>
          <a:xfrm>
            <a:off x="19101383" y="3576807"/>
            <a:ext cx="0" cy="3458918"/>
          </a:xfrm>
          <a:prstGeom prst="line">
            <a:avLst/>
          </a:prstGeom>
          <a:noFill/>
          <a:ln w="25400" cap="flat">
            <a:solidFill>
              <a:srgbClr val="F2F2F2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6BCC0164-325B-43F5-8D3E-494A82BACE1E}"/>
              </a:ext>
            </a:extLst>
          </p:cNvPr>
          <p:cNvCxnSpPr/>
          <p:nvPr/>
        </p:nvCxnSpPr>
        <p:spPr>
          <a:xfrm>
            <a:off x="19500208" y="3576807"/>
            <a:ext cx="0" cy="3458918"/>
          </a:xfrm>
          <a:prstGeom prst="line">
            <a:avLst/>
          </a:prstGeom>
          <a:noFill/>
          <a:ln w="25400" cap="flat">
            <a:solidFill>
              <a:srgbClr val="F2F2F2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B7C773F1-0609-4007-8220-B6B1C31A6A5B}"/>
              </a:ext>
            </a:extLst>
          </p:cNvPr>
          <p:cNvCxnSpPr/>
          <p:nvPr/>
        </p:nvCxnSpPr>
        <p:spPr>
          <a:xfrm>
            <a:off x="19900682" y="3576807"/>
            <a:ext cx="0" cy="3458918"/>
          </a:xfrm>
          <a:prstGeom prst="line">
            <a:avLst/>
          </a:prstGeom>
          <a:noFill/>
          <a:ln w="25400" cap="flat">
            <a:solidFill>
              <a:srgbClr val="F2F2F2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505E87DC-2167-4E6A-A9E6-439A0B43A335}"/>
              </a:ext>
            </a:extLst>
          </p:cNvPr>
          <p:cNvCxnSpPr/>
          <p:nvPr/>
        </p:nvCxnSpPr>
        <p:spPr>
          <a:xfrm>
            <a:off x="20299507" y="3576807"/>
            <a:ext cx="0" cy="3458918"/>
          </a:xfrm>
          <a:prstGeom prst="line">
            <a:avLst/>
          </a:prstGeom>
          <a:noFill/>
          <a:ln w="25400" cap="flat">
            <a:solidFill>
              <a:srgbClr val="F2F2F2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D89533C4-AF34-4ECB-8AF7-8F9FA949A8C5}"/>
              </a:ext>
            </a:extLst>
          </p:cNvPr>
          <p:cNvCxnSpPr/>
          <p:nvPr/>
        </p:nvCxnSpPr>
        <p:spPr>
          <a:xfrm>
            <a:off x="20712341" y="3576807"/>
            <a:ext cx="0" cy="3458918"/>
          </a:xfrm>
          <a:prstGeom prst="line">
            <a:avLst/>
          </a:prstGeom>
          <a:noFill/>
          <a:ln w="25400" cap="flat">
            <a:solidFill>
              <a:srgbClr val="F2F2F2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21B23FD9-6E3C-434E-B283-5DB80E30C360}"/>
              </a:ext>
            </a:extLst>
          </p:cNvPr>
          <p:cNvCxnSpPr/>
          <p:nvPr/>
        </p:nvCxnSpPr>
        <p:spPr>
          <a:xfrm>
            <a:off x="21111166" y="3576807"/>
            <a:ext cx="0" cy="3458918"/>
          </a:xfrm>
          <a:prstGeom prst="line">
            <a:avLst/>
          </a:prstGeom>
          <a:noFill/>
          <a:ln w="25400" cap="flat">
            <a:solidFill>
              <a:srgbClr val="F2F2F2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D71D6121-2BD8-4AFA-8370-B8DAA0CC571A}"/>
              </a:ext>
            </a:extLst>
          </p:cNvPr>
          <p:cNvCxnSpPr/>
          <p:nvPr/>
        </p:nvCxnSpPr>
        <p:spPr>
          <a:xfrm>
            <a:off x="21511639" y="3576807"/>
            <a:ext cx="0" cy="3458918"/>
          </a:xfrm>
          <a:prstGeom prst="line">
            <a:avLst/>
          </a:prstGeom>
          <a:noFill/>
          <a:ln w="25400" cap="flat">
            <a:solidFill>
              <a:srgbClr val="F2F2F2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45D51BA1-9459-466F-866E-730B0FC86039}"/>
              </a:ext>
            </a:extLst>
          </p:cNvPr>
          <p:cNvCxnSpPr/>
          <p:nvPr/>
        </p:nvCxnSpPr>
        <p:spPr>
          <a:xfrm>
            <a:off x="21910464" y="3576807"/>
            <a:ext cx="0" cy="3458918"/>
          </a:xfrm>
          <a:prstGeom prst="line">
            <a:avLst/>
          </a:prstGeom>
          <a:noFill/>
          <a:ln w="25400" cap="flat">
            <a:solidFill>
              <a:srgbClr val="F2F2F2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70" name="Freeform 35">
            <a:extLst>
              <a:ext uri="{FF2B5EF4-FFF2-40B4-BE49-F238E27FC236}">
                <a16:creationId xmlns:a16="http://schemas.microsoft.com/office/drawing/2014/main" id="{BC1756DB-316D-484B-9284-5A302603A149}"/>
              </a:ext>
            </a:extLst>
          </p:cNvPr>
          <p:cNvSpPr>
            <a:spLocks/>
          </p:cNvSpPr>
          <p:nvPr/>
        </p:nvSpPr>
        <p:spPr bwMode="auto">
          <a:xfrm>
            <a:off x="17090776" y="5795550"/>
            <a:ext cx="4827575" cy="1336924"/>
          </a:xfrm>
          <a:custGeom>
            <a:avLst/>
            <a:gdLst>
              <a:gd name="T0" fmla="*/ 0 w 12513"/>
              <a:gd name="T1" fmla="*/ 1531 h 1713"/>
              <a:gd name="T2" fmla="*/ 2085 w 12513"/>
              <a:gd name="T3" fmla="*/ 1381 h 1713"/>
              <a:gd name="T4" fmla="*/ 4167 w 12513"/>
              <a:gd name="T5" fmla="*/ 1584 h 1713"/>
              <a:gd name="T6" fmla="*/ 6253 w 12513"/>
              <a:gd name="T7" fmla="*/ 1498 h 1713"/>
              <a:gd name="T8" fmla="*/ 8346 w 12513"/>
              <a:gd name="T9" fmla="*/ 1338 h 1713"/>
              <a:gd name="T10" fmla="*/ 10431 w 12513"/>
              <a:gd name="T11" fmla="*/ 749 h 1713"/>
              <a:gd name="T12" fmla="*/ 12513 w 12513"/>
              <a:gd name="T13" fmla="*/ 0 h 1713"/>
              <a:gd name="T14" fmla="*/ 12513 w 12513"/>
              <a:gd name="T15" fmla="*/ 1713 h 1713"/>
              <a:gd name="T16" fmla="*/ 10431 w 12513"/>
              <a:gd name="T17" fmla="*/ 1713 h 1713"/>
              <a:gd name="T18" fmla="*/ 8346 w 12513"/>
              <a:gd name="T19" fmla="*/ 1713 h 1713"/>
              <a:gd name="T20" fmla="*/ 6253 w 12513"/>
              <a:gd name="T21" fmla="*/ 1713 h 1713"/>
              <a:gd name="T22" fmla="*/ 4167 w 12513"/>
              <a:gd name="T23" fmla="*/ 1713 h 1713"/>
              <a:gd name="T24" fmla="*/ 2085 w 12513"/>
              <a:gd name="T25" fmla="*/ 1713 h 1713"/>
              <a:gd name="T26" fmla="*/ 0 w 12513"/>
              <a:gd name="T27" fmla="*/ 1713 h 1713"/>
              <a:gd name="T28" fmla="*/ 0 w 12513"/>
              <a:gd name="T29" fmla="*/ 1531 h 1713"/>
              <a:gd name="T30" fmla="*/ 0 w 12513"/>
              <a:gd name="T31" fmla="*/ 1531 h 17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513" h="1713">
                <a:moveTo>
                  <a:pt x="0" y="1531"/>
                </a:moveTo>
                <a:lnTo>
                  <a:pt x="2085" y="1381"/>
                </a:lnTo>
                <a:lnTo>
                  <a:pt x="4167" y="1584"/>
                </a:lnTo>
                <a:lnTo>
                  <a:pt x="6253" y="1498"/>
                </a:lnTo>
                <a:lnTo>
                  <a:pt x="8346" y="1338"/>
                </a:lnTo>
                <a:lnTo>
                  <a:pt x="10431" y="749"/>
                </a:lnTo>
                <a:lnTo>
                  <a:pt x="12513" y="0"/>
                </a:lnTo>
                <a:lnTo>
                  <a:pt x="12513" y="1713"/>
                </a:lnTo>
                <a:lnTo>
                  <a:pt x="10431" y="1713"/>
                </a:lnTo>
                <a:lnTo>
                  <a:pt x="8346" y="1713"/>
                </a:lnTo>
                <a:lnTo>
                  <a:pt x="6253" y="1713"/>
                </a:lnTo>
                <a:lnTo>
                  <a:pt x="4167" y="1713"/>
                </a:lnTo>
                <a:lnTo>
                  <a:pt x="2085" y="1713"/>
                </a:lnTo>
                <a:lnTo>
                  <a:pt x="0" y="1713"/>
                </a:lnTo>
                <a:lnTo>
                  <a:pt x="0" y="1531"/>
                </a:lnTo>
                <a:lnTo>
                  <a:pt x="0" y="1531"/>
                </a:lnTo>
                <a:close/>
              </a:path>
            </a:pathLst>
          </a:custGeom>
          <a:solidFill>
            <a:srgbClr val="30353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Freeform 39">
            <a:extLst>
              <a:ext uri="{FF2B5EF4-FFF2-40B4-BE49-F238E27FC236}">
                <a16:creationId xmlns:a16="http://schemas.microsoft.com/office/drawing/2014/main" id="{97F4CDDB-E2A1-4427-A85E-1189549989A2}"/>
              </a:ext>
            </a:extLst>
          </p:cNvPr>
          <p:cNvSpPr>
            <a:spLocks/>
          </p:cNvSpPr>
          <p:nvPr/>
        </p:nvSpPr>
        <p:spPr bwMode="auto">
          <a:xfrm>
            <a:off x="17090776" y="4350923"/>
            <a:ext cx="4827575" cy="2684802"/>
          </a:xfrm>
          <a:custGeom>
            <a:avLst/>
            <a:gdLst>
              <a:gd name="T0" fmla="*/ 0 w 12513"/>
              <a:gd name="T1" fmla="*/ 3361 h 3564"/>
              <a:gd name="T2" fmla="*/ 2085 w 12513"/>
              <a:gd name="T3" fmla="*/ 3211 h 3564"/>
              <a:gd name="T4" fmla="*/ 4167 w 12513"/>
              <a:gd name="T5" fmla="*/ 3329 h 3564"/>
              <a:gd name="T6" fmla="*/ 6253 w 12513"/>
              <a:gd name="T7" fmla="*/ 3104 h 3564"/>
              <a:gd name="T8" fmla="*/ 8346 w 12513"/>
              <a:gd name="T9" fmla="*/ 2667 h 3564"/>
              <a:gd name="T10" fmla="*/ 10431 w 12513"/>
              <a:gd name="T11" fmla="*/ 1591 h 3564"/>
              <a:gd name="T12" fmla="*/ 12513 w 12513"/>
              <a:gd name="T13" fmla="*/ 0 h 3564"/>
              <a:gd name="T14" fmla="*/ 12513 w 12513"/>
              <a:gd name="T15" fmla="*/ 1983 h 3564"/>
              <a:gd name="T16" fmla="*/ 10431 w 12513"/>
              <a:gd name="T17" fmla="*/ 2731 h 3564"/>
              <a:gd name="T18" fmla="*/ 8346 w 12513"/>
              <a:gd name="T19" fmla="*/ 3318 h 3564"/>
              <a:gd name="T20" fmla="*/ 6253 w 12513"/>
              <a:gd name="T21" fmla="*/ 3478 h 3564"/>
              <a:gd name="T22" fmla="*/ 4167 w 12513"/>
              <a:gd name="T23" fmla="*/ 3564 h 3564"/>
              <a:gd name="T24" fmla="*/ 2085 w 12513"/>
              <a:gd name="T25" fmla="*/ 3361 h 3564"/>
              <a:gd name="T26" fmla="*/ 0 w 12513"/>
              <a:gd name="T27" fmla="*/ 3510 h 3564"/>
              <a:gd name="T28" fmla="*/ 0 w 12513"/>
              <a:gd name="T29" fmla="*/ 3361 h 3564"/>
              <a:gd name="T30" fmla="*/ 0 w 12513"/>
              <a:gd name="T31" fmla="*/ 3361 h 3564"/>
              <a:gd name="connsiteX0" fmla="*/ 0 w 10000"/>
              <a:gd name="connsiteY0" fmla="*/ 8082 h 10000"/>
              <a:gd name="connsiteX1" fmla="*/ 1666 w 10000"/>
              <a:gd name="connsiteY1" fmla="*/ 9010 h 10000"/>
              <a:gd name="connsiteX2" fmla="*/ 3330 w 10000"/>
              <a:gd name="connsiteY2" fmla="*/ 9341 h 10000"/>
              <a:gd name="connsiteX3" fmla="*/ 4997 w 10000"/>
              <a:gd name="connsiteY3" fmla="*/ 8709 h 10000"/>
              <a:gd name="connsiteX4" fmla="*/ 6670 w 10000"/>
              <a:gd name="connsiteY4" fmla="*/ 7483 h 10000"/>
              <a:gd name="connsiteX5" fmla="*/ 8336 w 10000"/>
              <a:gd name="connsiteY5" fmla="*/ 4464 h 10000"/>
              <a:gd name="connsiteX6" fmla="*/ 10000 w 10000"/>
              <a:gd name="connsiteY6" fmla="*/ 0 h 10000"/>
              <a:gd name="connsiteX7" fmla="*/ 10000 w 10000"/>
              <a:gd name="connsiteY7" fmla="*/ 5564 h 10000"/>
              <a:gd name="connsiteX8" fmla="*/ 8336 w 10000"/>
              <a:gd name="connsiteY8" fmla="*/ 7663 h 10000"/>
              <a:gd name="connsiteX9" fmla="*/ 6670 w 10000"/>
              <a:gd name="connsiteY9" fmla="*/ 9310 h 10000"/>
              <a:gd name="connsiteX10" fmla="*/ 4997 w 10000"/>
              <a:gd name="connsiteY10" fmla="*/ 9759 h 10000"/>
              <a:gd name="connsiteX11" fmla="*/ 3330 w 10000"/>
              <a:gd name="connsiteY11" fmla="*/ 10000 h 10000"/>
              <a:gd name="connsiteX12" fmla="*/ 1666 w 10000"/>
              <a:gd name="connsiteY12" fmla="*/ 9430 h 10000"/>
              <a:gd name="connsiteX13" fmla="*/ 0 w 10000"/>
              <a:gd name="connsiteY13" fmla="*/ 9848 h 10000"/>
              <a:gd name="connsiteX14" fmla="*/ 0 w 10000"/>
              <a:gd name="connsiteY14" fmla="*/ 9430 h 10000"/>
              <a:gd name="connsiteX15" fmla="*/ 0 w 10000"/>
              <a:gd name="connsiteY15" fmla="*/ 8082 h 10000"/>
              <a:gd name="connsiteX0" fmla="*/ 0 w 10000"/>
              <a:gd name="connsiteY0" fmla="*/ 8082 h 10000"/>
              <a:gd name="connsiteX1" fmla="*/ 1666 w 10000"/>
              <a:gd name="connsiteY1" fmla="*/ 8892 h 10000"/>
              <a:gd name="connsiteX2" fmla="*/ 3330 w 10000"/>
              <a:gd name="connsiteY2" fmla="*/ 9341 h 10000"/>
              <a:gd name="connsiteX3" fmla="*/ 4997 w 10000"/>
              <a:gd name="connsiteY3" fmla="*/ 8709 h 10000"/>
              <a:gd name="connsiteX4" fmla="*/ 6670 w 10000"/>
              <a:gd name="connsiteY4" fmla="*/ 7483 h 10000"/>
              <a:gd name="connsiteX5" fmla="*/ 8336 w 10000"/>
              <a:gd name="connsiteY5" fmla="*/ 4464 h 10000"/>
              <a:gd name="connsiteX6" fmla="*/ 10000 w 10000"/>
              <a:gd name="connsiteY6" fmla="*/ 0 h 10000"/>
              <a:gd name="connsiteX7" fmla="*/ 10000 w 10000"/>
              <a:gd name="connsiteY7" fmla="*/ 5564 h 10000"/>
              <a:gd name="connsiteX8" fmla="*/ 8336 w 10000"/>
              <a:gd name="connsiteY8" fmla="*/ 7663 h 10000"/>
              <a:gd name="connsiteX9" fmla="*/ 6670 w 10000"/>
              <a:gd name="connsiteY9" fmla="*/ 9310 h 10000"/>
              <a:gd name="connsiteX10" fmla="*/ 4997 w 10000"/>
              <a:gd name="connsiteY10" fmla="*/ 9759 h 10000"/>
              <a:gd name="connsiteX11" fmla="*/ 3330 w 10000"/>
              <a:gd name="connsiteY11" fmla="*/ 10000 h 10000"/>
              <a:gd name="connsiteX12" fmla="*/ 1666 w 10000"/>
              <a:gd name="connsiteY12" fmla="*/ 9430 h 10000"/>
              <a:gd name="connsiteX13" fmla="*/ 0 w 10000"/>
              <a:gd name="connsiteY13" fmla="*/ 9848 h 10000"/>
              <a:gd name="connsiteX14" fmla="*/ 0 w 10000"/>
              <a:gd name="connsiteY14" fmla="*/ 9430 h 10000"/>
              <a:gd name="connsiteX15" fmla="*/ 0 w 10000"/>
              <a:gd name="connsiteY15" fmla="*/ 8082 h 10000"/>
              <a:gd name="connsiteX0" fmla="*/ 0 w 10000"/>
              <a:gd name="connsiteY0" fmla="*/ 8082 h 10000"/>
              <a:gd name="connsiteX1" fmla="*/ 1666 w 10000"/>
              <a:gd name="connsiteY1" fmla="*/ 8892 h 10000"/>
              <a:gd name="connsiteX2" fmla="*/ 3330 w 10000"/>
              <a:gd name="connsiteY2" fmla="*/ 9223 h 10000"/>
              <a:gd name="connsiteX3" fmla="*/ 4997 w 10000"/>
              <a:gd name="connsiteY3" fmla="*/ 8709 h 10000"/>
              <a:gd name="connsiteX4" fmla="*/ 6670 w 10000"/>
              <a:gd name="connsiteY4" fmla="*/ 7483 h 10000"/>
              <a:gd name="connsiteX5" fmla="*/ 8336 w 10000"/>
              <a:gd name="connsiteY5" fmla="*/ 4464 h 10000"/>
              <a:gd name="connsiteX6" fmla="*/ 10000 w 10000"/>
              <a:gd name="connsiteY6" fmla="*/ 0 h 10000"/>
              <a:gd name="connsiteX7" fmla="*/ 10000 w 10000"/>
              <a:gd name="connsiteY7" fmla="*/ 5564 h 10000"/>
              <a:gd name="connsiteX8" fmla="*/ 8336 w 10000"/>
              <a:gd name="connsiteY8" fmla="*/ 7663 h 10000"/>
              <a:gd name="connsiteX9" fmla="*/ 6670 w 10000"/>
              <a:gd name="connsiteY9" fmla="*/ 9310 h 10000"/>
              <a:gd name="connsiteX10" fmla="*/ 4997 w 10000"/>
              <a:gd name="connsiteY10" fmla="*/ 9759 h 10000"/>
              <a:gd name="connsiteX11" fmla="*/ 3330 w 10000"/>
              <a:gd name="connsiteY11" fmla="*/ 10000 h 10000"/>
              <a:gd name="connsiteX12" fmla="*/ 1666 w 10000"/>
              <a:gd name="connsiteY12" fmla="*/ 9430 h 10000"/>
              <a:gd name="connsiteX13" fmla="*/ 0 w 10000"/>
              <a:gd name="connsiteY13" fmla="*/ 9848 h 10000"/>
              <a:gd name="connsiteX14" fmla="*/ 0 w 10000"/>
              <a:gd name="connsiteY14" fmla="*/ 9430 h 10000"/>
              <a:gd name="connsiteX15" fmla="*/ 0 w 10000"/>
              <a:gd name="connsiteY15" fmla="*/ 8082 h 10000"/>
              <a:gd name="connsiteX0" fmla="*/ 0 w 10000"/>
              <a:gd name="connsiteY0" fmla="*/ 8082 h 10000"/>
              <a:gd name="connsiteX1" fmla="*/ 1666 w 10000"/>
              <a:gd name="connsiteY1" fmla="*/ 8892 h 10000"/>
              <a:gd name="connsiteX2" fmla="*/ 3330 w 10000"/>
              <a:gd name="connsiteY2" fmla="*/ 9223 h 10000"/>
              <a:gd name="connsiteX3" fmla="*/ 5010 w 10000"/>
              <a:gd name="connsiteY3" fmla="*/ 8591 h 10000"/>
              <a:gd name="connsiteX4" fmla="*/ 6670 w 10000"/>
              <a:gd name="connsiteY4" fmla="*/ 7483 h 10000"/>
              <a:gd name="connsiteX5" fmla="*/ 8336 w 10000"/>
              <a:gd name="connsiteY5" fmla="*/ 4464 h 10000"/>
              <a:gd name="connsiteX6" fmla="*/ 10000 w 10000"/>
              <a:gd name="connsiteY6" fmla="*/ 0 h 10000"/>
              <a:gd name="connsiteX7" fmla="*/ 10000 w 10000"/>
              <a:gd name="connsiteY7" fmla="*/ 5564 h 10000"/>
              <a:gd name="connsiteX8" fmla="*/ 8336 w 10000"/>
              <a:gd name="connsiteY8" fmla="*/ 7663 h 10000"/>
              <a:gd name="connsiteX9" fmla="*/ 6670 w 10000"/>
              <a:gd name="connsiteY9" fmla="*/ 9310 h 10000"/>
              <a:gd name="connsiteX10" fmla="*/ 4997 w 10000"/>
              <a:gd name="connsiteY10" fmla="*/ 9759 h 10000"/>
              <a:gd name="connsiteX11" fmla="*/ 3330 w 10000"/>
              <a:gd name="connsiteY11" fmla="*/ 10000 h 10000"/>
              <a:gd name="connsiteX12" fmla="*/ 1666 w 10000"/>
              <a:gd name="connsiteY12" fmla="*/ 9430 h 10000"/>
              <a:gd name="connsiteX13" fmla="*/ 0 w 10000"/>
              <a:gd name="connsiteY13" fmla="*/ 9848 h 10000"/>
              <a:gd name="connsiteX14" fmla="*/ 0 w 10000"/>
              <a:gd name="connsiteY14" fmla="*/ 9430 h 10000"/>
              <a:gd name="connsiteX15" fmla="*/ 0 w 10000"/>
              <a:gd name="connsiteY15" fmla="*/ 8082 h 10000"/>
              <a:gd name="connsiteX0" fmla="*/ 0 w 10000"/>
              <a:gd name="connsiteY0" fmla="*/ 8082 h 10000"/>
              <a:gd name="connsiteX1" fmla="*/ 1666 w 10000"/>
              <a:gd name="connsiteY1" fmla="*/ 8892 h 10000"/>
              <a:gd name="connsiteX2" fmla="*/ 3330 w 10000"/>
              <a:gd name="connsiteY2" fmla="*/ 9223 h 10000"/>
              <a:gd name="connsiteX3" fmla="*/ 5010 w 10000"/>
              <a:gd name="connsiteY3" fmla="*/ 8591 h 10000"/>
              <a:gd name="connsiteX4" fmla="*/ 6670 w 10000"/>
              <a:gd name="connsiteY4" fmla="*/ 7341 h 10000"/>
              <a:gd name="connsiteX5" fmla="*/ 8336 w 10000"/>
              <a:gd name="connsiteY5" fmla="*/ 4464 h 10000"/>
              <a:gd name="connsiteX6" fmla="*/ 10000 w 10000"/>
              <a:gd name="connsiteY6" fmla="*/ 0 h 10000"/>
              <a:gd name="connsiteX7" fmla="*/ 10000 w 10000"/>
              <a:gd name="connsiteY7" fmla="*/ 5564 h 10000"/>
              <a:gd name="connsiteX8" fmla="*/ 8336 w 10000"/>
              <a:gd name="connsiteY8" fmla="*/ 7663 h 10000"/>
              <a:gd name="connsiteX9" fmla="*/ 6670 w 10000"/>
              <a:gd name="connsiteY9" fmla="*/ 9310 h 10000"/>
              <a:gd name="connsiteX10" fmla="*/ 4997 w 10000"/>
              <a:gd name="connsiteY10" fmla="*/ 9759 h 10000"/>
              <a:gd name="connsiteX11" fmla="*/ 3330 w 10000"/>
              <a:gd name="connsiteY11" fmla="*/ 10000 h 10000"/>
              <a:gd name="connsiteX12" fmla="*/ 1666 w 10000"/>
              <a:gd name="connsiteY12" fmla="*/ 9430 h 10000"/>
              <a:gd name="connsiteX13" fmla="*/ 0 w 10000"/>
              <a:gd name="connsiteY13" fmla="*/ 9848 h 10000"/>
              <a:gd name="connsiteX14" fmla="*/ 0 w 10000"/>
              <a:gd name="connsiteY14" fmla="*/ 9430 h 10000"/>
              <a:gd name="connsiteX15" fmla="*/ 0 w 10000"/>
              <a:gd name="connsiteY15" fmla="*/ 8082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0000" h="10000">
                <a:moveTo>
                  <a:pt x="0" y="8082"/>
                </a:moveTo>
                <a:lnTo>
                  <a:pt x="1666" y="8892"/>
                </a:lnTo>
                <a:lnTo>
                  <a:pt x="3330" y="9223"/>
                </a:lnTo>
                <a:lnTo>
                  <a:pt x="5010" y="8591"/>
                </a:lnTo>
                <a:lnTo>
                  <a:pt x="6670" y="7341"/>
                </a:lnTo>
                <a:lnTo>
                  <a:pt x="8336" y="4464"/>
                </a:lnTo>
                <a:lnTo>
                  <a:pt x="10000" y="0"/>
                </a:lnTo>
                <a:lnTo>
                  <a:pt x="10000" y="5564"/>
                </a:lnTo>
                <a:lnTo>
                  <a:pt x="8336" y="7663"/>
                </a:lnTo>
                <a:lnTo>
                  <a:pt x="6670" y="9310"/>
                </a:lnTo>
                <a:lnTo>
                  <a:pt x="4997" y="9759"/>
                </a:lnTo>
                <a:lnTo>
                  <a:pt x="3330" y="10000"/>
                </a:lnTo>
                <a:lnTo>
                  <a:pt x="1666" y="9430"/>
                </a:lnTo>
                <a:lnTo>
                  <a:pt x="0" y="9848"/>
                </a:lnTo>
                <a:lnTo>
                  <a:pt x="0" y="9430"/>
                </a:lnTo>
                <a:lnTo>
                  <a:pt x="0" y="8082"/>
                </a:lnTo>
                <a:close/>
              </a:path>
            </a:pathLst>
          </a:custGeom>
          <a:solidFill>
            <a:srgbClr val="DCE0E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1B5C6F19-EC5E-442D-AAEB-414BD7853DA6}"/>
              </a:ext>
            </a:extLst>
          </p:cNvPr>
          <p:cNvSpPr txBox="1"/>
          <p:nvPr/>
        </p:nvSpPr>
        <p:spPr>
          <a:xfrm>
            <a:off x="21629904" y="7171559"/>
            <a:ext cx="570302" cy="33895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0" kern="1200" dirty="0">
                <a:solidFill>
                  <a:srgbClr val="677180"/>
                </a:solidFill>
                <a:latin typeface="Roboto" pitchFamily="2" charset="0"/>
                <a:ea typeface="Roboto" pitchFamily="2" charset="0"/>
                <a:cs typeface="+mn-cs"/>
              </a:rPr>
              <a:t>2016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D44118FB-881F-409E-9ACF-46CF9443EF4F}"/>
              </a:ext>
            </a:extLst>
          </p:cNvPr>
          <p:cNvSpPr txBox="1"/>
          <p:nvPr/>
        </p:nvSpPr>
        <p:spPr>
          <a:xfrm>
            <a:off x="20822366" y="7171559"/>
            <a:ext cx="570302" cy="33895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0" kern="1200" dirty="0">
                <a:solidFill>
                  <a:srgbClr val="677180"/>
                </a:solidFill>
                <a:latin typeface="Roboto" pitchFamily="2" charset="0"/>
                <a:ea typeface="Roboto" pitchFamily="2" charset="0"/>
                <a:cs typeface="+mn-cs"/>
              </a:rPr>
              <a:t>2015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E4FBFC00-263F-4D33-83F3-7609658DCFE8}"/>
              </a:ext>
            </a:extLst>
          </p:cNvPr>
          <p:cNvSpPr txBox="1"/>
          <p:nvPr/>
        </p:nvSpPr>
        <p:spPr>
          <a:xfrm>
            <a:off x="20018947" y="7171559"/>
            <a:ext cx="570302" cy="33895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0" kern="1200" dirty="0">
                <a:solidFill>
                  <a:srgbClr val="677180"/>
                </a:solidFill>
                <a:latin typeface="Roboto" pitchFamily="2" charset="0"/>
                <a:ea typeface="Roboto" pitchFamily="2" charset="0"/>
                <a:cs typeface="+mn-cs"/>
              </a:rPr>
              <a:t>2014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B73797C6-9FCE-4485-AC1C-C6E7C923E1C5}"/>
              </a:ext>
            </a:extLst>
          </p:cNvPr>
          <p:cNvSpPr txBox="1"/>
          <p:nvPr/>
        </p:nvSpPr>
        <p:spPr>
          <a:xfrm>
            <a:off x="19213469" y="7171559"/>
            <a:ext cx="570302" cy="33895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0" kern="1200" dirty="0">
                <a:solidFill>
                  <a:srgbClr val="677180"/>
                </a:solidFill>
                <a:latin typeface="Roboto" pitchFamily="2" charset="0"/>
                <a:ea typeface="Roboto" pitchFamily="2" charset="0"/>
                <a:cs typeface="+mn-cs"/>
              </a:rPr>
              <a:t>2013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E24E8E29-588E-4837-80A8-9F01548D824F}"/>
              </a:ext>
            </a:extLst>
          </p:cNvPr>
          <p:cNvSpPr txBox="1"/>
          <p:nvPr/>
        </p:nvSpPr>
        <p:spPr>
          <a:xfrm>
            <a:off x="18410051" y="7171559"/>
            <a:ext cx="570302" cy="33895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0" kern="1200" dirty="0">
                <a:solidFill>
                  <a:srgbClr val="677180"/>
                </a:solidFill>
                <a:latin typeface="Roboto" pitchFamily="2" charset="0"/>
                <a:ea typeface="Roboto" pitchFamily="2" charset="0"/>
                <a:cs typeface="+mn-cs"/>
              </a:rPr>
              <a:t>2012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E794E11F-F6C7-4D45-BBB6-1B8FCB7B8816}"/>
              </a:ext>
            </a:extLst>
          </p:cNvPr>
          <p:cNvSpPr txBox="1"/>
          <p:nvPr/>
        </p:nvSpPr>
        <p:spPr>
          <a:xfrm>
            <a:off x="17604571" y="7171559"/>
            <a:ext cx="570302" cy="33895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0" kern="1200" dirty="0">
                <a:solidFill>
                  <a:srgbClr val="677180"/>
                </a:solidFill>
                <a:latin typeface="Roboto" pitchFamily="2" charset="0"/>
                <a:ea typeface="Roboto" pitchFamily="2" charset="0"/>
                <a:cs typeface="+mn-cs"/>
              </a:rPr>
              <a:t>2011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9726EE51-E547-4B34-BE6C-C13C3FEE418B}"/>
              </a:ext>
            </a:extLst>
          </p:cNvPr>
          <p:cNvSpPr txBox="1"/>
          <p:nvPr/>
        </p:nvSpPr>
        <p:spPr>
          <a:xfrm>
            <a:off x="16801153" y="7171559"/>
            <a:ext cx="570302" cy="33895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0" kern="1200" dirty="0">
                <a:solidFill>
                  <a:srgbClr val="677180"/>
                </a:solidFill>
                <a:latin typeface="Roboto" pitchFamily="2" charset="0"/>
                <a:ea typeface="Roboto" pitchFamily="2" charset="0"/>
                <a:cs typeface="+mn-cs"/>
              </a:rPr>
              <a:t>2010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E303A9BB-4841-4081-A14F-3B970AC16F14}"/>
              </a:ext>
            </a:extLst>
          </p:cNvPr>
          <p:cNvSpPr txBox="1"/>
          <p:nvPr/>
        </p:nvSpPr>
        <p:spPr>
          <a:xfrm>
            <a:off x="16684557" y="6953856"/>
            <a:ext cx="570302" cy="33895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0" kern="1200" dirty="0">
                <a:solidFill>
                  <a:srgbClr val="677180"/>
                </a:solidFill>
                <a:latin typeface="Roboto" pitchFamily="2" charset="0"/>
                <a:ea typeface="Roboto" pitchFamily="2" charset="0"/>
                <a:cs typeface="+mn-cs"/>
              </a:rPr>
              <a:t>0.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E25E96BA-9D1F-4563-905D-8E54FB0B9788}"/>
              </a:ext>
            </a:extLst>
          </p:cNvPr>
          <p:cNvSpPr txBox="1"/>
          <p:nvPr/>
        </p:nvSpPr>
        <p:spPr>
          <a:xfrm>
            <a:off x="16640176" y="6245924"/>
            <a:ext cx="570302" cy="33895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0" kern="1200" dirty="0">
                <a:solidFill>
                  <a:srgbClr val="677180"/>
                </a:solidFill>
                <a:latin typeface="Roboto" pitchFamily="2" charset="0"/>
                <a:ea typeface="Roboto" pitchFamily="2" charset="0"/>
                <a:cs typeface="+mn-cs"/>
              </a:rPr>
              <a:t>12.5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CC1F1691-F44F-420D-9550-834F31D0B6AE}"/>
              </a:ext>
            </a:extLst>
          </p:cNvPr>
          <p:cNvSpPr txBox="1"/>
          <p:nvPr/>
        </p:nvSpPr>
        <p:spPr>
          <a:xfrm>
            <a:off x="16662150" y="5535347"/>
            <a:ext cx="570302" cy="33895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0" kern="1200" dirty="0">
                <a:solidFill>
                  <a:srgbClr val="677180"/>
                </a:solidFill>
                <a:latin typeface="Roboto" pitchFamily="2" charset="0"/>
                <a:ea typeface="Roboto" pitchFamily="2" charset="0"/>
                <a:cs typeface="+mn-cs"/>
              </a:rPr>
              <a:t>25.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997D07E5-B8FD-4399-8F05-7F6B4139B627}"/>
              </a:ext>
            </a:extLst>
          </p:cNvPr>
          <p:cNvSpPr txBox="1"/>
          <p:nvPr/>
        </p:nvSpPr>
        <p:spPr>
          <a:xfrm>
            <a:off x="16640176" y="4823369"/>
            <a:ext cx="570302" cy="33895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0" kern="1200" dirty="0">
                <a:solidFill>
                  <a:srgbClr val="677180"/>
                </a:solidFill>
                <a:latin typeface="Roboto" pitchFamily="2" charset="0"/>
                <a:ea typeface="Roboto" pitchFamily="2" charset="0"/>
                <a:cs typeface="+mn-cs"/>
              </a:rPr>
              <a:t>37.5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7920E24F-EEA0-4BB3-9D73-77865CCAD470}"/>
              </a:ext>
            </a:extLst>
          </p:cNvPr>
          <p:cNvSpPr txBox="1"/>
          <p:nvPr/>
        </p:nvSpPr>
        <p:spPr>
          <a:xfrm>
            <a:off x="16662150" y="4115437"/>
            <a:ext cx="570302" cy="33895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0" kern="1200" dirty="0">
                <a:solidFill>
                  <a:srgbClr val="677180"/>
                </a:solidFill>
                <a:latin typeface="Roboto" pitchFamily="2" charset="0"/>
                <a:ea typeface="Roboto" pitchFamily="2" charset="0"/>
                <a:cs typeface="+mn-cs"/>
              </a:rPr>
              <a:t>50.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F4AD1277-8A9E-499B-A169-26B7A4E34FAD}"/>
              </a:ext>
            </a:extLst>
          </p:cNvPr>
          <p:cNvSpPr txBox="1"/>
          <p:nvPr/>
        </p:nvSpPr>
        <p:spPr>
          <a:xfrm>
            <a:off x="16640176" y="3407330"/>
            <a:ext cx="570302" cy="33895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0" kern="1200" dirty="0">
                <a:solidFill>
                  <a:srgbClr val="677180"/>
                </a:solidFill>
                <a:latin typeface="Roboto" pitchFamily="2" charset="0"/>
                <a:ea typeface="Roboto" pitchFamily="2" charset="0"/>
                <a:cs typeface="+mn-cs"/>
              </a:rPr>
              <a:t>62.5</a:t>
            </a:r>
          </a:p>
        </p:txBody>
      </p:sp>
    </p:spTree>
  </p:cSld>
  <p:clrMapOvr>
    <a:masterClrMapping/>
  </p:clrMapOvr>
  <p:transition spd="slow">
    <p:push dir="u"/>
  </p:transition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153576" y="5998633"/>
            <a:ext cx="7580359" cy="33528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67</a:t>
            </a:fld>
            <a:endParaRPr dirty="0"/>
          </a:p>
        </p:txBody>
      </p:sp>
      <p:sp>
        <p:nvSpPr>
          <p:cNvPr id="1134" name="Marketing Promotion…"/>
          <p:cNvSpPr txBox="1"/>
          <p:nvPr/>
        </p:nvSpPr>
        <p:spPr>
          <a:xfrm>
            <a:off x="2153576" y="7675033"/>
            <a:ext cx="10038424" cy="1846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Marketing Promotion</a:t>
            </a:r>
          </a:p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Gender Analysis</a:t>
            </a:r>
          </a:p>
        </p:txBody>
      </p:sp>
      <p:sp>
        <p:nvSpPr>
          <p:cNvPr id="1135" name="Rectangle"/>
          <p:cNvSpPr/>
          <p:nvPr/>
        </p:nvSpPr>
        <p:spPr>
          <a:xfrm>
            <a:off x="11726771" y="6419069"/>
            <a:ext cx="6985001" cy="1251745"/>
          </a:xfrm>
          <a:prstGeom prst="rect">
            <a:avLst/>
          </a:prstGeom>
          <a:solidFill>
            <a:srgbClr val="DCE0E6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136" name="Rectangle"/>
          <p:cNvSpPr/>
          <p:nvPr/>
        </p:nvSpPr>
        <p:spPr>
          <a:xfrm>
            <a:off x="11726771" y="6419069"/>
            <a:ext cx="5648506" cy="1251745"/>
          </a:xfrm>
          <a:prstGeom prst="rect">
            <a:avLst/>
          </a:prstGeom>
          <a:solidFill>
            <a:srgbClr val="30353E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137" name="Shape"/>
          <p:cNvSpPr/>
          <p:nvPr/>
        </p:nvSpPr>
        <p:spPr>
          <a:xfrm>
            <a:off x="11726907" y="6419069"/>
            <a:ext cx="6984728" cy="12517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  <a:lnTo>
                  <a:pt x="0" y="0"/>
                </a:lnTo>
                <a:close/>
                <a:moveTo>
                  <a:pt x="1045" y="4475"/>
                </a:moveTo>
                <a:cubicBezTo>
                  <a:pt x="1102" y="4475"/>
                  <a:pt x="1159" y="4591"/>
                  <a:pt x="1202" y="4833"/>
                </a:cubicBezTo>
                <a:cubicBezTo>
                  <a:pt x="1289" y="5317"/>
                  <a:pt x="1289" y="6104"/>
                  <a:pt x="1202" y="6588"/>
                </a:cubicBezTo>
                <a:cubicBezTo>
                  <a:pt x="1116" y="7072"/>
                  <a:pt x="975" y="7072"/>
                  <a:pt x="888" y="6588"/>
                </a:cubicBezTo>
                <a:cubicBezTo>
                  <a:pt x="801" y="6104"/>
                  <a:pt x="801" y="5317"/>
                  <a:pt x="888" y="4833"/>
                </a:cubicBezTo>
                <a:cubicBezTo>
                  <a:pt x="931" y="4591"/>
                  <a:pt x="988" y="4475"/>
                  <a:pt x="1045" y="4475"/>
                </a:cubicBezTo>
                <a:close/>
                <a:moveTo>
                  <a:pt x="3213" y="4475"/>
                </a:moveTo>
                <a:cubicBezTo>
                  <a:pt x="3270" y="4475"/>
                  <a:pt x="3327" y="4591"/>
                  <a:pt x="3370" y="4833"/>
                </a:cubicBezTo>
                <a:cubicBezTo>
                  <a:pt x="3457" y="5317"/>
                  <a:pt x="3457" y="6104"/>
                  <a:pt x="3370" y="6588"/>
                </a:cubicBezTo>
                <a:cubicBezTo>
                  <a:pt x="3283" y="7072"/>
                  <a:pt x="3142" y="7072"/>
                  <a:pt x="3056" y="6588"/>
                </a:cubicBezTo>
                <a:cubicBezTo>
                  <a:pt x="2969" y="6104"/>
                  <a:pt x="2969" y="5317"/>
                  <a:pt x="3056" y="4833"/>
                </a:cubicBezTo>
                <a:cubicBezTo>
                  <a:pt x="3099" y="4591"/>
                  <a:pt x="3156" y="4475"/>
                  <a:pt x="3213" y="4475"/>
                </a:cubicBezTo>
                <a:close/>
                <a:moveTo>
                  <a:pt x="5381" y="4475"/>
                </a:moveTo>
                <a:cubicBezTo>
                  <a:pt x="5437" y="4475"/>
                  <a:pt x="5495" y="4591"/>
                  <a:pt x="5538" y="4833"/>
                </a:cubicBezTo>
                <a:cubicBezTo>
                  <a:pt x="5625" y="5317"/>
                  <a:pt x="5625" y="6104"/>
                  <a:pt x="5538" y="6588"/>
                </a:cubicBezTo>
                <a:cubicBezTo>
                  <a:pt x="5451" y="7072"/>
                  <a:pt x="5310" y="7072"/>
                  <a:pt x="5223" y="6588"/>
                </a:cubicBezTo>
                <a:cubicBezTo>
                  <a:pt x="5137" y="6104"/>
                  <a:pt x="5137" y="5317"/>
                  <a:pt x="5223" y="4833"/>
                </a:cubicBezTo>
                <a:cubicBezTo>
                  <a:pt x="5267" y="4591"/>
                  <a:pt x="5324" y="4475"/>
                  <a:pt x="5381" y="4475"/>
                </a:cubicBezTo>
                <a:close/>
                <a:moveTo>
                  <a:pt x="7548" y="4475"/>
                </a:moveTo>
                <a:cubicBezTo>
                  <a:pt x="7605" y="4475"/>
                  <a:pt x="7662" y="4591"/>
                  <a:pt x="7706" y="4833"/>
                </a:cubicBezTo>
                <a:cubicBezTo>
                  <a:pt x="7792" y="5317"/>
                  <a:pt x="7792" y="6104"/>
                  <a:pt x="7706" y="6588"/>
                </a:cubicBezTo>
                <a:cubicBezTo>
                  <a:pt x="7619" y="7072"/>
                  <a:pt x="7478" y="7072"/>
                  <a:pt x="7391" y="6588"/>
                </a:cubicBezTo>
                <a:cubicBezTo>
                  <a:pt x="7304" y="6104"/>
                  <a:pt x="7304" y="5317"/>
                  <a:pt x="7391" y="4833"/>
                </a:cubicBezTo>
                <a:cubicBezTo>
                  <a:pt x="7434" y="4591"/>
                  <a:pt x="7492" y="4475"/>
                  <a:pt x="7548" y="4475"/>
                </a:cubicBezTo>
                <a:close/>
                <a:moveTo>
                  <a:pt x="9716" y="4475"/>
                </a:moveTo>
                <a:cubicBezTo>
                  <a:pt x="9773" y="4475"/>
                  <a:pt x="9830" y="4591"/>
                  <a:pt x="9873" y="4833"/>
                </a:cubicBezTo>
                <a:cubicBezTo>
                  <a:pt x="9960" y="5317"/>
                  <a:pt x="9960" y="6104"/>
                  <a:pt x="9873" y="6588"/>
                </a:cubicBezTo>
                <a:cubicBezTo>
                  <a:pt x="9787" y="7072"/>
                  <a:pt x="9646" y="7072"/>
                  <a:pt x="9559" y="6588"/>
                </a:cubicBezTo>
                <a:cubicBezTo>
                  <a:pt x="9472" y="6104"/>
                  <a:pt x="9472" y="5317"/>
                  <a:pt x="9559" y="4833"/>
                </a:cubicBezTo>
                <a:cubicBezTo>
                  <a:pt x="9602" y="4591"/>
                  <a:pt x="9659" y="4475"/>
                  <a:pt x="9716" y="4475"/>
                </a:cubicBezTo>
                <a:close/>
                <a:moveTo>
                  <a:pt x="11884" y="4475"/>
                </a:moveTo>
                <a:cubicBezTo>
                  <a:pt x="11941" y="4475"/>
                  <a:pt x="11998" y="4591"/>
                  <a:pt x="12041" y="4833"/>
                </a:cubicBezTo>
                <a:cubicBezTo>
                  <a:pt x="12128" y="5317"/>
                  <a:pt x="12128" y="6104"/>
                  <a:pt x="12041" y="6588"/>
                </a:cubicBezTo>
                <a:cubicBezTo>
                  <a:pt x="11954" y="7072"/>
                  <a:pt x="11813" y="7072"/>
                  <a:pt x="11727" y="6588"/>
                </a:cubicBezTo>
                <a:cubicBezTo>
                  <a:pt x="11640" y="6104"/>
                  <a:pt x="11640" y="5317"/>
                  <a:pt x="11727" y="4833"/>
                </a:cubicBezTo>
                <a:cubicBezTo>
                  <a:pt x="11770" y="4591"/>
                  <a:pt x="11827" y="4475"/>
                  <a:pt x="11884" y="4475"/>
                </a:cubicBezTo>
                <a:close/>
                <a:moveTo>
                  <a:pt x="14052" y="4475"/>
                </a:moveTo>
                <a:cubicBezTo>
                  <a:pt x="14108" y="4475"/>
                  <a:pt x="14166" y="4591"/>
                  <a:pt x="14209" y="4833"/>
                </a:cubicBezTo>
                <a:cubicBezTo>
                  <a:pt x="14296" y="5317"/>
                  <a:pt x="14296" y="6104"/>
                  <a:pt x="14209" y="6588"/>
                </a:cubicBezTo>
                <a:cubicBezTo>
                  <a:pt x="14122" y="7072"/>
                  <a:pt x="13981" y="7072"/>
                  <a:pt x="13894" y="6588"/>
                </a:cubicBezTo>
                <a:cubicBezTo>
                  <a:pt x="13808" y="6104"/>
                  <a:pt x="13808" y="5317"/>
                  <a:pt x="13894" y="4833"/>
                </a:cubicBezTo>
                <a:cubicBezTo>
                  <a:pt x="13938" y="4591"/>
                  <a:pt x="13995" y="4475"/>
                  <a:pt x="14052" y="4475"/>
                </a:cubicBezTo>
                <a:close/>
                <a:moveTo>
                  <a:pt x="16219" y="4475"/>
                </a:moveTo>
                <a:cubicBezTo>
                  <a:pt x="16276" y="4475"/>
                  <a:pt x="16333" y="4591"/>
                  <a:pt x="16377" y="4833"/>
                </a:cubicBezTo>
                <a:cubicBezTo>
                  <a:pt x="16463" y="5317"/>
                  <a:pt x="16463" y="6104"/>
                  <a:pt x="16377" y="6588"/>
                </a:cubicBezTo>
                <a:cubicBezTo>
                  <a:pt x="16290" y="7072"/>
                  <a:pt x="16149" y="7072"/>
                  <a:pt x="16062" y="6588"/>
                </a:cubicBezTo>
                <a:cubicBezTo>
                  <a:pt x="15975" y="6104"/>
                  <a:pt x="15975" y="5317"/>
                  <a:pt x="16062" y="4833"/>
                </a:cubicBezTo>
                <a:cubicBezTo>
                  <a:pt x="16105" y="4591"/>
                  <a:pt x="16163" y="4475"/>
                  <a:pt x="16219" y="4475"/>
                </a:cubicBezTo>
                <a:close/>
                <a:moveTo>
                  <a:pt x="18387" y="4475"/>
                </a:moveTo>
                <a:cubicBezTo>
                  <a:pt x="18444" y="4475"/>
                  <a:pt x="18501" y="4591"/>
                  <a:pt x="18544" y="4833"/>
                </a:cubicBezTo>
                <a:cubicBezTo>
                  <a:pt x="18631" y="5317"/>
                  <a:pt x="18631" y="6104"/>
                  <a:pt x="18544" y="6588"/>
                </a:cubicBezTo>
                <a:cubicBezTo>
                  <a:pt x="18458" y="7072"/>
                  <a:pt x="18317" y="7072"/>
                  <a:pt x="18230" y="6588"/>
                </a:cubicBezTo>
                <a:cubicBezTo>
                  <a:pt x="18143" y="6104"/>
                  <a:pt x="18143" y="5317"/>
                  <a:pt x="18230" y="4833"/>
                </a:cubicBezTo>
                <a:cubicBezTo>
                  <a:pt x="18273" y="4591"/>
                  <a:pt x="18330" y="4475"/>
                  <a:pt x="18387" y="4475"/>
                </a:cubicBezTo>
                <a:close/>
                <a:moveTo>
                  <a:pt x="20555" y="4475"/>
                </a:moveTo>
                <a:cubicBezTo>
                  <a:pt x="20612" y="4475"/>
                  <a:pt x="20669" y="4591"/>
                  <a:pt x="20712" y="4833"/>
                </a:cubicBezTo>
                <a:cubicBezTo>
                  <a:pt x="20799" y="5317"/>
                  <a:pt x="20799" y="6104"/>
                  <a:pt x="20712" y="6588"/>
                </a:cubicBezTo>
                <a:cubicBezTo>
                  <a:pt x="20625" y="7072"/>
                  <a:pt x="20484" y="7072"/>
                  <a:pt x="20398" y="6588"/>
                </a:cubicBezTo>
                <a:cubicBezTo>
                  <a:pt x="20311" y="6104"/>
                  <a:pt x="20311" y="5317"/>
                  <a:pt x="20398" y="4833"/>
                </a:cubicBezTo>
                <a:cubicBezTo>
                  <a:pt x="20441" y="4591"/>
                  <a:pt x="20498" y="4475"/>
                  <a:pt x="20555" y="4475"/>
                </a:cubicBezTo>
                <a:close/>
                <a:moveTo>
                  <a:pt x="893" y="7202"/>
                </a:moveTo>
                <a:lnTo>
                  <a:pt x="1155" y="7202"/>
                </a:lnTo>
                <a:cubicBezTo>
                  <a:pt x="1157" y="7202"/>
                  <a:pt x="1159" y="7201"/>
                  <a:pt x="1161" y="7202"/>
                </a:cubicBezTo>
                <a:lnTo>
                  <a:pt x="1189" y="7202"/>
                </a:lnTo>
                <a:cubicBezTo>
                  <a:pt x="1190" y="7202"/>
                  <a:pt x="1191" y="7202"/>
                  <a:pt x="1192" y="7202"/>
                </a:cubicBezTo>
                <a:cubicBezTo>
                  <a:pt x="1310" y="7202"/>
                  <a:pt x="1373" y="7739"/>
                  <a:pt x="1392" y="8059"/>
                </a:cubicBezTo>
                <a:lnTo>
                  <a:pt x="1394" y="8080"/>
                </a:lnTo>
                <a:lnTo>
                  <a:pt x="1623" y="12332"/>
                </a:lnTo>
                <a:cubicBezTo>
                  <a:pt x="1635" y="12550"/>
                  <a:pt x="1612" y="12782"/>
                  <a:pt x="1573" y="12845"/>
                </a:cubicBezTo>
                <a:cubicBezTo>
                  <a:pt x="1566" y="12856"/>
                  <a:pt x="1559" y="12859"/>
                  <a:pt x="1552" y="12859"/>
                </a:cubicBezTo>
                <a:cubicBezTo>
                  <a:pt x="1520" y="12859"/>
                  <a:pt x="1491" y="12741"/>
                  <a:pt x="1482" y="12562"/>
                </a:cubicBezTo>
                <a:lnTo>
                  <a:pt x="1279" y="8809"/>
                </a:lnTo>
                <a:lnTo>
                  <a:pt x="1240" y="8809"/>
                </a:lnTo>
                <a:cubicBezTo>
                  <a:pt x="1240" y="8813"/>
                  <a:pt x="1241" y="8818"/>
                  <a:pt x="1241" y="8822"/>
                </a:cubicBezTo>
                <a:lnTo>
                  <a:pt x="1490" y="14054"/>
                </a:lnTo>
                <a:cubicBezTo>
                  <a:pt x="1494" y="14141"/>
                  <a:pt x="1485" y="14209"/>
                  <a:pt x="1469" y="14209"/>
                </a:cubicBezTo>
                <a:lnTo>
                  <a:pt x="1296" y="14209"/>
                </a:lnTo>
                <a:lnTo>
                  <a:pt x="1296" y="18191"/>
                </a:lnTo>
                <a:cubicBezTo>
                  <a:pt x="1296" y="18531"/>
                  <a:pt x="1246" y="18806"/>
                  <a:pt x="1185" y="18806"/>
                </a:cubicBezTo>
                <a:cubicBezTo>
                  <a:pt x="1125" y="18806"/>
                  <a:pt x="1075" y="18531"/>
                  <a:pt x="1075" y="18191"/>
                </a:cubicBezTo>
                <a:lnTo>
                  <a:pt x="1075" y="14209"/>
                </a:lnTo>
                <a:cubicBezTo>
                  <a:pt x="1061" y="14209"/>
                  <a:pt x="1047" y="14209"/>
                  <a:pt x="1043" y="14209"/>
                </a:cubicBezTo>
                <a:cubicBezTo>
                  <a:pt x="1039" y="14209"/>
                  <a:pt x="1027" y="14209"/>
                  <a:pt x="1015" y="14209"/>
                </a:cubicBezTo>
                <a:lnTo>
                  <a:pt x="1015" y="18191"/>
                </a:lnTo>
                <a:cubicBezTo>
                  <a:pt x="1015" y="18531"/>
                  <a:pt x="967" y="18806"/>
                  <a:pt x="906" y="18806"/>
                </a:cubicBezTo>
                <a:cubicBezTo>
                  <a:pt x="845" y="18806"/>
                  <a:pt x="795" y="18531"/>
                  <a:pt x="795" y="18191"/>
                </a:cubicBezTo>
                <a:lnTo>
                  <a:pt x="795" y="14209"/>
                </a:lnTo>
                <a:lnTo>
                  <a:pt x="617" y="14209"/>
                </a:lnTo>
                <a:cubicBezTo>
                  <a:pt x="601" y="14209"/>
                  <a:pt x="591" y="14141"/>
                  <a:pt x="595" y="14054"/>
                </a:cubicBezTo>
                <a:lnTo>
                  <a:pt x="846" y="8822"/>
                </a:lnTo>
                <a:cubicBezTo>
                  <a:pt x="846" y="8818"/>
                  <a:pt x="845" y="8813"/>
                  <a:pt x="846" y="8809"/>
                </a:cubicBezTo>
                <a:lnTo>
                  <a:pt x="807" y="8809"/>
                </a:lnTo>
                <a:lnTo>
                  <a:pt x="608" y="12575"/>
                </a:lnTo>
                <a:cubicBezTo>
                  <a:pt x="599" y="12756"/>
                  <a:pt x="570" y="12872"/>
                  <a:pt x="538" y="12872"/>
                </a:cubicBezTo>
                <a:cubicBezTo>
                  <a:pt x="532" y="12872"/>
                  <a:pt x="524" y="12869"/>
                  <a:pt x="518" y="12859"/>
                </a:cubicBezTo>
                <a:cubicBezTo>
                  <a:pt x="479" y="12798"/>
                  <a:pt x="456" y="12570"/>
                  <a:pt x="467" y="12353"/>
                </a:cubicBezTo>
                <a:lnTo>
                  <a:pt x="691" y="8066"/>
                </a:lnTo>
                <a:cubicBezTo>
                  <a:pt x="710" y="7743"/>
                  <a:pt x="773" y="7202"/>
                  <a:pt x="893" y="7202"/>
                </a:cubicBezTo>
                <a:close/>
                <a:moveTo>
                  <a:pt x="3060" y="7202"/>
                </a:moveTo>
                <a:lnTo>
                  <a:pt x="3323" y="7202"/>
                </a:lnTo>
                <a:cubicBezTo>
                  <a:pt x="3325" y="7202"/>
                  <a:pt x="3327" y="7201"/>
                  <a:pt x="3329" y="7202"/>
                </a:cubicBezTo>
                <a:lnTo>
                  <a:pt x="3357" y="7202"/>
                </a:lnTo>
                <a:cubicBezTo>
                  <a:pt x="3357" y="7202"/>
                  <a:pt x="3359" y="7202"/>
                  <a:pt x="3359" y="7202"/>
                </a:cubicBezTo>
                <a:cubicBezTo>
                  <a:pt x="3477" y="7202"/>
                  <a:pt x="3541" y="7739"/>
                  <a:pt x="3560" y="8059"/>
                </a:cubicBezTo>
                <a:lnTo>
                  <a:pt x="3561" y="8080"/>
                </a:lnTo>
                <a:lnTo>
                  <a:pt x="3791" y="12332"/>
                </a:lnTo>
                <a:cubicBezTo>
                  <a:pt x="3802" y="12550"/>
                  <a:pt x="3779" y="12782"/>
                  <a:pt x="3740" y="12845"/>
                </a:cubicBezTo>
                <a:cubicBezTo>
                  <a:pt x="3734" y="12856"/>
                  <a:pt x="3727" y="12859"/>
                  <a:pt x="3720" y="12859"/>
                </a:cubicBezTo>
                <a:cubicBezTo>
                  <a:pt x="3688" y="12859"/>
                  <a:pt x="3659" y="12741"/>
                  <a:pt x="3650" y="12562"/>
                </a:cubicBezTo>
                <a:lnTo>
                  <a:pt x="3446" y="8809"/>
                </a:lnTo>
                <a:lnTo>
                  <a:pt x="3408" y="8809"/>
                </a:lnTo>
                <a:cubicBezTo>
                  <a:pt x="3408" y="8813"/>
                  <a:pt x="3409" y="8818"/>
                  <a:pt x="3409" y="8822"/>
                </a:cubicBezTo>
                <a:lnTo>
                  <a:pt x="3658" y="14054"/>
                </a:lnTo>
                <a:cubicBezTo>
                  <a:pt x="3662" y="14141"/>
                  <a:pt x="3652" y="14209"/>
                  <a:pt x="3636" y="14209"/>
                </a:cubicBezTo>
                <a:lnTo>
                  <a:pt x="3463" y="14209"/>
                </a:lnTo>
                <a:lnTo>
                  <a:pt x="3463" y="18191"/>
                </a:lnTo>
                <a:cubicBezTo>
                  <a:pt x="3463" y="18531"/>
                  <a:pt x="3414" y="18806"/>
                  <a:pt x="3353" y="18806"/>
                </a:cubicBezTo>
                <a:cubicBezTo>
                  <a:pt x="3292" y="18806"/>
                  <a:pt x="3243" y="18531"/>
                  <a:pt x="3243" y="18191"/>
                </a:cubicBezTo>
                <a:lnTo>
                  <a:pt x="3243" y="14209"/>
                </a:lnTo>
                <a:cubicBezTo>
                  <a:pt x="3229" y="14209"/>
                  <a:pt x="3215" y="14209"/>
                  <a:pt x="3210" y="14209"/>
                </a:cubicBezTo>
                <a:cubicBezTo>
                  <a:pt x="3206" y="14209"/>
                  <a:pt x="3195" y="14209"/>
                  <a:pt x="3183" y="14209"/>
                </a:cubicBezTo>
                <a:lnTo>
                  <a:pt x="3183" y="18191"/>
                </a:lnTo>
                <a:cubicBezTo>
                  <a:pt x="3183" y="18531"/>
                  <a:pt x="3135" y="18806"/>
                  <a:pt x="3074" y="18806"/>
                </a:cubicBezTo>
                <a:cubicBezTo>
                  <a:pt x="3013" y="18806"/>
                  <a:pt x="2962" y="18531"/>
                  <a:pt x="2962" y="18191"/>
                </a:cubicBezTo>
                <a:lnTo>
                  <a:pt x="2962" y="14209"/>
                </a:lnTo>
                <a:lnTo>
                  <a:pt x="2785" y="14209"/>
                </a:lnTo>
                <a:cubicBezTo>
                  <a:pt x="2769" y="14209"/>
                  <a:pt x="2759" y="14141"/>
                  <a:pt x="2763" y="14054"/>
                </a:cubicBezTo>
                <a:lnTo>
                  <a:pt x="3013" y="8822"/>
                </a:lnTo>
                <a:cubicBezTo>
                  <a:pt x="3014" y="8818"/>
                  <a:pt x="3013" y="8813"/>
                  <a:pt x="3013" y="8809"/>
                </a:cubicBezTo>
                <a:lnTo>
                  <a:pt x="2975" y="8809"/>
                </a:lnTo>
                <a:lnTo>
                  <a:pt x="2776" y="12575"/>
                </a:lnTo>
                <a:cubicBezTo>
                  <a:pt x="2767" y="12756"/>
                  <a:pt x="2738" y="12872"/>
                  <a:pt x="2706" y="12872"/>
                </a:cubicBezTo>
                <a:cubicBezTo>
                  <a:pt x="2700" y="12872"/>
                  <a:pt x="2692" y="12869"/>
                  <a:pt x="2685" y="12859"/>
                </a:cubicBezTo>
                <a:cubicBezTo>
                  <a:pt x="2646" y="12798"/>
                  <a:pt x="2624" y="12570"/>
                  <a:pt x="2635" y="12353"/>
                </a:cubicBezTo>
                <a:lnTo>
                  <a:pt x="2858" y="8066"/>
                </a:lnTo>
                <a:cubicBezTo>
                  <a:pt x="2877" y="7743"/>
                  <a:pt x="2941" y="7202"/>
                  <a:pt x="3060" y="7202"/>
                </a:cubicBezTo>
                <a:close/>
                <a:moveTo>
                  <a:pt x="5228" y="7202"/>
                </a:moveTo>
                <a:lnTo>
                  <a:pt x="5491" y="7202"/>
                </a:lnTo>
                <a:cubicBezTo>
                  <a:pt x="5493" y="7202"/>
                  <a:pt x="5495" y="7201"/>
                  <a:pt x="5497" y="7202"/>
                </a:cubicBezTo>
                <a:lnTo>
                  <a:pt x="5525" y="7202"/>
                </a:lnTo>
                <a:cubicBezTo>
                  <a:pt x="5525" y="7202"/>
                  <a:pt x="5526" y="7202"/>
                  <a:pt x="5527" y="7202"/>
                </a:cubicBezTo>
                <a:cubicBezTo>
                  <a:pt x="5645" y="7202"/>
                  <a:pt x="5709" y="7739"/>
                  <a:pt x="5728" y="8059"/>
                </a:cubicBezTo>
                <a:lnTo>
                  <a:pt x="5729" y="8080"/>
                </a:lnTo>
                <a:lnTo>
                  <a:pt x="5959" y="12332"/>
                </a:lnTo>
                <a:cubicBezTo>
                  <a:pt x="5970" y="12550"/>
                  <a:pt x="5947" y="12782"/>
                  <a:pt x="5908" y="12845"/>
                </a:cubicBezTo>
                <a:cubicBezTo>
                  <a:pt x="5901" y="12856"/>
                  <a:pt x="5894" y="12859"/>
                  <a:pt x="5887" y="12859"/>
                </a:cubicBezTo>
                <a:cubicBezTo>
                  <a:pt x="5856" y="12859"/>
                  <a:pt x="5827" y="12741"/>
                  <a:pt x="5817" y="12562"/>
                </a:cubicBezTo>
                <a:lnTo>
                  <a:pt x="5614" y="8809"/>
                </a:lnTo>
                <a:lnTo>
                  <a:pt x="5575" y="8809"/>
                </a:lnTo>
                <a:cubicBezTo>
                  <a:pt x="5576" y="8813"/>
                  <a:pt x="5576" y="8818"/>
                  <a:pt x="5577" y="8822"/>
                </a:cubicBezTo>
                <a:lnTo>
                  <a:pt x="5826" y="14054"/>
                </a:lnTo>
                <a:cubicBezTo>
                  <a:pt x="5830" y="14141"/>
                  <a:pt x="5820" y="14209"/>
                  <a:pt x="5804" y="14209"/>
                </a:cubicBezTo>
                <a:lnTo>
                  <a:pt x="5631" y="14209"/>
                </a:lnTo>
                <a:lnTo>
                  <a:pt x="5631" y="18191"/>
                </a:lnTo>
                <a:cubicBezTo>
                  <a:pt x="5631" y="18531"/>
                  <a:pt x="5582" y="18806"/>
                  <a:pt x="5521" y="18806"/>
                </a:cubicBezTo>
                <a:cubicBezTo>
                  <a:pt x="5460" y="18806"/>
                  <a:pt x="5411" y="18531"/>
                  <a:pt x="5411" y="18191"/>
                </a:cubicBezTo>
                <a:lnTo>
                  <a:pt x="5411" y="14209"/>
                </a:lnTo>
                <a:cubicBezTo>
                  <a:pt x="5397" y="14209"/>
                  <a:pt x="5383" y="14209"/>
                  <a:pt x="5378" y="14209"/>
                </a:cubicBezTo>
                <a:cubicBezTo>
                  <a:pt x="5374" y="14209"/>
                  <a:pt x="5363" y="14209"/>
                  <a:pt x="5350" y="14209"/>
                </a:cubicBezTo>
                <a:lnTo>
                  <a:pt x="5350" y="18191"/>
                </a:lnTo>
                <a:cubicBezTo>
                  <a:pt x="5350" y="18531"/>
                  <a:pt x="5302" y="18806"/>
                  <a:pt x="5242" y="18806"/>
                </a:cubicBezTo>
                <a:cubicBezTo>
                  <a:pt x="5181" y="18806"/>
                  <a:pt x="5130" y="18531"/>
                  <a:pt x="5130" y="18191"/>
                </a:cubicBezTo>
                <a:lnTo>
                  <a:pt x="5130" y="14209"/>
                </a:lnTo>
                <a:lnTo>
                  <a:pt x="4952" y="14209"/>
                </a:lnTo>
                <a:cubicBezTo>
                  <a:pt x="4936" y="14209"/>
                  <a:pt x="4926" y="14141"/>
                  <a:pt x="4931" y="14054"/>
                </a:cubicBezTo>
                <a:lnTo>
                  <a:pt x="5181" y="8822"/>
                </a:lnTo>
                <a:cubicBezTo>
                  <a:pt x="5181" y="8818"/>
                  <a:pt x="5181" y="8813"/>
                  <a:pt x="5181" y="8809"/>
                </a:cubicBezTo>
                <a:lnTo>
                  <a:pt x="5142" y="8809"/>
                </a:lnTo>
                <a:lnTo>
                  <a:pt x="4944" y="12575"/>
                </a:lnTo>
                <a:cubicBezTo>
                  <a:pt x="4935" y="12756"/>
                  <a:pt x="4906" y="12872"/>
                  <a:pt x="4874" y="12872"/>
                </a:cubicBezTo>
                <a:cubicBezTo>
                  <a:pt x="4867" y="12872"/>
                  <a:pt x="4860" y="12869"/>
                  <a:pt x="4853" y="12859"/>
                </a:cubicBezTo>
                <a:cubicBezTo>
                  <a:pt x="4814" y="12798"/>
                  <a:pt x="4792" y="12570"/>
                  <a:pt x="4802" y="12353"/>
                </a:cubicBezTo>
                <a:lnTo>
                  <a:pt x="5026" y="8066"/>
                </a:lnTo>
                <a:cubicBezTo>
                  <a:pt x="5045" y="7743"/>
                  <a:pt x="5109" y="7202"/>
                  <a:pt x="5228" y="7202"/>
                </a:cubicBezTo>
                <a:close/>
                <a:moveTo>
                  <a:pt x="7396" y="7202"/>
                </a:moveTo>
                <a:lnTo>
                  <a:pt x="7658" y="7202"/>
                </a:lnTo>
                <a:cubicBezTo>
                  <a:pt x="7660" y="7202"/>
                  <a:pt x="7663" y="7201"/>
                  <a:pt x="7665" y="7202"/>
                </a:cubicBezTo>
                <a:lnTo>
                  <a:pt x="7692" y="7202"/>
                </a:lnTo>
                <a:cubicBezTo>
                  <a:pt x="7693" y="7202"/>
                  <a:pt x="7694" y="7202"/>
                  <a:pt x="7695" y="7202"/>
                </a:cubicBezTo>
                <a:cubicBezTo>
                  <a:pt x="7813" y="7202"/>
                  <a:pt x="7876" y="7739"/>
                  <a:pt x="7896" y="8059"/>
                </a:cubicBezTo>
                <a:lnTo>
                  <a:pt x="7897" y="8080"/>
                </a:lnTo>
                <a:lnTo>
                  <a:pt x="8127" y="12332"/>
                </a:lnTo>
                <a:cubicBezTo>
                  <a:pt x="8138" y="12550"/>
                  <a:pt x="8115" y="12782"/>
                  <a:pt x="8076" y="12845"/>
                </a:cubicBezTo>
                <a:cubicBezTo>
                  <a:pt x="8069" y="12856"/>
                  <a:pt x="8062" y="12859"/>
                  <a:pt x="8055" y="12859"/>
                </a:cubicBezTo>
                <a:cubicBezTo>
                  <a:pt x="8023" y="12859"/>
                  <a:pt x="7994" y="12741"/>
                  <a:pt x="7985" y="12562"/>
                </a:cubicBezTo>
                <a:lnTo>
                  <a:pt x="7782" y="8809"/>
                </a:lnTo>
                <a:lnTo>
                  <a:pt x="7743" y="8809"/>
                </a:lnTo>
                <a:cubicBezTo>
                  <a:pt x="7743" y="8813"/>
                  <a:pt x="7744" y="8818"/>
                  <a:pt x="7744" y="8822"/>
                </a:cubicBezTo>
                <a:lnTo>
                  <a:pt x="7994" y="14054"/>
                </a:lnTo>
                <a:cubicBezTo>
                  <a:pt x="7998" y="14141"/>
                  <a:pt x="7988" y="14209"/>
                  <a:pt x="7972" y="14209"/>
                </a:cubicBezTo>
                <a:lnTo>
                  <a:pt x="7799" y="14209"/>
                </a:lnTo>
                <a:lnTo>
                  <a:pt x="7799" y="18191"/>
                </a:lnTo>
                <a:cubicBezTo>
                  <a:pt x="7799" y="18531"/>
                  <a:pt x="7750" y="18806"/>
                  <a:pt x="7689" y="18806"/>
                </a:cubicBezTo>
                <a:cubicBezTo>
                  <a:pt x="7628" y="18806"/>
                  <a:pt x="7579" y="18531"/>
                  <a:pt x="7579" y="18191"/>
                </a:cubicBezTo>
                <a:lnTo>
                  <a:pt x="7579" y="14209"/>
                </a:lnTo>
                <a:cubicBezTo>
                  <a:pt x="7565" y="14209"/>
                  <a:pt x="7551" y="14209"/>
                  <a:pt x="7546" y="14209"/>
                </a:cubicBezTo>
                <a:cubicBezTo>
                  <a:pt x="7542" y="14209"/>
                  <a:pt x="7530" y="14209"/>
                  <a:pt x="7518" y="14209"/>
                </a:cubicBezTo>
                <a:lnTo>
                  <a:pt x="7518" y="18191"/>
                </a:lnTo>
                <a:cubicBezTo>
                  <a:pt x="7518" y="18531"/>
                  <a:pt x="7470" y="18806"/>
                  <a:pt x="7409" y="18806"/>
                </a:cubicBezTo>
                <a:cubicBezTo>
                  <a:pt x="7348" y="18806"/>
                  <a:pt x="7298" y="18531"/>
                  <a:pt x="7298" y="18191"/>
                </a:cubicBezTo>
                <a:lnTo>
                  <a:pt x="7298" y="14209"/>
                </a:lnTo>
                <a:lnTo>
                  <a:pt x="7120" y="14209"/>
                </a:lnTo>
                <a:cubicBezTo>
                  <a:pt x="7104" y="14209"/>
                  <a:pt x="7094" y="14141"/>
                  <a:pt x="7098" y="14054"/>
                </a:cubicBezTo>
                <a:lnTo>
                  <a:pt x="7349" y="8822"/>
                </a:lnTo>
                <a:cubicBezTo>
                  <a:pt x="7349" y="8818"/>
                  <a:pt x="7349" y="8813"/>
                  <a:pt x="7349" y="8809"/>
                </a:cubicBezTo>
                <a:lnTo>
                  <a:pt x="7310" y="8809"/>
                </a:lnTo>
                <a:lnTo>
                  <a:pt x="7112" y="12575"/>
                </a:lnTo>
                <a:cubicBezTo>
                  <a:pt x="7103" y="12756"/>
                  <a:pt x="7074" y="12872"/>
                  <a:pt x="7042" y="12872"/>
                </a:cubicBezTo>
                <a:cubicBezTo>
                  <a:pt x="7035" y="12872"/>
                  <a:pt x="7028" y="12869"/>
                  <a:pt x="7021" y="12859"/>
                </a:cubicBezTo>
                <a:cubicBezTo>
                  <a:pt x="6982" y="12798"/>
                  <a:pt x="6959" y="12570"/>
                  <a:pt x="6970" y="12353"/>
                </a:cubicBezTo>
                <a:lnTo>
                  <a:pt x="7194" y="8066"/>
                </a:lnTo>
                <a:cubicBezTo>
                  <a:pt x="7213" y="7743"/>
                  <a:pt x="7277" y="7202"/>
                  <a:pt x="7396" y="7202"/>
                </a:cubicBezTo>
                <a:close/>
                <a:moveTo>
                  <a:pt x="9564" y="7202"/>
                </a:moveTo>
                <a:lnTo>
                  <a:pt x="9826" y="7202"/>
                </a:lnTo>
                <a:cubicBezTo>
                  <a:pt x="9828" y="7202"/>
                  <a:pt x="9830" y="7201"/>
                  <a:pt x="9832" y="7202"/>
                </a:cubicBezTo>
                <a:lnTo>
                  <a:pt x="9860" y="7202"/>
                </a:lnTo>
                <a:cubicBezTo>
                  <a:pt x="9861" y="7202"/>
                  <a:pt x="9862" y="7202"/>
                  <a:pt x="9862" y="7202"/>
                </a:cubicBezTo>
                <a:cubicBezTo>
                  <a:pt x="9981" y="7202"/>
                  <a:pt x="10044" y="7739"/>
                  <a:pt x="10063" y="8059"/>
                </a:cubicBezTo>
                <a:lnTo>
                  <a:pt x="10065" y="8080"/>
                </a:lnTo>
                <a:lnTo>
                  <a:pt x="10294" y="12332"/>
                </a:lnTo>
                <a:cubicBezTo>
                  <a:pt x="10306" y="12550"/>
                  <a:pt x="10283" y="12782"/>
                  <a:pt x="10244" y="12845"/>
                </a:cubicBezTo>
                <a:cubicBezTo>
                  <a:pt x="10237" y="12856"/>
                  <a:pt x="10230" y="12859"/>
                  <a:pt x="10223" y="12859"/>
                </a:cubicBezTo>
                <a:cubicBezTo>
                  <a:pt x="10191" y="12859"/>
                  <a:pt x="10162" y="12741"/>
                  <a:pt x="10153" y="12562"/>
                </a:cubicBezTo>
                <a:lnTo>
                  <a:pt x="9950" y="8809"/>
                </a:lnTo>
                <a:lnTo>
                  <a:pt x="9911" y="8809"/>
                </a:lnTo>
                <a:cubicBezTo>
                  <a:pt x="9911" y="8813"/>
                  <a:pt x="9912" y="8818"/>
                  <a:pt x="9912" y="8822"/>
                </a:cubicBezTo>
                <a:lnTo>
                  <a:pt x="10161" y="14054"/>
                </a:lnTo>
                <a:cubicBezTo>
                  <a:pt x="10165" y="14141"/>
                  <a:pt x="10156" y="14209"/>
                  <a:pt x="10140" y="14209"/>
                </a:cubicBezTo>
                <a:lnTo>
                  <a:pt x="9967" y="14209"/>
                </a:lnTo>
                <a:lnTo>
                  <a:pt x="9967" y="18191"/>
                </a:lnTo>
                <a:cubicBezTo>
                  <a:pt x="9967" y="18531"/>
                  <a:pt x="9917" y="18806"/>
                  <a:pt x="9856" y="18806"/>
                </a:cubicBezTo>
                <a:cubicBezTo>
                  <a:pt x="9796" y="18806"/>
                  <a:pt x="9746" y="18531"/>
                  <a:pt x="9746" y="18191"/>
                </a:cubicBezTo>
                <a:lnTo>
                  <a:pt x="9746" y="14209"/>
                </a:lnTo>
                <a:cubicBezTo>
                  <a:pt x="9732" y="14209"/>
                  <a:pt x="9718" y="14209"/>
                  <a:pt x="9714" y="14209"/>
                </a:cubicBezTo>
                <a:cubicBezTo>
                  <a:pt x="9710" y="14209"/>
                  <a:pt x="9698" y="14209"/>
                  <a:pt x="9686" y="14209"/>
                </a:cubicBezTo>
                <a:lnTo>
                  <a:pt x="9686" y="18191"/>
                </a:lnTo>
                <a:cubicBezTo>
                  <a:pt x="9686" y="18531"/>
                  <a:pt x="9638" y="18806"/>
                  <a:pt x="9577" y="18806"/>
                </a:cubicBezTo>
                <a:cubicBezTo>
                  <a:pt x="9516" y="18806"/>
                  <a:pt x="9466" y="18531"/>
                  <a:pt x="9466" y="18191"/>
                </a:cubicBezTo>
                <a:lnTo>
                  <a:pt x="9466" y="14209"/>
                </a:lnTo>
                <a:lnTo>
                  <a:pt x="9288" y="14209"/>
                </a:lnTo>
                <a:cubicBezTo>
                  <a:pt x="9272" y="14209"/>
                  <a:pt x="9262" y="14141"/>
                  <a:pt x="9266" y="14054"/>
                </a:cubicBezTo>
                <a:lnTo>
                  <a:pt x="9517" y="8822"/>
                </a:lnTo>
                <a:cubicBezTo>
                  <a:pt x="9517" y="8818"/>
                  <a:pt x="9516" y="8813"/>
                  <a:pt x="9517" y="8809"/>
                </a:cubicBezTo>
                <a:lnTo>
                  <a:pt x="9478" y="8809"/>
                </a:lnTo>
                <a:lnTo>
                  <a:pt x="9279" y="12575"/>
                </a:lnTo>
                <a:cubicBezTo>
                  <a:pt x="9270" y="12756"/>
                  <a:pt x="9241" y="12872"/>
                  <a:pt x="9209" y="12872"/>
                </a:cubicBezTo>
                <a:cubicBezTo>
                  <a:pt x="9203" y="12872"/>
                  <a:pt x="9195" y="12869"/>
                  <a:pt x="9189" y="12859"/>
                </a:cubicBezTo>
                <a:cubicBezTo>
                  <a:pt x="9150" y="12798"/>
                  <a:pt x="9127" y="12570"/>
                  <a:pt x="9138" y="12353"/>
                </a:cubicBezTo>
                <a:lnTo>
                  <a:pt x="9362" y="8066"/>
                </a:lnTo>
                <a:cubicBezTo>
                  <a:pt x="9381" y="7743"/>
                  <a:pt x="9444" y="7202"/>
                  <a:pt x="9564" y="7202"/>
                </a:cubicBezTo>
                <a:close/>
                <a:moveTo>
                  <a:pt x="11731" y="7202"/>
                </a:moveTo>
                <a:lnTo>
                  <a:pt x="11994" y="7202"/>
                </a:lnTo>
                <a:cubicBezTo>
                  <a:pt x="11996" y="7202"/>
                  <a:pt x="11998" y="7201"/>
                  <a:pt x="12000" y="7202"/>
                </a:cubicBezTo>
                <a:lnTo>
                  <a:pt x="12028" y="7202"/>
                </a:lnTo>
                <a:cubicBezTo>
                  <a:pt x="12028" y="7202"/>
                  <a:pt x="12030" y="7202"/>
                  <a:pt x="12030" y="7202"/>
                </a:cubicBezTo>
                <a:cubicBezTo>
                  <a:pt x="12148" y="7202"/>
                  <a:pt x="12212" y="7739"/>
                  <a:pt x="12231" y="8059"/>
                </a:cubicBezTo>
                <a:lnTo>
                  <a:pt x="12232" y="8080"/>
                </a:lnTo>
                <a:lnTo>
                  <a:pt x="12462" y="12332"/>
                </a:lnTo>
                <a:cubicBezTo>
                  <a:pt x="12473" y="12550"/>
                  <a:pt x="12450" y="12782"/>
                  <a:pt x="12411" y="12845"/>
                </a:cubicBezTo>
                <a:cubicBezTo>
                  <a:pt x="12405" y="12856"/>
                  <a:pt x="12397" y="12859"/>
                  <a:pt x="12391" y="12859"/>
                </a:cubicBezTo>
                <a:cubicBezTo>
                  <a:pt x="12359" y="12859"/>
                  <a:pt x="12330" y="12741"/>
                  <a:pt x="12321" y="12562"/>
                </a:cubicBezTo>
                <a:lnTo>
                  <a:pt x="12117" y="8809"/>
                </a:lnTo>
                <a:lnTo>
                  <a:pt x="12079" y="8809"/>
                </a:lnTo>
                <a:cubicBezTo>
                  <a:pt x="12079" y="8813"/>
                  <a:pt x="12080" y="8818"/>
                  <a:pt x="12080" y="8822"/>
                </a:cubicBezTo>
                <a:lnTo>
                  <a:pt x="12329" y="14054"/>
                </a:lnTo>
                <a:cubicBezTo>
                  <a:pt x="12333" y="14141"/>
                  <a:pt x="12323" y="14209"/>
                  <a:pt x="12307" y="14209"/>
                </a:cubicBezTo>
                <a:lnTo>
                  <a:pt x="12134" y="14209"/>
                </a:lnTo>
                <a:lnTo>
                  <a:pt x="12134" y="18191"/>
                </a:lnTo>
                <a:cubicBezTo>
                  <a:pt x="12134" y="18531"/>
                  <a:pt x="12085" y="18806"/>
                  <a:pt x="12024" y="18806"/>
                </a:cubicBezTo>
                <a:cubicBezTo>
                  <a:pt x="11963" y="18806"/>
                  <a:pt x="11914" y="18531"/>
                  <a:pt x="11914" y="18191"/>
                </a:cubicBezTo>
                <a:lnTo>
                  <a:pt x="11914" y="14209"/>
                </a:lnTo>
                <a:cubicBezTo>
                  <a:pt x="11900" y="14209"/>
                  <a:pt x="11886" y="14209"/>
                  <a:pt x="11881" y="14209"/>
                </a:cubicBezTo>
                <a:cubicBezTo>
                  <a:pt x="11877" y="14209"/>
                  <a:pt x="11866" y="14209"/>
                  <a:pt x="11854" y="14209"/>
                </a:cubicBezTo>
                <a:lnTo>
                  <a:pt x="11854" y="18191"/>
                </a:lnTo>
                <a:cubicBezTo>
                  <a:pt x="11854" y="18531"/>
                  <a:pt x="11806" y="18806"/>
                  <a:pt x="11745" y="18806"/>
                </a:cubicBezTo>
                <a:cubicBezTo>
                  <a:pt x="11684" y="18806"/>
                  <a:pt x="11633" y="18531"/>
                  <a:pt x="11633" y="18191"/>
                </a:cubicBezTo>
                <a:lnTo>
                  <a:pt x="11633" y="14209"/>
                </a:lnTo>
                <a:lnTo>
                  <a:pt x="11456" y="14209"/>
                </a:lnTo>
                <a:cubicBezTo>
                  <a:pt x="11439" y="14209"/>
                  <a:pt x="11430" y="14141"/>
                  <a:pt x="11434" y="14054"/>
                </a:cubicBezTo>
                <a:lnTo>
                  <a:pt x="11684" y="8822"/>
                </a:lnTo>
                <a:cubicBezTo>
                  <a:pt x="11684" y="8818"/>
                  <a:pt x="11684" y="8813"/>
                  <a:pt x="11684" y="8809"/>
                </a:cubicBezTo>
                <a:lnTo>
                  <a:pt x="11646" y="8809"/>
                </a:lnTo>
                <a:lnTo>
                  <a:pt x="11447" y="12575"/>
                </a:lnTo>
                <a:cubicBezTo>
                  <a:pt x="11438" y="12756"/>
                  <a:pt x="11409" y="12872"/>
                  <a:pt x="11377" y="12872"/>
                </a:cubicBezTo>
                <a:cubicBezTo>
                  <a:pt x="11370" y="12872"/>
                  <a:pt x="11363" y="12869"/>
                  <a:pt x="11356" y="12859"/>
                </a:cubicBezTo>
                <a:cubicBezTo>
                  <a:pt x="11317" y="12798"/>
                  <a:pt x="11295" y="12570"/>
                  <a:pt x="11306" y="12353"/>
                </a:cubicBezTo>
                <a:lnTo>
                  <a:pt x="11529" y="8066"/>
                </a:lnTo>
                <a:cubicBezTo>
                  <a:pt x="11548" y="7743"/>
                  <a:pt x="11612" y="7202"/>
                  <a:pt x="11731" y="7202"/>
                </a:cubicBezTo>
                <a:close/>
                <a:moveTo>
                  <a:pt x="13899" y="7202"/>
                </a:moveTo>
                <a:lnTo>
                  <a:pt x="14162" y="7202"/>
                </a:lnTo>
                <a:cubicBezTo>
                  <a:pt x="14164" y="7202"/>
                  <a:pt x="14166" y="7201"/>
                  <a:pt x="14168" y="7202"/>
                </a:cubicBezTo>
                <a:lnTo>
                  <a:pt x="14196" y="7202"/>
                </a:lnTo>
                <a:cubicBezTo>
                  <a:pt x="14196" y="7202"/>
                  <a:pt x="14197" y="7202"/>
                  <a:pt x="14198" y="7202"/>
                </a:cubicBezTo>
                <a:cubicBezTo>
                  <a:pt x="14316" y="7202"/>
                  <a:pt x="14380" y="7739"/>
                  <a:pt x="14399" y="8059"/>
                </a:cubicBezTo>
                <a:lnTo>
                  <a:pt x="14400" y="8080"/>
                </a:lnTo>
                <a:lnTo>
                  <a:pt x="14630" y="12332"/>
                </a:lnTo>
                <a:cubicBezTo>
                  <a:pt x="14641" y="12550"/>
                  <a:pt x="14618" y="12782"/>
                  <a:pt x="14579" y="12845"/>
                </a:cubicBezTo>
                <a:cubicBezTo>
                  <a:pt x="14572" y="12856"/>
                  <a:pt x="14565" y="12859"/>
                  <a:pt x="14558" y="12859"/>
                </a:cubicBezTo>
                <a:cubicBezTo>
                  <a:pt x="14527" y="12859"/>
                  <a:pt x="14498" y="12741"/>
                  <a:pt x="14488" y="12562"/>
                </a:cubicBezTo>
                <a:lnTo>
                  <a:pt x="14285" y="8809"/>
                </a:lnTo>
                <a:lnTo>
                  <a:pt x="14246" y="8809"/>
                </a:lnTo>
                <a:cubicBezTo>
                  <a:pt x="14247" y="8813"/>
                  <a:pt x="14247" y="8818"/>
                  <a:pt x="14248" y="8822"/>
                </a:cubicBezTo>
                <a:lnTo>
                  <a:pt x="14497" y="14054"/>
                </a:lnTo>
                <a:cubicBezTo>
                  <a:pt x="14501" y="14141"/>
                  <a:pt x="14491" y="14209"/>
                  <a:pt x="14475" y="14209"/>
                </a:cubicBezTo>
                <a:lnTo>
                  <a:pt x="14302" y="14209"/>
                </a:lnTo>
                <a:lnTo>
                  <a:pt x="14302" y="18191"/>
                </a:lnTo>
                <a:cubicBezTo>
                  <a:pt x="14302" y="18531"/>
                  <a:pt x="14253" y="18806"/>
                  <a:pt x="14192" y="18806"/>
                </a:cubicBezTo>
                <a:cubicBezTo>
                  <a:pt x="14131" y="18806"/>
                  <a:pt x="14082" y="18531"/>
                  <a:pt x="14082" y="18191"/>
                </a:cubicBezTo>
                <a:lnTo>
                  <a:pt x="14082" y="14209"/>
                </a:lnTo>
                <a:cubicBezTo>
                  <a:pt x="14068" y="14209"/>
                  <a:pt x="14054" y="14209"/>
                  <a:pt x="14049" y="14209"/>
                </a:cubicBezTo>
                <a:cubicBezTo>
                  <a:pt x="14045" y="14209"/>
                  <a:pt x="14033" y="14209"/>
                  <a:pt x="14021" y="14209"/>
                </a:cubicBezTo>
                <a:lnTo>
                  <a:pt x="14021" y="18191"/>
                </a:lnTo>
                <a:cubicBezTo>
                  <a:pt x="14021" y="18531"/>
                  <a:pt x="13973" y="18806"/>
                  <a:pt x="13913" y="18806"/>
                </a:cubicBezTo>
                <a:cubicBezTo>
                  <a:pt x="13852" y="18806"/>
                  <a:pt x="13801" y="18531"/>
                  <a:pt x="13801" y="18191"/>
                </a:cubicBezTo>
                <a:lnTo>
                  <a:pt x="13801" y="14209"/>
                </a:lnTo>
                <a:lnTo>
                  <a:pt x="13623" y="14209"/>
                </a:lnTo>
                <a:cubicBezTo>
                  <a:pt x="13607" y="14209"/>
                  <a:pt x="13597" y="14141"/>
                  <a:pt x="13602" y="14054"/>
                </a:cubicBezTo>
                <a:lnTo>
                  <a:pt x="13852" y="8822"/>
                </a:lnTo>
                <a:cubicBezTo>
                  <a:pt x="13852" y="8818"/>
                  <a:pt x="13852" y="8813"/>
                  <a:pt x="13852" y="8809"/>
                </a:cubicBezTo>
                <a:lnTo>
                  <a:pt x="13813" y="8809"/>
                </a:lnTo>
                <a:lnTo>
                  <a:pt x="13615" y="12575"/>
                </a:lnTo>
                <a:cubicBezTo>
                  <a:pt x="13606" y="12756"/>
                  <a:pt x="13577" y="12872"/>
                  <a:pt x="13545" y="12872"/>
                </a:cubicBezTo>
                <a:cubicBezTo>
                  <a:pt x="13538" y="12872"/>
                  <a:pt x="13531" y="12869"/>
                  <a:pt x="13524" y="12859"/>
                </a:cubicBezTo>
                <a:cubicBezTo>
                  <a:pt x="13485" y="12798"/>
                  <a:pt x="13462" y="12570"/>
                  <a:pt x="13473" y="12353"/>
                </a:cubicBezTo>
                <a:lnTo>
                  <a:pt x="13697" y="8066"/>
                </a:lnTo>
                <a:cubicBezTo>
                  <a:pt x="13716" y="7743"/>
                  <a:pt x="13780" y="7202"/>
                  <a:pt x="13899" y="7202"/>
                </a:cubicBezTo>
                <a:close/>
                <a:moveTo>
                  <a:pt x="16067" y="7202"/>
                </a:moveTo>
                <a:lnTo>
                  <a:pt x="16329" y="7202"/>
                </a:lnTo>
                <a:cubicBezTo>
                  <a:pt x="16331" y="7202"/>
                  <a:pt x="16334" y="7201"/>
                  <a:pt x="16335" y="7202"/>
                </a:cubicBezTo>
                <a:lnTo>
                  <a:pt x="16363" y="7202"/>
                </a:lnTo>
                <a:cubicBezTo>
                  <a:pt x="16364" y="7202"/>
                  <a:pt x="16365" y="7202"/>
                  <a:pt x="16366" y="7202"/>
                </a:cubicBezTo>
                <a:cubicBezTo>
                  <a:pt x="16484" y="7202"/>
                  <a:pt x="16547" y="7739"/>
                  <a:pt x="16567" y="8059"/>
                </a:cubicBezTo>
                <a:lnTo>
                  <a:pt x="16568" y="8080"/>
                </a:lnTo>
                <a:lnTo>
                  <a:pt x="16798" y="12332"/>
                </a:lnTo>
                <a:cubicBezTo>
                  <a:pt x="16809" y="12550"/>
                  <a:pt x="16786" y="12782"/>
                  <a:pt x="16747" y="12845"/>
                </a:cubicBezTo>
                <a:cubicBezTo>
                  <a:pt x="16740" y="12856"/>
                  <a:pt x="16733" y="12859"/>
                  <a:pt x="16726" y="12859"/>
                </a:cubicBezTo>
                <a:cubicBezTo>
                  <a:pt x="16694" y="12859"/>
                  <a:pt x="16665" y="12741"/>
                  <a:pt x="16656" y="12562"/>
                </a:cubicBezTo>
                <a:lnTo>
                  <a:pt x="16453" y="8809"/>
                </a:lnTo>
                <a:lnTo>
                  <a:pt x="16414" y="8809"/>
                </a:lnTo>
                <a:cubicBezTo>
                  <a:pt x="16414" y="8813"/>
                  <a:pt x="16415" y="8818"/>
                  <a:pt x="16415" y="8822"/>
                </a:cubicBezTo>
                <a:lnTo>
                  <a:pt x="16665" y="14054"/>
                </a:lnTo>
                <a:cubicBezTo>
                  <a:pt x="16669" y="14141"/>
                  <a:pt x="16659" y="14209"/>
                  <a:pt x="16643" y="14209"/>
                </a:cubicBezTo>
                <a:lnTo>
                  <a:pt x="16470" y="14209"/>
                </a:lnTo>
                <a:lnTo>
                  <a:pt x="16470" y="18191"/>
                </a:lnTo>
                <a:cubicBezTo>
                  <a:pt x="16470" y="18531"/>
                  <a:pt x="16421" y="18806"/>
                  <a:pt x="16360" y="18806"/>
                </a:cubicBezTo>
                <a:cubicBezTo>
                  <a:pt x="16299" y="18806"/>
                  <a:pt x="16250" y="18531"/>
                  <a:pt x="16250" y="18191"/>
                </a:cubicBezTo>
                <a:lnTo>
                  <a:pt x="16250" y="14209"/>
                </a:lnTo>
                <a:cubicBezTo>
                  <a:pt x="16236" y="14209"/>
                  <a:pt x="16222" y="14209"/>
                  <a:pt x="16217" y="14209"/>
                </a:cubicBezTo>
                <a:cubicBezTo>
                  <a:pt x="16213" y="14209"/>
                  <a:pt x="16201" y="14209"/>
                  <a:pt x="16189" y="14209"/>
                </a:cubicBezTo>
                <a:lnTo>
                  <a:pt x="16189" y="18191"/>
                </a:lnTo>
                <a:cubicBezTo>
                  <a:pt x="16189" y="18531"/>
                  <a:pt x="16141" y="18806"/>
                  <a:pt x="16080" y="18806"/>
                </a:cubicBezTo>
                <a:cubicBezTo>
                  <a:pt x="16019" y="18806"/>
                  <a:pt x="15969" y="18531"/>
                  <a:pt x="15969" y="18191"/>
                </a:cubicBezTo>
                <a:lnTo>
                  <a:pt x="15969" y="14209"/>
                </a:lnTo>
                <a:lnTo>
                  <a:pt x="15791" y="14209"/>
                </a:lnTo>
                <a:cubicBezTo>
                  <a:pt x="15775" y="14209"/>
                  <a:pt x="15765" y="14141"/>
                  <a:pt x="15769" y="14054"/>
                </a:cubicBezTo>
                <a:lnTo>
                  <a:pt x="16020" y="8822"/>
                </a:lnTo>
                <a:cubicBezTo>
                  <a:pt x="16020" y="8818"/>
                  <a:pt x="16019" y="8813"/>
                  <a:pt x="16020" y="8809"/>
                </a:cubicBezTo>
                <a:lnTo>
                  <a:pt x="15981" y="8809"/>
                </a:lnTo>
                <a:lnTo>
                  <a:pt x="15783" y="12575"/>
                </a:lnTo>
                <a:cubicBezTo>
                  <a:pt x="15774" y="12756"/>
                  <a:pt x="15745" y="12872"/>
                  <a:pt x="15713" y="12872"/>
                </a:cubicBezTo>
                <a:cubicBezTo>
                  <a:pt x="15706" y="12872"/>
                  <a:pt x="15699" y="12869"/>
                  <a:pt x="15692" y="12859"/>
                </a:cubicBezTo>
                <a:cubicBezTo>
                  <a:pt x="15653" y="12798"/>
                  <a:pt x="15630" y="12570"/>
                  <a:pt x="15641" y="12353"/>
                </a:cubicBezTo>
                <a:lnTo>
                  <a:pt x="15865" y="8066"/>
                </a:lnTo>
                <a:cubicBezTo>
                  <a:pt x="15884" y="7743"/>
                  <a:pt x="15948" y="7202"/>
                  <a:pt x="16067" y="7202"/>
                </a:cubicBezTo>
                <a:close/>
                <a:moveTo>
                  <a:pt x="18235" y="7202"/>
                </a:moveTo>
                <a:lnTo>
                  <a:pt x="18497" y="7202"/>
                </a:lnTo>
                <a:cubicBezTo>
                  <a:pt x="18499" y="7202"/>
                  <a:pt x="18501" y="7201"/>
                  <a:pt x="18503" y="7202"/>
                </a:cubicBezTo>
                <a:lnTo>
                  <a:pt x="18531" y="7202"/>
                </a:lnTo>
                <a:cubicBezTo>
                  <a:pt x="18532" y="7202"/>
                  <a:pt x="18533" y="7202"/>
                  <a:pt x="18533" y="7202"/>
                </a:cubicBezTo>
                <a:cubicBezTo>
                  <a:pt x="18652" y="7202"/>
                  <a:pt x="18715" y="7739"/>
                  <a:pt x="18734" y="8059"/>
                </a:cubicBezTo>
                <a:lnTo>
                  <a:pt x="18735" y="8080"/>
                </a:lnTo>
                <a:lnTo>
                  <a:pt x="18965" y="12332"/>
                </a:lnTo>
                <a:cubicBezTo>
                  <a:pt x="18977" y="12550"/>
                  <a:pt x="18953" y="12782"/>
                  <a:pt x="18915" y="12845"/>
                </a:cubicBezTo>
                <a:cubicBezTo>
                  <a:pt x="18908" y="12856"/>
                  <a:pt x="18901" y="12859"/>
                  <a:pt x="18894" y="12859"/>
                </a:cubicBezTo>
                <a:cubicBezTo>
                  <a:pt x="18862" y="12859"/>
                  <a:pt x="18833" y="12741"/>
                  <a:pt x="18824" y="12562"/>
                </a:cubicBezTo>
                <a:lnTo>
                  <a:pt x="18621" y="8809"/>
                </a:lnTo>
                <a:lnTo>
                  <a:pt x="18582" y="8809"/>
                </a:lnTo>
                <a:cubicBezTo>
                  <a:pt x="18582" y="8813"/>
                  <a:pt x="18583" y="8818"/>
                  <a:pt x="18583" y="8822"/>
                </a:cubicBezTo>
                <a:lnTo>
                  <a:pt x="18832" y="14054"/>
                </a:lnTo>
                <a:cubicBezTo>
                  <a:pt x="18836" y="14141"/>
                  <a:pt x="18827" y="14209"/>
                  <a:pt x="18810" y="14209"/>
                </a:cubicBezTo>
                <a:lnTo>
                  <a:pt x="18638" y="14209"/>
                </a:lnTo>
                <a:lnTo>
                  <a:pt x="18638" y="18191"/>
                </a:lnTo>
                <a:cubicBezTo>
                  <a:pt x="18638" y="18531"/>
                  <a:pt x="18588" y="18806"/>
                  <a:pt x="18527" y="18806"/>
                </a:cubicBezTo>
                <a:cubicBezTo>
                  <a:pt x="18467" y="18806"/>
                  <a:pt x="18417" y="18531"/>
                  <a:pt x="18417" y="18191"/>
                </a:cubicBezTo>
                <a:lnTo>
                  <a:pt x="18417" y="14209"/>
                </a:lnTo>
                <a:cubicBezTo>
                  <a:pt x="18403" y="14209"/>
                  <a:pt x="18389" y="14209"/>
                  <a:pt x="18385" y="14209"/>
                </a:cubicBezTo>
                <a:cubicBezTo>
                  <a:pt x="18380" y="14209"/>
                  <a:pt x="18369" y="14209"/>
                  <a:pt x="18357" y="14209"/>
                </a:cubicBezTo>
                <a:lnTo>
                  <a:pt x="18357" y="18191"/>
                </a:lnTo>
                <a:cubicBezTo>
                  <a:pt x="18357" y="18531"/>
                  <a:pt x="18309" y="18806"/>
                  <a:pt x="18248" y="18806"/>
                </a:cubicBezTo>
                <a:cubicBezTo>
                  <a:pt x="18187" y="18806"/>
                  <a:pt x="18137" y="18531"/>
                  <a:pt x="18137" y="18191"/>
                </a:cubicBezTo>
                <a:lnTo>
                  <a:pt x="18137" y="14209"/>
                </a:lnTo>
                <a:lnTo>
                  <a:pt x="17959" y="14209"/>
                </a:lnTo>
                <a:cubicBezTo>
                  <a:pt x="17943" y="14209"/>
                  <a:pt x="17933" y="14141"/>
                  <a:pt x="17937" y="14054"/>
                </a:cubicBezTo>
                <a:lnTo>
                  <a:pt x="18188" y="8822"/>
                </a:lnTo>
                <a:cubicBezTo>
                  <a:pt x="18188" y="8818"/>
                  <a:pt x="18187" y="8813"/>
                  <a:pt x="18188" y="8809"/>
                </a:cubicBezTo>
                <a:lnTo>
                  <a:pt x="18149" y="8809"/>
                </a:lnTo>
                <a:lnTo>
                  <a:pt x="17950" y="12575"/>
                </a:lnTo>
                <a:cubicBezTo>
                  <a:pt x="17941" y="12756"/>
                  <a:pt x="17912" y="12872"/>
                  <a:pt x="17880" y="12872"/>
                </a:cubicBezTo>
                <a:cubicBezTo>
                  <a:pt x="17874" y="12872"/>
                  <a:pt x="17866" y="12869"/>
                  <a:pt x="17860" y="12859"/>
                </a:cubicBezTo>
                <a:cubicBezTo>
                  <a:pt x="17821" y="12798"/>
                  <a:pt x="17798" y="12570"/>
                  <a:pt x="17809" y="12353"/>
                </a:cubicBezTo>
                <a:lnTo>
                  <a:pt x="18033" y="8066"/>
                </a:lnTo>
                <a:cubicBezTo>
                  <a:pt x="18052" y="7743"/>
                  <a:pt x="18115" y="7202"/>
                  <a:pt x="18235" y="7202"/>
                </a:cubicBezTo>
                <a:close/>
                <a:moveTo>
                  <a:pt x="20402" y="7202"/>
                </a:moveTo>
                <a:lnTo>
                  <a:pt x="20665" y="7202"/>
                </a:lnTo>
                <a:cubicBezTo>
                  <a:pt x="20667" y="7202"/>
                  <a:pt x="20669" y="7201"/>
                  <a:pt x="20671" y="7202"/>
                </a:cubicBezTo>
                <a:lnTo>
                  <a:pt x="20699" y="7202"/>
                </a:lnTo>
                <a:cubicBezTo>
                  <a:pt x="20699" y="7202"/>
                  <a:pt x="20701" y="7202"/>
                  <a:pt x="20701" y="7202"/>
                </a:cubicBezTo>
                <a:cubicBezTo>
                  <a:pt x="20819" y="7202"/>
                  <a:pt x="20883" y="7739"/>
                  <a:pt x="20902" y="8059"/>
                </a:cubicBezTo>
                <a:lnTo>
                  <a:pt x="20903" y="8080"/>
                </a:lnTo>
                <a:lnTo>
                  <a:pt x="21133" y="12332"/>
                </a:lnTo>
                <a:cubicBezTo>
                  <a:pt x="21144" y="12550"/>
                  <a:pt x="21121" y="12782"/>
                  <a:pt x="21082" y="12845"/>
                </a:cubicBezTo>
                <a:cubicBezTo>
                  <a:pt x="21075" y="12856"/>
                  <a:pt x="21068" y="12859"/>
                  <a:pt x="21062" y="12859"/>
                </a:cubicBezTo>
                <a:cubicBezTo>
                  <a:pt x="21030" y="12859"/>
                  <a:pt x="21001" y="12741"/>
                  <a:pt x="20992" y="12562"/>
                </a:cubicBezTo>
                <a:lnTo>
                  <a:pt x="20788" y="8809"/>
                </a:lnTo>
                <a:lnTo>
                  <a:pt x="20750" y="8809"/>
                </a:lnTo>
                <a:cubicBezTo>
                  <a:pt x="20750" y="8813"/>
                  <a:pt x="20751" y="8818"/>
                  <a:pt x="20751" y="8822"/>
                </a:cubicBezTo>
                <a:lnTo>
                  <a:pt x="21000" y="14054"/>
                </a:lnTo>
                <a:cubicBezTo>
                  <a:pt x="21004" y="14141"/>
                  <a:pt x="20994" y="14209"/>
                  <a:pt x="20978" y="14209"/>
                </a:cubicBezTo>
                <a:lnTo>
                  <a:pt x="20805" y="14209"/>
                </a:lnTo>
                <a:lnTo>
                  <a:pt x="20805" y="18191"/>
                </a:lnTo>
                <a:cubicBezTo>
                  <a:pt x="20805" y="18531"/>
                  <a:pt x="20756" y="18806"/>
                  <a:pt x="20695" y="18806"/>
                </a:cubicBezTo>
                <a:cubicBezTo>
                  <a:pt x="20634" y="18806"/>
                  <a:pt x="20585" y="18531"/>
                  <a:pt x="20585" y="18191"/>
                </a:cubicBezTo>
                <a:lnTo>
                  <a:pt x="20585" y="14209"/>
                </a:lnTo>
                <a:cubicBezTo>
                  <a:pt x="20571" y="14209"/>
                  <a:pt x="20557" y="14209"/>
                  <a:pt x="20552" y="14209"/>
                </a:cubicBezTo>
                <a:cubicBezTo>
                  <a:pt x="20548" y="14209"/>
                  <a:pt x="20537" y="14209"/>
                  <a:pt x="20525" y="14209"/>
                </a:cubicBezTo>
                <a:lnTo>
                  <a:pt x="20525" y="18191"/>
                </a:lnTo>
                <a:cubicBezTo>
                  <a:pt x="20525" y="18531"/>
                  <a:pt x="20477" y="18806"/>
                  <a:pt x="20416" y="18806"/>
                </a:cubicBezTo>
                <a:cubicBezTo>
                  <a:pt x="20355" y="18806"/>
                  <a:pt x="20304" y="18531"/>
                  <a:pt x="20304" y="18191"/>
                </a:cubicBezTo>
                <a:lnTo>
                  <a:pt x="20304" y="14209"/>
                </a:lnTo>
                <a:lnTo>
                  <a:pt x="20127" y="14209"/>
                </a:lnTo>
                <a:cubicBezTo>
                  <a:pt x="20110" y="14209"/>
                  <a:pt x="20101" y="14141"/>
                  <a:pt x="20105" y="14054"/>
                </a:cubicBezTo>
                <a:lnTo>
                  <a:pt x="20355" y="8822"/>
                </a:lnTo>
                <a:cubicBezTo>
                  <a:pt x="20355" y="8818"/>
                  <a:pt x="20355" y="8813"/>
                  <a:pt x="20355" y="8809"/>
                </a:cubicBezTo>
                <a:lnTo>
                  <a:pt x="20317" y="8809"/>
                </a:lnTo>
                <a:lnTo>
                  <a:pt x="20118" y="12575"/>
                </a:lnTo>
                <a:cubicBezTo>
                  <a:pt x="20109" y="12756"/>
                  <a:pt x="20080" y="12872"/>
                  <a:pt x="20048" y="12872"/>
                </a:cubicBezTo>
                <a:cubicBezTo>
                  <a:pt x="20041" y="12872"/>
                  <a:pt x="20034" y="12869"/>
                  <a:pt x="20027" y="12859"/>
                </a:cubicBezTo>
                <a:cubicBezTo>
                  <a:pt x="19988" y="12798"/>
                  <a:pt x="19966" y="12570"/>
                  <a:pt x="19977" y="12353"/>
                </a:cubicBezTo>
                <a:lnTo>
                  <a:pt x="20200" y="8066"/>
                </a:lnTo>
                <a:cubicBezTo>
                  <a:pt x="20219" y="7743"/>
                  <a:pt x="20283" y="7202"/>
                  <a:pt x="20402" y="7202"/>
                </a:cubicBezTo>
                <a:close/>
              </a:path>
            </a:pathLst>
          </a:custGeom>
          <a:solidFill>
            <a:srgbClr val="F6F9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139" name="Rectangle"/>
          <p:cNvSpPr/>
          <p:nvPr/>
        </p:nvSpPr>
        <p:spPr>
          <a:xfrm>
            <a:off x="11726907" y="8466125"/>
            <a:ext cx="6984865" cy="1251721"/>
          </a:xfrm>
          <a:prstGeom prst="rect">
            <a:avLst/>
          </a:prstGeom>
          <a:solidFill>
            <a:srgbClr val="DCE0E6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140" name="Rectangle"/>
          <p:cNvSpPr/>
          <p:nvPr/>
        </p:nvSpPr>
        <p:spPr>
          <a:xfrm>
            <a:off x="11726771" y="8466125"/>
            <a:ext cx="4229517" cy="1251721"/>
          </a:xfrm>
          <a:prstGeom prst="rect">
            <a:avLst/>
          </a:prstGeom>
          <a:solidFill>
            <a:srgbClr val="30353E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141" name="Shape"/>
          <p:cNvSpPr/>
          <p:nvPr/>
        </p:nvSpPr>
        <p:spPr>
          <a:xfrm>
            <a:off x="11727181" y="8466125"/>
            <a:ext cx="6984592" cy="12517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  <a:lnTo>
                  <a:pt x="0" y="0"/>
                </a:lnTo>
                <a:close/>
                <a:moveTo>
                  <a:pt x="1045" y="3632"/>
                </a:moveTo>
                <a:cubicBezTo>
                  <a:pt x="1101" y="3631"/>
                  <a:pt x="1157" y="3751"/>
                  <a:pt x="1200" y="3989"/>
                </a:cubicBezTo>
                <a:cubicBezTo>
                  <a:pt x="1286" y="4466"/>
                  <a:pt x="1286" y="5240"/>
                  <a:pt x="1200" y="5717"/>
                </a:cubicBezTo>
                <a:cubicBezTo>
                  <a:pt x="1114" y="6194"/>
                  <a:pt x="976" y="6194"/>
                  <a:pt x="890" y="5717"/>
                </a:cubicBezTo>
                <a:cubicBezTo>
                  <a:pt x="805" y="5240"/>
                  <a:pt x="805" y="4466"/>
                  <a:pt x="890" y="3989"/>
                </a:cubicBezTo>
                <a:cubicBezTo>
                  <a:pt x="933" y="3751"/>
                  <a:pt x="989" y="3631"/>
                  <a:pt x="1045" y="3632"/>
                </a:cubicBezTo>
                <a:close/>
                <a:moveTo>
                  <a:pt x="3213" y="3632"/>
                </a:moveTo>
                <a:cubicBezTo>
                  <a:pt x="3269" y="3631"/>
                  <a:pt x="3325" y="3751"/>
                  <a:pt x="3368" y="3989"/>
                </a:cubicBezTo>
                <a:cubicBezTo>
                  <a:pt x="3453" y="4466"/>
                  <a:pt x="3453" y="5240"/>
                  <a:pt x="3368" y="5717"/>
                </a:cubicBezTo>
                <a:cubicBezTo>
                  <a:pt x="3282" y="6194"/>
                  <a:pt x="3144" y="6194"/>
                  <a:pt x="3058" y="5717"/>
                </a:cubicBezTo>
                <a:cubicBezTo>
                  <a:pt x="2973" y="5240"/>
                  <a:pt x="2973" y="4466"/>
                  <a:pt x="3058" y="3989"/>
                </a:cubicBezTo>
                <a:cubicBezTo>
                  <a:pt x="3101" y="3751"/>
                  <a:pt x="3157" y="3631"/>
                  <a:pt x="3213" y="3632"/>
                </a:cubicBezTo>
                <a:close/>
                <a:moveTo>
                  <a:pt x="5381" y="3632"/>
                </a:moveTo>
                <a:cubicBezTo>
                  <a:pt x="5437" y="3631"/>
                  <a:pt x="5493" y="3751"/>
                  <a:pt x="5535" y="3989"/>
                </a:cubicBezTo>
                <a:cubicBezTo>
                  <a:pt x="5621" y="4466"/>
                  <a:pt x="5621" y="5240"/>
                  <a:pt x="5535" y="5717"/>
                </a:cubicBezTo>
                <a:cubicBezTo>
                  <a:pt x="5450" y="6194"/>
                  <a:pt x="5311" y="6194"/>
                  <a:pt x="5226" y="5717"/>
                </a:cubicBezTo>
                <a:cubicBezTo>
                  <a:pt x="5140" y="5240"/>
                  <a:pt x="5140" y="4466"/>
                  <a:pt x="5226" y="3989"/>
                </a:cubicBezTo>
                <a:cubicBezTo>
                  <a:pt x="5269" y="3751"/>
                  <a:pt x="5325" y="3631"/>
                  <a:pt x="5381" y="3632"/>
                </a:cubicBezTo>
                <a:close/>
                <a:moveTo>
                  <a:pt x="7548" y="3632"/>
                </a:moveTo>
                <a:cubicBezTo>
                  <a:pt x="7604" y="3631"/>
                  <a:pt x="7660" y="3751"/>
                  <a:pt x="7703" y="3989"/>
                </a:cubicBezTo>
                <a:cubicBezTo>
                  <a:pt x="7789" y="4466"/>
                  <a:pt x="7789" y="5240"/>
                  <a:pt x="7703" y="5717"/>
                </a:cubicBezTo>
                <a:cubicBezTo>
                  <a:pt x="7618" y="6194"/>
                  <a:pt x="7479" y="6194"/>
                  <a:pt x="7394" y="5717"/>
                </a:cubicBezTo>
                <a:cubicBezTo>
                  <a:pt x="7308" y="5240"/>
                  <a:pt x="7308" y="4466"/>
                  <a:pt x="7394" y="3989"/>
                </a:cubicBezTo>
                <a:cubicBezTo>
                  <a:pt x="7436" y="3751"/>
                  <a:pt x="7492" y="3631"/>
                  <a:pt x="7548" y="3632"/>
                </a:cubicBezTo>
                <a:close/>
                <a:moveTo>
                  <a:pt x="9716" y="3632"/>
                </a:moveTo>
                <a:cubicBezTo>
                  <a:pt x="9772" y="3631"/>
                  <a:pt x="9828" y="3751"/>
                  <a:pt x="9871" y="3989"/>
                </a:cubicBezTo>
                <a:cubicBezTo>
                  <a:pt x="9956" y="4466"/>
                  <a:pt x="9956" y="5240"/>
                  <a:pt x="9871" y="5717"/>
                </a:cubicBezTo>
                <a:cubicBezTo>
                  <a:pt x="9785" y="6194"/>
                  <a:pt x="9647" y="6194"/>
                  <a:pt x="9561" y="5717"/>
                </a:cubicBezTo>
                <a:cubicBezTo>
                  <a:pt x="9476" y="5240"/>
                  <a:pt x="9476" y="4466"/>
                  <a:pt x="9561" y="3989"/>
                </a:cubicBezTo>
                <a:cubicBezTo>
                  <a:pt x="9604" y="3751"/>
                  <a:pt x="9660" y="3631"/>
                  <a:pt x="9716" y="3632"/>
                </a:cubicBezTo>
                <a:close/>
                <a:moveTo>
                  <a:pt x="11884" y="3632"/>
                </a:moveTo>
                <a:cubicBezTo>
                  <a:pt x="11940" y="3631"/>
                  <a:pt x="11996" y="3751"/>
                  <a:pt x="12039" y="3989"/>
                </a:cubicBezTo>
                <a:cubicBezTo>
                  <a:pt x="12124" y="4466"/>
                  <a:pt x="12124" y="5240"/>
                  <a:pt x="12039" y="5717"/>
                </a:cubicBezTo>
                <a:cubicBezTo>
                  <a:pt x="11953" y="6194"/>
                  <a:pt x="11815" y="6194"/>
                  <a:pt x="11729" y="5717"/>
                </a:cubicBezTo>
                <a:cubicBezTo>
                  <a:pt x="11644" y="5240"/>
                  <a:pt x="11644" y="4466"/>
                  <a:pt x="11729" y="3989"/>
                </a:cubicBezTo>
                <a:cubicBezTo>
                  <a:pt x="11772" y="3751"/>
                  <a:pt x="11828" y="3631"/>
                  <a:pt x="11884" y="3632"/>
                </a:cubicBezTo>
                <a:close/>
                <a:moveTo>
                  <a:pt x="14052" y="3632"/>
                </a:moveTo>
                <a:cubicBezTo>
                  <a:pt x="14108" y="3631"/>
                  <a:pt x="14164" y="3751"/>
                  <a:pt x="14206" y="3989"/>
                </a:cubicBezTo>
                <a:cubicBezTo>
                  <a:pt x="14292" y="4466"/>
                  <a:pt x="14292" y="5240"/>
                  <a:pt x="14206" y="5717"/>
                </a:cubicBezTo>
                <a:cubicBezTo>
                  <a:pt x="14121" y="6194"/>
                  <a:pt x="13982" y="6194"/>
                  <a:pt x="13897" y="5717"/>
                </a:cubicBezTo>
                <a:cubicBezTo>
                  <a:pt x="13811" y="5240"/>
                  <a:pt x="13811" y="4466"/>
                  <a:pt x="13897" y="3989"/>
                </a:cubicBezTo>
                <a:cubicBezTo>
                  <a:pt x="13940" y="3751"/>
                  <a:pt x="13996" y="3631"/>
                  <a:pt x="14052" y="3632"/>
                </a:cubicBezTo>
                <a:close/>
                <a:moveTo>
                  <a:pt x="16219" y="3632"/>
                </a:moveTo>
                <a:cubicBezTo>
                  <a:pt x="16275" y="3631"/>
                  <a:pt x="16331" y="3751"/>
                  <a:pt x="16374" y="3989"/>
                </a:cubicBezTo>
                <a:cubicBezTo>
                  <a:pt x="16460" y="4466"/>
                  <a:pt x="16460" y="5240"/>
                  <a:pt x="16374" y="5717"/>
                </a:cubicBezTo>
                <a:cubicBezTo>
                  <a:pt x="16289" y="6194"/>
                  <a:pt x="16150" y="6194"/>
                  <a:pt x="16065" y="5717"/>
                </a:cubicBezTo>
                <a:cubicBezTo>
                  <a:pt x="15979" y="5240"/>
                  <a:pt x="15979" y="4466"/>
                  <a:pt x="16065" y="3989"/>
                </a:cubicBezTo>
                <a:cubicBezTo>
                  <a:pt x="16107" y="3751"/>
                  <a:pt x="16163" y="3631"/>
                  <a:pt x="16219" y="3632"/>
                </a:cubicBezTo>
                <a:close/>
                <a:moveTo>
                  <a:pt x="18387" y="3632"/>
                </a:moveTo>
                <a:cubicBezTo>
                  <a:pt x="18443" y="3631"/>
                  <a:pt x="18499" y="3751"/>
                  <a:pt x="18542" y="3989"/>
                </a:cubicBezTo>
                <a:cubicBezTo>
                  <a:pt x="18627" y="4466"/>
                  <a:pt x="18627" y="5240"/>
                  <a:pt x="18542" y="5717"/>
                </a:cubicBezTo>
                <a:cubicBezTo>
                  <a:pt x="18456" y="6194"/>
                  <a:pt x="18318" y="6194"/>
                  <a:pt x="18232" y="5717"/>
                </a:cubicBezTo>
                <a:cubicBezTo>
                  <a:pt x="18147" y="5240"/>
                  <a:pt x="18147" y="4466"/>
                  <a:pt x="18232" y="3989"/>
                </a:cubicBezTo>
                <a:cubicBezTo>
                  <a:pt x="18275" y="3751"/>
                  <a:pt x="18331" y="3631"/>
                  <a:pt x="18387" y="3632"/>
                </a:cubicBezTo>
                <a:close/>
                <a:moveTo>
                  <a:pt x="20555" y="3632"/>
                </a:moveTo>
                <a:cubicBezTo>
                  <a:pt x="20611" y="3631"/>
                  <a:pt x="20667" y="3751"/>
                  <a:pt x="20710" y="3989"/>
                </a:cubicBezTo>
                <a:cubicBezTo>
                  <a:pt x="20795" y="4466"/>
                  <a:pt x="20795" y="5240"/>
                  <a:pt x="20710" y="5717"/>
                </a:cubicBezTo>
                <a:cubicBezTo>
                  <a:pt x="20624" y="6194"/>
                  <a:pt x="20486" y="6194"/>
                  <a:pt x="20400" y="5717"/>
                </a:cubicBezTo>
                <a:cubicBezTo>
                  <a:pt x="20315" y="5240"/>
                  <a:pt x="20314" y="4466"/>
                  <a:pt x="20400" y="3989"/>
                </a:cubicBezTo>
                <a:cubicBezTo>
                  <a:pt x="20443" y="3751"/>
                  <a:pt x="20499" y="3631"/>
                  <a:pt x="20555" y="3632"/>
                </a:cubicBezTo>
                <a:close/>
                <a:moveTo>
                  <a:pt x="783" y="6325"/>
                </a:moveTo>
                <a:lnTo>
                  <a:pt x="1045" y="6325"/>
                </a:lnTo>
                <a:lnTo>
                  <a:pt x="1306" y="6325"/>
                </a:lnTo>
                <a:cubicBezTo>
                  <a:pt x="1389" y="6325"/>
                  <a:pt x="1457" y="6505"/>
                  <a:pt x="1481" y="6656"/>
                </a:cubicBezTo>
                <a:cubicBezTo>
                  <a:pt x="1522" y="6917"/>
                  <a:pt x="1522" y="7240"/>
                  <a:pt x="1521" y="7351"/>
                </a:cubicBezTo>
                <a:lnTo>
                  <a:pt x="1521" y="11846"/>
                </a:lnTo>
                <a:cubicBezTo>
                  <a:pt x="1521" y="12068"/>
                  <a:pt x="1488" y="12251"/>
                  <a:pt x="1448" y="12251"/>
                </a:cubicBezTo>
                <a:cubicBezTo>
                  <a:pt x="1408" y="12251"/>
                  <a:pt x="1375" y="12072"/>
                  <a:pt x="1375" y="11846"/>
                </a:cubicBezTo>
                <a:lnTo>
                  <a:pt x="1375" y="8120"/>
                </a:lnTo>
                <a:lnTo>
                  <a:pt x="1309" y="8120"/>
                </a:lnTo>
                <a:lnTo>
                  <a:pt x="1309" y="12015"/>
                </a:lnTo>
                <a:lnTo>
                  <a:pt x="1309" y="17314"/>
                </a:lnTo>
                <a:cubicBezTo>
                  <a:pt x="1309" y="17668"/>
                  <a:pt x="1256" y="17962"/>
                  <a:pt x="1193" y="17962"/>
                </a:cubicBezTo>
                <a:cubicBezTo>
                  <a:pt x="1129" y="17962"/>
                  <a:pt x="1078" y="17668"/>
                  <a:pt x="1078" y="17314"/>
                </a:cubicBezTo>
                <a:lnTo>
                  <a:pt x="1078" y="12015"/>
                </a:lnTo>
                <a:lnTo>
                  <a:pt x="1045" y="12015"/>
                </a:lnTo>
                <a:lnTo>
                  <a:pt x="1013" y="12015"/>
                </a:lnTo>
                <a:lnTo>
                  <a:pt x="1013" y="17314"/>
                </a:lnTo>
                <a:cubicBezTo>
                  <a:pt x="1012" y="17668"/>
                  <a:pt x="961" y="17962"/>
                  <a:pt x="898" y="17962"/>
                </a:cubicBezTo>
                <a:cubicBezTo>
                  <a:pt x="834" y="17962"/>
                  <a:pt x="781" y="17668"/>
                  <a:pt x="781" y="17314"/>
                </a:cubicBezTo>
                <a:lnTo>
                  <a:pt x="781" y="12015"/>
                </a:lnTo>
                <a:lnTo>
                  <a:pt x="780" y="12015"/>
                </a:lnTo>
                <a:lnTo>
                  <a:pt x="780" y="8127"/>
                </a:lnTo>
                <a:lnTo>
                  <a:pt x="715" y="8127"/>
                </a:lnTo>
                <a:lnTo>
                  <a:pt x="715" y="11853"/>
                </a:lnTo>
                <a:cubicBezTo>
                  <a:pt x="715" y="12075"/>
                  <a:pt x="683" y="12258"/>
                  <a:pt x="642" y="12258"/>
                </a:cubicBezTo>
                <a:cubicBezTo>
                  <a:pt x="602" y="12258"/>
                  <a:pt x="570" y="12079"/>
                  <a:pt x="570" y="11853"/>
                </a:cubicBezTo>
                <a:lnTo>
                  <a:pt x="570" y="7351"/>
                </a:lnTo>
                <a:cubicBezTo>
                  <a:pt x="568" y="7240"/>
                  <a:pt x="569" y="6921"/>
                  <a:pt x="610" y="6656"/>
                </a:cubicBezTo>
                <a:cubicBezTo>
                  <a:pt x="633" y="6501"/>
                  <a:pt x="700" y="6325"/>
                  <a:pt x="783" y="6325"/>
                </a:cubicBezTo>
                <a:close/>
                <a:moveTo>
                  <a:pt x="2950" y="6325"/>
                </a:moveTo>
                <a:lnTo>
                  <a:pt x="3213" y="6325"/>
                </a:lnTo>
                <a:lnTo>
                  <a:pt x="3474" y="6325"/>
                </a:lnTo>
                <a:cubicBezTo>
                  <a:pt x="3557" y="6325"/>
                  <a:pt x="3625" y="6505"/>
                  <a:pt x="3648" y="6656"/>
                </a:cubicBezTo>
                <a:cubicBezTo>
                  <a:pt x="3689" y="6917"/>
                  <a:pt x="3690" y="7240"/>
                  <a:pt x="3688" y="7351"/>
                </a:cubicBezTo>
                <a:lnTo>
                  <a:pt x="3688" y="11846"/>
                </a:lnTo>
                <a:cubicBezTo>
                  <a:pt x="3688" y="12068"/>
                  <a:pt x="3656" y="12251"/>
                  <a:pt x="3616" y="12251"/>
                </a:cubicBezTo>
                <a:cubicBezTo>
                  <a:pt x="3575" y="12251"/>
                  <a:pt x="3543" y="12072"/>
                  <a:pt x="3543" y="11846"/>
                </a:cubicBezTo>
                <a:lnTo>
                  <a:pt x="3543" y="8120"/>
                </a:lnTo>
                <a:lnTo>
                  <a:pt x="3477" y="8120"/>
                </a:lnTo>
                <a:lnTo>
                  <a:pt x="3477" y="12015"/>
                </a:lnTo>
                <a:lnTo>
                  <a:pt x="3477" y="17314"/>
                </a:lnTo>
                <a:cubicBezTo>
                  <a:pt x="3477" y="17668"/>
                  <a:pt x="3424" y="17962"/>
                  <a:pt x="3360" y="17962"/>
                </a:cubicBezTo>
                <a:cubicBezTo>
                  <a:pt x="3297" y="17962"/>
                  <a:pt x="3246" y="17668"/>
                  <a:pt x="3246" y="17314"/>
                </a:cubicBezTo>
                <a:lnTo>
                  <a:pt x="3246" y="12015"/>
                </a:lnTo>
                <a:lnTo>
                  <a:pt x="3213" y="12015"/>
                </a:lnTo>
                <a:lnTo>
                  <a:pt x="3180" y="12015"/>
                </a:lnTo>
                <a:lnTo>
                  <a:pt x="3180" y="17314"/>
                </a:lnTo>
                <a:cubicBezTo>
                  <a:pt x="3180" y="17668"/>
                  <a:pt x="3129" y="17962"/>
                  <a:pt x="3065" y="17962"/>
                </a:cubicBezTo>
                <a:cubicBezTo>
                  <a:pt x="3002" y="17962"/>
                  <a:pt x="2949" y="17668"/>
                  <a:pt x="2949" y="17314"/>
                </a:cubicBezTo>
                <a:lnTo>
                  <a:pt x="2949" y="12015"/>
                </a:lnTo>
                <a:lnTo>
                  <a:pt x="2948" y="12015"/>
                </a:lnTo>
                <a:lnTo>
                  <a:pt x="2948" y="8127"/>
                </a:lnTo>
                <a:lnTo>
                  <a:pt x="2883" y="8127"/>
                </a:lnTo>
                <a:lnTo>
                  <a:pt x="2883" y="11853"/>
                </a:lnTo>
                <a:cubicBezTo>
                  <a:pt x="2883" y="12075"/>
                  <a:pt x="2851" y="12258"/>
                  <a:pt x="2810" y="12258"/>
                </a:cubicBezTo>
                <a:cubicBezTo>
                  <a:pt x="2770" y="12258"/>
                  <a:pt x="2738" y="12079"/>
                  <a:pt x="2738" y="11853"/>
                </a:cubicBezTo>
                <a:lnTo>
                  <a:pt x="2738" y="7351"/>
                </a:lnTo>
                <a:cubicBezTo>
                  <a:pt x="2736" y="7240"/>
                  <a:pt x="2736" y="6921"/>
                  <a:pt x="2777" y="6656"/>
                </a:cubicBezTo>
                <a:cubicBezTo>
                  <a:pt x="2801" y="6501"/>
                  <a:pt x="2868" y="6325"/>
                  <a:pt x="2950" y="6325"/>
                </a:cubicBezTo>
                <a:close/>
                <a:moveTo>
                  <a:pt x="5118" y="6325"/>
                </a:moveTo>
                <a:lnTo>
                  <a:pt x="5381" y="6325"/>
                </a:lnTo>
                <a:lnTo>
                  <a:pt x="5642" y="6325"/>
                </a:lnTo>
                <a:cubicBezTo>
                  <a:pt x="5725" y="6325"/>
                  <a:pt x="5792" y="6505"/>
                  <a:pt x="5816" y="6656"/>
                </a:cubicBezTo>
                <a:cubicBezTo>
                  <a:pt x="5857" y="6917"/>
                  <a:pt x="5858" y="7240"/>
                  <a:pt x="5856" y="7351"/>
                </a:cubicBezTo>
                <a:lnTo>
                  <a:pt x="5856" y="11846"/>
                </a:lnTo>
                <a:cubicBezTo>
                  <a:pt x="5856" y="12068"/>
                  <a:pt x="5824" y="12251"/>
                  <a:pt x="5783" y="12251"/>
                </a:cubicBezTo>
                <a:cubicBezTo>
                  <a:pt x="5743" y="12251"/>
                  <a:pt x="5711" y="12072"/>
                  <a:pt x="5711" y="11846"/>
                </a:cubicBezTo>
                <a:lnTo>
                  <a:pt x="5711" y="8120"/>
                </a:lnTo>
                <a:lnTo>
                  <a:pt x="5644" y="8120"/>
                </a:lnTo>
                <a:lnTo>
                  <a:pt x="5644" y="12015"/>
                </a:lnTo>
                <a:lnTo>
                  <a:pt x="5644" y="17314"/>
                </a:lnTo>
                <a:cubicBezTo>
                  <a:pt x="5644" y="17668"/>
                  <a:pt x="5592" y="17962"/>
                  <a:pt x="5528" y="17962"/>
                </a:cubicBezTo>
                <a:cubicBezTo>
                  <a:pt x="5465" y="17962"/>
                  <a:pt x="5413" y="17668"/>
                  <a:pt x="5413" y="17314"/>
                </a:cubicBezTo>
                <a:lnTo>
                  <a:pt x="5413" y="12015"/>
                </a:lnTo>
                <a:lnTo>
                  <a:pt x="5381" y="12015"/>
                </a:lnTo>
                <a:lnTo>
                  <a:pt x="5348" y="12015"/>
                </a:lnTo>
                <a:lnTo>
                  <a:pt x="5348" y="17314"/>
                </a:lnTo>
                <a:cubicBezTo>
                  <a:pt x="5348" y="17668"/>
                  <a:pt x="5297" y="17962"/>
                  <a:pt x="5233" y="17962"/>
                </a:cubicBezTo>
                <a:cubicBezTo>
                  <a:pt x="5169" y="17962"/>
                  <a:pt x="5117" y="17668"/>
                  <a:pt x="5117" y="17314"/>
                </a:cubicBezTo>
                <a:lnTo>
                  <a:pt x="5117" y="12015"/>
                </a:lnTo>
                <a:lnTo>
                  <a:pt x="5116" y="12015"/>
                </a:lnTo>
                <a:lnTo>
                  <a:pt x="5116" y="8127"/>
                </a:lnTo>
                <a:lnTo>
                  <a:pt x="5050" y="8127"/>
                </a:lnTo>
                <a:lnTo>
                  <a:pt x="5050" y="11853"/>
                </a:lnTo>
                <a:cubicBezTo>
                  <a:pt x="5050" y="12075"/>
                  <a:pt x="5018" y="12258"/>
                  <a:pt x="4978" y="12258"/>
                </a:cubicBezTo>
                <a:cubicBezTo>
                  <a:pt x="4937" y="12258"/>
                  <a:pt x="4905" y="12079"/>
                  <a:pt x="4905" y="11853"/>
                </a:cubicBezTo>
                <a:lnTo>
                  <a:pt x="4905" y="7351"/>
                </a:lnTo>
                <a:cubicBezTo>
                  <a:pt x="4904" y="7240"/>
                  <a:pt x="4904" y="6921"/>
                  <a:pt x="4945" y="6656"/>
                </a:cubicBezTo>
                <a:cubicBezTo>
                  <a:pt x="4969" y="6501"/>
                  <a:pt x="5035" y="6325"/>
                  <a:pt x="5118" y="6325"/>
                </a:cubicBezTo>
                <a:close/>
                <a:moveTo>
                  <a:pt x="7286" y="6325"/>
                </a:moveTo>
                <a:lnTo>
                  <a:pt x="7548" y="6325"/>
                </a:lnTo>
                <a:lnTo>
                  <a:pt x="7810" y="6325"/>
                </a:lnTo>
                <a:cubicBezTo>
                  <a:pt x="7893" y="6325"/>
                  <a:pt x="7960" y="6505"/>
                  <a:pt x="7984" y="6656"/>
                </a:cubicBezTo>
                <a:cubicBezTo>
                  <a:pt x="8025" y="6917"/>
                  <a:pt x="8026" y="7240"/>
                  <a:pt x="8024" y="7351"/>
                </a:cubicBezTo>
                <a:lnTo>
                  <a:pt x="8024" y="11846"/>
                </a:lnTo>
                <a:cubicBezTo>
                  <a:pt x="8024" y="12068"/>
                  <a:pt x="7992" y="12251"/>
                  <a:pt x="7951" y="12251"/>
                </a:cubicBezTo>
                <a:cubicBezTo>
                  <a:pt x="7911" y="12251"/>
                  <a:pt x="7879" y="12072"/>
                  <a:pt x="7879" y="11846"/>
                </a:cubicBezTo>
                <a:lnTo>
                  <a:pt x="7879" y="8120"/>
                </a:lnTo>
                <a:lnTo>
                  <a:pt x="7812" y="8120"/>
                </a:lnTo>
                <a:lnTo>
                  <a:pt x="7812" y="12015"/>
                </a:lnTo>
                <a:lnTo>
                  <a:pt x="7812" y="17314"/>
                </a:lnTo>
                <a:cubicBezTo>
                  <a:pt x="7812" y="17668"/>
                  <a:pt x="7760" y="17962"/>
                  <a:pt x="7696" y="17962"/>
                </a:cubicBezTo>
                <a:cubicBezTo>
                  <a:pt x="7632" y="17962"/>
                  <a:pt x="7581" y="17668"/>
                  <a:pt x="7581" y="17314"/>
                </a:cubicBezTo>
                <a:lnTo>
                  <a:pt x="7581" y="12015"/>
                </a:lnTo>
                <a:lnTo>
                  <a:pt x="7548" y="12015"/>
                </a:lnTo>
                <a:lnTo>
                  <a:pt x="7516" y="12015"/>
                </a:lnTo>
                <a:lnTo>
                  <a:pt x="7516" y="17314"/>
                </a:lnTo>
                <a:cubicBezTo>
                  <a:pt x="7516" y="17668"/>
                  <a:pt x="7464" y="17962"/>
                  <a:pt x="7401" y="17962"/>
                </a:cubicBezTo>
                <a:cubicBezTo>
                  <a:pt x="7337" y="17962"/>
                  <a:pt x="7285" y="17668"/>
                  <a:pt x="7285" y="17314"/>
                </a:cubicBezTo>
                <a:lnTo>
                  <a:pt x="7285" y="12015"/>
                </a:lnTo>
                <a:lnTo>
                  <a:pt x="7283" y="12015"/>
                </a:lnTo>
                <a:lnTo>
                  <a:pt x="7283" y="8127"/>
                </a:lnTo>
                <a:lnTo>
                  <a:pt x="7218" y="8127"/>
                </a:lnTo>
                <a:lnTo>
                  <a:pt x="7218" y="11853"/>
                </a:lnTo>
                <a:cubicBezTo>
                  <a:pt x="7218" y="12075"/>
                  <a:pt x="7186" y="12258"/>
                  <a:pt x="7146" y="12258"/>
                </a:cubicBezTo>
                <a:cubicBezTo>
                  <a:pt x="7105" y="12258"/>
                  <a:pt x="7073" y="12079"/>
                  <a:pt x="7073" y="11853"/>
                </a:cubicBezTo>
                <a:lnTo>
                  <a:pt x="7073" y="7351"/>
                </a:lnTo>
                <a:cubicBezTo>
                  <a:pt x="7072" y="7240"/>
                  <a:pt x="7072" y="6921"/>
                  <a:pt x="7113" y="6656"/>
                </a:cubicBezTo>
                <a:cubicBezTo>
                  <a:pt x="7137" y="6501"/>
                  <a:pt x="7203" y="6325"/>
                  <a:pt x="7286" y="6325"/>
                </a:cubicBezTo>
                <a:close/>
                <a:moveTo>
                  <a:pt x="9454" y="6325"/>
                </a:moveTo>
                <a:lnTo>
                  <a:pt x="9716" y="6325"/>
                </a:lnTo>
                <a:lnTo>
                  <a:pt x="9977" y="6325"/>
                </a:lnTo>
                <a:cubicBezTo>
                  <a:pt x="10060" y="6325"/>
                  <a:pt x="10128" y="6505"/>
                  <a:pt x="10152" y="6656"/>
                </a:cubicBezTo>
                <a:cubicBezTo>
                  <a:pt x="10193" y="6917"/>
                  <a:pt x="10193" y="7240"/>
                  <a:pt x="10192" y="7351"/>
                </a:cubicBezTo>
                <a:lnTo>
                  <a:pt x="10192" y="11846"/>
                </a:lnTo>
                <a:cubicBezTo>
                  <a:pt x="10192" y="12068"/>
                  <a:pt x="10159" y="12251"/>
                  <a:pt x="10119" y="12251"/>
                </a:cubicBezTo>
                <a:cubicBezTo>
                  <a:pt x="10079" y="12251"/>
                  <a:pt x="10046" y="12072"/>
                  <a:pt x="10046" y="11846"/>
                </a:cubicBezTo>
                <a:lnTo>
                  <a:pt x="10046" y="8120"/>
                </a:lnTo>
                <a:lnTo>
                  <a:pt x="9980" y="8120"/>
                </a:lnTo>
                <a:lnTo>
                  <a:pt x="9980" y="12015"/>
                </a:lnTo>
                <a:lnTo>
                  <a:pt x="9980" y="17314"/>
                </a:lnTo>
                <a:cubicBezTo>
                  <a:pt x="9980" y="17668"/>
                  <a:pt x="9927" y="17962"/>
                  <a:pt x="9864" y="17962"/>
                </a:cubicBezTo>
                <a:cubicBezTo>
                  <a:pt x="9800" y="17962"/>
                  <a:pt x="9749" y="17668"/>
                  <a:pt x="9749" y="17314"/>
                </a:cubicBezTo>
                <a:lnTo>
                  <a:pt x="9749" y="12015"/>
                </a:lnTo>
                <a:lnTo>
                  <a:pt x="9716" y="12015"/>
                </a:lnTo>
                <a:lnTo>
                  <a:pt x="9683" y="12015"/>
                </a:lnTo>
                <a:lnTo>
                  <a:pt x="9683" y="17314"/>
                </a:lnTo>
                <a:cubicBezTo>
                  <a:pt x="9683" y="17668"/>
                  <a:pt x="9632" y="17962"/>
                  <a:pt x="9569" y="17962"/>
                </a:cubicBezTo>
                <a:cubicBezTo>
                  <a:pt x="9505" y="17962"/>
                  <a:pt x="9452" y="17668"/>
                  <a:pt x="9452" y="17314"/>
                </a:cubicBezTo>
                <a:lnTo>
                  <a:pt x="9452" y="12015"/>
                </a:lnTo>
                <a:lnTo>
                  <a:pt x="9451" y="12015"/>
                </a:lnTo>
                <a:lnTo>
                  <a:pt x="9451" y="8127"/>
                </a:lnTo>
                <a:lnTo>
                  <a:pt x="9386" y="8127"/>
                </a:lnTo>
                <a:lnTo>
                  <a:pt x="9386" y="11853"/>
                </a:lnTo>
                <a:cubicBezTo>
                  <a:pt x="9386" y="12075"/>
                  <a:pt x="9354" y="12258"/>
                  <a:pt x="9313" y="12258"/>
                </a:cubicBezTo>
                <a:cubicBezTo>
                  <a:pt x="9273" y="12258"/>
                  <a:pt x="9241" y="12079"/>
                  <a:pt x="9241" y="11853"/>
                </a:cubicBezTo>
                <a:lnTo>
                  <a:pt x="9241" y="7351"/>
                </a:lnTo>
                <a:cubicBezTo>
                  <a:pt x="9239" y="7240"/>
                  <a:pt x="9240" y="6921"/>
                  <a:pt x="9281" y="6656"/>
                </a:cubicBezTo>
                <a:cubicBezTo>
                  <a:pt x="9304" y="6501"/>
                  <a:pt x="9371" y="6325"/>
                  <a:pt x="9454" y="6325"/>
                </a:cubicBezTo>
                <a:close/>
                <a:moveTo>
                  <a:pt x="11621" y="6325"/>
                </a:moveTo>
                <a:lnTo>
                  <a:pt x="11884" y="6325"/>
                </a:lnTo>
                <a:lnTo>
                  <a:pt x="12145" y="6325"/>
                </a:lnTo>
                <a:cubicBezTo>
                  <a:pt x="12228" y="6325"/>
                  <a:pt x="12296" y="6505"/>
                  <a:pt x="12319" y="6656"/>
                </a:cubicBezTo>
                <a:cubicBezTo>
                  <a:pt x="12360" y="6917"/>
                  <a:pt x="12361" y="7240"/>
                  <a:pt x="12359" y="7351"/>
                </a:cubicBezTo>
                <a:lnTo>
                  <a:pt x="12359" y="11846"/>
                </a:lnTo>
                <a:cubicBezTo>
                  <a:pt x="12359" y="12068"/>
                  <a:pt x="12327" y="12251"/>
                  <a:pt x="12287" y="12251"/>
                </a:cubicBezTo>
                <a:cubicBezTo>
                  <a:pt x="12246" y="12251"/>
                  <a:pt x="12214" y="12072"/>
                  <a:pt x="12214" y="11846"/>
                </a:cubicBezTo>
                <a:lnTo>
                  <a:pt x="12214" y="8120"/>
                </a:lnTo>
                <a:lnTo>
                  <a:pt x="12148" y="8120"/>
                </a:lnTo>
                <a:lnTo>
                  <a:pt x="12148" y="12015"/>
                </a:lnTo>
                <a:lnTo>
                  <a:pt x="12148" y="17314"/>
                </a:lnTo>
                <a:cubicBezTo>
                  <a:pt x="12148" y="17668"/>
                  <a:pt x="12095" y="17962"/>
                  <a:pt x="12031" y="17962"/>
                </a:cubicBezTo>
                <a:cubicBezTo>
                  <a:pt x="11968" y="17962"/>
                  <a:pt x="11917" y="17668"/>
                  <a:pt x="11917" y="17314"/>
                </a:cubicBezTo>
                <a:lnTo>
                  <a:pt x="11917" y="12015"/>
                </a:lnTo>
                <a:lnTo>
                  <a:pt x="11884" y="12015"/>
                </a:lnTo>
                <a:lnTo>
                  <a:pt x="11851" y="12015"/>
                </a:lnTo>
                <a:lnTo>
                  <a:pt x="11851" y="17314"/>
                </a:lnTo>
                <a:cubicBezTo>
                  <a:pt x="11851" y="17668"/>
                  <a:pt x="11800" y="17962"/>
                  <a:pt x="11736" y="17962"/>
                </a:cubicBezTo>
                <a:cubicBezTo>
                  <a:pt x="11673" y="17962"/>
                  <a:pt x="11620" y="17668"/>
                  <a:pt x="11620" y="17314"/>
                </a:cubicBezTo>
                <a:lnTo>
                  <a:pt x="11620" y="12015"/>
                </a:lnTo>
                <a:lnTo>
                  <a:pt x="11619" y="12015"/>
                </a:lnTo>
                <a:lnTo>
                  <a:pt x="11619" y="8127"/>
                </a:lnTo>
                <a:lnTo>
                  <a:pt x="11554" y="8127"/>
                </a:lnTo>
                <a:lnTo>
                  <a:pt x="11554" y="11853"/>
                </a:lnTo>
                <a:cubicBezTo>
                  <a:pt x="11554" y="12075"/>
                  <a:pt x="11522" y="12258"/>
                  <a:pt x="11481" y="12258"/>
                </a:cubicBezTo>
                <a:cubicBezTo>
                  <a:pt x="11441" y="12258"/>
                  <a:pt x="11408" y="12079"/>
                  <a:pt x="11408" y="11853"/>
                </a:cubicBezTo>
                <a:lnTo>
                  <a:pt x="11408" y="7351"/>
                </a:lnTo>
                <a:cubicBezTo>
                  <a:pt x="11407" y="7240"/>
                  <a:pt x="11407" y="6921"/>
                  <a:pt x="11448" y="6656"/>
                </a:cubicBezTo>
                <a:cubicBezTo>
                  <a:pt x="11472" y="6501"/>
                  <a:pt x="11539" y="6325"/>
                  <a:pt x="11621" y="6325"/>
                </a:cubicBezTo>
                <a:close/>
                <a:moveTo>
                  <a:pt x="13789" y="6325"/>
                </a:moveTo>
                <a:lnTo>
                  <a:pt x="14052" y="6325"/>
                </a:lnTo>
                <a:lnTo>
                  <a:pt x="14313" y="6325"/>
                </a:lnTo>
                <a:cubicBezTo>
                  <a:pt x="14396" y="6325"/>
                  <a:pt x="14463" y="6505"/>
                  <a:pt x="14487" y="6656"/>
                </a:cubicBezTo>
                <a:cubicBezTo>
                  <a:pt x="14528" y="6917"/>
                  <a:pt x="14529" y="7240"/>
                  <a:pt x="14527" y="7351"/>
                </a:cubicBezTo>
                <a:lnTo>
                  <a:pt x="14527" y="11846"/>
                </a:lnTo>
                <a:cubicBezTo>
                  <a:pt x="14527" y="12068"/>
                  <a:pt x="14495" y="12251"/>
                  <a:pt x="14454" y="12251"/>
                </a:cubicBezTo>
                <a:cubicBezTo>
                  <a:pt x="14414" y="12251"/>
                  <a:pt x="14382" y="12072"/>
                  <a:pt x="14382" y="11846"/>
                </a:cubicBezTo>
                <a:lnTo>
                  <a:pt x="14382" y="8120"/>
                </a:lnTo>
                <a:lnTo>
                  <a:pt x="14315" y="8120"/>
                </a:lnTo>
                <a:lnTo>
                  <a:pt x="14315" y="12015"/>
                </a:lnTo>
                <a:lnTo>
                  <a:pt x="14315" y="17314"/>
                </a:lnTo>
                <a:cubicBezTo>
                  <a:pt x="14315" y="17668"/>
                  <a:pt x="14263" y="17962"/>
                  <a:pt x="14199" y="17962"/>
                </a:cubicBezTo>
                <a:cubicBezTo>
                  <a:pt x="14136" y="17962"/>
                  <a:pt x="14084" y="17668"/>
                  <a:pt x="14084" y="17314"/>
                </a:cubicBezTo>
                <a:lnTo>
                  <a:pt x="14084" y="12015"/>
                </a:lnTo>
                <a:lnTo>
                  <a:pt x="14052" y="12015"/>
                </a:lnTo>
                <a:lnTo>
                  <a:pt x="14019" y="12015"/>
                </a:lnTo>
                <a:lnTo>
                  <a:pt x="14019" y="17314"/>
                </a:lnTo>
                <a:cubicBezTo>
                  <a:pt x="14019" y="17668"/>
                  <a:pt x="13968" y="17962"/>
                  <a:pt x="13904" y="17962"/>
                </a:cubicBezTo>
                <a:cubicBezTo>
                  <a:pt x="13840" y="17962"/>
                  <a:pt x="13788" y="17668"/>
                  <a:pt x="13788" y="17314"/>
                </a:cubicBezTo>
                <a:lnTo>
                  <a:pt x="13788" y="12015"/>
                </a:lnTo>
                <a:lnTo>
                  <a:pt x="13787" y="12015"/>
                </a:lnTo>
                <a:lnTo>
                  <a:pt x="13787" y="8127"/>
                </a:lnTo>
                <a:lnTo>
                  <a:pt x="13721" y="8127"/>
                </a:lnTo>
                <a:lnTo>
                  <a:pt x="13721" y="11853"/>
                </a:lnTo>
                <a:cubicBezTo>
                  <a:pt x="13721" y="12075"/>
                  <a:pt x="13689" y="12258"/>
                  <a:pt x="13649" y="12258"/>
                </a:cubicBezTo>
                <a:cubicBezTo>
                  <a:pt x="13608" y="12258"/>
                  <a:pt x="13576" y="12079"/>
                  <a:pt x="13576" y="11853"/>
                </a:cubicBezTo>
                <a:lnTo>
                  <a:pt x="13576" y="7351"/>
                </a:lnTo>
                <a:cubicBezTo>
                  <a:pt x="13575" y="7240"/>
                  <a:pt x="13575" y="6921"/>
                  <a:pt x="13616" y="6656"/>
                </a:cubicBezTo>
                <a:cubicBezTo>
                  <a:pt x="13640" y="6501"/>
                  <a:pt x="13706" y="6325"/>
                  <a:pt x="13789" y="6325"/>
                </a:cubicBezTo>
                <a:close/>
                <a:moveTo>
                  <a:pt x="15957" y="6325"/>
                </a:moveTo>
                <a:lnTo>
                  <a:pt x="16219" y="6325"/>
                </a:lnTo>
                <a:lnTo>
                  <a:pt x="16481" y="6325"/>
                </a:lnTo>
                <a:cubicBezTo>
                  <a:pt x="16563" y="6325"/>
                  <a:pt x="16631" y="6505"/>
                  <a:pt x="16655" y="6656"/>
                </a:cubicBezTo>
                <a:cubicBezTo>
                  <a:pt x="16696" y="6917"/>
                  <a:pt x="16697" y="7240"/>
                  <a:pt x="16695" y="7351"/>
                </a:cubicBezTo>
                <a:lnTo>
                  <a:pt x="16695" y="11846"/>
                </a:lnTo>
                <a:cubicBezTo>
                  <a:pt x="16695" y="12068"/>
                  <a:pt x="16663" y="12251"/>
                  <a:pt x="16622" y="12251"/>
                </a:cubicBezTo>
                <a:cubicBezTo>
                  <a:pt x="16582" y="12251"/>
                  <a:pt x="16550" y="12072"/>
                  <a:pt x="16550" y="11846"/>
                </a:cubicBezTo>
                <a:lnTo>
                  <a:pt x="16550" y="8120"/>
                </a:lnTo>
                <a:lnTo>
                  <a:pt x="16483" y="8120"/>
                </a:lnTo>
                <a:lnTo>
                  <a:pt x="16483" y="12015"/>
                </a:lnTo>
                <a:lnTo>
                  <a:pt x="16483" y="17314"/>
                </a:lnTo>
                <a:cubicBezTo>
                  <a:pt x="16483" y="17668"/>
                  <a:pt x="16431" y="17962"/>
                  <a:pt x="16367" y="17962"/>
                </a:cubicBezTo>
                <a:cubicBezTo>
                  <a:pt x="16303" y="17962"/>
                  <a:pt x="16252" y="17668"/>
                  <a:pt x="16252" y="17314"/>
                </a:cubicBezTo>
                <a:lnTo>
                  <a:pt x="16252" y="12015"/>
                </a:lnTo>
                <a:lnTo>
                  <a:pt x="16219" y="12015"/>
                </a:lnTo>
                <a:lnTo>
                  <a:pt x="16187" y="12015"/>
                </a:lnTo>
                <a:lnTo>
                  <a:pt x="16187" y="17314"/>
                </a:lnTo>
                <a:cubicBezTo>
                  <a:pt x="16187" y="17668"/>
                  <a:pt x="16135" y="17962"/>
                  <a:pt x="16072" y="17962"/>
                </a:cubicBezTo>
                <a:cubicBezTo>
                  <a:pt x="16008" y="17962"/>
                  <a:pt x="15956" y="17668"/>
                  <a:pt x="15956" y="17314"/>
                </a:cubicBezTo>
                <a:lnTo>
                  <a:pt x="15956" y="12015"/>
                </a:lnTo>
                <a:lnTo>
                  <a:pt x="15954" y="12015"/>
                </a:lnTo>
                <a:lnTo>
                  <a:pt x="15954" y="8127"/>
                </a:lnTo>
                <a:lnTo>
                  <a:pt x="15889" y="8127"/>
                </a:lnTo>
                <a:lnTo>
                  <a:pt x="15889" y="11853"/>
                </a:lnTo>
                <a:cubicBezTo>
                  <a:pt x="15889" y="12075"/>
                  <a:pt x="15857" y="12258"/>
                  <a:pt x="15817" y="12258"/>
                </a:cubicBezTo>
                <a:cubicBezTo>
                  <a:pt x="15776" y="12258"/>
                  <a:pt x="15744" y="12079"/>
                  <a:pt x="15744" y="11853"/>
                </a:cubicBezTo>
                <a:lnTo>
                  <a:pt x="15744" y="7351"/>
                </a:lnTo>
                <a:cubicBezTo>
                  <a:pt x="15743" y="7240"/>
                  <a:pt x="15743" y="6921"/>
                  <a:pt x="15784" y="6656"/>
                </a:cubicBezTo>
                <a:cubicBezTo>
                  <a:pt x="15808" y="6501"/>
                  <a:pt x="15874" y="6325"/>
                  <a:pt x="15957" y="6325"/>
                </a:cubicBezTo>
                <a:close/>
                <a:moveTo>
                  <a:pt x="18125" y="6325"/>
                </a:moveTo>
                <a:lnTo>
                  <a:pt x="18387" y="6325"/>
                </a:lnTo>
                <a:lnTo>
                  <a:pt x="18648" y="6325"/>
                </a:lnTo>
                <a:cubicBezTo>
                  <a:pt x="18731" y="6325"/>
                  <a:pt x="18799" y="6505"/>
                  <a:pt x="18823" y="6656"/>
                </a:cubicBezTo>
                <a:cubicBezTo>
                  <a:pt x="18864" y="6917"/>
                  <a:pt x="18864" y="7240"/>
                  <a:pt x="18862" y="7351"/>
                </a:cubicBezTo>
                <a:lnTo>
                  <a:pt x="18862" y="11846"/>
                </a:lnTo>
                <a:cubicBezTo>
                  <a:pt x="18862" y="12068"/>
                  <a:pt x="18830" y="12251"/>
                  <a:pt x="18790" y="12251"/>
                </a:cubicBezTo>
                <a:cubicBezTo>
                  <a:pt x="18749" y="12251"/>
                  <a:pt x="18717" y="12072"/>
                  <a:pt x="18717" y="11846"/>
                </a:cubicBezTo>
                <a:lnTo>
                  <a:pt x="18717" y="8120"/>
                </a:lnTo>
                <a:lnTo>
                  <a:pt x="18651" y="8120"/>
                </a:lnTo>
                <a:lnTo>
                  <a:pt x="18651" y="12015"/>
                </a:lnTo>
                <a:lnTo>
                  <a:pt x="18651" y="17314"/>
                </a:lnTo>
                <a:cubicBezTo>
                  <a:pt x="18651" y="17668"/>
                  <a:pt x="18598" y="17962"/>
                  <a:pt x="18535" y="17962"/>
                </a:cubicBezTo>
                <a:cubicBezTo>
                  <a:pt x="18471" y="17962"/>
                  <a:pt x="18420" y="17668"/>
                  <a:pt x="18420" y="17314"/>
                </a:cubicBezTo>
                <a:lnTo>
                  <a:pt x="18420" y="12015"/>
                </a:lnTo>
                <a:lnTo>
                  <a:pt x="18387" y="12015"/>
                </a:lnTo>
                <a:lnTo>
                  <a:pt x="18354" y="12015"/>
                </a:lnTo>
                <a:lnTo>
                  <a:pt x="18354" y="17314"/>
                </a:lnTo>
                <a:cubicBezTo>
                  <a:pt x="18354" y="17668"/>
                  <a:pt x="18303" y="17962"/>
                  <a:pt x="18240" y="17962"/>
                </a:cubicBezTo>
                <a:cubicBezTo>
                  <a:pt x="18176" y="17962"/>
                  <a:pt x="18123" y="17668"/>
                  <a:pt x="18123" y="17314"/>
                </a:cubicBezTo>
                <a:lnTo>
                  <a:pt x="18123" y="12015"/>
                </a:lnTo>
                <a:lnTo>
                  <a:pt x="18122" y="12015"/>
                </a:lnTo>
                <a:lnTo>
                  <a:pt x="18122" y="8127"/>
                </a:lnTo>
                <a:lnTo>
                  <a:pt x="18057" y="8127"/>
                </a:lnTo>
                <a:lnTo>
                  <a:pt x="18057" y="11853"/>
                </a:lnTo>
                <a:cubicBezTo>
                  <a:pt x="18057" y="12075"/>
                  <a:pt x="18025" y="12258"/>
                  <a:pt x="17984" y="12258"/>
                </a:cubicBezTo>
                <a:cubicBezTo>
                  <a:pt x="17944" y="12258"/>
                  <a:pt x="17912" y="12079"/>
                  <a:pt x="17912" y="11853"/>
                </a:cubicBezTo>
                <a:lnTo>
                  <a:pt x="17912" y="7351"/>
                </a:lnTo>
                <a:cubicBezTo>
                  <a:pt x="17910" y="7240"/>
                  <a:pt x="17911" y="6921"/>
                  <a:pt x="17952" y="6656"/>
                </a:cubicBezTo>
                <a:cubicBezTo>
                  <a:pt x="17975" y="6501"/>
                  <a:pt x="18042" y="6325"/>
                  <a:pt x="18125" y="6325"/>
                </a:cubicBezTo>
                <a:close/>
                <a:moveTo>
                  <a:pt x="20292" y="6325"/>
                </a:moveTo>
                <a:lnTo>
                  <a:pt x="20555" y="6325"/>
                </a:lnTo>
                <a:lnTo>
                  <a:pt x="20816" y="6325"/>
                </a:lnTo>
                <a:cubicBezTo>
                  <a:pt x="20899" y="6325"/>
                  <a:pt x="20967" y="6505"/>
                  <a:pt x="20990" y="6656"/>
                </a:cubicBezTo>
                <a:cubicBezTo>
                  <a:pt x="21031" y="6917"/>
                  <a:pt x="21032" y="7240"/>
                  <a:pt x="21030" y="7351"/>
                </a:cubicBezTo>
                <a:lnTo>
                  <a:pt x="21030" y="11846"/>
                </a:lnTo>
                <a:cubicBezTo>
                  <a:pt x="21030" y="12068"/>
                  <a:pt x="20998" y="12251"/>
                  <a:pt x="20958" y="12251"/>
                </a:cubicBezTo>
                <a:cubicBezTo>
                  <a:pt x="20917" y="12251"/>
                  <a:pt x="20885" y="12072"/>
                  <a:pt x="20885" y="11846"/>
                </a:cubicBezTo>
                <a:lnTo>
                  <a:pt x="20885" y="8120"/>
                </a:lnTo>
                <a:lnTo>
                  <a:pt x="20819" y="8120"/>
                </a:lnTo>
                <a:lnTo>
                  <a:pt x="20819" y="12015"/>
                </a:lnTo>
                <a:lnTo>
                  <a:pt x="20819" y="17314"/>
                </a:lnTo>
                <a:cubicBezTo>
                  <a:pt x="20819" y="17668"/>
                  <a:pt x="20766" y="17962"/>
                  <a:pt x="20702" y="17962"/>
                </a:cubicBezTo>
                <a:cubicBezTo>
                  <a:pt x="20639" y="17962"/>
                  <a:pt x="20587" y="17668"/>
                  <a:pt x="20587" y="17314"/>
                </a:cubicBezTo>
                <a:lnTo>
                  <a:pt x="20587" y="12015"/>
                </a:lnTo>
                <a:lnTo>
                  <a:pt x="20555" y="12015"/>
                </a:lnTo>
                <a:lnTo>
                  <a:pt x="20522" y="12015"/>
                </a:lnTo>
                <a:lnTo>
                  <a:pt x="20522" y="17314"/>
                </a:lnTo>
                <a:cubicBezTo>
                  <a:pt x="20522" y="17668"/>
                  <a:pt x="20471" y="17962"/>
                  <a:pt x="20407" y="17962"/>
                </a:cubicBezTo>
                <a:cubicBezTo>
                  <a:pt x="20344" y="17962"/>
                  <a:pt x="20291" y="17668"/>
                  <a:pt x="20291" y="17314"/>
                </a:cubicBezTo>
                <a:lnTo>
                  <a:pt x="20291" y="12015"/>
                </a:lnTo>
                <a:lnTo>
                  <a:pt x="20290" y="12015"/>
                </a:lnTo>
                <a:lnTo>
                  <a:pt x="20290" y="8127"/>
                </a:lnTo>
                <a:lnTo>
                  <a:pt x="20225" y="8127"/>
                </a:lnTo>
                <a:lnTo>
                  <a:pt x="20225" y="11853"/>
                </a:lnTo>
                <a:cubicBezTo>
                  <a:pt x="20225" y="12075"/>
                  <a:pt x="20192" y="12258"/>
                  <a:pt x="20152" y="12258"/>
                </a:cubicBezTo>
                <a:cubicBezTo>
                  <a:pt x="20112" y="12258"/>
                  <a:pt x="20079" y="12079"/>
                  <a:pt x="20079" y="11853"/>
                </a:cubicBezTo>
                <a:lnTo>
                  <a:pt x="20079" y="7351"/>
                </a:lnTo>
                <a:cubicBezTo>
                  <a:pt x="20078" y="7240"/>
                  <a:pt x="20078" y="6921"/>
                  <a:pt x="20119" y="6656"/>
                </a:cubicBezTo>
                <a:cubicBezTo>
                  <a:pt x="20143" y="6501"/>
                  <a:pt x="20210" y="6325"/>
                  <a:pt x="20292" y="6325"/>
                </a:cubicBezTo>
                <a:close/>
              </a:path>
            </a:pathLst>
          </a:custGeom>
          <a:solidFill>
            <a:srgbClr val="F6F9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143" name="80%"/>
          <p:cNvSpPr txBox="1"/>
          <p:nvPr/>
        </p:nvSpPr>
        <p:spPr>
          <a:xfrm>
            <a:off x="19252158" y="6543291"/>
            <a:ext cx="4699223" cy="9233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lvl1pPr>
          </a:lstStyle>
          <a:p>
            <a:r>
              <a:rPr dirty="0">
                <a:latin typeface="Roboto regular" pitchFamily="2" charset="0"/>
                <a:ea typeface="Roboto regular" pitchFamily="2" charset="0"/>
              </a:rPr>
              <a:t>80%</a:t>
            </a:r>
          </a:p>
        </p:txBody>
      </p:sp>
      <p:sp>
        <p:nvSpPr>
          <p:cNvPr id="1144" name="60%"/>
          <p:cNvSpPr txBox="1"/>
          <p:nvPr/>
        </p:nvSpPr>
        <p:spPr>
          <a:xfrm>
            <a:off x="19252158" y="8590335"/>
            <a:ext cx="4699223" cy="9233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lvl1pPr>
          </a:lstStyle>
          <a:p>
            <a:r>
              <a:rPr dirty="0">
                <a:latin typeface="Roboto regular" pitchFamily="2" charset="0"/>
                <a:ea typeface="Roboto regular" pitchFamily="2" charset="0"/>
              </a:rPr>
              <a:t>60%</a:t>
            </a:r>
          </a:p>
        </p:txBody>
      </p:sp>
      <p:sp>
        <p:nvSpPr>
          <p:cNvPr id="1145" name="Specail Tittle Here…"/>
          <p:cNvSpPr txBox="1"/>
          <p:nvPr/>
        </p:nvSpPr>
        <p:spPr>
          <a:xfrm>
            <a:off x="11726771" y="3998156"/>
            <a:ext cx="12224610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Specail</a:t>
            </a:r>
            <a:r>
              <a:rPr dirty="0">
                <a:latin typeface="Roboto Light" pitchFamily="2" charset="0"/>
                <a:ea typeface="Roboto Light" pitchFamily="2" charset="0"/>
              </a:rPr>
              <a:t> Tittle Here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directed rather than technically sound bandwidth. Efficiently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frontend initiatives via efficient users.</a:t>
            </a:r>
          </a:p>
        </p:txBody>
      </p:sp>
    </p:spTree>
  </p:cSld>
  <p:clrMapOvr>
    <a:masterClrMapping/>
  </p:clrMapOvr>
  <p:transition spd="med">
    <p:pull/>
  </p:transition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153576" y="5998633"/>
            <a:ext cx="6968922" cy="33528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68</a:t>
            </a:fld>
            <a:endParaRPr dirty="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53EE23A1-E0CD-41A9-B64F-9569EED888E2}"/>
              </a:ext>
            </a:extLst>
          </p:cNvPr>
          <p:cNvCxnSpPr>
            <a:cxnSpLocks/>
          </p:cNvCxnSpPr>
          <p:nvPr/>
        </p:nvCxnSpPr>
        <p:spPr>
          <a:xfrm>
            <a:off x="10686711" y="5200784"/>
            <a:ext cx="11313053" cy="0"/>
          </a:xfrm>
          <a:prstGeom prst="line">
            <a:avLst/>
          </a:prstGeom>
          <a:noFill/>
          <a:ln w="25400" cap="flat">
            <a:solidFill>
              <a:srgbClr val="B8B8B8">
                <a:alpha val="50000"/>
              </a:srgb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99A41EFB-01FA-4AD3-8B6B-D1FECE704A14}"/>
              </a:ext>
            </a:extLst>
          </p:cNvPr>
          <p:cNvCxnSpPr>
            <a:cxnSpLocks/>
          </p:cNvCxnSpPr>
          <p:nvPr/>
        </p:nvCxnSpPr>
        <p:spPr>
          <a:xfrm>
            <a:off x="10686711" y="6185522"/>
            <a:ext cx="11313053" cy="0"/>
          </a:xfrm>
          <a:prstGeom prst="line">
            <a:avLst/>
          </a:prstGeom>
          <a:noFill/>
          <a:ln w="25400" cap="flat">
            <a:solidFill>
              <a:srgbClr val="B8B8B8">
                <a:alpha val="50000"/>
              </a:srgb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9A8E939E-90BE-4941-8FFE-2A52256B443F}"/>
              </a:ext>
            </a:extLst>
          </p:cNvPr>
          <p:cNvCxnSpPr>
            <a:cxnSpLocks/>
          </p:cNvCxnSpPr>
          <p:nvPr/>
        </p:nvCxnSpPr>
        <p:spPr>
          <a:xfrm>
            <a:off x="10686711" y="7193707"/>
            <a:ext cx="11313053" cy="0"/>
          </a:xfrm>
          <a:prstGeom prst="line">
            <a:avLst/>
          </a:prstGeom>
          <a:noFill/>
          <a:ln w="25400" cap="flat">
            <a:solidFill>
              <a:srgbClr val="B8B8B8">
                <a:alpha val="50000"/>
              </a:srgb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9E943091-5C19-447B-A5CA-9CC9EC5A6DF0}"/>
              </a:ext>
            </a:extLst>
          </p:cNvPr>
          <p:cNvCxnSpPr>
            <a:cxnSpLocks/>
          </p:cNvCxnSpPr>
          <p:nvPr/>
        </p:nvCxnSpPr>
        <p:spPr>
          <a:xfrm>
            <a:off x="10686711" y="8225338"/>
            <a:ext cx="11313053" cy="0"/>
          </a:xfrm>
          <a:prstGeom prst="line">
            <a:avLst/>
          </a:prstGeom>
          <a:noFill/>
          <a:ln w="25400" cap="flat">
            <a:solidFill>
              <a:srgbClr val="B8B8B8">
                <a:alpha val="50000"/>
              </a:srgb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77C7D737-596B-4455-A5E4-DCE1B169186F}"/>
              </a:ext>
            </a:extLst>
          </p:cNvPr>
          <p:cNvCxnSpPr>
            <a:cxnSpLocks/>
          </p:cNvCxnSpPr>
          <p:nvPr/>
        </p:nvCxnSpPr>
        <p:spPr>
          <a:xfrm>
            <a:off x="10686711" y="9233522"/>
            <a:ext cx="11313053" cy="0"/>
          </a:xfrm>
          <a:prstGeom prst="line">
            <a:avLst/>
          </a:prstGeom>
          <a:noFill/>
          <a:ln w="25400" cap="flat">
            <a:solidFill>
              <a:srgbClr val="B8B8B8">
                <a:alpha val="50000"/>
              </a:srgb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DA79B1BA-FD00-41CA-8DBE-F8F3521D491B}"/>
              </a:ext>
            </a:extLst>
          </p:cNvPr>
          <p:cNvCxnSpPr>
            <a:cxnSpLocks/>
          </p:cNvCxnSpPr>
          <p:nvPr/>
        </p:nvCxnSpPr>
        <p:spPr>
          <a:xfrm>
            <a:off x="10686711" y="10194815"/>
            <a:ext cx="11313053" cy="0"/>
          </a:xfrm>
          <a:prstGeom prst="line">
            <a:avLst/>
          </a:prstGeom>
          <a:noFill/>
          <a:ln w="25400" cap="flat">
            <a:solidFill>
              <a:srgbClr val="B8B8B8">
                <a:alpha val="50000"/>
              </a:srgb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5" name="Oval 4">
            <a:extLst>
              <a:ext uri="{FF2B5EF4-FFF2-40B4-BE49-F238E27FC236}">
                <a16:creationId xmlns:a16="http://schemas.microsoft.com/office/drawing/2014/main" id="{852BD8CA-6B42-4A98-88FF-211A2181E377}"/>
              </a:ext>
            </a:extLst>
          </p:cNvPr>
          <p:cNvSpPr/>
          <p:nvPr/>
        </p:nvSpPr>
        <p:spPr>
          <a:xfrm>
            <a:off x="12619342" y="8566887"/>
            <a:ext cx="784235" cy="784235"/>
          </a:xfrm>
          <a:prstGeom prst="ellipse">
            <a:avLst/>
          </a:prstGeom>
          <a:solidFill>
            <a:srgbClr val="A1A9B3">
              <a:alpha val="80000"/>
            </a:srgb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5F5725EC-584C-4F6D-93C5-280F3A8B37E5}"/>
              </a:ext>
            </a:extLst>
          </p:cNvPr>
          <p:cNvSpPr/>
          <p:nvPr/>
        </p:nvSpPr>
        <p:spPr>
          <a:xfrm>
            <a:off x="13458333" y="8174534"/>
            <a:ext cx="1004762" cy="1004762"/>
          </a:xfrm>
          <a:prstGeom prst="ellipse">
            <a:avLst/>
          </a:prstGeom>
          <a:solidFill>
            <a:srgbClr val="A1A9B3">
              <a:alpha val="80000"/>
            </a:srgb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4C960A4B-D955-4B20-B11D-B106E7D10A7F}"/>
              </a:ext>
            </a:extLst>
          </p:cNvPr>
          <p:cNvSpPr/>
          <p:nvPr/>
        </p:nvSpPr>
        <p:spPr>
          <a:xfrm>
            <a:off x="14605270" y="8239534"/>
            <a:ext cx="606665" cy="606665"/>
          </a:xfrm>
          <a:prstGeom prst="ellipse">
            <a:avLst/>
          </a:prstGeom>
          <a:solidFill>
            <a:srgbClr val="A1A9B3">
              <a:alpha val="80000"/>
            </a:srgb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9F070145-60C2-46D4-84A8-3FA15CEB80CB}"/>
              </a:ext>
            </a:extLst>
          </p:cNvPr>
          <p:cNvSpPr/>
          <p:nvPr/>
        </p:nvSpPr>
        <p:spPr>
          <a:xfrm>
            <a:off x="14767589" y="7535632"/>
            <a:ext cx="1219214" cy="1219214"/>
          </a:xfrm>
          <a:prstGeom prst="ellipse">
            <a:avLst/>
          </a:prstGeom>
          <a:solidFill>
            <a:srgbClr val="A1A9B3">
              <a:alpha val="80000"/>
            </a:srgb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AB312AA5-B353-49E7-89B2-72481A3E22B7}"/>
              </a:ext>
            </a:extLst>
          </p:cNvPr>
          <p:cNvSpPr/>
          <p:nvPr/>
        </p:nvSpPr>
        <p:spPr>
          <a:xfrm>
            <a:off x="15602434" y="6746438"/>
            <a:ext cx="1466366" cy="1466366"/>
          </a:xfrm>
          <a:prstGeom prst="ellipse">
            <a:avLst/>
          </a:prstGeom>
          <a:solidFill>
            <a:srgbClr val="A1A9B3">
              <a:alpha val="80000"/>
            </a:srgb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6BDB98BC-E484-4086-B23F-2C9D2C29AE67}"/>
              </a:ext>
            </a:extLst>
          </p:cNvPr>
          <p:cNvSpPr/>
          <p:nvPr/>
        </p:nvSpPr>
        <p:spPr>
          <a:xfrm>
            <a:off x="16287769" y="6568083"/>
            <a:ext cx="1016001" cy="1016001"/>
          </a:xfrm>
          <a:prstGeom prst="ellipse">
            <a:avLst/>
          </a:prstGeom>
          <a:solidFill>
            <a:srgbClr val="A1A9B3">
              <a:alpha val="80000"/>
            </a:srgb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3693F391-3C09-418F-8537-F01234EFD1FE}"/>
              </a:ext>
            </a:extLst>
          </p:cNvPr>
          <p:cNvSpPr/>
          <p:nvPr/>
        </p:nvSpPr>
        <p:spPr>
          <a:xfrm>
            <a:off x="17037725" y="6104846"/>
            <a:ext cx="1404242" cy="1404242"/>
          </a:xfrm>
          <a:prstGeom prst="ellipse">
            <a:avLst/>
          </a:prstGeom>
          <a:solidFill>
            <a:srgbClr val="A1A9B3">
              <a:alpha val="80000"/>
            </a:srgb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14349799-0D2B-4864-A989-EFB83E7E4C0F}"/>
              </a:ext>
            </a:extLst>
          </p:cNvPr>
          <p:cNvSpPr/>
          <p:nvPr/>
        </p:nvSpPr>
        <p:spPr>
          <a:xfrm>
            <a:off x="17838218" y="6142880"/>
            <a:ext cx="770912" cy="770912"/>
          </a:xfrm>
          <a:prstGeom prst="ellipse">
            <a:avLst/>
          </a:prstGeom>
          <a:solidFill>
            <a:srgbClr val="A1A9B3">
              <a:alpha val="80000"/>
            </a:srgb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D51B676A-27F6-4ADE-8008-2E51CD939260}"/>
              </a:ext>
            </a:extLst>
          </p:cNvPr>
          <p:cNvSpPr/>
          <p:nvPr/>
        </p:nvSpPr>
        <p:spPr>
          <a:xfrm>
            <a:off x="19122636" y="5496132"/>
            <a:ext cx="1022738" cy="1022738"/>
          </a:xfrm>
          <a:prstGeom prst="ellipse">
            <a:avLst/>
          </a:prstGeom>
          <a:solidFill>
            <a:srgbClr val="A1A9B3">
              <a:alpha val="80000"/>
            </a:srgb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1148" name="The Creative…"/>
          <p:cNvSpPr txBox="1"/>
          <p:nvPr/>
        </p:nvSpPr>
        <p:spPr>
          <a:xfrm>
            <a:off x="2153576" y="7675033"/>
            <a:ext cx="8848721" cy="1846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The Creative </a:t>
            </a:r>
          </a:p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Infographic Element</a:t>
            </a:r>
          </a:p>
        </p:txBody>
      </p:sp>
      <p:sp>
        <p:nvSpPr>
          <p:cNvPr id="1150" name="Circle"/>
          <p:cNvSpPr/>
          <p:nvPr/>
        </p:nvSpPr>
        <p:spPr>
          <a:xfrm>
            <a:off x="17234715" y="5863166"/>
            <a:ext cx="2679701" cy="2679701"/>
          </a:xfrm>
          <a:prstGeom prst="ellipse">
            <a:avLst/>
          </a:prstGeom>
          <a:solidFill>
            <a:srgbClr val="6CC9D5">
              <a:alpha val="8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151" name="Shape"/>
          <p:cNvSpPr/>
          <p:nvPr/>
        </p:nvSpPr>
        <p:spPr>
          <a:xfrm>
            <a:off x="18066565" y="6787380"/>
            <a:ext cx="1016001" cy="8312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400"/>
                </a:moveTo>
                <a:lnTo>
                  <a:pt x="982" y="20400"/>
                </a:lnTo>
                <a:lnTo>
                  <a:pt x="982" y="13200"/>
                </a:lnTo>
                <a:lnTo>
                  <a:pt x="6907" y="13200"/>
                </a:lnTo>
                <a:cubicBezTo>
                  <a:pt x="7149" y="15567"/>
                  <a:pt x="8798" y="17400"/>
                  <a:pt x="10800" y="17400"/>
                </a:cubicBezTo>
                <a:cubicBezTo>
                  <a:pt x="12802" y="17400"/>
                  <a:pt x="14451" y="15567"/>
                  <a:pt x="14693" y="13200"/>
                </a:cubicBezTo>
                <a:lnTo>
                  <a:pt x="20618" y="13200"/>
                </a:lnTo>
                <a:cubicBezTo>
                  <a:pt x="20618" y="13200"/>
                  <a:pt x="20618" y="20400"/>
                  <a:pt x="20618" y="20400"/>
                </a:cubicBezTo>
                <a:close/>
                <a:moveTo>
                  <a:pt x="5703" y="1200"/>
                </a:moveTo>
                <a:lnTo>
                  <a:pt x="15897" y="1200"/>
                </a:lnTo>
                <a:lnTo>
                  <a:pt x="20315" y="12000"/>
                </a:lnTo>
                <a:lnTo>
                  <a:pt x="14236" y="12000"/>
                </a:lnTo>
                <a:cubicBezTo>
                  <a:pt x="13966" y="12000"/>
                  <a:pt x="13745" y="12269"/>
                  <a:pt x="13745" y="12600"/>
                </a:cubicBezTo>
                <a:cubicBezTo>
                  <a:pt x="13745" y="14588"/>
                  <a:pt x="12427" y="16200"/>
                  <a:pt x="10800" y="16200"/>
                </a:cubicBezTo>
                <a:cubicBezTo>
                  <a:pt x="9173" y="16200"/>
                  <a:pt x="7855" y="14588"/>
                  <a:pt x="7855" y="12600"/>
                </a:cubicBezTo>
                <a:cubicBezTo>
                  <a:pt x="7855" y="12269"/>
                  <a:pt x="7634" y="12000"/>
                  <a:pt x="7364" y="12000"/>
                </a:cubicBezTo>
                <a:lnTo>
                  <a:pt x="1285" y="12000"/>
                </a:lnTo>
                <a:cubicBezTo>
                  <a:pt x="1285" y="12000"/>
                  <a:pt x="5703" y="1200"/>
                  <a:pt x="5703" y="1200"/>
                </a:cubicBezTo>
                <a:close/>
                <a:moveTo>
                  <a:pt x="21543" y="12334"/>
                </a:moveTo>
                <a:lnTo>
                  <a:pt x="21548" y="12332"/>
                </a:lnTo>
                <a:lnTo>
                  <a:pt x="16639" y="332"/>
                </a:lnTo>
                <a:lnTo>
                  <a:pt x="16634" y="335"/>
                </a:lnTo>
                <a:cubicBezTo>
                  <a:pt x="16554" y="138"/>
                  <a:pt x="16392" y="0"/>
                  <a:pt x="16200" y="0"/>
                </a:cubicBezTo>
                <a:lnTo>
                  <a:pt x="5400" y="0"/>
                </a:lnTo>
                <a:cubicBezTo>
                  <a:pt x="5208" y="0"/>
                  <a:pt x="5046" y="138"/>
                  <a:pt x="4966" y="335"/>
                </a:cubicBezTo>
                <a:lnTo>
                  <a:pt x="4961" y="332"/>
                </a:lnTo>
                <a:lnTo>
                  <a:pt x="52" y="12332"/>
                </a:lnTo>
                <a:lnTo>
                  <a:pt x="57" y="12334"/>
                </a:lnTo>
                <a:cubicBezTo>
                  <a:pt x="23" y="12416"/>
                  <a:pt x="0" y="12503"/>
                  <a:pt x="0" y="12600"/>
                </a:cubicBezTo>
                <a:lnTo>
                  <a:pt x="0" y="21000"/>
                </a:lnTo>
                <a:cubicBezTo>
                  <a:pt x="0" y="21332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32"/>
                  <a:pt x="21600" y="21000"/>
                </a:cubicBezTo>
                <a:lnTo>
                  <a:pt x="21600" y="12600"/>
                </a:lnTo>
                <a:cubicBezTo>
                  <a:pt x="21600" y="12503"/>
                  <a:pt x="21577" y="12416"/>
                  <a:pt x="21543" y="12334"/>
                </a:cubicBezTo>
                <a:moveTo>
                  <a:pt x="16691" y="9000"/>
                </a:moveTo>
                <a:cubicBezTo>
                  <a:pt x="16691" y="8669"/>
                  <a:pt x="16471" y="8400"/>
                  <a:pt x="16200" y="8400"/>
                </a:cubicBezTo>
                <a:lnTo>
                  <a:pt x="5400" y="8400"/>
                </a:lnTo>
                <a:cubicBezTo>
                  <a:pt x="5129" y="8400"/>
                  <a:pt x="4909" y="8669"/>
                  <a:pt x="4909" y="9000"/>
                </a:cubicBezTo>
                <a:cubicBezTo>
                  <a:pt x="4909" y="9332"/>
                  <a:pt x="5129" y="9600"/>
                  <a:pt x="5400" y="9600"/>
                </a:cubicBezTo>
                <a:lnTo>
                  <a:pt x="16200" y="9600"/>
                </a:lnTo>
                <a:cubicBezTo>
                  <a:pt x="16471" y="9600"/>
                  <a:pt x="16691" y="9332"/>
                  <a:pt x="16691" y="9000"/>
                </a:cubicBezTo>
                <a:moveTo>
                  <a:pt x="6382" y="7200"/>
                </a:moveTo>
                <a:lnTo>
                  <a:pt x="15218" y="7200"/>
                </a:lnTo>
                <a:cubicBezTo>
                  <a:pt x="15489" y="7200"/>
                  <a:pt x="15709" y="6932"/>
                  <a:pt x="15709" y="6600"/>
                </a:cubicBezTo>
                <a:cubicBezTo>
                  <a:pt x="15709" y="6269"/>
                  <a:pt x="15489" y="6000"/>
                  <a:pt x="15218" y="6000"/>
                </a:cubicBezTo>
                <a:lnTo>
                  <a:pt x="6382" y="6000"/>
                </a:lnTo>
                <a:cubicBezTo>
                  <a:pt x="6111" y="6000"/>
                  <a:pt x="5891" y="6269"/>
                  <a:pt x="5891" y="6600"/>
                </a:cubicBezTo>
                <a:cubicBezTo>
                  <a:pt x="5891" y="6932"/>
                  <a:pt x="6111" y="7200"/>
                  <a:pt x="6382" y="7200"/>
                </a:cubicBezTo>
                <a:moveTo>
                  <a:pt x="7364" y="4800"/>
                </a:moveTo>
                <a:lnTo>
                  <a:pt x="14236" y="4800"/>
                </a:lnTo>
                <a:cubicBezTo>
                  <a:pt x="14507" y="4800"/>
                  <a:pt x="14727" y="4532"/>
                  <a:pt x="14727" y="4200"/>
                </a:cubicBezTo>
                <a:cubicBezTo>
                  <a:pt x="14727" y="3869"/>
                  <a:pt x="14507" y="3600"/>
                  <a:pt x="14236" y="3600"/>
                </a:cubicBezTo>
                <a:lnTo>
                  <a:pt x="7364" y="3600"/>
                </a:lnTo>
                <a:cubicBezTo>
                  <a:pt x="7093" y="3600"/>
                  <a:pt x="6873" y="3869"/>
                  <a:pt x="6873" y="4200"/>
                </a:cubicBezTo>
                <a:cubicBezTo>
                  <a:pt x="6873" y="4532"/>
                  <a:pt x="7093" y="4800"/>
                  <a:pt x="7364" y="4800"/>
                </a:cubicBezTo>
              </a:path>
            </a:pathLst>
          </a:custGeom>
          <a:solidFill>
            <a:srgbClr val="F6F9F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152" name="13,800…"/>
          <p:cNvSpPr txBox="1"/>
          <p:nvPr/>
        </p:nvSpPr>
        <p:spPr>
          <a:xfrm>
            <a:off x="10028302" y="3047669"/>
            <a:ext cx="5582925" cy="7416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13,800</a:t>
            </a:r>
          </a:p>
          <a:p>
            <a:pPr algn="l">
              <a:lnSpc>
                <a:spcPct val="12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Infographic &amp; Process</a:t>
            </a:r>
          </a:p>
        </p:txBody>
      </p:sp>
      <p:sp>
        <p:nvSpPr>
          <p:cNvPr id="1153" name="5,800 m…"/>
          <p:cNvSpPr txBox="1"/>
          <p:nvPr/>
        </p:nvSpPr>
        <p:spPr>
          <a:xfrm>
            <a:off x="13499636" y="3047669"/>
            <a:ext cx="5582928" cy="7416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5,800 m</a:t>
            </a:r>
          </a:p>
          <a:p>
            <a:pPr algn="l">
              <a:lnSpc>
                <a:spcPct val="12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Infographic &amp; Process</a:t>
            </a:r>
          </a:p>
        </p:txBody>
      </p:sp>
      <p:sp>
        <p:nvSpPr>
          <p:cNvPr id="1154" name="Line"/>
          <p:cNvSpPr/>
          <p:nvPr/>
        </p:nvSpPr>
        <p:spPr>
          <a:xfrm flipV="1">
            <a:off x="12725665" y="3047668"/>
            <a:ext cx="0" cy="757415"/>
          </a:xfrm>
          <a:prstGeom prst="line">
            <a:avLst/>
          </a:prstGeom>
          <a:ln w="12700">
            <a:solidFill>
              <a:srgbClr val="C8CBD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E22E864-FE2F-40BC-8342-9C05F020ACC8}"/>
              </a:ext>
            </a:extLst>
          </p:cNvPr>
          <p:cNvSpPr txBox="1"/>
          <p:nvPr/>
        </p:nvSpPr>
        <p:spPr>
          <a:xfrm>
            <a:off x="21714613" y="10268122"/>
            <a:ext cx="570302" cy="4005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0" kern="1200" dirty="0">
                <a:solidFill>
                  <a:srgbClr val="828B98"/>
                </a:solidFill>
                <a:latin typeface="Roboto Light" pitchFamily="2" charset="0"/>
                <a:ea typeface="Roboto Light" pitchFamily="2" charset="0"/>
                <a:cs typeface="+mn-cs"/>
              </a:rPr>
              <a:t>20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85B96B9-D4D3-467F-B945-2CC835AC5FA0}"/>
              </a:ext>
            </a:extLst>
          </p:cNvPr>
          <p:cNvSpPr txBox="1"/>
          <p:nvPr/>
        </p:nvSpPr>
        <p:spPr>
          <a:xfrm>
            <a:off x="19821520" y="10268122"/>
            <a:ext cx="570302" cy="4005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0" kern="1200" dirty="0">
                <a:solidFill>
                  <a:srgbClr val="828B98"/>
                </a:solidFill>
                <a:latin typeface="Roboto Light" pitchFamily="2" charset="0"/>
                <a:ea typeface="Roboto Light" pitchFamily="2" charset="0"/>
                <a:cs typeface="+mn-cs"/>
              </a:rPr>
              <a:t>16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D2F3BD2-C550-40EA-A58C-17AC907D9B5F}"/>
              </a:ext>
            </a:extLst>
          </p:cNvPr>
          <p:cNvSpPr txBox="1"/>
          <p:nvPr/>
        </p:nvSpPr>
        <p:spPr>
          <a:xfrm>
            <a:off x="17930807" y="10268122"/>
            <a:ext cx="570302" cy="4005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0" kern="1200" dirty="0">
                <a:solidFill>
                  <a:srgbClr val="828B98"/>
                </a:solidFill>
                <a:latin typeface="Roboto Light" pitchFamily="2" charset="0"/>
                <a:ea typeface="Roboto Light" pitchFamily="2" charset="0"/>
                <a:cs typeface="+mn-cs"/>
              </a:rPr>
              <a:t>12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EC68017-70EE-472C-8E99-26E14B2DD4DF}"/>
              </a:ext>
            </a:extLst>
          </p:cNvPr>
          <p:cNvSpPr txBox="1"/>
          <p:nvPr/>
        </p:nvSpPr>
        <p:spPr>
          <a:xfrm>
            <a:off x="16035332" y="10268122"/>
            <a:ext cx="570302" cy="4005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0" kern="1200" dirty="0">
                <a:solidFill>
                  <a:srgbClr val="828B98"/>
                </a:solidFill>
                <a:latin typeface="Roboto Light" pitchFamily="2" charset="0"/>
                <a:ea typeface="Roboto Light" pitchFamily="2" charset="0"/>
                <a:cs typeface="+mn-cs"/>
              </a:rPr>
              <a:t>8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5343C0B-2CDB-4B57-A80D-78E6D1B336FF}"/>
              </a:ext>
            </a:extLst>
          </p:cNvPr>
          <p:cNvSpPr txBox="1"/>
          <p:nvPr/>
        </p:nvSpPr>
        <p:spPr>
          <a:xfrm>
            <a:off x="14144617" y="10268122"/>
            <a:ext cx="570302" cy="4005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0" kern="1200" dirty="0">
                <a:solidFill>
                  <a:srgbClr val="828B98"/>
                </a:solidFill>
                <a:latin typeface="Roboto Light" pitchFamily="2" charset="0"/>
                <a:ea typeface="Roboto Light" pitchFamily="2" charset="0"/>
                <a:cs typeface="+mn-cs"/>
              </a:rPr>
              <a:t>4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7956140-10E3-4947-ABFF-1483CB2953AB}"/>
              </a:ext>
            </a:extLst>
          </p:cNvPr>
          <p:cNvSpPr txBox="1"/>
          <p:nvPr/>
        </p:nvSpPr>
        <p:spPr>
          <a:xfrm>
            <a:off x="12249140" y="10268122"/>
            <a:ext cx="570302" cy="4005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0" kern="1200" dirty="0">
                <a:solidFill>
                  <a:srgbClr val="828B98"/>
                </a:solidFill>
                <a:latin typeface="Roboto Light" pitchFamily="2" charset="0"/>
                <a:ea typeface="Roboto Light" pitchFamily="2" charset="0"/>
                <a:cs typeface="+mn-cs"/>
              </a:rPr>
              <a:t>0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A5D0211-7239-4150-AE91-2DD47368144D}"/>
              </a:ext>
            </a:extLst>
          </p:cNvPr>
          <p:cNvSpPr txBox="1"/>
          <p:nvPr/>
        </p:nvSpPr>
        <p:spPr>
          <a:xfrm>
            <a:off x="10358424" y="10268122"/>
            <a:ext cx="570302" cy="4005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0" kern="1200" dirty="0">
                <a:solidFill>
                  <a:srgbClr val="828B98"/>
                </a:solidFill>
                <a:latin typeface="Roboto Light" pitchFamily="2" charset="0"/>
                <a:ea typeface="Roboto Light" pitchFamily="2" charset="0"/>
                <a:cs typeface="+mn-cs"/>
              </a:rPr>
              <a:t>-4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4CD95F1-30C7-4819-98A8-D9A67CF93123}"/>
              </a:ext>
            </a:extLst>
          </p:cNvPr>
          <p:cNvSpPr txBox="1"/>
          <p:nvPr/>
        </p:nvSpPr>
        <p:spPr>
          <a:xfrm>
            <a:off x="10009252" y="10007019"/>
            <a:ext cx="570302" cy="4005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0" kern="1200" dirty="0">
                <a:solidFill>
                  <a:srgbClr val="828B98"/>
                </a:solidFill>
                <a:latin typeface="Roboto Light" pitchFamily="2" charset="0"/>
                <a:ea typeface="Roboto Light" pitchFamily="2" charset="0"/>
                <a:cs typeface="+mn-cs"/>
              </a:rPr>
              <a:t>-7.5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1701D54-ECE4-4088-AA41-8E2300BE51E4}"/>
              </a:ext>
            </a:extLst>
          </p:cNvPr>
          <p:cNvSpPr txBox="1"/>
          <p:nvPr/>
        </p:nvSpPr>
        <p:spPr>
          <a:xfrm>
            <a:off x="10116409" y="9004514"/>
            <a:ext cx="570302" cy="4005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0" kern="1200" dirty="0">
                <a:solidFill>
                  <a:srgbClr val="677180"/>
                </a:solidFill>
                <a:latin typeface="Roboto Light" pitchFamily="2" charset="0"/>
                <a:ea typeface="Roboto Light" pitchFamily="2" charset="0"/>
                <a:cs typeface="+mn-cs"/>
              </a:rPr>
              <a:t>0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0A4E31B-B053-47E2-9042-08C09729000A}"/>
              </a:ext>
            </a:extLst>
          </p:cNvPr>
          <p:cNvSpPr txBox="1"/>
          <p:nvPr/>
        </p:nvSpPr>
        <p:spPr>
          <a:xfrm>
            <a:off x="10040207" y="8004030"/>
            <a:ext cx="570302" cy="4005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0" kern="1200" dirty="0">
                <a:solidFill>
                  <a:srgbClr val="677180"/>
                </a:solidFill>
                <a:latin typeface="Roboto Light" pitchFamily="2" charset="0"/>
                <a:ea typeface="Roboto Light" pitchFamily="2" charset="0"/>
                <a:cs typeface="+mn-cs"/>
              </a:rPr>
              <a:t>7.5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A009CF0-3809-4C61-8F48-BDFA1E980D77}"/>
              </a:ext>
            </a:extLst>
          </p:cNvPr>
          <p:cNvSpPr txBox="1"/>
          <p:nvPr/>
        </p:nvSpPr>
        <p:spPr>
          <a:xfrm>
            <a:off x="10066130" y="7001165"/>
            <a:ext cx="570302" cy="4005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0" kern="1200" dirty="0">
                <a:solidFill>
                  <a:srgbClr val="979FAB"/>
                </a:solidFill>
                <a:latin typeface="Roboto Light" pitchFamily="2" charset="0"/>
                <a:ea typeface="Roboto Light" pitchFamily="2" charset="0"/>
                <a:cs typeface="+mn-cs"/>
              </a:rPr>
              <a:t>15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DF40B28-7C84-4D30-B3EE-84BB17FF41C0}"/>
              </a:ext>
            </a:extLst>
          </p:cNvPr>
          <p:cNvSpPr txBox="1"/>
          <p:nvPr/>
        </p:nvSpPr>
        <p:spPr>
          <a:xfrm>
            <a:off x="9987549" y="6001014"/>
            <a:ext cx="570302" cy="4005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0" kern="1200" dirty="0">
                <a:solidFill>
                  <a:srgbClr val="677180"/>
                </a:solidFill>
                <a:latin typeface="Roboto Light" pitchFamily="2" charset="0"/>
                <a:ea typeface="Roboto Light" pitchFamily="2" charset="0"/>
                <a:cs typeface="+mn-cs"/>
              </a:rPr>
              <a:t>22.5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2B23C7E-10B9-4C06-8D26-473EF10D971A}"/>
              </a:ext>
            </a:extLst>
          </p:cNvPr>
          <p:cNvSpPr txBox="1"/>
          <p:nvPr/>
        </p:nvSpPr>
        <p:spPr>
          <a:xfrm>
            <a:off x="10066130" y="5000530"/>
            <a:ext cx="570302" cy="4005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6398" tIns="76398" rIns="76398" bIns="76398" numCol="1" spcCol="38100" rtlCol="0" anchor="ctr">
            <a:spAutoFit/>
          </a:bodyPr>
          <a:lstStyle/>
          <a:p>
            <a:pPr marL="0" marR="0" indent="0" algn="ctr" defTabSz="88238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0" kern="1200" dirty="0">
                <a:solidFill>
                  <a:srgbClr val="979FAB"/>
                </a:solidFill>
                <a:latin typeface="Roboto Light" pitchFamily="2" charset="0"/>
                <a:ea typeface="Roboto Light" pitchFamily="2" charset="0"/>
                <a:cs typeface="+mn-cs"/>
              </a:rPr>
              <a:t>30</a:t>
            </a:r>
          </a:p>
        </p:txBody>
      </p:sp>
    </p:spTree>
  </p:cSld>
  <p:clrMapOvr>
    <a:masterClrMapping/>
  </p:clrMapOvr>
  <p:transition spd="slow">
    <p:cover/>
  </p:transition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748C46C1-7A6A-4F27-9A09-2A7CC860D535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33" r="12833"/>
          <a:stretch>
            <a:fillRect/>
          </a:stretch>
        </p:blipFill>
        <p:spPr/>
      </p:pic>
      <p:sp>
        <p:nvSpPr>
          <p:cNvPr id="1157" name="Web Usage Analysis…"/>
          <p:cNvSpPr txBox="1"/>
          <p:nvPr/>
        </p:nvSpPr>
        <p:spPr>
          <a:xfrm>
            <a:off x="10028303" y="6045530"/>
            <a:ext cx="7994226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Web Usage Analysis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directed users than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technically sound bandwidth. Efficiently frontend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initiatives efficient users.</a:t>
            </a:r>
          </a:p>
        </p:txBody>
      </p:sp>
      <p:sp>
        <p:nvSpPr>
          <p:cNvPr id="11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69</a:t>
            </a:fld>
            <a:endParaRPr dirty="0"/>
          </a:p>
        </p:txBody>
      </p:sp>
      <p:sp>
        <p:nvSpPr>
          <p:cNvPr id="1159" name="Creative And Special…"/>
          <p:cNvSpPr txBox="1"/>
          <p:nvPr/>
        </p:nvSpPr>
        <p:spPr>
          <a:xfrm>
            <a:off x="2153576" y="7675033"/>
            <a:ext cx="10648024" cy="1846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Creative And Special</a:t>
            </a:r>
          </a:p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 err="1">
                <a:latin typeface="Roboto bold" pitchFamily="2" charset="0"/>
                <a:ea typeface="Roboto bold" pitchFamily="2" charset="0"/>
              </a:rPr>
              <a:t>MockUp</a:t>
            </a:r>
            <a:r>
              <a:rPr dirty="0">
                <a:latin typeface="Roboto bold" pitchFamily="2" charset="0"/>
                <a:ea typeface="Roboto bold" pitchFamily="2" charset="0"/>
              </a:rPr>
              <a:t> Analysis</a:t>
            </a:r>
          </a:p>
        </p:txBody>
      </p:sp>
      <p:sp>
        <p:nvSpPr>
          <p:cNvPr id="1160" name="Web Design Review…"/>
          <p:cNvSpPr txBox="1"/>
          <p:nvPr/>
        </p:nvSpPr>
        <p:spPr>
          <a:xfrm>
            <a:off x="10028303" y="9042400"/>
            <a:ext cx="7994226" cy="162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Web Design Review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directed users than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technically sound bandwidth. Efficiently frontend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initiatives efficient users.</a:t>
            </a:r>
          </a:p>
        </p:txBody>
      </p:sp>
      <p:sp>
        <p:nvSpPr>
          <p:cNvPr id="1161" name="Web Development…"/>
          <p:cNvSpPr txBox="1"/>
          <p:nvPr/>
        </p:nvSpPr>
        <p:spPr>
          <a:xfrm>
            <a:off x="10028303" y="3048000"/>
            <a:ext cx="7994226" cy="162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Web Development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directed users than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technically sound bandwidth. Efficiently frontend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initiatives efficient users.</a:t>
            </a:r>
          </a:p>
        </p:txBody>
      </p:sp>
      <p:grpSp>
        <p:nvGrpSpPr>
          <p:cNvPr id="1164" name="Group"/>
          <p:cNvGrpSpPr/>
          <p:nvPr/>
        </p:nvGrpSpPr>
        <p:grpSpPr>
          <a:xfrm>
            <a:off x="19685595" y="5940226"/>
            <a:ext cx="1625601" cy="1625601"/>
            <a:chOff x="0" y="0"/>
            <a:chExt cx="1625599" cy="1625599"/>
          </a:xfrm>
        </p:grpSpPr>
        <p:sp>
          <p:nvSpPr>
            <p:cNvPr id="1162" name="Circle"/>
            <p:cNvSpPr/>
            <p:nvPr/>
          </p:nvSpPr>
          <p:spPr>
            <a:xfrm>
              <a:off x="0" y="0"/>
              <a:ext cx="1625600" cy="1625600"/>
            </a:xfrm>
            <a:prstGeom prst="ellipse">
              <a:avLst/>
            </a:prstGeom>
            <a:solidFill>
              <a:srgbClr val="6CC9D5">
                <a:alpha val="8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163" name="Shape"/>
            <p:cNvSpPr/>
            <p:nvPr/>
          </p:nvSpPr>
          <p:spPr>
            <a:xfrm>
              <a:off x="533400" y="539748"/>
              <a:ext cx="558800" cy="5461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19" extrusionOk="0">
                  <a:moveTo>
                    <a:pt x="7530" y="4197"/>
                  </a:moveTo>
                  <a:lnTo>
                    <a:pt x="6680" y="3701"/>
                  </a:lnTo>
                  <a:lnTo>
                    <a:pt x="6189" y="4560"/>
                  </a:lnTo>
                  <a:lnTo>
                    <a:pt x="7040" y="5056"/>
                  </a:lnTo>
                  <a:cubicBezTo>
                    <a:pt x="7040" y="5056"/>
                    <a:pt x="7530" y="4197"/>
                    <a:pt x="7530" y="4197"/>
                  </a:cubicBezTo>
                  <a:close/>
                  <a:moveTo>
                    <a:pt x="8512" y="2479"/>
                  </a:moveTo>
                  <a:lnTo>
                    <a:pt x="7662" y="1984"/>
                  </a:lnTo>
                  <a:lnTo>
                    <a:pt x="7171" y="2843"/>
                  </a:lnTo>
                  <a:lnTo>
                    <a:pt x="8021" y="3339"/>
                  </a:lnTo>
                  <a:cubicBezTo>
                    <a:pt x="8021" y="3339"/>
                    <a:pt x="8512" y="2479"/>
                    <a:pt x="8512" y="2479"/>
                  </a:cubicBezTo>
                  <a:close/>
                  <a:moveTo>
                    <a:pt x="20618" y="8428"/>
                  </a:moveTo>
                  <a:lnTo>
                    <a:pt x="982" y="8428"/>
                  </a:lnTo>
                  <a:lnTo>
                    <a:pt x="982" y="6445"/>
                  </a:lnTo>
                  <a:lnTo>
                    <a:pt x="20618" y="6445"/>
                  </a:lnTo>
                  <a:cubicBezTo>
                    <a:pt x="20618" y="6445"/>
                    <a:pt x="20618" y="8428"/>
                    <a:pt x="20618" y="8428"/>
                  </a:cubicBezTo>
                  <a:close/>
                  <a:moveTo>
                    <a:pt x="18655" y="20327"/>
                  </a:moveTo>
                  <a:lnTo>
                    <a:pt x="2945" y="20327"/>
                  </a:lnTo>
                  <a:lnTo>
                    <a:pt x="2945" y="9420"/>
                  </a:lnTo>
                  <a:lnTo>
                    <a:pt x="18655" y="9420"/>
                  </a:lnTo>
                  <a:cubicBezTo>
                    <a:pt x="18655" y="9420"/>
                    <a:pt x="18655" y="20327"/>
                    <a:pt x="18655" y="20327"/>
                  </a:cubicBezTo>
                  <a:close/>
                  <a:moveTo>
                    <a:pt x="6811" y="1488"/>
                  </a:moveTo>
                  <a:cubicBezTo>
                    <a:pt x="7083" y="1014"/>
                    <a:pt x="7683" y="851"/>
                    <a:pt x="8153" y="1125"/>
                  </a:cubicBezTo>
                  <a:lnTo>
                    <a:pt x="9854" y="2117"/>
                  </a:lnTo>
                  <a:lnTo>
                    <a:pt x="7946" y="5454"/>
                  </a:lnTo>
                  <a:lnTo>
                    <a:pt x="5759" y="5454"/>
                  </a:lnTo>
                  <a:lnTo>
                    <a:pt x="5698" y="5419"/>
                  </a:lnTo>
                  <a:lnTo>
                    <a:pt x="5678" y="5454"/>
                  </a:lnTo>
                  <a:lnTo>
                    <a:pt x="4545" y="5454"/>
                  </a:lnTo>
                  <a:cubicBezTo>
                    <a:pt x="4545" y="5454"/>
                    <a:pt x="6811" y="1488"/>
                    <a:pt x="6811" y="1488"/>
                  </a:cubicBezTo>
                  <a:close/>
                  <a:moveTo>
                    <a:pt x="15577" y="5454"/>
                  </a:moveTo>
                  <a:lnTo>
                    <a:pt x="9079" y="5454"/>
                  </a:lnTo>
                  <a:lnTo>
                    <a:pt x="10704" y="2612"/>
                  </a:lnTo>
                  <a:cubicBezTo>
                    <a:pt x="10704" y="2612"/>
                    <a:pt x="15577" y="5454"/>
                    <a:pt x="15577" y="5454"/>
                  </a:cubicBezTo>
                  <a:close/>
                  <a:moveTo>
                    <a:pt x="15930" y="2759"/>
                  </a:moveTo>
                  <a:cubicBezTo>
                    <a:pt x="16454" y="2617"/>
                    <a:pt x="16991" y="2931"/>
                    <a:pt x="17132" y="3460"/>
                  </a:cubicBezTo>
                  <a:lnTo>
                    <a:pt x="17661" y="5454"/>
                  </a:lnTo>
                  <a:lnTo>
                    <a:pt x="17540" y="5454"/>
                  </a:lnTo>
                  <a:lnTo>
                    <a:pt x="16279" y="4718"/>
                  </a:lnTo>
                  <a:lnTo>
                    <a:pt x="16438" y="4674"/>
                  </a:lnTo>
                  <a:lnTo>
                    <a:pt x="16184" y="3716"/>
                  </a:lnTo>
                  <a:lnTo>
                    <a:pt x="15236" y="3973"/>
                  </a:lnTo>
                  <a:lnTo>
                    <a:pt x="15279" y="4135"/>
                  </a:lnTo>
                  <a:lnTo>
                    <a:pt x="14076" y="3434"/>
                  </a:lnTo>
                  <a:lnTo>
                    <a:pt x="14033" y="3272"/>
                  </a:lnTo>
                  <a:cubicBezTo>
                    <a:pt x="14033" y="3272"/>
                    <a:pt x="15930" y="2759"/>
                    <a:pt x="15930" y="2759"/>
                  </a:cubicBezTo>
                  <a:close/>
                  <a:moveTo>
                    <a:pt x="20618" y="5454"/>
                  </a:moveTo>
                  <a:lnTo>
                    <a:pt x="18678" y="5454"/>
                  </a:lnTo>
                  <a:lnTo>
                    <a:pt x="18081" y="3203"/>
                  </a:lnTo>
                  <a:cubicBezTo>
                    <a:pt x="17800" y="2145"/>
                    <a:pt x="16724" y="1518"/>
                    <a:pt x="15676" y="1801"/>
                  </a:cubicBezTo>
                  <a:lnTo>
                    <a:pt x="12671" y="2615"/>
                  </a:lnTo>
                  <a:lnTo>
                    <a:pt x="8644" y="266"/>
                  </a:lnTo>
                  <a:cubicBezTo>
                    <a:pt x="7704" y="-281"/>
                    <a:pt x="6504" y="44"/>
                    <a:pt x="5961" y="992"/>
                  </a:cubicBezTo>
                  <a:lnTo>
                    <a:pt x="3410" y="5454"/>
                  </a:lnTo>
                  <a:lnTo>
                    <a:pt x="982" y="5454"/>
                  </a:lnTo>
                  <a:cubicBezTo>
                    <a:pt x="440" y="5454"/>
                    <a:pt x="0" y="5898"/>
                    <a:pt x="0" y="6445"/>
                  </a:cubicBezTo>
                  <a:lnTo>
                    <a:pt x="0" y="8428"/>
                  </a:lnTo>
                  <a:cubicBezTo>
                    <a:pt x="0" y="8977"/>
                    <a:pt x="440" y="9420"/>
                    <a:pt x="982" y="9420"/>
                  </a:cubicBezTo>
                  <a:lnTo>
                    <a:pt x="1964" y="9420"/>
                  </a:lnTo>
                  <a:lnTo>
                    <a:pt x="1964" y="20327"/>
                  </a:lnTo>
                  <a:cubicBezTo>
                    <a:pt x="1964" y="20875"/>
                    <a:pt x="2403" y="21319"/>
                    <a:pt x="2945" y="21319"/>
                  </a:cubicBezTo>
                  <a:lnTo>
                    <a:pt x="18655" y="21319"/>
                  </a:lnTo>
                  <a:cubicBezTo>
                    <a:pt x="19197" y="21319"/>
                    <a:pt x="19636" y="20875"/>
                    <a:pt x="19636" y="20327"/>
                  </a:cubicBezTo>
                  <a:lnTo>
                    <a:pt x="19636" y="9420"/>
                  </a:lnTo>
                  <a:lnTo>
                    <a:pt x="20618" y="9420"/>
                  </a:lnTo>
                  <a:cubicBezTo>
                    <a:pt x="21160" y="9420"/>
                    <a:pt x="21600" y="8977"/>
                    <a:pt x="21600" y="8428"/>
                  </a:cubicBezTo>
                  <a:lnTo>
                    <a:pt x="21600" y="6445"/>
                  </a:lnTo>
                  <a:cubicBezTo>
                    <a:pt x="21600" y="5898"/>
                    <a:pt x="21160" y="5454"/>
                    <a:pt x="20618" y="5454"/>
                  </a:cubicBezTo>
                  <a:moveTo>
                    <a:pt x="7855" y="12395"/>
                  </a:moveTo>
                  <a:lnTo>
                    <a:pt x="13745" y="12395"/>
                  </a:lnTo>
                  <a:lnTo>
                    <a:pt x="13745" y="13386"/>
                  </a:lnTo>
                  <a:lnTo>
                    <a:pt x="7855" y="13386"/>
                  </a:lnTo>
                  <a:cubicBezTo>
                    <a:pt x="7855" y="13386"/>
                    <a:pt x="7855" y="12395"/>
                    <a:pt x="7855" y="12395"/>
                  </a:cubicBezTo>
                  <a:close/>
                  <a:moveTo>
                    <a:pt x="7855" y="14378"/>
                  </a:moveTo>
                  <a:lnTo>
                    <a:pt x="13745" y="14378"/>
                  </a:lnTo>
                  <a:cubicBezTo>
                    <a:pt x="14288" y="14378"/>
                    <a:pt x="14727" y="13934"/>
                    <a:pt x="14727" y="13386"/>
                  </a:cubicBezTo>
                  <a:lnTo>
                    <a:pt x="14727" y="12395"/>
                  </a:lnTo>
                  <a:cubicBezTo>
                    <a:pt x="14727" y="11847"/>
                    <a:pt x="14288" y="11403"/>
                    <a:pt x="13745" y="11403"/>
                  </a:cubicBezTo>
                  <a:lnTo>
                    <a:pt x="7855" y="11403"/>
                  </a:lnTo>
                  <a:cubicBezTo>
                    <a:pt x="7312" y="11403"/>
                    <a:pt x="6873" y="11847"/>
                    <a:pt x="6873" y="12395"/>
                  </a:cubicBezTo>
                  <a:lnTo>
                    <a:pt x="6873" y="13386"/>
                  </a:lnTo>
                  <a:cubicBezTo>
                    <a:pt x="6873" y="13934"/>
                    <a:pt x="7312" y="14378"/>
                    <a:pt x="7855" y="14378"/>
                  </a:cubicBezTo>
                </a:path>
              </a:pathLst>
            </a:custGeom>
            <a:solidFill>
              <a:srgbClr val="F6F9FF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BB30B15D-A221-43D4-A414-FC54A78ED4C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" r="196"/>
          <a:stretch>
            <a:fillRect/>
          </a:stretch>
        </p:blipFill>
        <p:spPr>
          <a:xfrm>
            <a:off x="10300816" y="5650091"/>
            <a:ext cx="2415341" cy="2424124"/>
          </a:xfrm>
        </p:spPr>
      </p:pic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2D0C2C63-B958-497A-99BD-CB5A1B141CB6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" r="229"/>
          <a:stretch>
            <a:fillRect/>
          </a:stretch>
        </p:blipFill>
        <p:spPr/>
      </p:pic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29045CF2-E12E-439E-8A7C-3F23A5A57D4B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" r="360"/>
          <a:stretch>
            <a:fillRect/>
          </a:stretch>
        </p:blipFill>
        <p:spPr/>
      </p:pic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D19372F8-D400-435A-8C39-BDD5F8370F9D}"/>
              </a:ext>
            </a:extLst>
          </p:cNvPr>
          <p:cNvSpPr/>
          <p:nvPr/>
        </p:nvSpPr>
        <p:spPr>
          <a:xfrm>
            <a:off x="9313237" y="5081957"/>
            <a:ext cx="4399470" cy="3543300"/>
          </a:xfrm>
          <a:custGeom>
            <a:avLst/>
            <a:gdLst>
              <a:gd name="connsiteX0" fmla="*/ 2195022 w 4399470"/>
              <a:gd name="connsiteY0" fmla="*/ 559588 h 3543300"/>
              <a:gd name="connsiteX1" fmla="*/ 1862939 w 4399470"/>
              <a:gd name="connsiteY1" fmla="*/ 643535 h 3543300"/>
              <a:gd name="connsiteX2" fmla="*/ 1436473 w 4399470"/>
              <a:gd name="connsiteY2" fmla="*/ 1008276 h 3543300"/>
              <a:gd name="connsiteX3" fmla="*/ 1071620 w 4399470"/>
              <a:gd name="connsiteY3" fmla="*/ 1434854 h 3543300"/>
              <a:gd name="connsiteX4" fmla="*/ 993356 w 4399470"/>
              <a:gd name="connsiteY4" fmla="*/ 1681449 h 3543300"/>
              <a:gd name="connsiteX5" fmla="*/ 992065 w 4399470"/>
              <a:gd name="connsiteY5" fmla="*/ 1700849 h 3543300"/>
              <a:gd name="connsiteX6" fmla="*/ 992065 w 4399470"/>
              <a:gd name="connsiteY6" fmla="*/ 1842390 h 3543300"/>
              <a:gd name="connsiteX7" fmla="*/ 993356 w 4399470"/>
              <a:gd name="connsiteY7" fmla="*/ 1861804 h 3543300"/>
              <a:gd name="connsiteX8" fmla="*/ 1071620 w 4399470"/>
              <a:gd name="connsiteY8" fmla="*/ 2108446 h 3543300"/>
              <a:gd name="connsiteX9" fmla="*/ 1436473 w 4399470"/>
              <a:gd name="connsiteY9" fmla="*/ 2534913 h 3543300"/>
              <a:gd name="connsiteX10" fmla="*/ 1862939 w 4399470"/>
              <a:gd name="connsiteY10" fmla="*/ 2899766 h 3543300"/>
              <a:gd name="connsiteX11" fmla="*/ 2195022 w 4399470"/>
              <a:gd name="connsiteY11" fmla="*/ 2983712 h 3543300"/>
              <a:gd name="connsiteX12" fmla="*/ 2204561 w 4399470"/>
              <a:gd name="connsiteY12" fmla="*/ 2983712 h 3543300"/>
              <a:gd name="connsiteX13" fmla="*/ 2536532 w 4399470"/>
              <a:gd name="connsiteY13" fmla="*/ 2899766 h 3543300"/>
              <a:gd name="connsiteX14" fmla="*/ 2963110 w 4399470"/>
              <a:gd name="connsiteY14" fmla="*/ 2534913 h 3543300"/>
              <a:gd name="connsiteX15" fmla="*/ 3327851 w 4399470"/>
              <a:gd name="connsiteY15" fmla="*/ 2108446 h 3543300"/>
              <a:gd name="connsiteX16" fmla="*/ 3406115 w 4399470"/>
              <a:gd name="connsiteY16" fmla="*/ 1861804 h 3543300"/>
              <a:gd name="connsiteX17" fmla="*/ 3407406 w 4399470"/>
              <a:gd name="connsiteY17" fmla="*/ 1842395 h 3543300"/>
              <a:gd name="connsiteX18" fmla="*/ 3407406 w 4399470"/>
              <a:gd name="connsiteY18" fmla="*/ 1700843 h 3543300"/>
              <a:gd name="connsiteX19" fmla="*/ 3406115 w 4399470"/>
              <a:gd name="connsiteY19" fmla="*/ 1681449 h 3543300"/>
              <a:gd name="connsiteX20" fmla="*/ 3327851 w 4399470"/>
              <a:gd name="connsiteY20" fmla="*/ 1434854 h 3543300"/>
              <a:gd name="connsiteX21" fmla="*/ 2963110 w 4399470"/>
              <a:gd name="connsiteY21" fmla="*/ 1008276 h 3543300"/>
              <a:gd name="connsiteX22" fmla="*/ 2536532 w 4399470"/>
              <a:gd name="connsiteY22" fmla="*/ 643535 h 3543300"/>
              <a:gd name="connsiteX23" fmla="*/ 2204561 w 4399470"/>
              <a:gd name="connsiteY23" fmla="*/ 559588 h 3543300"/>
              <a:gd name="connsiteX24" fmla="*/ 0 w 4399470"/>
              <a:gd name="connsiteY24" fmla="*/ 0 h 3543300"/>
              <a:gd name="connsiteX25" fmla="*/ 4399470 w 4399470"/>
              <a:gd name="connsiteY25" fmla="*/ 0 h 3543300"/>
              <a:gd name="connsiteX26" fmla="*/ 4399470 w 4399470"/>
              <a:gd name="connsiteY26" fmla="*/ 3543300 h 3543300"/>
              <a:gd name="connsiteX27" fmla="*/ 0 w 4399470"/>
              <a:gd name="connsiteY27" fmla="*/ 3543300 h 3543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4399470" h="3543300">
                <a:moveTo>
                  <a:pt x="2195022" y="559588"/>
                </a:moveTo>
                <a:cubicBezTo>
                  <a:pt x="2080886" y="560374"/>
                  <a:pt x="1966750" y="588319"/>
                  <a:pt x="1862939" y="643535"/>
                </a:cubicBezTo>
                <a:cubicBezTo>
                  <a:pt x="1721869" y="722992"/>
                  <a:pt x="1603805" y="840944"/>
                  <a:pt x="1436473" y="1008276"/>
                </a:cubicBezTo>
                <a:cubicBezTo>
                  <a:pt x="1269029" y="1175720"/>
                  <a:pt x="1151077" y="1293671"/>
                  <a:pt x="1071620" y="1434854"/>
                </a:cubicBezTo>
                <a:cubicBezTo>
                  <a:pt x="1030207" y="1512713"/>
                  <a:pt x="1004136" y="1596378"/>
                  <a:pt x="993356" y="1681449"/>
                </a:cubicBezTo>
                <a:lnTo>
                  <a:pt x="992065" y="1700849"/>
                </a:lnTo>
                <a:lnTo>
                  <a:pt x="992065" y="1842390"/>
                </a:lnTo>
                <a:lnTo>
                  <a:pt x="993356" y="1861804"/>
                </a:lnTo>
                <a:cubicBezTo>
                  <a:pt x="1004136" y="1946922"/>
                  <a:pt x="1030207" y="2030588"/>
                  <a:pt x="1071620" y="2108446"/>
                </a:cubicBezTo>
                <a:cubicBezTo>
                  <a:pt x="1151077" y="2249517"/>
                  <a:pt x="1269029" y="2367581"/>
                  <a:pt x="1436473" y="2534913"/>
                </a:cubicBezTo>
                <a:cubicBezTo>
                  <a:pt x="1603805" y="2702357"/>
                  <a:pt x="1721869" y="2820308"/>
                  <a:pt x="1862939" y="2899766"/>
                </a:cubicBezTo>
                <a:cubicBezTo>
                  <a:pt x="1966750" y="2954982"/>
                  <a:pt x="2080886" y="2982927"/>
                  <a:pt x="2195022" y="2983712"/>
                </a:cubicBezTo>
                <a:cubicBezTo>
                  <a:pt x="2198164" y="2983712"/>
                  <a:pt x="2201307" y="2983712"/>
                  <a:pt x="2204561" y="2983712"/>
                </a:cubicBezTo>
                <a:cubicBezTo>
                  <a:pt x="2318585" y="2982927"/>
                  <a:pt x="2432721" y="2954982"/>
                  <a:pt x="2536532" y="2899766"/>
                </a:cubicBezTo>
                <a:cubicBezTo>
                  <a:pt x="2677715" y="2820308"/>
                  <a:pt x="2795666" y="2702357"/>
                  <a:pt x="2963110" y="2534913"/>
                </a:cubicBezTo>
                <a:cubicBezTo>
                  <a:pt x="3130443" y="2367581"/>
                  <a:pt x="3248394" y="2249517"/>
                  <a:pt x="3327851" y="2108446"/>
                </a:cubicBezTo>
                <a:cubicBezTo>
                  <a:pt x="3369264" y="2030588"/>
                  <a:pt x="3395336" y="1946922"/>
                  <a:pt x="3406115" y="1861804"/>
                </a:cubicBezTo>
                <a:lnTo>
                  <a:pt x="3407406" y="1842395"/>
                </a:lnTo>
                <a:lnTo>
                  <a:pt x="3407406" y="1700843"/>
                </a:lnTo>
                <a:lnTo>
                  <a:pt x="3406115" y="1681449"/>
                </a:lnTo>
                <a:cubicBezTo>
                  <a:pt x="3395336" y="1596378"/>
                  <a:pt x="3369264" y="1512713"/>
                  <a:pt x="3327851" y="1434854"/>
                </a:cubicBezTo>
                <a:cubicBezTo>
                  <a:pt x="3248394" y="1293671"/>
                  <a:pt x="3130443" y="1175720"/>
                  <a:pt x="2963110" y="1008276"/>
                </a:cubicBezTo>
                <a:cubicBezTo>
                  <a:pt x="2795666" y="840944"/>
                  <a:pt x="2677715" y="722992"/>
                  <a:pt x="2536532" y="643535"/>
                </a:cubicBezTo>
                <a:cubicBezTo>
                  <a:pt x="2432721" y="588319"/>
                  <a:pt x="2318585" y="560374"/>
                  <a:pt x="2204561" y="559588"/>
                </a:cubicBezTo>
                <a:close/>
                <a:moveTo>
                  <a:pt x="0" y="0"/>
                </a:moveTo>
                <a:lnTo>
                  <a:pt x="4399470" y="0"/>
                </a:lnTo>
                <a:lnTo>
                  <a:pt x="4399470" y="3543300"/>
                </a:lnTo>
                <a:lnTo>
                  <a:pt x="0" y="3543300"/>
                </a:lnTo>
                <a:close/>
              </a:path>
            </a:pathLst>
          </a:custGeom>
          <a:solidFill>
            <a:srgbClr val="F6F9FF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3B6FD530-DFC3-4F0E-AFA0-6760F41D3800}"/>
              </a:ext>
            </a:extLst>
          </p:cNvPr>
          <p:cNvSpPr/>
          <p:nvPr/>
        </p:nvSpPr>
        <p:spPr>
          <a:xfrm>
            <a:off x="13926861" y="5081957"/>
            <a:ext cx="4399470" cy="3543300"/>
          </a:xfrm>
          <a:custGeom>
            <a:avLst/>
            <a:gdLst>
              <a:gd name="connsiteX0" fmla="*/ 2195022 w 4399470"/>
              <a:gd name="connsiteY0" fmla="*/ 559588 h 3543300"/>
              <a:gd name="connsiteX1" fmla="*/ 1862939 w 4399470"/>
              <a:gd name="connsiteY1" fmla="*/ 643535 h 3543300"/>
              <a:gd name="connsiteX2" fmla="*/ 1436473 w 4399470"/>
              <a:gd name="connsiteY2" fmla="*/ 1008276 h 3543300"/>
              <a:gd name="connsiteX3" fmla="*/ 1071620 w 4399470"/>
              <a:gd name="connsiteY3" fmla="*/ 1434854 h 3543300"/>
              <a:gd name="connsiteX4" fmla="*/ 993356 w 4399470"/>
              <a:gd name="connsiteY4" fmla="*/ 1681449 h 3543300"/>
              <a:gd name="connsiteX5" fmla="*/ 992065 w 4399470"/>
              <a:gd name="connsiteY5" fmla="*/ 1700849 h 3543300"/>
              <a:gd name="connsiteX6" fmla="*/ 992065 w 4399470"/>
              <a:gd name="connsiteY6" fmla="*/ 1842390 h 3543300"/>
              <a:gd name="connsiteX7" fmla="*/ 993356 w 4399470"/>
              <a:gd name="connsiteY7" fmla="*/ 1861804 h 3543300"/>
              <a:gd name="connsiteX8" fmla="*/ 1071620 w 4399470"/>
              <a:gd name="connsiteY8" fmla="*/ 2108446 h 3543300"/>
              <a:gd name="connsiteX9" fmla="*/ 1436473 w 4399470"/>
              <a:gd name="connsiteY9" fmla="*/ 2534913 h 3543300"/>
              <a:gd name="connsiteX10" fmla="*/ 1862939 w 4399470"/>
              <a:gd name="connsiteY10" fmla="*/ 2899766 h 3543300"/>
              <a:gd name="connsiteX11" fmla="*/ 2195022 w 4399470"/>
              <a:gd name="connsiteY11" fmla="*/ 2983712 h 3543300"/>
              <a:gd name="connsiteX12" fmla="*/ 2204561 w 4399470"/>
              <a:gd name="connsiteY12" fmla="*/ 2983712 h 3543300"/>
              <a:gd name="connsiteX13" fmla="*/ 2536532 w 4399470"/>
              <a:gd name="connsiteY13" fmla="*/ 2899766 h 3543300"/>
              <a:gd name="connsiteX14" fmla="*/ 2963110 w 4399470"/>
              <a:gd name="connsiteY14" fmla="*/ 2534913 h 3543300"/>
              <a:gd name="connsiteX15" fmla="*/ 3327851 w 4399470"/>
              <a:gd name="connsiteY15" fmla="*/ 2108446 h 3543300"/>
              <a:gd name="connsiteX16" fmla="*/ 3406115 w 4399470"/>
              <a:gd name="connsiteY16" fmla="*/ 1861804 h 3543300"/>
              <a:gd name="connsiteX17" fmla="*/ 3407406 w 4399470"/>
              <a:gd name="connsiteY17" fmla="*/ 1842395 h 3543300"/>
              <a:gd name="connsiteX18" fmla="*/ 3407406 w 4399470"/>
              <a:gd name="connsiteY18" fmla="*/ 1700843 h 3543300"/>
              <a:gd name="connsiteX19" fmla="*/ 3406115 w 4399470"/>
              <a:gd name="connsiteY19" fmla="*/ 1681449 h 3543300"/>
              <a:gd name="connsiteX20" fmla="*/ 3327851 w 4399470"/>
              <a:gd name="connsiteY20" fmla="*/ 1434854 h 3543300"/>
              <a:gd name="connsiteX21" fmla="*/ 2963110 w 4399470"/>
              <a:gd name="connsiteY21" fmla="*/ 1008276 h 3543300"/>
              <a:gd name="connsiteX22" fmla="*/ 2536532 w 4399470"/>
              <a:gd name="connsiteY22" fmla="*/ 643535 h 3543300"/>
              <a:gd name="connsiteX23" fmla="*/ 2204561 w 4399470"/>
              <a:gd name="connsiteY23" fmla="*/ 559588 h 3543300"/>
              <a:gd name="connsiteX24" fmla="*/ 0 w 4399470"/>
              <a:gd name="connsiteY24" fmla="*/ 0 h 3543300"/>
              <a:gd name="connsiteX25" fmla="*/ 4399470 w 4399470"/>
              <a:gd name="connsiteY25" fmla="*/ 0 h 3543300"/>
              <a:gd name="connsiteX26" fmla="*/ 4399470 w 4399470"/>
              <a:gd name="connsiteY26" fmla="*/ 3543300 h 3543300"/>
              <a:gd name="connsiteX27" fmla="*/ 0 w 4399470"/>
              <a:gd name="connsiteY27" fmla="*/ 3543300 h 3543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4399470" h="3543300">
                <a:moveTo>
                  <a:pt x="2195022" y="559588"/>
                </a:moveTo>
                <a:cubicBezTo>
                  <a:pt x="2080886" y="560374"/>
                  <a:pt x="1966750" y="588319"/>
                  <a:pt x="1862939" y="643535"/>
                </a:cubicBezTo>
                <a:cubicBezTo>
                  <a:pt x="1721869" y="722992"/>
                  <a:pt x="1603805" y="840944"/>
                  <a:pt x="1436473" y="1008276"/>
                </a:cubicBezTo>
                <a:cubicBezTo>
                  <a:pt x="1269029" y="1175720"/>
                  <a:pt x="1151077" y="1293671"/>
                  <a:pt x="1071620" y="1434854"/>
                </a:cubicBezTo>
                <a:cubicBezTo>
                  <a:pt x="1030207" y="1512713"/>
                  <a:pt x="1004136" y="1596378"/>
                  <a:pt x="993356" y="1681449"/>
                </a:cubicBezTo>
                <a:lnTo>
                  <a:pt x="992065" y="1700849"/>
                </a:lnTo>
                <a:lnTo>
                  <a:pt x="992065" y="1842390"/>
                </a:lnTo>
                <a:lnTo>
                  <a:pt x="993356" y="1861804"/>
                </a:lnTo>
                <a:cubicBezTo>
                  <a:pt x="1004136" y="1946922"/>
                  <a:pt x="1030207" y="2030588"/>
                  <a:pt x="1071620" y="2108446"/>
                </a:cubicBezTo>
                <a:cubicBezTo>
                  <a:pt x="1151077" y="2249517"/>
                  <a:pt x="1269029" y="2367581"/>
                  <a:pt x="1436473" y="2534913"/>
                </a:cubicBezTo>
                <a:cubicBezTo>
                  <a:pt x="1603805" y="2702357"/>
                  <a:pt x="1721869" y="2820308"/>
                  <a:pt x="1862939" y="2899766"/>
                </a:cubicBezTo>
                <a:cubicBezTo>
                  <a:pt x="1966750" y="2954982"/>
                  <a:pt x="2080886" y="2982927"/>
                  <a:pt x="2195022" y="2983712"/>
                </a:cubicBezTo>
                <a:cubicBezTo>
                  <a:pt x="2198164" y="2983712"/>
                  <a:pt x="2201307" y="2983712"/>
                  <a:pt x="2204561" y="2983712"/>
                </a:cubicBezTo>
                <a:cubicBezTo>
                  <a:pt x="2318585" y="2982927"/>
                  <a:pt x="2432721" y="2954982"/>
                  <a:pt x="2536532" y="2899766"/>
                </a:cubicBezTo>
                <a:cubicBezTo>
                  <a:pt x="2677715" y="2820308"/>
                  <a:pt x="2795666" y="2702357"/>
                  <a:pt x="2963110" y="2534913"/>
                </a:cubicBezTo>
                <a:cubicBezTo>
                  <a:pt x="3130443" y="2367581"/>
                  <a:pt x="3248394" y="2249517"/>
                  <a:pt x="3327851" y="2108446"/>
                </a:cubicBezTo>
                <a:cubicBezTo>
                  <a:pt x="3369264" y="2030588"/>
                  <a:pt x="3395336" y="1946922"/>
                  <a:pt x="3406115" y="1861804"/>
                </a:cubicBezTo>
                <a:lnTo>
                  <a:pt x="3407406" y="1842395"/>
                </a:lnTo>
                <a:lnTo>
                  <a:pt x="3407406" y="1700843"/>
                </a:lnTo>
                <a:lnTo>
                  <a:pt x="3406115" y="1681449"/>
                </a:lnTo>
                <a:cubicBezTo>
                  <a:pt x="3395336" y="1596378"/>
                  <a:pt x="3369264" y="1512713"/>
                  <a:pt x="3327851" y="1434854"/>
                </a:cubicBezTo>
                <a:cubicBezTo>
                  <a:pt x="3248394" y="1293671"/>
                  <a:pt x="3130443" y="1175720"/>
                  <a:pt x="2963110" y="1008276"/>
                </a:cubicBezTo>
                <a:cubicBezTo>
                  <a:pt x="2795666" y="840944"/>
                  <a:pt x="2677715" y="722992"/>
                  <a:pt x="2536532" y="643535"/>
                </a:cubicBezTo>
                <a:cubicBezTo>
                  <a:pt x="2432721" y="588319"/>
                  <a:pt x="2318585" y="560374"/>
                  <a:pt x="2204561" y="559588"/>
                </a:cubicBezTo>
                <a:close/>
                <a:moveTo>
                  <a:pt x="0" y="0"/>
                </a:moveTo>
                <a:lnTo>
                  <a:pt x="4399470" y="0"/>
                </a:lnTo>
                <a:lnTo>
                  <a:pt x="4399470" y="3543300"/>
                </a:lnTo>
                <a:lnTo>
                  <a:pt x="0" y="3543300"/>
                </a:lnTo>
                <a:close/>
              </a:path>
            </a:pathLst>
          </a:custGeom>
          <a:solidFill>
            <a:srgbClr val="F6F9FF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4EE29E0B-F17A-46AA-AE65-386A1541F38E}"/>
              </a:ext>
            </a:extLst>
          </p:cNvPr>
          <p:cNvSpPr/>
          <p:nvPr/>
        </p:nvSpPr>
        <p:spPr>
          <a:xfrm>
            <a:off x="18541157" y="5081957"/>
            <a:ext cx="4399470" cy="3543300"/>
          </a:xfrm>
          <a:custGeom>
            <a:avLst/>
            <a:gdLst>
              <a:gd name="connsiteX0" fmla="*/ 2195022 w 4399470"/>
              <a:gd name="connsiteY0" fmla="*/ 559588 h 3543300"/>
              <a:gd name="connsiteX1" fmla="*/ 1862939 w 4399470"/>
              <a:gd name="connsiteY1" fmla="*/ 643535 h 3543300"/>
              <a:gd name="connsiteX2" fmla="*/ 1436473 w 4399470"/>
              <a:gd name="connsiteY2" fmla="*/ 1008276 h 3543300"/>
              <a:gd name="connsiteX3" fmla="*/ 1071620 w 4399470"/>
              <a:gd name="connsiteY3" fmla="*/ 1434854 h 3543300"/>
              <a:gd name="connsiteX4" fmla="*/ 993356 w 4399470"/>
              <a:gd name="connsiteY4" fmla="*/ 1681449 h 3543300"/>
              <a:gd name="connsiteX5" fmla="*/ 992065 w 4399470"/>
              <a:gd name="connsiteY5" fmla="*/ 1700849 h 3543300"/>
              <a:gd name="connsiteX6" fmla="*/ 992065 w 4399470"/>
              <a:gd name="connsiteY6" fmla="*/ 1842390 h 3543300"/>
              <a:gd name="connsiteX7" fmla="*/ 993356 w 4399470"/>
              <a:gd name="connsiteY7" fmla="*/ 1861804 h 3543300"/>
              <a:gd name="connsiteX8" fmla="*/ 1071620 w 4399470"/>
              <a:gd name="connsiteY8" fmla="*/ 2108446 h 3543300"/>
              <a:gd name="connsiteX9" fmla="*/ 1436473 w 4399470"/>
              <a:gd name="connsiteY9" fmla="*/ 2534913 h 3543300"/>
              <a:gd name="connsiteX10" fmla="*/ 1862939 w 4399470"/>
              <a:gd name="connsiteY10" fmla="*/ 2899766 h 3543300"/>
              <a:gd name="connsiteX11" fmla="*/ 2195022 w 4399470"/>
              <a:gd name="connsiteY11" fmla="*/ 2983712 h 3543300"/>
              <a:gd name="connsiteX12" fmla="*/ 2204561 w 4399470"/>
              <a:gd name="connsiteY12" fmla="*/ 2983712 h 3543300"/>
              <a:gd name="connsiteX13" fmla="*/ 2536532 w 4399470"/>
              <a:gd name="connsiteY13" fmla="*/ 2899766 h 3543300"/>
              <a:gd name="connsiteX14" fmla="*/ 2963110 w 4399470"/>
              <a:gd name="connsiteY14" fmla="*/ 2534913 h 3543300"/>
              <a:gd name="connsiteX15" fmla="*/ 3327851 w 4399470"/>
              <a:gd name="connsiteY15" fmla="*/ 2108446 h 3543300"/>
              <a:gd name="connsiteX16" fmla="*/ 3406115 w 4399470"/>
              <a:gd name="connsiteY16" fmla="*/ 1861804 h 3543300"/>
              <a:gd name="connsiteX17" fmla="*/ 3407406 w 4399470"/>
              <a:gd name="connsiteY17" fmla="*/ 1842395 h 3543300"/>
              <a:gd name="connsiteX18" fmla="*/ 3407406 w 4399470"/>
              <a:gd name="connsiteY18" fmla="*/ 1700843 h 3543300"/>
              <a:gd name="connsiteX19" fmla="*/ 3406115 w 4399470"/>
              <a:gd name="connsiteY19" fmla="*/ 1681449 h 3543300"/>
              <a:gd name="connsiteX20" fmla="*/ 3327851 w 4399470"/>
              <a:gd name="connsiteY20" fmla="*/ 1434854 h 3543300"/>
              <a:gd name="connsiteX21" fmla="*/ 2963110 w 4399470"/>
              <a:gd name="connsiteY21" fmla="*/ 1008276 h 3543300"/>
              <a:gd name="connsiteX22" fmla="*/ 2536532 w 4399470"/>
              <a:gd name="connsiteY22" fmla="*/ 643535 h 3543300"/>
              <a:gd name="connsiteX23" fmla="*/ 2204561 w 4399470"/>
              <a:gd name="connsiteY23" fmla="*/ 559588 h 3543300"/>
              <a:gd name="connsiteX24" fmla="*/ 0 w 4399470"/>
              <a:gd name="connsiteY24" fmla="*/ 0 h 3543300"/>
              <a:gd name="connsiteX25" fmla="*/ 4399470 w 4399470"/>
              <a:gd name="connsiteY25" fmla="*/ 0 h 3543300"/>
              <a:gd name="connsiteX26" fmla="*/ 4399470 w 4399470"/>
              <a:gd name="connsiteY26" fmla="*/ 3543300 h 3543300"/>
              <a:gd name="connsiteX27" fmla="*/ 0 w 4399470"/>
              <a:gd name="connsiteY27" fmla="*/ 3543300 h 3543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4399470" h="3543300">
                <a:moveTo>
                  <a:pt x="2195022" y="559588"/>
                </a:moveTo>
                <a:cubicBezTo>
                  <a:pt x="2080886" y="560374"/>
                  <a:pt x="1966750" y="588319"/>
                  <a:pt x="1862939" y="643535"/>
                </a:cubicBezTo>
                <a:cubicBezTo>
                  <a:pt x="1721869" y="722992"/>
                  <a:pt x="1603805" y="840944"/>
                  <a:pt x="1436473" y="1008276"/>
                </a:cubicBezTo>
                <a:cubicBezTo>
                  <a:pt x="1269029" y="1175720"/>
                  <a:pt x="1151077" y="1293671"/>
                  <a:pt x="1071620" y="1434854"/>
                </a:cubicBezTo>
                <a:cubicBezTo>
                  <a:pt x="1030207" y="1512713"/>
                  <a:pt x="1004136" y="1596378"/>
                  <a:pt x="993356" y="1681449"/>
                </a:cubicBezTo>
                <a:lnTo>
                  <a:pt x="992065" y="1700849"/>
                </a:lnTo>
                <a:lnTo>
                  <a:pt x="992065" y="1842390"/>
                </a:lnTo>
                <a:lnTo>
                  <a:pt x="993356" y="1861804"/>
                </a:lnTo>
                <a:cubicBezTo>
                  <a:pt x="1004136" y="1946922"/>
                  <a:pt x="1030207" y="2030588"/>
                  <a:pt x="1071620" y="2108446"/>
                </a:cubicBezTo>
                <a:cubicBezTo>
                  <a:pt x="1151077" y="2249517"/>
                  <a:pt x="1269029" y="2367581"/>
                  <a:pt x="1436473" y="2534913"/>
                </a:cubicBezTo>
                <a:cubicBezTo>
                  <a:pt x="1603805" y="2702357"/>
                  <a:pt x="1721869" y="2820308"/>
                  <a:pt x="1862939" y="2899766"/>
                </a:cubicBezTo>
                <a:cubicBezTo>
                  <a:pt x="1966750" y="2954982"/>
                  <a:pt x="2080886" y="2982927"/>
                  <a:pt x="2195022" y="2983712"/>
                </a:cubicBezTo>
                <a:cubicBezTo>
                  <a:pt x="2198164" y="2983712"/>
                  <a:pt x="2201307" y="2983712"/>
                  <a:pt x="2204561" y="2983712"/>
                </a:cubicBezTo>
                <a:cubicBezTo>
                  <a:pt x="2318585" y="2982927"/>
                  <a:pt x="2432721" y="2954982"/>
                  <a:pt x="2536532" y="2899766"/>
                </a:cubicBezTo>
                <a:cubicBezTo>
                  <a:pt x="2677715" y="2820308"/>
                  <a:pt x="2795666" y="2702357"/>
                  <a:pt x="2963110" y="2534913"/>
                </a:cubicBezTo>
                <a:cubicBezTo>
                  <a:pt x="3130443" y="2367581"/>
                  <a:pt x="3248394" y="2249517"/>
                  <a:pt x="3327851" y="2108446"/>
                </a:cubicBezTo>
                <a:cubicBezTo>
                  <a:pt x="3369264" y="2030588"/>
                  <a:pt x="3395336" y="1946922"/>
                  <a:pt x="3406115" y="1861804"/>
                </a:cubicBezTo>
                <a:lnTo>
                  <a:pt x="3407406" y="1842395"/>
                </a:lnTo>
                <a:lnTo>
                  <a:pt x="3407406" y="1700843"/>
                </a:lnTo>
                <a:lnTo>
                  <a:pt x="3406115" y="1681449"/>
                </a:lnTo>
                <a:cubicBezTo>
                  <a:pt x="3395336" y="1596378"/>
                  <a:pt x="3369264" y="1512713"/>
                  <a:pt x="3327851" y="1434854"/>
                </a:cubicBezTo>
                <a:cubicBezTo>
                  <a:pt x="3248394" y="1293671"/>
                  <a:pt x="3130443" y="1175720"/>
                  <a:pt x="2963110" y="1008276"/>
                </a:cubicBezTo>
                <a:cubicBezTo>
                  <a:pt x="2795666" y="840944"/>
                  <a:pt x="2677715" y="722992"/>
                  <a:pt x="2536532" y="643535"/>
                </a:cubicBezTo>
                <a:cubicBezTo>
                  <a:pt x="2432721" y="588319"/>
                  <a:pt x="2318585" y="560374"/>
                  <a:pt x="2204561" y="559588"/>
                </a:cubicBezTo>
                <a:close/>
                <a:moveTo>
                  <a:pt x="0" y="0"/>
                </a:moveTo>
                <a:lnTo>
                  <a:pt x="4399470" y="0"/>
                </a:lnTo>
                <a:lnTo>
                  <a:pt x="4399470" y="3543300"/>
                </a:lnTo>
                <a:lnTo>
                  <a:pt x="0" y="3543300"/>
                </a:lnTo>
                <a:close/>
              </a:path>
            </a:pathLst>
          </a:custGeom>
          <a:solidFill>
            <a:srgbClr val="F6F9FF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43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7</a:t>
            </a:fld>
            <a:endParaRPr dirty="0"/>
          </a:p>
        </p:txBody>
      </p:sp>
      <p:sp>
        <p:nvSpPr>
          <p:cNvPr id="434" name="The Company New…"/>
          <p:cNvSpPr txBox="1"/>
          <p:nvPr/>
        </p:nvSpPr>
        <p:spPr>
          <a:xfrm>
            <a:off x="2153576" y="7675033"/>
            <a:ext cx="7579894" cy="1846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The Company New</a:t>
            </a:r>
          </a:p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Timeline</a:t>
            </a:r>
          </a:p>
        </p:txBody>
      </p:sp>
      <p:sp>
        <p:nvSpPr>
          <p:cNvPr id="435" name="2011…"/>
          <p:cNvSpPr txBox="1"/>
          <p:nvPr/>
        </p:nvSpPr>
        <p:spPr>
          <a:xfrm>
            <a:off x="9304087" y="8729133"/>
            <a:ext cx="4400014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2011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Rapdiouse</a:t>
            </a:r>
            <a:r>
              <a:rPr dirty="0">
                <a:latin typeface="Roboto Light" pitchFamily="2" charset="0"/>
                <a:ea typeface="Roboto Light" pitchFamily="2" charset="0"/>
              </a:rPr>
              <a:t> directed created from 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technically sound bandwidth.</a:t>
            </a:r>
          </a:p>
        </p:txBody>
      </p:sp>
      <p:sp>
        <p:nvSpPr>
          <p:cNvPr id="436" name="2013…"/>
          <p:cNvSpPr txBox="1"/>
          <p:nvPr/>
        </p:nvSpPr>
        <p:spPr>
          <a:xfrm>
            <a:off x="18548475" y="8729133"/>
            <a:ext cx="4400016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2013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Rapdiouse</a:t>
            </a:r>
            <a:r>
              <a:rPr dirty="0">
                <a:latin typeface="Roboto Light" pitchFamily="2" charset="0"/>
                <a:ea typeface="Roboto Light" pitchFamily="2" charset="0"/>
              </a:rPr>
              <a:t> directed created from 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technically sound bandwidth.</a:t>
            </a:r>
          </a:p>
        </p:txBody>
      </p:sp>
      <p:sp>
        <p:nvSpPr>
          <p:cNvPr id="437" name="2012…"/>
          <p:cNvSpPr txBox="1"/>
          <p:nvPr/>
        </p:nvSpPr>
        <p:spPr>
          <a:xfrm>
            <a:off x="13926315" y="8729133"/>
            <a:ext cx="4400016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2012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Rapdiouse</a:t>
            </a:r>
            <a:r>
              <a:rPr dirty="0">
                <a:latin typeface="Roboto Light" pitchFamily="2" charset="0"/>
                <a:ea typeface="Roboto Light" pitchFamily="2" charset="0"/>
              </a:rPr>
              <a:t> directed created from 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technically sound bandwidth.</a:t>
            </a:r>
          </a:p>
        </p:txBody>
      </p:sp>
      <p:sp>
        <p:nvSpPr>
          <p:cNvPr id="438" name="Line"/>
          <p:cNvSpPr/>
          <p:nvPr/>
        </p:nvSpPr>
        <p:spPr>
          <a:xfrm>
            <a:off x="12711938" y="6864350"/>
            <a:ext cx="2301920" cy="0"/>
          </a:xfrm>
          <a:prstGeom prst="line">
            <a:avLst/>
          </a:prstGeom>
          <a:ln w="12700">
            <a:solidFill>
              <a:srgbClr val="C8CBD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39" name="Line"/>
          <p:cNvSpPr/>
          <p:nvPr/>
        </p:nvSpPr>
        <p:spPr>
          <a:xfrm>
            <a:off x="17334166" y="6864350"/>
            <a:ext cx="2163202" cy="0"/>
          </a:xfrm>
          <a:prstGeom prst="line">
            <a:avLst/>
          </a:prstGeom>
          <a:ln w="12700">
            <a:solidFill>
              <a:srgbClr val="C8CBD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40" name="Line"/>
          <p:cNvSpPr/>
          <p:nvPr/>
        </p:nvSpPr>
        <p:spPr>
          <a:xfrm>
            <a:off x="21956326" y="6864350"/>
            <a:ext cx="1139648" cy="0"/>
          </a:xfrm>
          <a:prstGeom prst="line">
            <a:avLst/>
          </a:prstGeom>
          <a:ln w="12700">
            <a:solidFill>
              <a:srgbClr val="C8CBD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</p:spTree>
  </p:cSld>
  <p:clrMapOvr>
    <a:masterClrMapping/>
  </p:clrMapOvr>
  <p:transition spd="slow">
    <p:push dir="u"/>
  </p:transition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70</a:t>
            </a:fld>
            <a:endParaRPr/>
          </a:p>
        </p:txBody>
      </p:sp>
      <p:sp>
        <p:nvSpPr>
          <p:cNvPr id="1167" name="Creative &amp; Special…"/>
          <p:cNvSpPr txBox="1"/>
          <p:nvPr/>
        </p:nvSpPr>
        <p:spPr>
          <a:xfrm>
            <a:off x="2153576" y="7675033"/>
            <a:ext cx="10313730" cy="1846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Creative &amp; Special</a:t>
            </a:r>
          </a:p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 err="1">
                <a:latin typeface="Roboto bold" pitchFamily="2" charset="0"/>
                <a:ea typeface="Roboto bold" pitchFamily="2" charset="0"/>
              </a:rPr>
              <a:t>MockUp</a:t>
            </a:r>
            <a:r>
              <a:rPr dirty="0">
                <a:latin typeface="Roboto bold" pitchFamily="2" charset="0"/>
                <a:ea typeface="Roboto bold" pitchFamily="2" charset="0"/>
              </a:rPr>
              <a:t> Analysis</a:t>
            </a:r>
          </a:p>
        </p:txBody>
      </p:sp>
      <p:sp>
        <p:nvSpPr>
          <p:cNvPr id="1168" name="Development…"/>
          <p:cNvSpPr txBox="1"/>
          <p:nvPr/>
        </p:nvSpPr>
        <p:spPr>
          <a:xfrm>
            <a:off x="10028304" y="3907036"/>
            <a:ext cx="7911353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Development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directed users than technically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sound bandwidth. Efficiently frontend initiatives users.</a:t>
            </a:r>
          </a:p>
        </p:txBody>
      </p:sp>
      <p:sp>
        <p:nvSpPr>
          <p:cNvPr id="1169" name="Rectangle"/>
          <p:cNvSpPr/>
          <p:nvPr/>
        </p:nvSpPr>
        <p:spPr>
          <a:xfrm>
            <a:off x="10028304" y="6468533"/>
            <a:ext cx="5270501" cy="101601"/>
          </a:xfrm>
          <a:prstGeom prst="rect">
            <a:avLst/>
          </a:prstGeom>
          <a:solidFill>
            <a:srgbClr val="E6E8EE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170" name="Rectangle"/>
          <p:cNvSpPr/>
          <p:nvPr/>
        </p:nvSpPr>
        <p:spPr>
          <a:xfrm>
            <a:off x="10028304" y="6468533"/>
            <a:ext cx="5080001" cy="101601"/>
          </a:xfrm>
          <a:prstGeom prst="rect">
            <a:avLst/>
          </a:prstGeom>
          <a:solidFill>
            <a:srgbClr val="30353E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171" name="95%"/>
          <p:cNvSpPr txBox="1"/>
          <p:nvPr/>
        </p:nvSpPr>
        <p:spPr>
          <a:xfrm>
            <a:off x="14780980" y="5919093"/>
            <a:ext cx="2544205" cy="4924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lvl1pPr>
          </a:lstStyle>
          <a:p>
            <a:r>
              <a:rPr dirty="0">
                <a:latin typeface="Roboto regular" pitchFamily="2" charset="0"/>
                <a:ea typeface="Roboto regular" pitchFamily="2" charset="0"/>
              </a:rPr>
              <a:t>95%</a:t>
            </a:r>
          </a:p>
        </p:txBody>
      </p:sp>
      <p:sp>
        <p:nvSpPr>
          <p:cNvPr id="1172" name="Mock Up Chart Tittle"/>
          <p:cNvSpPr txBox="1"/>
          <p:nvPr/>
        </p:nvSpPr>
        <p:spPr>
          <a:xfrm>
            <a:off x="10028304" y="5995293"/>
            <a:ext cx="2698630" cy="3311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lvl1pPr>
          </a:lstStyle>
          <a:p>
            <a:r>
              <a:rPr dirty="0">
                <a:latin typeface="Roboto Light" pitchFamily="2" charset="0"/>
                <a:ea typeface="Roboto Light" pitchFamily="2" charset="0"/>
              </a:rPr>
              <a:t>Mock Up Chart Tittle</a:t>
            </a:r>
          </a:p>
        </p:txBody>
      </p:sp>
      <p:sp>
        <p:nvSpPr>
          <p:cNvPr id="1173" name="Design Review…"/>
          <p:cNvSpPr txBox="1"/>
          <p:nvPr/>
        </p:nvSpPr>
        <p:spPr>
          <a:xfrm>
            <a:off x="16953772" y="3907036"/>
            <a:ext cx="7911353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Design Review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directed users than technically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sound bandwidth. Efficiently frontend initiatives users.</a:t>
            </a:r>
          </a:p>
        </p:txBody>
      </p:sp>
      <p:sp>
        <p:nvSpPr>
          <p:cNvPr id="1174" name="Rectangle"/>
          <p:cNvSpPr/>
          <p:nvPr/>
        </p:nvSpPr>
        <p:spPr>
          <a:xfrm>
            <a:off x="16953772" y="6468533"/>
            <a:ext cx="5270501" cy="101601"/>
          </a:xfrm>
          <a:prstGeom prst="rect">
            <a:avLst/>
          </a:prstGeom>
          <a:solidFill>
            <a:srgbClr val="E6E8EE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175" name="Rectangle"/>
          <p:cNvSpPr/>
          <p:nvPr/>
        </p:nvSpPr>
        <p:spPr>
          <a:xfrm>
            <a:off x="16953772" y="6468533"/>
            <a:ext cx="3810001" cy="101601"/>
          </a:xfrm>
          <a:prstGeom prst="rect">
            <a:avLst/>
          </a:prstGeom>
          <a:solidFill>
            <a:srgbClr val="30353E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176" name="65%"/>
          <p:cNvSpPr txBox="1"/>
          <p:nvPr/>
        </p:nvSpPr>
        <p:spPr>
          <a:xfrm>
            <a:off x="21706450" y="5919093"/>
            <a:ext cx="2544200" cy="4924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lvl1pPr>
          </a:lstStyle>
          <a:p>
            <a:r>
              <a:rPr>
                <a:latin typeface="Roboto regular" pitchFamily="2" charset="0"/>
                <a:ea typeface="Roboto regular" pitchFamily="2" charset="0"/>
              </a:rPr>
              <a:t>65%</a:t>
            </a:r>
          </a:p>
        </p:txBody>
      </p:sp>
      <p:sp>
        <p:nvSpPr>
          <p:cNvPr id="1177" name="Mock Up Chart Tittle"/>
          <p:cNvSpPr txBox="1"/>
          <p:nvPr/>
        </p:nvSpPr>
        <p:spPr>
          <a:xfrm>
            <a:off x="16953772" y="5995293"/>
            <a:ext cx="2698630" cy="3311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lvl1pPr>
          </a:lstStyle>
          <a:p>
            <a:r>
              <a:rPr>
                <a:latin typeface="Roboto Light" pitchFamily="2" charset="0"/>
                <a:ea typeface="Roboto Light" pitchFamily="2" charset="0"/>
              </a:rPr>
              <a:t>Mock Up Chart Tittle</a:t>
            </a:r>
          </a:p>
        </p:txBody>
      </p:sp>
      <p:sp>
        <p:nvSpPr>
          <p:cNvPr id="1178" name="95%…"/>
          <p:cNvSpPr txBox="1"/>
          <p:nvPr/>
        </p:nvSpPr>
        <p:spPr>
          <a:xfrm>
            <a:off x="10028304" y="8424333"/>
            <a:ext cx="4705760" cy="11695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95%</a:t>
            </a:r>
          </a:p>
          <a:p>
            <a:pPr algn="l"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Chart Tittle &amp; Analysis</a:t>
            </a:r>
          </a:p>
        </p:txBody>
      </p:sp>
      <p:sp>
        <p:nvSpPr>
          <p:cNvPr id="1179" name="60m…"/>
          <p:cNvSpPr txBox="1"/>
          <p:nvPr/>
        </p:nvSpPr>
        <p:spPr>
          <a:xfrm>
            <a:off x="13670109" y="8424333"/>
            <a:ext cx="4705762" cy="11695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60m</a:t>
            </a:r>
          </a:p>
          <a:p>
            <a:pPr algn="l"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Chart Tittle &amp; Analysis</a:t>
            </a:r>
          </a:p>
        </p:txBody>
      </p:sp>
      <p:sp>
        <p:nvSpPr>
          <p:cNvPr id="1180" name="15,500…"/>
          <p:cNvSpPr txBox="1"/>
          <p:nvPr/>
        </p:nvSpPr>
        <p:spPr>
          <a:xfrm>
            <a:off x="17311916" y="8424333"/>
            <a:ext cx="5548084" cy="11695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15,500</a:t>
            </a:r>
          </a:p>
          <a:p>
            <a:pPr algn="l"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Chart Tittle &amp; Analysis</a:t>
            </a:r>
          </a:p>
        </p:txBody>
      </p:sp>
    </p:spTree>
  </p:cSld>
  <p:clrMapOvr>
    <a:masterClrMapping/>
  </p:clrMapOvr>
  <p:transition spd="slow">
    <p:push dir="u"/>
  </p:transition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153576" y="5998633"/>
            <a:ext cx="6935107" cy="33528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71</a:t>
            </a:fld>
            <a:endParaRPr dirty="0"/>
          </a:p>
        </p:txBody>
      </p:sp>
      <p:sp>
        <p:nvSpPr>
          <p:cNvPr id="1183" name="Creative &amp; Special…"/>
          <p:cNvSpPr txBox="1"/>
          <p:nvPr/>
        </p:nvSpPr>
        <p:spPr>
          <a:xfrm>
            <a:off x="2153575" y="7675033"/>
            <a:ext cx="10430669" cy="1846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Creative &amp; Special</a:t>
            </a:r>
          </a:p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 err="1">
                <a:latin typeface="Roboto bold" pitchFamily="2" charset="0"/>
                <a:ea typeface="Roboto bold" pitchFamily="2" charset="0"/>
              </a:rPr>
              <a:t>MockUp</a:t>
            </a:r>
            <a:r>
              <a:rPr dirty="0">
                <a:latin typeface="Roboto bold" pitchFamily="2" charset="0"/>
                <a:ea typeface="Roboto bold" pitchFamily="2" charset="0"/>
              </a:rPr>
              <a:t> Analysis</a:t>
            </a:r>
          </a:p>
        </p:txBody>
      </p:sp>
      <p:pic>
        <p:nvPicPr>
          <p:cNvPr id="1184" name="macbook view slide.png" descr="macbook view slide.png"/>
          <p:cNvPicPr>
            <a:picLocks noChangeAspect="1"/>
          </p:cNvPicPr>
          <p:nvPr/>
        </p:nvPicPr>
        <p:blipFill>
          <a:blip r:embed="rId2">
            <a:extLst/>
          </a:blip>
          <a:srcRect l="20157" t="20793" r="20157" b="20793"/>
          <a:stretch>
            <a:fillRect/>
          </a:stretch>
        </p:blipFill>
        <p:spPr>
          <a:xfrm>
            <a:off x="10028303" y="3048456"/>
            <a:ext cx="7785018" cy="7619081"/>
          </a:xfrm>
          <a:prstGeom prst="rect">
            <a:avLst/>
          </a:prstGeom>
          <a:ln w="12700">
            <a:miter lim="400000"/>
          </a:ln>
        </p:spPr>
      </p:pic>
      <p:sp>
        <p:nvSpPr>
          <p:cNvPr id="1185" name="Powerful design prototyping tools…"/>
          <p:cNvSpPr txBox="1"/>
          <p:nvPr/>
        </p:nvSpPr>
        <p:spPr>
          <a:xfrm>
            <a:off x="13523864" y="5087425"/>
            <a:ext cx="20388895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Powerful design prototyping tools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directed users than technically sound bandwidth.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Efficiently frontend initiatives efficient users.</a:t>
            </a:r>
          </a:p>
        </p:txBody>
      </p:sp>
      <p:sp>
        <p:nvSpPr>
          <p:cNvPr id="1186" name="13,800…"/>
          <p:cNvSpPr txBox="1"/>
          <p:nvPr/>
        </p:nvSpPr>
        <p:spPr>
          <a:xfrm>
            <a:off x="13523863" y="7886894"/>
            <a:ext cx="5683313" cy="7416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13,800</a:t>
            </a:r>
          </a:p>
          <a:p>
            <a:pPr algn="l">
              <a:lnSpc>
                <a:spcPct val="12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Infographic &amp; Process</a:t>
            </a:r>
          </a:p>
        </p:txBody>
      </p:sp>
      <p:sp>
        <p:nvSpPr>
          <p:cNvPr id="1187" name="5,800 m…"/>
          <p:cNvSpPr txBox="1"/>
          <p:nvPr/>
        </p:nvSpPr>
        <p:spPr>
          <a:xfrm>
            <a:off x="16829550" y="7886894"/>
            <a:ext cx="5683313" cy="7416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5,800 m</a:t>
            </a:r>
          </a:p>
          <a:p>
            <a:pPr algn="l">
              <a:lnSpc>
                <a:spcPct val="12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Infographic &amp; Process</a:t>
            </a:r>
          </a:p>
        </p:txBody>
      </p:sp>
      <p:sp>
        <p:nvSpPr>
          <p:cNvPr id="1188" name="50,200 k…"/>
          <p:cNvSpPr txBox="1"/>
          <p:nvPr/>
        </p:nvSpPr>
        <p:spPr>
          <a:xfrm>
            <a:off x="20300882" y="7886894"/>
            <a:ext cx="5683313" cy="7416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50,200 k</a:t>
            </a:r>
          </a:p>
          <a:p>
            <a:pPr algn="l">
              <a:lnSpc>
                <a:spcPct val="12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Infographic &amp; Process</a:t>
            </a:r>
          </a:p>
        </p:txBody>
      </p:sp>
      <p:sp>
        <p:nvSpPr>
          <p:cNvPr id="1189" name="Line"/>
          <p:cNvSpPr/>
          <p:nvPr/>
        </p:nvSpPr>
        <p:spPr>
          <a:xfrm flipV="1">
            <a:off x="19526913" y="7886892"/>
            <a:ext cx="0" cy="761807"/>
          </a:xfrm>
          <a:prstGeom prst="line">
            <a:avLst/>
          </a:prstGeom>
          <a:ln w="12700">
            <a:solidFill>
              <a:srgbClr val="C8CBD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190" name="Line"/>
          <p:cNvSpPr/>
          <p:nvPr/>
        </p:nvSpPr>
        <p:spPr>
          <a:xfrm flipV="1">
            <a:off x="16055579" y="7886893"/>
            <a:ext cx="0" cy="814654"/>
          </a:xfrm>
          <a:prstGeom prst="line">
            <a:avLst/>
          </a:prstGeom>
          <a:ln w="12700">
            <a:solidFill>
              <a:srgbClr val="C8CBD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</p:spTree>
  </p:cSld>
  <p:clrMapOvr>
    <a:masterClrMapping/>
  </p:clrMapOvr>
  <p:transition spd="slow">
    <p:cover/>
  </p:transition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72</a:t>
            </a:fld>
            <a:endParaRPr dirty="0"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FA71ED0D-AC65-4AAD-A96C-E5F09482B534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17" r="29017"/>
          <a:stretch>
            <a:fillRect/>
          </a:stretch>
        </p:blipFill>
        <p:spPr/>
      </p:pic>
      <p:sp>
        <p:nvSpPr>
          <p:cNvPr id="1194" name="Creative &amp; Special…"/>
          <p:cNvSpPr txBox="1"/>
          <p:nvPr/>
        </p:nvSpPr>
        <p:spPr>
          <a:xfrm>
            <a:off x="2153576" y="7675033"/>
            <a:ext cx="8781124" cy="1846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Creative &amp; Special</a:t>
            </a:r>
          </a:p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 err="1">
                <a:latin typeface="Roboto bold" pitchFamily="2" charset="0"/>
                <a:ea typeface="Roboto bold" pitchFamily="2" charset="0"/>
              </a:rPr>
              <a:t>MockUp</a:t>
            </a:r>
            <a:r>
              <a:rPr dirty="0">
                <a:latin typeface="Roboto bold" pitchFamily="2" charset="0"/>
                <a:ea typeface="Roboto bold" pitchFamily="2" charset="0"/>
              </a:rPr>
              <a:t> Analysis</a:t>
            </a:r>
          </a:p>
        </p:txBody>
      </p:sp>
      <p:sp>
        <p:nvSpPr>
          <p:cNvPr id="1195" name="Process 01…"/>
          <p:cNvSpPr txBox="1"/>
          <p:nvPr/>
        </p:nvSpPr>
        <p:spPr>
          <a:xfrm>
            <a:off x="18030292" y="9059333"/>
            <a:ext cx="7915807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Process 01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Rapdiouse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directed created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technically sound bandwidth.</a:t>
            </a:r>
          </a:p>
        </p:txBody>
      </p:sp>
      <p:sp>
        <p:nvSpPr>
          <p:cNvPr id="1196" name="Shape"/>
          <p:cNvSpPr/>
          <p:nvPr/>
        </p:nvSpPr>
        <p:spPr>
          <a:xfrm>
            <a:off x="16776879" y="9402233"/>
            <a:ext cx="558801" cy="5588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353" y="11229"/>
                </a:moveTo>
                <a:lnTo>
                  <a:pt x="20356" y="11234"/>
                </a:lnTo>
                <a:lnTo>
                  <a:pt x="11029" y="16143"/>
                </a:lnTo>
                <a:lnTo>
                  <a:pt x="11026" y="16138"/>
                </a:lnTo>
                <a:cubicBezTo>
                  <a:pt x="10957" y="16174"/>
                  <a:pt x="10883" y="16200"/>
                  <a:pt x="10800" y="16200"/>
                </a:cubicBezTo>
                <a:cubicBezTo>
                  <a:pt x="10717" y="16200"/>
                  <a:pt x="10643" y="16174"/>
                  <a:pt x="10574" y="16138"/>
                </a:cubicBezTo>
                <a:lnTo>
                  <a:pt x="10571" y="16143"/>
                </a:lnTo>
                <a:lnTo>
                  <a:pt x="1244" y="11234"/>
                </a:lnTo>
                <a:lnTo>
                  <a:pt x="1247" y="11229"/>
                </a:lnTo>
                <a:cubicBezTo>
                  <a:pt x="1091" y="11147"/>
                  <a:pt x="982" y="10988"/>
                  <a:pt x="982" y="10800"/>
                </a:cubicBezTo>
                <a:cubicBezTo>
                  <a:pt x="982" y="10612"/>
                  <a:pt x="1091" y="10453"/>
                  <a:pt x="1247" y="10371"/>
                </a:cubicBezTo>
                <a:lnTo>
                  <a:pt x="1244" y="10366"/>
                </a:lnTo>
                <a:lnTo>
                  <a:pt x="3562" y="9146"/>
                </a:lnTo>
                <a:lnTo>
                  <a:pt x="10113" y="12594"/>
                </a:lnTo>
                <a:lnTo>
                  <a:pt x="10117" y="12588"/>
                </a:lnTo>
                <a:cubicBezTo>
                  <a:pt x="10322" y="12697"/>
                  <a:pt x="10552" y="12764"/>
                  <a:pt x="10800" y="12764"/>
                </a:cubicBezTo>
                <a:cubicBezTo>
                  <a:pt x="11048" y="12764"/>
                  <a:pt x="11278" y="12697"/>
                  <a:pt x="11483" y="12588"/>
                </a:cubicBezTo>
                <a:lnTo>
                  <a:pt x="11486" y="12594"/>
                </a:lnTo>
                <a:lnTo>
                  <a:pt x="18038" y="9146"/>
                </a:lnTo>
                <a:lnTo>
                  <a:pt x="20356" y="10366"/>
                </a:lnTo>
                <a:lnTo>
                  <a:pt x="20353" y="10371"/>
                </a:lnTo>
                <a:cubicBezTo>
                  <a:pt x="20509" y="10453"/>
                  <a:pt x="20618" y="10612"/>
                  <a:pt x="20618" y="10800"/>
                </a:cubicBezTo>
                <a:cubicBezTo>
                  <a:pt x="20618" y="10988"/>
                  <a:pt x="20509" y="11147"/>
                  <a:pt x="20353" y="11229"/>
                </a:cubicBezTo>
                <a:moveTo>
                  <a:pt x="20356" y="14784"/>
                </a:moveTo>
                <a:lnTo>
                  <a:pt x="20353" y="14790"/>
                </a:lnTo>
                <a:cubicBezTo>
                  <a:pt x="20509" y="14872"/>
                  <a:pt x="20618" y="15030"/>
                  <a:pt x="20618" y="15218"/>
                </a:cubicBezTo>
                <a:cubicBezTo>
                  <a:pt x="20618" y="15407"/>
                  <a:pt x="20509" y="15565"/>
                  <a:pt x="20353" y="15647"/>
                </a:cubicBezTo>
                <a:lnTo>
                  <a:pt x="20356" y="15653"/>
                </a:lnTo>
                <a:lnTo>
                  <a:pt x="11029" y="20562"/>
                </a:lnTo>
                <a:lnTo>
                  <a:pt x="11026" y="20556"/>
                </a:lnTo>
                <a:cubicBezTo>
                  <a:pt x="10957" y="20592"/>
                  <a:pt x="10883" y="20618"/>
                  <a:pt x="10800" y="20618"/>
                </a:cubicBezTo>
                <a:cubicBezTo>
                  <a:pt x="10717" y="20618"/>
                  <a:pt x="10643" y="20592"/>
                  <a:pt x="10574" y="20556"/>
                </a:cubicBezTo>
                <a:lnTo>
                  <a:pt x="10571" y="20562"/>
                </a:lnTo>
                <a:lnTo>
                  <a:pt x="1244" y="15653"/>
                </a:lnTo>
                <a:lnTo>
                  <a:pt x="1247" y="15647"/>
                </a:lnTo>
                <a:cubicBezTo>
                  <a:pt x="1091" y="15565"/>
                  <a:pt x="982" y="15407"/>
                  <a:pt x="982" y="15218"/>
                </a:cubicBezTo>
                <a:cubicBezTo>
                  <a:pt x="982" y="15030"/>
                  <a:pt x="1091" y="14872"/>
                  <a:pt x="1247" y="14790"/>
                </a:cubicBezTo>
                <a:lnTo>
                  <a:pt x="1244" y="14784"/>
                </a:lnTo>
                <a:lnTo>
                  <a:pt x="3562" y="13564"/>
                </a:lnTo>
                <a:lnTo>
                  <a:pt x="10113" y="17012"/>
                </a:lnTo>
                <a:lnTo>
                  <a:pt x="10117" y="17006"/>
                </a:lnTo>
                <a:cubicBezTo>
                  <a:pt x="10322" y="17115"/>
                  <a:pt x="10552" y="17182"/>
                  <a:pt x="10800" y="17182"/>
                </a:cubicBezTo>
                <a:cubicBezTo>
                  <a:pt x="11048" y="17182"/>
                  <a:pt x="11278" y="17115"/>
                  <a:pt x="11483" y="17006"/>
                </a:cubicBezTo>
                <a:lnTo>
                  <a:pt x="11486" y="17012"/>
                </a:lnTo>
                <a:lnTo>
                  <a:pt x="18038" y="13564"/>
                </a:lnTo>
                <a:cubicBezTo>
                  <a:pt x="18038" y="13564"/>
                  <a:pt x="20356" y="14784"/>
                  <a:pt x="20356" y="14784"/>
                </a:cubicBezTo>
                <a:close/>
                <a:moveTo>
                  <a:pt x="1244" y="6816"/>
                </a:moveTo>
                <a:lnTo>
                  <a:pt x="1247" y="6811"/>
                </a:lnTo>
                <a:cubicBezTo>
                  <a:pt x="1091" y="6728"/>
                  <a:pt x="982" y="6570"/>
                  <a:pt x="982" y="6382"/>
                </a:cubicBezTo>
                <a:cubicBezTo>
                  <a:pt x="982" y="6194"/>
                  <a:pt x="1091" y="6035"/>
                  <a:pt x="1247" y="5953"/>
                </a:cubicBezTo>
                <a:lnTo>
                  <a:pt x="1244" y="5947"/>
                </a:lnTo>
                <a:lnTo>
                  <a:pt x="10571" y="1038"/>
                </a:lnTo>
                <a:lnTo>
                  <a:pt x="10574" y="1044"/>
                </a:lnTo>
                <a:cubicBezTo>
                  <a:pt x="10643" y="1008"/>
                  <a:pt x="10717" y="982"/>
                  <a:pt x="10800" y="982"/>
                </a:cubicBezTo>
                <a:cubicBezTo>
                  <a:pt x="10883" y="982"/>
                  <a:pt x="10957" y="1008"/>
                  <a:pt x="11026" y="1044"/>
                </a:cubicBezTo>
                <a:lnTo>
                  <a:pt x="11029" y="1038"/>
                </a:lnTo>
                <a:lnTo>
                  <a:pt x="20356" y="5947"/>
                </a:lnTo>
                <a:lnTo>
                  <a:pt x="20353" y="5953"/>
                </a:lnTo>
                <a:cubicBezTo>
                  <a:pt x="20509" y="6035"/>
                  <a:pt x="20618" y="6194"/>
                  <a:pt x="20618" y="6382"/>
                </a:cubicBezTo>
                <a:cubicBezTo>
                  <a:pt x="20618" y="6570"/>
                  <a:pt x="20509" y="6728"/>
                  <a:pt x="20353" y="6811"/>
                </a:cubicBezTo>
                <a:lnTo>
                  <a:pt x="20356" y="6816"/>
                </a:lnTo>
                <a:lnTo>
                  <a:pt x="11029" y="11725"/>
                </a:lnTo>
                <a:lnTo>
                  <a:pt x="11026" y="11720"/>
                </a:lnTo>
                <a:cubicBezTo>
                  <a:pt x="10957" y="11756"/>
                  <a:pt x="10883" y="11782"/>
                  <a:pt x="10800" y="11782"/>
                </a:cubicBezTo>
                <a:cubicBezTo>
                  <a:pt x="10717" y="11782"/>
                  <a:pt x="10643" y="11756"/>
                  <a:pt x="10574" y="11720"/>
                </a:cubicBezTo>
                <a:lnTo>
                  <a:pt x="10571" y="11725"/>
                </a:lnTo>
                <a:cubicBezTo>
                  <a:pt x="10571" y="11725"/>
                  <a:pt x="1244" y="6816"/>
                  <a:pt x="1244" y="6816"/>
                </a:cubicBezTo>
                <a:close/>
                <a:moveTo>
                  <a:pt x="21600" y="10800"/>
                </a:moveTo>
                <a:cubicBezTo>
                  <a:pt x="21600" y="10234"/>
                  <a:pt x="21278" y="9749"/>
                  <a:pt x="20810" y="9503"/>
                </a:cubicBezTo>
                <a:lnTo>
                  <a:pt x="20813" y="9497"/>
                </a:lnTo>
                <a:lnTo>
                  <a:pt x="19092" y="8591"/>
                </a:lnTo>
                <a:lnTo>
                  <a:pt x="20813" y="7685"/>
                </a:lnTo>
                <a:lnTo>
                  <a:pt x="20810" y="7679"/>
                </a:lnTo>
                <a:cubicBezTo>
                  <a:pt x="21278" y="7433"/>
                  <a:pt x="21600" y="6948"/>
                  <a:pt x="21600" y="6382"/>
                </a:cubicBezTo>
                <a:cubicBezTo>
                  <a:pt x="21600" y="5816"/>
                  <a:pt x="21278" y="5331"/>
                  <a:pt x="20810" y="5085"/>
                </a:cubicBezTo>
                <a:lnTo>
                  <a:pt x="20813" y="5079"/>
                </a:lnTo>
                <a:lnTo>
                  <a:pt x="11486" y="170"/>
                </a:lnTo>
                <a:lnTo>
                  <a:pt x="11483" y="175"/>
                </a:lnTo>
                <a:cubicBezTo>
                  <a:pt x="11278" y="67"/>
                  <a:pt x="11048" y="0"/>
                  <a:pt x="10800" y="0"/>
                </a:cubicBezTo>
                <a:cubicBezTo>
                  <a:pt x="10552" y="0"/>
                  <a:pt x="10322" y="67"/>
                  <a:pt x="10117" y="175"/>
                </a:cubicBezTo>
                <a:lnTo>
                  <a:pt x="10113" y="170"/>
                </a:lnTo>
                <a:lnTo>
                  <a:pt x="786" y="5079"/>
                </a:lnTo>
                <a:lnTo>
                  <a:pt x="790" y="5085"/>
                </a:lnTo>
                <a:cubicBezTo>
                  <a:pt x="322" y="5331"/>
                  <a:pt x="0" y="5816"/>
                  <a:pt x="0" y="6382"/>
                </a:cubicBezTo>
                <a:cubicBezTo>
                  <a:pt x="0" y="6948"/>
                  <a:pt x="322" y="7433"/>
                  <a:pt x="790" y="7679"/>
                </a:cubicBezTo>
                <a:lnTo>
                  <a:pt x="786" y="7685"/>
                </a:lnTo>
                <a:lnTo>
                  <a:pt x="2508" y="8591"/>
                </a:lnTo>
                <a:lnTo>
                  <a:pt x="786" y="9497"/>
                </a:lnTo>
                <a:lnTo>
                  <a:pt x="790" y="9503"/>
                </a:lnTo>
                <a:cubicBezTo>
                  <a:pt x="322" y="9749"/>
                  <a:pt x="0" y="10234"/>
                  <a:pt x="0" y="10800"/>
                </a:cubicBezTo>
                <a:cubicBezTo>
                  <a:pt x="0" y="11366"/>
                  <a:pt x="322" y="11851"/>
                  <a:pt x="790" y="12097"/>
                </a:cubicBezTo>
                <a:lnTo>
                  <a:pt x="786" y="12103"/>
                </a:lnTo>
                <a:lnTo>
                  <a:pt x="2508" y="13009"/>
                </a:lnTo>
                <a:lnTo>
                  <a:pt x="786" y="13915"/>
                </a:lnTo>
                <a:lnTo>
                  <a:pt x="790" y="13921"/>
                </a:lnTo>
                <a:cubicBezTo>
                  <a:pt x="322" y="14167"/>
                  <a:pt x="0" y="14652"/>
                  <a:pt x="0" y="15218"/>
                </a:cubicBezTo>
                <a:cubicBezTo>
                  <a:pt x="0" y="15784"/>
                  <a:pt x="322" y="16269"/>
                  <a:pt x="790" y="16515"/>
                </a:cubicBezTo>
                <a:lnTo>
                  <a:pt x="786" y="16521"/>
                </a:lnTo>
                <a:lnTo>
                  <a:pt x="10113" y="21430"/>
                </a:lnTo>
                <a:lnTo>
                  <a:pt x="10117" y="21425"/>
                </a:lnTo>
                <a:cubicBezTo>
                  <a:pt x="10322" y="21533"/>
                  <a:pt x="10552" y="21600"/>
                  <a:pt x="10800" y="21600"/>
                </a:cubicBezTo>
                <a:cubicBezTo>
                  <a:pt x="11048" y="21600"/>
                  <a:pt x="11278" y="21533"/>
                  <a:pt x="11483" y="21425"/>
                </a:cubicBezTo>
                <a:lnTo>
                  <a:pt x="11486" y="21430"/>
                </a:lnTo>
                <a:lnTo>
                  <a:pt x="20813" y="16521"/>
                </a:lnTo>
                <a:lnTo>
                  <a:pt x="20810" y="16515"/>
                </a:lnTo>
                <a:cubicBezTo>
                  <a:pt x="21278" y="16269"/>
                  <a:pt x="21600" y="15784"/>
                  <a:pt x="21600" y="15218"/>
                </a:cubicBezTo>
                <a:cubicBezTo>
                  <a:pt x="21600" y="14652"/>
                  <a:pt x="21278" y="14167"/>
                  <a:pt x="20810" y="13921"/>
                </a:cubicBezTo>
                <a:lnTo>
                  <a:pt x="20813" y="13915"/>
                </a:lnTo>
                <a:lnTo>
                  <a:pt x="19092" y="13009"/>
                </a:lnTo>
                <a:lnTo>
                  <a:pt x="20813" y="12103"/>
                </a:lnTo>
                <a:lnTo>
                  <a:pt x="20810" y="12097"/>
                </a:lnTo>
                <a:cubicBezTo>
                  <a:pt x="21278" y="11851"/>
                  <a:pt x="21600" y="11366"/>
                  <a:pt x="21600" y="10800"/>
                </a:cubicBezTo>
              </a:path>
            </a:pathLst>
          </a:custGeom>
          <a:solidFill>
            <a:srgbClr val="67718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197" name="Process 02…"/>
          <p:cNvSpPr txBox="1"/>
          <p:nvPr/>
        </p:nvSpPr>
        <p:spPr>
          <a:xfrm>
            <a:off x="18030293" y="6235700"/>
            <a:ext cx="7999419" cy="124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Process 02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Rapdiouse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directed created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technically sound bandwidth.</a:t>
            </a:r>
          </a:p>
        </p:txBody>
      </p:sp>
      <p:sp>
        <p:nvSpPr>
          <p:cNvPr id="1198" name="Shape"/>
          <p:cNvSpPr/>
          <p:nvPr/>
        </p:nvSpPr>
        <p:spPr>
          <a:xfrm>
            <a:off x="16776879" y="6731158"/>
            <a:ext cx="558801" cy="4572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91" y="20400"/>
                </a:moveTo>
                <a:cubicBezTo>
                  <a:pt x="14522" y="20400"/>
                  <a:pt x="12764" y="18251"/>
                  <a:pt x="12764" y="15600"/>
                </a:cubicBezTo>
                <a:cubicBezTo>
                  <a:pt x="12764" y="12949"/>
                  <a:pt x="14522" y="10800"/>
                  <a:pt x="16691" y="10800"/>
                </a:cubicBezTo>
                <a:cubicBezTo>
                  <a:pt x="18860" y="10800"/>
                  <a:pt x="20618" y="12949"/>
                  <a:pt x="20618" y="15600"/>
                </a:cubicBezTo>
                <a:cubicBezTo>
                  <a:pt x="20618" y="18251"/>
                  <a:pt x="18860" y="20400"/>
                  <a:pt x="16691" y="20400"/>
                </a:cubicBezTo>
                <a:moveTo>
                  <a:pt x="12762" y="3393"/>
                </a:moveTo>
                <a:lnTo>
                  <a:pt x="12781" y="3388"/>
                </a:lnTo>
                <a:cubicBezTo>
                  <a:pt x="12870" y="2164"/>
                  <a:pt x="13702" y="1200"/>
                  <a:pt x="14727" y="1200"/>
                </a:cubicBezTo>
                <a:cubicBezTo>
                  <a:pt x="15521" y="1200"/>
                  <a:pt x="16202" y="1779"/>
                  <a:pt x="16511" y="2609"/>
                </a:cubicBezTo>
                <a:lnTo>
                  <a:pt x="16509" y="2609"/>
                </a:lnTo>
                <a:lnTo>
                  <a:pt x="19162" y="10421"/>
                </a:lnTo>
                <a:cubicBezTo>
                  <a:pt x="18436" y="9902"/>
                  <a:pt x="17593" y="9600"/>
                  <a:pt x="16691" y="9600"/>
                </a:cubicBezTo>
                <a:cubicBezTo>
                  <a:pt x="15082" y="9600"/>
                  <a:pt x="13658" y="10550"/>
                  <a:pt x="12763" y="12012"/>
                </a:cubicBezTo>
                <a:cubicBezTo>
                  <a:pt x="12763" y="12012"/>
                  <a:pt x="12762" y="3393"/>
                  <a:pt x="12762" y="3393"/>
                </a:cubicBezTo>
                <a:close/>
                <a:moveTo>
                  <a:pt x="11782" y="13200"/>
                </a:moveTo>
                <a:lnTo>
                  <a:pt x="9818" y="13200"/>
                </a:lnTo>
                <a:lnTo>
                  <a:pt x="9818" y="4800"/>
                </a:lnTo>
                <a:lnTo>
                  <a:pt x="11782" y="4800"/>
                </a:lnTo>
                <a:cubicBezTo>
                  <a:pt x="11782" y="4800"/>
                  <a:pt x="11782" y="13200"/>
                  <a:pt x="11782" y="13200"/>
                </a:cubicBezTo>
                <a:close/>
                <a:moveTo>
                  <a:pt x="11782" y="15600"/>
                </a:moveTo>
                <a:lnTo>
                  <a:pt x="9818" y="15600"/>
                </a:lnTo>
                <a:lnTo>
                  <a:pt x="9818" y="14400"/>
                </a:lnTo>
                <a:lnTo>
                  <a:pt x="11782" y="14400"/>
                </a:lnTo>
                <a:cubicBezTo>
                  <a:pt x="11782" y="14400"/>
                  <a:pt x="11782" y="15600"/>
                  <a:pt x="11782" y="15600"/>
                </a:cubicBezTo>
                <a:close/>
                <a:moveTo>
                  <a:pt x="8837" y="12012"/>
                </a:moveTo>
                <a:cubicBezTo>
                  <a:pt x="7942" y="10550"/>
                  <a:pt x="6518" y="9600"/>
                  <a:pt x="4909" y="9600"/>
                </a:cubicBezTo>
                <a:cubicBezTo>
                  <a:pt x="4007" y="9600"/>
                  <a:pt x="3164" y="9902"/>
                  <a:pt x="2438" y="10421"/>
                </a:cubicBezTo>
                <a:lnTo>
                  <a:pt x="5091" y="2609"/>
                </a:lnTo>
                <a:lnTo>
                  <a:pt x="5089" y="2609"/>
                </a:lnTo>
                <a:cubicBezTo>
                  <a:pt x="5398" y="1779"/>
                  <a:pt x="6079" y="1200"/>
                  <a:pt x="6873" y="1200"/>
                </a:cubicBezTo>
                <a:cubicBezTo>
                  <a:pt x="7898" y="1200"/>
                  <a:pt x="8730" y="2164"/>
                  <a:pt x="8819" y="3388"/>
                </a:cubicBezTo>
                <a:lnTo>
                  <a:pt x="8838" y="3393"/>
                </a:lnTo>
                <a:cubicBezTo>
                  <a:pt x="8838" y="3393"/>
                  <a:pt x="8837" y="12012"/>
                  <a:pt x="8837" y="12012"/>
                </a:cubicBezTo>
                <a:close/>
                <a:moveTo>
                  <a:pt x="4909" y="20400"/>
                </a:moveTo>
                <a:cubicBezTo>
                  <a:pt x="2740" y="20400"/>
                  <a:pt x="982" y="18251"/>
                  <a:pt x="982" y="15600"/>
                </a:cubicBezTo>
                <a:cubicBezTo>
                  <a:pt x="982" y="12949"/>
                  <a:pt x="2740" y="10800"/>
                  <a:pt x="4909" y="10800"/>
                </a:cubicBezTo>
                <a:cubicBezTo>
                  <a:pt x="7078" y="10800"/>
                  <a:pt x="8836" y="12949"/>
                  <a:pt x="8836" y="15600"/>
                </a:cubicBezTo>
                <a:cubicBezTo>
                  <a:pt x="8836" y="18251"/>
                  <a:pt x="7078" y="20400"/>
                  <a:pt x="4909" y="20400"/>
                </a:cubicBezTo>
                <a:moveTo>
                  <a:pt x="21102" y="12980"/>
                </a:moveTo>
                <a:lnTo>
                  <a:pt x="17504" y="2400"/>
                </a:lnTo>
                <a:lnTo>
                  <a:pt x="17493" y="2402"/>
                </a:lnTo>
                <a:cubicBezTo>
                  <a:pt x="17088" y="1006"/>
                  <a:pt x="16009" y="0"/>
                  <a:pt x="14727" y="0"/>
                </a:cubicBezTo>
                <a:cubicBezTo>
                  <a:pt x="13101" y="0"/>
                  <a:pt x="11782" y="1612"/>
                  <a:pt x="11782" y="3600"/>
                </a:cubicBezTo>
                <a:lnTo>
                  <a:pt x="9818" y="3600"/>
                </a:lnTo>
                <a:cubicBezTo>
                  <a:pt x="9818" y="1612"/>
                  <a:pt x="8499" y="0"/>
                  <a:pt x="6873" y="0"/>
                </a:cubicBezTo>
                <a:cubicBezTo>
                  <a:pt x="5592" y="0"/>
                  <a:pt x="4512" y="1006"/>
                  <a:pt x="4107" y="2402"/>
                </a:cubicBezTo>
                <a:lnTo>
                  <a:pt x="4096" y="2400"/>
                </a:lnTo>
                <a:lnTo>
                  <a:pt x="498" y="12980"/>
                </a:lnTo>
                <a:cubicBezTo>
                  <a:pt x="182" y="13772"/>
                  <a:pt x="0" y="14659"/>
                  <a:pt x="0" y="15600"/>
                </a:cubicBezTo>
                <a:cubicBezTo>
                  <a:pt x="0" y="18914"/>
                  <a:pt x="2198" y="21600"/>
                  <a:pt x="4909" y="21600"/>
                </a:cubicBezTo>
                <a:cubicBezTo>
                  <a:pt x="7284" y="21600"/>
                  <a:pt x="9265" y="19539"/>
                  <a:pt x="9719" y="16800"/>
                </a:cubicBezTo>
                <a:lnTo>
                  <a:pt x="11881" y="16800"/>
                </a:lnTo>
                <a:cubicBezTo>
                  <a:pt x="12335" y="19539"/>
                  <a:pt x="14316" y="21600"/>
                  <a:pt x="16691" y="21600"/>
                </a:cubicBezTo>
                <a:cubicBezTo>
                  <a:pt x="19402" y="21600"/>
                  <a:pt x="21600" y="18914"/>
                  <a:pt x="21600" y="15600"/>
                </a:cubicBezTo>
                <a:cubicBezTo>
                  <a:pt x="21600" y="14659"/>
                  <a:pt x="21418" y="13772"/>
                  <a:pt x="21102" y="12980"/>
                </a:cubicBezTo>
                <a:moveTo>
                  <a:pt x="16691" y="12000"/>
                </a:moveTo>
                <a:cubicBezTo>
                  <a:pt x="15064" y="12000"/>
                  <a:pt x="13745" y="13612"/>
                  <a:pt x="13745" y="15600"/>
                </a:cubicBezTo>
                <a:cubicBezTo>
                  <a:pt x="13745" y="15932"/>
                  <a:pt x="13965" y="16200"/>
                  <a:pt x="14236" y="16200"/>
                </a:cubicBezTo>
                <a:cubicBezTo>
                  <a:pt x="14508" y="16200"/>
                  <a:pt x="14727" y="15932"/>
                  <a:pt x="14727" y="15600"/>
                </a:cubicBezTo>
                <a:cubicBezTo>
                  <a:pt x="14727" y="14275"/>
                  <a:pt x="15606" y="13200"/>
                  <a:pt x="16691" y="13200"/>
                </a:cubicBezTo>
                <a:cubicBezTo>
                  <a:pt x="16962" y="13200"/>
                  <a:pt x="17182" y="12932"/>
                  <a:pt x="17182" y="12600"/>
                </a:cubicBezTo>
                <a:cubicBezTo>
                  <a:pt x="17182" y="12268"/>
                  <a:pt x="16962" y="12000"/>
                  <a:pt x="16691" y="12000"/>
                </a:cubicBezTo>
                <a:moveTo>
                  <a:pt x="4909" y="12000"/>
                </a:moveTo>
                <a:cubicBezTo>
                  <a:pt x="3282" y="12000"/>
                  <a:pt x="1964" y="13612"/>
                  <a:pt x="1964" y="15600"/>
                </a:cubicBezTo>
                <a:cubicBezTo>
                  <a:pt x="1964" y="15932"/>
                  <a:pt x="2183" y="16200"/>
                  <a:pt x="2455" y="16200"/>
                </a:cubicBezTo>
                <a:cubicBezTo>
                  <a:pt x="2726" y="16200"/>
                  <a:pt x="2945" y="15932"/>
                  <a:pt x="2945" y="15600"/>
                </a:cubicBezTo>
                <a:cubicBezTo>
                  <a:pt x="2945" y="14275"/>
                  <a:pt x="3825" y="13200"/>
                  <a:pt x="4909" y="13200"/>
                </a:cubicBezTo>
                <a:cubicBezTo>
                  <a:pt x="5180" y="13200"/>
                  <a:pt x="5400" y="12932"/>
                  <a:pt x="5400" y="12600"/>
                </a:cubicBezTo>
                <a:cubicBezTo>
                  <a:pt x="5400" y="12268"/>
                  <a:pt x="5180" y="12000"/>
                  <a:pt x="4909" y="12000"/>
                </a:cubicBezTo>
              </a:path>
            </a:pathLst>
          </a:custGeom>
          <a:solidFill>
            <a:srgbClr val="67718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199" name="Process 03…"/>
          <p:cNvSpPr txBox="1"/>
          <p:nvPr/>
        </p:nvSpPr>
        <p:spPr>
          <a:xfrm>
            <a:off x="18029945" y="3412066"/>
            <a:ext cx="7999419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Process 03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Rapdiouse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directed created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technically sound bandwidth.</a:t>
            </a:r>
          </a:p>
        </p:txBody>
      </p:sp>
      <p:sp>
        <p:nvSpPr>
          <p:cNvPr id="1200" name="Shape"/>
          <p:cNvSpPr/>
          <p:nvPr/>
        </p:nvSpPr>
        <p:spPr>
          <a:xfrm>
            <a:off x="16776879" y="3754954"/>
            <a:ext cx="558454" cy="5588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86" h="21600" extrusionOk="0">
                <a:moveTo>
                  <a:pt x="11502" y="10309"/>
                </a:moveTo>
                <a:cubicBezTo>
                  <a:pt x="11767" y="10309"/>
                  <a:pt x="11981" y="10090"/>
                  <a:pt x="11981" y="9818"/>
                </a:cubicBezTo>
                <a:cubicBezTo>
                  <a:pt x="11981" y="9547"/>
                  <a:pt x="11767" y="9327"/>
                  <a:pt x="11502" y="9327"/>
                </a:cubicBezTo>
                <a:cubicBezTo>
                  <a:pt x="11237" y="9327"/>
                  <a:pt x="11022" y="9547"/>
                  <a:pt x="11022" y="9818"/>
                </a:cubicBezTo>
                <a:cubicBezTo>
                  <a:pt x="11022" y="10090"/>
                  <a:pt x="11237" y="10309"/>
                  <a:pt x="11502" y="10309"/>
                </a:cubicBezTo>
                <a:moveTo>
                  <a:pt x="15818" y="4909"/>
                </a:moveTo>
                <a:cubicBezTo>
                  <a:pt x="16083" y="4909"/>
                  <a:pt x="16297" y="5129"/>
                  <a:pt x="16297" y="5400"/>
                </a:cubicBezTo>
                <a:cubicBezTo>
                  <a:pt x="16297" y="5672"/>
                  <a:pt x="16083" y="5891"/>
                  <a:pt x="15818" y="5891"/>
                </a:cubicBezTo>
                <a:cubicBezTo>
                  <a:pt x="15553" y="5891"/>
                  <a:pt x="15338" y="5672"/>
                  <a:pt x="15338" y="5400"/>
                </a:cubicBezTo>
                <a:cubicBezTo>
                  <a:pt x="15338" y="5129"/>
                  <a:pt x="15553" y="4909"/>
                  <a:pt x="15818" y="4909"/>
                </a:cubicBezTo>
                <a:moveTo>
                  <a:pt x="15818" y="6873"/>
                </a:moveTo>
                <a:cubicBezTo>
                  <a:pt x="16612" y="6873"/>
                  <a:pt x="17256" y="6213"/>
                  <a:pt x="17256" y="5400"/>
                </a:cubicBezTo>
                <a:cubicBezTo>
                  <a:pt x="17256" y="4587"/>
                  <a:pt x="16612" y="3928"/>
                  <a:pt x="15818" y="3928"/>
                </a:cubicBezTo>
                <a:cubicBezTo>
                  <a:pt x="15023" y="3928"/>
                  <a:pt x="14379" y="4587"/>
                  <a:pt x="14379" y="5400"/>
                </a:cubicBezTo>
                <a:cubicBezTo>
                  <a:pt x="14379" y="6213"/>
                  <a:pt x="15023" y="6873"/>
                  <a:pt x="15818" y="6873"/>
                </a:cubicBezTo>
                <a:moveTo>
                  <a:pt x="12941" y="11782"/>
                </a:moveTo>
                <a:cubicBezTo>
                  <a:pt x="13206" y="11782"/>
                  <a:pt x="13420" y="11562"/>
                  <a:pt x="13420" y="11291"/>
                </a:cubicBezTo>
                <a:cubicBezTo>
                  <a:pt x="13420" y="11020"/>
                  <a:pt x="13206" y="10800"/>
                  <a:pt x="12941" y="10800"/>
                </a:cubicBezTo>
                <a:cubicBezTo>
                  <a:pt x="12675" y="10800"/>
                  <a:pt x="12461" y="11020"/>
                  <a:pt x="12461" y="11291"/>
                </a:cubicBezTo>
                <a:cubicBezTo>
                  <a:pt x="12461" y="11562"/>
                  <a:pt x="12675" y="11782"/>
                  <a:pt x="12941" y="11782"/>
                </a:cubicBezTo>
                <a:moveTo>
                  <a:pt x="10063" y="7855"/>
                </a:moveTo>
                <a:cubicBezTo>
                  <a:pt x="9798" y="7855"/>
                  <a:pt x="9584" y="8074"/>
                  <a:pt x="9584" y="8346"/>
                </a:cubicBezTo>
                <a:cubicBezTo>
                  <a:pt x="9584" y="8617"/>
                  <a:pt x="9798" y="8836"/>
                  <a:pt x="10063" y="8836"/>
                </a:cubicBezTo>
                <a:cubicBezTo>
                  <a:pt x="10328" y="8836"/>
                  <a:pt x="10543" y="8617"/>
                  <a:pt x="10543" y="8346"/>
                </a:cubicBezTo>
                <a:cubicBezTo>
                  <a:pt x="10543" y="8074"/>
                  <a:pt x="10328" y="7855"/>
                  <a:pt x="10063" y="7855"/>
                </a:cubicBezTo>
                <a:moveTo>
                  <a:pt x="1718" y="19842"/>
                </a:moveTo>
                <a:lnTo>
                  <a:pt x="3451" y="15392"/>
                </a:lnTo>
                <a:cubicBezTo>
                  <a:pt x="3684" y="15834"/>
                  <a:pt x="3973" y="16253"/>
                  <a:pt x="4312" y="16642"/>
                </a:cubicBezTo>
                <a:cubicBezTo>
                  <a:pt x="4824" y="17230"/>
                  <a:pt x="5418" y="17711"/>
                  <a:pt x="6061" y="18068"/>
                </a:cubicBezTo>
                <a:cubicBezTo>
                  <a:pt x="6061" y="18068"/>
                  <a:pt x="1718" y="19842"/>
                  <a:pt x="1718" y="19842"/>
                </a:cubicBezTo>
                <a:close/>
                <a:moveTo>
                  <a:pt x="3717" y="12060"/>
                </a:moveTo>
                <a:lnTo>
                  <a:pt x="0" y="21600"/>
                </a:lnTo>
                <a:lnTo>
                  <a:pt x="9319" y="17795"/>
                </a:lnTo>
                <a:cubicBezTo>
                  <a:pt x="9153" y="17815"/>
                  <a:pt x="8987" y="17824"/>
                  <a:pt x="8822" y="17824"/>
                </a:cubicBezTo>
                <a:cubicBezTo>
                  <a:pt x="5971" y="17824"/>
                  <a:pt x="3389" y="15002"/>
                  <a:pt x="3717" y="12060"/>
                </a:cubicBezTo>
                <a:moveTo>
                  <a:pt x="16115" y="10657"/>
                </a:moveTo>
                <a:cubicBezTo>
                  <a:pt x="15925" y="10851"/>
                  <a:pt x="15627" y="11171"/>
                  <a:pt x="15280" y="11542"/>
                </a:cubicBezTo>
                <a:cubicBezTo>
                  <a:pt x="14662" y="12204"/>
                  <a:pt x="13712" y="13221"/>
                  <a:pt x="13147" y="13753"/>
                </a:cubicBezTo>
                <a:lnTo>
                  <a:pt x="7665" y="8141"/>
                </a:lnTo>
                <a:cubicBezTo>
                  <a:pt x="8185" y="7563"/>
                  <a:pt x="9179" y="6590"/>
                  <a:pt x="9825" y="5958"/>
                </a:cubicBezTo>
                <a:cubicBezTo>
                  <a:pt x="10188" y="5603"/>
                  <a:pt x="10500" y="5298"/>
                  <a:pt x="10690" y="5103"/>
                </a:cubicBezTo>
                <a:cubicBezTo>
                  <a:pt x="13284" y="2447"/>
                  <a:pt x="18271" y="993"/>
                  <a:pt x="20136" y="982"/>
                </a:cubicBezTo>
                <a:cubicBezTo>
                  <a:pt x="20132" y="2572"/>
                  <a:pt x="18824" y="7884"/>
                  <a:pt x="16115" y="10657"/>
                </a:cubicBezTo>
                <a:moveTo>
                  <a:pt x="12477" y="14563"/>
                </a:moveTo>
                <a:cubicBezTo>
                  <a:pt x="12127" y="15873"/>
                  <a:pt x="11665" y="17072"/>
                  <a:pt x="11154" y="18035"/>
                </a:cubicBezTo>
                <a:cubicBezTo>
                  <a:pt x="10943" y="17454"/>
                  <a:pt x="10642" y="16798"/>
                  <a:pt x="10214" y="16110"/>
                </a:cubicBezTo>
                <a:cubicBezTo>
                  <a:pt x="10035" y="15823"/>
                  <a:pt x="9728" y="15656"/>
                  <a:pt x="9405" y="15656"/>
                </a:cubicBezTo>
                <a:cubicBezTo>
                  <a:pt x="9329" y="15656"/>
                  <a:pt x="9252" y="15665"/>
                  <a:pt x="9176" y="15684"/>
                </a:cubicBezTo>
                <a:cubicBezTo>
                  <a:pt x="8990" y="15731"/>
                  <a:pt x="8799" y="15755"/>
                  <a:pt x="8610" y="15755"/>
                </a:cubicBezTo>
                <a:cubicBezTo>
                  <a:pt x="7905" y="15755"/>
                  <a:pt x="7217" y="15432"/>
                  <a:pt x="6621" y="14822"/>
                </a:cubicBezTo>
                <a:cubicBezTo>
                  <a:pt x="5861" y="14044"/>
                  <a:pt x="5561" y="13114"/>
                  <a:pt x="5779" y="12206"/>
                </a:cubicBezTo>
                <a:cubicBezTo>
                  <a:pt x="5877" y="11797"/>
                  <a:pt x="5709" y="11370"/>
                  <a:pt x="5363" y="11144"/>
                </a:cubicBezTo>
                <a:cubicBezTo>
                  <a:pt x="4690" y="10706"/>
                  <a:pt x="4050" y="10398"/>
                  <a:pt x="3482" y="10183"/>
                </a:cubicBezTo>
                <a:cubicBezTo>
                  <a:pt x="4423" y="9658"/>
                  <a:pt x="5594" y="9186"/>
                  <a:pt x="6874" y="8827"/>
                </a:cubicBezTo>
                <a:cubicBezTo>
                  <a:pt x="6900" y="8820"/>
                  <a:pt x="6921" y="8803"/>
                  <a:pt x="6946" y="8793"/>
                </a:cubicBezTo>
                <a:lnTo>
                  <a:pt x="12510" y="14490"/>
                </a:lnTo>
                <a:cubicBezTo>
                  <a:pt x="12501" y="14515"/>
                  <a:pt x="12484" y="14536"/>
                  <a:pt x="12477" y="14563"/>
                </a:cubicBezTo>
                <a:moveTo>
                  <a:pt x="20922" y="167"/>
                </a:moveTo>
                <a:cubicBezTo>
                  <a:pt x="20813" y="55"/>
                  <a:pt x="20545" y="0"/>
                  <a:pt x="20157" y="0"/>
                </a:cubicBezTo>
                <a:cubicBezTo>
                  <a:pt x="18131" y="0"/>
                  <a:pt x="12842" y="1511"/>
                  <a:pt x="10012" y="4409"/>
                </a:cubicBezTo>
                <a:cubicBezTo>
                  <a:pt x="9345" y="5092"/>
                  <a:pt x="7134" y="7175"/>
                  <a:pt x="6621" y="7880"/>
                </a:cubicBezTo>
                <a:cubicBezTo>
                  <a:pt x="4961" y="8346"/>
                  <a:pt x="2544" y="9277"/>
                  <a:pt x="1196" y="10657"/>
                </a:cubicBezTo>
                <a:cubicBezTo>
                  <a:pt x="1196" y="10657"/>
                  <a:pt x="2841" y="10663"/>
                  <a:pt x="4848" y="11972"/>
                </a:cubicBezTo>
                <a:cubicBezTo>
                  <a:pt x="4556" y="13190"/>
                  <a:pt x="4926" y="14475"/>
                  <a:pt x="5943" y="15516"/>
                </a:cubicBezTo>
                <a:cubicBezTo>
                  <a:pt x="6735" y="16327"/>
                  <a:pt x="7672" y="16737"/>
                  <a:pt x="8610" y="16737"/>
                </a:cubicBezTo>
                <a:cubicBezTo>
                  <a:pt x="8876" y="16737"/>
                  <a:pt x="9142" y="16704"/>
                  <a:pt x="9405" y="16637"/>
                </a:cubicBezTo>
                <a:cubicBezTo>
                  <a:pt x="10683" y="18692"/>
                  <a:pt x="10690" y="20376"/>
                  <a:pt x="10690" y="20376"/>
                </a:cubicBezTo>
                <a:cubicBezTo>
                  <a:pt x="12038" y="18996"/>
                  <a:pt x="12948" y="16521"/>
                  <a:pt x="13402" y="14822"/>
                </a:cubicBezTo>
                <a:cubicBezTo>
                  <a:pt x="14091" y="14297"/>
                  <a:pt x="16126" y="12034"/>
                  <a:pt x="16793" y="11351"/>
                </a:cubicBezTo>
                <a:cubicBezTo>
                  <a:pt x="20164" y="7900"/>
                  <a:pt x="21600" y="861"/>
                  <a:pt x="20922" y="167"/>
                </a:cubicBezTo>
              </a:path>
            </a:pathLst>
          </a:custGeom>
          <a:solidFill>
            <a:srgbClr val="67718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pic>
        <p:nvPicPr>
          <p:cNvPr id="1201" name="image4.png" descr="image4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737940" y="3047669"/>
            <a:ext cx="5997664" cy="816802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>
    <p:pull dir="u"/>
  </p:transition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73</a:t>
            </a:fld>
            <a:endParaRPr dirty="0"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C1083C0E-60F2-4BB2-8816-DA6982EEDAB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84" r="16984"/>
          <a:stretch>
            <a:fillRect/>
          </a:stretch>
        </p:blipFill>
        <p:spPr/>
      </p:pic>
      <p:sp>
        <p:nvSpPr>
          <p:cNvPr id="1205" name="Creative &amp; Special…"/>
          <p:cNvSpPr txBox="1"/>
          <p:nvPr/>
        </p:nvSpPr>
        <p:spPr>
          <a:xfrm>
            <a:off x="2153576" y="7675033"/>
            <a:ext cx="10038424" cy="1846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Creative &amp; Special</a:t>
            </a:r>
          </a:p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 err="1">
                <a:latin typeface="Roboto bold" pitchFamily="2" charset="0"/>
                <a:ea typeface="Roboto bold" pitchFamily="2" charset="0"/>
              </a:rPr>
              <a:t>MockUp</a:t>
            </a:r>
            <a:r>
              <a:rPr dirty="0">
                <a:latin typeface="Roboto bold" pitchFamily="2" charset="0"/>
                <a:ea typeface="Roboto bold" pitchFamily="2" charset="0"/>
              </a:rPr>
              <a:t> Analysis</a:t>
            </a:r>
          </a:p>
        </p:txBody>
      </p:sp>
      <p:sp>
        <p:nvSpPr>
          <p:cNvPr id="1206" name="Web Development…"/>
          <p:cNvSpPr txBox="1"/>
          <p:nvPr/>
        </p:nvSpPr>
        <p:spPr>
          <a:xfrm>
            <a:off x="10024933" y="3541183"/>
            <a:ext cx="8263067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Web Development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directed users than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technically bandwidth. Efficiently frontend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initiatives efficient users.</a:t>
            </a:r>
          </a:p>
        </p:txBody>
      </p:sp>
      <p:sp>
        <p:nvSpPr>
          <p:cNvPr id="1207" name="13,800…"/>
          <p:cNvSpPr txBox="1"/>
          <p:nvPr/>
        </p:nvSpPr>
        <p:spPr>
          <a:xfrm>
            <a:off x="10012233" y="6312904"/>
            <a:ext cx="3711490" cy="7416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13,800</a:t>
            </a:r>
          </a:p>
          <a:p>
            <a:pPr algn="l">
              <a:lnSpc>
                <a:spcPct val="12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Infographic &amp; Process</a:t>
            </a:r>
          </a:p>
        </p:txBody>
      </p:sp>
      <p:sp>
        <p:nvSpPr>
          <p:cNvPr id="1208" name="18,300…"/>
          <p:cNvSpPr txBox="1"/>
          <p:nvPr/>
        </p:nvSpPr>
        <p:spPr>
          <a:xfrm>
            <a:off x="10012233" y="9433136"/>
            <a:ext cx="3711490" cy="7416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18,300</a:t>
            </a:r>
          </a:p>
          <a:p>
            <a:pPr algn="l">
              <a:lnSpc>
                <a:spcPct val="12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Infographic &amp; Process</a:t>
            </a:r>
          </a:p>
        </p:txBody>
      </p:sp>
      <p:sp>
        <p:nvSpPr>
          <p:cNvPr id="1209" name="55,200…"/>
          <p:cNvSpPr txBox="1"/>
          <p:nvPr/>
        </p:nvSpPr>
        <p:spPr>
          <a:xfrm>
            <a:off x="10012233" y="7873020"/>
            <a:ext cx="3711490" cy="7416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55,200</a:t>
            </a:r>
          </a:p>
          <a:p>
            <a:pPr algn="l">
              <a:lnSpc>
                <a:spcPct val="12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Infographic &amp; Process</a:t>
            </a:r>
          </a:p>
        </p:txBody>
      </p:sp>
    </p:spTree>
  </p:cSld>
  <p:clrMapOvr>
    <a:masterClrMapping/>
  </p:clrMapOvr>
  <p:transition spd="slow">
    <p:push dir="u"/>
  </p:transition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74</a:t>
            </a:fld>
            <a:endParaRPr dirty="0"/>
          </a:p>
        </p:txBody>
      </p:sp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3907FE72-189D-47EA-B890-BA6CDC6ECE46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80" r="9280"/>
          <a:stretch>
            <a:fillRect/>
          </a:stretch>
        </p:blipFill>
        <p:spPr/>
      </p:pic>
      <p:sp>
        <p:nvSpPr>
          <p:cNvPr id="1213" name="Creative &amp; Special…"/>
          <p:cNvSpPr txBox="1"/>
          <p:nvPr/>
        </p:nvSpPr>
        <p:spPr>
          <a:xfrm>
            <a:off x="2153576" y="7675033"/>
            <a:ext cx="9763120" cy="1846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Creative &amp; Special</a:t>
            </a:r>
          </a:p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 err="1">
                <a:latin typeface="Roboto bold" pitchFamily="2" charset="0"/>
                <a:ea typeface="Roboto bold" pitchFamily="2" charset="0"/>
              </a:rPr>
              <a:t>MockUp</a:t>
            </a:r>
            <a:r>
              <a:rPr dirty="0">
                <a:latin typeface="Roboto bold" pitchFamily="2" charset="0"/>
                <a:ea typeface="Roboto bold" pitchFamily="2" charset="0"/>
              </a:rPr>
              <a:t> Analysis</a:t>
            </a:r>
          </a:p>
        </p:txBody>
      </p:sp>
      <p:pic>
        <p:nvPicPr>
          <p:cNvPr id="1214" name="Picture 15" descr="Picture 15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826156" y="2534508"/>
            <a:ext cx="4471976" cy="8646984"/>
          </a:xfrm>
          <a:prstGeom prst="rect">
            <a:avLst/>
          </a:prstGeom>
          <a:ln w="12700">
            <a:miter lim="400000"/>
          </a:ln>
        </p:spPr>
      </p:pic>
      <p:sp>
        <p:nvSpPr>
          <p:cNvPr id="1215" name="Development…"/>
          <p:cNvSpPr txBox="1"/>
          <p:nvPr/>
        </p:nvSpPr>
        <p:spPr>
          <a:xfrm>
            <a:off x="16363190" y="4042667"/>
            <a:ext cx="9357994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Development</a:t>
            </a:r>
            <a:r>
              <a:rPr dirty="0">
                <a:latin typeface="Roboto Light" pitchFamily="2" charset="0"/>
                <a:ea typeface="Roboto Light" pitchFamily="2" charset="0"/>
              </a:rPr>
              <a:t>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directed users than technically sound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bandwidth. Efficiently frontend initiatives users.</a:t>
            </a:r>
          </a:p>
        </p:txBody>
      </p:sp>
      <p:sp>
        <p:nvSpPr>
          <p:cNvPr id="1216" name="13,800…"/>
          <p:cNvSpPr txBox="1"/>
          <p:nvPr/>
        </p:nvSpPr>
        <p:spPr>
          <a:xfrm>
            <a:off x="16372454" y="6822040"/>
            <a:ext cx="6413928" cy="7416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13,800</a:t>
            </a:r>
          </a:p>
          <a:p>
            <a:pPr algn="l">
              <a:lnSpc>
                <a:spcPct val="12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Infographic &amp; Process</a:t>
            </a:r>
          </a:p>
        </p:txBody>
      </p:sp>
      <p:sp>
        <p:nvSpPr>
          <p:cNvPr id="1217" name="5,800 m…"/>
          <p:cNvSpPr txBox="1"/>
          <p:nvPr/>
        </p:nvSpPr>
        <p:spPr>
          <a:xfrm>
            <a:off x="20310147" y="6822040"/>
            <a:ext cx="6413928" cy="7416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5,800 m</a:t>
            </a:r>
          </a:p>
          <a:p>
            <a:pPr algn="l">
              <a:lnSpc>
                <a:spcPct val="12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Infographic &amp; Process</a:t>
            </a:r>
          </a:p>
        </p:txBody>
      </p:sp>
      <p:sp>
        <p:nvSpPr>
          <p:cNvPr id="1218" name="Line"/>
          <p:cNvSpPr/>
          <p:nvPr/>
        </p:nvSpPr>
        <p:spPr>
          <a:xfrm flipV="1">
            <a:off x="19302996" y="6822039"/>
            <a:ext cx="1" cy="741681"/>
          </a:xfrm>
          <a:prstGeom prst="line">
            <a:avLst/>
          </a:prstGeom>
          <a:ln w="12700">
            <a:solidFill>
              <a:srgbClr val="C8CBD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19" name="Rectangle"/>
          <p:cNvSpPr/>
          <p:nvPr/>
        </p:nvSpPr>
        <p:spPr>
          <a:xfrm>
            <a:off x="16363190" y="9571732"/>
            <a:ext cx="5848383" cy="101601"/>
          </a:xfrm>
          <a:prstGeom prst="rect">
            <a:avLst/>
          </a:prstGeom>
          <a:solidFill>
            <a:srgbClr val="E6E8EE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20" name="Rectangle"/>
          <p:cNvSpPr/>
          <p:nvPr/>
        </p:nvSpPr>
        <p:spPr>
          <a:xfrm>
            <a:off x="16363190" y="9571732"/>
            <a:ext cx="5080001" cy="101601"/>
          </a:xfrm>
          <a:prstGeom prst="rect">
            <a:avLst/>
          </a:prstGeom>
          <a:solidFill>
            <a:srgbClr val="30353E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21" name="Mock Up Chart Tittle"/>
          <p:cNvSpPr txBox="1"/>
          <p:nvPr/>
        </p:nvSpPr>
        <p:spPr>
          <a:xfrm>
            <a:off x="16363190" y="9098491"/>
            <a:ext cx="3277360" cy="3311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lvl1pPr>
          </a:lstStyle>
          <a:p>
            <a:r>
              <a:rPr dirty="0">
                <a:latin typeface="Roboto Light" pitchFamily="2" charset="0"/>
                <a:ea typeface="Roboto Light" pitchFamily="2" charset="0"/>
              </a:rPr>
              <a:t>Mock Up Chart Tittle</a:t>
            </a:r>
          </a:p>
        </p:txBody>
      </p:sp>
      <p:sp>
        <p:nvSpPr>
          <p:cNvPr id="1222" name="90%"/>
          <p:cNvSpPr txBox="1"/>
          <p:nvPr/>
        </p:nvSpPr>
        <p:spPr>
          <a:xfrm>
            <a:off x="20383500" y="9098491"/>
            <a:ext cx="1828073" cy="3311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r">
              <a:lnSpc>
                <a:spcPct val="150000"/>
              </a:lnSpc>
              <a:defRPr sz="1600">
                <a:solidFill>
                  <a:srgbClr val="677180"/>
                </a:solidFill>
                <a:latin typeface="Aileron"/>
                <a:ea typeface="Aileron"/>
                <a:cs typeface="Aileron"/>
                <a:sym typeface="Aileron"/>
              </a:defRPr>
            </a:lvl1pPr>
          </a:lstStyle>
          <a:p>
            <a:r>
              <a:rPr dirty="0">
                <a:latin typeface="Roboto regular" pitchFamily="2" charset="0"/>
                <a:ea typeface="Roboto regular" pitchFamily="2" charset="0"/>
              </a:rPr>
              <a:t>90%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75</a:t>
            </a:fld>
            <a:endParaRPr dirty="0"/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34290E4A-6AD5-45B1-8751-AC55A54AA731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78" r="18678"/>
          <a:stretch>
            <a:fillRect/>
          </a:stretch>
        </p:blipFill>
        <p:spPr/>
      </p:pic>
      <p:sp>
        <p:nvSpPr>
          <p:cNvPr id="1226" name="Creative &amp; Special…"/>
          <p:cNvSpPr txBox="1"/>
          <p:nvPr/>
        </p:nvSpPr>
        <p:spPr>
          <a:xfrm>
            <a:off x="2153576" y="7675033"/>
            <a:ext cx="8435766" cy="1846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Creative &amp; Special</a:t>
            </a:r>
          </a:p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 err="1">
                <a:latin typeface="Roboto bold" pitchFamily="2" charset="0"/>
                <a:ea typeface="Roboto bold" pitchFamily="2" charset="0"/>
              </a:rPr>
              <a:t>MockUp</a:t>
            </a:r>
            <a:r>
              <a:rPr dirty="0">
                <a:latin typeface="Roboto bold" pitchFamily="2" charset="0"/>
                <a:ea typeface="Roboto bold" pitchFamily="2" charset="0"/>
              </a:rPr>
              <a:t> Analysis</a:t>
            </a:r>
          </a:p>
        </p:txBody>
      </p:sp>
      <p:sp>
        <p:nvSpPr>
          <p:cNvPr id="1227" name="90%…"/>
          <p:cNvSpPr txBox="1"/>
          <p:nvPr/>
        </p:nvSpPr>
        <p:spPr>
          <a:xfrm>
            <a:off x="8927690" y="3695977"/>
            <a:ext cx="6528620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90%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Rapdiouse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client rather 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technically bandwidth.</a:t>
            </a:r>
          </a:p>
        </p:txBody>
      </p:sp>
      <p:sp>
        <p:nvSpPr>
          <p:cNvPr id="1228" name="70%…"/>
          <p:cNvSpPr txBox="1"/>
          <p:nvPr/>
        </p:nvSpPr>
        <p:spPr>
          <a:xfrm>
            <a:off x="8927690" y="6235700"/>
            <a:ext cx="6528620" cy="124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70%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Rapdiouse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client rather 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technically bandwidth.</a:t>
            </a:r>
          </a:p>
        </p:txBody>
      </p:sp>
      <p:sp>
        <p:nvSpPr>
          <p:cNvPr id="1229" name="45%…"/>
          <p:cNvSpPr txBox="1"/>
          <p:nvPr/>
        </p:nvSpPr>
        <p:spPr>
          <a:xfrm>
            <a:off x="8927690" y="8775422"/>
            <a:ext cx="6528620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45%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Rapdiouse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client rather 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technically bandwidth.</a:t>
            </a:r>
          </a:p>
        </p:txBody>
      </p:sp>
    </p:spTree>
  </p:cSld>
  <p:clrMapOvr>
    <a:masterClrMapping/>
  </p:clrMapOvr>
  <p:transition spd="slow">
    <p:push dir="u"/>
  </p:transition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153576" y="5998633"/>
            <a:ext cx="7379248" cy="33528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76</a:t>
            </a:fld>
            <a:endParaRPr dirty="0"/>
          </a:p>
        </p:txBody>
      </p:sp>
      <p:sp>
        <p:nvSpPr>
          <p:cNvPr id="1232" name="Creative &amp; Special…"/>
          <p:cNvSpPr txBox="1"/>
          <p:nvPr/>
        </p:nvSpPr>
        <p:spPr>
          <a:xfrm>
            <a:off x="2153576" y="7675033"/>
            <a:ext cx="8788954" cy="1846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Creative &amp; Special</a:t>
            </a:r>
          </a:p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 err="1">
                <a:latin typeface="Roboto bold" pitchFamily="2" charset="0"/>
                <a:ea typeface="Roboto bold" pitchFamily="2" charset="0"/>
              </a:rPr>
              <a:t>MockUp</a:t>
            </a:r>
            <a:r>
              <a:rPr dirty="0">
                <a:latin typeface="Roboto bold" pitchFamily="2" charset="0"/>
                <a:ea typeface="Roboto bold" pitchFamily="2" charset="0"/>
              </a:rPr>
              <a:t> Analysis</a:t>
            </a:r>
          </a:p>
        </p:txBody>
      </p:sp>
      <p:sp>
        <p:nvSpPr>
          <p:cNvPr id="1233" name="Circle"/>
          <p:cNvSpPr/>
          <p:nvPr/>
        </p:nvSpPr>
        <p:spPr>
          <a:xfrm>
            <a:off x="10028303" y="3047669"/>
            <a:ext cx="1270001" cy="1270001"/>
          </a:xfrm>
          <a:prstGeom prst="ellipse">
            <a:avLst/>
          </a:prstGeom>
          <a:solidFill>
            <a:srgbClr val="30353E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34" name="Tittle Here…"/>
          <p:cNvSpPr txBox="1"/>
          <p:nvPr/>
        </p:nvSpPr>
        <p:spPr>
          <a:xfrm>
            <a:off x="11793783" y="3060369"/>
            <a:ext cx="5857412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Tittle Here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Rapdiouse</a:t>
            </a:r>
            <a:r>
              <a:rPr dirty="0">
                <a:latin typeface="Roboto Light" pitchFamily="2" charset="0"/>
                <a:ea typeface="Roboto Light" pitchFamily="2" charset="0"/>
              </a:rPr>
              <a:t> customer directed created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technically sound bandwidth.</a:t>
            </a:r>
          </a:p>
        </p:txBody>
      </p:sp>
      <p:sp>
        <p:nvSpPr>
          <p:cNvPr id="1235" name="Circle"/>
          <p:cNvSpPr/>
          <p:nvPr/>
        </p:nvSpPr>
        <p:spPr>
          <a:xfrm>
            <a:off x="10028303" y="6223000"/>
            <a:ext cx="1270001" cy="1270000"/>
          </a:xfrm>
          <a:prstGeom prst="ellipse">
            <a:avLst/>
          </a:prstGeom>
          <a:solidFill>
            <a:srgbClr val="677180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36" name="Tittle Here…"/>
          <p:cNvSpPr txBox="1"/>
          <p:nvPr/>
        </p:nvSpPr>
        <p:spPr>
          <a:xfrm>
            <a:off x="11793783" y="6235700"/>
            <a:ext cx="5857412" cy="124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Tittle Here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Rapdiouse</a:t>
            </a:r>
            <a:r>
              <a:rPr dirty="0">
                <a:latin typeface="Roboto Light" pitchFamily="2" charset="0"/>
                <a:ea typeface="Roboto Light" pitchFamily="2" charset="0"/>
              </a:rPr>
              <a:t> customer directed created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technically sound bandwidth.</a:t>
            </a:r>
          </a:p>
        </p:txBody>
      </p:sp>
      <p:sp>
        <p:nvSpPr>
          <p:cNvPr id="1237" name="Circle"/>
          <p:cNvSpPr/>
          <p:nvPr/>
        </p:nvSpPr>
        <p:spPr>
          <a:xfrm>
            <a:off x="10028303" y="9397669"/>
            <a:ext cx="1270001" cy="1270001"/>
          </a:xfrm>
          <a:prstGeom prst="ellipse">
            <a:avLst/>
          </a:prstGeom>
          <a:solidFill>
            <a:srgbClr val="7D899C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38" name="Tittle Here…"/>
          <p:cNvSpPr txBox="1"/>
          <p:nvPr/>
        </p:nvSpPr>
        <p:spPr>
          <a:xfrm>
            <a:off x="11793783" y="9410369"/>
            <a:ext cx="5857412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Tittle Here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Rapdiouse</a:t>
            </a:r>
            <a:r>
              <a:rPr dirty="0">
                <a:latin typeface="Roboto Light" pitchFamily="2" charset="0"/>
                <a:ea typeface="Roboto Light" pitchFamily="2" charset="0"/>
              </a:rPr>
              <a:t> customer directed created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technically sound bandwidth.</a:t>
            </a:r>
          </a:p>
        </p:txBody>
      </p:sp>
      <p:sp>
        <p:nvSpPr>
          <p:cNvPr id="1239" name="Circle"/>
          <p:cNvSpPr/>
          <p:nvPr/>
        </p:nvSpPr>
        <p:spPr>
          <a:xfrm>
            <a:off x="17065908" y="3048000"/>
            <a:ext cx="1270001" cy="1270000"/>
          </a:xfrm>
          <a:prstGeom prst="ellipse">
            <a:avLst/>
          </a:prstGeom>
          <a:solidFill>
            <a:srgbClr val="9AA2AC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40" name="Tittle Here…"/>
          <p:cNvSpPr txBox="1"/>
          <p:nvPr/>
        </p:nvSpPr>
        <p:spPr>
          <a:xfrm>
            <a:off x="18831388" y="3060700"/>
            <a:ext cx="5857412" cy="124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Tittle Here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Rapdiouse</a:t>
            </a:r>
            <a:r>
              <a:rPr dirty="0">
                <a:latin typeface="Roboto Light" pitchFamily="2" charset="0"/>
                <a:ea typeface="Roboto Light" pitchFamily="2" charset="0"/>
              </a:rPr>
              <a:t> customer directed created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technically sound bandwidth.</a:t>
            </a:r>
          </a:p>
        </p:txBody>
      </p:sp>
      <p:sp>
        <p:nvSpPr>
          <p:cNvPr id="1241" name="Circle"/>
          <p:cNvSpPr/>
          <p:nvPr/>
        </p:nvSpPr>
        <p:spPr>
          <a:xfrm>
            <a:off x="17065908" y="6223330"/>
            <a:ext cx="1270001" cy="1270001"/>
          </a:xfrm>
          <a:prstGeom prst="ellipse">
            <a:avLst/>
          </a:prstGeom>
          <a:solidFill>
            <a:srgbClr val="B1BAC6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42" name="Tittle Here…"/>
          <p:cNvSpPr txBox="1"/>
          <p:nvPr/>
        </p:nvSpPr>
        <p:spPr>
          <a:xfrm>
            <a:off x="18831388" y="6236030"/>
            <a:ext cx="5857412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Tittle Here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Rapdiouse</a:t>
            </a:r>
            <a:r>
              <a:rPr dirty="0">
                <a:latin typeface="Roboto Light" pitchFamily="2" charset="0"/>
                <a:ea typeface="Roboto Light" pitchFamily="2" charset="0"/>
              </a:rPr>
              <a:t> customer directed created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technically sound bandwidth.</a:t>
            </a:r>
          </a:p>
        </p:txBody>
      </p:sp>
      <p:sp>
        <p:nvSpPr>
          <p:cNvPr id="1243" name="Circle"/>
          <p:cNvSpPr/>
          <p:nvPr/>
        </p:nvSpPr>
        <p:spPr>
          <a:xfrm>
            <a:off x="17065908" y="9398000"/>
            <a:ext cx="1270001" cy="1270000"/>
          </a:xfrm>
          <a:prstGeom prst="ellipse">
            <a:avLst/>
          </a:prstGeom>
          <a:solidFill>
            <a:srgbClr val="DCE0E6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44" name="TIttle Here…"/>
          <p:cNvSpPr txBox="1"/>
          <p:nvPr/>
        </p:nvSpPr>
        <p:spPr>
          <a:xfrm>
            <a:off x="18831388" y="9410700"/>
            <a:ext cx="5857412" cy="124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 err="1">
                <a:latin typeface="Roboto regular" pitchFamily="2" charset="0"/>
                <a:ea typeface="Roboto regular" pitchFamily="2" charset="0"/>
              </a:rPr>
              <a:t>TIttle</a:t>
            </a:r>
            <a:r>
              <a:rPr dirty="0">
                <a:latin typeface="Roboto regular" pitchFamily="2" charset="0"/>
                <a:ea typeface="Roboto regular" pitchFamily="2" charset="0"/>
              </a:rPr>
              <a:t> Here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Rapdiouse</a:t>
            </a:r>
            <a:r>
              <a:rPr dirty="0">
                <a:latin typeface="Roboto Light" pitchFamily="2" charset="0"/>
                <a:ea typeface="Roboto Light" pitchFamily="2" charset="0"/>
              </a:rPr>
              <a:t> customer directed created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technically sound bandwidth.</a:t>
            </a:r>
          </a:p>
        </p:txBody>
      </p:sp>
      <p:sp>
        <p:nvSpPr>
          <p:cNvPr id="1245" name="Shape"/>
          <p:cNvSpPr/>
          <p:nvPr/>
        </p:nvSpPr>
        <p:spPr>
          <a:xfrm>
            <a:off x="17421508" y="3403256"/>
            <a:ext cx="558801" cy="5588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82" y="12764"/>
                </a:moveTo>
                <a:cubicBezTo>
                  <a:pt x="11510" y="12764"/>
                  <a:pt x="11291" y="12984"/>
                  <a:pt x="11291" y="13255"/>
                </a:cubicBezTo>
                <a:cubicBezTo>
                  <a:pt x="11291" y="13526"/>
                  <a:pt x="11510" y="13745"/>
                  <a:pt x="11782" y="13745"/>
                </a:cubicBezTo>
                <a:cubicBezTo>
                  <a:pt x="12053" y="13745"/>
                  <a:pt x="12273" y="13526"/>
                  <a:pt x="12273" y="13255"/>
                </a:cubicBezTo>
                <a:cubicBezTo>
                  <a:pt x="12273" y="12984"/>
                  <a:pt x="12053" y="12764"/>
                  <a:pt x="11782" y="12764"/>
                </a:cubicBezTo>
                <a:moveTo>
                  <a:pt x="14727" y="10800"/>
                </a:moveTo>
                <a:cubicBezTo>
                  <a:pt x="14999" y="10800"/>
                  <a:pt x="15218" y="10580"/>
                  <a:pt x="15218" y="10309"/>
                </a:cubicBezTo>
                <a:cubicBezTo>
                  <a:pt x="15218" y="10038"/>
                  <a:pt x="14999" y="9818"/>
                  <a:pt x="14727" y="9818"/>
                </a:cubicBezTo>
                <a:cubicBezTo>
                  <a:pt x="14456" y="9818"/>
                  <a:pt x="14236" y="10038"/>
                  <a:pt x="14236" y="10309"/>
                </a:cubicBezTo>
                <a:cubicBezTo>
                  <a:pt x="14236" y="10580"/>
                  <a:pt x="14456" y="10800"/>
                  <a:pt x="14727" y="10800"/>
                </a:cubicBezTo>
                <a:moveTo>
                  <a:pt x="19913" y="7150"/>
                </a:moveTo>
                <a:lnTo>
                  <a:pt x="19959" y="7195"/>
                </a:lnTo>
                <a:lnTo>
                  <a:pt x="19468" y="7686"/>
                </a:lnTo>
                <a:lnTo>
                  <a:pt x="19468" y="7687"/>
                </a:lnTo>
                <a:lnTo>
                  <a:pt x="17606" y="9549"/>
                </a:lnTo>
                <a:lnTo>
                  <a:pt x="12052" y="3994"/>
                </a:lnTo>
                <a:lnTo>
                  <a:pt x="13913" y="2132"/>
                </a:lnTo>
                <a:cubicBezTo>
                  <a:pt x="13914" y="2132"/>
                  <a:pt x="13914" y="2132"/>
                  <a:pt x="13914" y="2132"/>
                </a:cubicBezTo>
                <a:lnTo>
                  <a:pt x="14405" y="1641"/>
                </a:lnTo>
                <a:lnTo>
                  <a:pt x="14450" y="1687"/>
                </a:lnTo>
                <a:cubicBezTo>
                  <a:pt x="15086" y="1244"/>
                  <a:pt x="15857" y="982"/>
                  <a:pt x="16691" y="982"/>
                </a:cubicBezTo>
                <a:cubicBezTo>
                  <a:pt x="18860" y="982"/>
                  <a:pt x="20618" y="2740"/>
                  <a:pt x="20618" y="4909"/>
                </a:cubicBezTo>
                <a:cubicBezTo>
                  <a:pt x="20618" y="5743"/>
                  <a:pt x="20356" y="6514"/>
                  <a:pt x="19913" y="7150"/>
                </a:cubicBezTo>
                <a:moveTo>
                  <a:pt x="10242" y="16912"/>
                </a:moveTo>
                <a:lnTo>
                  <a:pt x="4689" y="11358"/>
                </a:lnTo>
                <a:lnTo>
                  <a:pt x="11358" y="4689"/>
                </a:lnTo>
                <a:lnTo>
                  <a:pt x="16911" y="10243"/>
                </a:lnTo>
                <a:cubicBezTo>
                  <a:pt x="16911" y="10243"/>
                  <a:pt x="10242" y="16912"/>
                  <a:pt x="10242" y="16912"/>
                </a:cubicBezTo>
                <a:close/>
                <a:moveTo>
                  <a:pt x="7686" y="19468"/>
                </a:moveTo>
                <a:cubicBezTo>
                  <a:pt x="6975" y="20179"/>
                  <a:pt x="5994" y="20618"/>
                  <a:pt x="4909" y="20618"/>
                </a:cubicBezTo>
                <a:cubicBezTo>
                  <a:pt x="2740" y="20618"/>
                  <a:pt x="982" y="18860"/>
                  <a:pt x="982" y="16691"/>
                </a:cubicBezTo>
                <a:cubicBezTo>
                  <a:pt x="982" y="15606"/>
                  <a:pt x="1421" y="14625"/>
                  <a:pt x="2132" y="13914"/>
                </a:cubicBezTo>
                <a:lnTo>
                  <a:pt x="3994" y="12052"/>
                </a:lnTo>
                <a:lnTo>
                  <a:pt x="9548" y="17606"/>
                </a:lnTo>
                <a:cubicBezTo>
                  <a:pt x="9548" y="17606"/>
                  <a:pt x="7686" y="19468"/>
                  <a:pt x="7686" y="19468"/>
                </a:cubicBezTo>
                <a:close/>
                <a:moveTo>
                  <a:pt x="21600" y="4909"/>
                </a:moveTo>
                <a:cubicBezTo>
                  <a:pt x="21600" y="2198"/>
                  <a:pt x="19402" y="0"/>
                  <a:pt x="16691" y="0"/>
                </a:cubicBezTo>
                <a:cubicBezTo>
                  <a:pt x="15586" y="0"/>
                  <a:pt x="14570" y="370"/>
                  <a:pt x="13749" y="986"/>
                </a:cubicBezTo>
                <a:lnTo>
                  <a:pt x="13710" y="947"/>
                </a:lnTo>
                <a:lnTo>
                  <a:pt x="13221" y="1437"/>
                </a:lnTo>
                <a:cubicBezTo>
                  <a:pt x="13220" y="1438"/>
                  <a:pt x="13220" y="1438"/>
                  <a:pt x="13219" y="1439"/>
                </a:cubicBezTo>
                <a:lnTo>
                  <a:pt x="1438" y="13220"/>
                </a:lnTo>
                <a:cubicBezTo>
                  <a:pt x="549" y="14108"/>
                  <a:pt x="0" y="15336"/>
                  <a:pt x="0" y="16691"/>
                </a:cubicBezTo>
                <a:cubicBezTo>
                  <a:pt x="0" y="19402"/>
                  <a:pt x="2198" y="21600"/>
                  <a:pt x="4909" y="21600"/>
                </a:cubicBezTo>
                <a:cubicBezTo>
                  <a:pt x="6265" y="21600"/>
                  <a:pt x="7492" y="21051"/>
                  <a:pt x="8380" y="20162"/>
                </a:cubicBezTo>
                <a:lnTo>
                  <a:pt x="20162" y="8381"/>
                </a:lnTo>
                <a:lnTo>
                  <a:pt x="20163" y="8380"/>
                </a:lnTo>
                <a:lnTo>
                  <a:pt x="20653" y="7890"/>
                </a:lnTo>
                <a:lnTo>
                  <a:pt x="20614" y="7851"/>
                </a:lnTo>
                <a:cubicBezTo>
                  <a:pt x="21230" y="7030"/>
                  <a:pt x="21600" y="6015"/>
                  <a:pt x="21600" y="4909"/>
                </a:cubicBezTo>
                <a:moveTo>
                  <a:pt x="10800" y="6873"/>
                </a:moveTo>
                <a:cubicBezTo>
                  <a:pt x="10800" y="7144"/>
                  <a:pt x="11020" y="7364"/>
                  <a:pt x="11291" y="7364"/>
                </a:cubicBezTo>
                <a:cubicBezTo>
                  <a:pt x="11562" y="7364"/>
                  <a:pt x="11782" y="7144"/>
                  <a:pt x="11782" y="6873"/>
                </a:cubicBezTo>
                <a:cubicBezTo>
                  <a:pt x="11782" y="6602"/>
                  <a:pt x="11562" y="6382"/>
                  <a:pt x="11291" y="6382"/>
                </a:cubicBezTo>
                <a:cubicBezTo>
                  <a:pt x="11020" y="6382"/>
                  <a:pt x="10800" y="6602"/>
                  <a:pt x="10800" y="6873"/>
                </a:cubicBezTo>
                <a:moveTo>
                  <a:pt x="13255" y="12273"/>
                </a:moveTo>
                <a:cubicBezTo>
                  <a:pt x="13526" y="12273"/>
                  <a:pt x="13745" y="12053"/>
                  <a:pt x="13745" y="11782"/>
                </a:cubicBezTo>
                <a:cubicBezTo>
                  <a:pt x="13745" y="11511"/>
                  <a:pt x="13526" y="11291"/>
                  <a:pt x="13255" y="11291"/>
                </a:cubicBezTo>
                <a:cubicBezTo>
                  <a:pt x="12983" y="11291"/>
                  <a:pt x="12764" y="11511"/>
                  <a:pt x="12764" y="11782"/>
                </a:cubicBezTo>
                <a:cubicBezTo>
                  <a:pt x="12764" y="12053"/>
                  <a:pt x="12983" y="12273"/>
                  <a:pt x="13255" y="12273"/>
                </a:cubicBezTo>
                <a:moveTo>
                  <a:pt x="12273" y="9818"/>
                </a:moveTo>
                <a:cubicBezTo>
                  <a:pt x="12544" y="9818"/>
                  <a:pt x="12764" y="9599"/>
                  <a:pt x="12764" y="9327"/>
                </a:cubicBezTo>
                <a:cubicBezTo>
                  <a:pt x="12764" y="9056"/>
                  <a:pt x="12544" y="8836"/>
                  <a:pt x="12273" y="8836"/>
                </a:cubicBezTo>
                <a:cubicBezTo>
                  <a:pt x="12001" y="8836"/>
                  <a:pt x="11782" y="9056"/>
                  <a:pt x="11782" y="9327"/>
                </a:cubicBezTo>
                <a:cubicBezTo>
                  <a:pt x="11782" y="9599"/>
                  <a:pt x="12001" y="9818"/>
                  <a:pt x="12273" y="9818"/>
                </a:cubicBezTo>
                <a:moveTo>
                  <a:pt x="10800" y="10309"/>
                </a:moveTo>
                <a:cubicBezTo>
                  <a:pt x="10529" y="10309"/>
                  <a:pt x="10309" y="10529"/>
                  <a:pt x="10309" y="10800"/>
                </a:cubicBezTo>
                <a:cubicBezTo>
                  <a:pt x="10309" y="11071"/>
                  <a:pt x="10529" y="11291"/>
                  <a:pt x="10800" y="11291"/>
                </a:cubicBezTo>
                <a:cubicBezTo>
                  <a:pt x="11071" y="11291"/>
                  <a:pt x="11291" y="11071"/>
                  <a:pt x="11291" y="10800"/>
                </a:cubicBezTo>
                <a:cubicBezTo>
                  <a:pt x="11291" y="10529"/>
                  <a:pt x="11071" y="10309"/>
                  <a:pt x="10800" y="10309"/>
                </a:cubicBezTo>
                <a:moveTo>
                  <a:pt x="10309" y="14236"/>
                </a:moveTo>
                <a:cubicBezTo>
                  <a:pt x="10038" y="14236"/>
                  <a:pt x="9818" y="14456"/>
                  <a:pt x="9818" y="14727"/>
                </a:cubicBezTo>
                <a:cubicBezTo>
                  <a:pt x="9818" y="14999"/>
                  <a:pt x="10038" y="15218"/>
                  <a:pt x="10309" y="15218"/>
                </a:cubicBezTo>
                <a:cubicBezTo>
                  <a:pt x="10580" y="15218"/>
                  <a:pt x="10800" y="14999"/>
                  <a:pt x="10800" y="14727"/>
                </a:cubicBezTo>
                <a:cubicBezTo>
                  <a:pt x="10800" y="14456"/>
                  <a:pt x="10580" y="14236"/>
                  <a:pt x="10309" y="14236"/>
                </a:cubicBezTo>
                <a:moveTo>
                  <a:pt x="9818" y="8836"/>
                </a:moveTo>
                <a:cubicBezTo>
                  <a:pt x="10090" y="8836"/>
                  <a:pt x="10309" y="8617"/>
                  <a:pt x="10309" y="8345"/>
                </a:cubicBezTo>
                <a:cubicBezTo>
                  <a:pt x="10309" y="8075"/>
                  <a:pt x="10090" y="7855"/>
                  <a:pt x="9818" y="7855"/>
                </a:cubicBezTo>
                <a:cubicBezTo>
                  <a:pt x="9547" y="7855"/>
                  <a:pt x="9327" y="8075"/>
                  <a:pt x="9327" y="8345"/>
                </a:cubicBezTo>
                <a:cubicBezTo>
                  <a:pt x="9327" y="8617"/>
                  <a:pt x="9547" y="8836"/>
                  <a:pt x="9818" y="8836"/>
                </a:cubicBezTo>
                <a:moveTo>
                  <a:pt x="6873" y="10800"/>
                </a:moveTo>
                <a:cubicBezTo>
                  <a:pt x="6601" y="10800"/>
                  <a:pt x="6382" y="11020"/>
                  <a:pt x="6382" y="11291"/>
                </a:cubicBezTo>
                <a:cubicBezTo>
                  <a:pt x="6382" y="11562"/>
                  <a:pt x="6601" y="11782"/>
                  <a:pt x="6873" y="11782"/>
                </a:cubicBezTo>
                <a:cubicBezTo>
                  <a:pt x="7144" y="11782"/>
                  <a:pt x="7364" y="11562"/>
                  <a:pt x="7364" y="11291"/>
                </a:cubicBezTo>
                <a:cubicBezTo>
                  <a:pt x="7364" y="11020"/>
                  <a:pt x="7144" y="10800"/>
                  <a:pt x="6873" y="10800"/>
                </a:cubicBezTo>
                <a:moveTo>
                  <a:pt x="8345" y="9327"/>
                </a:moveTo>
                <a:cubicBezTo>
                  <a:pt x="8074" y="9327"/>
                  <a:pt x="7855" y="9547"/>
                  <a:pt x="7855" y="9818"/>
                </a:cubicBezTo>
                <a:cubicBezTo>
                  <a:pt x="7855" y="10090"/>
                  <a:pt x="8074" y="10309"/>
                  <a:pt x="8345" y="10309"/>
                </a:cubicBezTo>
                <a:cubicBezTo>
                  <a:pt x="8617" y="10309"/>
                  <a:pt x="8836" y="10090"/>
                  <a:pt x="8836" y="9818"/>
                </a:cubicBezTo>
                <a:cubicBezTo>
                  <a:pt x="8836" y="9547"/>
                  <a:pt x="8617" y="9327"/>
                  <a:pt x="8345" y="9327"/>
                </a:cubicBezTo>
                <a:moveTo>
                  <a:pt x="9327" y="11782"/>
                </a:moveTo>
                <a:cubicBezTo>
                  <a:pt x="9056" y="11782"/>
                  <a:pt x="8836" y="12001"/>
                  <a:pt x="8836" y="12273"/>
                </a:cubicBezTo>
                <a:cubicBezTo>
                  <a:pt x="8836" y="12544"/>
                  <a:pt x="9056" y="12764"/>
                  <a:pt x="9327" y="12764"/>
                </a:cubicBezTo>
                <a:cubicBezTo>
                  <a:pt x="9599" y="12764"/>
                  <a:pt x="9818" y="12544"/>
                  <a:pt x="9818" y="12273"/>
                </a:cubicBezTo>
                <a:cubicBezTo>
                  <a:pt x="9818" y="12001"/>
                  <a:pt x="9599" y="11782"/>
                  <a:pt x="9327" y="11782"/>
                </a:cubicBezTo>
              </a:path>
            </a:pathLst>
          </a:custGeom>
          <a:solidFill>
            <a:srgbClr val="F6F9F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246" name="Shape"/>
          <p:cNvSpPr/>
          <p:nvPr/>
        </p:nvSpPr>
        <p:spPr>
          <a:xfrm>
            <a:off x="17421508" y="6654800"/>
            <a:ext cx="558801" cy="406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0755"/>
                </a:moveTo>
                <a:lnTo>
                  <a:pt x="1866" y="6075"/>
                </a:lnTo>
                <a:lnTo>
                  <a:pt x="10800" y="1395"/>
                </a:lnTo>
                <a:lnTo>
                  <a:pt x="19735" y="6075"/>
                </a:lnTo>
                <a:cubicBezTo>
                  <a:pt x="19735" y="6075"/>
                  <a:pt x="10800" y="10755"/>
                  <a:pt x="10800" y="10755"/>
                </a:cubicBezTo>
                <a:close/>
                <a:moveTo>
                  <a:pt x="18031" y="17315"/>
                </a:moveTo>
                <a:lnTo>
                  <a:pt x="14834" y="16216"/>
                </a:lnTo>
                <a:lnTo>
                  <a:pt x="14832" y="16229"/>
                </a:lnTo>
                <a:cubicBezTo>
                  <a:pt x="14797" y="16218"/>
                  <a:pt x="14765" y="16200"/>
                  <a:pt x="14727" y="16200"/>
                </a:cubicBezTo>
                <a:cubicBezTo>
                  <a:pt x="14627" y="16200"/>
                  <a:pt x="14538" y="16251"/>
                  <a:pt x="14460" y="16324"/>
                </a:cubicBezTo>
                <a:lnTo>
                  <a:pt x="14455" y="16313"/>
                </a:lnTo>
                <a:lnTo>
                  <a:pt x="10820" y="20061"/>
                </a:lnTo>
                <a:lnTo>
                  <a:pt x="7658" y="16334"/>
                </a:lnTo>
                <a:lnTo>
                  <a:pt x="7653" y="16344"/>
                </a:lnTo>
                <a:cubicBezTo>
                  <a:pt x="7571" y="16259"/>
                  <a:pt x="7474" y="16200"/>
                  <a:pt x="7364" y="16200"/>
                </a:cubicBezTo>
                <a:cubicBezTo>
                  <a:pt x="7327" y="16200"/>
                  <a:pt x="7294" y="16218"/>
                  <a:pt x="7259" y="16229"/>
                </a:cubicBezTo>
                <a:lnTo>
                  <a:pt x="7257" y="16216"/>
                </a:lnTo>
                <a:lnTo>
                  <a:pt x="4013" y="17331"/>
                </a:lnTo>
                <a:lnTo>
                  <a:pt x="4767" y="9035"/>
                </a:lnTo>
                <a:lnTo>
                  <a:pt x="10589" y="12084"/>
                </a:lnTo>
                <a:lnTo>
                  <a:pt x="10591" y="12080"/>
                </a:lnTo>
                <a:cubicBezTo>
                  <a:pt x="10655" y="12122"/>
                  <a:pt x="10724" y="12150"/>
                  <a:pt x="10800" y="12150"/>
                </a:cubicBezTo>
                <a:cubicBezTo>
                  <a:pt x="10876" y="12150"/>
                  <a:pt x="10946" y="12122"/>
                  <a:pt x="11009" y="12080"/>
                </a:cubicBezTo>
                <a:lnTo>
                  <a:pt x="11011" y="12084"/>
                </a:lnTo>
                <a:lnTo>
                  <a:pt x="16897" y="9001"/>
                </a:lnTo>
                <a:cubicBezTo>
                  <a:pt x="16897" y="9001"/>
                  <a:pt x="18031" y="17315"/>
                  <a:pt x="18031" y="17315"/>
                </a:cubicBezTo>
                <a:close/>
                <a:moveTo>
                  <a:pt x="21600" y="6075"/>
                </a:moveTo>
                <a:cubicBezTo>
                  <a:pt x="21600" y="5806"/>
                  <a:pt x="21484" y="5579"/>
                  <a:pt x="21319" y="5470"/>
                </a:cubicBezTo>
                <a:lnTo>
                  <a:pt x="21320" y="5466"/>
                </a:lnTo>
                <a:lnTo>
                  <a:pt x="21306" y="5458"/>
                </a:lnTo>
                <a:cubicBezTo>
                  <a:pt x="21301" y="5455"/>
                  <a:pt x="21296" y="5453"/>
                  <a:pt x="21292" y="5451"/>
                </a:cubicBezTo>
                <a:lnTo>
                  <a:pt x="11011" y="66"/>
                </a:lnTo>
                <a:lnTo>
                  <a:pt x="11009" y="70"/>
                </a:lnTo>
                <a:cubicBezTo>
                  <a:pt x="10946" y="28"/>
                  <a:pt x="10876" y="0"/>
                  <a:pt x="10800" y="0"/>
                </a:cubicBezTo>
                <a:cubicBezTo>
                  <a:pt x="10724" y="0"/>
                  <a:pt x="10655" y="28"/>
                  <a:pt x="10591" y="70"/>
                </a:cubicBezTo>
                <a:lnTo>
                  <a:pt x="10589" y="66"/>
                </a:lnTo>
                <a:lnTo>
                  <a:pt x="309" y="5451"/>
                </a:lnTo>
                <a:cubicBezTo>
                  <a:pt x="304" y="5453"/>
                  <a:pt x="299" y="5455"/>
                  <a:pt x="295" y="5458"/>
                </a:cubicBezTo>
                <a:lnTo>
                  <a:pt x="280" y="5466"/>
                </a:lnTo>
                <a:lnTo>
                  <a:pt x="281" y="5470"/>
                </a:lnTo>
                <a:cubicBezTo>
                  <a:pt x="116" y="5579"/>
                  <a:pt x="0" y="5806"/>
                  <a:pt x="0" y="6075"/>
                </a:cubicBezTo>
                <a:cubicBezTo>
                  <a:pt x="0" y="6344"/>
                  <a:pt x="116" y="6571"/>
                  <a:pt x="281" y="6680"/>
                </a:cubicBezTo>
                <a:lnTo>
                  <a:pt x="280" y="6684"/>
                </a:lnTo>
                <a:lnTo>
                  <a:pt x="295" y="6692"/>
                </a:lnTo>
                <a:cubicBezTo>
                  <a:pt x="299" y="6695"/>
                  <a:pt x="304" y="6697"/>
                  <a:pt x="309" y="6699"/>
                </a:cubicBezTo>
                <a:lnTo>
                  <a:pt x="1230" y="7182"/>
                </a:lnTo>
                <a:lnTo>
                  <a:pt x="608" y="13603"/>
                </a:lnTo>
                <a:cubicBezTo>
                  <a:pt x="251" y="13805"/>
                  <a:pt x="0" y="14287"/>
                  <a:pt x="0" y="14850"/>
                </a:cubicBezTo>
                <a:cubicBezTo>
                  <a:pt x="0" y="15596"/>
                  <a:pt x="439" y="16200"/>
                  <a:pt x="982" y="16200"/>
                </a:cubicBezTo>
                <a:cubicBezTo>
                  <a:pt x="1524" y="16200"/>
                  <a:pt x="1964" y="15596"/>
                  <a:pt x="1964" y="14850"/>
                </a:cubicBezTo>
                <a:cubicBezTo>
                  <a:pt x="1964" y="14416"/>
                  <a:pt x="1812" y="14034"/>
                  <a:pt x="1580" y="13787"/>
                </a:cubicBezTo>
                <a:lnTo>
                  <a:pt x="2173" y="7676"/>
                </a:lnTo>
                <a:lnTo>
                  <a:pt x="3822" y="8540"/>
                </a:lnTo>
                <a:lnTo>
                  <a:pt x="2950" y="18135"/>
                </a:lnTo>
                <a:lnTo>
                  <a:pt x="2958" y="18138"/>
                </a:lnTo>
                <a:cubicBezTo>
                  <a:pt x="2955" y="18167"/>
                  <a:pt x="2945" y="18193"/>
                  <a:pt x="2945" y="18225"/>
                </a:cubicBezTo>
                <a:cubicBezTo>
                  <a:pt x="2945" y="18598"/>
                  <a:pt x="3165" y="18900"/>
                  <a:pt x="3436" y="18900"/>
                </a:cubicBezTo>
                <a:cubicBezTo>
                  <a:pt x="3474" y="18900"/>
                  <a:pt x="3506" y="18884"/>
                  <a:pt x="3541" y="18873"/>
                </a:cubicBezTo>
                <a:lnTo>
                  <a:pt x="3543" y="18884"/>
                </a:lnTo>
                <a:lnTo>
                  <a:pt x="7238" y="17613"/>
                </a:lnTo>
                <a:lnTo>
                  <a:pt x="10506" y="21465"/>
                </a:lnTo>
                <a:lnTo>
                  <a:pt x="10510" y="21456"/>
                </a:lnTo>
                <a:cubicBezTo>
                  <a:pt x="10593" y="21541"/>
                  <a:pt x="10690" y="21600"/>
                  <a:pt x="10800" y="21600"/>
                </a:cubicBezTo>
                <a:cubicBezTo>
                  <a:pt x="10901" y="21600"/>
                  <a:pt x="10989" y="21548"/>
                  <a:pt x="11068" y="21476"/>
                </a:cubicBezTo>
                <a:lnTo>
                  <a:pt x="11072" y="21487"/>
                </a:lnTo>
                <a:lnTo>
                  <a:pt x="14834" y="17607"/>
                </a:lnTo>
                <a:lnTo>
                  <a:pt x="18548" y="18884"/>
                </a:lnTo>
                <a:lnTo>
                  <a:pt x="18550" y="18871"/>
                </a:lnTo>
                <a:cubicBezTo>
                  <a:pt x="18585" y="18882"/>
                  <a:pt x="18618" y="18900"/>
                  <a:pt x="18655" y="18900"/>
                </a:cubicBezTo>
                <a:cubicBezTo>
                  <a:pt x="18926" y="18900"/>
                  <a:pt x="19145" y="18598"/>
                  <a:pt x="19145" y="18225"/>
                </a:cubicBezTo>
                <a:cubicBezTo>
                  <a:pt x="19145" y="18181"/>
                  <a:pt x="19135" y="18143"/>
                  <a:pt x="19130" y="18102"/>
                </a:cubicBezTo>
                <a:lnTo>
                  <a:pt x="19137" y="18100"/>
                </a:lnTo>
                <a:lnTo>
                  <a:pt x="17830" y="8513"/>
                </a:lnTo>
                <a:lnTo>
                  <a:pt x="21292" y="6699"/>
                </a:lnTo>
                <a:cubicBezTo>
                  <a:pt x="21296" y="6697"/>
                  <a:pt x="21301" y="6695"/>
                  <a:pt x="21306" y="6692"/>
                </a:cubicBezTo>
                <a:lnTo>
                  <a:pt x="21320" y="6684"/>
                </a:lnTo>
                <a:lnTo>
                  <a:pt x="21319" y="6680"/>
                </a:lnTo>
                <a:cubicBezTo>
                  <a:pt x="21484" y="6571"/>
                  <a:pt x="21600" y="6344"/>
                  <a:pt x="21600" y="6075"/>
                </a:cubicBezTo>
              </a:path>
            </a:pathLst>
          </a:custGeom>
          <a:solidFill>
            <a:srgbClr val="F6F9F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247" name="Shape"/>
          <p:cNvSpPr/>
          <p:nvPr/>
        </p:nvSpPr>
        <p:spPr>
          <a:xfrm>
            <a:off x="10384077" y="9753269"/>
            <a:ext cx="558801" cy="5588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891" y="6873"/>
                </a:moveTo>
                <a:cubicBezTo>
                  <a:pt x="6162" y="6873"/>
                  <a:pt x="6382" y="6653"/>
                  <a:pt x="6382" y="6382"/>
                </a:cubicBezTo>
                <a:lnTo>
                  <a:pt x="6382" y="1473"/>
                </a:lnTo>
                <a:cubicBezTo>
                  <a:pt x="6382" y="1201"/>
                  <a:pt x="6162" y="982"/>
                  <a:pt x="5891" y="982"/>
                </a:cubicBezTo>
                <a:cubicBezTo>
                  <a:pt x="5620" y="982"/>
                  <a:pt x="5400" y="1201"/>
                  <a:pt x="5400" y="1473"/>
                </a:cubicBezTo>
                <a:lnTo>
                  <a:pt x="5400" y="6382"/>
                </a:lnTo>
                <a:cubicBezTo>
                  <a:pt x="5400" y="6653"/>
                  <a:pt x="5620" y="6873"/>
                  <a:pt x="5891" y="6873"/>
                </a:cubicBezTo>
                <a:moveTo>
                  <a:pt x="2945" y="5891"/>
                </a:moveTo>
                <a:cubicBezTo>
                  <a:pt x="3216" y="5891"/>
                  <a:pt x="3436" y="5671"/>
                  <a:pt x="3436" y="5400"/>
                </a:cubicBezTo>
                <a:lnTo>
                  <a:pt x="3436" y="2455"/>
                </a:lnTo>
                <a:cubicBezTo>
                  <a:pt x="3436" y="2183"/>
                  <a:pt x="3216" y="1964"/>
                  <a:pt x="2945" y="1964"/>
                </a:cubicBezTo>
                <a:cubicBezTo>
                  <a:pt x="2675" y="1964"/>
                  <a:pt x="2455" y="2183"/>
                  <a:pt x="2455" y="2455"/>
                </a:cubicBezTo>
                <a:lnTo>
                  <a:pt x="2455" y="5400"/>
                </a:lnTo>
                <a:cubicBezTo>
                  <a:pt x="2455" y="5671"/>
                  <a:pt x="2675" y="5891"/>
                  <a:pt x="2945" y="5891"/>
                </a:cubicBezTo>
                <a:moveTo>
                  <a:pt x="18655" y="15218"/>
                </a:moveTo>
                <a:lnTo>
                  <a:pt x="17648" y="15218"/>
                </a:lnTo>
                <a:cubicBezTo>
                  <a:pt x="17660" y="15056"/>
                  <a:pt x="17673" y="14893"/>
                  <a:pt x="17673" y="14727"/>
                </a:cubicBezTo>
                <a:lnTo>
                  <a:pt x="17673" y="11291"/>
                </a:lnTo>
                <a:lnTo>
                  <a:pt x="18655" y="11291"/>
                </a:lnTo>
                <a:cubicBezTo>
                  <a:pt x="19739" y="11291"/>
                  <a:pt x="20618" y="12170"/>
                  <a:pt x="20618" y="13255"/>
                </a:cubicBezTo>
                <a:cubicBezTo>
                  <a:pt x="20618" y="14339"/>
                  <a:pt x="19739" y="15218"/>
                  <a:pt x="18655" y="15218"/>
                </a:cubicBezTo>
                <a:moveTo>
                  <a:pt x="16691" y="14727"/>
                </a:moveTo>
                <a:cubicBezTo>
                  <a:pt x="16691" y="15802"/>
                  <a:pt x="16399" y="16805"/>
                  <a:pt x="15896" y="17673"/>
                </a:cubicBezTo>
                <a:lnTo>
                  <a:pt x="1777" y="17673"/>
                </a:lnTo>
                <a:cubicBezTo>
                  <a:pt x="1274" y="16805"/>
                  <a:pt x="982" y="15802"/>
                  <a:pt x="982" y="14727"/>
                </a:cubicBezTo>
                <a:lnTo>
                  <a:pt x="982" y="8836"/>
                </a:lnTo>
                <a:lnTo>
                  <a:pt x="16691" y="8836"/>
                </a:lnTo>
                <a:cubicBezTo>
                  <a:pt x="16691" y="8836"/>
                  <a:pt x="16691" y="14727"/>
                  <a:pt x="16691" y="14727"/>
                </a:cubicBezTo>
                <a:close/>
                <a:moveTo>
                  <a:pt x="10800" y="20618"/>
                </a:moveTo>
                <a:lnTo>
                  <a:pt x="6873" y="20618"/>
                </a:lnTo>
                <a:cubicBezTo>
                  <a:pt x="5131" y="20618"/>
                  <a:pt x="3569" y="19857"/>
                  <a:pt x="2491" y="18655"/>
                </a:cubicBezTo>
                <a:lnTo>
                  <a:pt x="15182" y="18655"/>
                </a:lnTo>
                <a:cubicBezTo>
                  <a:pt x="14103" y="19857"/>
                  <a:pt x="12542" y="20618"/>
                  <a:pt x="10800" y="20618"/>
                </a:cubicBezTo>
                <a:moveTo>
                  <a:pt x="18655" y="10309"/>
                </a:moveTo>
                <a:lnTo>
                  <a:pt x="17673" y="10309"/>
                </a:lnTo>
                <a:lnTo>
                  <a:pt x="17673" y="8836"/>
                </a:lnTo>
                <a:cubicBezTo>
                  <a:pt x="17673" y="8295"/>
                  <a:pt x="17233" y="7855"/>
                  <a:pt x="16691" y="7855"/>
                </a:cubicBezTo>
                <a:lnTo>
                  <a:pt x="982" y="7855"/>
                </a:lnTo>
                <a:cubicBezTo>
                  <a:pt x="440" y="7855"/>
                  <a:pt x="0" y="8295"/>
                  <a:pt x="0" y="8836"/>
                </a:cubicBezTo>
                <a:lnTo>
                  <a:pt x="0" y="14727"/>
                </a:lnTo>
                <a:cubicBezTo>
                  <a:pt x="0" y="17232"/>
                  <a:pt x="1344" y="19417"/>
                  <a:pt x="3346" y="20618"/>
                </a:cubicBezTo>
                <a:lnTo>
                  <a:pt x="491" y="20618"/>
                </a:lnTo>
                <a:cubicBezTo>
                  <a:pt x="220" y="20618"/>
                  <a:pt x="0" y="20838"/>
                  <a:pt x="0" y="21109"/>
                </a:cubicBezTo>
                <a:cubicBezTo>
                  <a:pt x="0" y="21380"/>
                  <a:pt x="220" y="21600"/>
                  <a:pt x="491" y="21600"/>
                </a:cubicBezTo>
                <a:lnTo>
                  <a:pt x="17182" y="21600"/>
                </a:lnTo>
                <a:cubicBezTo>
                  <a:pt x="17453" y="21600"/>
                  <a:pt x="17673" y="21380"/>
                  <a:pt x="17673" y="21109"/>
                </a:cubicBezTo>
                <a:cubicBezTo>
                  <a:pt x="17673" y="20838"/>
                  <a:pt x="17453" y="20618"/>
                  <a:pt x="17182" y="20618"/>
                </a:cubicBezTo>
                <a:lnTo>
                  <a:pt x="14330" y="20618"/>
                </a:lnTo>
                <a:cubicBezTo>
                  <a:pt x="15925" y="19659"/>
                  <a:pt x="17101" y="18074"/>
                  <a:pt x="17511" y="16200"/>
                </a:cubicBezTo>
                <a:lnTo>
                  <a:pt x="18655" y="16200"/>
                </a:lnTo>
                <a:cubicBezTo>
                  <a:pt x="20281" y="16200"/>
                  <a:pt x="21600" y="14882"/>
                  <a:pt x="21600" y="13255"/>
                </a:cubicBezTo>
                <a:cubicBezTo>
                  <a:pt x="21600" y="11628"/>
                  <a:pt x="20281" y="10309"/>
                  <a:pt x="18655" y="10309"/>
                </a:cubicBezTo>
                <a:moveTo>
                  <a:pt x="11782" y="5891"/>
                </a:moveTo>
                <a:cubicBezTo>
                  <a:pt x="12053" y="5891"/>
                  <a:pt x="12273" y="5671"/>
                  <a:pt x="12273" y="5400"/>
                </a:cubicBezTo>
                <a:lnTo>
                  <a:pt x="12273" y="2455"/>
                </a:lnTo>
                <a:cubicBezTo>
                  <a:pt x="12273" y="2183"/>
                  <a:pt x="12053" y="1964"/>
                  <a:pt x="11782" y="1964"/>
                </a:cubicBezTo>
                <a:cubicBezTo>
                  <a:pt x="11511" y="1964"/>
                  <a:pt x="11291" y="2183"/>
                  <a:pt x="11291" y="2455"/>
                </a:cubicBezTo>
                <a:lnTo>
                  <a:pt x="11291" y="5400"/>
                </a:lnTo>
                <a:cubicBezTo>
                  <a:pt x="11291" y="5671"/>
                  <a:pt x="11511" y="5891"/>
                  <a:pt x="11782" y="5891"/>
                </a:cubicBezTo>
                <a:moveTo>
                  <a:pt x="14727" y="6873"/>
                </a:moveTo>
                <a:cubicBezTo>
                  <a:pt x="14998" y="6873"/>
                  <a:pt x="15218" y="6653"/>
                  <a:pt x="15218" y="6382"/>
                </a:cubicBezTo>
                <a:lnTo>
                  <a:pt x="15218" y="1473"/>
                </a:lnTo>
                <a:cubicBezTo>
                  <a:pt x="15218" y="1201"/>
                  <a:pt x="14998" y="982"/>
                  <a:pt x="14727" y="982"/>
                </a:cubicBezTo>
                <a:cubicBezTo>
                  <a:pt x="14456" y="982"/>
                  <a:pt x="14236" y="1201"/>
                  <a:pt x="14236" y="1473"/>
                </a:cubicBezTo>
                <a:lnTo>
                  <a:pt x="14236" y="6382"/>
                </a:lnTo>
                <a:cubicBezTo>
                  <a:pt x="14236" y="6653"/>
                  <a:pt x="14456" y="6873"/>
                  <a:pt x="14727" y="6873"/>
                </a:cubicBezTo>
                <a:moveTo>
                  <a:pt x="8836" y="5891"/>
                </a:moveTo>
                <a:cubicBezTo>
                  <a:pt x="9107" y="5891"/>
                  <a:pt x="9327" y="5671"/>
                  <a:pt x="9327" y="5400"/>
                </a:cubicBezTo>
                <a:lnTo>
                  <a:pt x="9327" y="491"/>
                </a:lnTo>
                <a:cubicBezTo>
                  <a:pt x="9327" y="220"/>
                  <a:pt x="9107" y="0"/>
                  <a:pt x="8836" y="0"/>
                </a:cubicBezTo>
                <a:cubicBezTo>
                  <a:pt x="8566" y="0"/>
                  <a:pt x="8345" y="220"/>
                  <a:pt x="8345" y="491"/>
                </a:cubicBezTo>
                <a:lnTo>
                  <a:pt x="8345" y="5400"/>
                </a:lnTo>
                <a:cubicBezTo>
                  <a:pt x="8345" y="5671"/>
                  <a:pt x="8566" y="5891"/>
                  <a:pt x="8836" y="5891"/>
                </a:cubicBezTo>
              </a:path>
            </a:pathLst>
          </a:custGeom>
          <a:solidFill>
            <a:srgbClr val="F6F9F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248" name="Shape"/>
          <p:cNvSpPr/>
          <p:nvPr/>
        </p:nvSpPr>
        <p:spPr>
          <a:xfrm>
            <a:off x="10384077" y="6578600"/>
            <a:ext cx="558801" cy="558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353" y="11229"/>
                </a:moveTo>
                <a:lnTo>
                  <a:pt x="20356" y="11234"/>
                </a:lnTo>
                <a:lnTo>
                  <a:pt x="11029" y="16143"/>
                </a:lnTo>
                <a:lnTo>
                  <a:pt x="11026" y="16138"/>
                </a:lnTo>
                <a:cubicBezTo>
                  <a:pt x="10957" y="16174"/>
                  <a:pt x="10883" y="16200"/>
                  <a:pt x="10800" y="16200"/>
                </a:cubicBezTo>
                <a:cubicBezTo>
                  <a:pt x="10717" y="16200"/>
                  <a:pt x="10643" y="16174"/>
                  <a:pt x="10574" y="16138"/>
                </a:cubicBezTo>
                <a:lnTo>
                  <a:pt x="10571" y="16143"/>
                </a:lnTo>
                <a:lnTo>
                  <a:pt x="1244" y="11234"/>
                </a:lnTo>
                <a:lnTo>
                  <a:pt x="1247" y="11229"/>
                </a:lnTo>
                <a:cubicBezTo>
                  <a:pt x="1091" y="11147"/>
                  <a:pt x="982" y="10988"/>
                  <a:pt x="982" y="10800"/>
                </a:cubicBezTo>
                <a:cubicBezTo>
                  <a:pt x="982" y="10612"/>
                  <a:pt x="1091" y="10453"/>
                  <a:pt x="1247" y="10371"/>
                </a:cubicBezTo>
                <a:lnTo>
                  <a:pt x="1244" y="10366"/>
                </a:lnTo>
                <a:lnTo>
                  <a:pt x="3562" y="9146"/>
                </a:lnTo>
                <a:lnTo>
                  <a:pt x="10113" y="12594"/>
                </a:lnTo>
                <a:lnTo>
                  <a:pt x="10117" y="12588"/>
                </a:lnTo>
                <a:cubicBezTo>
                  <a:pt x="10322" y="12697"/>
                  <a:pt x="10552" y="12764"/>
                  <a:pt x="10800" y="12764"/>
                </a:cubicBezTo>
                <a:cubicBezTo>
                  <a:pt x="11048" y="12764"/>
                  <a:pt x="11278" y="12697"/>
                  <a:pt x="11483" y="12588"/>
                </a:cubicBezTo>
                <a:lnTo>
                  <a:pt x="11486" y="12594"/>
                </a:lnTo>
                <a:lnTo>
                  <a:pt x="18038" y="9146"/>
                </a:lnTo>
                <a:lnTo>
                  <a:pt x="20356" y="10366"/>
                </a:lnTo>
                <a:lnTo>
                  <a:pt x="20353" y="10371"/>
                </a:lnTo>
                <a:cubicBezTo>
                  <a:pt x="20509" y="10453"/>
                  <a:pt x="20618" y="10612"/>
                  <a:pt x="20618" y="10800"/>
                </a:cubicBezTo>
                <a:cubicBezTo>
                  <a:pt x="20618" y="10988"/>
                  <a:pt x="20509" y="11147"/>
                  <a:pt x="20353" y="11229"/>
                </a:cubicBezTo>
                <a:moveTo>
                  <a:pt x="20356" y="14784"/>
                </a:moveTo>
                <a:lnTo>
                  <a:pt x="20353" y="14790"/>
                </a:lnTo>
                <a:cubicBezTo>
                  <a:pt x="20509" y="14872"/>
                  <a:pt x="20618" y="15030"/>
                  <a:pt x="20618" y="15218"/>
                </a:cubicBezTo>
                <a:cubicBezTo>
                  <a:pt x="20618" y="15407"/>
                  <a:pt x="20509" y="15565"/>
                  <a:pt x="20353" y="15647"/>
                </a:cubicBezTo>
                <a:lnTo>
                  <a:pt x="20356" y="15653"/>
                </a:lnTo>
                <a:lnTo>
                  <a:pt x="11029" y="20562"/>
                </a:lnTo>
                <a:lnTo>
                  <a:pt x="11026" y="20556"/>
                </a:lnTo>
                <a:cubicBezTo>
                  <a:pt x="10957" y="20592"/>
                  <a:pt x="10883" y="20618"/>
                  <a:pt x="10800" y="20618"/>
                </a:cubicBezTo>
                <a:cubicBezTo>
                  <a:pt x="10717" y="20618"/>
                  <a:pt x="10643" y="20592"/>
                  <a:pt x="10574" y="20556"/>
                </a:cubicBezTo>
                <a:lnTo>
                  <a:pt x="10571" y="20562"/>
                </a:lnTo>
                <a:lnTo>
                  <a:pt x="1244" y="15653"/>
                </a:lnTo>
                <a:lnTo>
                  <a:pt x="1247" y="15647"/>
                </a:lnTo>
                <a:cubicBezTo>
                  <a:pt x="1091" y="15565"/>
                  <a:pt x="982" y="15407"/>
                  <a:pt x="982" y="15218"/>
                </a:cubicBezTo>
                <a:cubicBezTo>
                  <a:pt x="982" y="15030"/>
                  <a:pt x="1091" y="14872"/>
                  <a:pt x="1247" y="14790"/>
                </a:cubicBezTo>
                <a:lnTo>
                  <a:pt x="1244" y="14784"/>
                </a:lnTo>
                <a:lnTo>
                  <a:pt x="3562" y="13564"/>
                </a:lnTo>
                <a:lnTo>
                  <a:pt x="10113" y="17012"/>
                </a:lnTo>
                <a:lnTo>
                  <a:pt x="10117" y="17006"/>
                </a:lnTo>
                <a:cubicBezTo>
                  <a:pt x="10322" y="17115"/>
                  <a:pt x="10552" y="17182"/>
                  <a:pt x="10800" y="17182"/>
                </a:cubicBezTo>
                <a:cubicBezTo>
                  <a:pt x="11048" y="17182"/>
                  <a:pt x="11278" y="17115"/>
                  <a:pt x="11483" y="17006"/>
                </a:cubicBezTo>
                <a:lnTo>
                  <a:pt x="11486" y="17012"/>
                </a:lnTo>
                <a:lnTo>
                  <a:pt x="18038" y="13564"/>
                </a:lnTo>
                <a:cubicBezTo>
                  <a:pt x="18038" y="13564"/>
                  <a:pt x="20356" y="14784"/>
                  <a:pt x="20356" y="14784"/>
                </a:cubicBezTo>
                <a:close/>
                <a:moveTo>
                  <a:pt x="1244" y="6816"/>
                </a:moveTo>
                <a:lnTo>
                  <a:pt x="1247" y="6811"/>
                </a:lnTo>
                <a:cubicBezTo>
                  <a:pt x="1091" y="6728"/>
                  <a:pt x="982" y="6570"/>
                  <a:pt x="982" y="6382"/>
                </a:cubicBezTo>
                <a:cubicBezTo>
                  <a:pt x="982" y="6194"/>
                  <a:pt x="1091" y="6035"/>
                  <a:pt x="1247" y="5953"/>
                </a:cubicBezTo>
                <a:lnTo>
                  <a:pt x="1244" y="5947"/>
                </a:lnTo>
                <a:lnTo>
                  <a:pt x="10571" y="1038"/>
                </a:lnTo>
                <a:lnTo>
                  <a:pt x="10574" y="1044"/>
                </a:lnTo>
                <a:cubicBezTo>
                  <a:pt x="10643" y="1008"/>
                  <a:pt x="10717" y="982"/>
                  <a:pt x="10800" y="982"/>
                </a:cubicBezTo>
                <a:cubicBezTo>
                  <a:pt x="10883" y="982"/>
                  <a:pt x="10957" y="1008"/>
                  <a:pt x="11026" y="1044"/>
                </a:cubicBezTo>
                <a:lnTo>
                  <a:pt x="11029" y="1038"/>
                </a:lnTo>
                <a:lnTo>
                  <a:pt x="20356" y="5947"/>
                </a:lnTo>
                <a:lnTo>
                  <a:pt x="20353" y="5953"/>
                </a:lnTo>
                <a:cubicBezTo>
                  <a:pt x="20509" y="6035"/>
                  <a:pt x="20618" y="6194"/>
                  <a:pt x="20618" y="6382"/>
                </a:cubicBezTo>
                <a:cubicBezTo>
                  <a:pt x="20618" y="6570"/>
                  <a:pt x="20509" y="6728"/>
                  <a:pt x="20353" y="6811"/>
                </a:cubicBezTo>
                <a:lnTo>
                  <a:pt x="20356" y="6816"/>
                </a:lnTo>
                <a:lnTo>
                  <a:pt x="11029" y="11725"/>
                </a:lnTo>
                <a:lnTo>
                  <a:pt x="11026" y="11720"/>
                </a:lnTo>
                <a:cubicBezTo>
                  <a:pt x="10957" y="11756"/>
                  <a:pt x="10883" y="11782"/>
                  <a:pt x="10800" y="11782"/>
                </a:cubicBezTo>
                <a:cubicBezTo>
                  <a:pt x="10717" y="11782"/>
                  <a:pt x="10643" y="11756"/>
                  <a:pt x="10574" y="11720"/>
                </a:cubicBezTo>
                <a:lnTo>
                  <a:pt x="10571" y="11725"/>
                </a:lnTo>
                <a:cubicBezTo>
                  <a:pt x="10571" y="11725"/>
                  <a:pt x="1244" y="6816"/>
                  <a:pt x="1244" y="6816"/>
                </a:cubicBezTo>
                <a:close/>
                <a:moveTo>
                  <a:pt x="21600" y="10800"/>
                </a:moveTo>
                <a:cubicBezTo>
                  <a:pt x="21600" y="10234"/>
                  <a:pt x="21278" y="9749"/>
                  <a:pt x="20810" y="9503"/>
                </a:cubicBezTo>
                <a:lnTo>
                  <a:pt x="20813" y="9497"/>
                </a:lnTo>
                <a:lnTo>
                  <a:pt x="19092" y="8591"/>
                </a:lnTo>
                <a:lnTo>
                  <a:pt x="20813" y="7685"/>
                </a:lnTo>
                <a:lnTo>
                  <a:pt x="20810" y="7679"/>
                </a:lnTo>
                <a:cubicBezTo>
                  <a:pt x="21278" y="7433"/>
                  <a:pt x="21600" y="6948"/>
                  <a:pt x="21600" y="6382"/>
                </a:cubicBezTo>
                <a:cubicBezTo>
                  <a:pt x="21600" y="5816"/>
                  <a:pt x="21278" y="5331"/>
                  <a:pt x="20810" y="5085"/>
                </a:cubicBezTo>
                <a:lnTo>
                  <a:pt x="20813" y="5079"/>
                </a:lnTo>
                <a:lnTo>
                  <a:pt x="11486" y="170"/>
                </a:lnTo>
                <a:lnTo>
                  <a:pt x="11483" y="175"/>
                </a:lnTo>
                <a:cubicBezTo>
                  <a:pt x="11278" y="67"/>
                  <a:pt x="11048" y="0"/>
                  <a:pt x="10800" y="0"/>
                </a:cubicBezTo>
                <a:cubicBezTo>
                  <a:pt x="10552" y="0"/>
                  <a:pt x="10322" y="67"/>
                  <a:pt x="10117" y="175"/>
                </a:cubicBezTo>
                <a:lnTo>
                  <a:pt x="10113" y="170"/>
                </a:lnTo>
                <a:lnTo>
                  <a:pt x="786" y="5079"/>
                </a:lnTo>
                <a:lnTo>
                  <a:pt x="790" y="5085"/>
                </a:lnTo>
                <a:cubicBezTo>
                  <a:pt x="322" y="5331"/>
                  <a:pt x="0" y="5816"/>
                  <a:pt x="0" y="6382"/>
                </a:cubicBezTo>
                <a:cubicBezTo>
                  <a:pt x="0" y="6948"/>
                  <a:pt x="322" y="7433"/>
                  <a:pt x="790" y="7679"/>
                </a:cubicBezTo>
                <a:lnTo>
                  <a:pt x="786" y="7685"/>
                </a:lnTo>
                <a:lnTo>
                  <a:pt x="2508" y="8591"/>
                </a:lnTo>
                <a:lnTo>
                  <a:pt x="786" y="9497"/>
                </a:lnTo>
                <a:lnTo>
                  <a:pt x="790" y="9503"/>
                </a:lnTo>
                <a:cubicBezTo>
                  <a:pt x="322" y="9749"/>
                  <a:pt x="0" y="10234"/>
                  <a:pt x="0" y="10800"/>
                </a:cubicBezTo>
                <a:cubicBezTo>
                  <a:pt x="0" y="11366"/>
                  <a:pt x="322" y="11851"/>
                  <a:pt x="790" y="12097"/>
                </a:cubicBezTo>
                <a:lnTo>
                  <a:pt x="786" y="12103"/>
                </a:lnTo>
                <a:lnTo>
                  <a:pt x="2508" y="13009"/>
                </a:lnTo>
                <a:lnTo>
                  <a:pt x="786" y="13915"/>
                </a:lnTo>
                <a:lnTo>
                  <a:pt x="790" y="13921"/>
                </a:lnTo>
                <a:cubicBezTo>
                  <a:pt x="322" y="14167"/>
                  <a:pt x="0" y="14652"/>
                  <a:pt x="0" y="15218"/>
                </a:cubicBezTo>
                <a:cubicBezTo>
                  <a:pt x="0" y="15784"/>
                  <a:pt x="322" y="16269"/>
                  <a:pt x="790" y="16515"/>
                </a:cubicBezTo>
                <a:lnTo>
                  <a:pt x="786" y="16521"/>
                </a:lnTo>
                <a:lnTo>
                  <a:pt x="10113" y="21430"/>
                </a:lnTo>
                <a:lnTo>
                  <a:pt x="10117" y="21425"/>
                </a:lnTo>
                <a:cubicBezTo>
                  <a:pt x="10322" y="21533"/>
                  <a:pt x="10552" y="21600"/>
                  <a:pt x="10800" y="21600"/>
                </a:cubicBezTo>
                <a:cubicBezTo>
                  <a:pt x="11048" y="21600"/>
                  <a:pt x="11278" y="21533"/>
                  <a:pt x="11483" y="21425"/>
                </a:cubicBezTo>
                <a:lnTo>
                  <a:pt x="11486" y="21430"/>
                </a:lnTo>
                <a:lnTo>
                  <a:pt x="20813" y="16521"/>
                </a:lnTo>
                <a:lnTo>
                  <a:pt x="20810" y="16515"/>
                </a:lnTo>
                <a:cubicBezTo>
                  <a:pt x="21278" y="16269"/>
                  <a:pt x="21600" y="15784"/>
                  <a:pt x="21600" y="15218"/>
                </a:cubicBezTo>
                <a:cubicBezTo>
                  <a:pt x="21600" y="14652"/>
                  <a:pt x="21278" y="14167"/>
                  <a:pt x="20810" y="13921"/>
                </a:cubicBezTo>
                <a:lnTo>
                  <a:pt x="20813" y="13915"/>
                </a:lnTo>
                <a:lnTo>
                  <a:pt x="19092" y="13009"/>
                </a:lnTo>
                <a:lnTo>
                  <a:pt x="20813" y="12103"/>
                </a:lnTo>
                <a:lnTo>
                  <a:pt x="20810" y="12097"/>
                </a:lnTo>
                <a:cubicBezTo>
                  <a:pt x="21278" y="11851"/>
                  <a:pt x="21600" y="11366"/>
                  <a:pt x="21600" y="10800"/>
                </a:cubicBezTo>
              </a:path>
            </a:pathLst>
          </a:custGeom>
          <a:solidFill>
            <a:srgbClr val="F6F9F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249" name="Shape"/>
          <p:cNvSpPr/>
          <p:nvPr/>
        </p:nvSpPr>
        <p:spPr>
          <a:xfrm>
            <a:off x="17421508" y="9804069"/>
            <a:ext cx="558801" cy="4572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91" y="20400"/>
                </a:moveTo>
                <a:cubicBezTo>
                  <a:pt x="14522" y="20400"/>
                  <a:pt x="12764" y="18251"/>
                  <a:pt x="12764" y="15600"/>
                </a:cubicBezTo>
                <a:cubicBezTo>
                  <a:pt x="12764" y="12949"/>
                  <a:pt x="14522" y="10800"/>
                  <a:pt x="16691" y="10800"/>
                </a:cubicBezTo>
                <a:cubicBezTo>
                  <a:pt x="18860" y="10800"/>
                  <a:pt x="20618" y="12949"/>
                  <a:pt x="20618" y="15600"/>
                </a:cubicBezTo>
                <a:cubicBezTo>
                  <a:pt x="20618" y="18251"/>
                  <a:pt x="18860" y="20400"/>
                  <a:pt x="16691" y="20400"/>
                </a:cubicBezTo>
                <a:moveTo>
                  <a:pt x="12762" y="3393"/>
                </a:moveTo>
                <a:lnTo>
                  <a:pt x="12781" y="3388"/>
                </a:lnTo>
                <a:cubicBezTo>
                  <a:pt x="12870" y="2164"/>
                  <a:pt x="13702" y="1200"/>
                  <a:pt x="14727" y="1200"/>
                </a:cubicBezTo>
                <a:cubicBezTo>
                  <a:pt x="15521" y="1200"/>
                  <a:pt x="16202" y="1779"/>
                  <a:pt x="16511" y="2609"/>
                </a:cubicBezTo>
                <a:lnTo>
                  <a:pt x="16509" y="2609"/>
                </a:lnTo>
                <a:lnTo>
                  <a:pt x="19162" y="10421"/>
                </a:lnTo>
                <a:cubicBezTo>
                  <a:pt x="18436" y="9902"/>
                  <a:pt x="17593" y="9600"/>
                  <a:pt x="16691" y="9600"/>
                </a:cubicBezTo>
                <a:cubicBezTo>
                  <a:pt x="15082" y="9600"/>
                  <a:pt x="13658" y="10550"/>
                  <a:pt x="12763" y="12012"/>
                </a:cubicBezTo>
                <a:cubicBezTo>
                  <a:pt x="12763" y="12012"/>
                  <a:pt x="12762" y="3393"/>
                  <a:pt x="12762" y="3393"/>
                </a:cubicBezTo>
                <a:close/>
                <a:moveTo>
                  <a:pt x="11782" y="13200"/>
                </a:moveTo>
                <a:lnTo>
                  <a:pt x="9818" y="13200"/>
                </a:lnTo>
                <a:lnTo>
                  <a:pt x="9818" y="4800"/>
                </a:lnTo>
                <a:lnTo>
                  <a:pt x="11782" y="4800"/>
                </a:lnTo>
                <a:cubicBezTo>
                  <a:pt x="11782" y="4800"/>
                  <a:pt x="11782" y="13200"/>
                  <a:pt x="11782" y="13200"/>
                </a:cubicBezTo>
                <a:close/>
                <a:moveTo>
                  <a:pt x="11782" y="15600"/>
                </a:moveTo>
                <a:lnTo>
                  <a:pt x="9818" y="15600"/>
                </a:lnTo>
                <a:lnTo>
                  <a:pt x="9818" y="14400"/>
                </a:lnTo>
                <a:lnTo>
                  <a:pt x="11782" y="14400"/>
                </a:lnTo>
                <a:cubicBezTo>
                  <a:pt x="11782" y="14400"/>
                  <a:pt x="11782" y="15600"/>
                  <a:pt x="11782" y="15600"/>
                </a:cubicBezTo>
                <a:close/>
                <a:moveTo>
                  <a:pt x="8837" y="12012"/>
                </a:moveTo>
                <a:cubicBezTo>
                  <a:pt x="7942" y="10550"/>
                  <a:pt x="6518" y="9600"/>
                  <a:pt x="4909" y="9600"/>
                </a:cubicBezTo>
                <a:cubicBezTo>
                  <a:pt x="4007" y="9600"/>
                  <a:pt x="3164" y="9902"/>
                  <a:pt x="2438" y="10421"/>
                </a:cubicBezTo>
                <a:lnTo>
                  <a:pt x="5091" y="2609"/>
                </a:lnTo>
                <a:lnTo>
                  <a:pt x="5089" y="2609"/>
                </a:lnTo>
                <a:cubicBezTo>
                  <a:pt x="5398" y="1779"/>
                  <a:pt x="6079" y="1200"/>
                  <a:pt x="6873" y="1200"/>
                </a:cubicBezTo>
                <a:cubicBezTo>
                  <a:pt x="7898" y="1200"/>
                  <a:pt x="8730" y="2164"/>
                  <a:pt x="8819" y="3388"/>
                </a:cubicBezTo>
                <a:lnTo>
                  <a:pt x="8838" y="3393"/>
                </a:lnTo>
                <a:cubicBezTo>
                  <a:pt x="8838" y="3393"/>
                  <a:pt x="8837" y="12012"/>
                  <a:pt x="8837" y="12012"/>
                </a:cubicBezTo>
                <a:close/>
                <a:moveTo>
                  <a:pt x="4909" y="20400"/>
                </a:moveTo>
                <a:cubicBezTo>
                  <a:pt x="2740" y="20400"/>
                  <a:pt x="982" y="18251"/>
                  <a:pt x="982" y="15600"/>
                </a:cubicBezTo>
                <a:cubicBezTo>
                  <a:pt x="982" y="12949"/>
                  <a:pt x="2740" y="10800"/>
                  <a:pt x="4909" y="10800"/>
                </a:cubicBezTo>
                <a:cubicBezTo>
                  <a:pt x="7078" y="10800"/>
                  <a:pt x="8836" y="12949"/>
                  <a:pt x="8836" y="15600"/>
                </a:cubicBezTo>
                <a:cubicBezTo>
                  <a:pt x="8836" y="18251"/>
                  <a:pt x="7078" y="20400"/>
                  <a:pt x="4909" y="20400"/>
                </a:cubicBezTo>
                <a:moveTo>
                  <a:pt x="21102" y="12980"/>
                </a:moveTo>
                <a:lnTo>
                  <a:pt x="17504" y="2400"/>
                </a:lnTo>
                <a:lnTo>
                  <a:pt x="17493" y="2402"/>
                </a:lnTo>
                <a:cubicBezTo>
                  <a:pt x="17088" y="1006"/>
                  <a:pt x="16009" y="0"/>
                  <a:pt x="14727" y="0"/>
                </a:cubicBezTo>
                <a:cubicBezTo>
                  <a:pt x="13101" y="0"/>
                  <a:pt x="11782" y="1612"/>
                  <a:pt x="11782" y="3600"/>
                </a:cubicBezTo>
                <a:lnTo>
                  <a:pt x="9818" y="3600"/>
                </a:lnTo>
                <a:cubicBezTo>
                  <a:pt x="9818" y="1612"/>
                  <a:pt x="8499" y="0"/>
                  <a:pt x="6873" y="0"/>
                </a:cubicBezTo>
                <a:cubicBezTo>
                  <a:pt x="5592" y="0"/>
                  <a:pt x="4512" y="1006"/>
                  <a:pt x="4107" y="2402"/>
                </a:cubicBezTo>
                <a:lnTo>
                  <a:pt x="4096" y="2400"/>
                </a:lnTo>
                <a:lnTo>
                  <a:pt x="498" y="12980"/>
                </a:lnTo>
                <a:cubicBezTo>
                  <a:pt x="182" y="13772"/>
                  <a:pt x="0" y="14659"/>
                  <a:pt x="0" y="15600"/>
                </a:cubicBezTo>
                <a:cubicBezTo>
                  <a:pt x="0" y="18914"/>
                  <a:pt x="2198" y="21600"/>
                  <a:pt x="4909" y="21600"/>
                </a:cubicBezTo>
                <a:cubicBezTo>
                  <a:pt x="7284" y="21600"/>
                  <a:pt x="9265" y="19539"/>
                  <a:pt x="9719" y="16800"/>
                </a:cubicBezTo>
                <a:lnTo>
                  <a:pt x="11881" y="16800"/>
                </a:lnTo>
                <a:cubicBezTo>
                  <a:pt x="12335" y="19539"/>
                  <a:pt x="14316" y="21600"/>
                  <a:pt x="16691" y="21600"/>
                </a:cubicBezTo>
                <a:cubicBezTo>
                  <a:pt x="19402" y="21600"/>
                  <a:pt x="21600" y="18914"/>
                  <a:pt x="21600" y="15600"/>
                </a:cubicBezTo>
                <a:cubicBezTo>
                  <a:pt x="21600" y="14659"/>
                  <a:pt x="21418" y="13772"/>
                  <a:pt x="21102" y="12980"/>
                </a:cubicBezTo>
                <a:moveTo>
                  <a:pt x="16691" y="12000"/>
                </a:moveTo>
                <a:cubicBezTo>
                  <a:pt x="15064" y="12000"/>
                  <a:pt x="13745" y="13612"/>
                  <a:pt x="13745" y="15600"/>
                </a:cubicBezTo>
                <a:cubicBezTo>
                  <a:pt x="13745" y="15932"/>
                  <a:pt x="13965" y="16200"/>
                  <a:pt x="14236" y="16200"/>
                </a:cubicBezTo>
                <a:cubicBezTo>
                  <a:pt x="14508" y="16200"/>
                  <a:pt x="14727" y="15932"/>
                  <a:pt x="14727" y="15600"/>
                </a:cubicBezTo>
                <a:cubicBezTo>
                  <a:pt x="14727" y="14275"/>
                  <a:pt x="15606" y="13200"/>
                  <a:pt x="16691" y="13200"/>
                </a:cubicBezTo>
                <a:cubicBezTo>
                  <a:pt x="16962" y="13200"/>
                  <a:pt x="17182" y="12932"/>
                  <a:pt x="17182" y="12600"/>
                </a:cubicBezTo>
                <a:cubicBezTo>
                  <a:pt x="17182" y="12268"/>
                  <a:pt x="16962" y="12000"/>
                  <a:pt x="16691" y="12000"/>
                </a:cubicBezTo>
                <a:moveTo>
                  <a:pt x="4909" y="12000"/>
                </a:moveTo>
                <a:cubicBezTo>
                  <a:pt x="3282" y="12000"/>
                  <a:pt x="1964" y="13612"/>
                  <a:pt x="1964" y="15600"/>
                </a:cubicBezTo>
                <a:cubicBezTo>
                  <a:pt x="1964" y="15932"/>
                  <a:pt x="2183" y="16200"/>
                  <a:pt x="2455" y="16200"/>
                </a:cubicBezTo>
                <a:cubicBezTo>
                  <a:pt x="2726" y="16200"/>
                  <a:pt x="2945" y="15932"/>
                  <a:pt x="2945" y="15600"/>
                </a:cubicBezTo>
                <a:cubicBezTo>
                  <a:pt x="2945" y="14275"/>
                  <a:pt x="3825" y="13200"/>
                  <a:pt x="4909" y="13200"/>
                </a:cubicBezTo>
                <a:cubicBezTo>
                  <a:pt x="5180" y="13200"/>
                  <a:pt x="5400" y="12932"/>
                  <a:pt x="5400" y="12600"/>
                </a:cubicBezTo>
                <a:cubicBezTo>
                  <a:pt x="5400" y="12268"/>
                  <a:pt x="5180" y="12000"/>
                  <a:pt x="4909" y="12000"/>
                </a:cubicBezTo>
              </a:path>
            </a:pathLst>
          </a:custGeom>
          <a:solidFill>
            <a:srgbClr val="F6F9F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250" name="Shape"/>
          <p:cNvSpPr/>
          <p:nvPr/>
        </p:nvSpPr>
        <p:spPr>
          <a:xfrm>
            <a:off x="10384077" y="3403256"/>
            <a:ext cx="558453" cy="5588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86" h="21600" extrusionOk="0">
                <a:moveTo>
                  <a:pt x="11502" y="10309"/>
                </a:moveTo>
                <a:cubicBezTo>
                  <a:pt x="11767" y="10309"/>
                  <a:pt x="11981" y="10090"/>
                  <a:pt x="11981" y="9818"/>
                </a:cubicBezTo>
                <a:cubicBezTo>
                  <a:pt x="11981" y="9547"/>
                  <a:pt x="11767" y="9327"/>
                  <a:pt x="11502" y="9327"/>
                </a:cubicBezTo>
                <a:cubicBezTo>
                  <a:pt x="11237" y="9327"/>
                  <a:pt x="11022" y="9547"/>
                  <a:pt x="11022" y="9818"/>
                </a:cubicBezTo>
                <a:cubicBezTo>
                  <a:pt x="11022" y="10090"/>
                  <a:pt x="11237" y="10309"/>
                  <a:pt x="11502" y="10309"/>
                </a:cubicBezTo>
                <a:moveTo>
                  <a:pt x="15818" y="4909"/>
                </a:moveTo>
                <a:cubicBezTo>
                  <a:pt x="16083" y="4909"/>
                  <a:pt x="16297" y="5129"/>
                  <a:pt x="16297" y="5400"/>
                </a:cubicBezTo>
                <a:cubicBezTo>
                  <a:pt x="16297" y="5672"/>
                  <a:pt x="16083" y="5891"/>
                  <a:pt x="15818" y="5891"/>
                </a:cubicBezTo>
                <a:cubicBezTo>
                  <a:pt x="15553" y="5891"/>
                  <a:pt x="15338" y="5672"/>
                  <a:pt x="15338" y="5400"/>
                </a:cubicBezTo>
                <a:cubicBezTo>
                  <a:pt x="15338" y="5129"/>
                  <a:pt x="15553" y="4909"/>
                  <a:pt x="15818" y="4909"/>
                </a:cubicBezTo>
                <a:moveTo>
                  <a:pt x="15818" y="6873"/>
                </a:moveTo>
                <a:cubicBezTo>
                  <a:pt x="16612" y="6873"/>
                  <a:pt x="17256" y="6213"/>
                  <a:pt x="17256" y="5400"/>
                </a:cubicBezTo>
                <a:cubicBezTo>
                  <a:pt x="17256" y="4587"/>
                  <a:pt x="16612" y="3928"/>
                  <a:pt x="15818" y="3928"/>
                </a:cubicBezTo>
                <a:cubicBezTo>
                  <a:pt x="15023" y="3928"/>
                  <a:pt x="14379" y="4587"/>
                  <a:pt x="14379" y="5400"/>
                </a:cubicBezTo>
                <a:cubicBezTo>
                  <a:pt x="14379" y="6213"/>
                  <a:pt x="15023" y="6873"/>
                  <a:pt x="15818" y="6873"/>
                </a:cubicBezTo>
                <a:moveTo>
                  <a:pt x="12941" y="11782"/>
                </a:moveTo>
                <a:cubicBezTo>
                  <a:pt x="13206" y="11782"/>
                  <a:pt x="13420" y="11562"/>
                  <a:pt x="13420" y="11291"/>
                </a:cubicBezTo>
                <a:cubicBezTo>
                  <a:pt x="13420" y="11020"/>
                  <a:pt x="13206" y="10800"/>
                  <a:pt x="12941" y="10800"/>
                </a:cubicBezTo>
                <a:cubicBezTo>
                  <a:pt x="12675" y="10800"/>
                  <a:pt x="12461" y="11020"/>
                  <a:pt x="12461" y="11291"/>
                </a:cubicBezTo>
                <a:cubicBezTo>
                  <a:pt x="12461" y="11562"/>
                  <a:pt x="12675" y="11782"/>
                  <a:pt x="12941" y="11782"/>
                </a:cubicBezTo>
                <a:moveTo>
                  <a:pt x="10063" y="7855"/>
                </a:moveTo>
                <a:cubicBezTo>
                  <a:pt x="9798" y="7855"/>
                  <a:pt x="9584" y="8074"/>
                  <a:pt x="9584" y="8346"/>
                </a:cubicBezTo>
                <a:cubicBezTo>
                  <a:pt x="9584" y="8617"/>
                  <a:pt x="9798" y="8836"/>
                  <a:pt x="10063" y="8836"/>
                </a:cubicBezTo>
                <a:cubicBezTo>
                  <a:pt x="10328" y="8836"/>
                  <a:pt x="10543" y="8617"/>
                  <a:pt x="10543" y="8346"/>
                </a:cubicBezTo>
                <a:cubicBezTo>
                  <a:pt x="10543" y="8074"/>
                  <a:pt x="10328" y="7855"/>
                  <a:pt x="10063" y="7855"/>
                </a:cubicBezTo>
                <a:moveTo>
                  <a:pt x="1718" y="19842"/>
                </a:moveTo>
                <a:lnTo>
                  <a:pt x="3451" y="15392"/>
                </a:lnTo>
                <a:cubicBezTo>
                  <a:pt x="3684" y="15834"/>
                  <a:pt x="3973" y="16253"/>
                  <a:pt x="4312" y="16642"/>
                </a:cubicBezTo>
                <a:cubicBezTo>
                  <a:pt x="4824" y="17230"/>
                  <a:pt x="5418" y="17711"/>
                  <a:pt x="6061" y="18068"/>
                </a:cubicBezTo>
                <a:cubicBezTo>
                  <a:pt x="6061" y="18068"/>
                  <a:pt x="1718" y="19842"/>
                  <a:pt x="1718" y="19842"/>
                </a:cubicBezTo>
                <a:close/>
                <a:moveTo>
                  <a:pt x="3717" y="12060"/>
                </a:moveTo>
                <a:lnTo>
                  <a:pt x="0" y="21600"/>
                </a:lnTo>
                <a:lnTo>
                  <a:pt x="9319" y="17795"/>
                </a:lnTo>
                <a:cubicBezTo>
                  <a:pt x="9153" y="17815"/>
                  <a:pt x="8987" y="17824"/>
                  <a:pt x="8822" y="17824"/>
                </a:cubicBezTo>
                <a:cubicBezTo>
                  <a:pt x="5971" y="17824"/>
                  <a:pt x="3389" y="15002"/>
                  <a:pt x="3717" y="12060"/>
                </a:cubicBezTo>
                <a:moveTo>
                  <a:pt x="16115" y="10657"/>
                </a:moveTo>
                <a:cubicBezTo>
                  <a:pt x="15925" y="10851"/>
                  <a:pt x="15627" y="11171"/>
                  <a:pt x="15280" y="11542"/>
                </a:cubicBezTo>
                <a:cubicBezTo>
                  <a:pt x="14662" y="12204"/>
                  <a:pt x="13712" y="13221"/>
                  <a:pt x="13147" y="13753"/>
                </a:cubicBezTo>
                <a:lnTo>
                  <a:pt x="7665" y="8141"/>
                </a:lnTo>
                <a:cubicBezTo>
                  <a:pt x="8185" y="7563"/>
                  <a:pt x="9179" y="6590"/>
                  <a:pt x="9825" y="5958"/>
                </a:cubicBezTo>
                <a:cubicBezTo>
                  <a:pt x="10188" y="5603"/>
                  <a:pt x="10500" y="5298"/>
                  <a:pt x="10690" y="5103"/>
                </a:cubicBezTo>
                <a:cubicBezTo>
                  <a:pt x="13284" y="2447"/>
                  <a:pt x="18271" y="993"/>
                  <a:pt x="20136" y="982"/>
                </a:cubicBezTo>
                <a:cubicBezTo>
                  <a:pt x="20132" y="2572"/>
                  <a:pt x="18824" y="7884"/>
                  <a:pt x="16115" y="10657"/>
                </a:cubicBezTo>
                <a:moveTo>
                  <a:pt x="12477" y="14563"/>
                </a:moveTo>
                <a:cubicBezTo>
                  <a:pt x="12127" y="15873"/>
                  <a:pt x="11665" y="17072"/>
                  <a:pt x="11154" y="18035"/>
                </a:cubicBezTo>
                <a:cubicBezTo>
                  <a:pt x="10943" y="17454"/>
                  <a:pt x="10642" y="16798"/>
                  <a:pt x="10214" y="16110"/>
                </a:cubicBezTo>
                <a:cubicBezTo>
                  <a:pt x="10035" y="15823"/>
                  <a:pt x="9728" y="15656"/>
                  <a:pt x="9405" y="15656"/>
                </a:cubicBezTo>
                <a:cubicBezTo>
                  <a:pt x="9329" y="15656"/>
                  <a:pt x="9252" y="15665"/>
                  <a:pt x="9176" y="15684"/>
                </a:cubicBezTo>
                <a:cubicBezTo>
                  <a:pt x="8990" y="15731"/>
                  <a:pt x="8799" y="15755"/>
                  <a:pt x="8610" y="15755"/>
                </a:cubicBezTo>
                <a:cubicBezTo>
                  <a:pt x="7905" y="15755"/>
                  <a:pt x="7217" y="15432"/>
                  <a:pt x="6621" y="14822"/>
                </a:cubicBezTo>
                <a:cubicBezTo>
                  <a:pt x="5861" y="14044"/>
                  <a:pt x="5561" y="13114"/>
                  <a:pt x="5779" y="12206"/>
                </a:cubicBezTo>
                <a:cubicBezTo>
                  <a:pt x="5877" y="11797"/>
                  <a:pt x="5709" y="11370"/>
                  <a:pt x="5363" y="11144"/>
                </a:cubicBezTo>
                <a:cubicBezTo>
                  <a:pt x="4690" y="10706"/>
                  <a:pt x="4050" y="10398"/>
                  <a:pt x="3482" y="10183"/>
                </a:cubicBezTo>
                <a:cubicBezTo>
                  <a:pt x="4423" y="9658"/>
                  <a:pt x="5594" y="9186"/>
                  <a:pt x="6874" y="8827"/>
                </a:cubicBezTo>
                <a:cubicBezTo>
                  <a:pt x="6900" y="8820"/>
                  <a:pt x="6921" y="8803"/>
                  <a:pt x="6946" y="8793"/>
                </a:cubicBezTo>
                <a:lnTo>
                  <a:pt x="12510" y="14490"/>
                </a:lnTo>
                <a:cubicBezTo>
                  <a:pt x="12501" y="14515"/>
                  <a:pt x="12484" y="14536"/>
                  <a:pt x="12477" y="14563"/>
                </a:cubicBezTo>
                <a:moveTo>
                  <a:pt x="20922" y="167"/>
                </a:moveTo>
                <a:cubicBezTo>
                  <a:pt x="20813" y="55"/>
                  <a:pt x="20545" y="0"/>
                  <a:pt x="20157" y="0"/>
                </a:cubicBezTo>
                <a:cubicBezTo>
                  <a:pt x="18131" y="0"/>
                  <a:pt x="12842" y="1511"/>
                  <a:pt x="10012" y="4409"/>
                </a:cubicBezTo>
                <a:cubicBezTo>
                  <a:pt x="9345" y="5092"/>
                  <a:pt x="7134" y="7175"/>
                  <a:pt x="6621" y="7880"/>
                </a:cubicBezTo>
                <a:cubicBezTo>
                  <a:pt x="4961" y="8346"/>
                  <a:pt x="2544" y="9277"/>
                  <a:pt x="1196" y="10657"/>
                </a:cubicBezTo>
                <a:cubicBezTo>
                  <a:pt x="1196" y="10657"/>
                  <a:pt x="2841" y="10663"/>
                  <a:pt x="4848" y="11972"/>
                </a:cubicBezTo>
                <a:cubicBezTo>
                  <a:pt x="4556" y="13190"/>
                  <a:pt x="4926" y="14475"/>
                  <a:pt x="5943" y="15516"/>
                </a:cubicBezTo>
                <a:cubicBezTo>
                  <a:pt x="6735" y="16327"/>
                  <a:pt x="7672" y="16737"/>
                  <a:pt x="8610" y="16737"/>
                </a:cubicBezTo>
                <a:cubicBezTo>
                  <a:pt x="8876" y="16737"/>
                  <a:pt x="9142" y="16704"/>
                  <a:pt x="9405" y="16637"/>
                </a:cubicBezTo>
                <a:cubicBezTo>
                  <a:pt x="10683" y="18692"/>
                  <a:pt x="10690" y="20376"/>
                  <a:pt x="10690" y="20376"/>
                </a:cubicBezTo>
                <a:cubicBezTo>
                  <a:pt x="12038" y="18996"/>
                  <a:pt x="12948" y="16521"/>
                  <a:pt x="13402" y="14822"/>
                </a:cubicBezTo>
                <a:cubicBezTo>
                  <a:pt x="14091" y="14297"/>
                  <a:pt x="16126" y="12034"/>
                  <a:pt x="16793" y="11351"/>
                </a:cubicBezTo>
                <a:cubicBezTo>
                  <a:pt x="20164" y="7900"/>
                  <a:pt x="21600" y="861"/>
                  <a:pt x="20922" y="167"/>
                </a:cubicBezTo>
              </a:path>
            </a:pathLst>
          </a:custGeom>
          <a:solidFill>
            <a:srgbClr val="F6F9F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</p:spTree>
  </p:cSld>
  <p:clrMapOvr>
    <a:masterClrMapping/>
  </p:clrMapOvr>
  <p:transition spd="med">
    <p:pull/>
  </p:transition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77</a:t>
            </a:fld>
            <a:endParaRPr dirty="0"/>
          </a:p>
        </p:txBody>
      </p:sp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BA2A657F-C97C-40A1-81AB-862137FC5C86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66" r="11966"/>
          <a:stretch>
            <a:fillRect/>
          </a:stretch>
        </p:blipFill>
        <p:spPr/>
      </p:pic>
      <p:sp>
        <p:nvSpPr>
          <p:cNvPr id="1254" name="Creative &amp; Special…"/>
          <p:cNvSpPr txBox="1"/>
          <p:nvPr/>
        </p:nvSpPr>
        <p:spPr>
          <a:xfrm>
            <a:off x="2153575" y="7675033"/>
            <a:ext cx="7874727" cy="1846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Creative &amp; Special</a:t>
            </a:r>
          </a:p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 err="1">
                <a:latin typeface="Roboto bold" pitchFamily="2" charset="0"/>
                <a:ea typeface="Roboto bold" pitchFamily="2" charset="0"/>
              </a:rPr>
              <a:t>MockUp</a:t>
            </a:r>
            <a:r>
              <a:rPr dirty="0">
                <a:latin typeface="Roboto bold" pitchFamily="2" charset="0"/>
                <a:ea typeface="Roboto bold" pitchFamily="2" charset="0"/>
              </a:rPr>
              <a:t> Analysis</a:t>
            </a:r>
          </a:p>
        </p:txBody>
      </p:sp>
      <p:sp>
        <p:nvSpPr>
          <p:cNvPr id="1255" name="Quote Bubble"/>
          <p:cNvSpPr/>
          <p:nvPr/>
        </p:nvSpPr>
        <p:spPr>
          <a:xfrm>
            <a:off x="12721166" y="3047669"/>
            <a:ext cx="5080001" cy="5080001"/>
          </a:xfrm>
          <a:prstGeom prst="wedgeEllipseCallout">
            <a:avLst>
              <a:gd name="adj1" fmla="val 48080"/>
              <a:gd name="adj2" fmla="val 31540"/>
            </a:avLst>
          </a:prstGeom>
          <a:solidFill>
            <a:srgbClr val="6CC9D5">
              <a:alpha val="747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56" name="60m…"/>
          <p:cNvSpPr txBox="1"/>
          <p:nvPr/>
        </p:nvSpPr>
        <p:spPr>
          <a:xfrm>
            <a:off x="11472332" y="4959019"/>
            <a:ext cx="7577668" cy="11695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defRPr sz="6000" b="0">
                <a:solidFill>
                  <a:srgbClr val="F6F9FF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60m</a:t>
            </a:r>
          </a:p>
          <a:p>
            <a:pPr>
              <a:defRPr sz="1600" b="0">
                <a:solidFill>
                  <a:srgbClr val="F6F9FF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Chart Tittle &amp; Analysis</a:t>
            </a:r>
          </a:p>
        </p:txBody>
      </p:sp>
      <p:sp>
        <p:nvSpPr>
          <p:cNvPr id="1257" name="Development…"/>
          <p:cNvSpPr txBox="1"/>
          <p:nvPr/>
        </p:nvSpPr>
        <p:spPr>
          <a:xfrm>
            <a:off x="10028302" y="8056033"/>
            <a:ext cx="6818017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Development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directed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users than technically sound bandwidth.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Efficiently frontend initiatives users.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78</a:t>
            </a:fld>
            <a:endParaRPr dirty="0"/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D095E9CD-A1DB-411E-8B07-B912313533A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63" r="28063"/>
          <a:stretch>
            <a:fillRect/>
          </a:stretch>
        </p:blipFill>
        <p:spPr/>
      </p:pic>
      <p:sp>
        <p:nvSpPr>
          <p:cNvPr id="1261" name="Creative &amp; Special…"/>
          <p:cNvSpPr txBox="1"/>
          <p:nvPr/>
        </p:nvSpPr>
        <p:spPr>
          <a:xfrm>
            <a:off x="2153576" y="7675033"/>
            <a:ext cx="8933524" cy="1846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Creative &amp; Special</a:t>
            </a:r>
          </a:p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 err="1">
                <a:latin typeface="Roboto bold" pitchFamily="2" charset="0"/>
                <a:ea typeface="Roboto bold" pitchFamily="2" charset="0"/>
              </a:rPr>
              <a:t>MockUp</a:t>
            </a:r>
            <a:r>
              <a:rPr dirty="0">
                <a:latin typeface="Roboto bold" pitchFamily="2" charset="0"/>
                <a:ea typeface="Roboto bold" pitchFamily="2" charset="0"/>
              </a:rPr>
              <a:t> Analysis</a:t>
            </a:r>
          </a:p>
        </p:txBody>
      </p:sp>
      <p:sp>
        <p:nvSpPr>
          <p:cNvPr id="1262" name="Circle"/>
          <p:cNvSpPr/>
          <p:nvPr/>
        </p:nvSpPr>
        <p:spPr>
          <a:xfrm>
            <a:off x="15714750" y="1782762"/>
            <a:ext cx="3865531" cy="3865531"/>
          </a:xfrm>
          <a:prstGeom prst="ellipse">
            <a:avLst/>
          </a:prstGeom>
          <a:solidFill>
            <a:srgbClr val="65D5D1">
              <a:alpha val="66468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63" name="90%…"/>
          <p:cNvSpPr txBox="1"/>
          <p:nvPr/>
        </p:nvSpPr>
        <p:spPr>
          <a:xfrm>
            <a:off x="14797230" y="3086877"/>
            <a:ext cx="5700570" cy="11695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defRPr sz="6000" b="0">
                <a:solidFill>
                  <a:srgbClr val="F6F9FF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90%</a:t>
            </a:r>
          </a:p>
          <a:p>
            <a:pPr>
              <a:defRPr sz="1600" b="0">
                <a:solidFill>
                  <a:srgbClr val="F6F9FF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Chart Tittle &amp; Analysis</a:t>
            </a:r>
          </a:p>
        </p:txBody>
      </p:sp>
      <p:sp>
        <p:nvSpPr>
          <p:cNvPr id="1264" name="Pad Version Review…"/>
          <p:cNvSpPr txBox="1"/>
          <p:nvPr/>
        </p:nvSpPr>
        <p:spPr>
          <a:xfrm>
            <a:off x="18605990" y="9042069"/>
            <a:ext cx="7187709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Pad Version Review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directed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users than technically sound bandwidth.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Efficiently frontend initiatives users.</a:t>
            </a:r>
          </a:p>
        </p:txBody>
      </p:sp>
    </p:spTree>
  </p:cSld>
  <p:clrMapOvr>
    <a:masterClrMapping/>
  </p:clrMapOvr>
  <p:transition spd="slow">
    <p:push dir="u"/>
  </p:transition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153576" y="5998633"/>
            <a:ext cx="8067024" cy="33528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79</a:t>
            </a:fld>
            <a:endParaRPr dirty="0"/>
          </a:p>
        </p:txBody>
      </p:sp>
      <p:sp>
        <p:nvSpPr>
          <p:cNvPr id="1267" name="Creative &amp; Special…"/>
          <p:cNvSpPr txBox="1"/>
          <p:nvPr/>
        </p:nvSpPr>
        <p:spPr>
          <a:xfrm>
            <a:off x="2153575" y="7675033"/>
            <a:ext cx="10160939" cy="1846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Creative &amp; Special</a:t>
            </a:r>
          </a:p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 err="1">
                <a:latin typeface="Roboto bold" pitchFamily="2" charset="0"/>
                <a:ea typeface="Roboto bold" pitchFamily="2" charset="0"/>
              </a:rPr>
              <a:t>MockUp</a:t>
            </a:r>
            <a:r>
              <a:rPr dirty="0">
                <a:latin typeface="Roboto bold" pitchFamily="2" charset="0"/>
                <a:ea typeface="Roboto bold" pitchFamily="2" charset="0"/>
              </a:rPr>
              <a:t> Analysis</a:t>
            </a:r>
          </a:p>
        </p:txBody>
      </p:sp>
      <p:pic>
        <p:nvPicPr>
          <p:cNvPr id="1268" name="macbook top_silver.png" descr="macbook top_silver.png"/>
          <p:cNvPicPr>
            <a:picLocks noChangeAspect="1"/>
          </p:cNvPicPr>
          <p:nvPr/>
        </p:nvPicPr>
        <p:blipFill>
          <a:blip r:embed="rId2">
            <a:extLst/>
          </a:blip>
          <a:srcRect l="19924" t="40059" r="8797" b="2503"/>
          <a:stretch>
            <a:fillRect/>
          </a:stretch>
        </p:blipFill>
        <p:spPr>
          <a:xfrm rot="1768678">
            <a:off x="10385964" y="-1383401"/>
            <a:ext cx="13264072" cy="106882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2124"/>
                </a:moveTo>
                <a:lnTo>
                  <a:pt x="4316" y="21600"/>
                </a:lnTo>
                <a:lnTo>
                  <a:pt x="21600" y="9476"/>
                </a:lnTo>
                <a:lnTo>
                  <a:pt x="17284" y="0"/>
                </a:lnTo>
                <a:lnTo>
                  <a:pt x="0" y="12124"/>
                </a:lnTo>
                <a:close/>
              </a:path>
            </a:pathLst>
          </a:custGeom>
          <a:ln w="12700">
            <a:miter lim="400000"/>
          </a:ln>
        </p:spPr>
      </p:pic>
      <p:sp>
        <p:nvSpPr>
          <p:cNvPr id="1269" name="Rectangle"/>
          <p:cNvSpPr/>
          <p:nvPr/>
        </p:nvSpPr>
        <p:spPr>
          <a:xfrm>
            <a:off x="10028303" y="7266350"/>
            <a:ext cx="2779745" cy="1270001"/>
          </a:xfrm>
          <a:prstGeom prst="rect">
            <a:avLst/>
          </a:prstGeom>
          <a:solidFill>
            <a:srgbClr val="30353E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70" name="Rectangle"/>
          <p:cNvSpPr/>
          <p:nvPr/>
        </p:nvSpPr>
        <p:spPr>
          <a:xfrm>
            <a:off x="12808047" y="7266350"/>
            <a:ext cx="4562228" cy="1270001"/>
          </a:xfrm>
          <a:prstGeom prst="rect">
            <a:avLst/>
          </a:prstGeom>
          <a:solidFill>
            <a:srgbClr val="C8CBD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71" name="Rectangle"/>
          <p:cNvSpPr/>
          <p:nvPr/>
        </p:nvSpPr>
        <p:spPr>
          <a:xfrm>
            <a:off x="17370273" y="7266350"/>
            <a:ext cx="1504140" cy="1270001"/>
          </a:xfrm>
          <a:prstGeom prst="rect">
            <a:avLst/>
          </a:prstGeom>
          <a:solidFill>
            <a:srgbClr val="6CC9D5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72" name="30%"/>
          <p:cNvSpPr txBox="1"/>
          <p:nvPr/>
        </p:nvSpPr>
        <p:spPr>
          <a:xfrm>
            <a:off x="10125698" y="7698150"/>
            <a:ext cx="2584954" cy="4924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>
              <a:lnSpc>
                <a:spcPct val="150000"/>
              </a:lnSpc>
              <a:defRPr sz="2400" b="0">
                <a:solidFill>
                  <a:srgbClr val="F5FAFF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lvl1pPr>
          </a:lstStyle>
          <a:p>
            <a:r>
              <a:rPr dirty="0">
                <a:latin typeface="Roboto regular" pitchFamily="2" charset="0"/>
                <a:ea typeface="Roboto regular" pitchFamily="2" charset="0"/>
              </a:rPr>
              <a:t>30%</a:t>
            </a:r>
          </a:p>
        </p:txBody>
      </p:sp>
      <p:sp>
        <p:nvSpPr>
          <p:cNvPr id="1273" name="50%"/>
          <p:cNvSpPr txBox="1"/>
          <p:nvPr/>
        </p:nvSpPr>
        <p:spPr>
          <a:xfrm>
            <a:off x="14055226" y="7698150"/>
            <a:ext cx="2584950" cy="4924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>
              <a:lnSpc>
                <a:spcPct val="150000"/>
              </a:lnSpc>
              <a:defRPr sz="2400" b="0">
                <a:solidFill>
                  <a:srgbClr val="F5FAFF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lvl1pPr>
          </a:lstStyle>
          <a:p>
            <a:r>
              <a:rPr>
                <a:latin typeface="Roboto regular" pitchFamily="2" charset="0"/>
                <a:ea typeface="Roboto regular" pitchFamily="2" charset="0"/>
              </a:rPr>
              <a:t>50%</a:t>
            </a:r>
          </a:p>
        </p:txBody>
      </p:sp>
      <p:sp>
        <p:nvSpPr>
          <p:cNvPr id="1274" name="20%"/>
          <p:cNvSpPr txBox="1"/>
          <p:nvPr/>
        </p:nvSpPr>
        <p:spPr>
          <a:xfrm>
            <a:off x="16829865" y="7698150"/>
            <a:ext cx="2584954" cy="4924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>
              <a:lnSpc>
                <a:spcPct val="150000"/>
              </a:lnSpc>
              <a:defRPr sz="2400" b="0">
                <a:solidFill>
                  <a:srgbClr val="F5FAFF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lvl1pPr>
          </a:lstStyle>
          <a:p>
            <a:r>
              <a:rPr dirty="0">
                <a:latin typeface="Roboto regular" pitchFamily="2" charset="0"/>
                <a:ea typeface="Roboto regular" pitchFamily="2" charset="0"/>
              </a:rPr>
              <a:t>20%</a:t>
            </a:r>
          </a:p>
        </p:txBody>
      </p:sp>
      <p:sp>
        <p:nvSpPr>
          <p:cNvPr id="1275" name="Line"/>
          <p:cNvSpPr/>
          <p:nvPr/>
        </p:nvSpPr>
        <p:spPr>
          <a:xfrm flipV="1">
            <a:off x="12801697" y="6184449"/>
            <a:ext cx="1" cy="1081902"/>
          </a:xfrm>
          <a:prstGeom prst="line">
            <a:avLst/>
          </a:prstGeom>
          <a:ln w="12700">
            <a:solidFill>
              <a:srgbClr val="C8CBD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76" name="Line"/>
          <p:cNvSpPr/>
          <p:nvPr/>
        </p:nvSpPr>
        <p:spPr>
          <a:xfrm flipV="1">
            <a:off x="17370275" y="6184449"/>
            <a:ext cx="1" cy="1081902"/>
          </a:xfrm>
          <a:prstGeom prst="line">
            <a:avLst/>
          </a:prstGeom>
          <a:ln w="12700">
            <a:solidFill>
              <a:srgbClr val="C8CBD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77" name="Line"/>
          <p:cNvSpPr/>
          <p:nvPr/>
        </p:nvSpPr>
        <p:spPr>
          <a:xfrm flipV="1">
            <a:off x="17363925" y="8536350"/>
            <a:ext cx="1" cy="1081902"/>
          </a:xfrm>
          <a:prstGeom prst="line">
            <a:avLst/>
          </a:prstGeom>
          <a:ln w="12700">
            <a:solidFill>
              <a:srgbClr val="C8CBD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278" name="Design…"/>
          <p:cNvSpPr txBox="1"/>
          <p:nvPr/>
        </p:nvSpPr>
        <p:spPr>
          <a:xfrm>
            <a:off x="7315201" y="5135033"/>
            <a:ext cx="5492847" cy="8851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Design</a:t>
            </a:r>
          </a:p>
          <a:p>
            <a:pPr algn="r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Rapdiouse</a:t>
            </a:r>
            <a:r>
              <a:rPr dirty="0">
                <a:latin typeface="Roboto Light" pitchFamily="2" charset="0"/>
                <a:ea typeface="Roboto Light" pitchFamily="2" charset="0"/>
              </a:rPr>
              <a:t> customer directed</a:t>
            </a:r>
          </a:p>
        </p:txBody>
      </p:sp>
      <p:sp>
        <p:nvSpPr>
          <p:cNvPr id="1279" name="Development…"/>
          <p:cNvSpPr txBox="1"/>
          <p:nvPr/>
        </p:nvSpPr>
        <p:spPr>
          <a:xfrm>
            <a:off x="11871078" y="5135033"/>
            <a:ext cx="5492847" cy="8851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Development</a:t>
            </a:r>
          </a:p>
          <a:p>
            <a:pPr algn="r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Rapdiouse</a:t>
            </a:r>
            <a:r>
              <a:rPr dirty="0">
                <a:latin typeface="Roboto Light" pitchFamily="2" charset="0"/>
                <a:ea typeface="Roboto Light" pitchFamily="2" charset="0"/>
              </a:rPr>
              <a:t> customer directed</a:t>
            </a:r>
          </a:p>
        </p:txBody>
      </p:sp>
      <p:sp>
        <p:nvSpPr>
          <p:cNvPr id="1280" name="Plan…"/>
          <p:cNvSpPr txBox="1"/>
          <p:nvPr/>
        </p:nvSpPr>
        <p:spPr>
          <a:xfrm>
            <a:off x="17370273" y="9804069"/>
            <a:ext cx="5519213" cy="8851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Plan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Rapdiouse</a:t>
            </a:r>
            <a:r>
              <a:rPr dirty="0">
                <a:latin typeface="Roboto Light" pitchFamily="2" charset="0"/>
                <a:ea typeface="Roboto Light" pitchFamily="2" charset="0"/>
              </a:rPr>
              <a:t> customer directed</a:t>
            </a:r>
          </a:p>
        </p:txBody>
      </p:sp>
    </p:spTree>
  </p:cSld>
  <p:clrMapOvr>
    <a:masterClrMapping/>
  </p:clrMapOvr>
  <p:transition spd="slow">
    <p:cover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8DA8CD85-5D2D-440D-9402-61728C3A4536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" r="360"/>
          <a:stretch>
            <a:fillRect/>
          </a:stretch>
        </p:blipFill>
        <p:spPr/>
      </p:pic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CB9D6AEF-D769-4AED-8DEC-44F300688AB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" r="360"/>
          <a:stretch>
            <a:fillRect/>
          </a:stretch>
        </p:blipFill>
        <p:spPr/>
      </p:pic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AA538B03-8C03-4E79-A33F-3F587BE74851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" r="360"/>
          <a:stretch>
            <a:fillRect/>
          </a:stretch>
        </p:blipFill>
        <p:spPr/>
      </p:pic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3EA0C2D3-4D7F-49DA-860A-B9B877B94BA7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" r="360"/>
          <a:stretch>
            <a:fillRect/>
          </a:stretch>
        </p:blipFill>
        <p:spPr/>
      </p:pic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8D0B6AE6-DA7D-4984-9E05-1B1559517F49}"/>
              </a:ext>
            </a:extLst>
          </p:cNvPr>
          <p:cNvSpPr/>
          <p:nvPr/>
        </p:nvSpPr>
        <p:spPr>
          <a:xfrm>
            <a:off x="1291617" y="5080000"/>
            <a:ext cx="4399470" cy="3543300"/>
          </a:xfrm>
          <a:custGeom>
            <a:avLst/>
            <a:gdLst>
              <a:gd name="connsiteX0" fmla="*/ 2195022 w 4399470"/>
              <a:gd name="connsiteY0" fmla="*/ 559588 h 3543300"/>
              <a:gd name="connsiteX1" fmla="*/ 1862939 w 4399470"/>
              <a:gd name="connsiteY1" fmla="*/ 643535 h 3543300"/>
              <a:gd name="connsiteX2" fmla="*/ 1436473 w 4399470"/>
              <a:gd name="connsiteY2" fmla="*/ 1008276 h 3543300"/>
              <a:gd name="connsiteX3" fmla="*/ 1071620 w 4399470"/>
              <a:gd name="connsiteY3" fmla="*/ 1434854 h 3543300"/>
              <a:gd name="connsiteX4" fmla="*/ 993356 w 4399470"/>
              <a:gd name="connsiteY4" fmla="*/ 1681449 h 3543300"/>
              <a:gd name="connsiteX5" fmla="*/ 992065 w 4399470"/>
              <a:gd name="connsiteY5" fmla="*/ 1700849 h 3543300"/>
              <a:gd name="connsiteX6" fmla="*/ 992065 w 4399470"/>
              <a:gd name="connsiteY6" fmla="*/ 1842390 h 3543300"/>
              <a:gd name="connsiteX7" fmla="*/ 993356 w 4399470"/>
              <a:gd name="connsiteY7" fmla="*/ 1861804 h 3543300"/>
              <a:gd name="connsiteX8" fmla="*/ 1071620 w 4399470"/>
              <a:gd name="connsiteY8" fmla="*/ 2108446 h 3543300"/>
              <a:gd name="connsiteX9" fmla="*/ 1436473 w 4399470"/>
              <a:gd name="connsiteY9" fmla="*/ 2534913 h 3543300"/>
              <a:gd name="connsiteX10" fmla="*/ 1862939 w 4399470"/>
              <a:gd name="connsiteY10" fmla="*/ 2899766 h 3543300"/>
              <a:gd name="connsiteX11" fmla="*/ 2195022 w 4399470"/>
              <a:gd name="connsiteY11" fmla="*/ 2983712 h 3543300"/>
              <a:gd name="connsiteX12" fmla="*/ 2204561 w 4399470"/>
              <a:gd name="connsiteY12" fmla="*/ 2983712 h 3543300"/>
              <a:gd name="connsiteX13" fmla="*/ 2536532 w 4399470"/>
              <a:gd name="connsiteY13" fmla="*/ 2899766 h 3543300"/>
              <a:gd name="connsiteX14" fmla="*/ 2963110 w 4399470"/>
              <a:gd name="connsiteY14" fmla="*/ 2534913 h 3543300"/>
              <a:gd name="connsiteX15" fmla="*/ 3327851 w 4399470"/>
              <a:gd name="connsiteY15" fmla="*/ 2108446 h 3543300"/>
              <a:gd name="connsiteX16" fmla="*/ 3406115 w 4399470"/>
              <a:gd name="connsiteY16" fmla="*/ 1861804 h 3543300"/>
              <a:gd name="connsiteX17" fmla="*/ 3407406 w 4399470"/>
              <a:gd name="connsiteY17" fmla="*/ 1842395 h 3543300"/>
              <a:gd name="connsiteX18" fmla="*/ 3407406 w 4399470"/>
              <a:gd name="connsiteY18" fmla="*/ 1700843 h 3543300"/>
              <a:gd name="connsiteX19" fmla="*/ 3406115 w 4399470"/>
              <a:gd name="connsiteY19" fmla="*/ 1681449 h 3543300"/>
              <a:gd name="connsiteX20" fmla="*/ 3327851 w 4399470"/>
              <a:gd name="connsiteY20" fmla="*/ 1434854 h 3543300"/>
              <a:gd name="connsiteX21" fmla="*/ 2963110 w 4399470"/>
              <a:gd name="connsiteY21" fmla="*/ 1008276 h 3543300"/>
              <a:gd name="connsiteX22" fmla="*/ 2536532 w 4399470"/>
              <a:gd name="connsiteY22" fmla="*/ 643535 h 3543300"/>
              <a:gd name="connsiteX23" fmla="*/ 2204561 w 4399470"/>
              <a:gd name="connsiteY23" fmla="*/ 559588 h 3543300"/>
              <a:gd name="connsiteX24" fmla="*/ 0 w 4399470"/>
              <a:gd name="connsiteY24" fmla="*/ 0 h 3543300"/>
              <a:gd name="connsiteX25" fmla="*/ 4399470 w 4399470"/>
              <a:gd name="connsiteY25" fmla="*/ 0 h 3543300"/>
              <a:gd name="connsiteX26" fmla="*/ 4399470 w 4399470"/>
              <a:gd name="connsiteY26" fmla="*/ 3543300 h 3543300"/>
              <a:gd name="connsiteX27" fmla="*/ 0 w 4399470"/>
              <a:gd name="connsiteY27" fmla="*/ 3543300 h 3543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4399470" h="3543300">
                <a:moveTo>
                  <a:pt x="2195022" y="559588"/>
                </a:moveTo>
                <a:cubicBezTo>
                  <a:pt x="2080886" y="560374"/>
                  <a:pt x="1966750" y="588319"/>
                  <a:pt x="1862939" y="643535"/>
                </a:cubicBezTo>
                <a:cubicBezTo>
                  <a:pt x="1721869" y="722992"/>
                  <a:pt x="1603805" y="840944"/>
                  <a:pt x="1436473" y="1008276"/>
                </a:cubicBezTo>
                <a:cubicBezTo>
                  <a:pt x="1269029" y="1175720"/>
                  <a:pt x="1151077" y="1293671"/>
                  <a:pt x="1071620" y="1434854"/>
                </a:cubicBezTo>
                <a:cubicBezTo>
                  <a:pt x="1030207" y="1512713"/>
                  <a:pt x="1004136" y="1596378"/>
                  <a:pt x="993356" y="1681449"/>
                </a:cubicBezTo>
                <a:lnTo>
                  <a:pt x="992065" y="1700849"/>
                </a:lnTo>
                <a:lnTo>
                  <a:pt x="992065" y="1842390"/>
                </a:lnTo>
                <a:lnTo>
                  <a:pt x="993356" y="1861804"/>
                </a:lnTo>
                <a:cubicBezTo>
                  <a:pt x="1004136" y="1946922"/>
                  <a:pt x="1030207" y="2030588"/>
                  <a:pt x="1071620" y="2108446"/>
                </a:cubicBezTo>
                <a:cubicBezTo>
                  <a:pt x="1151077" y="2249517"/>
                  <a:pt x="1269029" y="2367581"/>
                  <a:pt x="1436473" y="2534913"/>
                </a:cubicBezTo>
                <a:cubicBezTo>
                  <a:pt x="1603805" y="2702357"/>
                  <a:pt x="1721869" y="2820308"/>
                  <a:pt x="1862939" y="2899766"/>
                </a:cubicBezTo>
                <a:cubicBezTo>
                  <a:pt x="1966750" y="2954982"/>
                  <a:pt x="2080886" y="2982927"/>
                  <a:pt x="2195022" y="2983712"/>
                </a:cubicBezTo>
                <a:cubicBezTo>
                  <a:pt x="2198164" y="2983712"/>
                  <a:pt x="2201307" y="2983712"/>
                  <a:pt x="2204561" y="2983712"/>
                </a:cubicBezTo>
                <a:cubicBezTo>
                  <a:pt x="2318585" y="2982927"/>
                  <a:pt x="2432721" y="2954982"/>
                  <a:pt x="2536532" y="2899766"/>
                </a:cubicBezTo>
                <a:cubicBezTo>
                  <a:pt x="2677715" y="2820308"/>
                  <a:pt x="2795666" y="2702357"/>
                  <a:pt x="2963110" y="2534913"/>
                </a:cubicBezTo>
                <a:cubicBezTo>
                  <a:pt x="3130443" y="2367581"/>
                  <a:pt x="3248394" y="2249517"/>
                  <a:pt x="3327851" y="2108446"/>
                </a:cubicBezTo>
                <a:cubicBezTo>
                  <a:pt x="3369264" y="2030588"/>
                  <a:pt x="3395336" y="1946922"/>
                  <a:pt x="3406115" y="1861804"/>
                </a:cubicBezTo>
                <a:lnTo>
                  <a:pt x="3407406" y="1842395"/>
                </a:lnTo>
                <a:lnTo>
                  <a:pt x="3407406" y="1700843"/>
                </a:lnTo>
                <a:lnTo>
                  <a:pt x="3406115" y="1681449"/>
                </a:lnTo>
                <a:cubicBezTo>
                  <a:pt x="3395336" y="1596378"/>
                  <a:pt x="3369264" y="1512713"/>
                  <a:pt x="3327851" y="1434854"/>
                </a:cubicBezTo>
                <a:cubicBezTo>
                  <a:pt x="3248394" y="1293671"/>
                  <a:pt x="3130443" y="1175720"/>
                  <a:pt x="2963110" y="1008276"/>
                </a:cubicBezTo>
                <a:cubicBezTo>
                  <a:pt x="2795666" y="840944"/>
                  <a:pt x="2677715" y="722992"/>
                  <a:pt x="2536532" y="643535"/>
                </a:cubicBezTo>
                <a:cubicBezTo>
                  <a:pt x="2432721" y="588319"/>
                  <a:pt x="2318585" y="560374"/>
                  <a:pt x="2204561" y="559588"/>
                </a:cubicBezTo>
                <a:close/>
                <a:moveTo>
                  <a:pt x="0" y="0"/>
                </a:moveTo>
                <a:lnTo>
                  <a:pt x="4399470" y="0"/>
                </a:lnTo>
                <a:lnTo>
                  <a:pt x="4399470" y="3543300"/>
                </a:lnTo>
                <a:lnTo>
                  <a:pt x="0" y="3543300"/>
                </a:lnTo>
                <a:close/>
              </a:path>
            </a:pathLst>
          </a:custGeom>
          <a:solidFill>
            <a:srgbClr val="F6F9FF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919DF036-6425-49EE-8680-402BAA19EB3B}"/>
              </a:ext>
            </a:extLst>
          </p:cNvPr>
          <p:cNvSpPr/>
          <p:nvPr/>
        </p:nvSpPr>
        <p:spPr>
          <a:xfrm>
            <a:off x="7095060" y="5086350"/>
            <a:ext cx="4399470" cy="3543300"/>
          </a:xfrm>
          <a:custGeom>
            <a:avLst/>
            <a:gdLst>
              <a:gd name="connsiteX0" fmla="*/ 2195022 w 4399470"/>
              <a:gd name="connsiteY0" fmla="*/ 559588 h 3543300"/>
              <a:gd name="connsiteX1" fmla="*/ 1862939 w 4399470"/>
              <a:gd name="connsiteY1" fmla="*/ 643535 h 3543300"/>
              <a:gd name="connsiteX2" fmla="*/ 1436473 w 4399470"/>
              <a:gd name="connsiteY2" fmla="*/ 1008276 h 3543300"/>
              <a:gd name="connsiteX3" fmla="*/ 1071620 w 4399470"/>
              <a:gd name="connsiteY3" fmla="*/ 1434854 h 3543300"/>
              <a:gd name="connsiteX4" fmla="*/ 993356 w 4399470"/>
              <a:gd name="connsiteY4" fmla="*/ 1681449 h 3543300"/>
              <a:gd name="connsiteX5" fmla="*/ 992065 w 4399470"/>
              <a:gd name="connsiteY5" fmla="*/ 1700849 h 3543300"/>
              <a:gd name="connsiteX6" fmla="*/ 992065 w 4399470"/>
              <a:gd name="connsiteY6" fmla="*/ 1842390 h 3543300"/>
              <a:gd name="connsiteX7" fmla="*/ 993356 w 4399470"/>
              <a:gd name="connsiteY7" fmla="*/ 1861804 h 3543300"/>
              <a:gd name="connsiteX8" fmla="*/ 1071620 w 4399470"/>
              <a:gd name="connsiteY8" fmla="*/ 2108446 h 3543300"/>
              <a:gd name="connsiteX9" fmla="*/ 1436473 w 4399470"/>
              <a:gd name="connsiteY9" fmla="*/ 2534913 h 3543300"/>
              <a:gd name="connsiteX10" fmla="*/ 1862939 w 4399470"/>
              <a:gd name="connsiteY10" fmla="*/ 2899766 h 3543300"/>
              <a:gd name="connsiteX11" fmla="*/ 2195022 w 4399470"/>
              <a:gd name="connsiteY11" fmla="*/ 2983712 h 3543300"/>
              <a:gd name="connsiteX12" fmla="*/ 2204561 w 4399470"/>
              <a:gd name="connsiteY12" fmla="*/ 2983712 h 3543300"/>
              <a:gd name="connsiteX13" fmla="*/ 2536532 w 4399470"/>
              <a:gd name="connsiteY13" fmla="*/ 2899766 h 3543300"/>
              <a:gd name="connsiteX14" fmla="*/ 2963110 w 4399470"/>
              <a:gd name="connsiteY14" fmla="*/ 2534913 h 3543300"/>
              <a:gd name="connsiteX15" fmla="*/ 3327851 w 4399470"/>
              <a:gd name="connsiteY15" fmla="*/ 2108446 h 3543300"/>
              <a:gd name="connsiteX16" fmla="*/ 3406115 w 4399470"/>
              <a:gd name="connsiteY16" fmla="*/ 1861804 h 3543300"/>
              <a:gd name="connsiteX17" fmla="*/ 3407406 w 4399470"/>
              <a:gd name="connsiteY17" fmla="*/ 1842395 h 3543300"/>
              <a:gd name="connsiteX18" fmla="*/ 3407406 w 4399470"/>
              <a:gd name="connsiteY18" fmla="*/ 1700843 h 3543300"/>
              <a:gd name="connsiteX19" fmla="*/ 3406115 w 4399470"/>
              <a:gd name="connsiteY19" fmla="*/ 1681449 h 3543300"/>
              <a:gd name="connsiteX20" fmla="*/ 3327851 w 4399470"/>
              <a:gd name="connsiteY20" fmla="*/ 1434854 h 3543300"/>
              <a:gd name="connsiteX21" fmla="*/ 2963110 w 4399470"/>
              <a:gd name="connsiteY21" fmla="*/ 1008276 h 3543300"/>
              <a:gd name="connsiteX22" fmla="*/ 2536532 w 4399470"/>
              <a:gd name="connsiteY22" fmla="*/ 643535 h 3543300"/>
              <a:gd name="connsiteX23" fmla="*/ 2204561 w 4399470"/>
              <a:gd name="connsiteY23" fmla="*/ 559588 h 3543300"/>
              <a:gd name="connsiteX24" fmla="*/ 0 w 4399470"/>
              <a:gd name="connsiteY24" fmla="*/ 0 h 3543300"/>
              <a:gd name="connsiteX25" fmla="*/ 4399470 w 4399470"/>
              <a:gd name="connsiteY25" fmla="*/ 0 h 3543300"/>
              <a:gd name="connsiteX26" fmla="*/ 4399470 w 4399470"/>
              <a:gd name="connsiteY26" fmla="*/ 3543300 h 3543300"/>
              <a:gd name="connsiteX27" fmla="*/ 0 w 4399470"/>
              <a:gd name="connsiteY27" fmla="*/ 3543300 h 3543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4399470" h="3543300">
                <a:moveTo>
                  <a:pt x="2195022" y="559588"/>
                </a:moveTo>
                <a:cubicBezTo>
                  <a:pt x="2080886" y="560374"/>
                  <a:pt x="1966750" y="588319"/>
                  <a:pt x="1862939" y="643535"/>
                </a:cubicBezTo>
                <a:cubicBezTo>
                  <a:pt x="1721869" y="722992"/>
                  <a:pt x="1603805" y="840944"/>
                  <a:pt x="1436473" y="1008276"/>
                </a:cubicBezTo>
                <a:cubicBezTo>
                  <a:pt x="1269029" y="1175720"/>
                  <a:pt x="1151077" y="1293671"/>
                  <a:pt x="1071620" y="1434854"/>
                </a:cubicBezTo>
                <a:cubicBezTo>
                  <a:pt x="1030207" y="1512713"/>
                  <a:pt x="1004136" y="1596378"/>
                  <a:pt x="993356" y="1681449"/>
                </a:cubicBezTo>
                <a:lnTo>
                  <a:pt x="992065" y="1700849"/>
                </a:lnTo>
                <a:lnTo>
                  <a:pt x="992065" y="1842390"/>
                </a:lnTo>
                <a:lnTo>
                  <a:pt x="993356" y="1861804"/>
                </a:lnTo>
                <a:cubicBezTo>
                  <a:pt x="1004136" y="1946922"/>
                  <a:pt x="1030207" y="2030588"/>
                  <a:pt x="1071620" y="2108446"/>
                </a:cubicBezTo>
                <a:cubicBezTo>
                  <a:pt x="1151077" y="2249517"/>
                  <a:pt x="1269029" y="2367581"/>
                  <a:pt x="1436473" y="2534913"/>
                </a:cubicBezTo>
                <a:cubicBezTo>
                  <a:pt x="1603805" y="2702357"/>
                  <a:pt x="1721869" y="2820308"/>
                  <a:pt x="1862939" y="2899766"/>
                </a:cubicBezTo>
                <a:cubicBezTo>
                  <a:pt x="1966750" y="2954982"/>
                  <a:pt x="2080886" y="2982927"/>
                  <a:pt x="2195022" y="2983712"/>
                </a:cubicBezTo>
                <a:cubicBezTo>
                  <a:pt x="2198164" y="2983712"/>
                  <a:pt x="2201307" y="2983712"/>
                  <a:pt x="2204561" y="2983712"/>
                </a:cubicBezTo>
                <a:cubicBezTo>
                  <a:pt x="2318585" y="2982927"/>
                  <a:pt x="2432721" y="2954982"/>
                  <a:pt x="2536532" y="2899766"/>
                </a:cubicBezTo>
                <a:cubicBezTo>
                  <a:pt x="2677715" y="2820308"/>
                  <a:pt x="2795666" y="2702357"/>
                  <a:pt x="2963110" y="2534913"/>
                </a:cubicBezTo>
                <a:cubicBezTo>
                  <a:pt x="3130443" y="2367581"/>
                  <a:pt x="3248394" y="2249517"/>
                  <a:pt x="3327851" y="2108446"/>
                </a:cubicBezTo>
                <a:cubicBezTo>
                  <a:pt x="3369264" y="2030588"/>
                  <a:pt x="3395336" y="1946922"/>
                  <a:pt x="3406115" y="1861804"/>
                </a:cubicBezTo>
                <a:lnTo>
                  <a:pt x="3407406" y="1842395"/>
                </a:lnTo>
                <a:lnTo>
                  <a:pt x="3407406" y="1700843"/>
                </a:lnTo>
                <a:lnTo>
                  <a:pt x="3406115" y="1681449"/>
                </a:lnTo>
                <a:cubicBezTo>
                  <a:pt x="3395336" y="1596378"/>
                  <a:pt x="3369264" y="1512713"/>
                  <a:pt x="3327851" y="1434854"/>
                </a:cubicBezTo>
                <a:cubicBezTo>
                  <a:pt x="3248394" y="1293671"/>
                  <a:pt x="3130443" y="1175720"/>
                  <a:pt x="2963110" y="1008276"/>
                </a:cubicBezTo>
                <a:cubicBezTo>
                  <a:pt x="2795666" y="840944"/>
                  <a:pt x="2677715" y="722992"/>
                  <a:pt x="2536532" y="643535"/>
                </a:cubicBezTo>
                <a:cubicBezTo>
                  <a:pt x="2432721" y="588319"/>
                  <a:pt x="2318585" y="560374"/>
                  <a:pt x="2204561" y="559588"/>
                </a:cubicBezTo>
                <a:close/>
                <a:moveTo>
                  <a:pt x="0" y="0"/>
                </a:moveTo>
                <a:lnTo>
                  <a:pt x="4399470" y="0"/>
                </a:lnTo>
                <a:lnTo>
                  <a:pt x="4399470" y="3543300"/>
                </a:lnTo>
                <a:lnTo>
                  <a:pt x="0" y="3543300"/>
                </a:lnTo>
                <a:close/>
              </a:path>
            </a:pathLst>
          </a:custGeom>
          <a:solidFill>
            <a:srgbClr val="F6F9FF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4C28078A-B2AB-4AF2-B871-5542CDE3D294}"/>
              </a:ext>
            </a:extLst>
          </p:cNvPr>
          <p:cNvSpPr/>
          <p:nvPr/>
        </p:nvSpPr>
        <p:spPr>
          <a:xfrm>
            <a:off x="12821370" y="5080000"/>
            <a:ext cx="4399470" cy="3543300"/>
          </a:xfrm>
          <a:custGeom>
            <a:avLst/>
            <a:gdLst>
              <a:gd name="connsiteX0" fmla="*/ 2195022 w 4399470"/>
              <a:gd name="connsiteY0" fmla="*/ 559588 h 3543300"/>
              <a:gd name="connsiteX1" fmla="*/ 1862939 w 4399470"/>
              <a:gd name="connsiteY1" fmla="*/ 643535 h 3543300"/>
              <a:gd name="connsiteX2" fmla="*/ 1436473 w 4399470"/>
              <a:gd name="connsiteY2" fmla="*/ 1008276 h 3543300"/>
              <a:gd name="connsiteX3" fmla="*/ 1071620 w 4399470"/>
              <a:gd name="connsiteY3" fmla="*/ 1434854 h 3543300"/>
              <a:gd name="connsiteX4" fmla="*/ 993356 w 4399470"/>
              <a:gd name="connsiteY4" fmla="*/ 1681449 h 3543300"/>
              <a:gd name="connsiteX5" fmla="*/ 992065 w 4399470"/>
              <a:gd name="connsiteY5" fmla="*/ 1700849 h 3543300"/>
              <a:gd name="connsiteX6" fmla="*/ 992065 w 4399470"/>
              <a:gd name="connsiteY6" fmla="*/ 1842390 h 3543300"/>
              <a:gd name="connsiteX7" fmla="*/ 993356 w 4399470"/>
              <a:gd name="connsiteY7" fmla="*/ 1861804 h 3543300"/>
              <a:gd name="connsiteX8" fmla="*/ 1071620 w 4399470"/>
              <a:gd name="connsiteY8" fmla="*/ 2108446 h 3543300"/>
              <a:gd name="connsiteX9" fmla="*/ 1436473 w 4399470"/>
              <a:gd name="connsiteY9" fmla="*/ 2534913 h 3543300"/>
              <a:gd name="connsiteX10" fmla="*/ 1862939 w 4399470"/>
              <a:gd name="connsiteY10" fmla="*/ 2899766 h 3543300"/>
              <a:gd name="connsiteX11" fmla="*/ 2195022 w 4399470"/>
              <a:gd name="connsiteY11" fmla="*/ 2983712 h 3543300"/>
              <a:gd name="connsiteX12" fmla="*/ 2204561 w 4399470"/>
              <a:gd name="connsiteY12" fmla="*/ 2983712 h 3543300"/>
              <a:gd name="connsiteX13" fmla="*/ 2536532 w 4399470"/>
              <a:gd name="connsiteY13" fmla="*/ 2899766 h 3543300"/>
              <a:gd name="connsiteX14" fmla="*/ 2963110 w 4399470"/>
              <a:gd name="connsiteY14" fmla="*/ 2534913 h 3543300"/>
              <a:gd name="connsiteX15" fmla="*/ 3327851 w 4399470"/>
              <a:gd name="connsiteY15" fmla="*/ 2108446 h 3543300"/>
              <a:gd name="connsiteX16" fmla="*/ 3406115 w 4399470"/>
              <a:gd name="connsiteY16" fmla="*/ 1861804 h 3543300"/>
              <a:gd name="connsiteX17" fmla="*/ 3407406 w 4399470"/>
              <a:gd name="connsiteY17" fmla="*/ 1842395 h 3543300"/>
              <a:gd name="connsiteX18" fmla="*/ 3407406 w 4399470"/>
              <a:gd name="connsiteY18" fmla="*/ 1700843 h 3543300"/>
              <a:gd name="connsiteX19" fmla="*/ 3406115 w 4399470"/>
              <a:gd name="connsiteY19" fmla="*/ 1681449 h 3543300"/>
              <a:gd name="connsiteX20" fmla="*/ 3327851 w 4399470"/>
              <a:gd name="connsiteY20" fmla="*/ 1434854 h 3543300"/>
              <a:gd name="connsiteX21" fmla="*/ 2963110 w 4399470"/>
              <a:gd name="connsiteY21" fmla="*/ 1008276 h 3543300"/>
              <a:gd name="connsiteX22" fmla="*/ 2536532 w 4399470"/>
              <a:gd name="connsiteY22" fmla="*/ 643535 h 3543300"/>
              <a:gd name="connsiteX23" fmla="*/ 2204561 w 4399470"/>
              <a:gd name="connsiteY23" fmla="*/ 559588 h 3543300"/>
              <a:gd name="connsiteX24" fmla="*/ 0 w 4399470"/>
              <a:gd name="connsiteY24" fmla="*/ 0 h 3543300"/>
              <a:gd name="connsiteX25" fmla="*/ 4399470 w 4399470"/>
              <a:gd name="connsiteY25" fmla="*/ 0 h 3543300"/>
              <a:gd name="connsiteX26" fmla="*/ 4399470 w 4399470"/>
              <a:gd name="connsiteY26" fmla="*/ 3543300 h 3543300"/>
              <a:gd name="connsiteX27" fmla="*/ 0 w 4399470"/>
              <a:gd name="connsiteY27" fmla="*/ 3543300 h 3543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4399470" h="3543300">
                <a:moveTo>
                  <a:pt x="2195022" y="559588"/>
                </a:moveTo>
                <a:cubicBezTo>
                  <a:pt x="2080886" y="560374"/>
                  <a:pt x="1966750" y="588319"/>
                  <a:pt x="1862939" y="643535"/>
                </a:cubicBezTo>
                <a:cubicBezTo>
                  <a:pt x="1721869" y="722992"/>
                  <a:pt x="1603805" y="840944"/>
                  <a:pt x="1436473" y="1008276"/>
                </a:cubicBezTo>
                <a:cubicBezTo>
                  <a:pt x="1269029" y="1175720"/>
                  <a:pt x="1151077" y="1293671"/>
                  <a:pt x="1071620" y="1434854"/>
                </a:cubicBezTo>
                <a:cubicBezTo>
                  <a:pt x="1030207" y="1512713"/>
                  <a:pt x="1004136" y="1596378"/>
                  <a:pt x="993356" y="1681449"/>
                </a:cubicBezTo>
                <a:lnTo>
                  <a:pt x="992065" y="1700849"/>
                </a:lnTo>
                <a:lnTo>
                  <a:pt x="992065" y="1842390"/>
                </a:lnTo>
                <a:lnTo>
                  <a:pt x="993356" y="1861804"/>
                </a:lnTo>
                <a:cubicBezTo>
                  <a:pt x="1004136" y="1946922"/>
                  <a:pt x="1030207" y="2030588"/>
                  <a:pt x="1071620" y="2108446"/>
                </a:cubicBezTo>
                <a:cubicBezTo>
                  <a:pt x="1151077" y="2249517"/>
                  <a:pt x="1269029" y="2367581"/>
                  <a:pt x="1436473" y="2534913"/>
                </a:cubicBezTo>
                <a:cubicBezTo>
                  <a:pt x="1603805" y="2702357"/>
                  <a:pt x="1721869" y="2820308"/>
                  <a:pt x="1862939" y="2899766"/>
                </a:cubicBezTo>
                <a:cubicBezTo>
                  <a:pt x="1966750" y="2954982"/>
                  <a:pt x="2080886" y="2982927"/>
                  <a:pt x="2195022" y="2983712"/>
                </a:cubicBezTo>
                <a:cubicBezTo>
                  <a:pt x="2198164" y="2983712"/>
                  <a:pt x="2201307" y="2983712"/>
                  <a:pt x="2204561" y="2983712"/>
                </a:cubicBezTo>
                <a:cubicBezTo>
                  <a:pt x="2318585" y="2982927"/>
                  <a:pt x="2432721" y="2954982"/>
                  <a:pt x="2536532" y="2899766"/>
                </a:cubicBezTo>
                <a:cubicBezTo>
                  <a:pt x="2677715" y="2820308"/>
                  <a:pt x="2795666" y="2702357"/>
                  <a:pt x="2963110" y="2534913"/>
                </a:cubicBezTo>
                <a:cubicBezTo>
                  <a:pt x="3130443" y="2367581"/>
                  <a:pt x="3248394" y="2249517"/>
                  <a:pt x="3327851" y="2108446"/>
                </a:cubicBezTo>
                <a:cubicBezTo>
                  <a:pt x="3369264" y="2030588"/>
                  <a:pt x="3395336" y="1946922"/>
                  <a:pt x="3406115" y="1861804"/>
                </a:cubicBezTo>
                <a:lnTo>
                  <a:pt x="3407406" y="1842395"/>
                </a:lnTo>
                <a:lnTo>
                  <a:pt x="3407406" y="1700843"/>
                </a:lnTo>
                <a:lnTo>
                  <a:pt x="3406115" y="1681449"/>
                </a:lnTo>
                <a:cubicBezTo>
                  <a:pt x="3395336" y="1596378"/>
                  <a:pt x="3369264" y="1512713"/>
                  <a:pt x="3327851" y="1434854"/>
                </a:cubicBezTo>
                <a:cubicBezTo>
                  <a:pt x="3248394" y="1293671"/>
                  <a:pt x="3130443" y="1175720"/>
                  <a:pt x="2963110" y="1008276"/>
                </a:cubicBezTo>
                <a:cubicBezTo>
                  <a:pt x="2795666" y="840944"/>
                  <a:pt x="2677715" y="722992"/>
                  <a:pt x="2536532" y="643535"/>
                </a:cubicBezTo>
                <a:cubicBezTo>
                  <a:pt x="2432721" y="588319"/>
                  <a:pt x="2318585" y="560374"/>
                  <a:pt x="2204561" y="559588"/>
                </a:cubicBezTo>
                <a:close/>
                <a:moveTo>
                  <a:pt x="0" y="0"/>
                </a:moveTo>
                <a:lnTo>
                  <a:pt x="4399470" y="0"/>
                </a:lnTo>
                <a:lnTo>
                  <a:pt x="4399470" y="3543300"/>
                </a:lnTo>
                <a:lnTo>
                  <a:pt x="0" y="3543300"/>
                </a:lnTo>
                <a:close/>
              </a:path>
            </a:pathLst>
          </a:custGeom>
          <a:solidFill>
            <a:srgbClr val="F6F9FF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0F11CEB7-637C-42D4-82BF-68DD52CD1CE6}"/>
              </a:ext>
            </a:extLst>
          </p:cNvPr>
          <p:cNvSpPr/>
          <p:nvPr/>
        </p:nvSpPr>
        <p:spPr>
          <a:xfrm>
            <a:off x="18535639" y="5080000"/>
            <a:ext cx="4399470" cy="3543300"/>
          </a:xfrm>
          <a:custGeom>
            <a:avLst/>
            <a:gdLst>
              <a:gd name="connsiteX0" fmla="*/ 2195022 w 4399470"/>
              <a:gd name="connsiteY0" fmla="*/ 559588 h 3543300"/>
              <a:gd name="connsiteX1" fmla="*/ 1862939 w 4399470"/>
              <a:gd name="connsiteY1" fmla="*/ 643535 h 3543300"/>
              <a:gd name="connsiteX2" fmla="*/ 1436473 w 4399470"/>
              <a:gd name="connsiteY2" fmla="*/ 1008276 h 3543300"/>
              <a:gd name="connsiteX3" fmla="*/ 1071620 w 4399470"/>
              <a:gd name="connsiteY3" fmla="*/ 1434854 h 3543300"/>
              <a:gd name="connsiteX4" fmla="*/ 993356 w 4399470"/>
              <a:gd name="connsiteY4" fmla="*/ 1681449 h 3543300"/>
              <a:gd name="connsiteX5" fmla="*/ 992065 w 4399470"/>
              <a:gd name="connsiteY5" fmla="*/ 1700849 h 3543300"/>
              <a:gd name="connsiteX6" fmla="*/ 992065 w 4399470"/>
              <a:gd name="connsiteY6" fmla="*/ 1842390 h 3543300"/>
              <a:gd name="connsiteX7" fmla="*/ 993356 w 4399470"/>
              <a:gd name="connsiteY7" fmla="*/ 1861804 h 3543300"/>
              <a:gd name="connsiteX8" fmla="*/ 1071620 w 4399470"/>
              <a:gd name="connsiteY8" fmla="*/ 2108446 h 3543300"/>
              <a:gd name="connsiteX9" fmla="*/ 1436473 w 4399470"/>
              <a:gd name="connsiteY9" fmla="*/ 2534913 h 3543300"/>
              <a:gd name="connsiteX10" fmla="*/ 1862939 w 4399470"/>
              <a:gd name="connsiteY10" fmla="*/ 2899766 h 3543300"/>
              <a:gd name="connsiteX11" fmla="*/ 2195022 w 4399470"/>
              <a:gd name="connsiteY11" fmla="*/ 2983712 h 3543300"/>
              <a:gd name="connsiteX12" fmla="*/ 2204561 w 4399470"/>
              <a:gd name="connsiteY12" fmla="*/ 2983712 h 3543300"/>
              <a:gd name="connsiteX13" fmla="*/ 2536532 w 4399470"/>
              <a:gd name="connsiteY13" fmla="*/ 2899766 h 3543300"/>
              <a:gd name="connsiteX14" fmla="*/ 2963110 w 4399470"/>
              <a:gd name="connsiteY14" fmla="*/ 2534913 h 3543300"/>
              <a:gd name="connsiteX15" fmla="*/ 3327851 w 4399470"/>
              <a:gd name="connsiteY15" fmla="*/ 2108446 h 3543300"/>
              <a:gd name="connsiteX16" fmla="*/ 3406115 w 4399470"/>
              <a:gd name="connsiteY16" fmla="*/ 1861804 h 3543300"/>
              <a:gd name="connsiteX17" fmla="*/ 3407406 w 4399470"/>
              <a:gd name="connsiteY17" fmla="*/ 1842395 h 3543300"/>
              <a:gd name="connsiteX18" fmla="*/ 3407406 w 4399470"/>
              <a:gd name="connsiteY18" fmla="*/ 1700843 h 3543300"/>
              <a:gd name="connsiteX19" fmla="*/ 3406115 w 4399470"/>
              <a:gd name="connsiteY19" fmla="*/ 1681449 h 3543300"/>
              <a:gd name="connsiteX20" fmla="*/ 3327851 w 4399470"/>
              <a:gd name="connsiteY20" fmla="*/ 1434854 h 3543300"/>
              <a:gd name="connsiteX21" fmla="*/ 2963110 w 4399470"/>
              <a:gd name="connsiteY21" fmla="*/ 1008276 h 3543300"/>
              <a:gd name="connsiteX22" fmla="*/ 2536532 w 4399470"/>
              <a:gd name="connsiteY22" fmla="*/ 643535 h 3543300"/>
              <a:gd name="connsiteX23" fmla="*/ 2204561 w 4399470"/>
              <a:gd name="connsiteY23" fmla="*/ 559588 h 3543300"/>
              <a:gd name="connsiteX24" fmla="*/ 0 w 4399470"/>
              <a:gd name="connsiteY24" fmla="*/ 0 h 3543300"/>
              <a:gd name="connsiteX25" fmla="*/ 4399470 w 4399470"/>
              <a:gd name="connsiteY25" fmla="*/ 0 h 3543300"/>
              <a:gd name="connsiteX26" fmla="*/ 4399470 w 4399470"/>
              <a:gd name="connsiteY26" fmla="*/ 3543300 h 3543300"/>
              <a:gd name="connsiteX27" fmla="*/ 0 w 4399470"/>
              <a:gd name="connsiteY27" fmla="*/ 3543300 h 3543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4399470" h="3543300">
                <a:moveTo>
                  <a:pt x="2195022" y="559588"/>
                </a:moveTo>
                <a:cubicBezTo>
                  <a:pt x="2080886" y="560374"/>
                  <a:pt x="1966750" y="588319"/>
                  <a:pt x="1862939" y="643535"/>
                </a:cubicBezTo>
                <a:cubicBezTo>
                  <a:pt x="1721869" y="722992"/>
                  <a:pt x="1603805" y="840944"/>
                  <a:pt x="1436473" y="1008276"/>
                </a:cubicBezTo>
                <a:cubicBezTo>
                  <a:pt x="1269029" y="1175720"/>
                  <a:pt x="1151077" y="1293671"/>
                  <a:pt x="1071620" y="1434854"/>
                </a:cubicBezTo>
                <a:cubicBezTo>
                  <a:pt x="1030207" y="1512713"/>
                  <a:pt x="1004136" y="1596378"/>
                  <a:pt x="993356" y="1681449"/>
                </a:cubicBezTo>
                <a:lnTo>
                  <a:pt x="992065" y="1700849"/>
                </a:lnTo>
                <a:lnTo>
                  <a:pt x="992065" y="1842390"/>
                </a:lnTo>
                <a:lnTo>
                  <a:pt x="993356" y="1861804"/>
                </a:lnTo>
                <a:cubicBezTo>
                  <a:pt x="1004136" y="1946922"/>
                  <a:pt x="1030207" y="2030588"/>
                  <a:pt x="1071620" y="2108446"/>
                </a:cubicBezTo>
                <a:cubicBezTo>
                  <a:pt x="1151077" y="2249517"/>
                  <a:pt x="1269029" y="2367581"/>
                  <a:pt x="1436473" y="2534913"/>
                </a:cubicBezTo>
                <a:cubicBezTo>
                  <a:pt x="1603805" y="2702357"/>
                  <a:pt x="1721869" y="2820308"/>
                  <a:pt x="1862939" y="2899766"/>
                </a:cubicBezTo>
                <a:cubicBezTo>
                  <a:pt x="1966750" y="2954982"/>
                  <a:pt x="2080886" y="2982927"/>
                  <a:pt x="2195022" y="2983712"/>
                </a:cubicBezTo>
                <a:cubicBezTo>
                  <a:pt x="2198164" y="2983712"/>
                  <a:pt x="2201307" y="2983712"/>
                  <a:pt x="2204561" y="2983712"/>
                </a:cubicBezTo>
                <a:cubicBezTo>
                  <a:pt x="2318585" y="2982927"/>
                  <a:pt x="2432721" y="2954982"/>
                  <a:pt x="2536532" y="2899766"/>
                </a:cubicBezTo>
                <a:cubicBezTo>
                  <a:pt x="2677715" y="2820308"/>
                  <a:pt x="2795666" y="2702357"/>
                  <a:pt x="2963110" y="2534913"/>
                </a:cubicBezTo>
                <a:cubicBezTo>
                  <a:pt x="3130443" y="2367581"/>
                  <a:pt x="3248394" y="2249517"/>
                  <a:pt x="3327851" y="2108446"/>
                </a:cubicBezTo>
                <a:cubicBezTo>
                  <a:pt x="3369264" y="2030588"/>
                  <a:pt x="3395336" y="1946922"/>
                  <a:pt x="3406115" y="1861804"/>
                </a:cubicBezTo>
                <a:lnTo>
                  <a:pt x="3407406" y="1842395"/>
                </a:lnTo>
                <a:lnTo>
                  <a:pt x="3407406" y="1700843"/>
                </a:lnTo>
                <a:lnTo>
                  <a:pt x="3406115" y="1681449"/>
                </a:lnTo>
                <a:cubicBezTo>
                  <a:pt x="3395336" y="1596378"/>
                  <a:pt x="3369264" y="1512713"/>
                  <a:pt x="3327851" y="1434854"/>
                </a:cubicBezTo>
                <a:cubicBezTo>
                  <a:pt x="3248394" y="1293671"/>
                  <a:pt x="3130443" y="1175720"/>
                  <a:pt x="2963110" y="1008276"/>
                </a:cubicBezTo>
                <a:cubicBezTo>
                  <a:pt x="2795666" y="840944"/>
                  <a:pt x="2677715" y="722992"/>
                  <a:pt x="2536532" y="643535"/>
                </a:cubicBezTo>
                <a:cubicBezTo>
                  <a:pt x="2432721" y="588319"/>
                  <a:pt x="2318585" y="560374"/>
                  <a:pt x="2204561" y="559588"/>
                </a:cubicBezTo>
                <a:close/>
                <a:moveTo>
                  <a:pt x="0" y="0"/>
                </a:moveTo>
                <a:lnTo>
                  <a:pt x="4399470" y="0"/>
                </a:lnTo>
                <a:lnTo>
                  <a:pt x="4399470" y="3543300"/>
                </a:lnTo>
                <a:lnTo>
                  <a:pt x="0" y="3543300"/>
                </a:lnTo>
                <a:close/>
              </a:path>
            </a:pathLst>
          </a:custGeom>
          <a:solidFill>
            <a:srgbClr val="F6F9FF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446" name="2015…"/>
          <p:cNvSpPr txBox="1"/>
          <p:nvPr/>
        </p:nvSpPr>
        <p:spPr>
          <a:xfrm>
            <a:off x="6477428" y="8729133"/>
            <a:ext cx="5579888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2015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Rapdiouse</a:t>
            </a:r>
            <a:r>
              <a:rPr dirty="0">
                <a:latin typeface="Roboto Light" pitchFamily="2" charset="0"/>
                <a:ea typeface="Roboto Light" pitchFamily="2" charset="0"/>
              </a:rPr>
              <a:t> directed created from 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technically sound bandwidth.</a:t>
            </a:r>
          </a:p>
        </p:txBody>
      </p:sp>
      <p:sp>
        <p:nvSpPr>
          <p:cNvPr id="447" name="2017…"/>
          <p:cNvSpPr txBox="1"/>
          <p:nvPr/>
        </p:nvSpPr>
        <p:spPr>
          <a:xfrm>
            <a:off x="17958539" y="8729133"/>
            <a:ext cx="5579888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2017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Rapdiouse</a:t>
            </a:r>
            <a:r>
              <a:rPr dirty="0">
                <a:latin typeface="Roboto Light" pitchFamily="2" charset="0"/>
                <a:ea typeface="Roboto Light" pitchFamily="2" charset="0"/>
              </a:rPr>
              <a:t> directed created from 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technically sound bandwidth.</a:t>
            </a:r>
          </a:p>
        </p:txBody>
      </p:sp>
      <p:sp>
        <p:nvSpPr>
          <p:cNvPr id="448" name="2016…"/>
          <p:cNvSpPr txBox="1"/>
          <p:nvPr/>
        </p:nvSpPr>
        <p:spPr>
          <a:xfrm>
            <a:off x="12217984" y="8729133"/>
            <a:ext cx="5579888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2016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Rapdiouse</a:t>
            </a:r>
            <a:r>
              <a:rPr dirty="0">
                <a:latin typeface="Roboto Light" pitchFamily="2" charset="0"/>
                <a:ea typeface="Roboto Light" pitchFamily="2" charset="0"/>
              </a:rPr>
              <a:t> directed created from 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technically sound bandwidth.</a:t>
            </a:r>
          </a:p>
        </p:txBody>
      </p:sp>
      <p:sp>
        <p:nvSpPr>
          <p:cNvPr id="449" name="Line"/>
          <p:cNvSpPr/>
          <p:nvPr/>
        </p:nvSpPr>
        <p:spPr>
          <a:xfrm>
            <a:off x="4734659" y="6851650"/>
            <a:ext cx="3347457" cy="0"/>
          </a:xfrm>
          <a:prstGeom prst="line">
            <a:avLst/>
          </a:prstGeom>
          <a:ln w="12700">
            <a:solidFill>
              <a:srgbClr val="C8CBD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50" name="2014…"/>
          <p:cNvSpPr txBox="1"/>
          <p:nvPr/>
        </p:nvSpPr>
        <p:spPr>
          <a:xfrm>
            <a:off x="839424" y="8729133"/>
            <a:ext cx="5579886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2014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Rapdiouse</a:t>
            </a:r>
            <a:r>
              <a:rPr dirty="0">
                <a:latin typeface="Roboto Light" pitchFamily="2" charset="0"/>
                <a:ea typeface="Roboto Light" pitchFamily="2" charset="0"/>
              </a:rPr>
              <a:t> directed created from 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technically sound bandwidth.</a:t>
            </a:r>
          </a:p>
        </p:txBody>
      </p:sp>
      <p:sp>
        <p:nvSpPr>
          <p:cNvPr id="451" name="Line"/>
          <p:cNvSpPr/>
          <p:nvPr/>
        </p:nvSpPr>
        <p:spPr>
          <a:xfrm>
            <a:off x="10475216" y="6864350"/>
            <a:ext cx="3270281" cy="0"/>
          </a:xfrm>
          <a:prstGeom prst="line">
            <a:avLst/>
          </a:prstGeom>
          <a:ln w="12700">
            <a:solidFill>
              <a:srgbClr val="C8CBD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52" name="Line"/>
          <p:cNvSpPr/>
          <p:nvPr/>
        </p:nvSpPr>
        <p:spPr>
          <a:xfrm>
            <a:off x="16215771" y="6877050"/>
            <a:ext cx="3399584" cy="0"/>
          </a:xfrm>
          <a:prstGeom prst="line">
            <a:avLst/>
          </a:prstGeom>
          <a:ln w="12700">
            <a:solidFill>
              <a:srgbClr val="C8CBD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</p:spTree>
  </p:cSld>
  <p:clrMapOvr>
    <a:masterClrMapping/>
  </p:clrMapOvr>
  <p:transition spd="slow">
    <p:push/>
  </p:transition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B720B684-BA8C-4447-9409-9E18B434FE7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88" r="4588"/>
          <a:stretch>
            <a:fillRect/>
          </a:stretch>
        </p:blipFill>
        <p:spPr/>
      </p:pic>
      <p:sp>
        <p:nvSpPr>
          <p:cNvPr id="1283" name="Creative &amp; Special…"/>
          <p:cNvSpPr txBox="1"/>
          <p:nvPr/>
        </p:nvSpPr>
        <p:spPr>
          <a:xfrm>
            <a:off x="2153576" y="7675033"/>
            <a:ext cx="8730734" cy="1846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Creative &amp; Special</a:t>
            </a:r>
          </a:p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 err="1">
                <a:latin typeface="Roboto bold" pitchFamily="2" charset="0"/>
                <a:ea typeface="Roboto bold" pitchFamily="2" charset="0"/>
              </a:rPr>
              <a:t>MockUp</a:t>
            </a:r>
            <a:r>
              <a:rPr dirty="0">
                <a:latin typeface="Roboto bold" pitchFamily="2" charset="0"/>
                <a:ea typeface="Roboto bold" pitchFamily="2" charset="0"/>
              </a:rPr>
              <a:t> Analysis</a:t>
            </a:r>
          </a:p>
        </p:txBody>
      </p:sp>
      <p:pic>
        <p:nvPicPr>
          <p:cNvPr id="1284" name="image3.png" descr="image3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857544" y="3747544"/>
            <a:ext cx="6786449" cy="6220912"/>
          </a:xfrm>
          <a:prstGeom prst="rect">
            <a:avLst/>
          </a:prstGeom>
          <a:ln w="12700">
            <a:miter lim="400000"/>
          </a:ln>
        </p:spPr>
      </p:pic>
      <p:sp>
        <p:nvSpPr>
          <p:cNvPr id="1285" name="13,800…"/>
          <p:cNvSpPr txBox="1"/>
          <p:nvPr/>
        </p:nvSpPr>
        <p:spPr>
          <a:xfrm>
            <a:off x="19022958" y="4391825"/>
            <a:ext cx="5361042" cy="11436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13,800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Rapdiouse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created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technically sound bandwidth.</a:t>
            </a:r>
          </a:p>
        </p:txBody>
      </p:sp>
      <p:sp>
        <p:nvSpPr>
          <p:cNvPr id="1286" name="13,800…"/>
          <p:cNvSpPr txBox="1"/>
          <p:nvPr/>
        </p:nvSpPr>
        <p:spPr>
          <a:xfrm>
            <a:off x="19022958" y="8201493"/>
            <a:ext cx="5361042" cy="11436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13,800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Rapdiouse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created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technically sound bandwidth.</a:t>
            </a:r>
          </a:p>
        </p:txBody>
      </p:sp>
      <p:sp>
        <p:nvSpPr>
          <p:cNvPr id="1287" name="13,800…"/>
          <p:cNvSpPr txBox="1"/>
          <p:nvPr/>
        </p:nvSpPr>
        <p:spPr>
          <a:xfrm>
            <a:off x="19022958" y="6296660"/>
            <a:ext cx="5361042" cy="11436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13,800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Rapdiouse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created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technically sound bandwidth.</a:t>
            </a:r>
          </a:p>
        </p:txBody>
      </p:sp>
      <p:sp>
        <p:nvSpPr>
          <p:cNvPr id="1288" name="Shape"/>
          <p:cNvSpPr/>
          <p:nvPr/>
        </p:nvSpPr>
        <p:spPr>
          <a:xfrm>
            <a:off x="18013013" y="8572334"/>
            <a:ext cx="381001" cy="381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353" y="11229"/>
                </a:moveTo>
                <a:lnTo>
                  <a:pt x="20356" y="11234"/>
                </a:lnTo>
                <a:lnTo>
                  <a:pt x="11029" y="16143"/>
                </a:lnTo>
                <a:lnTo>
                  <a:pt x="11026" y="16138"/>
                </a:lnTo>
                <a:cubicBezTo>
                  <a:pt x="10957" y="16174"/>
                  <a:pt x="10883" y="16200"/>
                  <a:pt x="10800" y="16200"/>
                </a:cubicBezTo>
                <a:cubicBezTo>
                  <a:pt x="10717" y="16200"/>
                  <a:pt x="10643" y="16174"/>
                  <a:pt x="10574" y="16138"/>
                </a:cubicBezTo>
                <a:lnTo>
                  <a:pt x="10571" y="16143"/>
                </a:lnTo>
                <a:lnTo>
                  <a:pt x="1244" y="11234"/>
                </a:lnTo>
                <a:lnTo>
                  <a:pt x="1247" y="11229"/>
                </a:lnTo>
                <a:cubicBezTo>
                  <a:pt x="1091" y="11147"/>
                  <a:pt x="982" y="10988"/>
                  <a:pt x="982" y="10800"/>
                </a:cubicBezTo>
                <a:cubicBezTo>
                  <a:pt x="982" y="10612"/>
                  <a:pt x="1091" y="10453"/>
                  <a:pt x="1247" y="10371"/>
                </a:cubicBezTo>
                <a:lnTo>
                  <a:pt x="1244" y="10366"/>
                </a:lnTo>
                <a:lnTo>
                  <a:pt x="3562" y="9146"/>
                </a:lnTo>
                <a:lnTo>
                  <a:pt x="10113" y="12594"/>
                </a:lnTo>
                <a:lnTo>
                  <a:pt x="10117" y="12588"/>
                </a:lnTo>
                <a:cubicBezTo>
                  <a:pt x="10322" y="12697"/>
                  <a:pt x="10552" y="12764"/>
                  <a:pt x="10800" y="12764"/>
                </a:cubicBezTo>
                <a:cubicBezTo>
                  <a:pt x="11048" y="12764"/>
                  <a:pt x="11278" y="12697"/>
                  <a:pt x="11483" y="12588"/>
                </a:cubicBezTo>
                <a:lnTo>
                  <a:pt x="11486" y="12594"/>
                </a:lnTo>
                <a:lnTo>
                  <a:pt x="18038" y="9146"/>
                </a:lnTo>
                <a:lnTo>
                  <a:pt x="20356" y="10366"/>
                </a:lnTo>
                <a:lnTo>
                  <a:pt x="20353" y="10371"/>
                </a:lnTo>
                <a:cubicBezTo>
                  <a:pt x="20509" y="10453"/>
                  <a:pt x="20618" y="10612"/>
                  <a:pt x="20618" y="10800"/>
                </a:cubicBezTo>
                <a:cubicBezTo>
                  <a:pt x="20618" y="10988"/>
                  <a:pt x="20509" y="11147"/>
                  <a:pt x="20353" y="11229"/>
                </a:cubicBezTo>
                <a:moveTo>
                  <a:pt x="20356" y="14784"/>
                </a:moveTo>
                <a:lnTo>
                  <a:pt x="20353" y="14790"/>
                </a:lnTo>
                <a:cubicBezTo>
                  <a:pt x="20509" y="14872"/>
                  <a:pt x="20618" y="15030"/>
                  <a:pt x="20618" y="15218"/>
                </a:cubicBezTo>
                <a:cubicBezTo>
                  <a:pt x="20618" y="15407"/>
                  <a:pt x="20509" y="15565"/>
                  <a:pt x="20353" y="15647"/>
                </a:cubicBezTo>
                <a:lnTo>
                  <a:pt x="20356" y="15653"/>
                </a:lnTo>
                <a:lnTo>
                  <a:pt x="11029" y="20562"/>
                </a:lnTo>
                <a:lnTo>
                  <a:pt x="11026" y="20556"/>
                </a:lnTo>
                <a:cubicBezTo>
                  <a:pt x="10957" y="20592"/>
                  <a:pt x="10883" y="20618"/>
                  <a:pt x="10800" y="20618"/>
                </a:cubicBezTo>
                <a:cubicBezTo>
                  <a:pt x="10717" y="20618"/>
                  <a:pt x="10643" y="20592"/>
                  <a:pt x="10574" y="20556"/>
                </a:cubicBezTo>
                <a:lnTo>
                  <a:pt x="10571" y="20562"/>
                </a:lnTo>
                <a:lnTo>
                  <a:pt x="1244" y="15653"/>
                </a:lnTo>
                <a:lnTo>
                  <a:pt x="1247" y="15647"/>
                </a:lnTo>
                <a:cubicBezTo>
                  <a:pt x="1091" y="15565"/>
                  <a:pt x="982" y="15407"/>
                  <a:pt x="982" y="15218"/>
                </a:cubicBezTo>
                <a:cubicBezTo>
                  <a:pt x="982" y="15030"/>
                  <a:pt x="1091" y="14872"/>
                  <a:pt x="1247" y="14790"/>
                </a:cubicBezTo>
                <a:lnTo>
                  <a:pt x="1244" y="14784"/>
                </a:lnTo>
                <a:lnTo>
                  <a:pt x="3562" y="13564"/>
                </a:lnTo>
                <a:lnTo>
                  <a:pt x="10113" y="17012"/>
                </a:lnTo>
                <a:lnTo>
                  <a:pt x="10117" y="17006"/>
                </a:lnTo>
                <a:cubicBezTo>
                  <a:pt x="10322" y="17115"/>
                  <a:pt x="10552" y="17182"/>
                  <a:pt x="10800" y="17182"/>
                </a:cubicBezTo>
                <a:cubicBezTo>
                  <a:pt x="11048" y="17182"/>
                  <a:pt x="11278" y="17115"/>
                  <a:pt x="11483" y="17006"/>
                </a:cubicBezTo>
                <a:lnTo>
                  <a:pt x="11486" y="17012"/>
                </a:lnTo>
                <a:lnTo>
                  <a:pt x="18038" y="13564"/>
                </a:lnTo>
                <a:cubicBezTo>
                  <a:pt x="18038" y="13564"/>
                  <a:pt x="20356" y="14784"/>
                  <a:pt x="20356" y="14784"/>
                </a:cubicBezTo>
                <a:close/>
                <a:moveTo>
                  <a:pt x="1244" y="6816"/>
                </a:moveTo>
                <a:lnTo>
                  <a:pt x="1247" y="6811"/>
                </a:lnTo>
                <a:cubicBezTo>
                  <a:pt x="1091" y="6728"/>
                  <a:pt x="982" y="6570"/>
                  <a:pt x="982" y="6382"/>
                </a:cubicBezTo>
                <a:cubicBezTo>
                  <a:pt x="982" y="6194"/>
                  <a:pt x="1091" y="6035"/>
                  <a:pt x="1247" y="5953"/>
                </a:cubicBezTo>
                <a:lnTo>
                  <a:pt x="1244" y="5947"/>
                </a:lnTo>
                <a:lnTo>
                  <a:pt x="10571" y="1038"/>
                </a:lnTo>
                <a:lnTo>
                  <a:pt x="10574" y="1044"/>
                </a:lnTo>
                <a:cubicBezTo>
                  <a:pt x="10643" y="1008"/>
                  <a:pt x="10717" y="982"/>
                  <a:pt x="10800" y="982"/>
                </a:cubicBezTo>
                <a:cubicBezTo>
                  <a:pt x="10883" y="982"/>
                  <a:pt x="10957" y="1008"/>
                  <a:pt x="11026" y="1044"/>
                </a:cubicBezTo>
                <a:lnTo>
                  <a:pt x="11029" y="1038"/>
                </a:lnTo>
                <a:lnTo>
                  <a:pt x="20356" y="5947"/>
                </a:lnTo>
                <a:lnTo>
                  <a:pt x="20353" y="5953"/>
                </a:lnTo>
                <a:cubicBezTo>
                  <a:pt x="20509" y="6035"/>
                  <a:pt x="20618" y="6194"/>
                  <a:pt x="20618" y="6382"/>
                </a:cubicBezTo>
                <a:cubicBezTo>
                  <a:pt x="20618" y="6570"/>
                  <a:pt x="20509" y="6728"/>
                  <a:pt x="20353" y="6811"/>
                </a:cubicBezTo>
                <a:lnTo>
                  <a:pt x="20356" y="6816"/>
                </a:lnTo>
                <a:lnTo>
                  <a:pt x="11029" y="11725"/>
                </a:lnTo>
                <a:lnTo>
                  <a:pt x="11026" y="11720"/>
                </a:lnTo>
                <a:cubicBezTo>
                  <a:pt x="10957" y="11756"/>
                  <a:pt x="10883" y="11782"/>
                  <a:pt x="10800" y="11782"/>
                </a:cubicBezTo>
                <a:cubicBezTo>
                  <a:pt x="10717" y="11782"/>
                  <a:pt x="10643" y="11756"/>
                  <a:pt x="10574" y="11720"/>
                </a:cubicBezTo>
                <a:lnTo>
                  <a:pt x="10571" y="11725"/>
                </a:lnTo>
                <a:cubicBezTo>
                  <a:pt x="10571" y="11725"/>
                  <a:pt x="1244" y="6816"/>
                  <a:pt x="1244" y="6816"/>
                </a:cubicBezTo>
                <a:close/>
                <a:moveTo>
                  <a:pt x="21600" y="10800"/>
                </a:moveTo>
                <a:cubicBezTo>
                  <a:pt x="21600" y="10234"/>
                  <a:pt x="21278" y="9749"/>
                  <a:pt x="20810" y="9503"/>
                </a:cubicBezTo>
                <a:lnTo>
                  <a:pt x="20813" y="9497"/>
                </a:lnTo>
                <a:lnTo>
                  <a:pt x="19092" y="8591"/>
                </a:lnTo>
                <a:lnTo>
                  <a:pt x="20813" y="7685"/>
                </a:lnTo>
                <a:lnTo>
                  <a:pt x="20810" y="7679"/>
                </a:lnTo>
                <a:cubicBezTo>
                  <a:pt x="21278" y="7433"/>
                  <a:pt x="21600" y="6948"/>
                  <a:pt x="21600" y="6382"/>
                </a:cubicBezTo>
                <a:cubicBezTo>
                  <a:pt x="21600" y="5816"/>
                  <a:pt x="21278" y="5331"/>
                  <a:pt x="20810" y="5085"/>
                </a:cubicBezTo>
                <a:lnTo>
                  <a:pt x="20813" y="5079"/>
                </a:lnTo>
                <a:lnTo>
                  <a:pt x="11486" y="170"/>
                </a:lnTo>
                <a:lnTo>
                  <a:pt x="11483" y="175"/>
                </a:lnTo>
                <a:cubicBezTo>
                  <a:pt x="11278" y="67"/>
                  <a:pt x="11048" y="0"/>
                  <a:pt x="10800" y="0"/>
                </a:cubicBezTo>
                <a:cubicBezTo>
                  <a:pt x="10552" y="0"/>
                  <a:pt x="10322" y="67"/>
                  <a:pt x="10117" y="175"/>
                </a:cubicBezTo>
                <a:lnTo>
                  <a:pt x="10113" y="170"/>
                </a:lnTo>
                <a:lnTo>
                  <a:pt x="786" y="5079"/>
                </a:lnTo>
                <a:lnTo>
                  <a:pt x="790" y="5085"/>
                </a:lnTo>
                <a:cubicBezTo>
                  <a:pt x="322" y="5331"/>
                  <a:pt x="0" y="5816"/>
                  <a:pt x="0" y="6382"/>
                </a:cubicBezTo>
                <a:cubicBezTo>
                  <a:pt x="0" y="6948"/>
                  <a:pt x="322" y="7433"/>
                  <a:pt x="790" y="7679"/>
                </a:cubicBezTo>
                <a:lnTo>
                  <a:pt x="786" y="7685"/>
                </a:lnTo>
                <a:lnTo>
                  <a:pt x="2508" y="8591"/>
                </a:lnTo>
                <a:lnTo>
                  <a:pt x="786" y="9497"/>
                </a:lnTo>
                <a:lnTo>
                  <a:pt x="790" y="9503"/>
                </a:lnTo>
                <a:cubicBezTo>
                  <a:pt x="322" y="9749"/>
                  <a:pt x="0" y="10234"/>
                  <a:pt x="0" y="10800"/>
                </a:cubicBezTo>
                <a:cubicBezTo>
                  <a:pt x="0" y="11366"/>
                  <a:pt x="322" y="11851"/>
                  <a:pt x="790" y="12097"/>
                </a:cubicBezTo>
                <a:lnTo>
                  <a:pt x="786" y="12103"/>
                </a:lnTo>
                <a:lnTo>
                  <a:pt x="2508" y="13009"/>
                </a:lnTo>
                <a:lnTo>
                  <a:pt x="786" y="13915"/>
                </a:lnTo>
                <a:lnTo>
                  <a:pt x="790" y="13921"/>
                </a:lnTo>
                <a:cubicBezTo>
                  <a:pt x="322" y="14167"/>
                  <a:pt x="0" y="14652"/>
                  <a:pt x="0" y="15218"/>
                </a:cubicBezTo>
                <a:cubicBezTo>
                  <a:pt x="0" y="15784"/>
                  <a:pt x="322" y="16269"/>
                  <a:pt x="790" y="16515"/>
                </a:cubicBezTo>
                <a:lnTo>
                  <a:pt x="786" y="16521"/>
                </a:lnTo>
                <a:lnTo>
                  <a:pt x="10113" y="21430"/>
                </a:lnTo>
                <a:lnTo>
                  <a:pt x="10117" y="21425"/>
                </a:lnTo>
                <a:cubicBezTo>
                  <a:pt x="10322" y="21533"/>
                  <a:pt x="10552" y="21600"/>
                  <a:pt x="10800" y="21600"/>
                </a:cubicBezTo>
                <a:cubicBezTo>
                  <a:pt x="11048" y="21600"/>
                  <a:pt x="11278" y="21533"/>
                  <a:pt x="11483" y="21425"/>
                </a:cubicBezTo>
                <a:lnTo>
                  <a:pt x="11486" y="21430"/>
                </a:lnTo>
                <a:lnTo>
                  <a:pt x="20813" y="16521"/>
                </a:lnTo>
                <a:lnTo>
                  <a:pt x="20810" y="16515"/>
                </a:lnTo>
                <a:cubicBezTo>
                  <a:pt x="21278" y="16269"/>
                  <a:pt x="21600" y="15784"/>
                  <a:pt x="21600" y="15218"/>
                </a:cubicBezTo>
                <a:cubicBezTo>
                  <a:pt x="21600" y="14652"/>
                  <a:pt x="21278" y="14167"/>
                  <a:pt x="20810" y="13921"/>
                </a:cubicBezTo>
                <a:lnTo>
                  <a:pt x="20813" y="13915"/>
                </a:lnTo>
                <a:lnTo>
                  <a:pt x="19092" y="13009"/>
                </a:lnTo>
                <a:lnTo>
                  <a:pt x="20813" y="12103"/>
                </a:lnTo>
                <a:lnTo>
                  <a:pt x="20810" y="12097"/>
                </a:lnTo>
                <a:cubicBezTo>
                  <a:pt x="21278" y="11851"/>
                  <a:pt x="21600" y="11366"/>
                  <a:pt x="21600" y="10800"/>
                </a:cubicBezTo>
              </a:path>
            </a:pathLst>
          </a:custGeom>
          <a:solidFill>
            <a:srgbClr val="67718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289" name="Shape"/>
          <p:cNvSpPr/>
          <p:nvPr/>
        </p:nvSpPr>
        <p:spPr>
          <a:xfrm>
            <a:off x="18013013" y="6702135"/>
            <a:ext cx="381001" cy="3117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91" y="20400"/>
                </a:moveTo>
                <a:cubicBezTo>
                  <a:pt x="14522" y="20400"/>
                  <a:pt x="12764" y="18251"/>
                  <a:pt x="12764" y="15600"/>
                </a:cubicBezTo>
                <a:cubicBezTo>
                  <a:pt x="12764" y="12949"/>
                  <a:pt x="14522" y="10800"/>
                  <a:pt x="16691" y="10800"/>
                </a:cubicBezTo>
                <a:cubicBezTo>
                  <a:pt x="18860" y="10800"/>
                  <a:pt x="20618" y="12949"/>
                  <a:pt x="20618" y="15600"/>
                </a:cubicBezTo>
                <a:cubicBezTo>
                  <a:pt x="20618" y="18251"/>
                  <a:pt x="18860" y="20400"/>
                  <a:pt x="16691" y="20400"/>
                </a:cubicBezTo>
                <a:moveTo>
                  <a:pt x="12762" y="3393"/>
                </a:moveTo>
                <a:lnTo>
                  <a:pt x="12781" y="3388"/>
                </a:lnTo>
                <a:cubicBezTo>
                  <a:pt x="12870" y="2164"/>
                  <a:pt x="13702" y="1200"/>
                  <a:pt x="14727" y="1200"/>
                </a:cubicBezTo>
                <a:cubicBezTo>
                  <a:pt x="15521" y="1200"/>
                  <a:pt x="16202" y="1779"/>
                  <a:pt x="16511" y="2609"/>
                </a:cubicBezTo>
                <a:lnTo>
                  <a:pt x="16509" y="2609"/>
                </a:lnTo>
                <a:lnTo>
                  <a:pt x="19162" y="10421"/>
                </a:lnTo>
                <a:cubicBezTo>
                  <a:pt x="18436" y="9902"/>
                  <a:pt x="17593" y="9600"/>
                  <a:pt x="16691" y="9600"/>
                </a:cubicBezTo>
                <a:cubicBezTo>
                  <a:pt x="15082" y="9600"/>
                  <a:pt x="13658" y="10550"/>
                  <a:pt x="12763" y="12012"/>
                </a:cubicBezTo>
                <a:cubicBezTo>
                  <a:pt x="12763" y="12012"/>
                  <a:pt x="12762" y="3393"/>
                  <a:pt x="12762" y="3393"/>
                </a:cubicBezTo>
                <a:close/>
                <a:moveTo>
                  <a:pt x="11782" y="13200"/>
                </a:moveTo>
                <a:lnTo>
                  <a:pt x="9818" y="13200"/>
                </a:lnTo>
                <a:lnTo>
                  <a:pt x="9818" y="4800"/>
                </a:lnTo>
                <a:lnTo>
                  <a:pt x="11782" y="4800"/>
                </a:lnTo>
                <a:cubicBezTo>
                  <a:pt x="11782" y="4800"/>
                  <a:pt x="11782" y="13200"/>
                  <a:pt x="11782" y="13200"/>
                </a:cubicBezTo>
                <a:close/>
                <a:moveTo>
                  <a:pt x="11782" y="15600"/>
                </a:moveTo>
                <a:lnTo>
                  <a:pt x="9818" y="15600"/>
                </a:lnTo>
                <a:lnTo>
                  <a:pt x="9818" y="14400"/>
                </a:lnTo>
                <a:lnTo>
                  <a:pt x="11782" y="14400"/>
                </a:lnTo>
                <a:cubicBezTo>
                  <a:pt x="11782" y="14400"/>
                  <a:pt x="11782" y="15600"/>
                  <a:pt x="11782" y="15600"/>
                </a:cubicBezTo>
                <a:close/>
                <a:moveTo>
                  <a:pt x="8837" y="12012"/>
                </a:moveTo>
                <a:cubicBezTo>
                  <a:pt x="7942" y="10550"/>
                  <a:pt x="6518" y="9600"/>
                  <a:pt x="4909" y="9600"/>
                </a:cubicBezTo>
                <a:cubicBezTo>
                  <a:pt x="4007" y="9600"/>
                  <a:pt x="3164" y="9902"/>
                  <a:pt x="2438" y="10421"/>
                </a:cubicBezTo>
                <a:lnTo>
                  <a:pt x="5091" y="2609"/>
                </a:lnTo>
                <a:lnTo>
                  <a:pt x="5089" y="2609"/>
                </a:lnTo>
                <a:cubicBezTo>
                  <a:pt x="5398" y="1779"/>
                  <a:pt x="6079" y="1200"/>
                  <a:pt x="6873" y="1200"/>
                </a:cubicBezTo>
                <a:cubicBezTo>
                  <a:pt x="7898" y="1200"/>
                  <a:pt x="8730" y="2164"/>
                  <a:pt x="8819" y="3388"/>
                </a:cubicBezTo>
                <a:lnTo>
                  <a:pt x="8838" y="3393"/>
                </a:lnTo>
                <a:cubicBezTo>
                  <a:pt x="8838" y="3393"/>
                  <a:pt x="8837" y="12012"/>
                  <a:pt x="8837" y="12012"/>
                </a:cubicBezTo>
                <a:close/>
                <a:moveTo>
                  <a:pt x="4909" y="20400"/>
                </a:moveTo>
                <a:cubicBezTo>
                  <a:pt x="2740" y="20400"/>
                  <a:pt x="982" y="18251"/>
                  <a:pt x="982" y="15600"/>
                </a:cubicBezTo>
                <a:cubicBezTo>
                  <a:pt x="982" y="12949"/>
                  <a:pt x="2740" y="10800"/>
                  <a:pt x="4909" y="10800"/>
                </a:cubicBezTo>
                <a:cubicBezTo>
                  <a:pt x="7078" y="10800"/>
                  <a:pt x="8836" y="12949"/>
                  <a:pt x="8836" y="15600"/>
                </a:cubicBezTo>
                <a:cubicBezTo>
                  <a:pt x="8836" y="18251"/>
                  <a:pt x="7078" y="20400"/>
                  <a:pt x="4909" y="20400"/>
                </a:cubicBezTo>
                <a:moveTo>
                  <a:pt x="21102" y="12980"/>
                </a:moveTo>
                <a:lnTo>
                  <a:pt x="17504" y="2400"/>
                </a:lnTo>
                <a:lnTo>
                  <a:pt x="17493" y="2402"/>
                </a:lnTo>
                <a:cubicBezTo>
                  <a:pt x="17088" y="1006"/>
                  <a:pt x="16009" y="0"/>
                  <a:pt x="14727" y="0"/>
                </a:cubicBezTo>
                <a:cubicBezTo>
                  <a:pt x="13101" y="0"/>
                  <a:pt x="11782" y="1612"/>
                  <a:pt x="11782" y="3600"/>
                </a:cubicBezTo>
                <a:lnTo>
                  <a:pt x="9818" y="3600"/>
                </a:lnTo>
                <a:cubicBezTo>
                  <a:pt x="9818" y="1612"/>
                  <a:pt x="8499" y="0"/>
                  <a:pt x="6873" y="0"/>
                </a:cubicBezTo>
                <a:cubicBezTo>
                  <a:pt x="5592" y="0"/>
                  <a:pt x="4512" y="1006"/>
                  <a:pt x="4107" y="2402"/>
                </a:cubicBezTo>
                <a:lnTo>
                  <a:pt x="4096" y="2400"/>
                </a:lnTo>
                <a:lnTo>
                  <a:pt x="498" y="12980"/>
                </a:lnTo>
                <a:cubicBezTo>
                  <a:pt x="182" y="13772"/>
                  <a:pt x="0" y="14659"/>
                  <a:pt x="0" y="15600"/>
                </a:cubicBezTo>
                <a:cubicBezTo>
                  <a:pt x="0" y="18914"/>
                  <a:pt x="2198" y="21600"/>
                  <a:pt x="4909" y="21600"/>
                </a:cubicBezTo>
                <a:cubicBezTo>
                  <a:pt x="7284" y="21600"/>
                  <a:pt x="9265" y="19539"/>
                  <a:pt x="9719" y="16800"/>
                </a:cubicBezTo>
                <a:lnTo>
                  <a:pt x="11881" y="16800"/>
                </a:lnTo>
                <a:cubicBezTo>
                  <a:pt x="12335" y="19539"/>
                  <a:pt x="14316" y="21600"/>
                  <a:pt x="16691" y="21600"/>
                </a:cubicBezTo>
                <a:cubicBezTo>
                  <a:pt x="19402" y="21600"/>
                  <a:pt x="21600" y="18914"/>
                  <a:pt x="21600" y="15600"/>
                </a:cubicBezTo>
                <a:cubicBezTo>
                  <a:pt x="21600" y="14659"/>
                  <a:pt x="21418" y="13772"/>
                  <a:pt x="21102" y="12980"/>
                </a:cubicBezTo>
                <a:moveTo>
                  <a:pt x="16691" y="12000"/>
                </a:moveTo>
                <a:cubicBezTo>
                  <a:pt x="15064" y="12000"/>
                  <a:pt x="13745" y="13612"/>
                  <a:pt x="13745" y="15600"/>
                </a:cubicBezTo>
                <a:cubicBezTo>
                  <a:pt x="13745" y="15932"/>
                  <a:pt x="13965" y="16200"/>
                  <a:pt x="14236" y="16200"/>
                </a:cubicBezTo>
                <a:cubicBezTo>
                  <a:pt x="14508" y="16200"/>
                  <a:pt x="14727" y="15932"/>
                  <a:pt x="14727" y="15600"/>
                </a:cubicBezTo>
                <a:cubicBezTo>
                  <a:pt x="14727" y="14275"/>
                  <a:pt x="15606" y="13200"/>
                  <a:pt x="16691" y="13200"/>
                </a:cubicBezTo>
                <a:cubicBezTo>
                  <a:pt x="16962" y="13200"/>
                  <a:pt x="17182" y="12932"/>
                  <a:pt x="17182" y="12600"/>
                </a:cubicBezTo>
                <a:cubicBezTo>
                  <a:pt x="17182" y="12268"/>
                  <a:pt x="16962" y="12000"/>
                  <a:pt x="16691" y="12000"/>
                </a:cubicBezTo>
                <a:moveTo>
                  <a:pt x="4909" y="12000"/>
                </a:moveTo>
                <a:cubicBezTo>
                  <a:pt x="3282" y="12000"/>
                  <a:pt x="1964" y="13612"/>
                  <a:pt x="1964" y="15600"/>
                </a:cubicBezTo>
                <a:cubicBezTo>
                  <a:pt x="1964" y="15932"/>
                  <a:pt x="2183" y="16200"/>
                  <a:pt x="2455" y="16200"/>
                </a:cubicBezTo>
                <a:cubicBezTo>
                  <a:pt x="2726" y="16200"/>
                  <a:pt x="2945" y="15932"/>
                  <a:pt x="2945" y="15600"/>
                </a:cubicBezTo>
                <a:cubicBezTo>
                  <a:pt x="2945" y="14275"/>
                  <a:pt x="3825" y="13200"/>
                  <a:pt x="4909" y="13200"/>
                </a:cubicBezTo>
                <a:cubicBezTo>
                  <a:pt x="5180" y="13200"/>
                  <a:pt x="5400" y="12932"/>
                  <a:pt x="5400" y="12600"/>
                </a:cubicBezTo>
                <a:cubicBezTo>
                  <a:pt x="5400" y="12268"/>
                  <a:pt x="5180" y="12000"/>
                  <a:pt x="4909" y="12000"/>
                </a:cubicBezTo>
              </a:path>
            </a:pathLst>
          </a:custGeom>
          <a:solidFill>
            <a:srgbClr val="67718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290" name="Shape"/>
          <p:cNvSpPr/>
          <p:nvPr/>
        </p:nvSpPr>
        <p:spPr>
          <a:xfrm>
            <a:off x="18013013" y="4762538"/>
            <a:ext cx="381001" cy="3812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86" h="21600" extrusionOk="0">
                <a:moveTo>
                  <a:pt x="11502" y="10309"/>
                </a:moveTo>
                <a:cubicBezTo>
                  <a:pt x="11767" y="10309"/>
                  <a:pt x="11981" y="10090"/>
                  <a:pt x="11981" y="9818"/>
                </a:cubicBezTo>
                <a:cubicBezTo>
                  <a:pt x="11981" y="9547"/>
                  <a:pt x="11767" y="9327"/>
                  <a:pt x="11502" y="9327"/>
                </a:cubicBezTo>
                <a:cubicBezTo>
                  <a:pt x="11237" y="9327"/>
                  <a:pt x="11022" y="9547"/>
                  <a:pt x="11022" y="9818"/>
                </a:cubicBezTo>
                <a:cubicBezTo>
                  <a:pt x="11022" y="10090"/>
                  <a:pt x="11237" y="10309"/>
                  <a:pt x="11502" y="10309"/>
                </a:cubicBezTo>
                <a:moveTo>
                  <a:pt x="15818" y="4909"/>
                </a:moveTo>
                <a:cubicBezTo>
                  <a:pt x="16083" y="4909"/>
                  <a:pt x="16297" y="5129"/>
                  <a:pt x="16297" y="5400"/>
                </a:cubicBezTo>
                <a:cubicBezTo>
                  <a:pt x="16297" y="5672"/>
                  <a:pt x="16083" y="5891"/>
                  <a:pt x="15818" y="5891"/>
                </a:cubicBezTo>
                <a:cubicBezTo>
                  <a:pt x="15553" y="5891"/>
                  <a:pt x="15338" y="5672"/>
                  <a:pt x="15338" y="5400"/>
                </a:cubicBezTo>
                <a:cubicBezTo>
                  <a:pt x="15338" y="5129"/>
                  <a:pt x="15553" y="4909"/>
                  <a:pt x="15818" y="4909"/>
                </a:cubicBezTo>
                <a:moveTo>
                  <a:pt x="15818" y="6873"/>
                </a:moveTo>
                <a:cubicBezTo>
                  <a:pt x="16612" y="6873"/>
                  <a:pt x="17256" y="6213"/>
                  <a:pt x="17256" y="5400"/>
                </a:cubicBezTo>
                <a:cubicBezTo>
                  <a:pt x="17256" y="4587"/>
                  <a:pt x="16612" y="3928"/>
                  <a:pt x="15818" y="3928"/>
                </a:cubicBezTo>
                <a:cubicBezTo>
                  <a:pt x="15023" y="3928"/>
                  <a:pt x="14379" y="4587"/>
                  <a:pt x="14379" y="5400"/>
                </a:cubicBezTo>
                <a:cubicBezTo>
                  <a:pt x="14379" y="6213"/>
                  <a:pt x="15023" y="6873"/>
                  <a:pt x="15818" y="6873"/>
                </a:cubicBezTo>
                <a:moveTo>
                  <a:pt x="12941" y="11782"/>
                </a:moveTo>
                <a:cubicBezTo>
                  <a:pt x="13206" y="11782"/>
                  <a:pt x="13420" y="11562"/>
                  <a:pt x="13420" y="11291"/>
                </a:cubicBezTo>
                <a:cubicBezTo>
                  <a:pt x="13420" y="11020"/>
                  <a:pt x="13206" y="10800"/>
                  <a:pt x="12941" y="10800"/>
                </a:cubicBezTo>
                <a:cubicBezTo>
                  <a:pt x="12675" y="10800"/>
                  <a:pt x="12461" y="11020"/>
                  <a:pt x="12461" y="11291"/>
                </a:cubicBezTo>
                <a:cubicBezTo>
                  <a:pt x="12461" y="11562"/>
                  <a:pt x="12675" y="11782"/>
                  <a:pt x="12941" y="11782"/>
                </a:cubicBezTo>
                <a:moveTo>
                  <a:pt x="10063" y="7855"/>
                </a:moveTo>
                <a:cubicBezTo>
                  <a:pt x="9798" y="7855"/>
                  <a:pt x="9584" y="8074"/>
                  <a:pt x="9584" y="8346"/>
                </a:cubicBezTo>
                <a:cubicBezTo>
                  <a:pt x="9584" y="8617"/>
                  <a:pt x="9798" y="8836"/>
                  <a:pt x="10063" y="8836"/>
                </a:cubicBezTo>
                <a:cubicBezTo>
                  <a:pt x="10328" y="8836"/>
                  <a:pt x="10543" y="8617"/>
                  <a:pt x="10543" y="8346"/>
                </a:cubicBezTo>
                <a:cubicBezTo>
                  <a:pt x="10543" y="8074"/>
                  <a:pt x="10328" y="7855"/>
                  <a:pt x="10063" y="7855"/>
                </a:cubicBezTo>
                <a:moveTo>
                  <a:pt x="1718" y="19842"/>
                </a:moveTo>
                <a:lnTo>
                  <a:pt x="3451" y="15392"/>
                </a:lnTo>
                <a:cubicBezTo>
                  <a:pt x="3684" y="15834"/>
                  <a:pt x="3973" y="16253"/>
                  <a:pt x="4312" y="16642"/>
                </a:cubicBezTo>
                <a:cubicBezTo>
                  <a:pt x="4824" y="17230"/>
                  <a:pt x="5418" y="17711"/>
                  <a:pt x="6061" y="18068"/>
                </a:cubicBezTo>
                <a:cubicBezTo>
                  <a:pt x="6061" y="18068"/>
                  <a:pt x="1718" y="19842"/>
                  <a:pt x="1718" y="19842"/>
                </a:cubicBezTo>
                <a:close/>
                <a:moveTo>
                  <a:pt x="3717" y="12060"/>
                </a:moveTo>
                <a:lnTo>
                  <a:pt x="0" y="21600"/>
                </a:lnTo>
                <a:lnTo>
                  <a:pt x="9319" y="17795"/>
                </a:lnTo>
                <a:cubicBezTo>
                  <a:pt x="9153" y="17815"/>
                  <a:pt x="8987" y="17824"/>
                  <a:pt x="8822" y="17824"/>
                </a:cubicBezTo>
                <a:cubicBezTo>
                  <a:pt x="5971" y="17824"/>
                  <a:pt x="3389" y="15002"/>
                  <a:pt x="3717" y="12060"/>
                </a:cubicBezTo>
                <a:moveTo>
                  <a:pt x="16115" y="10657"/>
                </a:moveTo>
                <a:cubicBezTo>
                  <a:pt x="15925" y="10851"/>
                  <a:pt x="15627" y="11171"/>
                  <a:pt x="15280" y="11542"/>
                </a:cubicBezTo>
                <a:cubicBezTo>
                  <a:pt x="14662" y="12204"/>
                  <a:pt x="13712" y="13221"/>
                  <a:pt x="13147" y="13753"/>
                </a:cubicBezTo>
                <a:lnTo>
                  <a:pt x="7665" y="8141"/>
                </a:lnTo>
                <a:cubicBezTo>
                  <a:pt x="8185" y="7563"/>
                  <a:pt x="9179" y="6590"/>
                  <a:pt x="9825" y="5958"/>
                </a:cubicBezTo>
                <a:cubicBezTo>
                  <a:pt x="10188" y="5603"/>
                  <a:pt x="10500" y="5298"/>
                  <a:pt x="10690" y="5103"/>
                </a:cubicBezTo>
                <a:cubicBezTo>
                  <a:pt x="13284" y="2447"/>
                  <a:pt x="18271" y="993"/>
                  <a:pt x="20136" y="982"/>
                </a:cubicBezTo>
                <a:cubicBezTo>
                  <a:pt x="20132" y="2572"/>
                  <a:pt x="18824" y="7884"/>
                  <a:pt x="16115" y="10657"/>
                </a:cubicBezTo>
                <a:moveTo>
                  <a:pt x="12477" y="14563"/>
                </a:moveTo>
                <a:cubicBezTo>
                  <a:pt x="12127" y="15873"/>
                  <a:pt x="11665" y="17072"/>
                  <a:pt x="11154" y="18035"/>
                </a:cubicBezTo>
                <a:cubicBezTo>
                  <a:pt x="10943" y="17454"/>
                  <a:pt x="10642" y="16798"/>
                  <a:pt x="10214" y="16110"/>
                </a:cubicBezTo>
                <a:cubicBezTo>
                  <a:pt x="10035" y="15823"/>
                  <a:pt x="9728" y="15656"/>
                  <a:pt x="9405" y="15656"/>
                </a:cubicBezTo>
                <a:cubicBezTo>
                  <a:pt x="9329" y="15656"/>
                  <a:pt x="9252" y="15665"/>
                  <a:pt x="9176" y="15684"/>
                </a:cubicBezTo>
                <a:cubicBezTo>
                  <a:pt x="8990" y="15731"/>
                  <a:pt x="8799" y="15755"/>
                  <a:pt x="8610" y="15755"/>
                </a:cubicBezTo>
                <a:cubicBezTo>
                  <a:pt x="7905" y="15755"/>
                  <a:pt x="7217" y="15432"/>
                  <a:pt x="6621" y="14822"/>
                </a:cubicBezTo>
                <a:cubicBezTo>
                  <a:pt x="5861" y="14044"/>
                  <a:pt x="5561" y="13114"/>
                  <a:pt x="5779" y="12206"/>
                </a:cubicBezTo>
                <a:cubicBezTo>
                  <a:pt x="5877" y="11797"/>
                  <a:pt x="5709" y="11370"/>
                  <a:pt x="5363" y="11144"/>
                </a:cubicBezTo>
                <a:cubicBezTo>
                  <a:pt x="4690" y="10706"/>
                  <a:pt x="4050" y="10398"/>
                  <a:pt x="3482" y="10183"/>
                </a:cubicBezTo>
                <a:cubicBezTo>
                  <a:pt x="4423" y="9658"/>
                  <a:pt x="5594" y="9186"/>
                  <a:pt x="6874" y="8827"/>
                </a:cubicBezTo>
                <a:cubicBezTo>
                  <a:pt x="6900" y="8820"/>
                  <a:pt x="6921" y="8803"/>
                  <a:pt x="6946" y="8793"/>
                </a:cubicBezTo>
                <a:lnTo>
                  <a:pt x="12510" y="14490"/>
                </a:lnTo>
                <a:cubicBezTo>
                  <a:pt x="12501" y="14515"/>
                  <a:pt x="12484" y="14536"/>
                  <a:pt x="12477" y="14563"/>
                </a:cubicBezTo>
                <a:moveTo>
                  <a:pt x="20922" y="167"/>
                </a:moveTo>
                <a:cubicBezTo>
                  <a:pt x="20813" y="55"/>
                  <a:pt x="20545" y="0"/>
                  <a:pt x="20157" y="0"/>
                </a:cubicBezTo>
                <a:cubicBezTo>
                  <a:pt x="18131" y="0"/>
                  <a:pt x="12842" y="1511"/>
                  <a:pt x="10012" y="4409"/>
                </a:cubicBezTo>
                <a:cubicBezTo>
                  <a:pt x="9345" y="5092"/>
                  <a:pt x="7134" y="7175"/>
                  <a:pt x="6621" y="7880"/>
                </a:cubicBezTo>
                <a:cubicBezTo>
                  <a:pt x="4961" y="8346"/>
                  <a:pt x="2544" y="9277"/>
                  <a:pt x="1196" y="10657"/>
                </a:cubicBezTo>
                <a:cubicBezTo>
                  <a:pt x="1196" y="10657"/>
                  <a:pt x="2841" y="10663"/>
                  <a:pt x="4848" y="11972"/>
                </a:cubicBezTo>
                <a:cubicBezTo>
                  <a:pt x="4556" y="13190"/>
                  <a:pt x="4926" y="14475"/>
                  <a:pt x="5943" y="15516"/>
                </a:cubicBezTo>
                <a:cubicBezTo>
                  <a:pt x="6735" y="16327"/>
                  <a:pt x="7672" y="16737"/>
                  <a:pt x="8610" y="16737"/>
                </a:cubicBezTo>
                <a:cubicBezTo>
                  <a:pt x="8876" y="16737"/>
                  <a:pt x="9142" y="16704"/>
                  <a:pt x="9405" y="16637"/>
                </a:cubicBezTo>
                <a:cubicBezTo>
                  <a:pt x="10683" y="18692"/>
                  <a:pt x="10690" y="20376"/>
                  <a:pt x="10690" y="20376"/>
                </a:cubicBezTo>
                <a:cubicBezTo>
                  <a:pt x="12038" y="18996"/>
                  <a:pt x="12948" y="16521"/>
                  <a:pt x="13402" y="14822"/>
                </a:cubicBezTo>
                <a:cubicBezTo>
                  <a:pt x="14091" y="14297"/>
                  <a:pt x="16126" y="12034"/>
                  <a:pt x="16793" y="11351"/>
                </a:cubicBezTo>
                <a:cubicBezTo>
                  <a:pt x="20164" y="7900"/>
                  <a:pt x="21600" y="861"/>
                  <a:pt x="20922" y="167"/>
                </a:cubicBezTo>
              </a:path>
            </a:pathLst>
          </a:custGeom>
          <a:solidFill>
            <a:srgbClr val="67718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153576" y="5998633"/>
            <a:ext cx="5545082" cy="33528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81</a:t>
            </a:fld>
            <a:endParaRPr dirty="0"/>
          </a:p>
        </p:txBody>
      </p:sp>
      <p:sp>
        <p:nvSpPr>
          <p:cNvPr id="1293" name="Welcome Message…"/>
          <p:cNvSpPr txBox="1"/>
          <p:nvPr/>
        </p:nvSpPr>
        <p:spPr>
          <a:xfrm>
            <a:off x="2153575" y="7675033"/>
            <a:ext cx="8612748" cy="1846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Welcome Message</a:t>
            </a:r>
          </a:p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from CEO, Anderson.</a:t>
            </a:r>
          </a:p>
        </p:txBody>
      </p:sp>
      <p:pic>
        <p:nvPicPr>
          <p:cNvPr id="1294" name="macbook opened_gold.png" descr="macbook opened_gold.png"/>
          <p:cNvPicPr>
            <a:picLocks noChangeAspect="1"/>
          </p:cNvPicPr>
          <p:nvPr/>
        </p:nvPicPr>
        <p:blipFill>
          <a:blip r:embed="rId2">
            <a:extLst/>
          </a:blip>
          <a:srcRect l="12791" t="24755" r="12791" b="21532"/>
          <a:stretch>
            <a:fillRect/>
          </a:stretch>
        </p:blipFill>
        <p:spPr>
          <a:xfrm>
            <a:off x="10028303" y="4246562"/>
            <a:ext cx="7236056" cy="5222733"/>
          </a:xfrm>
          <a:prstGeom prst="rect">
            <a:avLst/>
          </a:prstGeom>
          <a:ln w="12700">
            <a:miter lim="400000"/>
          </a:ln>
        </p:spPr>
      </p:pic>
      <p:sp>
        <p:nvSpPr>
          <p:cNvPr id="1295" name="MockUp Tittle…"/>
          <p:cNvSpPr txBox="1"/>
          <p:nvPr/>
        </p:nvSpPr>
        <p:spPr>
          <a:xfrm>
            <a:off x="17899870" y="8437033"/>
            <a:ext cx="6877419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 err="1">
                <a:latin typeface="Roboto regular" pitchFamily="2" charset="0"/>
                <a:ea typeface="Roboto regular" pitchFamily="2" charset="0"/>
              </a:rPr>
              <a:t>MockUp</a:t>
            </a:r>
            <a:r>
              <a:rPr dirty="0">
                <a:latin typeface="Roboto regular" pitchFamily="2" charset="0"/>
                <a:ea typeface="Roboto regular" pitchFamily="2" charset="0"/>
              </a:rPr>
              <a:t> Tittle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directed technically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bandwidth. Efficiently frontend initiatives users.</a:t>
            </a:r>
          </a:p>
        </p:txBody>
      </p:sp>
      <p:grpSp>
        <p:nvGrpSpPr>
          <p:cNvPr id="1298" name="Group"/>
          <p:cNvGrpSpPr/>
          <p:nvPr/>
        </p:nvGrpSpPr>
        <p:grpSpPr>
          <a:xfrm>
            <a:off x="15149672" y="3047669"/>
            <a:ext cx="4229710" cy="3175001"/>
            <a:chOff x="-527354" y="0"/>
            <a:chExt cx="4229709" cy="3175000"/>
          </a:xfrm>
        </p:grpSpPr>
        <p:sp>
          <p:nvSpPr>
            <p:cNvPr id="1296" name="Circle"/>
            <p:cNvSpPr/>
            <p:nvPr/>
          </p:nvSpPr>
          <p:spPr>
            <a:xfrm>
              <a:off x="0" y="0"/>
              <a:ext cx="3175000" cy="3175000"/>
            </a:xfrm>
            <a:prstGeom prst="ellipse">
              <a:avLst/>
            </a:prstGeom>
            <a:solidFill>
              <a:srgbClr val="65D5D1">
                <a:alpha val="6646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1297" name="90%…"/>
            <p:cNvSpPr txBox="1"/>
            <p:nvPr/>
          </p:nvSpPr>
          <p:spPr>
            <a:xfrm>
              <a:off x="-527354" y="958850"/>
              <a:ext cx="4229709" cy="116955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>
                <a:defRPr sz="6000" b="0">
                  <a:solidFill>
                    <a:srgbClr val="F6F9FF"/>
                  </a:solidFill>
                  <a:latin typeface="Roboto Condensed Bold"/>
                  <a:ea typeface="Roboto Condensed Bold"/>
                  <a:cs typeface="Roboto Condensed Bold"/>
                  <a:sym typeface="Roboto Condensed Bold"/>
                </a:defRPr>
              </a:pPr>
              <a:r>
                <a:rPr dirty="0">
                  <a:latin typeface="Roboto regular" pitchFamily="2" charset="0"/>
                  <a:ea typeface="Roboto regular" pitchFamily="2" charset="0"/>
                </a:rPr>
                <a:t>90%</a:t>
              </a:r>
            </a:p>
            <a:p>
              <a:pPr>
                <a:defRPr sz="1600" b="0">
                  <a:solidFill>
                    <a:srgbClr val="F6F9FF"/>
                  </a:solidFill>
                  <a:latin typeface="Aileron Light"/>
                  <a:ea typeface="Aileron Light"/>
                  <a:cs typeface="Aileron Light"/>
                  <a:sym typeface="Aileron Light"/>
                </a:defRPr>
              </a:pPr>
              <a:r>
                <a:rPr dirty="0">
                  <a:latin typeface="Roboto Light" pitchFamily="2" charset="0"/>
                  <a:ea typeface="Roboto Light" pitchFamily="2" charset="0"/>
                </a:rPr>
                <a:t>Chart Tittle &amp; Analysis</a:t>
              </a:r>
            </a:p>
          </p:txBody>
        </p:sp>
      </p:grpSp>
      <p:sp>
        <p:nvSpPr>
          <p:cNvPr id="1299" name="Shape"/>
          <p:cNvSpPr/>
          <p:nvPr/>
        </p:nvSpPr>
        <p:spPr>
          <a:xfrm>
            <a:off x="17899871" y="7827433"/>
            <a:ext cx="531425" cy="3381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955" y="1543"/>
                </a:moveTo>
                <a:cubicBezTo>
                  <a:pt x="12837" y="1543"/>
                  <a:pt x="10309" y="5515"/>
                  <a:pt x="10309" y="10414"/>
                </a:cubicBezTo>
                <a:lnTo>
                  <a:pt x="10309" y="11186"/>
                </a:lnTo>
                <a:cubicBezTo>
                  <a:pt x="10309" y="15233"/>
                  <a:pt x="8221" y="18514"/>
                  <a:pt x="5645" y="18514"/>
                </a:cubicBezTo>
                <a:cubicBezTo>
                  <a:pt x="3070" y="18514"/>
                  <a:pt x="982" y="15233"/>
                  <a:pt x="982" y="11186"/>
                </a:cubicBezTo>
                <a:lnTo>
                  <a:pt x="982" y="10414"/>
                </a:lnTo>
                <a:cubicBezTo>
                  <a:pt x="982" y="6367"/>
                  <a:pt x="3070" y="3086"/>
                  <a:pt x="5645" y="3086"/>
                </a:cubicBezTo>
                <a:cubicBezTo>
                  <a:pt x="6670" y="3086"/>
                  <a:pt x="7575" y="3630"/>
                  <a:pt x="8321" y="4629"/>
                </a:cubicBezTo>
                <a:lnTo>
                  <a:pt x="6382" y="4629"/>
                </a:lnTo>
                <a:cubicBezTo>
                  <a:pt x="6110" y="4629"/>
                  <a:pt x="5891" y="4974"/>
                  <a:pt x="5891" y="5400"/>
                </a:cubicBezTo>
                <a:cubicBezTo>
                  <a:pt x="5891" y="5826"/>
                  <a:pt x="6110" y="6171"/>
                  <a:pt x="6382" y="6171"/>
                </a:cubicBezTo>
                <a:lnTo>
                  <a:pt x="9327" y="6171"/>
                </a:lnTo>
                <a:cubicBezTo>
                  <a:pt x="9599" y="6171"/>
                  <a:pt x="9818" y="5826"/>
                  <a:pt x="9818" y="5400"/>
                </a:cubicBezTo>
                <a:lnTo>
                  <a:pt x="9818" y="771"/>
                </a:lnTo>
                <a:cubicBezTo>
                  <a:pt x="9818" y="346"/>
                  <a:pt x="9599" y="0"/>
                  <a:pt x="9327" y="0"/>
                </a:cubicBezTo>
                <a:cubicBezTo>
                  <a:pt x="9056" y="0"/>
                  <a:pt x="8836" y="346"/>
                  <a:pt x="8836" y="771"/>
                </a:cubicBezTo>
                <a:lnTo>
                  <a:pt x="8836" y="3321"/>
                </a:lnTo>
                <a:cubicBezTo>
                  <a:pt x="7879" y="2160"/>
                  <a:pt x="6706" y="1543"/>
                  <a:pt x="5645" y="1543"/>
                </a:cubicBezTo>
                <a:cubicBezTo>
                  <a:pt x="2527" y="1543"/>
                  <a:pt x="0" y="5515"/>
                  <a:pt x="0" y="10414"/>
                </a:cubicBezTo>
                <a:lnTo>
                  <a:pt x="0" y="11186"/>
                </a:lnTo>
                <a:cubicBezTo>
                  <a:pt x="0" y="16085"/>
                  <a:pt x="2527" y="20057"/>
                  <a:pt x="5645" y="20057"/>
                </a:cubicBezTo>
                <a:cubicBezTo>
                  <a:pt x="8763" y="20057"/>
                  <a:pt x="11291" y="16085"/>
                  <a:pt x="11291" y="11186"/>
                </a:cubicBezTo>
                <a:lnTo>
                  <a:pt x="11291" y="10414"/>
                </a:lnTo>
                <a:cubicBezTo>
                  <a:pt x="11291" y="6367"/>
                  <a:pt x="13379" y="3086"/>
                  <a:pt x="15955" y="3086"/>
                </a:cubicBezTo>
                <a:cubicBezTo>
                  <a:pt x="18530" y="3086"/>
                  <a:pt x="20618" y="6367"/>
                  <a:pt x="20618" y="10414"/>
                </a:cubicBezTo>
                <a:lnTo>
                  <a:pt x="20618" y="11186"/>
                </a:lnTo>
                <a:cubicBezTo>
                  <a:pt x="20618" y="15233"/>
                  <a:pt x="18530" y="18514"/>
                  <a:pt x="15955" y="18514"/>
                </a:cubicBezTo>
                <a:cubicBezTo>
                  <a:pt x="14930" y="18514"/>
                  <a:pt x="14025" y="17970"/>
                  <a:pt x="13279" y="16971"/>
                </a:cubicBezTo>
                <a:lnTo>
                  <a:pt x="15218" y="16971"/>
                </a:lnTo>
                <a:cubicBezTo>
                  <a:pt x="15490" y="16971"/>
                  <a:pt x="15709" y="16626"/>
                  <a:pt x="15709" y="16200"/>
                </a:cubicBezTo>
                <a:cubicBezTo>
                  <a:pt x="15709" y="15774"/>
                  <a:pt x="15490" y="15429"/>
                  <a:pt x="15218" y="15429"/>
                </a:cubicBezTo>
                <a:lnTo>
                  <a:pt x="12273" y="15429"/>
                </a:lnTo>
                <a:cubicBezTo>
                  <a:pt x="12001" y="15429"/>
                  <a:pt x="11782" y="15774"/>
                  <a:pt x="11782" y="16200"/>
                </a:cubicBezTo>
                <a:lnTo>
                  <a:pt x="11782" y="20829"/>
                </a:lnTo>
                <a:cubicBezTo>
                  <a:pt x="11782" y="21255"/>
                  <a:pt x="12001" y="21600"/>
                  <a:pt x="12273" y="21600"/>
                </a:cubicBezTo>
                <a:cubicBezTo>
                  <a:pt x="12544" y="21600"/>
                  <a:pt x="12764" y="21255"/>
                  <a:pt x="12764" y="20829"/>
                </a:cubicBezTo>
                <a:lnTo>
                  <a:pt x="12764" y="18279"/>
                </a:lnTo>
                <a:cubicBezTo>
                  <a:pt x="13721" y="19441"/>
                  <a:pt x="14894" y="20057"/>
                  <a:pt x="15955" y="20057"/>
                </a:cubicBezTo>
                <a:cubicBezTo>
                  <a:pt x="19073" y="20057"/>
                  <a:pt x="21600" y="16085"/>
                  <a:pt x="21600" y="11186"/>
                </a:cubicBezTo>
                <a:lnTo>
                  <a:pt x="21600" y="10414"/>
                </a:lnTo>
                <a:cubicBezTo>
                  <a:pt x="21600" y="5515"/>
                  <a:pt x="19073" y="1543"/>
                  <a:pt x="15955" y="1543"/>
                </a:cubicBezTo>
              </a:path>
            </a:pathLst>
          </a:custGeom>
          <a:solidFill>
            <a:srgbClr val="67718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</p:spTree>
  </p:cSld>
  <p:clrMapOvr>
    <a:masterClrMapping/>
  </p:clrMapOvr>
  <p:transition spd="slow">
    <p:push dir="u"/>
  </p:transition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4D0D3FF4-DB75-4330-971D-B73677205C47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02" r="4802"/>
          <a:stretch>
            <a:fillRect/>
          </a:stretch>
        </p:blipFill>
        <p:spPr/>
      </p:pic>
      <p:pic>
        <p:nvPicPr>
          <p:cNvPr id="1302" name="image3.png" descr="image3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937188" y="3437037"/>
            <a:ext cx="8509624" cy="7800488"/>
          </a:xfrm>
          <a:prstGeom prst="rect">
            <a:avLst/>
          </a:prstGeom>
          <a:ln w="12700">
            <a:miter lim="400000"/>
          </a:ln>
        </p:spPr>
      </p:pic>
      <p:sp>
        <p:nvSpPr>
          <p:cNvPr id="1303" name="Specail Tittle Here…"/>
          <p:cNvSpPr txBox="1"/>
          <p:nvPr/>
        </p:nvSpPr>
        <p:spPr>
          <a:xfrm>
            <a:off x="17825094" y="4602062"/>
            <a:ext cx="6558906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 err="1">
                <a:latin typeface="Roboto regular" pitchFamily="2" charset="0"/>
                <a:ea typeface="Roboto regular" pitchFamily="2" charset="0"/>
              </a:rPr>
              <a:t>Specail</a:t>
            </a:r>
            <a:r>
              <a:rPr dirty="0">
                <a:latin typeface="Roboto regular" pitchFamily="2" charset="0"/>
                <a:ea typeface="Roboto regular" pitchFamily="2" charset="0"/>
              </a:rPr>
              <a:t> Tittle Here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directed users rather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technically bandwidth.</a:t>
            </a:r>
          </a:p>
        </p:txBody>
      </p:sp>
      <p:sp>
        <p:nvSpPr>
          <p:cNvPr id="1304" name="Shape"/>
          <p:cNvSpPr/>
          <p:nvPr/>
        </p:nvSpPr>
        <p:spPr>
          <a:xfrm>
            <a:off x="17825094" y="7120037"/>
            <a:ext cx="558801" cy="5588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547" y="12509"/>
                </a:moveTo>
                <a:lnTo>
                  <a:pt x="18520" y="12645"/>
                </a:lnTo>
                <a:cubicBezTo>
                  <a:pt x="18572" y="12276"/>
                  <a:pt x="18589" y="11922"/>
                  <a:pt x="18572" y="11593"/>
                </a:cubicBezTo>
                <a:lnTo>
                  <a:pt x="17592" y="11644"/>
                </a:lnTo>
                <a:cubicBezTo>
                  <a:pt x="17606" y="11910"/>
                  <a:pt x="17591" y="12201"/>
                  <a:pt x="17547" y="12509"/>
                </a:cubicBezTo>
                <a:moveTo>
                  <a:pt x="17444" y="10833"/>
                </a:moveTo>
                <a:lnTo>
                  <a:pt x="18374" y="10520"/>
                </a:lnTo>
                <a:cubicBezTo>
                  <a:pt x="18262" y="10187"/>
                  <a:pt x="18104" y="9869"/>
                  <a:pt x="17890" y="9546"/>
                </a:cubicBezTo>
                <a:lnTo>
                  <a:pt x="17072" y="10089"/>
                </a:lnTo>
                <a:cubicBezTo>
                  <a:pt x="17237" y="10339"/>
                  <a:pt x="17359" y="10582"/>
                  <a:pt x="17444" y="10833"/>
                </a:cubicBezTo>
                <a:moveTo>
                  <a:pt x="17529" y="13890"/>
                </a:moveTo>
                <a:cubicBezTo>
                  <a:pt x="17440" y="13801"/>
                  <a:pt x="17317" y="13745"/>
                  <a:pt x="17182" y="13745"/>
                </a:cubicBezTo>
                <a:cubicBezTo>
                  <a:pt x="16910" y="13745"/>
                  <a:pt x="16691" y="13965"/>
                  <a:pt x="16691" y="14236"/>
                </a:cubicBezTo>
                <a:cubicBezTo>
                  <a:pt x="16691" y="14372"/>
                  <a:pt x="16746" y="14495"/>
                  <a:pt x="16835" y="14583"/>
                </a:cubicBezTo>
                <a:lnTo>
                  <a:pt x="17469" y="15218"/>
                </a:lnTo>
                <a:lnTo>
                  <a:pt x="16835" y="15853"/>
                </a:lnTo>
                <a:cubicBezTo>
                  <a:pt x="16746" y="15942"/>
                  <a:pt x="16691" y="16064"/>
                  <a:pt x="16691" y="16200"/>
                </a:cubicBezTo>
                <a:cubicBezTo>
                  <a:pt x="16691" y="16471"/>
                  <a:pt x="16910" y="16691"/>
                  <a:pt x="17182" y="16691"/>
                </a:cubicBezTo>
                <a:cubicBezTo>
                  <a:pt x="17317" y="16691"/>
                  <a:pt x="17440" y="16636"/>
                  <a:pt x="17529" y="16547"/>
                </a:cubicBezTo>
                <a:lnTo>
                  <a:pt x="18164" y="15912"/>
                </a:lnTo>
                <a:lnTo>
                  <a:pt x="18798" y="16547"/>
                </a:lnTo>
                <a:cubicBezTo>
                  <a:pt x="18887" y="16636"/>
                  <a:pt x="19010" y="16691"/>
                  <a:pt x="19145" y="16691"/>
                </a:cubicBezTo>
                <a:cubicBezTo>
                  <a:pt x="19417" y="16691"/>
                  <a:pt x="19636" y="16471"/>
                  <a:pt x="19636" y="16200"/>
                </a:cubicBezTo>
                <a:cubicBezTo>
                  <a:pt x="19636" y="16064"/>
                  <a:pt x="19582" y="15942"/>
                  <a:pt x="19493" y="15853"/>
                </a:cubicBezTo>
                <a:lnTo>
                  <a:pt x="18858" y="15218"/>
                </a:lnTo>
                <a:lnTo>
                  <a:pt x="19493" y="14583"/>
                </a:lnTo>
                <a:cubicBezTo>
                  <a:pt x="19582" y="14495"/>
                  <a:pt x="19636" y="14372"/>
                  <a:pt x="19636" y="14236"/>
                </a:cubicBezTo>
                <a:cubicBezTo>
                  <a:pt x="19636" y="13965"/>
                  <a:pt x="19417" y="13745"/>
                  <a:pt x="19145" y="13745"/>
                </a:cubicBezTo>
                <a:cubicBezTo>
                  <a:pt x="19009" y="13745"/>
                  <a:pt x="18887" y="13801"/>
                  <a:pt x="18798" y="13890"/>
                </a:cubicBezTo>
                <a:lnTo>
                  <a:pt x="18164" y="14524"/>
                </a:lnTo>
                <a:cubicBezTo>
                  <a:pt x="18164" y="14524"/>
                  <a:pt x="17529" y="13890"/>
                  <a:pt x="17529" y="13890"/>
                </a:cubicBezTo>
                <a:close/>
                <a:moveTo>
                  <a:pt x="20618" y="20458"/>
                </a:moveTo>
                <a:lnTo>
                  <a:pt x="14727" y="18775"/>
                </a:lnTo>
                <a:lnTo>
                  <a:pt x="14727" y="7698"/>
                </a:lnTo>
                <a:cubicBezTo>
                  <a:pt x="14950" y="7802"/>
                  <a:pt x="15155" y="7914"/>
                  <a:pt x="15324" y="8034"/>
                </a:cubicBezTo>
                <a:lnTo>
                  <a:pt x="15893" y="7234"/>
                </a:lnTo>
                <a:cubicBezTo>
                  <a:pt x="15627" y="7044"/>
                  <a:pt x="15313" y="6872"/>
                  <a:pt x="14959" y="6721"/>
                </a:cubicBezTo>
                <a:lnTo>
                  <a:pt x="14727" y="7263"/>
                </a:lnTo>
                <a:lnTo>
                  <a:pt x="14727" y="1142"/>
                </a:lnTo>
                <a:lnTo>
                  <a:pt x="20618" y="2825"/>
                </a:lnTo>
                <a:cubicBezTo>
                  <a:pt x="20618" y="2825"/>
                  <a:pt x="20618" y="20458"/>
                  <a:pt x="20618" y="20458"/>
                </a:cubicBezTo>
                <a:close/>
                <a:moveTo>
                  <a:pt x="13745" y="18775"/>
                </a:moveTo>
                <a:lnTo>
                  <a:pt x="7855" y="20458"/>
                </a:lnTo>
                <a:lnTo>
                  <a:pt x="7855" y="9347"/>
                </a:lnTo>
                <a:lnTo>
                  <a:pt x="8249" y="10199"/>
                </a:lnTo>
                <a:cubicBezTo>
                  <a:pt x="8580" y="10045"/>
                  <a:pt x="8881" y="9843"/>
                  <a:pt x="9168" y="9581"/>
                </a:cubicBezTo>
                <a:lnTo>
                  <a:pt x="8505" y="8857"/>
                </a:lnTo>
                <a:cubicBezTo>
                  <a:pt x="8297" y="9048"/>
                  <a:pt x="8088" y="9187"/>
                  <a:pt x="7855" y="9299"/>
                </a:cubicBezTo>
                <a:lnTo>
                  <a:pt x="7855" y="2825"/>
                </a:lnTo>
                <a:lnTo>
                  <a:pt x="13745" y="1142"/>
                </a:lnTo>
                <a:cubicBezTo>
                  <a:pt x="13745" y="1142"/>
                  <a:pt x="13745" y="18775"/>
                  <a:pt x="13745" y="18775"/>
                </a:cubicBezTo>
                <a:close/>
                <a:moveTo>
                  <a:pt x="6873" y="20458"/>
                </a:moveTo>
                <a:lnTo>
                  <a:pt x="982" y="18775"/>
                </a:lnTo>
                <a:lnTo>
                  <a:pt x="982" y="1142"/>
                </a:lnTo>
                <a:lnTo>
                  <a:pt x="6873" y="2825"/>
                </a:lnTo>
                <a:cubicBezTo>
                  <a:pt x="6873" y="2825"/>
                  <a:pt x="6873" y="20458"/>
                  <a:pt x="6873" y="20458"/>
                </a:cubicBezTo>
                <a:close/>
                <a:moveTo>
                  <a:pt x="21241" y="1990"/>
                </a:moveTo>
                <a:lnTo>
                  <a:pt x="21244" y="1983"/>
                </a:lnTo>
                <a:lnTo>
                  <a:pt x="14372" y="19"/>
                </a:lnTo>
                <a:lnTo>
                  <a:pt x="14369" y="27"/>
                </a:lnTo>
                <a:cubicBezTo>
                  <a:pt x="14326" y="14"/>
                  <a:pt x="14283" y="0"/>
                  <a:pt x="14236" y="0"/>
                </a:cubicBezTo>
                <a:cubicBezTo>
                  <a:pt x="14189" y="0"/>
                  <a:pt x="14147" y="14"/>
                  <a:pt x="14104" y="27"/>
                </a:cubicBezTo>
                <a:lnTo>
                  <a:pt x="14102" y="19"/>
                </a:lnTo>
                <a:lnTo>
                  <a:pt x="7364" y="1944"/>
                </a:lnTo>
                <a:lnTo>
                  <a:pt x="626" y="19"/>
                </a:lnTo>
                <a:lnTo>
                  <a:pt x="623" y="27"/>
                </a:lnTo>
                <a:cubicBezTo>
                  <a:pt x="580" y="14"/>
                  <a:pt x="538" y="0"/>
                  <a:pt x="491" y="0"/>
                </a:cubicBezTo>
                <a:cubicBezTo>
                  <a:pt x="220" y="0"/>
                  <a:pt x="0" y="220"/>
                  <a:pt x="0" y="491"/>
                </a:cubicBezTo>
                <a:lnTo>
                  <a:pt x="0" y="19145"/>
                </a:lnTo>
                <a:cubicBezTo>
                  <a:pt x="0" y="19370"/>
                  <a:pt x="153" y="19551"/>
                  <a:pt x="359" y="19610"/>
                </a:cubicBezTo>
                <a:lnTo>
                  <a:pt x="356" y="19618"/>
                </a:lnTo>
                <a:lnTo>
                  <a:pt x="7228" y="21581"/>
                </a:lnTo>
                <a:lnTo>
                  <a:pt x="7231" y="21573"/>
                </a:lnTo>
                <a:cubicBezTo>
                  <a:pt x="7274" y="21586"/>
                  <a:pt x="7317" y="21600"/>
                  <a:pt x="7364" y="21600"/>
                </a:cubicBezTo>
                <a:cubicBezTo>
                  <a:pt x="7411" y="21600"/>
                  <a:pt x="7453" y="21586"/>
                  <a:pt x="7496" y="21573"/>
                </a:cubicBezTo>
                <a:lnTo>
                  <a:pt x="7499" y="21581"/>
                </a:lnTo>
                <a:lnTo>
                  <a:pt x="14236" y="19656"/>
                </a:lnTo>
                <a:lnTo>
                  <a:pt x="20975" y="21581"/>
                </a:lnTo>
                <a:lnTo>
                  <a:pt x="20977" y="21573"/>
                </a:lnTo>
                <a:cubicBezTo>
                  <a:pt x="21020" y="21586"/>
                  <a:pt x="21062" y="21600"/>
                  <a:pt x="21109" y="21600"/>
                </a:cubicBezTo>
                <a:cubicBezTo>
                  <a:pt x="21380" y="21600"/>
                  <a:pt x="21600" y="21380"/>
                  <a:pt x="21600" y="21109"/>
                </a:cubicBezTo>
                <a:lnTo>
                  <a:pt x="21600" y="2455"/>
                </a:lnTo>
                <a:cubicBezTo>
                  <a:pt x="21600" y="2231"/>
                  <a:pt x="21447" y="2049"/>
                  <a:pt x="21241" y="1990"/>
                </a:cubicBezTo>
                <a:moveTo>
                  <a:pt x="16435" y="9275"/>
                </a:moveTo>
                <a:lnTo>
                  <a:pt x="16518" y="9374"/>
                </a:lnTo>
                <a:lnTo>
                  <a:pt x="17269" y="8740"/>
                </a:lnTo>
                <a:lnTo>
                  <a:pt x="17184" y="8640"/>
                </a:lnTo>
                <a:cubicBezTo>
                  <a:pt x="17013" y="8438"/>
                  <a:pt x="16840" y="8236"/>
                  <a:pt x="16677" y="8019"/>
                </a:cubicBezTo>
                <a:lnTo>
                  <a:pt x="15891" y="8606"/>
                </a:lnTo>
                <a:cubicBezTo>
                  <a:pt x="16066" y="8840"/>
                  <a:pt x="16251" y="9059"/>
                  <a:pt x="16435" y="9275"/>
                </a:cubicBezTo>
                <a:moveTo>
                  <a:pt x="6270" y="11022"/>
                </a:moveTo>
                <a:lnTo>
                  <a:pt x="5739" y="10196"/>
                </a:lnTo>
                <a:cubicBezTo>
                  <a:pt x="5432" y="10394"/>
                  <a:pt x="5153" y="10605"/>
                  <a:pt x="4909" y="10825"/>
                </a:cubicBezTo>
                <a:lnTo>
                  <a:pt x="5568" y="11554"/>
                </a:lnTo>
                <a:cubicBezTo>
                  <a:pt x="5772" y="11370"/>
                  <a:pt x="6008" y="11191"/>
                  <a:pt x="6270" y="11022"/>
                </a:cubicBezTo>
                <a:moveTo>
                  <a:pt x="5004" y="12185"/>
                </a:moveTo>
                <a:lnTo>
                  <a:pt x="4196" y="11628"/>
                </a:lnTo>
                <a:cubicBezTo>
                  <a:pt x="3975" y="11949"/>
                  <a:pt x="3812" y="12288"/>
                  <a:pt x="3713" y="12634"/>
                </a:cubicBezTo>
                <a:lnTo>
                  <a:pt x="4656" y="12906"/>
                </a:lnTo>
                <a:cubicBezTo>
                  <a:pt x="4727" y="12661"/>
                  <a:pt x="4844" y="12418"/>
                  <a:pt x="5004" y="12185"/>
                </a:cubicBezTo>
                <a:moveTo>
                  <a:pt x="10467" y="8318"/>
                </a:moveTo>
                <a:lnTo>
                  <a:pt x="9972" y="7470"/>
                </a:lnTo>
                <a:cubicBezTo>
                  <a:pt x="9623" y="7674"/>
                  <a:pt x="9362" y="7936"/>
                  <a:pt x="9132" y="8189"/>
                </a:cubicBezTo>
                <a:lnTo>
                  <a:pt x="9857" y="8850"/>
                </a:lnTo>
                <a:cubicBezTo>
                  <a:pt x="10063" y="8624"/>
                  <a:pt x="10245" y="8448"/>
                  <a:pt x="10467" y="8318"/>
                </a:cubicBezTo>
                <a:moveTo>
                  <a:pt x="3927" y="15709"/>
                </a:moveTo>
                <a:cubicBezTo>
                  <a:pt x="4469" y="15709"/>
                  <a:pt x="4909" y="15270"/>
                  <a:pt x="4909" y="14727"/>
                </a:cubicBezTo>
                <a:cubicBezTo>
                  <a:pt x="4909" y="14185"/>
                  <a:pt x="4469" y="13745"/>
                  <a:pt x="3927" y="13745"/>
                </a:cubicBezTo>
                <a:cubicBezTo>
                  <a:pt x="3385" y="13745"/>
                  <a:pt x="2945" y="14185"/>
                  <a:pt x="2945" y="14727"/>
                </a:cubicBezTo>
                <a:cubicBezTo>
                  <a:pt x="2945" y="15270"/>
                  <a:pt x="3385" y="15709"/>
                  <a:pt x="3927" y="15709"/>
                </a:cubicBezTo>
                <a:moveTo>
                  <a:pt x="12273" y="7855"/>
                </a:moveTo>
                <a:cubicBezTo>
                  <a:pt x="12815" y="7855"/>
                  <a:pt x="13255" y="7415"/>
                  <a:pt x="13255" y="6873"/>
                </a:cubicBezTo>
                <a:cubicBezTo>
                  <a:pt x="13255" y="6331"/>
                  <a:pt x="12815" y="5891"/>
                  <a:pt x="12273" y="5891"/>
                </a:cubicBezTo>
                <a:cubicBezTo>
                  <a:pt x="11730" y="5891"/>
                  <a:pt x="11291" y="6331"/>
                  <a:pt x="11291" y="6873"/>
                </a:cubicBezTo>
                <a:cubicBezTo>
                  <a:pt x="11291" y="7415"/>
                  <a:pt x="11730" y="7855"/>
                  <a:pt x="12273" y="7855"/>
                </a:cubicBezTo>
              </a:path>
            </a:pathLst>
          </a:custGeom>
          <a:solidFill>
            <a:srgbClr val="67718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305" name="Shape"/>
          <p:cNvSpPr/>
          <p:nvPr/>
        </p:nvSpPr>
        <p:spPr>
          <a:xfrm>
            <a:off x="17825094" y="3703737"/>
            <a:ext cx="457201" cy="5588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52" y="16691"/>
                </a:moveTo>
                <a:lnTo>
                  <a:pt x="3600" y="16691"/>
                </a:lnTo>
                <a:lnTo>
                  <a:pt x="3600" y="11782"/>
                </a:lnTo>
                <a:lnTo>
                  <a:pt x="17152" y="11782"/>
                </a:lnTo>
                <a:lnTo>
                  <a:pt x="20152" y="14236"/>
                </a:lnTo>
                <a:cubicBezTo>
                  <a:pt x="20152" y="14236"/>
                  <a:pt x="17152" y="16691"/>
                  <a:pt x="17152" y="16691"/>
                </a:cubicBezTo>
                <a:close/>
                <a:moveTo>
                  <a:pt x="11400" y="20618"/>
                </a:moveTo>
                <a:lnTo>
                  <a:pt x="10200" y="20618"/>
                </a:lnTo>
                <a:lnTo>
                  <a:pt x="10200" y="17673"/>
                </a:lnTo>
                <a:lnTo>
                  <a:pt x="11400" y="17673"/>
                </a:lnTo>
                <a:cubicBezTo>
                  <a:pt x="11400" y="17673"/>
                  <a:pt x="11400" y="20618"/>
                  <a:pt x="11400" y="20618"/>
                </a:cubicBezTo>
                <a:close/>
                <a:moveTo>
                  <a:pt x="11400" y="10800"/>
                </a:moveTo>
                <a:lnTo>
                  <a:pt x="10200" y="10800"/>
                </a:lnTo>
                <a:lnTo>
                  <a:pt x="10200" y="8836"/>
                </a:lnTo>
                <a:lnTo>
                  <a:pt x="11400" y="8836"/>
                </a:lnTo>
                <a:cubicBezTo>
                  <a:pt x="11400" y="8836"/>
                  <a:pt x="11400" y="10800"/>
                  <a:pt x="11400" y="10800"/>
                </a:cubicBezTo>
                <a:close/>
                <a:moveTo>
                  <a:pt x="4448" y="7855"/>
                </a:moveTo>
                <a:lnTo>
                  <a:pt x="1448" y="5400"/>
                </a:lnTo>
                <a:lnTo>
                  <a:pt x="4448" y="2945"/>
                </a:lnTo>
                <a:lnTo>
                  <a:pt x="18000" y="2945"/>
                </a:lnTo>
                <a:lnTo>
                  <a:pt x="18000" y="7855"/>
                </a:lnTo>
                <a:cubicBezTo>
                  <a:pt x="18000" y="7855"/>
                  <a:pt x="4448" y="7855"/>
                  <a:pt x="4448" y="7855"/>
                </a:cubicBezTo>
                <a:close/>
                <a:moveTo>
                  <a:pt x="10200" y="982"/>
                </a:moveTo>
                <a:lnTo>
                  <a:pt x="11400" y="982"/>
                </a:lnTo>
                <a:lnTo>
                  <a:pt x="11400" y="1964"/>
                </a:lnTo>
                <a:lnTo>
                  <a:pt x="10200" y="1964"/>
                </a:lnTo>
                <a:cubicBezTo>
                  <a:pt x="10200" y="1964"/>
                  <a:pt x="10200" y="982"/>
                  <a:pt x="10200" y="982"/>
                </a:cubicBezTo>
                <a:close/>
                <a:moveTo>
                  <a:pt x="21424" y="13889"/>
                </a:moveTo>
                <a:lnTo>
                  <a:pt x="17824" y="10944"/>
                </a:lnTo>
                <a:cubicBezTo>
                  <a:pt x="17715" y="10855"/>
                  <a:pt x="17565" y="10800"/>
                  <a:pt x="17400" y="10800"/>
                </a:cubicBezTo>
                <a:lnTo>
                  <a:pt x="12600" y="10800"/>
                </a:lnTo>
                <a:lnTo>
                  <a:pt x="12600" y="8836"/>
                </a:lnTo>
                <a:lnTo>
                  <a:pt x="18600" y="8836"/>
                </a:lnTo>
                <a:cubicBezTo>
                  <a:pt x="18932" y="8836"/>
                  <a:pt x="19200" y="8616"/>
                  <a:pt x="19200" y="8345"/>
                </a:cubicBezTo>
                <a:lnTo>
                  <a:pt x="19200" y="2455"/>
                </a:lnTo>
                <a:cubicBezTo>
                  <a:pt x="19200" y="2184"/>
                  <a:pt x="18932" y="1964"/>
                  <a:pt x="18600" y="1964"/>
                </a:cubicBezTo>
                <a:lnTo>
                  <a:pt x="12600" y="1964"/>
                </a:lnTo>
                <a:lnTo>
                  <a:pt x="12600" y="982"/>
                </a:lnTo>
                <a:cubicBezTo>
                  <a:pt x="12600" y="440"/>
                  <a:pt x="12063" y="0"/>
                  <a:pt x="11400" y="0"/>
                </a:cubicBezTo>
                <a:lnTo>
                  <a:pt x="10200" y="0"/>
                </a:lnTo>
                <a:cubicBezTo>
                  <a:pt x="9537" y="0"/>
                  <a:pt x="9000" y="440"/>
                  <a:pt x="9000" y="982"/>
                </a:cubicBezTo>
                <a:lnTo>
                  <a:pt x="9000" y="1964"/>
                </a:lnTo>
                <a:lnTo>
                  <a:pt x="4200" y="1964"/>
                </a:lnTo>
                <a:cubicBezTo>
                  <a:pt x="4034" y="1964"/>
                  <a:pt x="3885" y="2019"/>
                  <a:pt x="3776" y="2107"/>
                </a:cubicBezTo>
                <a:lnTo>
                  <a:pt x="176" y="5053"/>
                </a:lnTo>
                <a:cubicBezTo>
                  <a:pt x="67" y="5142"/>
                  <a:pt x="0" y="5265"/>
                  <a:pt x="0" y="5400"/>
                </a:cubicBezTo>
                <a:cubicBezTo>
                  <a:pt x="0" y="5536"/>
                  <a:pt x="67" y="5658"/>
                  <a:pt x="176" y="5747"/>
                </a:cubicBezTo>
                <a:lnTo>
                  <a:pt x="3776" y="8693"/>
                </a:lnTo>
                <a:cubicBezTo>
                  <a:pt x="3885" y="8782"/>
                  <a:pt x="4034" y="8836"/>
                  <a:pt x="4200" y="8836"/>
                </a:cubicBezTo>
                <a:lnTo>
                  <a:pt x="9000" y="8836"/>
                </a:lnTo>
                <a:lnTo>
                  <a:pt x="9000" y="10800"/>
                </a:lnTo>
                <a:lnTo>
                  <a:pt x="3000" y="10800"/>
                </a:lnTo>
                <a:cubicBezTo>
                  <a:pt x="2668" y="10800"/>
                  <a:pt x="2400" y="11020"/>
                  <a:pt x="2400" y="11291"/>
                </a:cubicBezTo>
                <a:lnTo>
                  <a:pt x="2400" y="17182"/>
                </a:lnTo>
                <a:cubicBezTo>
                  <a:pt x="2400" y="17453"/>
                  <a:pt x="2668" y="17673"/>
                  <a:pt x="3000" y="17673"/>
                </a:cubicBezTo>
                <a:lnTo>
                  <a:pt x="9000" y="17673"/>
                </a:lnTo>
                <a:lnTo>
                  <a:pt x="9000" y="20618"/>
                </a:lnTo>
                <a:cubicBezTo>
                  <a:pt x="9000" y="21160"/>
                  <a:pt x="9537" y="21600"/>
                  <a:pt x="10200" y="21600"/>
                </a:cubicBezTo>
                <a:lnTo>
                  <a:pt x="11400" y="21600"/>
                </a:lnTo>
                <a:cubicBezTo>
                  <a:pt x="12063" y="21600"/>
                  <a:pt x="12600" y="21160"/>
                  <a:pt x="12600" y="20618"/>
                </a:cubicBezTo>
                <a:lnTo>
                  <a:pt x="12600" y="17673"/>
                </a:lnTo>
                <a:lnTo>
                  <a:pt x="17400" y="17673"/>
                </a:lnTo>
                <a:cubicBezTo>
                  <a:pt x="17565" y="17673"/>
                  <a:pt x="17715" y="17618"/>
                  <a:pt x="17824" y="17529"/>
                </a:cubicBezTo>
                <a:lnTo>
                  <a:pt x="21424" y="14583"/>
                </a:lnTo>
                <a:cubicBezTo>
                  <a:pt x="21533" y="14495"/>
                  <a:pt x="21600" y="14372"/>
                  <a:pt x="21600" y="14236"/>
                </a:cubicBezTo>
                <a:cubicBezTo>
                  <a:pt x="21600" y="14101"/>
                  <a:pt x="21533" y="13978"/>
                  <a:pt x="21424" y="13889"/>
                </a:cubicBezTo>
              </a:path>
            </a:pathLst>
          </a:custGeom>
          <a:solidFill>
            <a:srgbClr val="67718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306" name="Specail Tittle Here…"/>
          <p:cNvSpPr txBox="1"/>
          <p:nvPr/>
        </p:nvSpPr>
        <p:spPr>
          <a:xfrm>
            <a:off x="17825094" y="8018362"/>
            <a:ext cx="6558906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 err="1">
                <a:latin typeface="Roboto regular" pitchFamily="2" charset="0"/>
                <a:ea typeface="Roboto regular" pitchFamily="2" charset="0"/>
              </a:rPr>
              <a:t>Specail</a:t>
            </a:r>
            <a:r>
              <a:rPr dirty="0">
                <a:latin typeface="Roboto regular" pitchFamily="2" charset="0"/>
                <a:ea typeface="Roboto regular" pitchFamily="2" charset="0"/>
              </a:rPr>
              <a:t> Tittle Here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directed users rather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technically bandwidth.</a:t>
            </a:r>
          </a:p>
        </p:txBody>
      </p:sp>
      <p:sp>
        <p:nvSpPr>
          <p:cNvPr id="1307" name="Shape"/>
          <p:cNvSpPr/>
          <p:nvPr/>
        </p:nvSpPr>
        <p:spPr>
          <a:xfrm>
            <a:off x="6095554" y="7120037"/>
            <a:ext cx="457201" cy="5588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00" y="12524"/>
                </a:moveTo>
                <a:cubicBezTo>
                  <a:pt x="19362" y="12218"/>
                  <a:pt x="17455" y="11782"/>
                  <a:pt x="15000" y="11782"/>
                </a:cubicBezTo>
                <a:cubicBezTo>
                  <a:pt x="12625" y="11782"/>
                  <a:pt x="11514" y="12089"/>
                  <a:pt x="10534" y="12360"/>
                </a:cubicBezTo>
                <a:cubicBezTo>
                  <a:pt x="9751" y="12577"/>
                  <a:pt x="9076" y="12764"/>
                  <a:pt x="7800" y="12764"/>
                </a:cubicBezTo>
                <a:cubicBezTo>
                  <a:pt x="6097" y="12764"/>
                  <a:pt x="5268" y="12537"/>
                  <a:pt x="4390" y="12298"/>
                </a:cubicBezTo>
                <a:cubicBezTo>
                  <a:pt x="3564" y="12073"/>
                  <a:pt x="2709" y="11842"/>
                  <a:pt x="1200" y="11792"/>
                </a:cubicBezTo>
                <a:lnTo>
                  <a:pt x="1200" y="992"/>
                </a:lnTo>
                <a:cubicBezTo>
                  <a:pt x="2511" y="1038"/>
                  <a:pt x="3242" y="1238"/>
                  <a:pt x="4010" y="1448"/>
                </a:cubicBezTo>
                <a:cubicBezTo>
                  <a:pt x="4941" y="1701"/>
                  <a:pt x="5903" y="1964"/>
                  <a:pt x="7800" y="1964"/>
                </a:cubicBezTo>
                <a:cubicBezTo>
                  <a:pt x="9273" y="1964"/>
                  <a:pt x="10109" y="1733"/>
                  <a:pt x="10918" y="1508"/>
                </a:cubicBezTo>
                <a:cubicBezTo>
                  <a:pt x="11854" y="1250"/>
                  <a:pt x="12823" y="982"/>
                  <a:pt x="15000" y="982"/>
                </a:cubicBezTo>
                <a:cubicBezTo>
                  <a:pt x="17661" y="982"/>
                  <a:pt x="19648" y="1545"/>
                  <a:pt x="20400" y="1794"/>
                </a:cubicBezTo>
                <a:cubicBezTo>
                  <a:pt x="20400" y="1794"/>
                  <a:pt x="20400" y="12524"/>
                  <a:pt x="20400" y="12524"/>
                </a:cubicBezTo>
                <a:close/>
                <a:moveTo>
                  <a:pt x="21594" y="1473"/>
                </a:moveTo>
                <a:cubicBezTo>
                  <a:pt x="21594" y="1293"/>
                  <a:pt x="21478" y="1120"/>
                  <a:pt x="21268" y="1034"/>
                </a:cubicBezTo>
                <a:cubicBezTo>
                  <a:pt x="21165" y="991"/>
                  <a:pt x="18699" y="0"/>
                  <a:pt x="15000" y="0"/>
                </a:cubicBezTo>
                <a:cubicBezTo>
                  <a:pt x="12625" y="0"/>
                  <a:pt x="11514" y="308"/>
                  <a:pt x="10534" y="579"/>
                </a:cubicBezTo>
                <a:cubicBezTo>
                  <a:pt x="9751" y="795"/>
                  <a:pt x="9076" y="982"/>
                  <a:pt x="7800" y="982"/>
                </a:cubicBezTo>
                <a:cubicBezTo>
                  <a:pt x="6097" y="982"/>
                  <a:pt x="5268" y="756"/>
                  <a:pt x="4390" y="516"/>
                </a:cubicBezTo>
                <a:cubicBezTo>
                  <a:pt x="3459" y="263"/>
                  <a:pt x="2497" y="0"/>
                  <a:pt x="600" y="0"/>
                </a:cubicBezTo>
                <a:cubicBezTo>
                  <a:pt x="268" y="0"/>
                  <a:pt x="0" y="220"/>
                  <a:pt x="0" y="491"/>
                </a:cubicBezTo>
                <a:lnTo>
                  <a:pt x="0" y="21109"/>
                </a:lnTo>
                <a:cubicBezTo>
                  <a:pt x="0" y="21380"/>
                  <a:pt x="268" y="21600"/>
                  <a:pt x="600" y="21600"/>
                </a:cubicBezTo>
                <a:cubicBezTo>
                  <a:pt x="932" y="21600"/>
                  <a:pt x="1200" y="21380"/>
                  <a:pt x="1200" y="21109"/>
                </a:cubicBezTo>
                <a:lnTo>
                  <a:pt x="1200" y="12774"/>
                </a:lnTo>
                <a:cubicBezTo>
                  <a:pt x="2511" y="12820"/>
                  <a:pt x="3242" y="13020"/>
                  <a:pt x="4010" y="13230"/>
                </a:cubicBezTo>
                <a:cubicBezTo>
                  <a:pt x="4941" y="13483"/>
                  <a:pt x="5903" y="13745"/>
                  <a:pt x="7800" y="13745"/>
                </a:cubicBezTo>
                <a:cubicBezTo>
                  <a:pt x="9273" y="13745"/>
                  <a:pt x="10109" y="13514"/>
                  <a:pt x="10918" y="13291"/>
                </a:cubicBezTo>
                <a:cubicBezTo>
                  <a:pt x="11854" y="13031"/>
                  <a:pt x="12823" y="12764"/>
                  <a:pt x="15000" y="12764"/>
                </a:cubicBezTo>
                <a:cubicBezTo>
                  <a:pt x="18400" y="12764"/>
                  <a:pt x="20709" y="13685"/>
                  <a:pt x="20733" y="13694"/>
                </a:cubicBezTo>
                <a:cubicBezTo>
                  <a:pt x="21029" y="13814"/>
                  <a:pt x="21389" y="13716"/>
                  <a:pt x="21537" y="13473"/>
                </a:cubicBezTo>
                <a:cubicBezTo>
                  <a:pt x="21580" y="13403"/>
                  <a:pt x="21594" y="13328"/>
                  <a:pt x="21594" y="13255"/>
                </a:cubicBezTo>
                <a:lnTo>
                  <a:pt x="21600" y="13255"/>
                </a:lnTo>
                <a:lnTo>
                  <a:pt x="21600" y="1473"/>
                </a:lnTo>
                <a:cubicBezTo>
                  <a:pt x="21600" y="1473"/>
                  <a:pt x="21594" y="1473"/>
                  <a:pt x="21594" y="1473"/>
                </a:cubicBezTo>
                <a:close/>
              </a:path>
            </a:pathLst>
          </a:custGeom>
          <a:solidFill>
            <a:srgbClr val="67718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308" name="Shape"/>
          <p:cNvSpPr/>
          <p:nvPr/>
        </p:nvSpPr>
        <p:spPr>
          <a:xfrm>
            <a:off x="6067822" y="3703737"/>
            <a:ext cx="558801" cy="508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164" y="15120"/>
                </a:moveTo>
                <a:cubicBezTo>
                  <a:pt x="17893" y="15120"/>
                  <a:pt x="17673" y="15362"/>
                  <a:pt x="17673" y="15660"/>
                </a:cubicBezTo>
                <a:lnTo>
                  <a:pt x="17673" y="17820"/>
                </a:lnTo>
                <a:cubicBezTo>
                  <a:pt x="17673" y="18118"/>
                  <a:pt x="17893" y="18360"/>
                  <a:pt x="18164" y="18360"/>
                </a:cubicBezTo>
                <a:cubicBezTo>
                  <a:pt x="18434" y="18360"/>
                  <a:pt x="18655" y="18118"/>
                  <a:pt x="18655" y="17820"/>
                </a:cubicBezTo>
                <a:lnTo>
                  <a:pt x="18655" y="15660"/>
                </a:lnTo>
                <a:cubicBezTo>
                  <a:pt x="18655" y="15362"/>
                  <a:pt x="18434" y="15120"/>
                  <a:pt x="18164" y="15120"/>
                </a:cubicBezTo>
                <a:moveTo>
                  <a:pt x="15218" y="15120"/>
                </a:moveTo>
                <a:cubicBezTo>
                  <a:pt x="14947" y="15120"/>
                  <a:pt x="14727" y="15362"/>
                  <a:pt x="14727" y="15660"/>
                </a:cubicBezTo>
                <a:lnTo>
                  <a:pt x="14727" y="18900"/>
                </a:lnTo>
                <a:cubicBezTo>
                  <a:pt x="14727" y="19198"/>
                  <a:pt x="14947" y="19440"/>
                  <a:pt x="15218" y="19440"/>
                </a:cubicBezTo>
                <a:cubicBezTo>
                  <a:pt x="15489" y="19440"/>
                  <a:pt x="15709" y="19198"/>
                  <a:pt x="15709" y="18900"/>
                </a:cubicBezTo>
                <a:lnTo>
                  <a:pt x="15709" y="15660"/>
                </a:lnTo>
                <a:cubicBezTo>
                  <a:pt x="15709" y="15362"/>
                  <a:pt x="15489" y="15120"/>
                  <a:pt x="15218" y="15120"/>
                </a:cubicBezTo>
                <a:moveTo>
                  <a:pt x="17673" y="12960"/>
                </a:moveTo>
                <a:lnTo>
                  <a:pt x="3927" y="12960"/>
                </a:lnTo>
                <a:cubicBezTo>
                  <a:pt x="2303" y="12960"/>
                  <a:pt x="982" y="11507"/>
                  <a:pt x="982" y="9720"/>
                </a:cubicBezTo>
                <a:cubicBezTo>
                  <a:pt x="982" y="8215"/>
                  <a:pt x="1912" y="6920"/>
                  <a:pt x="3244" y="6572"/>
                </a:cubicBezTo>
                <a:cubicBezTo>
                  <a:pt x="3634" y="6470"/>
                  <a:pt x="3929" y="6117"/>
                  <a:pt x="3988" y="5681"/>
                </a:cubicBezTo>
                <a:cubicBezTo>
                  <a:pt x="4343" y="3058"/>
                  <a:pt x="6427" y="1080"/>
                  <a:pt x="8836" y="1080"/>
                </a:cubicBezTo>
                <a:cubicBezTo>
                  <a:pt x="10501" y="1080"/>
                  <a:pt x="11547" y="1463"/>
                  <a:pt x="12457" y="3010"/>
                </a:cubicBezTo>
                <a:cubicBezTo>
                  <a:pt x="12612" y="3273"/>
                  <a:pt x="13354" y="3989"/>
                  <a:pt x="13636" y="4032"/>
                </a:cubicBezTo>
                <a:cubicBezTo>
                  <a:pt x="13682" y="4039"/>
                  <a:pt x="13773" y="4043"/>
                  <a:pt x="13773" y="4043"/>
                </a:cubicBezTo>
                <a:cubicBezTo>
                  <a:pt x="14009" y="4043"/>
                  <a:pt x="14238" y="3949"/>
                  <a:pt x="14419" y="3776"/>
                </a:cubicBezTo>
                <a:cubicBezTo>
                  <a:pt x="14777" y="3431"/>
                  <a:pt x="15236" y="3240"/>
                  <a:pt x="15709" y="3240"/>
                </a:cubicBezTo>
                <a:cubicBezTo>
                  <a:pt x="16792" y="3240"/>
                  <a:pt x="17673" y="4209"/>
                  <a:pt x="17671" y="5412"/>
                </a:cubicBezTo>
                <a:lnTo>
                  <a:pt x="17667" y="5491"/>
                </a:lnTo>
                <a:cubicBezTo>
                  <a:pt x="17646" y="6002"/>
                  <a:pt x="17953" y="6459"/>
                  <a:pt x="18404" y="6586"/>
                </a:cubicBezTo>
                <a:cubicBezTo>
                  <a:pt x="19708" y="6954"/>
                  <a:pt x="20618" y="8242"/>
                  <a:pt x="20618" y="9720"/>
                </a:cubicBezTo>
                <a:cubicBezTo>
                  <a:pt x="20618" y="11507"/>
                  <a:pt x="19297" y="12960"/>
                  <a:pt x="17673" y="12960"/>
                </a:cubicBezTo>
                <a:moveTo>
                  <a:pt x="18648" y="5540"/>
                </a:moveTo>
                <a:cubicBezTo>
                  <a:pt x="18650" y="5493"/>
                  <a:pt x="18655" y="5447"/>
                  <a:pt x="18655" y="5400"/>
                </a:cubicBezTo>
                <a:cubicBezTo>
                  <a:pt x="18655" y="3611"/>
                  <a:pt x="17335" y="2160"/>
                  <a:pt x="15709" y="2160"/>
                </a:cubicBezTo>
                <a:cubicBezTo>
                  <a:pt x="14967" y="2160"/>
                  <a:pt x="14290" y="2464"/>
                  <a:pt x="13773" y="2963"/>
                </a:cubicBezTo>
                <a:cubicBezTo>
                  <a:pt x="12724" y="1182"/>
                  <a:pt x="10909" y="0"/>
                  <a:pt x="8836" y="0"/>
                </a:cubicBezTo>
                <a:cubicBezTo>
                  <a:pt x="5880" y="0"/>
                  <a:pt x="3439" y="2398"/>
                  <a:pt x="3017" y="5521"/>
                </a:cubicBezTo>
                <a:cubicBezTo>
                  <a:pt x="1288" y="5974"/>
                  <a:pt x="0" y="7679"/>
                  <a:pt x="0" y="9720"/>
                </a:cubicBezTo>
                <a:cubicBezTo>
                  <a:pt x="0" y="12106"/>
                  <a:pt x="1758" y="14040"/>
                  <a:pt x="3927" y="14040"/>
                </a:cubicBezTo>
                <a:lnTo>
                  <a:pt x="17673" y="14040"/>
                </a:lnTo>
                <a:cubicBezTo>
                  <a:pt x="19842" y="14040"/>
                  <a:pt x="21600" y="12106"/>
                  <a:pt x="21600" y="9720"/>
                </a:cubicBezTo>
                <a:cubicBezTo>
                  <a:pt x="21600" y="7706"/>
                  <a:pt x="20344" y="6018"/>
                  <a:pt x="18648" y="5540"/>
                </a:cubicBezTo>
                <a:moveTo>
                  <a:pt x="6382" y="16200"/>
                </a:moveTo>
                <a:cubicBezTo>
                  <a:pt x="6111" y="16200"/>
                  <a:pt x="5891" y="16442"/>
                  <a:pt x="5891" y="16740"/>
                </a:cubicBezTo>
                <a:lnTo>
                  <a:pt x="5891" y="18900"/>
                </a:lnTo>
                <a:cubicBezTo>
                  <a:pt x="5891" y="19198"/>
                  <a:pt x="6111" y="19440"/>
                  <a:pt x="6382" y="19440"/>
                </a:cubicBezTo>
                <a:cubicBezTo>
                  <a:pt x="6653" y="19440"/>
                  <a:pt x="6873" y="19198"/>
                  <a:pt x="6873" y="18900"/>
                </a:cubicBezTo>
                <a:lnTo>
                  <a:pt x="6873" y="16740"/>
                </a:lnTo>
                <a:cubicBezTo>
                  <a:pt x="6873" y="16442"/>
                  <a:pt x="6653" y="16200"/>
                  <a:pt x="6382" y="16200"/>
                </a:cubicBezTo>
                <a:moveTo>
                  <a:pt x="3436" y="15120"/>
                </a:moveTo>
                <a:cubicBezTo>
                  <a:pt x="3166" y="15120"/>
                  <a:pt x="2945" y="15362"/>
                  <a:pt x="2945" y="15660"/>
                </a:cubicBezTo>
                <a:lnTo>
                  <a:pt x="2945" y="18900"/>
                </a:lnTo>
                <a:cubicBezTo>
                  <a:pt x="2945" y="19198"/>
                  <a:pt x="3166" y="19440"/>
                  <a:pt x="3436" y="19440"/>
                </a:cubicBezTo>
                <a:cubicBezTo>
                  <a:pt x="3707" y="19440"/>
                  <a:pt x="3927" y="19198"/>
                  <a:pt x="3927" y="18900"/>
                </a:cubicBezTo>
                <a:lnTo>
                  <a:pt x="3927" y="15660"/>
                </a:lnTo>
                <a:cubicBezTo>
                  <a:pt x="3927" y="15362"/>
                  <a:pt x="3707" y="15120"/>
                  <a:pt x="3436" y="15120"/>
                </a:cubicBezTo>
                <a:moveTo>
                  <a:pt x="12273" y="16200"/>
                </a:moveTo>
                <a:cubicBezTo>
                  <a:pt x="12002" y="16200"/>
                  <a:pt x="11782" y="16442"/>
                  <a:pt x="11782" y="16740"/>
                </a:cubicBezTo>
                <a:lnTo>
                  <a:pt x="11782" y="19980"/>
                </a:lnTo>
                <a:cubicBezTo>
                  <a:pt x="11782" y="20278"/>
                  <a:pt x="12002" y="20520"/>
                  <a:pt x="12273" y="20520"/>
                </a:cubicBezTo>
                <a:cubicBezTo>
                  <a:pt x="12544" y="20520"/>
                  <a:pt x="12764" y="20278"/>
                  <a:pt x="12764" y="19980"/>
                </a:cubicBezTo>
                <a:lnTo>
                  <a:pt x="12764" y="16740"/>
                </a:lnTo>
                <a:cubicBezTo>
                  <a:pt x="12764" y="16442"/>
                  <a:pt x="12544" y="16200"/>
                  <a:pt x="12273" y="16200"/>
                </a:cubicBezTo>
                <a:moveTo>
                  <a:pt x="9327" y="17280"/>
                </a:moveTo>
                <a:cubicBezTo>
                  <a:pt x="9056" y="17280"/>
                  <a:pt x="8836" y="17522"/>
                  <a:pt x="8836" y="17820"/>
                </a:cubicBezTo>
                <a:lnTo>
                  <a:pt x="8836" y="21060"/>
                </a:lnTo>
                <a:cubicBezTo>
                  <a:pt x="8836" y="21358"/>
                  <a:pt x="9056" y="21600"/>
                  <a:pt x="9327" y="21600"/>
                </a:cubicBezTo>
                <a:cubicBezTo>
                  <a:pt x="9598" y="21600"/>
                  <a:pt x="9818" y="21358"/>
                  <a:pt x="9818" y="21060"/>
                </a:cubicBezTo>
                <a:lnTo>
                  <a:pt x="9818" y="17820"/>
                </a:lnTo>
                <a:cubicBezTo>
                  <a:pt x="9818" y="17522"/>
                  <a:pt x="9598" y="17280"/>
                  <a:pt x="9327" y="17280"/>
                </a:cubicBezTo>
              </a:path>
            </a:pathLst>
          </a:custGeom>
          <a:solidFill>
            <a:srgbClr val="67718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309" name="Specail Tittle Here…"/>
          <p:cNvSpPr txBox="1"/>
          <p:nvPr/>
        </p:nvSpPr>
        <p:spPr>
          <a:xfrm>
            <a:off x="412955" y="4576662"/>
            <a:ext cx="6139800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 err="1">
                <a:latin typeface="Roboto regular" pitchFamily="2" charset="0"/>
                <a:ea typeface="Roboto regular" pitchFamily="2" charset="0"/>
              </a:rPr>
              <a:t>Specail</a:t>
            </a:r>
            <a:r>
              <a:rPr dirty="0">
                <a:latin typeface="Roboto regular" pitchFamily="2" charset="0"/>
                <a:ea typeface="Roboto regular" pitchFamily="2" charset="0"/>
              </a:rPr>
              <a:t> Tittle Here </a:t>
            </a:r>
          </a:p>
          <a:p>
            <a:pPr algn="r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directed users rather </a:t>
            </a:r>
          </a:p>
          <a:p>
            <a:pPr algn="r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technically bandwidth.</a:t>
            </a:r>
          </a:p>
        </p:txBody>
      </p:sp>
      <p:sp>
        <p:nvSpPr>
          <p:cNvPr id="1310" name="Specail Tittle Here…"/>
          <p:cNvSpPr txBox="1"/>
          <p:nvPr/>
        </p:nvSpPr>
        <p:spPr>
          <a:xfrm>
            <a:off x="412955" y="8018362"/>
            <a:ext cx="6139800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 err="1">
                <a:latin typeface="Roboto regular" pitchFamily="2" charset="0"/>
                <a:ea typeface="Roboto regular" pitchFamily="2" charset="0"/>
              </a:rPr>
              <a:t>Specail</a:t>
            </a:r>
            <a:r>
              <a:rPr dirty="0">
                <a:latin typeface="Roboto regular" pitchFamily="2" charset="0"/>
                <a:ea typeface="Roboto regular" pitchFamily="2" charset="0"/>
              </a:rPr>
              <a:t> Tittle Here </a:t>
            </a:r>
          </a:p>
          <a:p>
            <a:pPr algn="r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directed users rather </a:t>
            </a:r>
          </a:p>
          <a:p>
            <a:pPr algn="r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technically bandwidth.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2" name="25"/>
          <p:cNvSpPr txBox="1"/>
          <p:nvPr/>
        </p:nvSpPr>
        <p:spPr>
          <a:xfrm>
            <a:off x="1199534" y="4796366"/>
            <a:ext cx="5548772" cy="23083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>
              <a:defRPr sz="15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lvl1pPr>
          </a:lstStyle>
          <a:p>
            <a:r>
              <a:rPr dirty="0">
                <a:latin typeface="Roboto regular" pitchFamily="2" charset="0"/>
                <a:ea typeface="Roboto regular" pitchFamily="2" charset="0"/>
              </a:rPr>
              <a:t>25</a:t>
            </a:r>
          </a:p>
        </p:txBody>
      </p:sp>
      <p:sp>
        <p:nvSpPr>
          <p:cNvPr id="1313" name="Specail Tittle Here…"/>
          <p:cNvSpPr txBox="1"/>
          <p:nvPr/>
        </p:nvSpPr>
        <p:spPr>
          <a:xfrm>
            <a:off x="544455" y="7675033"/>
            <a:ext cx="6852780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 err="1">
                <a:latin typeface="Roboto regular" pitchFamily="2" charset="0"/>
                <a:ea typeface="Roboto regular" pitchFamily="2" charset="0"/>
              </a:rPr>
              <a:t>Specail</a:t>
            </a:r>
            <a:r>
              <a:rPr dirty="0">
                <a:latin typeface="Roboto regular" pitchFamily="2" charset="0"/>
                <a:ea typeface="Roboto regular" pitchFamily="2" charset="0"/>
              </a:rPr>
              <a:t> Tittle Here 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users rather 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technically bandwidth.</a:t>
            </a:r>
          </a:p>
        </p:txBody>
      </p:sp>
      <p:sp>
        <p:nvSpPr>
          <p:cNvPr id="1314" name="50"/>
          <p:cNvSpPr txBox="1"/>
          <p:nvPr/>
        </p:nvSpPr>
        <p:spPr>
          <a:xfrm>
            <a:off x="6685016" y="4796366"/>
            <a:ext cx="5535248" cy="23083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>
              <a:defRPr sz="15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lvl1pPr>
          </a:lstStyle>
          <a:p>
            <a:r>
              <a:rPr dirty="0">
                <a:latin typeface="Roboto regular" pitchFamily="2" charset="0"/>
                <a:ea typeface="Roboto regular" pitchFamily="2" charset="0"/>
              </a:rPr>
              <a:t>50</a:t>
            </a:r>
          </a:p>
        </p:txBody>
      </p:sp>
      <p:sp>
        <p:nvSpPr>
          <p:cNvPr id="1315" name="Specail Tittle Here…"/>
          <p:cNvSpPr txBox="1"/>
          <p:nvPr/>
        </p:nvSpPr>
        <p:spPr>
          <a:xfrm>
            <a:off x="6023174" y="7675033"/>
            <a:ext cx="6852780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 err="1">
                <a:latin typeface="Roboto regular" pitchFamily="2" charset="0"/>
                <a:ea typeface="Roboto regular" pitchFamily="2" charset="0"/>
              </a:rPr>
              <a:t>Specail</a:t>
            </a:r>
            <a:r>
              <a:rPr dirty="0">
                <a:latin typeface="Roboto regular" pitchFamily="2" charset="0"/>
                <a:ea typeface="Roboto regular" pitchFamily="2" charset="0"/>
              </a:rPr>
              <a:t> Tittle Here 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users rather 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technically bandwidth.</a:t>
            </a:r>
          </a:p>
        </p:txBody>
      </p:sp>
      <p:sp>
        <p:nvSpPr>
          <p:cNvPr id="1316" name="75"/>
          <p:cNvSpPr txBox="1"/>
          <p:nvPr/>
        </p:nvSpPr>
        <p:spPr>
          <a:xfrm>
            <a:off x="17635694" y="4796366"/>
            <a:ext cx="5548772" cy="23083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>
              <a:defRPr sz="15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lvl1pPr>
          </a:lstStyle>
          <a:p>
            <a:r>
              <a:rPr>
                <a:latin typeface="Roboto regular" pitchFamily="2" charset="0"/>
                <a:ea typeface="Roboto regular" pitchFamily="2" charset="0"/>
              </a:rPr>
              <a:t>75</a:t>
            </a:r>
          </a:p>
        </p:txBody>
      </p:sp>
      <p:sp>
        <p:nvSpPr>
          <p:cNvPr id="1317" name="Specail Tittle Here…"/>
          <p:cNvSpPr txBox="1"/>
          <p:nvPr/>
        </p:nvSpPr>
        <p:spPr>
          <a:xfrm>
            <a:off x="16980614" y="7675033"/>
            <a:ext cx="6852780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 err="1">
                <a:latin typeface="Roboto regular" pitchFamily="2" charset="0"/>
                <a:ea typeface="Roboto regular" pitchFamily="2" charset="0"/>
              </a:rPr>
              <a:t>Specail</a:t>
            </a:r>
            <a:r>
              <a:rPr dirty="0">
                <a:latin typeface="Roboto regular" pitchFamily="2" charset="0"/>
                <a:ea typeface="Roboto regular" pitchFamily="2" charset="0"/>
              </a:rPr>
              <a:t> Tittle Here 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users rather 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technically bandwidth.</a:t>
            </a:r>
          </a:p>
        </p:txBody>
      </p:sp>
      <p:sp>
        <p:nvSpPr>
          <p:cNvPr id="1318" name="90"/>
          <p:cNvSpPr txBox="1"/>
          <p:nvPr/>
        </p:nvSpPr>
        <p:spPr>
          <a:xfrm>
            <a:off x="12163736" y="4796366"/>
            <a:ext cx="5535248" cy="23083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>
              <a:defRPr sz="15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lvl1pPr>
          </a:lstStyle>
          <a:p>
            <a:r>
              <a:rPr>
                <a:latin typeface="Roboto regular" pitchFamily="2" charset="0"/>
                <a:ea typeface="Roboto regular" pitchFamily="2" charset="0"/>
              </a:rPr>
              <a:t>90</a:t>
            </a:r>
          </a:p>
        </p:txBody>
      </p:sp>
      <p:sp>
        <p:nvSpPr>
          <p:cNvPr id="1319" name="Specail Tittle Here…"/>
          <p:cNvSpPr txBox="1"/>
          <p:nvPr/>
        </p:nvSpPr>
        <p:spPr>
          <a:xfrm>
            <a:off x="11501894" y="7675033"/>
            <a:ext cx="6852780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 err="1">
                <a:latin typeface="Roboto regular" pitchFamily="2" charset="0"/>
                <a:ea typeface="Roboto regular" pitchFamily="2" charset="0"/>
              </a:rPr>
              <a:t>Specail</a:t>
            </a:r>
            <a:r>
              <a:rPr dirty="0">
                <a:latin typeface="Roboto regular" pitchFamily="2" charset="0"/>
                <a:ea typeface="Roboto regular" pitchFamily="2" charset="0"/>
              </a:rPr>
              <a:t> Tittle Here 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users rather 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technically bandwidth.</a:t>
            </a:r>
          </a:p>
        </p:txBody>
      </p:sp>
    </p:spTree>
  </p:cSld>
  <p:clrMapOvr>
    <a:masterClrMapping/>
  </p:clrMapOvr>
  <p:transition spd="slow">
    <p:push dir="u"/>
  </p:transition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6CC9D5"/>
            </a:gs>
            <a:gs pos="100000">
              <a:schemeClr val="accent1">
                <a:lumOff val="-13575"/>
              </a:schemeClr>
            </a:gs>
          </a:gsLst>
          <a:lin ang="13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1" name="$40"/>
          <p:cNvSpPr txBox="1"/>
          <p:nvPr/>
        </p:nvSpPr>
        <p:spPr>
          <a:xfrm>
            <a:off x="963561" y="4796366"/>
            <a:ext cx="6020718" cy="23083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defRPr sz="15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sz="6000" dirty="0">
                <a:latin typeface="Roboto regular" pitchFamily="2" charset="0"/>
                <a:ea typeface="Roboto regular" pitchFamily="2" charset="0"/>
              </a:rPr>
              <a:t>$</a:t>
            </a:r>
            <a:r>
              <a:rPr dirty="0">
                <a:latin typeface="Roboto regular" pitchFamily="2" charset="0"/>
                <a:ea typeface="Roboto regular" pitchFamily="2" charset="0"/>
              </a:rPr>
              <a:t>40</a:t>
            </a:r>
          </a:p>
        </p:txBody>
      </p:sp>
      <p:sp>
        <p:nvSpPr>
          <p:cNvPr id="1322" name="Per/Month…"/>
          <p:cNvSpPr txBox="1"/>
          <p:nvPr/>
        </p:nvSpPr>
        <p:spPr>
          <a:xfrm>
            <a:off x="986907" y="7675033"/>
            <a:ext cx="5967876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Per/Month 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users rather 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technically bandwidth.</a:t>
            </a:r>
          </a:p>
        </p:txBody>
      </p:sp>
      <p:sp>
        <p:nvSpPr>
          <p:cNvPr id="1323" name="$60"/>
          <p:cNvSpPr txBox="1"/>
          <p:nvPr/>
        </p:nvSpPr>
        <p:spPr>
          <a:xfrm>
            <a:off x="6442281" y="4796366"/>
            <a:ext cx="6020718" cy="23083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defRPr sz="15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sz="6000">
                <a:latin typeface="Roboto regular" pitchFamily="2" charset="0"/>
                <a:ea typeface="Roboto regular" pitchFamily="2" charset="0"/>
              </a:rPr>
              <a:t>$</a:t>
            </a:r>
            <a:r>
              <a:rPr>
                <a:latin typeface="Roboto regular" pitchFamily="2" charset="0"/>
                <a:ea typeface="Roboto regular" pitchFamily="2" charset="0"/>
              </a:rPr>
              <a:t>60</a:t>
            </a:r>
          </a:p>
        </p:txBody>
      </p:sp>
      <p:sp>
        <p:nvSpPr>
          <p:cNvPr id="1324" name="Per/Month…"/>
          <p:cNvSpPr txBox="1"/>
          <p:nvPr/>
        </p:nvSpPr>
        <p:spPr>
          <a:xfrm>
            <a:off x="6465626" y="7675033"/>
            <a:ext cx="5967876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Per/Month 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users rather 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technically bandwidth.</a:t>
            </a:r>
          </a:p>
        </p:txBody>
      </p:sp>
      <p:sp>
        <p:nvSpPr>
          <p:cNvPr id="1325" name="$90"/>
          <p:cNvSpPr txBox="1"/>
          <p:nvPr/>
        </p:nvSpPr>
        <p:spPr>
          <a:xfrm>
            <a:off x="17399721" y="4796366"/>
            <a:ext cx="6020718" cy="23083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defRPr sz="15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sz="6000">
                <a:latin typeface="Roboto regular" pitchFamily="2" charset="0"/>
                <a:ea typeface="Roboto regular" pitchFamily="2" charset="0"/>
              </a:rPr>
              <a:t>$</a:t>
            </a:r>
            <a:r>
              <a:rPr>
                <a:latin typeface="Roboto regular" pitchFamily="2" charset="0"/>
                <a:ea typeface="Roboto regular" pitchFamily="2" charset="0"/>
              </a:rPr>
              <a:t>90</a:t>
            </a:r>
          </a:p>
        </p:txBody>
      </p:sp>
      <p:sp>
        <p:nvSpPr>
          <p:cNvPr id="1326" name="Per/Month…"/>
          <p:cNvSpPr txBox="1"/>
          <p:nvPr/>
        </p:nvSpPr>
        <p:spPr>
          <a:xfrm>
            <a:off x="17423066" y="7675033"/>
            <a:ext cx="5967876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Per/Month 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users rather 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technically bandwidth.</a:t>
            </a:r>
          </a:p>
        </p:txBody>
      </p:sp>
      <p:sp>
        <p:nvSpPr>
          <p:cNvPr id="1327" name="$80"/>
          <p:cNvSpPr txBox="1"/>
          <p:nvPr/>
        </p:nvSpPr>
        <p:spPr>
          <a:xfrm>
            <a:off x="11921001" y="4796366"/>
            <a:ext cx="6020718" cy="23083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defRPr sz="15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sz="6000">
                <a:latin typeface="Roboto regular" pitchFamily="2" charset="0"/>
                <a:ea typeface="Roboto regular" pitchFamily="2" charset="0"/>
              </a:rPr>
              <a:t>$</a:t>
            </a:r>
            <a:r>
              <a:rPr>
                <a:latin typeface="Roboto regular" pitchFamily="2" charset="0"/>
                <a:ea typeface="Roboto regular" pitchFamily="2" charset="0"/>
              </a:rPr>
              <a:t>80</a:t>
            </a:r>
          </a:p>
        </p:txBody>
      </p:sp>
      <p:sp>
        <p:nvSpPr>
          <p:cNvPr id="1328" name="Per/Month…"/>
          <p:cNvSpPr txBox="1"/>
          <p:nvPr/>
        </p:nvSpPr>
        <p:spPr>
          <a:xfrm>
            <a:off x="11944346" y="7675033"/>
            <a:ext cx="5967876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Per/Month 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users rather 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technically bandwidth.</a:t>
            </a:r>
          </a:p>
        </p:txBody>
      </p:sp>
    </p:spTree>
  </p:cSld>
  <p:clrMapOvr>
    <a:masterClrMapping/>
  </p:clrMapOvr>
  <p:transition spd="slow">
    <p:cover/>
  </p:transition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153576" y="5998633"/>
            <a:ext cx="7167405" cy="33528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85</a:t>
            </a:fld>
            <a:endParaRPr dirty="0"/>
          </a:p>
        </p:txBody>
      </p:sp>
      <p:sp>
        <p:nvSpPr>
          <p:cNvPr id="1331" name="Price Table Analysis…"/>
          <p:cNvSpPr txBox="1"/>
          <p:nvPr/>
        </p:nvSpPr>
        <p:spPr>
          <a:xfrm>
            <a:off x="2153576" y="7675033"/>
            <a:ext cx="9479751" cy="1846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Price Table Analysis</a:t>
            </a:r>
          </a:p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and </a:t>
            </a:r>
            <a:r>
              <a:rPr dirty="0" err="1">
                <a:latin typeface="Roboto bold" pitchFamily="2" charset="0"/>
                <a:ea typeface="Roboto bold" pitchFamily="2" charset="0"/>
              </a:rPr>
              <a:t>Decription</a:t>
            </a:r>
            <a:endParaRPr dirty="0">
              <a:latin typeface="Roboto bold" pitchFamily="2" charset="0"/>
              <a:ea typeface="Roboto bold" pitchFamily="2" charset="0"/>
            </a:endParaRPr>
          </a:p>
        </p:txBody>
      </p:sp>
      <p:sp>
        <p:nvSpPr>
          <p:cNvPr id="1332" name="Rectangle"/>
          <p:cNvSpPr/>
          <p:nvPr/>
        </p:nvSpPr>
        <p:spPr>
          <a:xfrm>
            <a:off x="10041003" y="3060369"/>
            <a:ext cx="5905501" cy="3607132"/>
          </a:xfrm>
          <a:prstGeom prst="rect">
            <a:avLst/>
          </a:prstGeom>
          <a:ln w="25400">
            <a:solidFill>
              <a:srgbClr val="C8CBD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333" name="$49"/>
          <p:cNvSpPr txBox="1"/>
          <p:nvPr/>
        </p:nvSpPr>
        <p:spPr>
          <a:xfrm>
            <a:off x="10397872" y="3420533"/>
            <a:ext cx="3784443" cy="9233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lvl1pPr>
          </a:lstStyle>
          <a:p>
            <a:r>
              <a:rPr dirty="0">
                <a:latin typeface="Roboto regular" pitchFamily="2" charset="0"/>
                <a:ea typeface="Roboto regular" pitchFamily="2" charset="0"/>
              </a:rPr>
              <a:t>$49</a:t>
            </a:r>
          </a:p>
        </p:txBody>
      </p:sp>
      <p:sp>
        <p:nvSpPr>
          <p:cNvPr id="1334" name="Basic Price…"/>
          <p:cNvSpPr txBox="1"/>
          <p:nvPr/>
        </p:nvSpPr>
        <p:spPr>
          <a:xfrm>
            <a:off x="10397873" y="5062735"/>
            <a:ext cx="7140955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Basic Price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Rapdiouse</a:t>
            </a:r>
            <a:r>
              <a:rPr dirty="0">
                <a:latin typeface="Roboto Light" pitchFamily="2" charset="0"/>
                <a:ea typeface="Roboto Light" pitchFamily="2" charset="0"/>
              </a:rPr>
              <a:t> customer directed created technically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sound bandwidth.</a:t>
            </a:r>
          </a:p>
        </p:txBody>
      </p:sp>
      <p:sp>
        <p:nvSpPr>
          <p:cNvPr id="1335" name="Rectangle"/>
          <p:cNvSpPr/>
          <p:nvPr/>
        </p:nvSpPr>
        <p:spPr>
          <a:xfrm>
            <a:off x="10041003" y="7073238"/>
            <a:ext cx="5905501" cy="3607132"/>
          </a:xfrm>
          <a:prstGeom prst="rect">
            <a:avLst/>
          </a:prstGeom>
          <a:ln w="25400">
            <a:solidFill>
              <a:srgbClr val="C8CBD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336" name="$70"/>
          <p:cNvSpPr txBox="1"/>
          <p:nvPr/>
        </p:nvSpPr>
        <p:spPr>
          <a:xfrm>
            <a:off x="10397873" y="7433402"/>
            <a:ext cx="3778320" cy="9233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lvl1pPr>
          </a:lstStyle>
          <a:p>
            <a:r>
              <a:rPr dirty="0">
                <a:latin typeface="Roboto regular" pitchFamily="2" charset="0"/>
                <a:ea typeface="Roboto regular" pitchFamily="2" charset="0"/>
              </a:rPr>
              <a:t>$70</a:t>
            </a:r>
          </a:p>
        </p:txBody>
      </p:sp>
      <p:sp>
        <p:nvSpPr>
          <p:cNvPr id="1337" name="Advenced Price…"/>
          <p:cNvSpPr txBox="1"/>
          <p:nvPr/>
        </p:nvSpPr>
        <p:spPr>
          <a:xfrm>
            <a:off x="10397873" y="9075604"/>
            <a:ext cx="7140955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 err="1">
                <a:latin typeface="Roboto regular" pitchFamily="2" charset="0"/>
                <a:ea typeface="Roboto regular" pitchFamily="2" charset="0"/>
              </a:rPr>
              <a:t>Advenced</a:t>
            </a:r>
            <a:r>
              <a:rPr dirty="0">
                <a:latin typeface="Roboto regular" pitchFamily="2" charset="0"/>
                <a:ea typeface="Roboto regular" pitchFamily="2" charset="0"/>
              </a:rPr>
              <a:t> Price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Rapdiouse</a:t>
            </a:r>
            <a:r>
              <a:rPr dirty="0">
                <a:latin typeface="Roboto Light" pitchFamily="2" charset="0"/>
                <a:ea typeface="Roboto Light" pitchFamily="2" charset="0"/>
              </a:rPr>
              <a:t> customer directed created technically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sound bandwidth.</a:t>
            </a:r>
          </a:p>
        </p:txBody>
      </p:sp>
      <p:sp>
        <p:nvSpPr>
          <p:cNvPr id="1338" name="Rectangle"/>
          <p:cNvSpPr/>
          <p:nvPr/>
        </p:nvSpPr>
        <p:spPr>
          <a:xfrm>
            <a:off x="16306072" y="3060369"/>
            <a:ext cx="5905501" cy="3607132"/>
          </a:xfrm>
          <a:prstGeom prst="rect">
            <a:avLst/>
          </a:prstGeom>
          <a:ln w="25400">
            <a:solidFill>
              <a:srgbClr val="C8CBD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339" name="$80"/>
          <p:cNvSpPr txBox="1"/>
          <p:nvPr/>
        </p:nvSpPr>
        <p:spPr>
          <a:xfrm>
            <a:off x="16662941" y="3420533"/>
            <a:ext cx="3778323" cy="9233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lvl1pPr>
          </a:lstStyle>
          <a:p>
            <a:r>
              <a:rPr dirty="0">
                <a:latin typeface="Roboto regular" pitchFamily="2" charset="0"/>
                <a:ea typeface="Roboto regular" pitchFamily="2" charset="0"/>
              </a:rPr>
              <a:t>$80</a:t>
            </a:r>
          </a:p>
        </p:txBody>
      </p:sp>
      <p:sp>
        <p:nvSpPr>
          <p:cNvPr id="1340" name="Professional Price…"/>
          <p:cNvSpPr txBox="1"/>
          <p:nvPr/>
        </p:nvSpPr>
        <p:spPr>
          <a:xfrm>
            <a:off x="16662942" y="5062735"/>
            <a:ext cx="7140955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Professional Price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Rapdiouse</a:t>
            </a:r>
            <a:r>
              <a:rPr dirty="0">
                <a:latin typeface="Roboto Light" pitchFamily="2" charset="0"/>
                <a:ea typeface="Roboto Light" pitchFamily="2" charset="0"/>
              </a:rPr>
              <a:t> customer directed created technically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sound bandwidth.</a:t>
            </a:r>
          </a:p>
        </p:txBody>
      </p:sp>
      <p:sp>
        <p:nvSpPr>
          <p:cNvPr id="1341" name="Rectangle"/>
          <p:cNvSpPr/>
          <p:nvPr/>
        </p:nvSpPr>
        <p:spPr>
          <a:xfrm>
            <a:off x="16306072" y="7073238"/>
            <a:ext cx="5905501" cy="3607132"/>
          </a:xfrm>
          <a:prstGeom prst="rect">
            <a:avLst/>
          </a:prstGeom>
          <a:ln w="25400">
            <a:solidFill>
              <a:srgbClr val="C8CBD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342" name="$90"/>
          <p:cNvSpPr txBox="1"/>
          <p:nvPr/>
        </p:nvSpPr>
        <p:spPr>
          <a:xfrm>
            <a:off x="16662941" y="7433402"/>
            <a:ext cx="3778323" cy="9233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lvl1pPr>
          </a:lstStyle>
          <a:p>
            <a:r>
              <a:rPr dirty="0">
                <a:latin typeface="Roboto regular" pitchFamily="2" charset="0"/>
                <a:ea typeface="Roboto regular" pitchFamily="2" charset="0"/>
              </a:rPr>
              <a:t>$90</a:t>
            </a:r>
          </a:p>
        </p:txBody>
      </p:sp>
      <p:sp>
        <p:nvSpPr>
          <p:cNvPr id="1343" name="Ultimate Price…"/>
          <p:cNvSpPr txBox="1"/>
          <p:nvPr/>
        </p:nvSpPr>
        <p:spPr>
          <a:xfrm>
            <a:off x="16662942" y="9075604"/>
            <a:ext cx="7140955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Ultimate Price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Rapdiouse</a:t>
            </a:r>
            <a:r>
              <a:rPr dirty="0">
                <a:latin typeface="Roboto Light" pitchFamily="2" charset="0"/>
                <a:ea typeface="Roboto Light" pitchFamily="2" charset="0"/>
              </a:rPr>
              <a:t> customer directed created technically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sound bandwidth.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153576" y="5998633"/>
            <a:ext cx="7226398" cy="33528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86</a:t>
            </a:fld>
            <a:endParaRPr dirty="0"/>
          </a:p>
        </p:txBody>
      </p:sp>
      <p:sp>
        <p:nvSpPr>
          <p:cNvPr id="1346" name="Price Table Analysis…"/>
          <p:cNvSpPr txBox="1"/>
          <p:nvPr/>
        </p:nvSpPr>
        <p:spPr>
          <a:xfrm>
            <a:off x="2153576" y="7675033"/>
            <a:ext cx="9753418" cy="1846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Price Table Analysis</a:t>
            </a:r>
          </a:p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and </a:t>
            </a:r>
            <a:r>
              <a:rPr dirty="0" err="1">
                <a:latin typeface="Roboto bold" pitchFamily="2" charset="0"/>
                <a:ea typeface="Roboto bold" pitchFamily="2" charset="0"/>
              </a:rPr>
              <a:t>Decription</a:t>
            </a:r>
            <a:endParaRPr dirty="0">
              <a:latin typeface="Roboto bold" pitchFamily="2" charset="0"/>
              <a:ea typeface="Roboto bold" pitchFamily="2" charset="0"/>
            </a:endParaRPr>
          </a:p>
        </p:txBody>
      </p:sp>
      <p:sp>
        <p:nvSpPr>
          <p:cNvPr id="1347" name="Rectangle"/>
          <p:cNvSpPr/>
          <p:nvPr/>
        </p:nvSpPr>
        <p:spPr>
          <a:xfrm>
            <a:off x="14538788" y="4066116"/>
            <a:ext cx="3175001" cy="5583768"/>
          </a:xfrm>
          <a:prstGeom prst="rect">
            <a:avLst/>
          </a:prstGeom>
          <a:solidFill>
            <a:srgbClr val="30353E"/>
          </a:solidFill>
          <a:ln w="63500">
            <a:solidFill>
              <a:srgbClr val="30353E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348" name="$600"/>
          <p:cNvSpPr txBox="1"/>
          <p:nvPr/>
        </p:nvSpPr>
        <p:spPr>
          <a:xfrm>
            <a:off x="14860190" y="8391035"/>
            <a:ext cx="5045078" cy="10233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20000"/>
              </a:lnSpc>
              <a:defRPr sz="6000" b="0">
                <a:solidFill>
                  <a:srgbClr val="F6F9FF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lvl1pPr>
          </a:lstStyle>
          <a:p>
            <a:r>
              <a:rPr>
                <a:latin typeface="Roboto regular" pitchFamily="2" charset="0"/>
                <a:ea typeface="Roboto regular" pitchFamily="2" charset="0"/>
              </a:rPr>
              <a:t>$600</a:t>
            </a:r>
          </a:p>
        </p:txBody>
      </p:sp>
      <p:sp>
        <p:nvSpPr>
          <p:cNvPr id="1349" name="Advenced Price…"/>
          <p:cNvSpPr txBox="1"/>
          <p:nvPr/>
        </p:nvSpPr>
        <p:spPr>
          <a:xfrm>
            <a:off x="13858712" y="4486418"/>
            <a:ext cx="3524876" cy="7004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50000"/>
              </a:lnSpc>
              <a:defRPr sz="1600">
                <a:solidFill>
                  <a:srgbClr val="F6F9FF"/>
                </a:solidFill>
                <a:latin typeface="Aileron"/>
                <a:ea typeface="Aileron"/>
                <a:cs typeface="Aileron"/>
                <a:sym typeface="Aileron"/>
              </a:defRPr>
            </a:pPr>
            <a:r>
              <a:rPr dirty="0" err="1">
                <a:latin typeface="Roboto regular" pitchFamily="2" charset="0"/>
                <a:ea typeface="Roboto regular" pitchFamily="2" charset="0"/>
              </a:rPr>
              <a:t>Advenced</a:t>
            </a:r>
            <a:r>
              <a:rPr dirty="0">
                <a:latin typeface="Roboto regular" pitchFamily="2" charset="0"/>
                <a:ea typeface="Roboto regular" pitchFamily="2" charset="0"/>
              </a:rPr>
              <a:t> Price </a:t>
            </a:r>
          </a:p>
          <a:p>
            <a:pPr algn="r">
              <a:lnSpc>
                <a:spcPct val="150000"/>
              </a:lnSpc>
              <a:defRPr sz="1600" b="0">
                <a:solidFill>
                  <a:srgbClr val="F6F9FF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Focused processes.</a:t>
            </a:r>
          </a:p>
        </p:txBody>
      </p:sp>
      <p:sp>
        <p:nvSpPr>
          <p:cNvPr id="1350" name="Rectangle"/>
          <p:cNvSpPr/>
          <p:nvPr/>
        </p:nvSpPr>
        <p:spPr>
          <a:xfrm>
            <a:off x="19017522" y="4066116"/>
            <a:ext cx="3175001" cy="5583768"/>
          </a:xfrm>
          <a:prstGeom prst="rect">
            <a:avLst/>
          </a:prstGeom>
          <a:ln w="63500">
            <a:solidFill>
              <a:srgbClr val="30353E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351" name="$900"/>
          <p:cNvSpPr txBox="1"/>
          <p:nvPr/>
        </p:nvSpPr>
        <p:spPr>
          <a:xfrm>
            <a:off x="19338924" y="8391035"/>
            <a:ext cx="5045075" cy="10233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20000"/>
              </a:lnSpc>
              <a:defRPr sz="6000" b="0">
                <a:solidFill>
                  <a:srgbClr val="30353E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lvl1pPr>
          </a:lstStyle>
          <a:p>
            <a:r>
              <a:rPr>
                <a:latin typeface="Roboto regular" pitchFamily="2" charset="0"/>
                <a:ea typeface="Roboto regular" pitchFamily="2" charset="0"/>
              </a:rPr>
              <a:t>$900</a:t>
            </a:r>
          </a:p>
        </p:txBody>
      </p:sp>
      <p:sp>
        <p:nvSpPr>
          <p:cNvPr id="1352" name="Extreme Price…"/>
          <p:cNvSpPr txBox="1"/>
          <p:nvPr/>
        </p:nvSpPr>
        <p:spPr>
          <a:xfrm>
            <a:off x="18337444" y="4486418"/>
            <a:ext cx="3524878" cy="7004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50000"/>
              </a:lnSpc>
              <a:defRPr sz="1600">
                <a:solidFill>
                  <a:srgbClr val="30353E"/>
                </a:solidFill>
                <a:latin typeface="Aileron"/>
                <a:ea typeface="Aileron"/>
                <a:cs typeface="Aileron"/>
                <a:sym typeface="Aileron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Extreme Price </a:t>
            </a:r>
          </a:p>
          <a:p>
            <a:pPr algn="r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Focused processes.</a:t>
            </a:r>
          </a:p>
        </p:txBody>
      </p:sp>
      <p:sp>
        <p:nvSpPr>
          <p:cNvPr id="1353" name="Rectangle"/>
          <p:cNvSpPr/>
          <p:nvPr/>
        </p:nvSpPr>
        <p:spPr>
          <a:xfrm>
            <a:off x="10060053" y="4066116"/>
            <a:ext cx="3175001" cy="5583768"/>
          </a:xfrm>
          <a:prstGeom prst="rect">
            <a:avLst/>
          </a:prstGeom>
          <a:ln w="63500">
            <a:solidFill>
              <a:srgbClr val="30353E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354" name="$500"/>
          <p:cNvSpPr txBox="1"/>
          <p:nvPr/>
        </p:nvSpPr>
        <p:spPr>
          <a:xfrm>
            <a:off x="10381455" y="8391035"/>
            <a:ext cx="5045078" cy="10233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20000"/>
              </a:lnSpc>
              <a:defRPr sz="6000" b="0">
                <a:solidFill>
                  <a:srgbClr val="30353E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lvl1pPr>
          </a:lstStyle>
          <a:p>
            <a:r>
              <a:rPr dirty="0">
                <a:latin typeface="Roboto regular" pitchFamily="2" charset="0"/>
                <a:ea typeface="Roboto regular" pitchFamily="2" charset="0"/>
              </a:rPr>
              <a:t>$500</a:t>
            </a:r>
          </a:p>
        </p:txBody>
      </p:sp>
      <p:sp>
        <p:nvSpPr>
          <p:cNvPr id="1355" name="Basic Price…"/>
          <p:cNvSpPr txBox="1"/>
          <p:nvPr/>
        </p:nvSpPr>
        <p:spPr>
          <a:xfrm>
            <a:off x="9379974" y="4486418"/>
            <a:ext cx="3524878" cy="7004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50000"/>
              </a:lnSpc>
              <a:defRPr sz="1600">
                <a:solidFill>
                  <a:srgbClr val="30353E"/>
                </a:solidFill>
                <a:latin typeface="Aileron"/>
                <a:ea typeface="Aileron"/>
                <a:cs typeface="Aileron"/>
                <a:sym typeface="Aileron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Basic Price </a:t>
            </a:r>
          </a:p>
          <a:p>
            <a:pPr algn="r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Focused processes.</a:t>
            </a:r>
          </a:p>
        </p:txBody>
      </p:sp>
    </p:spTree>
  </p:cSld>
  <p:clrMapOvr>
    <a:masterClrMapping/>
  </p:clrMapOvr>
  <p:transition spd="slow">
    <p:push dir="u"/>
  </p:transition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87</a:t>
            </a:fld>
            <a:endParaRPr dirty="0"/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25B2D07B-759B-47BC-9F51-4C2D84A59B1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30" r="25630"/>
          <a:stretch>
            <a:fillRect/>
          </a:stretch>
        </p:blipFill>
        <p:spPr/>
      </p:pic>
      <p:sp>
        <p:nvSpPr>
          <p:cNvPr id="1359" name="Price Table Analysis…"/>
          <p:cNvSpPr txBox="1"/>
          <p:nvPr/>
        </p:nvSpPr>
        <p:spPr>
          <a:xfrm>
            <a:off x="2153576" y="7675033"/>
            <a:ext cx="10313730" cy="1846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Price Table Analysis</a:t>
            </a:r>
          </a:p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and </a:t>
            </a:r>
            <a:r>
              <a:rPr dirty="0" err="1">
                <a:latin typeface="Roboto bold" pitchFamily="2" charset="0"/>
                <a:ea typeface="Roboto bold" pitchFamily="2" charset="0"/>
              </a:rPr>
              <a:t>Decription</a:t>
            </a:r>
            <a:endParaRPr dirty="0">
              <a:latin typeface="Roboto bold" pitchFamily="2" charset="0"/>
              <a:ea typeface="Roboto bold" pitchFamily="2" charset="0"/>
            </a:endParaRPr>
          </a:p>
        </p:txBody>
      </p:sp>
      <p:sp>
        <p:nvSpPr>
          <p:cNvPr id="1360" name="Rectangle"/>
          <p:cNvSpPr/>
          <p:nvPr/>
        </p:nvSpPr>
        <p:spPr>
          <a:xfrm>
            <a:off x="17026002" y="3060369"/>
            <a:ext cx="5185571" cy="3607132"/>
          </a:xfrm>
          <a:prstGeom prst="rect">
            <a:avLst/>
          </a:prstGeom>
          <a:ln w="25400">
            <a:solidFill>
              <a:srgbClr val="C8CBD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361" name="$50"/>
          <p:cNvSpPr txBox="1"/>
          <p:nvPr/>
        </p:nvSpPr>
        <p:spPr>
          <a:xfrm>
            <a:off x="17382872" y="3420533"/>
            <a:ext cx="2425564" cy="9233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lvl1pPr>
          </a:lstStyle>
          <a:p>
            <a:r>
              <a:rPr dirty="0">
                <a:latin typeface="Roboto regular" pitchFamily="2" charset="0"/>
                <a:ea typeface="Roboto regular" pitchFamily="2" charset="0"/>
              </a:rPr>
              <a:t>$50</a:t>
            </a:r>
          </a:p>
        </p:txBody>
      </p:sp>
      <p:sp>
        <p:nvSpPr>
          <p:cNvPr id="1362" name="Advenced Price…"/>
          <p:cNvSpPr txBox="1"/>
          <p:nvPr/>
        </p:nvSpPr>
        <p:spPr>
          <a:xfrm>
            <a:off x="17382872" y="5062736"/>
            <a:ext cx="9223218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 err="1">
                <a:latin typeface="Roboto regular" pitchFamily="2" charset="0"/>
                <a:ea typeface="Roboto regular" pitchFamily="2" charset="0"/>
              </a:rPr>
              <a:t>Advenced</a:t>
            </a:r>
            <a:r>
              <a:rPr dirty="0">
                <a:latin typeface="Roboto regular" pitchFamily="2" charset="0"/>
                <a:ea typeface="Roboto regular" pitchFamily="2" charset="0"/>
              </a:rPr>
              <a:t> Price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Rapdiouse</a:t>
            </a:r>
            <a:r>
              <a:rPr dirty="0">
                <a:latin typeface="Roboto Light" pitchFamily="2" charset="0"/>
                <a:ea typeface="Roboto Light" pitchFamily="2" charset="0"/>
              </a:rPr>
              <a:t> customer directed created technically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sound bandwidth.</a:t>
            </a:r>
          </a:p>
        </p:txBody>
      </p:sp>
      <p:sp>
        <p:nvSpPr>
          <p:cNvPr id="1363" name="Rectangle"/>
          <p:cNvSpPr/>
          <p:nvPr/>
        </p:nvSpPr>
        <p:spPr>
          <a:xfrm>
            <a:off x="17026002" y="7073238"/>
            <a:ext cx="5185571" cy="3607132"/>
          </a:xfrm>
          <a:prstGeom prst="rect">
            <a:avLst/>
          </a:prstGeom>
          <a:solidFill>
            <a:srgbClr val="6CC9D5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364" name="$90"/>
          <p:cNvSpPr txBox="1"/>
          <p:nvPr/>
        </p:nvSpPr>
        <p:spPr>
          <a:xfrm>
            <a:off x="17382872" y="7433402"/>
            <a:ext cx="2425564" cy="9233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defRPr sz="6000" b="0">
                <a:solidFill>
                  <a:srgbClr val="F6F9FF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lvl1pPr>
          </a:lstStyle>
          <a:p>
            <a:r>
              <a:rPr>
                <a:latin typeface="Roboto regular" pitchFamily="2" charset="0"/>
                <a:ea typeface="Roboto regular" pitchFamily="2" charset="0"/>
              </a:rPr>
              <a:t>$90</a:t>
            </a:r>
          </a:p>
        </p:txBody>
      </p:sp>
      <p:sp>
        <p:nvSpPr>
          <p:cNvPr id="1365" name="Ultimate Price…"/>
          <p:cNvSpPr txBox="1"/>
          <p:nvPr/>
        </p:nvSpPr>
        <p:spPr>
          <a:xfrm>
            <a:off x="17382872" y="9075604"/>
            <a:ext cx="9223218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2400" b="0">
                <a:solidFill>
                  <a:srgbClr val="F6F9FF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Ultimate Price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F6F9FF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Rapdiouse</a:t>
            </a:r>
            <a:r>
              <a:rPr dirty="0">
                <a:latin typeface="Roboto Light" pitchFamily="2" charset="0"/>
                <a:ea typeface="Roboto Light" pitchFamily="2" charset="0"/>
              </a:rPr>
              <a:t> customer directed created technically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F6F9FF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sound bandwidth.</a:t>
            </a:r>
          </a:p>
        </p:txBody>
      </p:sp>
    </p:spTree>
  </p:cSld>
  <p:clrMapOvr>
    <a:masterClrMapping/>
  </p:clrMapOvr>
  <p:transition spd="slow">
    <p:cover/>
  </p:transition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153576" y="5998633"/>
            <a:ext cx="6088628" cy="33528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88</a:t>
            </a:fld>
            <a:endParaRPr dirty="0"/>
          </a:p>
        </p:txBody>
      </p:sp>
      <p:sp>
        <p:nvSpPr>
          <p:cNvPr id="1368" name="Price Table Analysis…"/>
          <p:cNvSpPr txBox="1"/>
          <p:nvPr/>
        </p:nvSpPr>
        <p:spPr>
          <a:xfrm>
            <a:off x="2153576" y="7675033"/>
            <a:ext cx="9447964" cy="1846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Price Table Analysis</a:t>
            </a:r>
          </a:p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and </a:t>
            </a:r>
            <a:r>
              <a:rPr dirty="0" err="1">
                <a:latin typeface="Roboto bold" pitchFamily="2" charset="0"/>
                <a:ea typeface="Roboto bold" pitchFamily="2" charset="0"/>
              </a:rPr>
              <a:t>Decription</a:t>
            </a:r>
            <a:endParaRPr dirty="0">
              <a:latin typeface="Roboto bold" pitchFamily="2" charset="0"/>
              <a:ea typeface="Roboto bold" pitchFamily="2" charset="0"/>
            </a:endParaRPr>
          </a:p>
        </p:txBody>
      </p:sp>
      <p:sp>
        <p:nvSpPr>
          <p:cNvPr id="1369" name="Rectangle"/>
          <p:cNvSpPr/>
          <p:nvPr/>
        </p:nvSpPr>
        <p:spPr>
          <a:xfrm>
            <a:off x="10028303" y="3490014"/>
            <a:ext cx="3810001" cy="1016001"/>
          </a:xfrm>
          <a:prstGeom prst="rect">
            <a:avLst/>
          </a:prstGeom>
          <a:solidFill>
            <a:srgbClr val="1F2125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370" name="Basic"/>
          <p:cNvSpPr txBox="1"/>
          <p:nvPr/>
        </p:nvSpPr>
        <p:spPr>
          <a:xfrm>
            <a:off x="11186640" y="3813348"/>
            <a:ext cx="1493328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ctr">
            <a:spAutoFit/>
          </a:bodyPr>
          <a:lstStyle>
            <a:lvl1pPr>
              <a:defRPr sz="2400" b="0">
                <a:solidFill>
                  <a:srgbClr val="F6F9FF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lvl1pPr>
          </a:lstStyle>
          <a:p>
            <a:r>
              <a:rPr dirty="0">
                <a:latin typeface="Roboto regular" pitchFamily="2" charset="0"/>
                <a:ea typeface="Roboto regular" pitchFamily="2" charset="0"/>
              </a:rPr>
              <a:t>Basic</a:t>
            </a:r>
          </a:p>
        </p:txBody>
      </p:sp>
      <p:sp>
        <p:nvSpPr>
          <p:cNvPr id="1371" name="70TB…"/>
          <p:cNvSpPr txBox="1"/>
          <p:nvPr/>
        </p:nvSpPr>
        <p:spPr>
          <a:xfrm>
            <a:off x="8242204" y="5293637"/>
            <a:ext cx="7382200" cy="11436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70TB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Rapdiouse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created 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technically sound bandwidth.</a:t>
            </a:r>
          </a:p>
        </p:txBody>
      </p:sp>
      <p:sp>
        <p:nvSpPr>
          <p:cNvPr id="1372" name="13,800…"/>
          <p:cNvSpPr txBox="1"/>
          <p:nvPr/>
        </p:nvSpPr>
        <p:spPr>
          <a:xfrm>
            <a:off x="8242204" y="7198471"/>
            <a:ext cx="7382200" cy="11436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13,800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Rapdiouse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created 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technically sound bandwidth.</a:t>
            </a:r>
          </a:p>
        </p:txBody>
      </p:sp>
      <p:sp>
        <p:nvSpPr>
          <p:cNvPr id="1373" name="24/7…"/>
          <p:cNvSpPr txBox="1"/>
          <p:nvPr/>
        </p:nvSpPr>
        <p:spPr>
          <a:xfrm>
            <a:off x="8242204" y="9103305"/>
            <a:ext cx="7382200" cy="11436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24/7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Rapdiouse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created 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technically sound bandwidth.</a:t>
            </a:r>
          </a:p>
        </p:txBody>
      </p:sp>
      <p:sp>
        <p:nvSpPr>
          <p:cNvPr id="1374" name="Line"/>
          <p:cNvSpPr/>
          <p:nvPr/>
        </p:nvSpPr>
        <p:spPr>
          <a:xfrm flipH="1">
            <a:off x="10028303" y="6804659"/>
            <a:ext cx="3810001" cy="1"/>
          </a:xfrm>
          <a:prstGeom prst="line">
            <a:avLst/>
          </a:prstGeom>
          <a:ln w="12700">
            <a:solidFill>
              <a:srgbClr val="C8CBD1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375" name="Line"/>
          <p:cNvSpPr/>
          <p:nvPr/>
        </p:nvSpPr>
        <p:spPr>
          <a:xfrm flipH="1">
            <a:off x="10028303" y="8712228"/>
            <a:ext cx="3810001" cy="1"/>
          </a:xfrm>
          <a:prstGeom prst="line">
            <a:avLst/>
          </a:prstGeom>
          <a:ln w="12700">
            <a:solidFill>
              <a:srgbClr val="C8CBD1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376" name="Rectangle"/>
          <p:cNvSpPr/>
          <p:nvPr/>
        </p:nvSpPr>
        <p:spPr>
          <a:xfrm>
            <a:off x="14221288" y="3490014"/>
            <a:ext cx="3810001" cy="1016001"/>
          </a:xfrm>
          <a:prstGeom prst="rect">
            <a:avLst/>
          </a:prstGeom>
          <a:solidFill>
            <a:srgbClr val="6CC9D5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377" name="Professional"/>
          <p:cNvSpPr txBox="1"/>
          <p:nvPr/>
        </p:nvSpPr>
        <p:spPr>
          <a:xfrm>
            <a:off x="14429034" y="3813348"/>
            <a:ext cx="3394510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ctr">
            <a:spAutoFit/>
          </a:bodyPr>
          <a:lstStyle>
            <a:lvl1pPr>
              <a:defRPr sz="2400" b="0">
                <a:solidFill>
                  <a:srgbClr val="F6F9FF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lvl1pPr>
          </a:lstStyle>
          <a:p>
            <a:r>
              <a:rPr>
                <a:latin typeface="Roboto regular" pitchFamily="2" charset="0"/>
                <a:ea typeface="Roboto regular" pitchFamily="2" charset="0"/>
              </a:rPr>
              <a:t>Professional</a:t>
            </a:r>
          </a:p>
        </p:txBody>
      </p:sp>
      <p:sp>
        <p:nvSpPr>
          <p:cNvPr id="1378" name="90TB…"/>
          <p:cNvSpPr txBox="1"/>
          <p:nvPr/>
        </p:nvSpPr>
        <p:spPr>
          <a:xfrm>
            <a:off x="12435189" y="5293637"/>
            <a:ext cx="7382200" cy="11436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90TB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Rapdiouse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created 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technically sound bandwidth.</a:t>
            </a:r>
          </a:p>
        </p:txBody>
      </p:sp>
      <p:sp>
        <p:nvSpPr>
          <p:cNvPr id="1379" name="25,800…"/>
          <p:cNvSpPr txBox="1"/>
          <p:nvPr/>
        </p:nvSpPr>
        <p:spPr>
          <a:xfrm>
            <a:off x="12435189" y="7198471"/>
            <a:ext cx="7382200" cy="11436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25,800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Rapdiouse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created 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technically sound bandwidth.</a:t>
            </a:r>
          </a:p>
        </p:txBody>
      </p:sp>
      <p:sp>
        <p:nvSpPr>
          <p:cNvPr id="1380" name="24/7…"/>
          <p:cNvSpPr txBox="1"/>
          <p:nvPr/>
        </p:nvSpPr>
        <p:spPr>
          <a:xfrm>
            <a:off x="12435189" y="9103305"/>
            <a:ext cx="7382200" cy="11436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24/7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Rapdiouse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created 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technically sound bandwidth.</a:t>
            </a:r>
          </a:p>
        </p:txBody>
      </p:sp>
      <p:sp>
        <p:nvSpPr>
          <p:cNvPr id="1381" name="Line"/>
          <p:cNvSpPr/>
          <p:nvPr/>
        </p:nvSpPr>
        <p:spPr>
          <a:xfrm flipH="1">
            <a:off x="14221288" y="6804659"/>
            <a:ext cx="3810001" cy="1"/>
          </a:xfrm>
          <a:prstGeom prst="line">
            <a:avLst/>
          </a:prstGeom>
          <a:ln w="12700">
            <a:solidFill>
              <a:srgbClr val="C8CBD1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382" name="Line"/>
          <p:cNvSpPr/>
          <p:nvPr/>
        </p:nvSpPr>
        <p:spPr>
          <a:xfrm flipH="1">
            <a:off x="14221288" y="8712228"/>
            <a:ext cx="3810001" cy="1"/>
          </a:xfrm>
          <a:prstGeom prst="line">
            <a:avLst/>
          </a:prstGeom>
          <a:ln w="12700">
            <a:solidFill>
              <a:srgbClr val="C8CBD1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383" name="Rectangle"/>
          <p:cNvSpPr/>
          <p:nvPr/>
        </p:nvSpPr>
        <p:spPr>
          <a:xfrm>
            <a:off x="18414272" y="3490014"/>
            <a:ext cx="3810001" cy="1016001"/>
          </a:xfrm>
          <a:prstGeom prst="rect">
            <a:avLst/>
          </a:prstGeom>
          <a:solidFill>
            <a:srgbClr val="1F2125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384" name="Ultimate"/>
          <p:cNvSpPr txBox="1"/>
          <p:nvPr/>
        </p:nvSpPr>
        <p:spPr>
          <a:xfrm>
            <a:off x="19157606" y="3813348"/>
            <a:ext cx="2323334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ctr">
            <a:spAutoFit/>
          </a:bodyPr>
          <a:lstStyle>
            <a:lvl1pPr>
              <a:defRPr sz="2400" b="0">
                <a:solidFill>
                  <a:srgbClr val="F6F9FF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lvl1pPr>
          </a:lstStyle>
          <a:p>
            <a:r>
              <a:rPr>
                <a:latin typeface="Roboto regular" pitchFamily="2" charset="0"/>
                <a:ea typeface="Roboto regular" pitchFamily="2" charset="0"/>
              </a:rPr>
              <a:t>Ultimate</a:t>
            </a:r>
          </a:p>
        </p:txBody>
      </p:sp>
      <p:sp>
        <p:nvSpPr>
          <p:cNvPr id="1385" name="150TB…"/>
          <p:cNvSpPr txBox="1"/>
          <p:nvPr/>
        </p:nvSpPr>
        <p:spPr>
          <a:xfrm>
            <a:off x="16628172" y="5293637"/>
            <a:ext cx="7382202" cy="11436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150TB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Rapdiouse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created 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technically sound bandwidth.</a:t>
            </a:r>
          </a:p>
        </p:txBody>
      </p:sp>
      <p:sp>
        <p:nvSpPr>
          <p:cNvPr id="1386" name="40,000…"/>
          <p:cNvSpPr txBox="1"/>
          <p:nvPr/>
        </p:nvSpPr>
        <p:spPr>
          <a:xfrm>
            <a:off x="16628172" y="7198471"/>
            <a:ext cx="7382202" cy="11436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40,000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Rapdiouse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created 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technically sound bandwidth.</a:t>
            </a:r>
          </a:p>
        </p:txBody>
      </p:sp>
      <p:sp>
        <p:nvSpPr>
          <p:cNvPr id="1387" name="24/7…"/>
          <p:cNvSpPr txBox="1"/>
          <p:nvPr/>
        </p:nvSpPr>
        <p:spPr>
          <a:xfrm>
            <a:off x="16628172" y="9103305"/>
            <a:ext cx="7382202" cy="11436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24/7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Rapdiouse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created </a:t>
            </a:r>
          </a:p>
          <a:p>
            <a:pPr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technically sound bandwidth.</a:t>
            </a:r>
          </a:p>
        </p:txBody>
      </p:sp>
      <p:sp>
        <p:nvSpPr>
          <p:cNvPr id="1388" name="Line"/>
          <p:cNvSpPr/>
          <p:nvPr/>
        </p:nvSpPr>
        <p:spPr>
          <a:xfrm flipH="1">
            <a:off x="18414273" y="6804659"/>
            <a:ext cx="3810000" cy="1"/>
          </a:xfrm>
          <a:prstGeom prst="line">
            <a:avLst/>
          </a:prstGeom>
          <a:ln w="12700">
            <a:solidFill>
              <a:srgbClr val="C8CBD1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1389" name="Line"/>
          <p:cNvSpPr/>
          <p:nvPr/>
        </p:nvSpPr>
        <p:spPr>
          <a:xfrm flipH="1">
            <a:off x="18414273" y="8712228"/>
            <a:ext cx="3810000" cy="1"/>
          </a:xfrm>
          <a:prstGeom prst="line">
            <a:avLst/>
          </a:prstGeom>
          <a:ln w="12700">
            <a:solidFill>
              <a:srgbClr val="C8CBD1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</p:spTree>
  </p:cSld>
  <p:clrMapOvr>
    <a:masterClrMapping/>
  </p:clrMapOvr>
  <p:transition spd="slow">
    <p:push dir="u"/>
  </p:transition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153576" y="5998633"/>
            <a:ext cx="7180924" cy="33528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89</a:t>
            </a:fld>
            <a:endParaRPr dirty="0"/>
          </a:p>
        </p:txBody>
      </p:sp>
      <p:sp>
        <p:nvSpPr>
          <p:cNvPr id="1392" name="Smart Table Analysis…"/>
          <p:cNvSpPr txBox="1"/>
          <p:nvPr/>
        </p:nvSpPr>
        <p:spPr>
          <a:xfrm>
            <a:off x="2153576" y="7675033"/>
            <a:ext cx="11333824" cy="1846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Smart Table Analysis</a:t>
            </a:r>
          </a:p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and </a:t>
            </a:r>
            <a:r>
              <a:rPr dirty="0" err="1">
                <a:latin typeface="Roboto bold" pitchFamily="2" charset="0"/>
                <a:ea typeface="Roboto bold" pitchFamily="2" charset="0"/>
              </a:rPr>
              <a:t>Decription</a:t>
            </a:r>
            <a:endParaRPr dirty="0">
              <a:latin typeface="Roboto bold" pitchFamily="2" charset="0"/>
              <a:ea typeface="Roboto bold" pitchFamily="2" charset="0"/>
            </a:endParaRPr>
          </a:p>
        </p:txBody>
      </p:sp>
      <p:graphicFrame>
        <p:nvGraphicFramePr>
          <p:cNvPr id="5" name="Table">
            <a:extLst>
              <a:ext uri="{FF2B5EF4-FFF2-40B4-BE49-F238E27FC236}">
                <a16:creationId xmlns:a16="http://schemas.microsoft.com/office/drawing/2014/main" id="{04E53660-C249-4D5A-8B6B-B59292021D0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99386395"/>
              </p:ext>
            </p:extLst>
          </p:nvPr>
        </p:nvGraphicFramePr>
        <p:xfrm>
          <a:off x="10028303" y="3060369"/>
          <a:ext cx="12195970" cy="7620655"/>
        </p:xfrm>
        <a:graphic>
          <a:graphicData uri="http://schemas.openxmlformats.org/drawingml/2006/table">
            <a:tbl>
              <a:tblPr firstRow="1" firstCol="1" bandRow="1">
                <a:tableStyleId>{4C3C2611-4C71-4FC5-86AE-919BDF0F9419}</a:tableStyleId>
              </a:tblPr>
              <a:tblGrid>
                <a:gridCol w="24391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391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391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3919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43919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088665">
                <a:tc>
                  <a:txBody>
                    <a:bodyPr/>
                    <a:lstStyle/>
                    <a:p>
                      <a:pPr defTabSz="914400">
                        <a:defRPr sz="1600">
                          <a:solidFill>
                            <a:srgbClr val="F6F9FF"/>
                          </a:solidFill>
                          <a:latin typeface="Aileron"/>
                          <a:ea typeface="Aileron"/>
                          <a:cs typeface="Aileron"/>
                          <a:sym typeface="Aileron"/>
                        </a:defRPr>
                      </a:pPr>
                      <a:endParaRPr dirty="0">
                        <a:latin typeface="Roboto Light" pitchFamily="2" charset="0"/>
                        <a:ea typeface="Roboto Light" pitchFamily="2" charset="0"/>
                      </a:endParaRP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2125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600" b="1" dirty="0">
                          <a:solidFill>
                            <a:srgbClr val="F6F9FF"/>
                          </a:solidFill>
                          <a:latin typeface="Roboto Light" pitchFamily="2" charset="0"/>
                          <a:ea typeface="Roboto Light" pitchFamily="2" charset="0"/>
                          <a:cs typeface="Aileron"/>
                          <a:sym typeface="Aileron"/>
                        </a:rPr>
                        <a:t>Section A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2125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600" b="1" dirty="0">
                          <a:solidFill>
                            <a:srgbClr val="F6F9FF"/>
                          </a:solidFill>
                          <a:latin typeface="Roboto Light" pitchFamily="2" charset="0"/>
                          <a:ea typeface="Roboto Light" pitchFamily="2" charset="0"/>
                          <a:cs typeface="Aileron"/>
                          <a:sym typeface="Aileron"/>
                        </a:rPr>
                        <a:t>Section B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2125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600" b="1" dirty="0">
                          <a:solidFill>
                            <a:srgbClr val="F6F9FF"/>
                          </a:solidFill>
                          <a:latin typeface="Roboto Light" pitchFamily="2" charset="0"/>
                          <a:ea typeface="Roboto Light" pitchFamily="2" charset="0"/>
                          <a:cs typeface="Aileron"/>
                          <a:sym typeface="Aileron"/>
                        </a:rPr>
                        <a:t>Section C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2125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600" b="1" dirty="0">
                          <a:solidFill>
                            <a:srgbClr val="F6F9FF"/>
                          </a:solidFill>
                          <a:latin typeface="Roboto Light" pitchFamily="2" charset="0"/>
                          <a:ea typeface="Roboto Light" pitchFamily="2" charset="0"/>
                          <a:cs typeface="Aileron"/>
                          <a:sym typeface="Aileron"/>
                        </a:rPr>
                        <a:t>Section D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212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8665">
                <a:tc>
                  <a:txBody>
                    <a:bodyPr/>
                    <a:lstStyle/>
                    <a:p>
                      <a:pPr algn="ctr" defTabSz="9144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600" b="1" dirty="0">
                          <a:solidFill>
                            <a:srgbClr val="30353E"/>
                          </a:solidFill>
                          <a:latin typeface="Roboto regular" pitchFamily="2" charset="0"/>
                          <a:ea typeface="Roboto regular" pitchFamily="2" charset="0"/>
                          <a:cs typeface="Aileron"/>
                          <a:sym typeface="Aileron"/>
                        </a:rPr>
                        <a:t>Table Name 01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F9F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1600" dirty="0">
                          <a:solidFill>
                            <a:srgbClr val="677180"/>
                          </a:solidFill>
                          <a:latin typeface="Roboto Light" pitchFamily="2" charset="0"/>
                          <a:ea typeface="Roboto Light" pitchFamily="2" charset="0"/>
                          <a:cs typeface="Aileron Light"/>
                          <a:sym typeface="Aileron Light"/>
                        </a:rPr>
                        <a:t>Cell Tittle Here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F9F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1600" dirty="0">
                          <a:solidFill>
                            <a:srgbClr val="677180"/>
                          </a:solidFill>
                          <a:latin typeface="Roboto Light" pitchFamily="2" charset="0"/>
                          <a:ea typeface="Roboto Light" pitchFamily="2" charset="0"/>
                          <a:cs typeface="Aileron Light"/>
                          <a:sym typeface="Aileron Light"/>
                        </a:rPr>
                        <a:t>Cell Tittle Here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F9F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1600" dirty="0">
                          <a:solidFill>
                            <a:srgbClr val="677180"/>
                          </a:solidFill>
                          <a:latin typeface="Roboto Light" pitchFamily="2" charset="0"/>
                          <a:ea typeface="Roboto Light" pitchFamily="2" charset="0"/>
                          <a:cs typeface="Aileron Light"/>
                          <a:sym typeface="Aileron Light"/>
                        </a:rPr>
                        <a:t>Cell Tittle Here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F9F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1600" dirty="0">
                          <a:solidFill>
                            <a:srgbClr val="677180"/>
                          </a:solidFill>
                          <a:latin typeface="Roboto Light" pitchFamily="2" charset="0"/>
                          <a:ea typeface="Roboto Light" pitchFamily="2" charset="0"/>
                          <a:cs typeface="Aileron Light"/>
                          <a:sym typeface="Aileron Light"/>
                        </a:rPr>
                        <a:t>Cell Tittle Here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F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88665">
                <a:tc>
                  <a:txBody>
                    <a:bodyPr/>
                    <a:lstStyle/>
                    <a:p>
                      <a:pPr algn="ctr" defTabSz="9144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600" b="1" dirty="0">
                          <a:solidFill>
                            <a:srgbClr val="30353E"/>
                          </a:solidFill>
                          <a:latin typeface="Roboto regular" pitchFamily="2" charset="0"/>
                          <a:ea typeface="Roboto regular" pitchFamily="2" charset="0"/>
                          <a:cs typeface="Aileron"/>
                          <a:sym typeface="Aileron"/>
                        </a:rPr>
                        <a:t>Table Name 02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8EE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1600" dirty="0">
                          <a:solidFill>
                            <a:srgbClr val="677180"/>
                          </a:solidFill>
                          <a:latin typeface="Roboto Light" pitchFamily="2" charset="0"/>
                          <a:ea typeface="Roboto Light" pitchFamily="2" charset="0"/>
                          <a:cs typeface="Aileron Light"/>
                          <a:sym typeface="Aileron Light"/>
                        </a:rPr>
                        <a:t>Cell Tittle Here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8EE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1600" dirty="0">
                          <a:solidFill>
                            <a:srgbClr val="677180"/>
                          </a:solidFill>
                          <a:latin typeface="Roboto Light" pitchFamily="2" charset="0"/>
                          <a:ea typeface="Roboto Light" pitchFamily="2" charset="0"/>
                          <a:cs typeface="Aileron Light"/>
                          <a:sym typeface="Aileron Light"/>
                        </a:rPr>
                        <a:t>Cell Tittle Here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8EE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1600" dirty="0">
                          <a:solidFill>
                            <a:srgbClr val="677180"/>
                          </a:solidFill>
                          <a:latin typeface="Roboto Light" pitchFamily="2" charset="0"/>
                          <a:ea typeface="Roboto Light" pitchFamily="2" charset="0"/>
                          <a:cs typeface="Aileron Light"/>
                          <a:sym typeface="Aileron Light"/>
                        </a:rPr>
                        <a:t>Cell Tittle Here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8EE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1600" dirty="0">
                          <a:solidFill>
                            <a:srgbClr val="677180"/>
                          </a:solidFill>
                          <a:latin typeface="Roboto Light" pitchFamily="2" charset="0"/>
                          <a:ea typeface="Roboto Light" pitchFamily="2" charset="0"/>
                          <a:cs typeface="Aileron Light"/>
                          <a:sym typeface="Aileron Light"/>
                        </a:rPr>
                        <a:t>Cell Tittle Here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8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88665">
                <a:tc>
                  <a:txBody>
                    <a:bodyPr/>
                    <a:lstStyle/>
                    <a:p>
                      <a:pPr algn="ctr" defTabSz="9144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600" b="1" dirty="0">
                          <a:solidFill>
                            <a:srgbClr val="30353E"/>
                          </a:solidFill>
                          <a:latin typeface="Roboto regular" pitchFamily="2" charset="0"/>
                          <a:ea typeface="Roboto regular" pitchFamily="2" charset="0"/>
                          <a:cs typeface="Aileron"/>
                          <a:sym typeface="Aileron"/>
                        </a:rPr>
                        <a:t>Table Name 03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F9F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1600" dirty="0">
                          <a:solidFill>
                            <a:srgbClr val="677180"/>
                          </a:solidFill>
                          <a:latin typeface="Roboto Light" pitchFamily="2" charset="0"/>
                          <a:ea typeface="Roboto Light" pitchFamily="2" charset="0"/>
                          <a:cs typeface="Aileron Light"/>
                          <a:sym typeface="Aileron Light"/>
                        </a:rPr>
                        <a:t>Cell Tittle Here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F9F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1600" dirty="0">
                          <a:solidFill>
                            <a:srgbClr val="677180"/>
                          </a:solidFill>
                          <a:latin typeface="Roboto Light" pitchFamily="2" charset="0"/>
                          <a:ea typeface="Roboto Light" pitchFamily="2" charset="0"/>
                          <a:cs typeface="Aileron Light"/>
                          <a:sym typeface="Aileron Light"/>
                        </a:rPr>
                        <a:t>Cell Tittle Here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F9F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1600" dirty="0">
                          <a:solidFill>
                            <a:srgbClr val="677180"/>
                          </a:solidFill>
                          <a:latin typeface="Roboto Light" pitchFamily="2" charset="0"/>
                          <a:ea typeface="Roboto Light" pitchFamily="2" charset="0"/>
                          <a:cs typeface="Aileron Light"/>
                          <a:sym typeface="Aileron Light"/>
                        </a:rPr>
                        <a:t>Cell Tittle Here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F9F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1600" dirty="0">
                          <a:solidFill>
                            <a:srgbClr val="677180"/>
                          </a:solidFill>
                          <a:latin typeface="Roboto Light" pitchFamily="2" charset="0"/>
                          <a:ea typeface="Roboto Light" pitchFamily="2" charset="0"/>
                          <a:cs typeface="Aileron Light"/>
                          <a:sym typeface="Aileron Light"/>
                        </a:rPr>
                        <a:t>Cell Tittle Here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F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88665">
                <a:tc>
                  <a:txBody>
                    <a:bodyPr/>
                    <a:lstStyle/>
                    <a:p>
                      <a:pPr algn="ctr" defTabSz="9144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600" b="1" dirty="0">
                          <a:solidFill>
                            <a:srgbClr val="30353E"/>
                          </a:solidFill>
                          <a:latin typeface="Roboto regular" pitchFamily="2" charset="0"/>
                          <a:ea typeface="Roboto regular" pitchFamily="2" charset="0"/>
                          <a:cs typeface="Aileron"/>
                          <a:sym typeface="Aileron"/>
                        </a:rPr>
                        <a:t>Table Name 04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8EE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1600" dirty="0">
                          <a:solidFill>
                            <a:srgbClr val="677180"/>
                          </a:solidFill>
                          <a:latin typeface="Roboto Light" pitchFamily="2" charset="0"/>
                          <a:ea typeface="Roboto Light" pitchFamily="2" charset="0"/>
                          <a:cs typeface="Aileron Light"/>
                          <a:sym typeface="Aileron Light"/>
                        </a:rPr>
                        <a:t>Cell Tittle Here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8EE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1600" dirty="0">
                          <a:solidFill>
                            <a:srgbClr val="677180"/>
                          </a:solidFill>
                          <a:latin typeface="Roboto Light" pitchFamily="2" charset="0"/>
                          <a:ea typeface="Roboto Light" pitchFamily="2" charset="0"/>
                          <a:cs typeface="Aileron Light"/>
                          <a:sym typeface="Aileron Light"/>
                        </a:rPr>
                        <a:t>Cell Tittle Here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8EE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1600" dirty="0">
                          <a:solidFill>
                            <a:srgbClr val="677180"/>
                          </a:solidFill>
                          <a:latin typeface="Roboto Light" pitchFamily="2" charset="0"/>
                          <a:ea typeface="Roboto Light" pitchFamily="2" charset="0"/>
                          <a:cs typeface="Aileron Light"/>
                          <a:sym typeface="Aileron Light"/>
                        </a:rPr>
                        <a:t>Cell Tittle Here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8EE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1600" dirty="0">
                          <a:solidFill>
                            <a:srgbClr val="677180"/>
                          </a:solidFill>
                          <a:latin typeface="Roboto Light" pitchFamily="2" charset="0"/>
                          <a:ea typeface="Roboto Light" pitchFamily="2" charset="0"/>
                          <a:cs typeface="Aileron Light"/>
                          <a:sym typeface="Aileron Light"/>
                        </a:rPr>
                        <a:t>Cell Tittle Here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8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88665">
                <a:tc>
                  <a:txBody>
                    <a:bodyPr/>
                    <a:lstStyle/>
                    <a:p>
                      <a:pPr algn="ctr" defTabSz="9144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600" b="1" dirty="0">
                          <a:solidFill>
                            <a:srgbClr val="30353E"/>
                          </a:solidFill>
                          <a:latin typeface="Roboto regular" pitchFamily="2" charset="0"/>
                          <a:ea typeface="Roboto regular" pitchFamily="2" charset="0"/>
                          <a:cs typeface="Aileron"/>
                          <a:sym typeface="Aileron"/>
                        </a:rPr>
                        <a:t>Table Name 05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F9F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1600" dirty="0">
                          <a:solidFill>
                            <a:srgbClr val="677180"/>
                          </a:solidFill>
                          <a:latin typeface="Roboto Light" pitchFamily="2" charset="0"/>
                          <a:ea typeface="Roboto Light" pitchFamily="2" charset="0"/>
                          <a:cs typeface="Aileron Light"/>
                          <a:sym typeface="Aileron Light"/>
                        </a:rPr>
                        <a:t>Cell Tittle Here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F9F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1600" dirty="0">
                          <a:solidFill>
                            <a:srgbClr val="677180"/>
                          </a:solidFill>
                          <a:latin typeface="Roboto Light" pitchFamily="2" charset="0"/>
                          <a:ea typeface="Roboto Light" pitchFamily="2" charset="0"/>
                          <a:cs typeface="Aileron Light"/>
                          <a:sym typeface="Aileron Light"/>
                        </a:rPr>
                        <a:t>Cell Tittle Here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F9F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1600" dirty="0">
                          <a:solidFill>
                            <a:srgbClr val="677180"/>
                          </a:solidFill>
                          <a:latin typeface="Roboto Light" pitchFamily="2" charset="0"/>
                          <a:ea typeface="Roboto Light" pitchFamily="2" charset="0"/>
                          <a:cs typeface="Aileron Light"/>
                          <a:sym typeface="Aileron Light"/>
                        </a:rPr>
                        <a:t>Cell Tittle Here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F9F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1600" dirty="0">
                          <a:solidFill>
                            <a:srgbClr val="677180"/>
                          </a:solidFill>
                          <a:latin typeface="Roboto Light" pitchFamily="2" charset="0"/>
                          <a:ea typeface="Roboto Light" pitchFamily="2" charset="0"/>
                          <a:cs typeface="Aileron Light"/>
                          <a:sym typeface="Aileron Light"/>
                        </a:rPr>
                        <a:t>Cell Tittle Here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F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88665">
                <a:tc>
                  <a:txBody>
                    <a:bodyPr/>
                    <a:lstStyle/>
                    <a:p>
                      <a:pPr algn="ctr" defTabSz="9144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600" b="1" dirty="0">
                          <a:solidFill>
                            <a:srgbClr val="30353E"/>
                          </a:solidFill>
                          <a:latin typeface="Roboto regular" pitchFamily="2" charset="0"/>
                          <a:ea typeface="Roboto regular" pitchFamily="2" charset="0"/>
                          <a:cs typeface="Aileron"/>
                          <a:sym typeface="Aileron"/>
                        </a:rPr>
                        <a:t>Table Name 06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8EE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1600" dirty="0">
                          <a:solidFill>
                            <a:srgbClr val="677180"/>
                          </a:solidFill>
                          <a:latin typeface="Roboto Light" pitchFamily="2" charset="0"/>
                          <a:ea typeface="Roboto Light" pitchFamily="2" charset="0"/>
                          <a:cs typeface="Aileron Light"/>
                          <a:sym typeface="Aileron Light"/>
                        </a:rPr>
                        <a:t>Cell Tittle Here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8EE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1600" dirty="0">
                          <a:solidFill>
                            <a:srgbClr val="677180"/>
                          </a:solidFill>
                          <a:latin typeface="Roboto Light" pitchFamily="2" charset="0"/>
                          <a:ea typeface="Roboto Light" pitchFamily="2" charset="0"/>
                          <a:cs typeface="Aileron Light"/>
                          <a:sym typeface="Aileron Light"/>
                        </a:rPr>
                        <a:t>Cell Tittle Here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8EE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1600" dirty="0">
                          <a:solidFill>
                            <a:srgbClr val="677180"/>
                          </a:solidFill>
                          <a:latin typeface="Roboto Light" pitchFamily="2" charset="0"/>
                          <a:ea typeface="Roboto Light" pitchFamily="2" charset="0"/>
                          <a:cs typeface="Aileron Light"/>
                          <a:sym typeface="Aileron Light"/>
                        </a:rPr>
                        <a:t>Cell Tittle Here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8EE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1600" dirty="0">
                          <a:solidFill>
                            <a:srgbClr val="677180"/>
                          </a:solidFill>
                          <a:latin typeface="Roboto Light" pitchFamily="2" charset="0"/>
                          <a:ea typeface="Roboto Light" pitchFamily="2" charset="0"/>
                          <a:cs typeface="Aileron Light"/>
                          <a:sym typeface="Aileron Light"/>
                        </a:rPr>
                        <a:t>Cell Tittle Here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8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153576" y="5998633"/>
            <a:ext cx="1252935" cy="33528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9</a:t>
            </a:fld>
            <a:endParaRPr/>
          </a:p>
        </p:txBody>
      </p:sp>
      <p:sp>
        <p:nvSpPr>
          <p:cNvPr id="455" name="Simple and Imaged…"/>
          <p:cNvSpPr txBox="1"/>
          <p:nvPr/>
        </p:nvSpPr>
        <p:spPr>
          <a:xfrm>
            <a:off x="2153576" y="7675033"/>
            <a:ext cx="8167291" cy="1846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Simple and Imaged</a:t>
            </a:r>
          </a:p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 err="1">
                <a:latin typeface="Roboto bold" pitchFamily="2" charset="0"/>
                <a:ea typeface="Roboto bold" pitchFamily="2" charset="0"/>
              </a:rPr>
              <a:t>Timline</a:t>
            </a:r>
            <a:endParaRPr dirty="0">
              <a:latin typeface="Roboto bold" pitchFamily="2" charset="0"/>
              <a:ea typeface="Roboto bold" pitchFamily="2" charset="0"/>
            </a:endParaRPr>
          </a:p>
        </p:txBody>
      </p:sp>
      <p:sp>
        <p:nvSpPr>
          <p:cNvPr id="456" name="Line"/>
          <p:cNvSpPr/>
          <p:nvPr/>
        </p:nvSpPr>
        <p:spPr>
          <a:xfrm flipV="1">
            <a:off x="14113934" y="4563069"/>
            <a:ext cx="0" cy="7855073"/>
          </a:xfrm>
          <a:prstGeom prst="line">
            <a:avLst/>
          </a:prstGeom>
          <a:ln w="12700">
            <a:solidFill>
              <a:srgbClr val="677180"/>
            </a:solidFill>
            <a:miter lim="400000"/>
            <a:tailEnd type="oval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57" name="Simple Timline"/>
          <p:cNvSpPr txBox="1"/>
          <p:nvPr/>
        </p:nvSpPr>
        <p:spPr>
          <a:xfrm>
            <a:off x="10386178" y="6337300"/>
            <a:ext cx="2974669" cy="4924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r"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lvl1pPr>
          </a:lstStyle>
          <a:p>
            <a:r>
              <a:rPr dirty="0">
                <a:latin typeface="Roboto regular" pitchFamily="2" charset="0"/>
                <a:ea typeface="Roboto regular" pitchFamily="2" charset="0"/>
              </a:rPr>
              <a:t>Simple </a:t>
            </a:r>
            <a:r>
              <a:rPr dirty="0" err="1">
                <a:latin typeface="Roboto regular" pitchFamily="2" charset="0"/>
                <a:ea typeface="Roboto regular" pitchFamily="2" charset="0"/>
              </a:rPr>
              <a:t>Timline</a:t>
            </a:r>
            <a:endParaRPr dirty="0">
              <a:latin typeface="Roboto regular" pitchFamily="2" charset="0"/>
              <a:ea typeface="Roboto regular" pitchFamily="2" charset="0"/>
            </a:endParaRPr>
          </a:p>
        </p:txBody>
      </p:sp>
      <p:sp>
        <p:nvSpPr>
          <p:cNvPr id="458" name="Rapidiously create customer technically…"/>
          <p:cNvSpPr txBox="1"/>
          <p:nvPr/>
        </p:nvSpPr>
        <p:spPr>
          <a:xfrm>
            <a:off x="14867018" y="6223000"/>
            <a:ext cx="5365704" cy="7004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technically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bandwidth. Efficiently frontend users.</a:t>
            </a:r>
          </a:p>
        </p:txBody>
      </p:sp>
      <p:sp>
        <p:nvSpPr>
          <p:cNvPr id="459" name="Circle"/>
          <p:cNvSpPr/>
          <p:nvPr/>
        </p:nvSpPr>
        <p:spPr>
          <a:xfrm>
            <a:off x="14063133" y="6489700"/>
            <a:ext cx="101601" cy="101600"/>
          </a:xfrm>
          <a:prstGeom prst="ellipse">
            <a:avLst/>
          </a:prstGeom>
          <a:solidFill>
            <a:srgbClr val="677180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60" name="“Success is walking from failureto failure…"/>
          <p:cNvSpPr txBox="1"/>
          <p:nvPr/>
        </p:nvSpPr>
        <p:spPr>
          <a:xfrm>
            <a:off x="14867018" y="8038934"/>
            <a:ext cx="7580026" cy="7386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“Success is walking from </a:t>
            </a:r>
            <a:r>
              <a:rPr dirty="0" err="1">
                <a:latin typeface="Roboto regular" pitchFamily="2" charset="0"/>
                <a:ea typeface="Roboto regular" pitchFamily="2" charset="0"/>
              </a:rPr>
              <a:t>failureto</a:t>
            </a:r>
            <a:r>
              <a:rPr dirty="0">
                <a:latin typeface="Roboto regular" pitchFamily="2" charset="0"/>
                <a:ea typeface="Roboto regular" pitchFamily="2" charset="0"/>
              </a:rPr>
              <a:t> failure </a:t>
            </a:r>
          </a:p>
          <a:p>
            <a:pPr algn="l"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with no loss of enthusiasm.”</a:t>
            </a:r>
          </a:p>
        </p:txBody>
      </p:sp>
      <p:sp>
        <p:nvSpPr>
          <p:cNvPr id="461" name="Rapidiously create customer technically…"/>
          <p:cNvSpPr txBox="1"/>
          <p:nvPr/>
        </p:nvSpPr>
        <p:spPr>
          <a:xfrm>
            <a:off x="14867018" y="10032669"/>
            <a:ext cx="5365704" cy="7004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technically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Roboto Light" pitchFamily="2" charset="0"/>
                <a:ea typeface="Roboto Light" pitchFamily="2" charset="0"/>
              </a:rPr>
              <a:t>bandwidth. Efficiently frontend users.</a:t>
            </a:r>
          </a:p>
        </p:txBody>
      </p:sp>
      <p:sp>
        <p:nvSpPr>
          <p:cNvPr id="462" name="Circle"/>
          <p:cNvSpPr/>
          <p:nvPr/>
        </p:nvSpPr>
        <p:spPr>
          <a:xfrm>
            <a:off x="14063133" y="8394534"/>
            <a:ext cx="101601" cy="101601"/>
          </a:xfrm>
          <a:prstGeom prst="ellipse">
            <a:avLst/>
          </a:prstGeom>
          <a:solidFill>
            <a:srgbClr val="677180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63" name="Andrey Anderson"/>
          <p:cNvSpPr txBox="1"/>
          <p:nvPr/>
        </p:nvSpPr>
        <p:spPr>
          <a:xfrm>
            <a:off x="9956808" y="10146969"/>
            <a:ext cx="3404040" cy="4924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r"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lvl1pPr>
          </a:lstStyle>
          <a:p>
            <a:r>
              <a:rPr dirty="0">
                <a:latin typeface="Roboto regular" pitchFamily="2" charset="0"/>
                <a:ea typeface="Roboto regular" pitchFamily="2" charset="0"/>
              </a:rPr>
              <a:t>Andrey Anderson</a:t>
            </a:r>
          </a:p>
        </p:txBody>
      </p:sp>
      <p:sp>
        <p:nvSpPr>
          <p:cNvPr id="464" name="Circle"/>
          <p:cNvSpPr/>
          <p:nvPr/>
        </p:nvSpPr>
        <p:spPr>
          <a:xfrm>
            <a:off x="14063133" y="10299369"/>
            <a:ext cx="101601" cy="101601"/>
          </a:xfrm>
          <a:prstGeom prst="ellipse">
            <a:avLst/>
          </a:prstGeom>
          <a:solidFill>
            <a:srgbClr val="677180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65" name="Simple Timeline…"/>
          <p:cNvSpPr txBox="1"/>
          <p:nvPr/>
        </p:nvSpPr>
        <p:spPr>
          <a:xfrm>
            <a:off x="14113933" y="3047669"/>
            <a:ext cx="5884879" cy="8851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Simple Timeline 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users rather </a:t>
            </a:r>
          </a:p>
        </p:txBody>
      </p:sp>
    </p:spTree>
  </p:cSld>
  <p:clrMapOvr>
    <a:masterClrMapping/>
  </p:clrMapOvr>
  <p:transition spd="slow">
    <p:push dir="u"/>
  </p:transition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90</a:t>
            </a:fld>
            <a:endParaRPr dirty="0"/>
          </a:p>
        </p:txBody>
      </p:sp>
      <p:sp>
        <p:nvSpPr>
          <p:cNvPr id="1396" name="Smart Table Analysis…"/>
          <p:cNvSpPr txBox="1"/>
          <p:nvPr/>
        </p:nvSpPr>
        <p:spPr>
          <a:xfrm>
            <a:off x="2153576" y="7675033"/>
            <a:ext cx="11867224" cy="1846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Smart Table Analysis</a:t>
            </a:r>
          </a:p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and </a:t>
            </a:r>
            <a:r>
              <a:rPr dirty="0" err="1">
                <a:latin typeface="Roboto bold" pitchFamily="2" charset="0"/>
                <a:ea typeface="Roboto bold" pitchFamily="2" charset="0"/>
              </a:rPr>
              <a:t>Decription</a:t>
            </a:r>
            <a:endParaRPr dirty="0">
              <a:latin typeface="Roboto bold" pitchFamily="2" charset="0"/>
              <a:ea typeface="Roboto bold" pitchFamily="2" charset="0"/>
            </a:endParaRPr>
          </a:p>
        </p:txBody>
      </p:sp>
      <p:graphicFrame>
        <p:nvGraphicFramePr>
          <p:cNvPr id="11" name="Table">
            <a:extLst>
              <a:ext uri="{FF2B5EF4-FFF2-40B4-BE49-F238E27FC236}">
                <a16:creationId xmlns:a16="http://schemas.microsoft.com/office/drawing/2014/main" id="{E2FF56FF-721F-4E3F-B22B-36E18616737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55168779"/>
              </p:ext>
            </p:extLst>
          </p:nvPr>
        </p:nvGraphicFramePr>
        <p:xfrm>
          <a:off x="10028303" y="3060369"/>
          <a:ext cx="12195970" cy="7620655"/>
        </p:xfrm>
        <a:graphic>
          <a:graphicData uri="http://schemas.openxmlformats.org/drawingml/2006/table">
            <a:tbl>
              <a:tblPr firstRow="1" firstCol="1" bandRow="1">
                <a:tableStyleId>{4C3C2611-4C71-4FC5-86AE-919BDF0F9419}</a:tableStyleId>
              </a:tblPr>
              <a:tblGrid>
                <a:gridCol w="24391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391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391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3919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43919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088665">
                <a:tc>
                  <a:txBody>
                    <a:bodyPr/>
                    <a:lstStyle/>
                    <a:p>
                      <a:pPr algn="ctr" defTabSz="9144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600" b="1" dirty="0">
                          <a:solidFill>
                            <a:srgbClr val="F6F9FF"/>
                          </a:solidFill>
                          <a:latin typeface="Roboto Light" pitchFamily="2" charset="0"/>
                          <a:ea typeface="Roboto Light" pitchFamily="2" charset="0"/>
                          <a:cs typeface="Aileron"/>
                          <a:sym typeface="Aileron"/>
                        </a:rPr>
                        <a:t>Project 2013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353E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600" b="1" dirty="0">
                          <a:solidFill>
                            <a:srgbClr val="F6F9FF"/>
                          </a:solidFill>
                          <a:latin typeface="Roboto Light" pitchFamily="2" charset="0"/>
                          <a:ea typeface="Roboto Light" pitchFamily="2" charset="0"/>
                          <a:cs typeface="Aileron"/>
                          <a:sym typeface="Aileron"/>
                        </a:rPr>
                        <a:t>Project 2014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353E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600" b="1" dirty="0">
                          <a:solidFill>
                            <a:srgbClr val="F6F9FF"/>
                          </a:solidFill>
                          <a:latin typeface="Roboto Light" pitchFamily="2" charset="0"/>
                          <a:ea typeface="Roboto Light" pitchFamily="2" charset="0"/>
                          <a:cs typeface="Aileron"/>
                          <a:sym typeface="Aileron"/>
                        </a:rPr>
                        <a:t>Project 2015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353E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600" b="1" dirty="0">
                          <a:solidFill>
                            <a:srgbClr val="F6F9FF"/>
                          </a:solidFill>
                          <a:latin typeface="Roboto Light" pitchFamily="2" charset="0"/>
                          <a:ea typeface="Roboto Light" pitchFamily="2" charset="0"/>
                          <a:cs typeface="Aileron"/>
                          <a:sym typeface="Aileron"/>
                        </a:rPr>
                        <a:t>Project 2016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353E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600" b="1" dirty="0">
                          <a:solidFill>
                            <a:srgbClr val="F6F9FF"/>
                          </a:solidFill>
                          <a:latin typeface="Roboto Light" pitchFamily="2" charset="0"/>
                          <a:ea typeface="Roboto Light" pitchFamily="2" charset="0"/>
                          <a:cs typeface="Aileron"/>
                          <a:sym typeface="Aileron"/>
                        </a:rPr>
                        <a:t>Project 2017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35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8665">
                <a:tc>
                  <a:txBody>
                    <a:bodyPr/>
                    <a:lstStyle/>
                    <a:p>
                      <a:pPr algn="ctr" defTabSz="914400">
                        <a:defRPr sz="1600">
                          <a:solidFill>
                            <a:srgbClr val="30353E"/>
                          </a:solidFill>
                          <a:latin typeface="Aileron"/>
                          <a:ea typeface="Aileron"/>
                          <a:cs typeface="Aileron"/>
                          <a:sym typeface="Aileron"/>
                        </a:defRPr>
                      </a:pPr>
                      <a:endParaRPr dirty="0"/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8EE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600">
                          <a:solidFill>
                            <a:srgbClr val="677180"/>
                          </a:solidFill>
                          <a:latin typeface="Aileron Light"/>
                          <a:ea typeface="Aileron Light"/>
                          <a:cs typeface="Aileron Light"/>
                          <a:sym typeface="Aileron Light"/>
                        </a:defRPr>
                      </a:pPr>
                      <a:endParaRPr dirty="0"/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8EE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600">
                          <a:solidFill>
                            <a:srgbClr val="677180"/>
                          </a:solidFill>
                          <a:latin typeface="Aileron Light"/>
                          <a:ea typeface="Aileron Light"/>
                          <a:cs typeface="Aileron Light"/>
                          <a:sym typeface="Aileron Light"/>
                        </a:defRPr>
                      </a:pPr>
                      <a:endParaRPr dirty="0"/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8EE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600">
                          <a:solidFill>
                            <a:srgbClr val="677180"/>
                          </a:solidFill>
                          <a:latin typeface="Aileron Light"/>
                          <a:ea typeface="Aileron Light"/>
                          <a:cs typeface="Aileron Light"/>
                          <a:sym typeface="Aileron Light"/>
                        </a:defRPr>
                      </a:pPr>
                      <a:endParaRPr dirty="0"/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F9F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600">
                          <a:solidFill>
                            <a:srgbClr val="677180"/>
                          </a:solidFill>
                          <a:latin typeface="Aileron Light"/>
                          <a:ea typeface="Aileron Light"/>
                          <a:cs typeface="Aileron Light"/>
                          <a:sym typeface="Aileron Light"/>
                        </a:defRPr>
                      </a:pPr>
                      <a:endParaRPr dirty="0"/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F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88665">
                <a:tc>
                  <a:txBody>
                    <a:bodyPr/>
                    <a:lstStyle/>
                    <a:p>
                      <a:pPr algn="ctr" defTabSz="914400">
                        <a:defRPr sz="1600">
                          <a:solidFill>
                            <a:srgbClr val="30353E"/>
                          </a:solidFill>
                          <a:latin typeface="Aileron"/>
                          <a:ea typeface="Aileron"/>
                          <a:cs typeface="Aileron"/>
                          <a:sym typeface="Aileron"/>
                        </a:defRPr>
                      </a:pPr>
                      <a:endParaRPr dirty="0"/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F9F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600">
                          <a:solidFill>
                            <a:srgbClr val="677180"/>
                          </a:solidFill>
                          <a:latin typeface="Aileron Light"/>
                          <a:ea typeface="Aileron Light"/>
                          <a:cs typeface="Aileron Light"/>
                          <a:sym typeface="Aileron Light"/>
                        </a:defRPr>
                      </a:pPr>
                      <a:endParaRPr dirty="0"/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F9F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600">
                          <a:solidFill>
                            <a:srgbClr val="677180"/>
                          </a:solidFill>
                          <a:latin typeface="Aileron Light"/>
                          <a:ea typeface="Aileron Light"/>
                          <a:cs typeface="Aileron Light"/>
                          <a:sym typeface="Aileron Light"/>
                        </a:defRPr>
                      </a:pPr>
                      <a:endParaRPr dirty="0"/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CC9D5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600">
                          <a:solidFill>
                            <a:srgbClr val="677180"/>
                          </a:solidFill>
                          <a:latin typeface="Aileron Light"/>
                          <a:ea typeface="Aileron Light"/>
                          <a:cs typeface="Aileron Light"/>
                          <a:sym typeface="Aileron Light"/>
                        </a:defRPr>
                      </a:pPr>
                      <a:endParaRPr dirty="0"/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CC9D5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600">
                          <a:solidFill>
                            <a:srgbClr val="677180"/>
                          </a:solidFill>
                          <a:latin typeface="Aileron Light"/>
                          <a:ea typeface="Aileron Light"/>
                          <a:cs typeface="Aileron Light"/>
                          <a:sym typeface="Aileron Light"/>
                        </a:defRPr>
                      </a:pPr>
                      <a:endParaRPr dirty="0"/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F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88665">
                <a:tc>
                  <a:txBody>
                    <a:bodyPr/>
                    <a:lstStyle/>
                    <a:p>
                      <a:pPr algn="ctr" defTabSz="914400">
                        <a:defRPr sz="1600">
                          <a:solidFill>
                            <a:srgbClr val="30353E"/>
                          </a:solidFill>
                          <a:latin typeface="Aileron"/>
                          <a:ea typeface="Aileron"/>
                          <a:cs typeface="Aileron"/>
                          <a:sym typeface="Aileron"/>
                        </a:defRPr>
                      </a:pPr>
                      <a:endParaRPr dirty="0"/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F9F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600">
                          <a:solidFill>
                            <a:srgbClr val="677180"/>
                          </a:solidFill>
                          <a:latin typeface="Aileron Light"/>
                          <a:ea typeface="Aileron Light"/>
                          <a:cs typeface="Aileron Light"/>
                          <a:sym typeface="Aileron Light"/>
                        </a:defRPr>
                      </a:pPr>
                      <a:endParaRPr dirty="0"/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8EE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600">
                          <a:solidFill>
                            <a:srgbClr val="677180"/>
                          </a:solidFill>
                          <a:latin typeface="Aileron Light"/>
                          <a:ea typeface="Aileron Light"/>
                          <a:cs typeface="Aileron Light"/>
                          <a:sym typeface="Aileron Light"/>
                        </a:defRPr>
                      </a:pPr>
                      <a:endParaRPr dirty="0"/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8EE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600">
                          <a:solidFill>
                            <a:srgbClr val="677180"/>
                          </a:solidFill>
                          <a:latin typeface="Aileron Light"/>
                          <a:ea typeface="Aileron Light"/>
                          <a:cs typeface="Aileron Light"/>
                          <a:sym typeface="Aileron Light"/>
                        </a:defRPr>
                      </a:pPr>
                      <a:endParaRPr dirty="0"/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8EE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600">
                          <a:solidFill>
                            <a:srgbClr val="677180"/>
                          </a:solidFill>
                          <a:latin typeface="Aileron Light"/>
                          <a:ea typeface="Aileron Light"/>
                          <a:cs typeface="Aileron Light"/>
                          <a:sym typeface="Aileron Light"/>
                        </a:defRPr>
                      </a:pPr>
                      <a:endParaRPr dirty="0"/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8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88665">
                <a:tc>
                  <a:txBody>
                    <a:bodyPr/>
                    <a:lstStyle/>
                    <a:p>
                      <a:pPr algn="ctr" defTabSz="914400">
                        <a:defRPr sz="1600">
                          <a:solidFill>
                            <a:srgbClr val="1992AA"/>
                          </a:solidFill>
                          <a:latin typeface="Aileron"/>
                          <a:ea typeface="Aileron"/>
                          <a:cs typeface="Aileron"/>
                          <a:sym typeface="Aileron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CC9D5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600">
                          <a:solidFill>
                            <a:srgbClr val="1992AA"/>
                          </a:solidFill>
                          <a:latin typeface="Aileron Light"/>
                          <a:ea typeface="Aileron Light"/>
                          <a:cs typeface="Aileron Light"/>
                          <a:sym typeface="Aileron Light"/>
                        </a:defRPr>
                      </a:pPr>
                      <a:endParaRPr dirty="0"/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CC9D5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600">
                          <a:solidFill>
                            <a:srgbClr val="1992AA"/>
                          </a:solidFill>
                          <a:latin typeface="Aileron Light"/>
                          <a:ea typeface="Aileron Light"/>
                          <a:cs typeface="Aileron Light"/>
                          <a:sym typeface="Aileron Light"/>
                        </a:defRPr>
                      </a:pPr>
                      <a:endParaRPr dirty="0"/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F9F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600">
                          <a:solidFill>
                            <a:srgbClr val="1992AA"/>
                          </a:solidFill>
                          <a:latin typeface="Aileron Light"/>
                          <a:ea typeface="Aileron Light"/>
                          <a:cs typeface="Aileron Light"/>
                          <a:sym typeface="Aileron Light"/>
                        </a:defRPr>
                      </a:pPr>
                      <a:endParaRPr dirty="0"/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F9F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600">
                          <a:solidFill>
                            <a:srgbClr val="1992AA"/>
                          </a:solidFill>
                          <a:latin typeface="Aileron Light"/>
                          <a:ea typeface="Aileron Light"/>
                          <a:cs typeface="Aileron Light"/>
                          <a:sym typeface="Aileron Light"/>
                        </a:defRPr>
                      </a:pPr>
                      <a:endParaRPr dirty="0"/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F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88665">
                <a:tc>
                  <a:txBody>
                    <a:bodyPr/>
                    <a:lstStyle/>
                    <a:p>
                      <a:pPr algn="ctr" defTabSz="914400">
                        <a:defRPr sz="1600">
                          <a:solidFill>
                            <a:srgbClr val="30353E"/>
                          </a:solidFill>
                          <a:latin typeface="Aileron"/>
                          <a:ea typeface="Aileron"/>
                          <a:cs typeface="Aileron"/>
                          <a:sym typeface="Aileron"/>
                        </a:defRPr>
                      </a:pPr>
                      <a:endParaRPr dirty="0"/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F9F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600">
                          <a:solidFill>
                            <a:srgbClr val="677180"/>
                          </a:solidFill>
                          <a:latin typeface="Aileron Light"/>
                          <a:ea typeface="Aileron Light"/>
                          <a:cs typeface="Aileron Light"/>
                          <a:sym typeface="Aileron Light"/>
                        </a:defRPr>
                      </a:pPr>
                      <a:endParaRPr dirty="0"/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F9F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600">
                          <a:solidFill>
                            <a:srgbClr val="677180"/>
                          </a:solidFill>
                          <a:latin typeface="Aileron Light"/>
                          <a:ea typeface="Aileron Light"/>
                          <a:cs typeface="Aileron Light"/>
                          <a:sym typeface="Aileron Light"/>
                        </a:defRPr>
                      </a:pPr>
                      <a:endParaRPr dirty="0"/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8EE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600">
                          <a:solidFill>
                            <a:srgbClr val="677180"/>
                          </a:solidFill>
                          <a:latin typeface="Aileron Light"/>
                          <a:ea typeface="Aileron Light"/>
                          <a:cs typeface="Aileron Light"/>
                          <a:sym typeface="Aileron Light"/>
                        </a:defRPr>
                      </a:pPr>
                      <a:endParaRPr dirty="0"/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8EE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600">
                          <a:solidFill>
                            <a:srgbClr val="677180"/>
                          </a:solidFill>
                          <a:latin typeface="Aileron Light"/>
                          <a:ea typeface="Aileron Light"/>
                          <a:cs typeface="Aileron Light"/>
                          <a:sym typeface="Aileron Light"/>
                        </a:defRPr>
                      </a:pPr>
                      <a:endParaRPr dirty="0"/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F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88665">
                <a:tc>
                  <a:txBody>
                    <a:bodyPr/>
                    <a:lstStyle/>
                    <a:p>
                      <a:pPr algn="ctr" defTabSz="914400">
                        <a:defRPr sz="1600">
                          <a:solidFill>
                            <a:srgbClr val="30353E"/>
                          </a:solidFill>
                          <a:latin typeface="Aileron"/>
                          <a:ea typeface="Aileron"/>
                          <a:cs typeface="Aileron"/>
                          <a:sym typeface="Aileron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353E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600">
                          <a:solidFill>
                            <a:srgbClr val="677180"/>
                          </a:solidFill>
                          <a:latin typeface="Aileron Light"/>
                          <a:ea typeface="Aileron Light"/>
                          <a:cs typeface="Aileron Light"/>
                          <a:sym typeface="Aileron Light"/>
                        </a:defRPr>
                      </a:pPr>
                      <a:endParaRPr dirty="0"/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353E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600">
                          <a:solidFill>
                            <a:srgbClr val="677180"/>
                          </a:solidFill>
                          <a:latin typeface="Aileron Light"/>
                          <a:ea typeface="Aileron Light"/>
                          <a:cs typeface="Aileron Light"/>
                          <a:sym typeface="Aileron Light"/>
                        </a:defRPr>
                      </a:pPr>
                      <a:endParaRPr dirty="0"/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F9F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600">
                          <a:solidFill>
                            <a:srgbClr val="677180"/>
                          </a:solidFill>
                          <a:latin typeface="Aileron Light"/>
                          <a:ea typeface="Aileron Light"/>
                          <a:cs typeface="Aileron Light"/>
                          <a:sym typeface="Aileron Light"/>
                        </a:defRPr>
                      </a:pPr>
                      <a:endParaRPr dirty="0"/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F9F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600">
                          <a:solidFill>
                            <a:srgbClr val="677180"/>
                          </a:solidFill>
                          <a:latin typeface="Aileron Light"/>
                          <a:ea typeface="Aileron Light"/>
                          <a:cs typeface="Aileron Light"/>
                          <a:sym typeface="Aileron Light"/>
                        </a:defRPr>
                      </a:pPr>
                      <a:endParaRPr dirty="0"/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F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2" name="Marcus Antony…">
            <a:extLst>
              <a:ext uri="{FF2B5EF4-FFF2-40B4-BE49-F238E27FC236}">
                <a16:creationId xmlns:a16="http://schemas.microsoft.com/office/drawing/2014/main" id="{3474ECEE-5FE3-4C3B-A05D-8E342CA06188}"/>
              </a:ext>
            </a:extLst>
          </p:cNvPr>
          <p:cNvSpPr txBox="1"/>
          <p:nvPr/>
        </p:nvSpPr>
        <p:spPr>
          <a:xfrm>
            <a:off x="10607091" y="4307159"/>
            <a:ext cx="6630322" cy="7743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Marcus Antony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Rapdiouse</a:t>
            </a:r>
            <a:r>
              <a:rPr dirty="0">
                <a:latin typeface="Roboto Light" pitchFamily="2" charset="0"/>
                <a:ea typeface="Roboto Light" pitchFamily="2" charset="0"/>
              </a:rPr>
              <a:t> customer created </a:t>
            </a:r>
          </a:p>
        </p:txBody>
      </p:sp>
      <p:sp>
        <p:nvSpPr>
          <p:cNvPr id="13" name="Jude Hopes…">
            <a:extLst>
              <a:ext uri="{FF2B5EF4-FFF2-40B4-BE49-F238E27FC236}">
                <a16:creationId xmlns:a16="http://schemas.microsoft.com/office/drawing/2014/main" id="{2073437B-1D52-44B3-A87C-12806A331EF2}"/>
              </a:ext>
            </a:extLst>
          </p:cNvPr>
          <p:cNvSpPr txBox="1"/>
          <p:nvPr/>
        </p:nvSpPr>
        <p:spPr>
          <a:xfrm>
            <a:off x="12956591" y="6487159"/>
            <a:ext cx="6630322" cy="7743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Jude Hopes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Rapdiouse</a:t>
            </a:r>
            <a:r>
              <a:rPr dirty="0">
                <a:latin typeface="Roboto Light" pitchFamily="2" charset="0"/>
                <a:ea typeface="Roboto Light" pitchFamily="2" charset="0"/>
              </a:rPr>
              <a:t> customer created </a:t>
            </a:r>
          </a:p>
        </p:txBody>
      </p:sp>
      <p:sp>
        <p:nvSpPr>
          <p:cNvPr id="14" name="Sean Hamilton…">
            <a:extLst>
              <a:ext uri="{FF2B5EF4-FFF2-40B4-BE49-F238E27FC236}">
                <a16:creationId xmlns:a16="http://schemas.microsoft.com/office/drawing/2014/main" id="{0399F8E4-086A-432E-96EB-69CCF490A13F}"/>
              </a:ext>
            </a:extLst>
          </p:cNvPr>
          <p:cNvSpPr txBox="1"/>
          <p:nvPr/>
        </p:nvSpPr>
        <p:spPr>
          <a:xfrm>
            <a:off x="15378058" y="5403426"/>
            <a:ext cx="4208855" cy="7743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2400" b="0">
                <a:solidFill>
                  <a:srgbClr val="F6F9FF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Sean Hamilton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F6F9FF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Rapdiouse</a:t>
            </a:r>
            <a:r>
              <a:rPr dirty="0">
                <a:latin typeface="Roboto Light" pitchFamily="2" charset="0"/>
                <a:ea typeface="Roboto Light" pitchFamily="2" charset="0"/>
              </a:rPr>
              <a:t> customer created </a:t>
            </a:r>
          </a:p>
        </p:txBody>
      </p:sp>
      <p:sp>
        <p:nvSpPr>
          <p:cNvPr id="15" name="Sarah Anderson…">
            <a:extLst>
              <a:ext uri="{FF2B5EF4-FFF2-40B4-BE49-F238E27FC236}">
                <a16:creationId xmlns:a16="http://schemas.microsoft.com/office/drawing/2014/main" id="{B5D3C846-0BDA-4B59-884F-32BF00FFE9E8}"/>
              </a:ext>
            </a:extLst>
          </p:cNvPr>
          <p:cNvSpPr txBox="1"/>
          <p:nvPr/>
        </p:nvSpPr>
        <p:spPr>
          <a:xfrm>
            <a:off x="10607091" y="9732433"/>
            <a:ext cx="6630322" cy="7743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2400" b="0">
                <a:solidFill>
                  <a:srgbClr val="F6F9FF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Sarah Anderson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F6F9FF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Rapdiouse</a:t>
            </a:r>
            <a:r>
              <a:rPr dirty="0">
                <a:latin typeface="Roboto Light" pitchFamily="2" charset="0"/>
                <a:ea typeface="Roboto Light" pitchFamily="2" charset="0"/>
              </a:rPr>
              <a:t> customer created </a:t>
            </a:r>
          </a:p>
        </p:txBody>
      </p:sp>
      <p:sp>
        <p:nvSpPr>
          <p:cNvPr id="16" name="Sean Tomas…">
            <a:extLst>
              <a:ext uri="{FF2B5EF4-FFF2-40B4-BE49-F238E27FC236}">
                <a16:creationId xmlns:a16="http://schemas.microsoft.com/office/drawing/2014/main" id="{B0D138B4-21D0-4373-95D6-BF1C9920A0CA}"/>
              </a:ext>
            </a:extLst>
          </p:cNvPr>
          <p:cNvSpPr txBox="1"/>
          <p:nvPr/>
        </p:nvSpPr>
        <p:spPr>
          <a:xfrm>
            <a:off x="15378058" y="8678333"/>
            <a:ext cx="6630322" cy="7743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2400" b="0">
                <a:solidFill>
                  <a:srgbClr val="677180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regular" pitchFamily="2" charset="0"/>
                <a:ea typeface="Roboto regular" pitchFamily="2" charset="0"/>
              </a:rPr>
              <a:t>Sean Tomas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Rapdiouse</a:t>
            </a:r>
            <a:r>
              <a:rPr dirty="0">
                <a:latin typeface="Roboto Light" pitchFamily="2" charset="0"/>
                <a:ea typeface="Roboto Light" pitchFamily="2" charset="0"/>
              </a:rPr>
              <a:t> customer created </a:t>
            </a:r>
          </a:p>
        </p:txBody>
      </p:sp>
      <p:sp>
        <p:nvSpPr>
          <p:cNvPr id="17" name="Christoper Dome…">
            <a:extLst>
              <a:ext uri="{FF2B5EF4-FFF2-40B4-BE49-F238E27FC236}">
                <a16:creationId xmlns:a16="http://schemas.microsoft.com/office/drawing/2014/main" id="{B7AA6CF8-BF57-47E0-AEA9-981FE61D5A5E}"/>
              </a:ext>
            </a:extLst>
          </p:cNvPr>
          <p:cNvSpPr txBox="1"/>
          <p:nvPr/>
        </p:nvSpPr>
        <p:spPr>
          <a:xfrm>
            <a:off x="10607091" y="7570893"/>
            <a:ext cx="6630322" cy="7743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2400" b="0">
                <a:solidFill>
                  <a:srgbClr val="F6F9FF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 err="1">
                <a:latin typeface="Roboto regular" pitchFamily="2" charset="0"/>
                <a:ea typeface="Roboto regular" pitchFamily="2" charset="0"/>
              </a:rPr>
              <a:t>Christoper</a:t>
            </a:r>
            <a:r>
              <a:rPr dirty="0">
                <a:latin typeface="Roboto regular" pitchFamily="2" charset="0"/>
                <a:ea typeface="Roboto regular" pitchFamily="2" charset="0"/>
              </a:rPr>
              <a:t> Dome</a:t>
            </a:r>
          </a:p>
          <a:p>
            <a:pPr algn="l">
              <a:lnSpc>
                <a:spcPct val="150000"/>
              </a:lnSpc>
              <a:defRPr sz="1600" b="0">
                <a:solidFill>
                  <a:srgbClr val="F6F9FF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 err="1">
                <a:latin typeface="Roboto Light" pitchFamily="2" charset="0"/>
                <a:ea typeface="Roboto Light" pitchFamily="2" charset="0"/>
              </a:rPr>
              <a:t>Rapdiouse</a:t>
            </a:r>
            <a:r>
              <a:rPr dirty="0">
                <a:latin typeface="Roboto Light" pitchFamily="2" charset="0"/>
                <a:ea typeface="Roboto Light" pitchFamily="2" charset="0"/>
              </a:rPr>
              <a:t> customer created </a:t>
            </a:r>
          </a:p>
        </p:txBody>
      </p:sp>
    </p:spTree>
  </p:cSld>
  <p:clrMapOvr>
    <a:masterClrMapping/>
  </p:clrMapOvr>
  <p:transition spd="slow">
    <p:push dir="u"/>
  </p:transition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05" name="Table"/>
          <p:cNvGraphicFramePr/>
          <p:nvPr>
            <p:extLst>
              <p:ext uri="{D42A27DB-BD31-4B8C-83A1-F6EECF244321}">
                <p14:modId xmlns:p14="http://schemas.microsoft.com/office/powerpoint/2010/main" val="3298691768"/>
              </p:ext>
            </p:extLst>
          </p:nvPr>
        </p:nvGraphicFramePr>
        <p:xfrm>
          <a:off x="2153576" y="3060369"/>
          <a:ext cx="20076846" cy="7620660"/>
        </p:xfrm>
        <a:graphic>
          <a:graphicData uri="http://schemas.openxmlformats.org/drawingml/2006/table">
            <a:tbl>
              <a:tblPr firstRow="1" firstCol="1" bandRow="1">
                <a:tableStyleId>{4C3C2611-4C71-4FC5-86AE-919BDF0F9419}</a:tableStyleId>
              </a:tblPr>
              <a:tblGrid>
                <a:gridCol w="33461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461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4614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34614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34614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34614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762066">
                <a:tc>
                  <a:txBody>
                    <a:bodyPr/>
                    <a:lstStyle/>
                    <a:p>
                      <a:pPr algn="ctr" defTabSz="9144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600" b="1" dirty="0">
                          <a:solidFill>
                            <a:srgbClr val="F6F9FF"/>
                          </a:solidFill>
                          <a:latin typeface="Roboto regular" pitchFamily="2" charset="0"/>
                          <a:ea typeface="Roboto regular" pitchFamily="2" charset="0"/>
                          <a:cs typeface="Aileron"/>
                          <a:sym typeface="Aileron"/>
                        </a:rPr>
                        <a:t>Price Options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CC9D5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600" b="1" dirty="0">
                          <a:solidFill>
                            <a:srgbClr val="F6F9FF"/>
                          </a:solidFill>
                          <a:latin typeface="Roboto regular" pitchFamily="2" charset="0"/>
                          <a:ea typeface="Roboto regular" pitchFamily="2" charset="0"/>
                          <a:cs typeface="Aileron"/>
                          <a:sym typeface="Aileron"/>
                        </a:rPr>
                        <a:t>Section A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353E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600" b="1" dirty="0">
                          <a:solidFill>
                            <a:srgbClr val="F6F9FF"/>
                          </a:solidFill>
                          <a:latin typeface="Roboto regular" pitchFamily="2" charset="0"/>
                          <a:ea typeface="Roboto regular" pitchFamily="2" charset="0"/>
                          <a:cs typeface="Aileron"/>
                          <a:sym typeface="Aileron"/>
                        </a:rPr>
                        <a:t>Section B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353E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600" b="1" dirty="0">
                          <a:solidFill>
                            <a:srgbClr val="F6F9FF"/>
                          </a:solidFill>
                          <a:latin typeface="Roboto regular" pitchFamily="2" charset="0"/>
                          <a:ea typeface="Roboto regular" pitchFamily="2" charset="0"/>
                          <a:cs typeface="Aileron"/>
                          <a:sym typeface="Aileron"/>
                        </a:rPr>
                        <a:t>Section C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353E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600" b="1" dirty="0">
                          <a:solidFill>
                            <a:srgbClr val="F6F9FF"/>
                          </a:solidFill>
                          <a:latin typeface="Roboto regular" pitchFamily="2" charset="0"/>
                          <a:ea typeface="Roboto regular" pitchFamily="2" charset="0"/>
                          <a:cs typeface="Aileron"/>
                          <a:sym typeface="Aileron"/>
                        </a:rPr>
                        <a:t>Section D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353E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600" b="1" dirty="0">
                          <a:solidFill>
                            <a:srgbClr val="F6F9FF"/>
                          </a:solidFill>
                          <a:latin typeface="Roboto regular" pitchFamily="2" charset="0"/>
                          <a:ea typeface="Roboto regular" pitchFamily="2" charset="0"/>
                          <a:cs typeface="Aileron"/>
                          <a:sym typeface="Aileron"/>
                        </a:rPr>
                        <a:t>Section E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35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62066">
                <a:tc>
                  <a:txBody>
                    <a:bodyPr/>
                    <a:lstStyle/>
                    <a:p>
                      <a:pPr algn="ctr" defTabSz="9144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600" b="1" dirty="0">
                          <a:solidFill>
                            <a:srgbClr val="30353E"/>
                          </a:solidFill>
                          <a:latin typeface="Roboto Light" pitchFamily="2" charset="0"/>
                          <a:ea typeface="Roboto Light" pitchFamily="2" charset="0"/>
                          <a:cs typeface="Aileron"/>
                          <a:sym typeface="Aileron"/>
                        </a:rPr>
                        <a:t>Table Name 01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F9F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1600" dirty="0">
                          <a:solidFill>
                            <a:srgbClr val="677180"/>
                          </a:solidFill>
                          <a:latin typeface="Roboto Light" pitchFamily="2" charset="0"/>
                          <a:ea typeface="Roboto Light" pitchFamily="2" charset="0"/>
                          <a:cs typeface="Aileron Light"/>
                          <a:sym typeface="Aileron Light"/>
                        </a:rPr>
                        <a:t>Yes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F9F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1600" dirty="0">
                          <a:solidFill>
                            <a:srgbClr val="677180"/>
                          </a:solidFill>
                          <a:latin typeface="Roboto Light" pitchFamily="2" charset="0"/>
                          <a:ea typeface="Roboto Light" pitchFamily="2" charset="0"/>
                          <a:cs typeface="Aileron Light"/>
                          <a:sym typeface="Aileron Light"/>
                        </a:rPr>
                        <a:t>Cell Tittle Here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F9F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1600" b="1" dirty="0">
                          <a:solidFill>
                            <a:srgbClr val="677180"/>
                          </a:solidFill>
                          <a:latin typeface="Roboto Light" pitchFamily="2" charset="0"/>
                          <a:ea typeface="Roboto Light" pitchFamily="2" charset="0"/>
                          <a:cs typeface="Aileron"/>
                          <a:sym typeface="Aileron"/>
                        </a:rPr>
                        <a:t>150TB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F9F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1600" dirty="0">
                          <a:solidFill>
                            <a:srgbClr val="677180"/>
                          </a:solidFill>
                          <a:latin typeface="Roboto Light" pitchFamily="2" charset="0"/>
                          <a:ea typeface="Roboto Light" pitchFamily="2" charset="0"/>
                          <a:cs typeface="Aileron Light"/>
                          <a:sym typeface="Aileron Light"/>
                        </a:rPr>
                        <a:t>24/7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F9F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1600" dirty="0">
                          <a:solidFill>
                            <a:srgbClr val="677180"/>
                          </a:solidFill>
                          <a:latin typeface="Roboto Light" pitchFamily="2" charset="0"/>
                          <a:ea typeface="Roboto Light" pitchFamily="2" charset="0"/>
                          <a:cs typeface="Aileron Light"/>
                          <a:sym typeface="Aileron Light"/>
                        </a:rPr>
                        <a:t>Jonathan Anderson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F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62066">
                <a:tc>
                  <a:txBody>
                    <a:bodyPr/>
                    <a:lstStyle/>
                    <a:p>
                      <a:pPr algn="ctr" defTabSz="9144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600" b="1" dirty="0">
                          <a:solidFill>
                            <a:srgbClr val="30353E"/>
                          </a:solidFill>
                          <a:latin typeface="Roboto Light" pitchFamily="2" charset="0"/>
                          <a:ea typeface="Roboto Light" pitchFamily="2" charset="0"/>
                          <a:cs typeface="Aileron"/>
                          <a:sym typeface="Aileron"/>
                        </a:rPr>
                        <a:t>Table Name 02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8EE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1600" dirty="0">
                          <a:solidFill>
                            <a:srgbClr val="677180"/>
                          </a:solidFill>
                          <a:latin typeface="Roboto Light" pitchFamily="2" charset="0"/>
                          <a:ea typeface="Roboto Light" pitchFamily="2" charset="0"/>
                          <a:cs typeface="Aileron Light"/>
                          <a:sym typeface="Aileron Light"/>
                        </a:rPr>
                        <a:t>Yes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8EE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1600" dirty="0">
                          <a:solidFill>
                            <a:srgbClr val="677180"/>
                          </a:solidFill>
                          <a:latin typeface="Roboto Light" pitchFamily="2" charset="0"/>
                          <a:ea typeface="Roboto Light" pitchFamily="2" charset="0"/>
                          <a:cs typeface="Aileron Light"/>
                          <a:sym typeface="Aileron Light"/>
                        </a:rPr>
                        <a:t>Cell Tittle Here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8EE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1600" b="1" dirty="0">
                          <a:solidFill>
                            <a:srgbClr val="677180"/>
                          </a:solidFill>
                          <a:latin typeface="Roboto Light" pitchFamily="2" charset="0"/>
                          <a:ea typeface="Roboto Light" pitchFamily="2" charset="0"/>
                          <a:cs typeface="Aileron"/>
                          <a:sym typeface="Aileron"/>
                        </a:rPr>
                        <a:t>150TB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8EE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1600" dirty="0">
                          <a:solidFill>
                            <a:srgbClr val="677180"/>
                          </a:solidFill>
                          <a:latin typeface="Roboto Light" pitchFamily="2" charset="0"/>
                          <a:ea typeface="Roboto Light" pitchFamily="2" charset="0"/>
                          <a:cs typeface="Aileron Light"/>
                          <a:sym typeface="Aileron Light"/>
                        </a:rPr>
                        <a:t>24/7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8EE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1600" dirty="0" err="1">
                          <a:solidFill>
                            <a:srgbClr val="677180"/>
                          </a:solidFill>
                          <a:latin typeface="Roboto Light" pitchFamily="2" charset="0"/>
                          <a:ea typeface="Roboto Light" pitchFamily="2" charset="0"/>
                          <a:cs typeface="Aileron Light"/>
                          <a:sym typeface="Aileron Light"/>
                        </a:rPr>
                        <a:t>Micheal</a:t>
                      </a:r>
                      <a:r>
                        <a:rPr sz="1600" dirty="0">
                          <a:solidFill>
                            <a:srgbClr val="677180"/>
                          </a:solidFill>
                          <a:latin typeface="Roboto Light" pitchFamily="2" charset="0"/>
                          <a:ea typeface="Roboto Light" pitchFamily="2" charset="0"/>
                          <a:cs typeface="Aileron Light"/>
                          <a:sym typeface="Aileron Light"/>
                        </a:rPr>
                        <a:t> Davidson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8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62066">
                <a:tc>
                  <a:txBody>
                    <a:bodyPr/>
                    <a:lstStyle/>
                    <a:p>
                      <a:pPr algn="ctr" defTabSz="9144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600" b="1" dirty="0">
                          <a:solidFill>
                            <a:srgbClr val="30353E"/>
                          </a:solidFill>
                          <a:latin typeface="Roboto Light" pitchFamily="2" charset="0"/>
                          <a:ea typeface="Roboto Light" pitchFamily="2" charset="0"/>
                          <a:cs typeface="Aileron"/>
                          <a:sym typeface="Aileron"/>
                        </a:rPr>
                        <a:t>Table Name 03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F9F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1600" dirty="0">
                          <a:solidFill>
                            <a:srgbClr val="677180"/>
                          </a:solidFill>
                          <a:latin typeface="Roboto Light" pitchFamily="2" charset="0"/>
                          <a:ea typeface="Roboto Light" pitchFamily="2" charset="0"/>
                          <a:cs typeface="Aileron Light"/>
                          <a:sym typeface="Aileron Light"/>
                        </a:rPr>
                        <a:t>No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F9F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1600" dirty="0">
                          <a:solidFill>
                            <a:srgbClr val="677180"/>
                          </a:solidFill>
                          <a:latin typeface="Roboto Light" pitchFamily="2" charset="0"/>
                          <a:ea typeface="Roboto Light" pitchFamily="2" charset="0"/>
                          <a:cs typeface="Aileron Light"/>
                          <a:sym typeface="Aileron Light"/>
                        </a:rPr>
                        <a:t>Cell Tittle Here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F9F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1600" b="1" dirty="0">
                          <a:solidFill>
                            <a:srgbClr val="677180"/>
                          </a:solidFill>
                          <a:latin typeface="Roboto Light" pitchFamily="2" charset="0"/>
                          <a:ea typeface="Roboto Light" pitchFamily="2" charset="0"/>
                          <a:cs typeface="Aileron"/>
                          <a:sym typeface="Aileron"/>
                        </a:rPr>
                        <a:t>250TB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F9F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1600" dirty="0">
                          <a:solidFill>
                            <a:srgbClr val="677180"/>
                          </a:solidFill>
                          <a:latin typeface="Roboto Light" pitchFamily="2" charset="0"/>
                          <a:ea typeface="Roboto Light" pitchFamily="2" charset="0"/>
                          <a:cs typeface="Aileron Light"/>
                          <a:sym typeface="Aileron Light"/>
                        </a:rPr>
                        <a:t>24/7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F9F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1600" dirty="0">
                          <a:solidFill>
                            <a:srgbClr val="677180"/>
                          </a:solidFill>
                          <a:latin typeface="Roboto Light" pitchFamily="2" charset="0"/>
                          <a:ea typeface="Roboto Light" pitchFamily="2" charset="0"/>
                          <a:cs typeface="Aileron Light"/>
                          <a:sym typeface="Aileron Light"/>
                        </a:rPr>
                        <a:t>Melisa Loretta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F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62066">
                <a:tc>
                  <a:txBody>
                    <a:bodyPr/>
                    <a:lstStyle/>
                    <a:p>
                      <a:pPr algn="ctr" defTabSz="9144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600" b="1" dirty="0">
                          <a:solidFill>
                            <a:srgbClr val="30353E"/>
                          </a:solidFill>
                          <a:latin typeface="Roboto Light" pitchFamily="2" charset="0"/>
                          <a:ea typeface="Roboto Light" pitchFamily="2" charset="0"/>
                          <a:cs typeface="Aileron"/>
                          <a:sym typeface="Aileron"/>
                        </a:rPr>
                        <a:t>Table Name 04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8EE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1600" dirty="0">
                          <a:solidFill>
                            <a:srgbClr val="677180"/>
                          </a:solidFill>
                          <a:latin typeface="Roboto Light" pitchFamily="2" charset="0"/>
                          <a:ea typeface="Roboto Light" pitchFamily="2" charset="0"/>
                          <a:cs typeface="Aileron Light"/>
                          <a:sym typeface="Aileron Light"/>
                        </a:rPr>
                        <a:t>No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8EE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1600" dirty="0">
                          <a:solidFill>
                            <a:srgbClr val="677180"/>
                          </a:solidFill>
                          <a:latin typeface="Roboto Light" pitchFamily="2" charset="0"/>
                          <a:ea typeface="Roboto Light" pitchFamily="2" charset="0"/>
                          <a:cs typeface="Aileron Light"/>
                          <a:sym typeface="Aileron Light"/>
                        </a:rPr>
                        <a:t>Cell Tittle Here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8EE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1600" b="1" dirty="0">
                          <a:solidFill>
                            <a:srgbClr val="677180"/>
                          </a:solidFill>
                          <a:latin typeface="Roboto Light" pitchFamily="2" charset="0"/>
                          <a:ea typeface="Roboto Light" pitchFamily="2" charset="0"/>
                          <a:cs typeface="Aileron"/>
                          <a:sym typeface="Aileron"/>
                        </a:rPr>
                        <a:t>300TB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8EE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1600" dirty="0">
                          <a:solidFill>
                            <a:srgbClr val="677180"/>
                          </a:solidFill>
                          <a:latin typeface="Roboto Light" pitchFamily="2" charset="0"/>
                          <a:ea typeface="Roboto Light" pitchFamily="2" charset="0"/>
                          <a:cs typeface="Aileron Light"/>
                          <a:sym typeface="Aileron Light"/>
                        </a:rPr>
                        <a:t>24/7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8EE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1600" dirty="0">
                          <a:solidFill>
                            <a:srgbClr val="677180"/>
                          </a:solidFill>
                          <a:latin typeface="Roboto Light" pitchFamily="2" charset="0"/>
                          <a:ea typeface="Roboto Light" pitchFamily="2" charset="0"/>
                          <a:cs typeface="Aileron Light"/>
                          <a:sym typeface="Aileron Light"/>
                        </a:rPr>
                        <a:t>Sean Anderson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8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62066">
                <a:tc>
                  <a:txBody>
                    <a:bodyPr/>
                    <a:lstStyle/>
                    <a:p>
                      <a:pPr algn="ctr" defTabSz="9144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600" b="1" dirty="0">
                          <a:solidFill>
                            <a:srgbClr val="30353E"/>
                          </a:solidFill>
                          <a:latin typeface="Roboto Light" pitchFamily="2" charset="0"/>
                          <a:ea typeface="Roboto Light" pitchFamily="2" charset="0"/>
                          <a:cs typeface="Aileron"/>
                          <a:sym typeface="Aileron"/>
                        </a:rPr>
                        <a:t>Table Name 05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F9F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1600" dirty="0">
                          <a:solidFill>
                            <a:srgbClr val="677180"/>
                          </a:solidFill>
                          <a:latin typeface="Roboto Light" pitchFamily="2" charset="0"/>
                          <a:ea typeface="Roboto Light" pitchFamily="2" charset="0"/>
                          <a:cs typeface="Aileron Light"/>
                          <a:sym typeface="Aileron Light"/>
                        </a:rPr>
                        <a:t>No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F9F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1600" dirty="0">
                          <a:solidFill>
                            <a:srgbClr val="677180"/>
                          </a:solidFill>
                          <a:latin typeface="Roboto Light" pitchFamily="2" charset="0"/>
                          <a:ea typeface="Roboto Light" pitchFamily="2" charset="0"/>
                          <a:cs typeface="Aileron Light"/>
                          <a:sym typeface="Aileron Light"/>
                        </a:rPr>
                        <a:t>Cell Tittle Here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F9F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1600" b="1" dirty="0">
                          <a:solidFill>
                            <a:srgbClr val="677180"/>
                          </a:solidFill>
                          <a:latin typeface="Roboto Light" pitchFamily="2" charset="0"/>
                          <a:ea typeface="Roboto Light" pitchFamily="2" charset="0"/>
                          <a:cs typeface="Aileron"/>
                          <a:sym typeface="Aileron"/>
                        </a:rPr>
                        <a:t>300TB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F9F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1600" dirty="0">
                          <a:solidFill>
                            <a:srgbClr val="677180"/>
                          </a:solidFill>
                          <a:latin typeface="Roboto Light" pitchFamily="2" charset="0"/>
                          <a:ea typeface="Roboto Light" pitchFamily="2" charset="0"/>
                          <a:cs typeface="Aileron Light"/>
                          <a:sym typeface="Aileron Light"/>
                        </a:rPr>
                        <a:t>24/7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F9F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1600" dirty="0">
                          <a:solidFill>
                            <a:srgbClr val="677180"/>
                          </a:solidFill>
                          <a:latin typeface="Roboto Light" pitchFamily="2" charset="0"/>
                          <a:ea typeface="Roboto Light" pitchFamily="2" charset="0"/>
                          <a:cs typeface="Aileron Light"/>
                          <a:sym typeface="Aileron Light"/>
                        </a:rPr>
                        <a:t>Mike Tomas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F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62066">
                <a:tc>
                  <a:txBody>
                    <a:bodyPr/>
                    <a:lstStyle/>
                    <a:p>
                      <a:pPr algn="ctr" defTabSz="9144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600" b="1" dirty="0">
                          <a:solidFill>
                            <a:srgbClr val="30353E"/>
                          </a:solidFill>
                          <a:latin typeface="Roboto Light" pitchFamily="2" charset="0"/>
                          <a:ea typeface="Roboto Light" pitchFamily="2" charset="0"/>
                          <a:cs typeface="Aileron"/>
                          <a:sym typeface="Aileron"/>
                        </a:rPr>
                        <a:t>Table Name 06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8EE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1600" dirty="0">
                          <a:solidFill>
                            <a:srgbClr val="677180"/>
                          </a:solidFill>
                          <a:latin typeface="Roboto Light" pitchFamily="2" charset="0"/>
                          <a:ea typeface="Roboto Light" pitchFamily="2" charset="0"/>
                          <a:cs typeface="Aileron Light"/>
                          <a:sym typeface="Aileron Light"/>
                        </a:rPr>
                        <a:t>No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8EE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1600" dirty="0">
                          <a:solidFill>
                            <a:srgbClr val="677180"/>
                          </a:solidFill>
                          <a:latin typeface="Roboto Light" pitchFamily="2" charset="0"/>
                          <a:ea typeface="Roboto Light" pitchFamily="2" charset="0"/>
                          <a:cs typeface="Aileron Light"/>
                          <a:sym typeface="Aileron Light"/>
                        </a:rPr>
                        <a:t>Cell Tittle Here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8EE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1600" b="1" dirty="0">
                          <a:solidFill>
                            <a:srgbClr val="677180"/>
                          </a:solidFill>
                          <a:latin typeface="Roboto Light" pitchFamily="2" charset="0"/>
                          <a:ea typeface="Roboto Light" pitchFamily="2" charset="0"/>
                          <a:cs typeface="Aileron"/>
                          <a:sym typeface="Aileron"/>
                        </a:rPr>
                        <a:t>500TB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8EE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1600" dirty="0">
                          <a:solidFill>
                            <a:srgbClr val="677180"/>
                          </a:solidFill>
                          <a:latin typeface="Roboto Light" pitchFamily="2" charset="0"/>
                          <a:ea typeface="Roboto Light" pitchFamily="2" charset="0"/>
                          <a:cs typeface="Aileron Light"/>
                          <a:sym typeface="Aileron Light"/>
                        </a:rPr>
                        <a:t>24/7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8EE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1600" dirty="0">
                          <a:solidFill>
                            <a:srgbClr val="677180"/>
                          </a:solidFill>
                          <a:latin typeface="Roboto Light" pitchFamily="2" charset="0"/>
                          <a:ea typeface="Roboto Light" pitchFamily="2" charset="0"/>
                          <a:cs typeface="Aileron Light"/>
                          <a:sym typeface="Aileron Light"/>
                        </a:rPr>
                        <a:t>Noah Adamson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8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62066">
                <a:tc>
                  <a:txBody>
                    <a:bodyPr/>
                    <a:lstStyle/>
                    <a:p>
                      <a:pPr algn="ctr" defTabSz="9144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600" b="1" dirty="0">
                          <a:solidFill>
                            <a:srgbClr val="30353E"/>
                          </a:solidFill>
                          <a:latin typeface="Roboto Light" pitchFamily="2" charset="0"/>
                          <a:ea typeface="Roboto Light" pitchFamily="2" charset="0"/>
                          <a:cs typeface="Aileron"/>
                          <a:sym typeface="Aileron"/>
                        </a:rPr>
                        <a:t>Table Name 07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F9F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1600" dirty="0">
                          <a:solidFill>
                            <a:srgbClr val="677180"/>
                          </a:solidFill>
                          <a:latin typeface="Roboto Light" pitchFamily="2" charset="0"/>
                          <a:ea typeface="Roboto Light" pitchFamily="2" charset="0"/>
                          <a:cs typeface="Aileron Light"/>
                          <a:sym typeface="Aileron Light"/>
                        </a:rPr>
                        <a:t>Yes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F9F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1600" dirty="0">
                          <a:solidFill>
                            <a:srgbClr val="677180"/>
                          </a:solidFill>
                          <a:latin typeface="Roboto Light" pitchFamily="2" charset="0"/>
                          <a:ea typeface="Roboto Light" pitchFamily="2" charset="0"/>
                          <a:cs typeface="Aileron Light"/>
                          <a:sym typeface="Aileron Light"/>
                        </a:rPr>
                        <a:t>Cell Tittle Here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F9F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1600" b="1" dirty="0">
                          <a:solidFill>
                            <a:srgbClr val="677180"/>
                          </a:solidFill>
                          <a:latin typeface="Roboto Light" pitchFamily="2" charset="0"/>
                          <a:ea typeface="Roboto Light" pitchFamily="2" charset="0"/>
                          <a:cs typeface="Aileron"/>
                          <a:sym typeface="Aileron"/>
                        </a:rPr>
                        <a:t>500TB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F9F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1600" dirty="0">
                          <a:solidFill>
                            <a:srgbClr val="677180"/>
                          </a:solidFill>
                          <a:latin typeface="Roboto Light" pitchFamily="2" charset="0"/>
                          <a:ea typeface="Roboto Light" pitchFamily="2" charset="0"/>
                          <a:cs typeface="Aileron Light"/>
                          <a:sym typeface="Aileron Light"/>
                        </a:rPr>
                        <a:t>24/7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F9F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1600" dirty="0" err="1">
                          <a:solidFill>
                            <a:srgbClr val="677180"/>
                          </a:solidFill>
                          <a:latin typeface="Roboto Light" pitchFamily="2" charset="0"/>
                          <a:ea typeface="Roboto Light" pitchFamily="2" charset="0"/>
                          <a:cs typeface="Aileron Light"/>
                          <a:sym typeface="Aileron Light"/>
                        </a:rPr>
                        <a:t>Christoper</a:t>
                      </a:r>
                      <a:r>
                        <a:rPr sz="1600" dirty="0">
                          <a:solidFill>
                            <a:srgbClr val="677180"/>
                          </a:solidFill>
                          <a:latin typeface="Roboto Light" pitchFamily="2" charset="0"/>
                          <a:ea typeface="Roboto Light" pitchFamily="2" charset="0"/>
                          <a:cs typeface="Aileron Light"/>
                          <a:sym typeface="Aileron Light"/>
                        </a:rPr>
                        <a:t> Nolan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F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762066">
                <a:tc>
                  <a:txBody>
                    <a:bodyPr/>
                    <a:lstStyle/>
                    <a:p>
                      <a:pPr algn="ctr" defTabSz="9144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600" b="1" dirty="0">
                          <a:solidFill>
                            <a:srgbClr val="30353E"/>
                          </a:solidFill>
                          <a:latin typeface="Roboto Light" pitchFamily="2" charset="0"/>
                          <a:ea typeface="Roboto Light" pitchFamily="2" charset="0"/>
                          <a:cs typeface="Aileron"/>
                          <a:sym typeface="Aileron"/>
                        </a:rPr>
                        <a:t>Table Name 08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8EE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1600" dirty="0">
                          <a:solidFill>
                            <a:srgbClr val="677180"/>
                          </a:solidFill>
                          <a:latin typeface="Roboto Light" pitchFamily="2" charset="0"/>
                          <a:ea typeface="Roboto Light" pitchFamily="2" charset="0"/>
                          <a:cs typeface="Aileron Light"/>
                          <a:sym typeface="Aileron Light"/>
                        </a:rPr>
                        <a:t>No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8EE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1600" dirty="0">
                          <a:solidFill>
                            <a:srgbClr val="677180"/>
                          </a:solidFill>
                          <a:latin typeface="Roboto Light" pitchFamily="2" charset="0"/>
                          <a:ea typeface="Roboto Light" pitchFamily="2" charset="0"/>
                          <a:cs typeface="Aileron Light"/>
                          <a:sym typeface="Aileron Light"/>
                        </a:rPr>
                        <a:t>Cell Tittle Here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8EE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1600" b="1" dirty="0">
                          <a:solidFill>
                            <a:srgbClr val="677180"/>
                          </a:solidFill>
                          <a:latin typeface="Roboto Light" pitchFamily="2" charset="0"/>
                          <a:ea typeface="Roboto Light" pitchFamily="2" charset="0"/>
                          <a:cs typeface="Aileron"/>
                          <a:sym typeface="Aileron"/>
                        </a:rPr>
                        <a:t>700TB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8EE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1600" dirty="0">
                          <a:solidFill>
                            <a:srgbClr val="677180"/>
                          </a:solidFill>
                          <a:latin typeface="Roboto Light" pitchFamily="2" charset="0"/>
                          <a:ea typeface="Roboto Light" pitchFamily="2" charset="0"/>
                          <a:cs typeface="Aileron Light"/>
                          <a:sym typeface="Aileron Light"/>
                        </a:rPr>
                        <a:t>24/7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8EE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1600" dirty="0" err="1">
                          <a:solidFill>
                            <a:srgbClr val="677180"/>
                          </a:solidFill>
                          <a:latin typeface="Roboto Light" pitchFamily="2" charset="0"/>
                          <a:ea typeface="Roboto Light" pitchFamily="2" charset="0"/>
                          <a:cs typeface="Aileron Light"/>
                          <a:sym typeface="Aileron Light"/>
                        </a:rPr>
                        <a:t>Jeniffer</a:t>
                      </a:r>
                      <a:r>
                        <a:rPr sz="1600" dirty="0">
                          <a:solidFill>
                            <a:srgbClr val="677180"/>
                          </a:solidFill>
                          <a:latin typeface="Roboto Light" pitchFamily="2" charset="0"/>
                          <a:ea typeface="Roboto Light" pitchFamily="2" charset="0"/>
                          <a:cs typeface="Aileron Light"/>
                          <a:sym typeface="Aileron Light"/>
                        </a:rPr>
                        <a:t> </a:t>
                      </a:r>
                      <a:r>
                        <a:rPr sz="1600" dirty="0" err="1">
                          <a:solidFill>
                            <a:srgbClr val="677180"/>
                          </a:solidFill>
                          <a:latin typeface="Roboto Light" pitchFamily="2" charset="0"/>
                          <a:ea typeface="Roboto Light" pitchFamily="2" charset="0"/>
                          <a:cs typeface="Aileron Light"/>
                          <a:sym typeface="Aileron Light"/>
                        </a:rPr>
                        <a:t>Clansy</a:t>
                      </a:r>
                      <a:endParaRPr sz="1600" dirty="0">
                        <a:solidFill>
                          <a:srgbClr val="677180"/>
                        </a:solidFill>
                        <a:latin typeface="Roboto Light" pitchFamily="2" charset="0"/>
                        <a:ea typeface="Roboto Light" pitchFamily="2" charset="0"/>
                        <a:cs typeface="Aileron Light"/>
                        <a:sym typeface="Aileron Light"/>
                      </a:endParaRP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8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762066">
                <a:tc>
                  <a:txBody>
                    <a:bodyPr/>
                    <a:lstStyle/>
                    <a:p>
                      <a:pPr algn="ctr" defTabSz="9144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600" b="1" dirty="0">
                          <a:solidFill>
                            <a:srgbClr val="30353E"/>
                          </a:solidFill>
                          <a:latin typeface="Roboto Light" pitchFamily="2" charset="0"/>
                          <a:ea typeface="Roboto Light" pitchFamily="2" charset="0"/>
                          <a:cs typeface="Aileron"/>
                          <a:sym typeface="Aileron"/>
                        </a:rPr>
                        <a:t>Table Name 09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F9F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1600" dirty="0">
                          <a:solidFill>
                            <a:srgbClr val="677180"/>
                          </a:solidFill>
                          <a:latin typeface="Roboto Light" pitchFamily="2" charset="0"/>
                          <a:ea typeface="Roboto Light" pitchFamily="2" charset="0"/>
                          <a:cs typeface="Aileron Light"/>
                          <a:sym typeface="Aileron Light"/>
                        </a:rPr>
                        <a:t>Yes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F9F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1600" dirty="0">
                          <a:solidFill>
                            <a:srgbClr val="677180"/>
                          </a:solidFill>
                          <a:latin typeface="Roboto Light" pitchFamily="2" charset="0"/>
                          <a:ea typeface="Roboto Light" pitchFamily="2" charset="0"/>
                          <a:cs typeface="Aileron Light"/>
                          <a:sym typeface="Aileron Light"/>
                        </a:rPr>
                        <a:t>Cell Tittle Here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F9F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1600" b="1" dirty="0">
                          <a:solidFill>
                            <a:srgbClr val="677180"/>
                          </a:solidFill>
                          <a:latin typeface="Roboto Light" pitchFamily="2" charset="0"/>
                          <a:ea typeface="Roboto Light" pitchFamily="2" charset="0"/>
                          <a:cs typeface="Aileron"/>
                          <a:sym typeface="Aileron"/>
                        </a:rPr>
                        <a:t>800TB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F9F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1600" dirty="0">
                          <a:solidFill>
                            <a:srgbClr val="677180"/>
                          </a:solidFill>
                          <a:latin typeface="Roboto Light" pitchFamily="2" charset="0"/>
                          <a:ea typeface="Roboto Light" pitchFamily="2" charset="0"/>
                          <a:cs typeface="Aileron Light"/>
                          <a:sym typeface="Aileron Light"/>
                        </a:rPr>
                        <a:t>24/7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F9F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/>
                      </a:pPr>
                      <a:r>
                        <a:rPr sz="1600" dirty="0">
                          <a:solidFill>
                            <a:srgbClr val="677180"/>
                          </a:solidFill>
                          <a:latin typeface="Roboto Light" pitchFamily="2" charset="0"/>
                          <a:ea typeface="Roboto Light" pitchFamily="2" charset="0"/>
                          <a:cs typeface="Aileron Light"/>
                          <a:sym typeface="Aileron Light"/>
                        </a:rPr>
                        <a:t>Edward Hardy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F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slow">
    <p:push dir="u"/>
  </p:transition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92</a:t>
            </a:fld>
            <a:endParaRPr dirty="0"/>
          </a:p>
        </p:txBody>
      </p:sp>
      <p:sp>
        <p:nvSpPr>
          <p:cNvPr id="1408" name="The Creative…"/>
          <p:cNvSpPr txBox="1"/>
          <p:nvPr/>
        </p:nvSpPr>
        <p:spPr>
          <a:xfrm>
            <a:off x="2153576" y="7675033"/>
            <a:ext cx="10313730" cy="1846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The Creative </a:t>
            </a:r>
          </a:p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Infographic Element</a:t>
            </a:r>
          </a:p>
        </p:txBody>
      </p:sp>
      <p:sp>
        <p:nvSpPr>
          <p:cNvPr id="1409" name="Rapidiously create customer directed users rather than technically sound bandwidth. Efficiently impact frontend initiatives via efficient users. Continually communicate web-enabled outsourcing through market-driven vortals.."/>
          <p:cNvSpPr txBox="1"/>
          <p:nvPr/>
        </p:nvSpPr>
        <p:spPr>
          <a:xfrm>
            <a:off x="2130160" y="4033704"/>
            <a:ext cx="7000877" cy="10697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lvl1pPr>
          </a:lstStyle>
          <a:p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directed users rather than technically sound bandwidth. Efficiently impact frontend initiatives via efficient users. Continually communicate web-enabled outsourcing through market-driven </a:t>
            </a:r>
            <a:r>
              <a:rPr dirty="0" err="1">
                <a:latin typeface="Roboto Light" pitchFamily="2" charset="0"/>
                <a:ea typeface="Roboto Light" pitchFamily="2" charset="0"/>
              </a:rPr>
              <a:t>vortals</a:t>
            </a:r>
            <a:r>
              <a:rPr dirty="0">
                <a:latin typeface="Roboto Light" pitchFamily="2" charset="0"/>
                <a:ea typeface="Roboto Light" pitchFamily="2" charset="0"/>
              </a:rPr>
              <a:t>..</a:t>
            </a:r>
          </a:p>
        </p:txBody>
      </p:sp>
      <p:pic>
        <p:nvPicPr>
          <p:cNvPr id="11" name="Picture">
            <a:extLst>
              <a:ext uri="{FF2B5EF4-FFF2-40B4-BE49-F238E27FC236}">
                <a16:creationId xmlns:a16="http://schemas.microsoft.com/office/drawing/2014/main" id="{0811DA74-7DAB-4120-A4C1-86BDD1D329D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96" r="24630" b="3176"/>
          <a:stretch/>
        </p:blipFill>
        <p:spPr>
          <a:xfrm>
            <a:off x="13375605" y="2810682"/>
            <a:ext cx="7531509" cy="8094637"/>
          </a:xfrm>
          <a:prstGeom prst="rect">
            <a:avLst/>
          </a:prstGeom>
        </p:spPr>
      </p:pic>
      <p:sp>
        <p:nvSpPr>
          <p:cNvPr id="20" name="Mask">
            <a:extLst>
              <a:ext uri="{FF2B5EF4-FFF2-40B4-BE49-F238E27FC236}">
                <a16:creationId xmlns:a16="http://schemas.microsoft.com/office/drawing/2014/main" id="{88D1F706-BDE9-41A3-AB1D-3FFA8D6317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979155" y="2700741"/>
            <a:ext cx="8324408" cy="8314518"/>
          </a:xfrm>
          <a:custGeom>
            <a:avLst/>
            <a:gdLst>
              <a:gd name="connsiteX0" fmla="*/ 1963782 w 8324408"/>
              <a:gd name="connsiteY0" fmla="*/ 6268501 h 8314518"/>
              <a:gd name="connsiteX1" fmla="*/ 5321346 w 8324408"/>
              <a:gd name="connsiteY1" fmla="*/ 6268501 h 8314518"/>
              <a:gd name="connsiteX2" fmla="*/ 4162206 w 8324408"/>
              <a:gd name="connsiteY2" fmla="*/ 6787879 h 8314518"/>
              <a:gd name="connsiteX3" fmla="*/ 3123187 w 8324408"/>
              <a:gd name="connsiteY3" fmla="*/ 6787879 h 8314518"/>
              <a:gd name="connsiteX4" fmla="*/ 1963782 w 8324408"/>
              <a:gd name="connsiteY4" fmla="*/ 6268501 h 8314518"/>
              <a:gd name="connsiteX5" fmla="*/ 5980688 w 8324408"/>
              <a:gd name="connsiteY5" fmla="*/ 4320109 h 8314518"/>
              <a:gd name="connsiteX6" fmla="*/ 6240244 w 8324408"/>
              <a:gd name="connsiteY6" fmla="*/ 4320109 h 8314518"/>
              <a:gd name="connsiteX7" fmla="*/ 6759620 w 8324408"/>
              <a:gd name="connsiteY7" fmla="*/ 4839751 h 8314518"/>
              <a:gd name="connsiteX8" fmla="*/ 6240244 w 8324408"/>
              <a:gd name="connsiteY8" fmla="*/ 5359128 h 8314518"/>
              <a:gd name="connsiteX9" fmla="*/ 5974336 w 8324408"/>
              <a:gd name="connsiteY9" fmla="*/ 5359128 h 8314518"/>
              <a:gd name="connsiteX10" fmla="*/ 5980688 w 8324408"/>
              <a:gd name="connsiteY10" fmla="*/ 5229483 h 8314518"/>
              <a:gd name="connsiteX11" fmla="*/ 1564526 w 8324408"/>
              <a:gd name="connsiteY11" fmla="*/ 3670822 h 8314518"/>
              <a:gd name="connsiteX12" fmla="*/ 5720602 w 8324408"/>
              <a:gd name="connsiteY12" fmla="*/ 3670822 h 8314518"/>
              <a:gd name="connsiteX13" fmla="*/ 5720602 w 8324408"/>
              <a:gd name="connsiteY13" fmla="*/ 5229483 h 8314518"/>
              <a:gd name="connsiteX14" fmla="*/ 5510258 w 8324408"/>
              <a:gd name="connsiteY14" fmla="*/ 6008945 h 8314518"/>
              <a:gd name="connsiteX15" fmla="*/ 1774605 w 8324408"/>
              <a:gd name="connsiteY15" fmla="*/ 6008945 h 8314518"/>
              <a:gd name="connsiteX16" fmla="*/ 1564526 w 8324408"/>
              <a:gd name="connsiteY16" fmla="*/ 5229483 h 8314518"/>
              <a:gd name="connsiteX17" fmla="*/ 1564526 w 8324408"/>
              <a:gd name="connsiteY17" fmla="*/ 3411001 h 8314518"/>
              <a:gd name="connsiteX18" fmla="*/ 1304705 w 8324408"/>
              <a:gd name="connsiteY18" fmla="*/ 3670822 h 8314518"/>
              <a:gd name="connsiteX19" fmla="*/ 1304705 w 8324408"/>
              <a:gd name="connsiteY19" fmla="*/ 5229483 h 8314518"/>
              <a:gd name="connsiteX20" fmla="*/ 2190001 w 8324408"/>
              <a:gd name="connsiteY20" fmla="*/ 6787879 h 8314518"/>
              <a:gd name="connsiteX21" fmla="*/ 1434351 w 8324408"/>
              <a:gd name="connsiteY21" fmla="*/ 6787879 h 8314518"/>
              <a:gd name="connsiteX22" fmla="*/ 1304705 w 8324408"/>
              <a:gd name="connsiteY22" fmla="*/ 6918053 h 8314518"/>
              <a:gd name="connsiteX23" fmla="*/ 1434351 w 8324408"/>
              <a:gd name="connsiteY23" fmla="*/ 7047964 h 8314518"/>
              <a:gd name="connsiteX24" fmla="*/ 5850776 w 8324408"/>
              <a:gd name="connsiteY24" fmla="*/ 7047964 h 8314518"/>
              <a:gd name="connsiteX25" fmla="*/ 5980688 w 8324408"/>
              <a:gd name="connsiteY25" fmla="*/ 6918053 h 8314518"/>
              <a:gd name="connsiteX26" fmla="*/ 5850776 w 8324408"/>
              <a:gd name="connsiteY26" fmla="*/ 6787879 h 8314518"/>
              <a:gd name="connsiteX27" fmla="*/ 5095920 w 8324408"/>
              <a:gd name="connsiteY27" fmla="*/ 6787879 h 8314518"/>
              <a:gd name="connsiteX28" fmla="*/ 5937824 w 8324408"/>
              <a:gd name="connsiteY28" fmla="*/ 5619214 h 8314518"/>
              <a:gd name="connsiteX29" fmla="*/ 6240244 w 8324408"/>
              <a:gd name="connsiteY29" fmla="*/ 5619214 h 8314518"/>
              <a:gd name="connsiteX30" fmla="*/ 7015678 w 8324408"/>
              <a:gd name="connsiteY30" fmla="*/ 4919445 h 8314518"/>
              <a:gd name="connsiteX31" fmla="*/ 7019704 w 8324408"/>
              <a:gd name="connsiteY31" fmla="*/ 4839790 h 8314518"/>
              <a:gd name="connsiteX32" fmla="*/ 7019704 w 8324408"/>
              <a:gd name="connsiteY32" fmla="*/ 4839713 h 8314518"/>
              <a:gd name="connsiteX33" fmla="*/ 7015678 w 8324408"/>
              <a:gd name="connsiteY33" fmla="*/ 4760060 h 8314518"/>
              <a:gd name="connsiteX34" fmla="*/ 6240244 w 8324408"/>
              <a:gd name="connsiteY34" fmla="*/ 4060553 h 8314518"/>
              <a:gd name="connsiteX35" fmla="*/ 5980688 w 8324408"/>
              <a:gd name="connsiteY35" fmla="*/ 4060553 h 8314518"/>
              <a:gd name="connsiteX36" fmla="*/ 5980688 w 8324408"/>
              <a:gd name="connsiteY36" fmla="*/ 3670822 h 8314518"/>
              <a:gd name="connsiteX37" fmla="*/ 5720602 w 8324408"/>
              <a:gd name="connsiteY37" fmla="*/ 3411001 h 8314518"/>
              <a:gd name="connsiteX38" fmla="*/ 4422026 w 8324408"/>
              <a:gd name="connsiteY38" fmla="*/ 1852605 h 8314518"/>
              <a:gd name="connsiteX39" fmla="*/ 4291852 w 8324408"/>
              <a:gd name="connsiteY39" fmla="*/ 1982251 h 8314518"/>
              <a:gd name="connsiteX40" fmla="*/ 4291852 w 8324408"/>
              <a:gd name="connsiteY40" fmla="*/ 2761713 h 8314518"/>
              <a:gd name="connsiteX41" fmla="*/ 4422026 w 8324408"/>
              <a:gd name="connsiteY41" fmla="*/ 2891359 h 8314518"/>
              <a:gd name="connsiteX42" fmla="*/ 4551936 w 8324408"/>
              <a:gd name="connsiteY42" fmla="*/ 2761713 h 8314518"/>
              <a:gd name="connsiteX43" fmla="*/ 4551936 w 8324408"/>
              <a:gd name="connsiteY43" fmla="*/ 1982251 h 8314518"/>
              <a:gd name="connsiteX44" fmla="*/ 4422026 w 8324408"/>
              <a:gd name="connsiteY44" fmla="*/ 1852605 h 8314518"/>
              <a:gd name="connsiteX45" fmla="*/ 2084168 w 8324408"/>
              <a:gd name="connsiteY45" fmla="*/ 1852605 h 8314518"/>
              <a:gd name="connsiteX46" fmla="*/ 1953993 w 8324408"/>
              <a:gd name="connsiteY46" fmla="*/ 1982251 h 8314518"/>
              <a:gd name="connsiteX47" fmla="*/ 1953993 w 8324408"/>
              <a:gd name="connsiteY47" fmla="*/ 2761713 h 8314518"/>
              <a:gd name="connsiteX48" fmla="*/ 2084168 w 8324408"/>
              <a:gd name="connsiteY48" fmla="*/ 2891359 h 8314518"/>
              <a:gd name="connsiteX49" fmla="*/ 2213814 w 8324408"/>
              <a:gd name="connsiteY49" fmla="*/ 2761713 h 8314518"/>
              <a:gd name="connsiteX50" fmla="*/ 2213814 w 8324408"/>
              <a:gd name="connsiteY50" fmla="*/ 1982251 h 8314518"/>
              <a:gd name="connsiteX51" fmla="*/ 2084168 w 8324408"/>
              <a:gd name="connsiteY51" fmla="*/ 1852605 h 8314518"/>
              <a:gd name="connsiteX52" fmla="*/ 5201224 w 8324408"/>
              <a:gd name="connsiteY52" fmla="*/ 1593049 h 8314518"/>
              <a:gd name="connsiteX53" fmla="*/ 5071314 w 8324408"/>
              <a:gd name="connsiteY53" fmla="*/ 1722695 h 8314518"/>
              <a:gd name="connsiteX54" fmla="*/ 5071314 w 8324408"/>
              <a:gd name="connsiteY54" fmla="*/ 3021534 h 8314518"/>
              <a:gd name="connsiteX55" fmla="*/ 5201224 w 8324408"/>
              <a:gd name="connsiteY55" fmla="*/ 3151445 h 8314518"/>
              <a:gd name="connsiteX56" fmla="*/ 5330870 w 8324408"/>
              <a:gd name="connsiteY56" fmla="*/ 3021534 h 8314518"/>
              <a:gd name="connsiteX57" fmla="*/ 5330870 w 8324408"/>
              <a:gd name="connsiteY57" fmla="*/ 1722695 h 8314518"/>
              <a:gd name="connsiteX58" fmla="*/ 5201224 w 8324408"/>
              <a:gd name="connsiteY58" fmla="*/ 1593049 h 8314518"/>
              <a:gd name="connsiteX59" fmla="*/ 2863101 w 8324408"/>
              <a:gd name="connsiteY59" fmla="*/ 1593049 h 8314518"/>
              <a:gd name="connsiteX60" fmla="*/ 2733455 w 8324408"/>
              <a:gd name="connsiteY60" fmla="*/ 1722695 h 8314518"/>
              <a:gd name="connsiteX61" fmla="*/ 2733455 w 8324408"/>
              <a:gd name="connsiteY61" fmla="*/ 3021534 h 8314518"/>
              <a:gd name="connsiteX62" fmla="*/ 2863101 w 8324408"/>
              <a:gd name="connsiteY62" fmla="*/ 3151445 h 8314518"/>
              <a:gd name="connsiteX63" fmla="*/ 2993276 w 8324408"/>
              <a:gd name="connsiteY63" fmla="*/ 3021534 h 8314518"/>
              <a:gd name="connsiteX64" fmla="*/ 2993276 w 8324408"/>
              <a:gd name="connsiteY64" fmla="*/ 1722695 h 8314518"/>
              <a:gd name="connsiteX65" fmla="*/ 2863101 w 8324408"/>
              <a:gd name="connsiteY65" fmla="*/ 1593049 h 8314518"/>
              <a:gd name="connsiteX66" fmla="*/ 3642564 w 8324408"/>
              <a:gd name="connsiteY66" fmla="*/ 1332963 h 8314518"/>
              <a:gd name="connsiteX67" fmla="*/ 3512918 w 8324408"/>
              <a:gd name="connsiteY67" fmla="*/ 1462874 h 8314518"/>
              <a:gd name="connsiteX68" fmla="*/ 3512918 w 8324408"/>
              <a:gd name="connsiteY68" fmla="*/ 2761713 h 8314518"/>
              <a:gd name="connsiteX69" fmla="*/ 3642564 w 8324408"/>
              <a:gd name="connsiteY69" fmla="*/ 2891359 h 8314518"/>
              <a:gd name="connsiteX70" fmla="*/ 3772474 w 8324408"/>
              <a:gd name="connsiteY70" fmla="*/ 2761713 h 8314518"/>
              <a:gd name="connsiteX71" fmla="*/ 3772474 w 8324408"/>
              <a:gd name="connsiteY71" fmla="*/ 1462874 h 8314518"/>
              <a:gd name="connsiteX72" fmla="*/ 3642564 w 8324408"/>
              <a:gd name="connsiteY72" fmla="*/ 1332963 h 8314518"/>
              <a:gd name="connsiteX73" fmla="*/ 0 w 8324408"/>
              <a:gd name="connsiteY73" fmla="*/ 0 h 8314518"/>
              <a:gd name="connsiteX74" fmla="*/ 8324408 w 8324408"/>
              <a:gd name="connsiteY74" fmla="*/ 0 h 8314518"/>
              <a:gd name="connsiteX75" fmla="*/ 8324408 w 8324408"/>
              <a:gd name="connsiteY75" fmla="*/ 8314518 h 8314518"/>
              <a:gd name="connsiteX76" fmla="*/ 0 w 8324408"/>
              <a:gd name="connsiteY76" fmla="*/ 8314518 h 8314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</a:cxnLst>
            <a:rect l="l" t="t" r="r" b="b"/>
            <a:pathLst>
              <a:path w="8324408" h="8314518">
                <a:moveTo>
                  <a:pt x="1963782" y="6268501"/>
                </a:moveTo>
                <a:lnTo>
                  <a:pt x="5321346" y="6268501"/>
                </a:lnTo>
                <a:cubicBezTo>
                  <a:pt x="5036124" y="6586531"/>
                  <a:pt x="4623110" y="6787879"/>
                  <a:pt x="4162206" y="6787879"/>
                </a:cubicBezTo>
                <a:lnTo>
                  <a:pt x="3123187" y="6787879"/>
                </a:lnTo>
                <a:cubicBezTo>
                  <a:pt x="2662282" y="6787879"/>
                  <a:pt x="2249268" y="6586531"/>
                  <a:pt x="1963782" y="6268501"/>
                </a:cubicBezTo>
                <a:close/>
                <a:moveTo>
                  <a:pt x="5980688" y="4320109"/>
                </a:moveTo>
                <a:lnTo>
                  <a:pt x="6240244" y="4320109"/>
                </a:lnTo>
                <a:cubicBezTo>
                  <a:pt x="6527052" y="4320109"/>
                  <a:pt x="6759620" y="4552943"/>
                  <a:pt x="6759620" y="4839751"/>
                </a:cubicBezTo>
                <a:cubicBezTo>
                  <a:pt x="6759620" y="5126560"/>
                  <a:pt x="6527052" y="5359128"/>
                  <a:pt x="6240244" y="5359128"/>
                </a:cubicBezTo>
                <a:lnTo>
                  <a:pt x="5974336" y="5359128"/>
                </a:lnTo>
                <a:cubicBezTo>
                  <a:pt x="5977248" y="5316266"/>
                  <a:pt x="5980688" y="5273403"/>
                  <a:pt x="5980688" y="5229483"/>
                </a:cubicBezTo>
                <a:close/>
                <a:moveTo>
                  <a:pt x="1564526" y="3670822"/>
                </a:moveTo>
                <a:lnTo>
                  <a:pt x="5720602" y="3670822"/>
                </a:lnTo>
                <a:cubicBezTo>
                  <a:pt x="5720602" y="3670822"/>
                  <a:pt x="5720602" y="5229483"/>
                  <a:pt x="5720602" y="5229483"/>
                </a:cubicBezTo>
                <a:cubicBezTo>
                  <a:pt x="5720602" y="5513645"/>
                  <a:pt x="5643344" y="5779551"/>
                  <a:pt x="5510258" y="6008945"/>
                </a:cubicBezTo>
                <a:lnTo>
                  <a:pt x="1774605" y="6008945"/>
                </a:lnTo>
                <a:cubicBezTo>
                  <a:pt x="1641520" y="5779551"/>
                  <a:pt x="1564526" y="5513645"/>
                  <a:pt x="1564526" y="5229483"/>
                </a:cubicBezTo>
                <a:close/>
                <a:moveTo>
                  <a:pt x="1564526" y="3411001"/>
                </a:moveTo>
                <a:cubicBezTo>
                  <a:pt x="1421386" y="3411001"/>
                  <a:pt x="1304705" y="3527682"/>
                  <a:pt x="1304705" y="3670822"/>
                </a:cubicBezTo>
                <a:lnTo>
                  <a:pt x="1304705" y="5229483"/>
                </a:lnTo>
                <a:cubicBezTo>
                  <a:pt x="1304705" y="5891999"/>
                  <a:pt x="1660570" y="6470379"/>
                  <a:pt x="2190001" y="6787879"/>
                </a:cubicBezTo>
                <a:lnTo>
                  <a:pt x="1434351" y="6787879"/>
                </a:lnTo>
                <a:cubicBezTo>
                  <a:pt x="1362913" y="6787879"/>
                  <a:pt x="1304705" y="6846351"/>
                  <a:pt x="1304705" y="6918053"/>
                </a:cubicBezTo>
                <a:cubicBezTo>
                  <a:pt x="1304705" y="6990020"/>
                  <a:pt x="1362913" y="7047964"/>
                  <a:pt x="1434351" y="7047964"/>
                </a:cubicBezTo>
                <a:lnTo>
                  <a:pt x="5850776" y="7047964"/>
                </a:lnTo>
                <a:cubicBezTo>
                  <a:pt x="5922478" y="7047964"/>
                  <a:pt x="5980688" y="6990020"/>
                  <a:pt x="5980688" y="6918053"/>
                </a:cubicBezTo>
                <a:cubicBezTo>
                  <a:pt x="5980688" y="6846351"/>
                  <a:pt x="5922478" y="6787879"/>
                  <a:pt x="5850776" y="6787879"/>
                </a:cubicBezTo>
                <a:lnTo>
                  <a:pt x="5095920" y="6787879"/>
                </a:lnTo>
                <a:cubicBezTo>
                  <a:pt x="5517930" y="6534407"/>
                  <a:pt x="5829346" y="6115043"/>
                  <a:pt x="5937824" y="5619214"/>
                </a:cubicBezTo>
                <a:lnTo>
                  <a:pt x="6240244" y="5619214"/>
                </a:lnTo>
                <a:cubicBezTo>
                  <a:pt x="6643568" y="5619214"/>
                  <a:pt x="6975734" y="5312488"/>
                  <a:pt x="7015678" y="4919445"/>
                </a:cubicBezTo>
                <a:lnTo>
                  <a:pt x="7019704" y="4839790"/>
                </a:lnTo>
                <a:lnTo>
                  <a:pt x="7019704" y="4839713"/>
                </a:lnTo>
                <a:lnTo>
                  <a:pt x="7015678" y="4760060"/>
                </a:lnTo>
                <a:cubicBezTo>
                  <a:pt x="6975734" y="4367046"/>
                  <a:pt x="6643568" y="4060553"/>
                  <a:pt x="6240244" y="4060553"/>
                </a:cubicBezTo>
                <a:lnTo>
                  <a:pt x="5980688" y="4060553"/>
                </a:lnTo>
                <a:lnTo>
                  <a:pt x="5980688" y="3670822"/>
                </a:lnTo>
                <a:cubicBezTo>
                  <a:pt x="5980688" y="3527682"/>
                  <a:pt x="5864006" y="3411001"/>
                  <a:pt x="5720602" y="3411001"/>
                </a:cubicBezTo>
                <a:close/>
                <a:moveTo>
                  <a:pt x="4422026" y="1852605"/>
                </a:moveTo>
                <a:cubicBezTo>
                  <a:pt x="4350588" y="1852605"/>
                  <a:pt x="4291852" y="1910549"/>
                  <a:pt x="4291852" y="1982251"/>
                </a:cubicBezTo>
                <a:lnTo>
                  <a:pt x="4291852" y="2761713"/>
                </a:lnTo>
                <a:cubicBezTo>
                  <a:pt x="4291852" y="2833416"/>
                  <a:pt x="4350588" y="2891359"/>
                  <a:pt x="4422026" y="2891359"/>
                </a:cubicBezTo>
                <a:cubicBezTo>
                  <a:pt x="4493728" y="2891359"/>
                  <a:pt x="4551936" y="2833416"/>
                  <a:pt x="4551936" y="2761713"/>
                </a:cubicBezTo>
                <a:lnTo>
                  <a:pt x="4551936" y="1982251"/>
                </a:lnTo>
                <a:cubicBezTo>
                  <a:pt x="4551936" y="1910549"/>
                  <a:pt x="4493728" y="1852340"/>
                  <a:pt x="4422026" y="1852605"/>
                </a:cubicBezTo>
                <a:close/>
                <a:moveTo>
                  <a:pt x="2084168" y="1852605"/>
                </a:moveTo>
                <a:cubicBezTo>
                  <a:pt x="2012466" y="1852605"/>
                  <a:pt x="1953993" y="1910549"/>
                  <a:pt x="1953993" y="1982251"/>
                </a:cubicBezTo>
                <a:lnTo>
                  <a:pt x="1953993" y="2761713"/>
                </a:lnTo>
                <a:cubicBezTo>
                  <a:pt x="1953993" y="2833416"/>
                  <a:pt x="2012466" y="2891359"/>
                  <a:pt x="2084168" y="2891359"/>
                </a:cubicBezTo>
                <a:cubicBezTo>
                  <a:pt x="2155870" y="2891359"/>
                  <a:pt x="2213814" y="2833416"/>
                  <a:pt x="2213814" y="2761713"/>
                </a:cubicBezTo>
                <a:lnTo>
                  <a:pt x="2213814" y="1982251"/>
                </a:lnTo>
                <a:cubicBezTo>
                  <a:pt x="2213814" y="1910549"/>
                  <a:pt x="2155870" y="1852340"/>
                  <a:pt x="2084168" y="1852605"/>
                </a:cubicBezTo>
                <a:close/>
                <a:moveTo>
                  <a:pt x="5201224" y="1593049"/>
                </a:moveTo>
                <a:cubicBezTo>
                  <a:pt x="5129522" y="1593049"/>
                  <a:pt x="5071578" y="1650992"/>
                  <a:pt x="5071314" y="1722695"/>
                </a:cubicBezTo>
                <a:lnTo>
                  <a:pt x="5071314" y="3021534"/>
                </a:lnTo>
                <a:cubicBezTo>
                  <a:pt x="5071314" y="3093501"/>
                  <a:pt x="5129522" y="3151445"/>
                  <a:pt x="5201224" y="3151445"/>
                </a:cubicBezTo>
                <a:cubicBezTo>
                  <a:pt x="5272926" y="3151445"/>
                  <a:pt x="5330870" y="3093501"/>
                  <a:pt x="5330870" y="3021534"/>
                </a:cubicBezTo>
                <a:lnTo>
                  <a:pt x="5330870" y="1722695"/>
                </a:lnTo>
                <a:cubicBezTo>
                  <a:pt x="5330870" y="1650992"/>
                  <a:pt x="5272926" y="1593049"/>
                  <a:pt x="5201224" y="1593049"/>
                </a:cubicBezTo>
                <a:close/>
                <a:moveTo>
                  <a:pt x="2863101" y="1593049"/>
                </a:moveTo>
                <a:cubicBezTo>
                  <a:pt x="2791664" y="1593049"/>
                  <a:pt x="2733455" y="1650992"/>
                  <a:pt x="2733455" y="1722695"/>
                </a:cubicBezTo>
                <a:lnTo>
                  <a:pt x="2733455" y="3021534"/>
                </a:lnTo>
                <a:cubicBezTo>
                  <a:pt x="2733455" y="3093501"/>
                  <a:pt x="2791664" y="3151445"/>
                  <a:pt x="2863101" y="3151445"/>
                </a:cubicBezTo>
                <a:cubicBezTo>
                  <a:pt x="2934803" y="3151445"/>
                  <a:pt x="2993276" y="3093501"/>
                  <a:pt x="2993276" y="3021534"/>
                </a:cubicBezTo>
                <a:lnTo>
                  <a:pt x="2993276" y="1722695"/>
                </a:lnTo>
                <a:cubicBezTo>
                  <a:pt x="2993276" y="1650992"/>
                  <a:pt x="2934803" y="1593049"/>
                  <a:pt x="2863101" y="1593049"/>
                </a:cubicBezTo>
                <a:close/>
                <a:moveTo>
                  <a:pt x="3642564" y="1332963"/>
                </a:moveTo>
                <a:cubicBezTo>
                  <a:pt x="3571126" y="1332963"/>
                  <a:pt x="3512918" y="1390907"/>
                  <a:pt x="3512918" y="1462874"/>
                </a:cubicBezTo>
                <a:lnTo>
                  <a:pt x="3512918" y="2761713"/>
                </a:lnTo>
                <a:cubicBezTo>
                  <a:pt x="3512918" y="2833416"/>
                  <a:pt x="3571126" y="2891359"/>
                  <a:pt x="3642564" y="2891359"/>
                </a:cubicBezTo>
                <a:cubicBezTo>
                  <a:pt x="3714266" y="2891359"/>
                  <a:pt x="3772474" y="2833416"/>
                  <a:pt x="3772474" y="2761713"/>
                </a:cubicBezTo>
                <a:lnTo>
                  <a:pt x="3772474" y="1462874"/>
                </a:lnTo>
                <a:cubicBezTo>
                  <a:pt x="3772474" y="1390907"/>
                  <a:pt x="3714266" y="1332963"/>
                  <a:pt x="3642564" y="1332963"/>
                </a:cubicBezTo>
                <a:close/>
                <a:moveTo>
                  <a:pt x="0" y="0"/>
                </a:moveTo>
                <a:lnTo>
                  <a:pt x="8324408" y="0"/>
                </a:lnTo>
                <a:lnTo>
                  <a:pt x="8324408" y="8314518"/>
                </a:lnTo>
                <a:lnTo>
                  <a:pt x="0" y="8314518"/>
                </a:lnTo>
                <a:close/>
              </a:path>
            </a:pathLst>
          </a:custGeom>
          <a:solidFill>
            <a:srgbClr val="F6F9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</p:spTree>
  </p:cSld>
  <p:clrMapOvr>
    <a:masterClrMapping/>
  </p:clrMapOvr>
  <p:transition spd="slow">
    <p:cover/>
  </p:transition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93</a:t>
            </a:fld>
            <a:endParaRPr dirty="0"/>
          </a:p>
        </p:txBody>
      </p:sp>
      <p:sp>
        <p:nvSpPr>
          <p:cNvPr id="1413" name="The Creative…"/>
          <p:cNvSpPr txBox="1"/>
          <p:nvPr/>
        </p:nvSpPr>
        <p:spPr>
          <a:xfrm>
            <a:off x="2153576" y="7675033"/>
            <a:ext cx="10724224" cy="1846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The Creative </a:t>
            </a:r>
          </a:p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Infographic Element</a:t>
            </a:r>
          </a:p>
        </p:txBody>
      </p:sp>
      <p:sp>
        <p:nvSpPr>
          <p:cNvPr id="1414" name="Rapidiously create customer directed users rather than technically sound bandwidth. Efficiently impact frontend initiatives via efficient users. Continually communicate web-enabled outsourcing through market-driven vortals.."/>
          <p:cNvSpPr txBox="1"/>
          <p:nvPr/>
        </p:nvSpPr>
        <p:spPr>
          <a:xfrm>
            <a:off x="2130160" y="4033704"/>
            <a:ext cx="7000877" cy="10697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lvl1pPr>
          </a:lstStyle>
          <a:p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directed users rather than technically sound bandwidth. Efficiently impact frontend initiatives via efficient users. Continually communicate web-enabled outsourcing through market-driven </a:t>
            </a:r>
            <a:r>
              <a:rPr dirty="0" err="1">
                <a:latin typeface="Roboto Light" pitchFamily="2" charset="0"/>
                <a:ea typeface="Roboto Light" pitchFamily="2" charset="0"/>
              </a:rPr>
              <a:t>vortals</a:t>
            </a:r>
            <a:r>
              <a:rPr dirty="0">
                <a:latin typeface="Roboto Light" pitchFamily="2" charset="0"/>
                <a:ea typeface="Roboto Light" pitchFamily="2" charset="0"/>
              </a:rPr>
              <a:t>..</a:t>
            </a:r>
          </a:p>
        </p:txBody>
      </p:sp>
      <p:pic>
        <p:nvPicPr>
          <p:cNvPr id="14" name="Picture">
            <a:extLst>
              <a:ext uri="{FF2B5EF4-FFF2-40B4-BE49-F238E27FC236}">
                <a16:creationId xmlns:a16="http://schemas.microsoft.com/office/drawing/2014/main" id="{9D4A3042-7258-4914-AB18-BD3F5796C88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96" r="24630" b="3176"/>
          <a:stretch/>
        </p:blipFill>
        <p:spPr>
          <a:xfrm>
            <a:off x="12588449" y="2810682"/>
            <a:ext cx="7531509" cy="8094637"/>
          </a:xfrm>
          <a:prstGeom prst="rect">
            <a:avLst/>
          </a:prstGeom>
        </p:spPr>
      </p:pic>
      <p:sp>
        <p:nvSpPr>
          <p:cNvPr id="13" name="Mask">
            <a:extLst>
              <a:ext uri="{FF2B5EF4-FFF2-40B4-BE49-F238E27FC236}">
                <a16:creationId xmlns:a16="http://schemas.microsoft.com/office/drawing/2014/main" id="{35B61A51-E419-4B01-84B0-71CD6B85CE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91999" y="2700741"/>
            <a:ext cx="8324408" cy="8314518"/>
          </a:xfrm>
          <a:custGeom>
            <a:avLst/>
            <a:gdLst>
              <a:gd name="connsiteX0" fmla="*/ 3616786 w 8324408"/>
              <a:gd name="connsiteY0" fmla="*/ 6379847 h 8314518"/>
              <a:gd name="connsiteX1" fmla="*/ 4251786 w 8324408"/>
              <a:gd name="connsiteY1" fmla="*/ 6379847 h 8314518"/>
              <a:gd name="connsiteX2" fmla="*/ 4251786 w 8324408"/>
              <a:gd name="connsiteY2" fmla="*/ 7332200 h 8314518"/>
              <a:gd name="connsiteX3" fmla="*/ 3616786 w 8324408"/>
              <a:gd name="connsiteY3" fmla="*/ 7332200 h 8314518"/>
              <a:gd name="connsiteX4" fmla="*/ 3934286 w 8324408"/>
              <a:gd name="connsiteY4" fmla="*/ 1048288 h 8314518"/>
              <a:gd name="connsiteX5" fmla="*/ 4820934 w 8324408"/>
              <a:gd name="connsiteY5" fmla="*/ 1934671 h 8314518"/>
              <a:gd name="connsiteX6" fmla="*/ 4569286 w 8324408"/>
              <a:gd name="connsiteY6" fmla="*/ 1934671 h 8314518"/>
              <a:gd name="connsiteX7" fmla="*/ 4410536 w 8324408"/>
              <a:gd name="connsiteY7" fmla="*/ 2093450 h 8314518"/>
              <a:gd name="connsiteX8" fmla="*/ 4464864 w 8324408"/>
              <a:gd name="connsiteY8" fmla="*/ 2210837 h 8314518"/>
              <a:gd name="connsiteX9" fmla="*/ 4463688 w 8324408"/>
              <a:gd name="connsiteY9" fmla="*/ 2212131 h 8314518"/>
              <a:gd name="connsiteX10" fmla="*/ 5331992 w 8324408"/>
              <a:gd name="connsiteY10" fmla="*/ 3204906 h 8314518"/>
              <a:gd name="connsiteX11" fmla="*/ 5045536 w 8324408"/>
              <a:gd name="connsiteY11" fmla="*/ 3204906 h 8314518"/>
              <a:gd name="connsiteX12" fmla="*/ 4886786 w 8324408"/>
              <a:gd name="connsiteY12" fmla="*/ 3363362 h 8314518"/>
              <a:gd name="connsiteX13" fmla="*/ 4920888 w 8324408"/>
              <a:gd name="connsiteY13" fmla="*/ 3457142 h 8314518"/>
              <a:gd name="connsiteX14" fmla="*/ 4918536 w 8324408"/>
              <a:gd name="connsiteY14" fmla="*/ 3458759 h 8314518"/>
              <a:gd name="connsiteX15" fmla="*/ 5680536 w 8324408"/>
              <a:gd name="connsiteY15" fmla="*/ 4474818 h 8314518"/>
              <a:gd name="connsiteX16" fmla="*/ 5363036 w 8324408"/>
              <a:gd name="connsiteY16" fmla="*/ 4474818 h 8314518"/>
              <a:gd name="connsiteX17" fmla="*/ 5204286 w 8324408"/>
              <a:gd name="connsiteY17" fmla="*/ 4633597 h 8314518"/>
              <a:gd name="connsiteX18" fmla="*/ 5229216 w 8324408"/>
              <a:gd name="connsiteY18" fmla="*/ 4713795 h 8314518"/>
              <a:gd name="connsiteX19" fmla="*/ 5226864 w 8324408"/>
              <a:gd name="connsiteY19" fmla="*/ 4715412 h 8314518"/>
              <a:gd name="connsiteX20" fmla="*/ 6035432 w 8324408"/>
              <a:gd name="connsiteY20" fmla="*/ 6062289 h 8314518"/>
              <a:gd name="connsiteX21" fmla="*/ 1833142 w 8324408"/>
              <a:gd name="connsiteY21" fmla="*/ 6062289 h 8314518"/>
              <a:gd name="connsiteX22" fmla="*/ 2641708 w 8324408"/>
              <a:gd name="connsiteY22" fmla="*/ 4715412 h 8314518"/>
              <a:gd name="connsiteX23" fmla="*/ 2639357 w 8324408"/>
              <a:gd name="connsiteY23" fmla="*/ 4713795 h 8314518"/>
              <a:gd name="connsiteX24" fmla="*/ 2664286 w 8324408"/>
              <a:gd name="connsiteY24" fmla="*/ 4633597 h 8314518"/>
              <a:gd name="connsiteX25" fmla="*/ 2505536 w 8324408"/>
              <a:gd name="connsiteY25" fmla="*/ 4474818 h 8314518"/>
              <a:gd name="connsiteX26" fmla="*/ 2188036 w 8324408"/>
              <a:gd name="connsiteY26" fmla="*/ 4474818 h 8314518"/>
              <a:gd name="connsiteX27" fmla="*/ 2950036 w 8324408"/>
              <a:gd name="connsiteY27" fmla="*/ 3458759 h 8314518"/>
              <a:gd name="connsiteX28" fmla="*/ 2947684 w 8324408"/>
              <a:gd name="connsiteY28" fmla="*/ 3457142 h 8314518"/>
              <a:gd name="connsiteX29" fmla="*/ 2981786 w 8324408"/>
              <a:gd name="connsiteY29" fmla="*/ 3363362 h 8314518"/>
              <a:gd name="connsiteX30" fmla="*/ 2823036 w 8324408"/>
              <a:gd name="connsiteY30" fmla="*/ 3204906 h 8314518"/>
              <a:gd name="connsiteX31" fmla="*/ 2536110 w 8324408"/>
              <a:gd name="connsiteY31" fmla="*/ 3204906 h 8314518"/>
              <a:gd name="connsiteX32" fmla="*/ 3404884 w 8324408"/>
              <a:gd name="connsiteY32" fmla="*/ 2212131 h 8314518"/>
              <a:gd name="connsiteX33" fmla="*/ 3403709 w 8324408"/>
              <a:gd name="connsiteY33" fmla="*/ 2210837 h 8314518"/>
              <a:gd name="connsiteX34" fmla="*/ 3458036 w 8324408"/>
              <a:gd name="connsiteY34" fmla="*/ 2093450 h 8314518"/>
              <a:gd name="connsiteX35" fmla="*/ 3299286 w 8324408"/>
              <a:gd name="connsiteY35" fmla="*/ 1934671 h 8314518"/>
              <a:gd name="connsiteX36" fmla="*/ 3047638 w 8324408"/>
              <a:gd name="connsiteY36" fmla="*/ 1934671 h 8314518"/>
              <a:gd name="connsiteX37" fmla="*/ 3934286 w 8324408"/>
              <a:gd name="connsiteY37" fmla="*/ 664759 h 8314518"/>
              <a:gd name="connsiteX38" fmla="*/ 3821868 w 8324408"/>
              <a:gd name="connsiteY38" fmla="*/ 711326 h 8314518"/>
              <a:gd name="connsiteX39" fmla="*/ 2551868 w 8324408"/>
              <a:gd name="connsiteY39" fmla="*/ 1981238 h 8314518"/>
              <a:gd name="connsiteX40" fmla="*/ 2505536 w 8324408"/>
              <a:gd name="connsiteY40" fmla="*/ 2093450 h 8314518"/>
              <a:gd name="connsiteX41" fmla="*/ 2664286 w 8324408"/>
              <a:gd name="connsiteY41" fmla="*/ 2252230 h 8314518"/>
              <a:gd name="connsiteX42" fmla="*/ 2950742 w 8324408"/>
              <a:gd name="connsiteY42" fmla="*/ 2252230 h 8314518"/>
              <a:gd name="connsiteX43" fmla="*/ 2082438 w 8324408"/>
              <a:gd name="connsiteY43" fmla="*/ 3244682 h 8314518"/>
              <a:gd name="connsiteX44" fmla="*/ 2083614 w 8324408"/>
              <a:gd name="connsiteY44" fmla="*/ 3245975 h 8314518"/>
              <a:gd name="connsiteX45" fmla="*/ 2029286 w 8324408"/>
              <a:gd name="connsiteY45" fmla="*/ 3363362 h 8314518"/>
              <a:gd name="connsiteX46" fmla="*/ 2188036 w 8324408"/>
              <a:gd name="connsiteY46" fmla="*/ 3522142 h 8314518"/>
              <a:gd name="connsiteX47" fmla="*/ 2505536 w 8324408"/>
              <a:gd name="connsiteY47" fmla="*/ 3522142 h 8314518"/>
              <a:gd name="connsiteX48" fmla="*/ 1743536 w 8324408"/>
              <a:gd name="connsiteY48" fmla="*/ 4538200 h 8314518"/>
              <a:gd name="connsiteX49" fmla="*/ 1745888 w 8324408"/>
              <a:gd name="connsiteY49" fmla="*/ 4539817 h 8314518"/>
              <a:gd name="connsiteX50" fmla="*/ 1711786 w 8324408"/>
              <a:gd name="connsiteY50" fmla="*/ 4633597 h 8314518"/>
              <a:gd name="connsiteX51" fmla="*/ 1870536 w 8324408"/>
              <a:gd name="connsiteY51" fmla="*/ 4792377 h 8314518"/>
              <a:gd name="connsiteX52" fmla="*/ 2225431 w 8324408"/>
              <a:gd name="connsiteY52" fmla="*/ 4792377 h 8314518"/>
              <a:gd name="connsiteX53" fmla="*/ 1416864 w 8324408"/>
              <a:gd name="connsiteY53" fmla="*/ 6139253 h 8314518"/>
              <a:gd name="connsiteX54" fmla="*/ 1419216 w 8324408"/>
              <a:gd name="connsiteY54" fmla="*/ 6140869 h 8314518"/>
              <a:gd name="connsiteX55" fmla="*/ 1394286 w 8324408"/>
              <a:gd name="connsiteY55" fmla="*/ 6221068 h 8314518"/>
              <a:gd name="connsiteX56" fmla="*/ 1553036 w 8324408"/>
              <a:gd name="connsiteY56" fmla="*/ 6379847 h 8314518"/>
              <a:gd name="connsiteX57" fmla="*/ 3299286 w 8324408"/>
              <a:gd name="connsiteY57" fmla="*/ 6379847 h 8314518"/>
              <a:gd name="connsiteX58" fmla="*/ 3299286 w 8324408"/>
              <a:gd name="connsiteY58" fmla="*/ 7490979 h 8314518"/>
              <a:gd name="connsiteX59" fmla="*/ 3458036 w 8324408"/>
              <a:gd name="connsiteY59" fmla="*/ 7649759 h 8314518"/>
              <a:gd name="connsiteX60" fmla="*/ 4410536 w 8324408"/>
              <a:gd name="connsiteY60" fmla="*/ 7649759 h 8314518"/>
              <a:gd name="connsiteX61" fmla="*/ 4569286 w 8324408"/>
              <a:gd name="connsiteY61" fmla="*/ 7490979 h 8314518"/>
              <a:gd name="connsiteX62" fmla="*/ 4569286 w 8324408"/>
              <a:gd name="connsiteY62" fmla="*/ 6379847 h 8314518"/>
              <a:gd name="connsiteX63" fmla="*/ 6315536 w 8324408"/>
              <a:gd name="connsiteY63" fmla="*/ 6379847 h 8314518"/>
              <a:gd name="connsiteX64" fmla="*/ 6461820 w 8324408"/>
              <a:gd name="connsiteY64" fmla="*/ 6282848 h 8314518"/>
              <a:gd name="connsiteX65" fmla="*/ 6474286 w 8324408"/>
              <a:gd name="connsiteY65" fmla="*/ 6221078 h 8314518"/>
              <a:gd name="connsiteX66" fmla="*/ 6474286 w 8324408"/>
              <a:gd name="connsiteY66" fmla="*/ 6221056 h 8314518"/>
              <a:gd name="connsiteX67" fmla="*/ 6467114 w 8324408"/>
              <a:gd name="connsiteY67" fmla="*/ 6178664 h 8314518"/>
              <a:gd name="connsiteX68" fmla="*/ 6449358 w 8324408"/>
              <a:gd name="connsiteY68" fmla="*/ 6140869 h 8314518"/>
              <a:gd name="connsiteX69" fmla="*/ 6451708 w 8324408"/>
              <a:gd name="connsiteY69" fmla="*/ 6139253 h 8314518"/>
              <a:gd name="connsiteX70" fmla="*/ 5643142 w 8324408"/>
              <a:gd name="connsiteY70" fmla="*/ 4792377 h 8314518"/>
              <a:gd name="connsiteX71" fmla="*/ 5998036 w 8324408"/>
              <a:gd name="connsiteY71" fmla="*/ 4792377 h 8314518"/>
              <a:gd name="connsiteX72" fmla="*/ 6156788 w 8324408"/>
              <a:gd name="connsiteY72" fmla="*/ 4633597 h 8314518"/>
              <a:gd name="connsiteX73" fmla="*/ 6122684 w 8324408"/>
              <a:gd name="connsiteY73" fmla="*/ 4539817 h 8314518"/>
              <a:gd name="connsiteX74" fmla="*/ 6125036 w 8324408"/>
              <a:gd name="connsiteY74" fmla="*/ 4538200 h 8314518"/>
              <a:gd name="connsiteX75" fmla="*/ 5363036 w 8324408"/>
              <a:gd name="connsiteY75" fmla="*/ 3522142 h 8314518"/>
              <a:gd name="connsiteX76" fmla="*/ 5680536 w 8324408"/>
              <a:gd name="connsiteY76" fmla="*/ 3522142 h 8314518"/>
              <a:gd name="connsiteX77" fmla="*/ 5839288 w 8324408"/>
              <a:gd name="connsiteY77" fmla="*/ 3363362 h 8314518"/>
              <a:gd name="connsiteX78" fmla="*/ 5784960 w 8324408"/>
              <a:gd name="connsiteY78" fmla="*/ 3245975 h 8314518"/>
              <a:gd name="connsiteX79" fmla="*/ 5786136 w 8324408"/>
              <a:gd name="connsiteY79" fmla="*/ 3244682 h 8314518"/>
              <a:gd name="connsiteX80" fmla="*/ 4917360 w 8324408"/>
              <a:gd name="connsiteY80" fmla="*/ 2252230 h 8314518"/>
              <a:gd name="connsiteX81" fmla="*/ 5204286 w 8324408"/>
              <a:gd name="connsiteY81" fmla="*/ 2252230 h 8314518"/>
              <a:gd name="connsiteX82" fmla="*/ 5363036 w 8324408"/>
              <a:gd name="connsiteY82" fmla="*/ 2093450 h 8314518"/>
              <a:gd name="connsiteX83" fmla="*/ 5316706 w 8324408"/>
              <a:gd name="connsiteY83" fmla="*/ 1981238 h 8314518"/>
              <a:gd name="connsiteX84" fmla="*/ 4046705 w 8324408"/>
              <a:gd name="connsiteY84" fmla="*/ 711326 h 8314518"/>
              <a:gd name="connsiteX85" fmla="*/ 3934286 w 8324408"/>
              <a:gd name="connsiteY85" fmla="*/ 664759 h 8314518"/>
              <a:gd name="connsiteX86" fmla="*/ 0 w 8324408"/>
              <a:gd name="connsiteY86" fmla="*/ 0 h 8314518"/>
              <a:gd name="connsiteX87" fmla="*/ 8324408 w 8324408"/>
              <a:gd name="connsiteY87" fmla="*/ 0 h 8314518"/>
              <a:gd name="connsiteX88" fmla="*/ 8324408 w 8324408"/>
              <a:gd name="connsiteY88" fmla="*/ 8314518 h 8314518"/>
              <a:gd name="connsiteX89" fmla="*/ 0 w 8324408"/>
              <a:gd name="connsiteY89" fmla="*/ 8314518 h 8314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8324408" h="8314518">
                <a:moveTo>
                  <a:pt x="3616786" y="6379847"/>
                </a:moveTo>
                <a:lnTo>
                  <a:pt x="4251786" y="6379847"/>
                </a:lnTo>
                <a:cubicBezTo>
                  <a:pt x="4251786" y="6379847"/>
                  <a:pt x="4251786" y="7332200"/>
                  <a:pt x="4251786" y="7332200"/>
                </a:cubicBezTo>
                <a:lnTo>
                  <a:pt x="3616786" y="7332200"/>
                </a:lnTo>
                <a:close/>
                <a:moveTo>
                  <a:pt x="3934286" y="1048288"/>
                </a:moveTo>
                <a:lnTo>
                  <a:pt x="4820934" y="1934671"/>
                </a:lnTo>
                <a:lnTo>
                  <a:pt x="4569286" y="1934671"/>
                </a:lnTo>
                <a:cubicBezTo>
                  <a:pt x="4481798" y="1934671"/>
                  <a:pt x="4410536" y="2005815"/>
                  <a:pt x="4410536" y="2093450"/>
                </a:cubicBezTo>
                <a:cubicBezTo>
                  <a:pt x="4410536" y="2140664"/>
                  <a:pt x="4432174" y="2181733"/>
                  <a:pt x="4464864" y="2210837"/>
                </a:cubicBezTo>
                <a:lnTo>
                  <a:pt x="4463688" y="2212131"/>
                </a:lnTo>
                <a:lnTo>
                  <a:pt x="5331992" y="3204906"/>
                </a:lnTo>
                <a:lnTo>
                  <a:pt x="5045536" y="3204906"/>
                </a:lnTo>
                <a:cubicBezTo>
                  <a:pt x="4958048" y="3204906"/>
                  <a:pt x="4886786" y="3276050"/>
                  <a:pt x="4886786" y="3363362"/>
                </a:cubicBezTo>
                <a:cubicBezTo>
                  <a:pt x="4886786" y="3399257"/>
                  <a:pt x="4900898" y="3430625"/>
                  <a:pt x="4920888" y="3457142"/>
                </a:cubicBezTo>
                <a:lnTo>
                  <a:pt x="4918536" y="3458759"/>
                </a:lnTo>
                <a:lnTo>
                  <a:pt x="5680536" y="4474818"/>
                </a:lnTo>
                <a:lnTo>
                  <a:pt x="5363036" y="4474818"/>
                </a:lnTo>
                <a:cubicBezTo>
                  <a:pt x="5275548" y="4474818"/>
                  <a:pt x="5204286" y="4545638"/>
                  <a:pt x="5204286" y="4633597"/>
                </a:cubicBezTo>
                <a:cubicBezTo>
                  <a:pt x="5204286" y="4663348"/>
                  <a:pt x="5214870" y="4689865"/>
                  <a:pt x="5229216" y="4713795"/>
                </a:cubicBezTo>
                <a:lnTo>
                  <a:pt x="5226864" y="4715412"/>
                </a:lnTo>
                <a:lnTo>
                  <a:pt x="6035432" y="6062289"/>
                </a:lnTo>
                <a:cubicBezTo>
                  <a:pt x="6035432" y="6062289"/>
                  <a:pt x="1833142" y="6062289"/>
                  <a:pt x="1833142" y="6062289"/>
                </a:cubicBezTo>
                <a:lnTo>
                  <a:pt x="2641708" y="4715412"/>
                </a:lnTo>
                <a:lnTo>
                  <a:pt x="2639357" y="4713795"/>
                </a:lnTo>
                <a:cubicBezTo>
                  <a:pt x="2653468" y="4689865"/>
                  <a:pt x="2664286" y="4663348"/>
                  <a:pt x="2664286" y="4633597"/>
                </a:cubicBezTo>
                <a:cubicBezTo>
                  <a:pt x="2664286" y="4545638"/>
                  <a:pt x="2593260" y="4474818"/>
                  <a:pt x="2505536" y="4474818"/>
                </a:cubicBezTo>
                <a:lnTo>
                  <a:pt x="2188036" y="4474818"/>
                </a:lnTo>
                <a:lnTo>
                  <a:pt x="2950036" y="3458759"/>
                </a:lnTo>
                <a:lnTo>
                  <a:pt x="2947684" y="3457142"/>
                </a:lnTo>
                <a:cubicBezTo>
                  <a:pt x="2967675" y="3430625"/>
                  <a:pt x="2981786" y="3399257"/>
                  <a:pt x="2981786" y="3363362"/>
                </a:cubicBezTo>
                <a:cubicBezTo>
                  <a:pt x="2981786" y="3276050"/>
                  <a:pt x="2910760" y="3204906"/>
                  <a:pt x="2823036" y="3204906"/>
                </a:cubicBezTo>
                <a:lnTo>
                  <a:pt x="2536110" y="3204906"/>
                </a:lnTo>
                <a:lnTo>
                  <a:pt x="3404884" y="2212131"/>
                </a:lnTo>
                <a:lnTo>
                  <a:pt x="3403709" y="2210837"/>
                </a:lnTo>
                <a:cubicBezTo>
                  <a:pt x="3436399" y="2181733"/>
                  <a:pt x="3458036" y="2140664"/>
                  <a:pt x="3458036" y="2093450"/>
                </a:cubicBezTo>
                <a:cubicBezTo>
                  <a:pt x="3458036" y="2005815"/>
                  <a:pt x="3387010" y="1934671"/>
                  <a:pt x="3299286" y="1934671"/>
                </a:cubicBezTo>
                <a:lnTo>
                  <a:pt x="3047638" y="1934671"/>
                </a:lnTo>
                <a:close/>
                <a:moveTo>
                  <a:pt x="3934286" y="664759"/>
                </a:moveTo>
                <a:cubicBezTo>
                  <a:pt x="3890542" y="664759"/>
                  <a:pt x="3850796" y="682222"/>
                  <a:pt x="3821868" y="711326"/>
                </a:cubicBezTo>
                <a:lnTo>
                  <a:pt x="2551868" y="1981238"/>
                </a:lnTo>
                <a:cubicBezTo>
                  <a:pt x="2523175" y="2010018"/>
                  <a:pt x="2505536" y="2049794"/>
                  <a:pt x="2505536" y="2093450"/>
                </a:cubicBezTo>
                <a:cubicBezTo>
                  <a:pt x="2505536" y="2181410"/>
                  <a:pt x="2576797" y="2252230"/>
                  <a:pt x="2664286" y="2252230"/>
                </a:cubicBezTo>
                <a:lnTo>
                  <a:pt x="2950742" y="2252230"/>
                </a:lnTo>
                <a:lnTo>
                  <a:pt x="2082438" y="3244682"/>
                </a:lnTo>
                <a:lnTo>
                  <a:pt x="2083614" y="3245975"/>
                </a:lnTo>
                <a:cubicBezTo>
                  <a:pt x="2050923" y="3275079"/>
                  <a:pt x="2029286" y="3316472"/>
                  <a:pt x="2029286" y="3363362"/>
                </a:cubicBezTo>
                <a:cubicBezTo>
                  <a:pt x="2029286" y="3451321"/>
                  <a:pt x="2100547" y="3522142"/>
                  <a:pt x="2188036" y="3522142"/>
                </a:cubicBezTo>
                <a:lnTo>
                  <a:pt x="2505536" y="3522142"/>
                </a:lnTo>
                <a:lnTo>
                  <a:pt x="1743536" y="4538200"/>
                </a:lnTo>
                <a:lnTo>
                  <a:pt x="1745888" y="4539817"/>
                </a:lnTo>
                <a:cubicBezTo>
                  <a:pt x="1725897" y="4566658"/>
                  <a:pt x="1711786" y="4597702"/>
                  <a:pt x="1711786" y="4633597"/>
                </a:cubicBezTo>
                <a:cubicBezTo>
                  <a:pt x="1711786" y="4721233"/>
                  <a:pt x="1783047" y="4792377"/>
                  <a:pt x="1870536" y="4792377"/>
                </a:cubicBezTo>
                <a:lnTo>
                  <a:pt x="2225431" y="4792377"/>
                </a:lnTo>
                <a:lnTo>
                  <a:pt x="1416864" y="6139253"/>
                </a:lnTo>
                <a:lnTo>
                  <a:pt x="1419216" y="6140869"/>
                </a:lnTo>
                <a:cubicBezTo>
                  <a:pt x="1404869" y="6164799"/>
                  <a:pt x="1394286" y="6190993"/>
                  <a:pt x="1394286" y="6221068"/>
                </a:cubicBezTo>
                <a:cubicBezTo>
                  <a:pt x="1394286" y="6308703"/>
                  <a:pt x="1465547" y="6379847"/>
                  <a:pt x="1553036" y="6379847"/>
                </a:cubicBezTo>
                <a:lnTo>
                  <a:pt x="3299286" y="6379847"/>
                </a:lnTo>
                <a:lnTo>
                  <a:pt x="3299286" y="7490979"/>
                </a:lnTo>
                <a:cubicBezTo>
                  <a:pt x="3299286" y="7578615"/>
                  <a:pt x="3370548" y="7649759"/>
                  <a:pt x="3458036" y="7649759"/>
                </a:cubicBezTo>
                <a:lnTo>
                  <a:pt x="4410536" y="7649759"/>
                </a:lnTo>
                <a:cubicBezTo>
                  <a:pt x="4498261" y="7649759"/>
                  <a:pt x="4569286" y="7578615"/>
                  <a:pt x="4569286" y="7490979"/>
                </a:cubicBezTo>
                <a:lnTo>
                  <a:pt x="4569286" y="6379847"/>
                </a:lnTo>
                <a:lnTo>
                  <a:pt x="6315536" y="6379847"/>
                </a:lnTo>
                <a:cubicBezTo>
                  <a:pt x="6381330" y="6379847"/>
                  <a:pt x="6437730" y="6339829"/>
                  <a:pt x="6461820" y="6282848"/>
                </a:cubicBezTo>
                <a:lnTo>
                  <a:pt x="6474286" y="6221078"/>
                </a:lnTo>
                <a:lnTo>
                  <a:pt x="6474286" y="6221056"/>
                </a:lnTo>
                <a:lnTo>
                  <a:pt x="6467114" y="6178664"/>
                </a:lnTo>
                <a:cubicBezTo>
                  <a:pt x="6462646" y="6165365"/>
                  <a:pt x="6456412" y="6152834"/>
                  <a:pt x="6449358" y="6140869"/>
                </a:cubicBezTo>
                <a:lnTo>
                  <a:pt x="6451708" y="6139253"/>
                </a:lnTo>
                <a:lnTo>
                  <a:pt x="5643142" y="4792377"/>
                </a:lnTo>
                <a:lnTo>
                  <a:pt x="5998036" y="4792377"/>
                </a:lnTo>
                <a:cubicBezTo>
                  <a:pt x="6085760" y="4792377"/>
                  <a:pt x="6156788" y="4721233"/>
                  <a:pt x="6156788" y="4633597"/>
                </a:cubicBezTo>
                <a:cubicBezTo>
                  <a:pt x="6156788" y="4597702"/>
                  <a:pt x="6142676" y="4566658"/>
                  <a:pt x="6122684" y="4539817"/>
                </a:cubicBezTo>
                <a:lnTo>
                  <a:pt x="6125036" y="4538200"/>
                </a:lnTo>
                <a:lnTo>
                  <a:pt x="5363036" y="3522142"/>
                </a:lnTo>
                <a:lnTo>
                  <a:pt x="5680536" y="3522142"/>
                </a:lnTo>
                <a:cubicBezTo>
                  <a:pt x="5768260" y="3522142"/>
                  <a:pt x="5839288" y="3451321"/>
                  <a:pt x="5839288" y="3363362"/>
                </a:cubicBezTo>
                <a:cubicBezTo>
                  <a:pt x="5839288" y="3316472"/>
                  <a:pt x="5817650" y="3275079"/>
                  <a:pt x="5784960" y="3245975"/>
                </a:cubicBezTo>
                <a:lnTo>
                  <a:pt x="5786136" y="3244682"/>
                </a:lnTo>
                <a:lnTo>
                  <a:pt x="4917360" y="2252230"/>
                </a:lnTo>
                <a:lnTo>
                  <a:pt x="5204286" y="2252230"/>
                </a:lnTo>
                <a:cubicBezTo>
                  <a:pt x="5292010" y="2252230"/>
                  <a:pt x="5363036" y="2181410"/>
                  <a:pt x="5363036" y="2093450"/>
                </a:cubicBezTo>
                <a:cubicBezTo>
                  <a:pt x="5363036" y="2049794"/>
                  <a:pt x="5345398" y="2010018"/>
                  <a:pt x="5316706" y="1981238"/>
                </a:cubicBezTo>
                <a:lnTo>
                  <a:pt x="4046705" y="711326"/>
                </a:lnTo>
                <a:cubicBezTo>
                  <a:pt x="4017777" y="682222"/>
                  <a:pt x="3978031" y="664759"/>
                  <a:pt x="3934286" y="664759"/>
                </a:cubicBezTo>
                <a:close/>
                <a:moveTo>
                  <a:pt x="0" y="0"/>
                </a:moveTo>
                <a:lnTo>
                  <a:pt x="8324408" y="0"/>
                </a:lnTo>
                <a:lnTo>
                  <a:pt x="8324408" y="8314518"/>
                </a:lnTo>
                <a:lnTo>
                  <a:pt x="0" y="8314518"/>
                </a:lnTo>
                <a:close/>
              </a:path>
            </a:pathLst>
          </a:custGeom>
          <a:solidFill>
            <a:srgbClr val="F6F9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</p:spTree>
  </p:cSld>
  <p:clrMapOvr>
    <a:masterClrMapping/>
  </p:clrMapOvr>
  <p:transition spd="med">
    <p:pull/>
  </p:transition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94</a:t>
            </a:fld>
            <a:endParaRPr dirty="0"/>
          </a:p>
        </p:txBody>
      </p:sp>
      <p:sp>
        <p:nvSpPr>
          <p:cNvPr id="1418" name="The Creative…"/>
          <p:cNvSpPr txBox="1"/>
          <p:nvPr/>
        </p:nvSpPr>
        <p:spPr>
          <a:xfrm>
            <a:off x="2153576" y="7675033"/>
            <a:ext cx="9914138" cy="1846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The Creative </a:t>
            </a:r>
          </a:p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Infographic Element</a:t>
            </a:r>
          </a:p>
        </p:txBody>
      </p:sp>
      <p:sp>
        <p:nvSpPr>
          <p:cNvPr id="1419" name="Rapidiously create customer directed users rather than technically sound bandwidth. Efficiently impact frontend initiatives via efficient users. Continually communicate web-enabled outsourcing through market-driven vortals.."/>
          <p:cNvSpPr txBox="1"/>
          <p:nvPr/>
        </p:nvSpPr>
        <p:spPr>
          <a:xfrm>
            <a:off x="2130160" y="4033704"/>
            <a:ext cx="7000877" cy="10697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lvl1pPr>
          </a:lstStyle>
          <a:p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directed users rather than technically sound bandwidth. Efficiently impact frontend initiatives via efficient users. Continually communicate web-enabled outsourcing through market-driven </a:t>
            </a:r>
            <a:r>
              <a:rPr dirty="0" err="1">
                <a:latin typeface="Roboto Light" pitchFamily="2" charset="0"/>
                <a:ea typeface="Roboto Light" pitchFamily="2" charset="0"/>
              </a:rPr>
              <a:t>vortals</a:t>
            </a:r>
            <a:r>
              <a:rPr dirty="0">
                <a:latin typeface="Roboto Light" pitchFamily="2" charset="0"/>
                <a:ea typeface="Roboto Light" pitchFamily="2" charset="0"/>
              </a:rPr>
              <a:t>..</a:t>
            </a:r>
          </a:p>
        </p:txBody>
      </p:sp>
      <p:pic>
        <p:nvPicPr>
          <p:cNvPr id="18" name="Picture">
            <a:extLst>
              <a:ext uri="{FF2B5EF4-FFF2-40B4-BE49-F238E27FC236}">
                <a16:creationId xmlns:a16="http://schemas.microsoft.com/office/drawing/2014/main" id="{9FFE2924-8738-469E-A81A-09CEE2BDA02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96" r="24630" b="3176"/>
          <a:stretch/>
        </p:blipFill>
        <p:spPr>
          <a:xfrm>
            <a:off x="12192001" y="2810682"/>
            <a:ext cx="7761704" cy="8094637"/>
          </a:xfrm>
          <a:prstGeom prst="rect">
            <a:avLst/>
          </a:prstGeom>
        </p:spPr>
      </p:pic>
      <p:sp>
        <p:nvSpPr>
          <p:cNvPr id="17" name="Mask">
            <a:extLst>
              <a:ext uri="{FF2B5EF4-FFF2-40B4-BE49-F238E27FC236}">
                <a16:creationId xmlns:a16="http://schemas.microsoft.com/office/drawing/2014/main" id="{23FBC4BE-9FB9-42E0-94AC-945B35E67D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64083" y="2700632"/>
            <a:ext cx="8324407" cy="8314518"/>
          </a:xfrm>
          <a:custGeom>
            <a:avLst/>
            <a:gdLst>
              <a:gd name="connsiteX0" fmla="*/ 3642563 w 8324407"/>
              <a:gd name="connsiteY0" fmla="*/ 1732750 h 8314518"/>
              <a:gd name="connsiteX1" fmla="*/ 3469702 w 8324407"/>
              <a:gd name="connsiteY1" fmla="*/ 1905833 h 8314518"/>
              <a:gd name="connsiteX2" fmla="*/ 3469702 w 8324407"/>
              <a:gd name="connsiteY2" fmla="*/ 2478062 h 8314518"/>
              <a:gd name="connsiteX3" fmla="*/ 2343635 w 8324407"/>
              <a:gd name="connsiteY3" fmla="*/ 2079141 h 8314518"/>
              <a:gd name="connsiteX4" fmla="*/ 352204 w 8324407"/>
              <a:gd name="connsiteY4" fmla="*/ 4070830 h 8314518"/>
              <a:gd name="connsiteX5" fmla="*/ 352204 w 8324407"/>
              <a:gd name="connsiteY5" fmla="*/ 4243689 h 8314518"/>
              <a:gd name="connsiteX6" fmla="*/ 2343635 w 8324407"/>
              <a:gd name="connsiteY6" fmla="*/ 6235378 h 8314518"/>
              <a:gd name="connsiteX7" fmla="*/ 4335066 w 8324407"/>
              <a:gd name="connsiteY7" fmla="*/ 4243689 h 8314518"/>
              <a:gd name="connsiteX8" fmla="*/ 4335066 w 8324407"/>
              <a:gd name="connsiteY8" fmla="*/ 4070830 h 8314518"/>
              <a:gd name="connsiteX9" fmla="*/ 5980773 w 8324407"/>
              <a:gd name="connsiteY9" fmla="*/ 2425307 h 8314518"/>
              <a:gd name="connsiteX10" fmla="*/ 7625777 w 8324407"/>
              <a:gd name="connsiteY10" fmla="*/ 4070830 h 8314518"/>
              <a:gd name="connsiteX11" fmla="*/ 7625777 w 8324407"/>
              <a:gd name="connsiteY11" fmla="*/ 4243689 h 8314518"/>
              <a:gd name="connsiteX12" fmla="*/ 5980773 w 8324407"/>
              <a:gd name="connsiteY12" fmla="*/ 5889212 h 8314518"/>
              <a:gd name="connsiteX13" fmla="*/ 5036389 w 8324407"/>
              <a:gd name="connsiteY13" fmla="*/ 5542822 h 8314518"/>
              <a:gd name="connsiteX14" fmla="*/ 5720777 w 8324407"/>
              <a:gd name="connsiteY14" fmla="*/ 5542822 h 8314518"/>
              <a:gd name="connsiteX15" fmla="*/ 5894343 w 8324407"/>
              <a:gd name="connsiteY15" fmla="*/ 5369739 h 8314518"/>
              <a:gd name="connsiteX16" fmla="*/ 5720777 w 8324407"/>
              <a:gd name="connsiteY16" fmla="*/ 5196207 h 8314518"/>
              <a:gd name="connsiteX17" fmla="*/ 4681846 w 8324407"/>
              <a:gd name="connsiteY17" fmla="*/ 5196207 h 8314518"/>
              <a:gd name="connsiteX18" fmla="*/ 4508632 w 8324407"/>
              <a:gd name="connsiteY18" fmla="*/ 5369739 h 8314518"/>
              <a:gd name="connsiteX19" fmla="*/ 4508632 w 8324407"/>
              <a:gd name="connsiteY19" fmla="*/ 6408686 h 8314518"/>
              <a:gd name="connsiteX20" fmla="*/ 4614300 w 8324407"/>
              <a:gd name="connsiteY20" fmla="*/ 6568205 h 8314518"/>
              <a:gd name="connsiteX21" fmla="*/ 4681841 w 8324407"/>
              <a:gd name="connsiteY21" fmla="*/ 6581768 h 8314518"/>
              <a:gd name="connsiteX22" fmla="*/ 4681851 w 8324407"/>
              <a:gd name="connsiteY22" fmla="*/ 6581768 h 8314518"/>
              <a:gd name="connsiteX23" fmla="*/ 4749188 w 8324407"/>
              <a:gd name="connsiteY23" fmla="*/ 6568205 h 8314518"/>
              <a:gd name="connsiteX24" fmla="*/ 4854707 w 8324407"/>
              <a:gd name="connsiteY24" fmla="*/ 6408686 h 8314518"/>
              <a:gd name="connsiteX25" fmla="*/ 4854707 w 8324407"/>
              <a:gd name="connsiteY25" fmla="*/ 5836457 h 8314518"/>
              <a:gd name="connsiteX26" fmla="*/ 5980773 w 8324407"/>
              <a:gd name="connsiteY26" fmla="*/ 6235378 h 8314518"/>
              <a:gd name="connsiteX27" fmla="*/ 7972205 w 8324407"/>
              <a:gd name="connsiteY27" fmla="*/ 4243689 h 8314518"/>
              <a:gd name="connsiteX28" fmla="*/ 7972205 w 8324407"/>
              <a:gd name="connsiteY28" fmla="*/ 4070830 h 8314518"/>
              <a:gd name="connsiteX29" fmla="*/ 5980773 w 8324407"/>
              <a:gd name="connsiteY29" fmla="*/ 2079141 h 8314518"/>
              <a:gd name="connsiteX30" fmla="*/ 3989343 w 8324407"/>
              <a:gd name="connsiteY30" fmla="*/ 4070830 h 8314518"/>
              <a:gd name="connsiteX31" fmla="*/ 3989343 w 8324407"/>
              <a:gd name="connsiteY31" fmla="*/ 4243689 h 8314518"/>
              <a:gd name="connsiteX32" fmla="*/ 2343635 w 8324407"/>
              <a:gd name="connsiteY32" fmla="*/ 5889212 h 8314518"/>
              <a:gd name="connsiteX33" fmla="*/ 698632 w 8324407"/>
              <a:gd name="connsiteY33" fmla="*/ 4243689 h 8314518"/>
              <a:gd name="connsiteX34" fmla="*/ 698632 w 8324407"/>
              <a:gd name="connsiteY34" fmla="*/ 4070830 h 8314518"/>
              <a:gd name="connsiteX35" fmla="*/ 2343635 w 8324407"/>
              <a:gd name="connsiteY35" fmla="*/ 2425307 h 8314518"/>
              <a:gd name="connsiteX36" fmla="*/ 3287315 w 8324407"/>
              <a:gd name="connsiteY36" fmla="*/ 2771697 h 8314518"/>
              <a:gd name="connsiteX37" fmla="*/ 2603632 w 8324407"/>
              <a:gd name="connsiteY37" fmla="*/ 2771697 h 8314518"/>
              <a:gd name="connsiteX38" fmla="*/ 2430065 w 8324407"/>
              <a:gd name="connsiteY38" fmla="*/ 2945229 h 8314518"/>
              <a:gd name="connsiteX39" fmla="*/ 2603632 w 8324407"/>
              <a:gd name="connsiteY39" fmla="*/ 3118312 h 8314518"/>
              <a:gd name="connsiteX40" fmla="*/ 3642563 w 8324407"/>
              <a:gd name="connsiteY40" fmla="*/ 3118312 h 8314518"/>
              <a:gd name="connsiteX41" fmla="*/ 3815777 w 8324407"/>
              <a:gd name="connsiteY41" fmla="*/ 2945229 h 8314518"/>
              <a:gd name="connsiteX42" fmla="*/ 3815777 w 8324407"/>
              <a:gd name="connsiteY42" fmla="*/ 1905833 h 8314518"/>
              <a:gd name="connsiteX43" fmla="*/ 3642563 w 8324407"/>
              <a:gd name="connsiteY43" fmla="*/ 1732750 h 8314518"/>
              <a:gd name="connsiteX44" fmla="*/ 0 w 8324407"/>
              <a:gd name="connsiteY44" fmla="*/ 0 h 8314518"/>
              <a:gd name="connsiteX45" fmla="*/ 8324407 w 8324407"/>
              <a:gd name="connsiteY45" fmla="*/ 0 h 8314518"/>
              <a:gd name="connsiteX46" fmla="*/ 8324407 w 8324407"/>
              <a:gd name="connsiteY46" fmla="*/ 8314518 h 8314518"/>
              <a:gd name="connsiteX47" fmla="*/ 0 w 8324407"/>
              <a:gd name="connsiteY47" fmla="*/ 8314518 h 8314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8324407" h="8314518">
                <a:moveTo>
                  <a:pt x="3642563" y="1732750"/>
                </a:moveTo>
                <a:cubicBezTo>
                  <a:pt x="3546960" y="1732750"/>
                  <a:pt x="3469702" y="1810200"/>
                  <a:pt x="3469702" y="1905833"/>
                </a:cubicBezTo>
                <a:lnTo>
                  <a:pt x="3469702" y="2478062"/>
                </a:lnTo>
                <a:cubicBezTo>
                  <a:pt x="3132093" y="2217428"/>
                  <a:pt x="2717932" y="2079141"/>
                  <a:pt x="2343635" y="2079141"/>
                </a:cubicBezTo>
                <a:cubicBezTo>
                  <a:pt x="1243674" y="2079141"/>
                  <a:pt x="352204" y="2971046"/>
                  <a:pt x="352204" y="4070830"/>
                </a:cubicBezTo>
                <a:lnTo>
                  <a:pt x="352204" y="4243689"/>
                </a:lnTo>
                <a:cubicBezTo>
                  <a:pt x="352204" y="5343698"/>
                  <a:pt x="1243674" y="6235378"/>
                  <a:pt x="2343635" y="6235378"/>
                </a:cubicBezTo>
                <a:cubicBezTo>
                  <a:pt x="3443596" y="6235378"/>
                  <a:pt x="4335066" y="5343698"/>
                  <a:pt x="4335066" y="4243689"/>
                </a:cubicBezTo>
                <a:lnTo>
                  <a:pt x="4335066" y="4070830"/>
                </a:lnTo>
                <a:cubicBezTo>
                  <a:pt x="4335066" y="3162313"/>
                  <a:pt x="5072019" y="2425307"/>
                  <a:pt x="5980773" y="2425307"/>
                </a:cubicBezTo>
                <a:cubicBezTo>
                  <a:pt x="6889177" y="2425307"/>
                  <a:pt x="7625777" y="3162313"/>
                  <a:pt x="7625777" y="4070830"/>
                </a:cubicBezTo>
                <a:lnTo>
                  <a:pt x="7625777" y="4243689"/>
                </a:lnTo>
                <a:cubicBezTo>
                  <a:pt x="7625777" y="5152431"/>
                  <a:pt x="6889177" y="5889212"/>
                  <a:pt x="5980773" y="5889212"/>
                </a:cubicBezTo>
                <a:cubicBezTo>
                  <a:pt x="5619177" y="5889212"/>
                  <a:pt x="5299913" y="5767089"/>
                  <a:pt x="5036389" y="5542822"/>
                </a:cubicBezTo>
                <a:lnTo>
                  <a:pt x="5720777" y="5542822"/>
                </a:lnTo>
                <a:cubicBezTo>
                  <a:pt x="5816379" y="5542822"/>
                  <a:pt x="5894343" y="5465372"/>
                  <a:pt x="5894343" y="5369739"/>
                </a:cubicBezTo>
                <a:cubicBezTo>
                  <a:pt x="5894343" y="5274105"/>
                  <a:pt x="5816379" y="5196207"/>
                  <a:pt x="5720777" y="5196207"/>
                </a:cubicBezTo>
                <a:lnTo>
                  <a:pt x="4681846" y="5196207"/>
                </a:lnTo>
                <a:cubicBezTo>
                  <a:pt x="4585891" y="5196207"/>
                  <a:pt x="4508632" y="5274105"/>
                  <a:pt x="4508632" y="5369739"/>
                </a:cubicBezTo>
                <a:lnTo>
                  <a:pt x="4508632" y="6408686"/>
                </a:lnTo>
                <a:cubicBezTo>
                  <a:pt x="4508632" y="6480579"/>
                  <a:pt x="4552090" y="6541992"/>
                  <a:pt x="4614300" y="6568205"/>
                </a:cubicBezTo>
                <a:lnTo>
                  <a:pt x="4681841" y="6581768"/>
                </a:lnTo>
                <a:lnTo>
                  <a:pt x="4681851" y="6581768"/>
                </a:lnTo>
                <a:lnTo>
                  <a:pt x="4749188" y="6568205"/>
                </a:lnTo>
                <a:cubicBezTo>
                  <a:pt x="4811249" y="6541992"/>
                  <a:pt x="4854707" y="6480579"/>
                  <a:pt x="4854707" y="6408686"/>
                </a:cubicBezTo>
                <a:lnTo>
                  <a:pt x="4854707" y="5836457"/>
                </a:lnTo>
                <a:cubicBezTo>
                  <a:pt x="5192315" y="6097316"/>
                  <a:pt x="5606477" y="6235378"/>
                  <a:pt x="5980773" y="6235378"/>
                </a:cubicBezTo>
                <a:cubicBezTo>
                  <a:pt x="7080735" y="6235378"/>
                  <a:pt x="7972205" y="5343698"/>
                  <a:pt x="7972205" y="4243689"/>
                </a:cubicBezTo>
                <a:lnTo>
                  <a:pt x="7972205" y="4070830"/>
                </a:lnTo>
                <a:cubicBezTo>
                  <a:pt x="7972205" y="2971046"/>
                  <a:pt x="7080735" y="2079141"/>
                  <a:pt x="5980773" y="2079141"/>
                </a:cubicBezTo>
                <a:cubicBezTo>
                  <a:pt x="4880813" y="2079141"/>
                  <a:pt x="3989343" y="2971046"/>
                  <a:pt x="3989343" y="4070830"/>
                </a:cubicBezTo>
                <a:lnTo>
                  <a:pt x="3989343" y="4243689"/>
                </a:lnTo>
                <a:cubicBezTo>
                  <a:pt x="3989343" y="5152431"/>
                  <a:pt x="3252391" y="5889212"/>
                  <a:pt x="2343635" y="5889212"/>
                </a:cubicBezTo>
                <a:cubicBezTo>
                  <a:pt x="1435232" y="5889212"/>
                  <a:pt x="698632" y="5152431"/>
                  <a:pt x="698632" y="4243689"/>
                </a:cubicBezTo>
                <a:lnTo>
                  <a:pt x="698632" y="4070830"/>
                </a:lnTo>
                <a:cubicBezTo>
                  <a:pt x="698632" y="3162313"/>
                  <a:pt x="1435232" y="2425307"/>
                  <a:pt x="2343635" y="2425307"/>
                </a:cubicBezTo>
                <a:cubicBezTo>
                  <a:pt x="2705232" y="2425307"/>
                  <a:pt x="3024143" y="2547430"/>
                  <a:pt x="3287315" y="2771697"/>
                </a:cubicBezTo>
                <a:lnTo>
                  <a:pt x="2603632" y="2771697"/>
                </a:lnTo>
                <a:cubicBezTo>
                  <a:pt x="2508029" y="2771697"/>
                  <a:pt x="2430418" y="2849596"/>
                  <a:pt x="2430065" y="2945229"/>
                </a:cubicBezTo>
                <a:cubicBezTo>
                  <a:pt x="2430065" y="3040863"/>
                  <a:pt x="2508029" y="3118312"/>
                  <a:pt x="2603632" y="3118312"/>
                </a:cubicBezTo>
                <a:lnTo>
                  <a:pt x="3642563" y="3118312"/>
                </a:lnTo>
                <a:cubicBezTo>
                  <a:pt x="3738518" y="3118312"/>
                  <a:pt x="3815777" y="3040863"/>
                  <a:pt x="3815777" y="2945229"/>
                </a:cubicBezTo>
                <a:lnTo>
                  <a:pt x="3815777" y="1905833"/>
                </a:lnTo>
                <a:cubicBezTo>
                  <a:pt x="3815777" y="1810200"/>
                  <a:pt x="3738518" y="1732750"/>
                  <a:pt x="3642563" y="1732750"/>
                </a:cubicBezTo>
                <a:close/>
                <a:moveTo>
                  <a:pt x="0" y="0"/>
                </a:moveTo>
                <a:lnTo>
                  <a:pt x="8324407" y="0"/>
                </a:lnTo>
                <a:lnTo>
                  <a:pt x="8324407" y="8314518"/>
                </a:lnTo>
                <a:lnTo>
                  <a:pt x="0" y="8314518"/>
                </a:lnTo>
                <a:close/>
              </a:path>
            </a:pathLst>
          </a:custGeom>
          <a:solidFill>
            <a:srgbClr val="F6F9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</p:spTree>
  </p:cSld>
  <p:clrMapOvr>
    <a:masterClrMapping/>
  </p:clrMapOvr>
  <p:transition spd="slow">
    <p:push dir="u"/>
  </p:transition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95</a:t>
            </a:fld>
            <a:endParaRPr dirty="0"/>
          </a:p>
        </p:txBody>
      </p:sp>
      <p:sp>
        <p:nvSpPr>
          <p:cNvPr id="1423" name="The Creative…"/>
          <p:cNvSpPr txBox="1"/>
          <p:nvPr/>
        </p:nvSpPr>
        <p:spPr>
          <a:xfrm>
            <a:off x="2153576" y="7675033"/>
            <a:ext cx="9200224" cy="1846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The Creative </a:t>
            </a:r>
          </a:p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Infographic Element</a:t>
            </a:r>
          </a:p>
        </p:txBody>
      </p:sp>
      <p:sp>
        <p:nvSpPr>
          <p:cNvPr id="1424" name="Rapidiously create customer directed users rather than technically sound bandwidth. Efficiently impact frontend initiatives via efficient users. Continually communicate web-enabled outsourcing through market-driven vortals.."/>
          <p:cNvSpPr txBox="1"/>
          <p:nvPr/>
        </p:nvSpPr>
        <p:spPr>
          <a:xfrm>
            <a:off x="2130160" y="4033704"/>
            <a:ext cx="7000877" cy="10697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lvl1pPr>
          </a:lstStyle>
          <a:p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directed users rather than technically sound bandwidth. Efficiently impact frontend initiatives via efficient users. Continually communicate web-enabled outsourcing through market-driven </a:t>
            </a:r>
            <a:r>
              <a:rPr dirty="0" err="1">
                <a:latin typeface="Roboto Light" pitchFamily="2" charset="0"/>
                <a:ea typeface="Roboto Light" pitchFamily="2" charset="0"/>
              </a:rPr>
              <a:t>vortals</a:t>
            </a:r>
            <a:r>
              <a:rPr dirty="0">
                <a:latin typeface="Roboto Light" pitchFamily="2" charset="0"/>
                <a:ea typeface="Roboto Light" pitchFamily="2" charset="0"/>
              </a:rPr>
              <a:t>..</a:t>
            </a:r>
          </a:p>
        </p:txBody>
      </p:sp>
      <p:pic>
        <p:nvPicPr>
          <p:cNvPr id="13" name="Picture">
            <a:extLst>
              <a:ext uri="{FF2B5EF4-FFF2-40B4-BE49-F238E27FC236}">
                <a16:creationId xmlns:a16="http://schemas.microsoft.com/office/drawing/2014/main" id="{51730450-2B46-4782-BCE1-7EE596061E9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96" r="24630" b="3176"/>
          <a:stretch/>
        </p:blipFill>
        <p:spPr>
          <a:xfrm>
            <a:off x="12230101" y="2810682"/>
            <a:ext cx="7761704" cy="8094637"/>
          </a:xfrm>
          <a:prstGeom prst="rect">
            <a:avLst/>
          </a:prstGeom>
        </p:spPr>
      </p:pic>
      <p:sp>
        <p:nvSpPr>
          <p:cNvPr id="12" name="Mask">
            <a:extLst>
              <a:ext uri="{FF2B5EF4-FFF2-40B4-BE49-F238E27FC236}">
                <a16:creationId xmlns:a16="http://schemas.microsoft.com/office/drawing/2014/main" id="{2B0C0625-0FE3-422F-B0D1-7E961D4F46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16695" y="2700741"/>
            <a:ext cx="8324408" cy="8314518"/>
          </a:xfrm>
          <a:custGeom>
            <a:avLst/>
            <a:gdLst>
              <a:gd name="connsiteX0" fmla="*/ 3135383 w 8324408"/>
              <a:gd name="connsiteY0" fmla="*/ 4402024 h 8314518"/>
              <a:gd name="connsiteX1" fmla="*/ 3729814 w 8324408"/>
              <a:gd name="connsiteY1" fmla="*/ 4996743 h 8314518"/>
              <a:gd name="connsiteX2" fmla="*/ 4209592 w 8324408"/>
              <a:gd name="connsiteY2" fmla="*/ 5195582 h 8314518"/>
              <a:gd name="connsiteX3" fmla="*/ 4689016 w 8324408"/>
              <a:gd name="connsiteY3" fmla="*/ 4996743 h 8314518"/>
              <a:gd name="connsiteX4" fmla="*/ 5283800 w 8324408"/>
              <a:gd name="connsiteY4" fmla="*/ 4402024 h 8314518"/>
              <a:gd name="connsiteX5" fmla="*/ 7442448 w 8324408"/>
              <a:gd name="connsiteY5" fmla="*/ 6560768 h 8314518"/>
              <a:gd name="connsiteX6" fmla="*/ 7327088 w 8324408"/>
              <a:gd name="connsiteY6" fmla="*/ 6581806 h 8314518"/>
              <a:gd name="connsiteX7" fmla="*/ 1092094 w 8324408"/>
              <a:gd name="connsiteY7" fmla="*/ 6581806 h 8314518"/>
              <a:gd name="connsiteX8" fmla="*/ 977088 w 8324408"/>
              <a:gd name="connsiteY8" fmla="*/ 6560768 h 8314518"/>
              <a:gd name="connsiteX9" fmla="*/ 7667168 w 8324408"/>
              <a:gd name="connsiteY9" fmla="*/ 2019041 h 8314518"/>
              <a:gd name="connsiteX10" fmla="*/ 7673164 w 8324408"/>
              <a:gd name="connsiteY10" fmla="*/ 2078821 h 8314518"/>
              <a:gd name="connsiteX11" fmla="*/ 7673164 w 8324408"/>
              <a:gd name="connsiteY11" fmla="*/ 6235186 h 8314518"/>
              <a:gd name="connsiteX12" fmla="*/ 7667168 w 8324408"/>
              <a:gd name="connsiteY12" fmla="*/ 6295479 h 8314518"/>
              <a:gd name="connsiteX13" fmla="*/ 5528628 w 8324408"/>
              <a:gd name="connsiteY13" fmla="*/ 4157260 h 8314518"/>
              <a:gd name="connsiteX14" fmla="*/ 752016 w 8324408"/>
              <a:gd name="connsiteY14" fmla="*/ 2019041 h 8314518"/>
              <a:gd name="connsiteX15" fmla="*/ 2890202 w 8324408"/>
              <a:gd name="connsiteY15" fmla="*/ 4157260 h 8314518"/>
              <a:gd name="connsiteX16" fmla="*/ 752016 w 8324408"/>
              <a:gd name="connsiteY16" fmla="*/ 6295479 h 8314518"/>
              <a:gd name="connsiteX17" fmla="*/ 746019 w 8324408"/>
              <a:gd name="connsiteY17" fmla="*/ 6235186 h 8314518"/>
              <a:gd name="connsiteX18" fmla="*/ 746019 w 8324408"/>
              <a:gd name="connsiteY18" fmla="*/ 2078821 h 8314518"/>
              <a:gd name="connsiteX19" fmla="*/ 752016 w 8324408"/>
              <a:gd name="connsiteY19" fmla="*/ 2019041 h 8314518"/>
              <a:gd name="connsiteX20" fmla="*/ 1092094 w 8324408"/>
              <a:gd name="connsiteY20" fmla="*/ 1732714 h 8314518"/>
              <a:gd name="connsiteX21" fmla="*/ 7327088 w 8324408"/>
              <a:gd name="connsiteY21" fmla="*/ 1732714 h 8314518"/>
              <a:gd name="connsiteX22" fmla="*/ 7442448 w 8324408"/>
              <a:gd name="connsiteY22" fmla="*/ 1753752 h 8314518"/>
              <a:gd name="connsiteX23" fmla="*/ 4444189 w 8324408"/>
              <a:gd name="connsiteY23" fmla="*/ 4751723 h 8314518"/>
              <a:gd name="connsiteX24" fmla="*/ 4209592 w 8324408"/>
              <a:gd name="connsiteY24" fmla="*/ 4849474 h 8314518"/>
              <a:gd name="connsiteX25" fmla="*/ 3974642 w 8324408"/>
              <a:gd name="connsiteY25" fmla="*/ 4751723 h 8314518"/>
              <a:gd name="connsiteX26" fmla="*/ 977088 w 8324408"/>
              <a:gd name="connsiteY26" fmla="*/ 1753752 h 8314518"/>
              <a:gd name="connsiteX27" fmla="*/ 1092094 w 8324408"/>
              <a:gd name="connsiteY27" fmla="*/ 1732714 h 8314518"/>
              <a:gd name="connsiteX28" fmla="*/ 1042305 w 8324408"/>
              <a:gd name="connsiteY28" fmla="*/ 1391368 h 8314518"/>
              <a:gd name="connsiteX29" fmla="*/ 952544 w 8324408"/>
              <a:gd name="connsiteY29" fmla="*/ 1400415 h 8314518"/>
              <a:gd name="connsiteX30" fmla="*/ 399591 w 8324408"/>
              <a:gd name="connsiteY30" fmla="*/ 2078821 h 8314518"/>
              <a:gd name="connsiteX31" fmla="*/ 399591 w 8324408"/>
              <a:gd name="connsiteY31" fmla="*/ 6235186 h 8314518"/>
              <a:gd name="connsiteX32" fmla="*/ 952544 w 8324408"/>
              <a:gd name="connsiteY32" fmla="*/ 6914084 h 8314518"/>
              <a:gd name="connsiteX33" fmla="*/ 1092084 w 8324408"/>
              <a:gd name="connsiteY33" fmla="*/ 6928169 h 8314518"/>
              <a:gd name="connsiteX34" fmla="*/ 7327098 w 8324408"/>
              <a:gd name="connsiteY34" fmla="*/ 6928169 h 8314518"/>
              <a:gd name="connsiteX35" fmla="*/ 7466638 w 8324408"/>
              <a:gd name="connsiteY35" fmla="*/ 6914084 h 8314518"/>
              <a:gd name="connsiteX36" fmla="*/ 8019592 w 8324408"/>
              <a:gd name="connsiteY36" fmla="*/ 6235186 h 8314518"/>
              <a:gd name="connsiteX37" fmla="*/ 8019592 w 8324408"/>
              <a:gd name="connsiteY37" fmla="*/ 2078821 h 8314518"/>
              <a:gd name="connsiteX38" fmla="*/ 7466638 w 8324408"/>
              <a:gd name="connsiteY38" fmla="*/ 1400415 h 8314518"/>
              <a:gd name="connsiteX39" fmla="*/ 7376878 w 8324408"/>
              <a:gd name="connsiteY39" fmla="*/ 1391368 h 8314518"/>
              <a:gd name="connsiteX40" fmla="*/ 0 w 8324408"/>
              <a:gd name="connsiteY40" fmla="*/ 0 h 8314518"/>
              <a:gd name="connsiteX41" fmla="*/ 8324408 w 8324408"/>
              <a:gd name="connsiteY41" fmla="*/ 0 h 8314518"/>
              <a:gd name="connsiteX42" fmla="*/ 8324408 w 8324408"/>
              <a:gd name="connsiteY42" fmla="*/ 8314518 h 8314518"/>
              <a:gd name="connsiteX43" fmla="*/ 0 w 8324408"/>
              <a:gd name="connsiteY43" fmla="*/ 8314518 h 8314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8324408" h="8314518">
                <a:moveTo>
                  <a:pt x="3135383" y="4402024"/>
                </a:moveTo>
                <a:lnTo>
                  <a:pt x="3729814" y="4996743"/>
                </a:lnTo>
                <a:cubicBezTo>
                  <a:pt x="3862458" y="5129131"/>
                  <a:pt x="4036025" y="5195582"/>
                  <a:pt x="4209592" y="5195582"/>
                </a:cubicBezTo>
                <a:cubicBezTo>
                  <a:pt x="4383158" y="5195582"/>
                  <a:pt x="4556725" y="5129131"/>
                  <a:pt x="4689016" y="4996743"/>
                </a:cubicBezTo>
                <a:lnTo>
                  <a:pt x="5283800" y="4402024"/>
                </a:lnTo>
                <a:lnTo>
                  <a:pt x="7442448" y="6560768"/>
                </a:lnTo>
                <a:cubicBezTo>
                  <a:pt x="7406112" y="6573596"/>
                  <a:pt x="7367658" y="6581806"/>
                  <a:pt x="7327088" y="6581806"/>
                </a:cubicBezTo>
                <a:lnTo>
                  <a:pt x="1092094" y="6581806"/>
                </a:lnTo>
                <a:cubicBezTo>
                  <a:pt x="1051524" y="6581806"/>
                  <a:pt x="1013072" y="6573596"/>
                  <a:pt x="977088" y="6560768"/>
                </a:cubicBezTo>
                <a:close/>
                <a:moveTo>
                  <a:pt x="7667168" y="2019041"/>
                </a:moveTo>
                <a:cubicBezTo>
                  <a:pt x="7670694" y="2038540"/>
                  <a:pt x="7673164" y="2058296"/>
                  <a:pt x="7673164" y="2078821"/>
                </a:cubicBezTo>
                <a:cubicBezTo>
                  <a:pt x="7673164" y="2078821"/>
                  <a:pt x="7673164" y="6235186"/>
                  <a:pt x="7673164" y="6235186"/>
                </a:cubicBezTo>
                <a:cubicBezTo>
                  <a:pt x="7673164" y="6255968"/>
                  <a:pt x="7670694" y="6275980"/>
                  <a:pt x="7667168" y="6295479"/>
                </a:cubicBezTo>
                <a:lnTo>
                  <a:pt x="5528628" y="4157260"/>
                </a:lnTo>
                <a:close/>
                <a:moveTo>
                  <a:pt x="752016" y="2019041"/>
                </a:moveTo>
                <a:lnTo>
                  <a:pt x="2890202" y="4157260"/>
                </a:lnTo>
                <a:lnTo>
                  <a:pt x="752016" y="6295479"/>
                </a:lnTo>
                <a:cubicBezTo>
                  <a:pt x="748488" y="6275980"/>
                  <a:pt x="746019" y="6255968"/>
                  <a:pt x="746019" y="6235186"/>
                </a:cubicBezTo>
                <a:lnTo>
                  <a:pt x="746019" y="2078821"/>
                </a:lnTo>
                <a:cubicBezTo>
                  <a:pt x="746019" y="2058296"/>
                  <a:pt x="748488" y="2038540"/>
                  <a:pt x="752016" y="2019041"/>
                </a:cubicBezTo>
                <a:close/>
                <a:moveTo>
                  <a:pt x="1092094" y="1732714"/>
                </a:moveTo>
                <a:lnTo>
                  <a:pt x="7327088" y="1732714"/>
                </a:lnTo>
                <a:cubicBezTo>
                  <a:pt x="7367658" y="1732714"/>
                  <a:pt x="7406112" y="1740924"/>
                  <a:pt x="7442448" y="1753752"/>
                </a:cubicBezTo>
                <a:lnTo>
                  <a:pt x="4444189" y="4751723"/>
                </a:lnTo>
                <a:cubicBezTo>
                  <a:pt x="4381394" y="4814325"/>
                  <a:pt x="4298139" y="4849474"/>
                  <a:pt x="4209592" y="4849474"/>
                </a:cubicBezTo>
                <a:cubicBezTo>
                  <a:pt x="4121044" y="4849474"/>
                  <a:pt x="4037436" y="4814325"/>
                  <a:pt x="3974642" y="4751723"/>
                </a:cubicBezTo>
                <a:lnTo>
                  <a:pt x="977088" y="1753752"/>
                </a:lnTo>
                <a:cubicBezTo>
                  <a:pt x="1013072" y="1740924"/>
                  <a:pt x="1051524" y="1732714"/>
                  <a:pt x="1092094" y="1732714"/>
                </a:cubicBezTo>
                <a:close/>
                <a:moveTo>
                  <a:pt x="1042305" y="1391368"/>
                </a:moveTo>
                <a:lnTo>
                  <a:pt x="952544" y="1400415"/>
                </a:lnTo>
                <a:cubicBezTo>
                  <a:pt x="637005" y="1464968"/>
                  <a:pt x="399591" y="1744099"/>
                  <a:pt x="399591" y="2078821"/>
                </a:cubicBezTo>
                <a:lnTo>
                  <a:pt x="399591" y="6235186"/>
                </a:lnTo>
                <a:cubicBezTo>
                  <a:pt x="399591" y="6569908"/>
                  <a:pt x="637005" y="6849432"/>
                  <a:pt x="952544" y="6914084"/>
                </a:cubicBezTo>
                <a:lnTo>
                  <a:pt x="1092084" y="6928169"/>
                </a:lnTo>
                <a:lnTo>
                  <a:pt x="7327098" y="6928169"/>
                </a:lnTo>
                <a:lnTo>
                  <a:pt x="7466638" y="6914084"/>
                </a:lnTo>
                <a:cubicBezTo>
                  <a:pt x="7782178" y="6849432"/>
                  <a:pt x="8019592" y="6569908"/>
                  <a:pt x="8019592" y="6235186"/>
                </a:cubicBezTo>
                <a:lnTo>
                  <a:pt x="8019592" y="2078821"/>
                </a:lnTo>
                <a:cubicBezTo>
                  <a:pt x="8019592" y="1744099"/>
                  <a:pt x="7782178" y="1464968"/>
                  <a:pt x="7466638" y="1400415"/>
                </a:cubicBezTo>
                <a:lnTo>
                  <a:pt x="7376878" y="1391368"/>
                </a:lnTo>
                <a:close/>
                <a:moveTo>
                  <a:pt x="0" y="0"/>
                </a:moveTo>
                <a:lnTo>
                  <a:pt x="8324408" y="0"/>
                </a:lnTo>
                <a:lnTo>
                  <a:pt x="8324408" y="8314518"/>
                </a:lnTo>
                <a:lnTo>
                  <a:pt x="0" y="8314518"/>
                </a:lnTo>
                <a:close/>
              </a:path>
            </a:pathLst>
          </a:custGeom>
          <a:solidFill>
            <a:srgbClr val="F6F9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96</a:t>
            </a:fld>
            <a:endParaRPr dirty="0"/>
          </a:p>
        </p:txBody>
      </p:sp>
      <p:sp>
        <p:nvSpPr>
          <p:cNvPr id="1428" name="The Creative…"/>
          <p:cNvSpPr txBox="1"/>
          <p:nvPr/>
        </p:nvSpPr>
        <p:spPr>
          <a:xfrm>
            <a:off x="2153576" y="7675033"/>
            <a:ext cx="11115212" cy="1846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The Creative </a:t>
            </a:r>
          </a:p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Infographic Element</a:t>
            </a:r>
          </a:p>
        </p:txBody>
      </p:sp>
      <p:sp>
        <p:nvSpPr>
          <p:cNvPr id="1429" name="Rapidiously create customer directed users rather than technically sound bandwidth. Efficiently impact frontend initiatives via efficient users. Continually communicate web-enabled outsourcing through market-driven vortals.."/>
          <p:cNvSpPr txBox="1"/>
          <p:nvPr/>
        </p:nvSpPr>
        <p:spPr>
          <a:xfrm>
            <a:off x="2130160" y="4033704"/>
            <a:ext cx="7000877" cy="10697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lvl1pPr>
          </a:lstStyle>
          <a:p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directed users rather than technically sound bandwidth. Efficiently impact frontend initiatives via efficient users. Continually communicate web-enabled outsourcing through market-driven </a:t>
            </a:r>
            <a:r>
              <a:rPr dirty="0" err="1">
                <a:latin typeface="Roboto Light" pitchFamily="2" charset="0"/>
                <a:ea typeface="Roboto Light" pitchFamily="2" charset="0"/>
              </a:rPr>
              <a:t>vortals</a:t>
            </a:r>
            <a:r>
              <a:rPr dirty="0">
                <a:latin typeface="Roboto Light" pitchFamily="2" charset="0"/>
                <a:ea typeface="Roboto Light" pitchFamily="2" charset="0"/>
              </a:rPr>
              <a:t>..</a:t>
            </a:r>
          </a:p>
        </p:txBody>
      </p:sp>
      <p:pic>
        <p:nvPicPr>
          <p:cNvPr id="13" name="Picture">
            <a:extLst>
              <a:ext uri="{FF2B5EF4-FFF2-40B4-BE49-F238E27FC236}">
                <a16:creationId xmlns:a16="http://schemas.microsoft.com/office/drawing/2014/main" id="{490ACDAC-9141-46F4-ADE4-D7C1F0B652D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96" r="24630" b="3176"/>
          <a:stretch/>
        </p:blipFill>
        <p:spPr>
          <a:xfrm>
            <a:off x="12230101" y="2810682"/>
            <a:ext cx="7761704" cy="8094637"/>
          </a:xfrm>
          <a:prstGeom prst="rect">
            <a:avLst/>
          </a:prstGeom>
        </p:spPr>
      </p:pic>
      <p:sp>
        <p:nvSpPr>
          <p:cNvPr id="12" name="Mask">
            <a:extLst>
              <a:ext uri="{FF2B5EF4-FFF2-40B4-BE49-F238E27FC236}">
                <a16:creationId xmlns:a16="http://schemas.microsoft.com/office/drawing/2014/main" id="{06CDF260-8B1C-4E46-B0A3-E73C7D148C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64085" y="2700741"/>
            <a:ext cx="8324407" cy="8314518"/>
          </a:xfrm>
          <a:custGeom>
            <a:avLst/>
            <a:gdLst>
              <a:gd name="connsiteX0" fmla="*/ 2247414 w 8324407"/>
              <a:gd name="connsiteY0" fmla="*/ 4888567 h 8314518"/>
              <a:gd name="connsiteX1" fmla="*/ 3980435 w 8324407"/>
              <a:gd name="connsiteY1" fmla="*/ 5800851 h 8314518"/>
              <a:gd name="connsiteX2" fmla="*/ 3981758 w 8324407"/>
              <a:gd name="connsiteY2" fmla="*/ 5799528 h 8314518"/>
              <a:gd name="connsiteX3" fmla="*/ 4162203 w 8324407"/>
              <a:gd name="connsiteY3" fmla="*/ 5845830 h 8314518"/>
              <a:gd name="connsiteX4" fmla="*/ 4342914 w 8324407"/>
              <a:gd name="connsiteY4" fmla="*/ 5799528 h 8314518"/>
              <a:gd name="connsiteX5" fmla="*/ 4343708 w 8324407"/>
              <a:gd name="connsiteY5" fmla="*/ 5800851 h 8314518"/>
              <a:gd name="connsiteX6" fmla="*/ 6077259 w 8324407"/>
              <a:gd name="connsiteY6" fmla="*/ 4888567 h 8314518"/>
              <a:gd name="connsiteX7" fmla="*/ 6690827 w 8324407"/>
              <a:gd name="connsiteY7" fmla="*/ 5211359 h 8314518"/>
              <a:gd name="connsiteX8" fmla="*/ 6690033 w 8324407"/>
              <a:gd name="connsiteY8" fmla="*/ 5212947 h 8314518"/>
              <a:gd name="connsiteX9" fmla="*/ 6759883 w 8324407"/>
              <a:gd name="connsiteY9" fmla="*/ 5326188 h 8314518"/>
              <a:gd name="connsiteX10" fmla="*/ 6690033 w 8324407"/>
              <a:gd name="connsiteY10" fmla="*/ 5439430 h 8314518"/>
              <a:gd name="connsiteX11" fmla="*/ 6690827 w 8324407"/>
              <a:gd name="connsiteY11" fmla="*/ 5441017 h 8314518"/>
              <a:gd name="connsiteX12" fmla="*/ 4222529 w 8324407"/>
              <a:gd name="connsiteY12" fmla="*/ 6740121 h 8314518"/>
              <a:gd name="connsiteX13" fmla="*/ 4222264 w 8324407"/>
              <a:gd name="connsiteY13" fmla="*/ 6738534 h 8314518"/>
              <a:gd name="connsiteX14" fmla="*/ 4162203 w 8324407"/>
              <a:gd name="connsiteY14" fmla="*/ 6754938 h 8314518"/>
              <a:gd name="connsiteX15" fmla="*/ 4102408 w 8324407"/>
              <a:gd name="connsiteY15" fmla="*/ 6738534 h 8314518"/>
              <a:gd name="connsiteX16" fmla="*/ 4101879 w 8324407"/>
              <a:gd name="connsiteY16" fmla="*/ 6740121 h 8314518"/>
              <a:gd name="connsiteX17" fmla="*/ 1633845 w 8324407"/>
              <a:gd name="connsiteY17" fmla="*/ 5441017 h 8314518"/>
              <a:gd name="connsiteX18" fmla="*/ 1634638 w 8324407"/>
              <a:gd name="connsiteY18" fmla="*/ 5439430 h 8314518"/>
              <a:gd name="connsiteX19" fmla="*/ 1564788 w 8324407"/>
              <a:gd name="connsiteY19" fmla="*/ 5326188 h 8314518"/>
              <a:gd name="connsiteX20" fmla="*/ 1634638 w 8324407"/>
              <a:gd name="connsiteY20" fmla="*/ 5212947 h 8314518"/>
              <a:gd name="connsiteX21" fmla="*/ 1633845 w 8324407"/>
              <a:gd name="connsiteY21" fmla="*/ 5211359 h 8314518"/>
              <a:gd name="connsiteX22" fmla="*/ 2247414 w 8324407"/>
              <a:gd name="connsiteY22" fmla="*/ 3719638 h 8314518"/>
              <a:gd name="connsiteX23" fmla="*/ 3980435 w 8324407"/>
              <a:gd name="connsiteY23" fmla="*/ 4631922 h 8314518"/>
              <a:gd name="connsiteX24" fmla="*/ 3981758 w 8324407"/>
              <a:gd name="connsiteY24" fmla="*/ 4630334 h 8314518"/>
              <a:gd name="connsiteX25" fmla="*/ 4162203 w 8324407"/>
              <a:gd name="connsiteY25" fmla="*/ 4676901 h 8314518"/>
              <a:gd name="connsiteX26" fmla="*/ 4342914 w 8324407"/>
              <a:gd name="connsiteY26" fmla="*/ 4630334 h 8314518"/>
              <a:gd name="connsiteX27" fmla="*/ 4343708 w 8324407"/>
              <a:gd name="connsiteY27" fmla="*/ 4631922 h 8314518"/>
              <a:gd name="connsiteX28" fmla="*/ 6077259 w 8324407"/>
              <a:gd name="connsiteY28" fmla="*/ 3719638 h 8314518"/>
              <a:gd name="connsiteX29" fmla="*/ 6690827 w 8324407"/>
              <a:gd name="connsiteY29" fmla="*/ 4042165 h 8314518"/>
              <a:gd name="connsiteX30" fmla="*/ 6690033 w 8324407"/>
              <a:gd name="connsiteY30" fmla="*/ 4043753 h 8314518"/>
              <a:gd name="connsiteX31" fmla="*/ 6759883 w 8324407"/>
              <a:gd name="connsiteY31" fmla="*/ 4157259 h 8314518"/>
              <a:gd name="connsiteX32" fmla="*/ 6690033 w 8324407"/>
              <a:gd name="connsiteY32" fmla="*/ 4270765 h 8314518"/>
              <a:gd name="connsiteX33" fmla="*/ 6690827 w 8324407"/>
              <a:gd name="connsiteY33" fmla="*/ 4272353 h 8314518"/>
              <a:gd name="connsiteX34" fmla="*/ 4222529 w 8324407"/>
              <a:gd name="connsiteY34" fmla="*/ 5570928 h 8314518"/>
              <a:gd name="connsiteX35" fmla="*/ 4222264 w 8324407"/>
              <a:gd name="connsiteY35" fmla="*/ 5569605 h 8314518"/>
              <a:gd name="connsiteX36" fmla="*/ 4162203 w 8324407"/>
              <a:gd name="connsiteY36" fmla="*/ 5586009 h 8314518"/>
              <a:gd name="connsiteX37" fmla="*/ 4102408 w 8324407"/>
              <a:gd name="connsiteY37" fmla="*/ 5569605 h 8314518"/>
              <a:gd name="connsiteX38" fmla="*/ 4101879 w 8324407"/>
              <a:gd name="connsiteY38" fmla="*/ 5570928 h 8314518"/>
              <a:gd name="connsiteX39" fmla="*/ 1633845 w 8324407"/>
              <a:gd name="connsiteY39" fmla="*/ 4272353 h 8314518"/>
              <a:gd name="connsiteX40" fmla="*/ 1634638 w 8324407"/>
              <a:gd name="connsiteY40" fmla="*/ 4270765 h 8314518"/>
              <a:gd name="connsiteX41" fmla="*/ 1564788 w 8324407"/>
              <a:gd name="connsiteY41" fmla="*/ 4157259 h 8314518"/>
              <a:gd name="connsiteX42" fmla="*/ 1634638 w 8324407"/>
              <a:gd name="connsiteY42" fmla="*/ 4043753 h 8314518"/>
              <a:gd name="connsiteX43" fmla="*/ 1633845 w 8324407"/>
              <a:gd name="connsiteY43" fmla="*/ 4042165 h 8314518"/>
              <a:gd name="connsiteX44" fmla="*/ 4162203 w 8324407"/>
              <a:gd name="connsiteY44" fmla="*/ 1559580 h 8314518"/>
              <a:gd name="connsiteX45" fmla="*/ 4222264 w 8324407"/>
              <a:gd name="connsiteY45" fmla="*/ 1575984 h 8314518"/>
              <a:gd name="connsiteX46" fmla="*/ 4222529 w 8324407"/>
              <a:gd name="connsiteY46" fmla="*/ 1574397 h 8314518"/>
              <a:gd name="connsiteX47" fmla="*/ 6690827 w 8324407"/>
              <a:gd name="connsiteY47" fmla="*/ 2873501 h 8314518"/>
              <a:gd name="connsiteX48" fmla="*/ 6690033 w 8324407"/>
              <a:gd name="connsiteY48" fmla="*/ 2875088 h 8314518"/>
              <a:gd name="connsiteX49" fmla="*/ 6759883 w 8324407"/>
              <a:gd name="connsiteY49" fmla="*/ 2988330 h 8314518"/>
              <a:gd name="connsiteX50" fmla="*/ 6690033 w 8324407"/>
              <a:gd name="connsiteY50" fmla="*/ 3102101 h 8314518"/>
              <a:gd name="connsiteX51" fmla="*/ 6690827 w 8324407"/>
              <a:gd name="connsiteY51" fmla="*/ 3103159 h 8314518"/>
              <a:gd name="connsiteX52" fmla="*/ 4222529 w 8324407"/>
              <a:gd name="connsiteY52" fmla="*/ 4402263 h 8314518"/>
              <a:gd name="connsiteX53" fmla="*/ 4222264 w 8324407"/>
              <a:gd name="connsiteY53" fmla="*/ 4400676 h 8314518"/>
              <a:gd name="connsiteX54" fmla="*/ 4162203 w 8324407"/>
              <a:gd name="connsiteY54" fmla="*/ 4417080 h 8314518"/>
              <a:gd name="connsiteX55" fmla="*/ 4102408 w 8324407"/>
              <a:gd name="connsiteY55" fmla="*/ 4400676 h 8314518"/>
              <a:gd name="connsiteX56" fmla="*/ 4101879 w 8324407"/>
              <a:gd name="connsiteY56" fmla="*/ 4402263 h 8314518"/>
              <a:gd name="connsiteX57" fmla="*/ 1633845 w 8324407"/>
              <a:gd name="connsiteY57" fmla="*/ 3103159 h 8314518"/>
              <a:gd name="connsiteX58" fmla="*/ 1634638 w 8324407"/>
              <a:gd name="connsiteY58" fmla="*/ 3102101 h 8314518"/>
              <a:gd name="connsiteX59" fmla="*/ 1564788 w 8324407"/>
              <a:gd name="connsiteY59" fmla="*/ 2988330 h 8314518"/>
              <a:gd name="connsiteX60" fmla="*/ 1634638 w 8324407"/>
              <a:gd name="connsiteY60" fmla="*/ 2875088 h 8314518"/>
              <a:gd name="connsiteX61" fmla="*/ 1633845 w 8324407"/>
              <a:gd name="connsiteY61" fmla="*/ 2873501 h 8314518"/>
              <a:gd name="connsiteX62" fmla="*/ 4101879 w 8324407"/>
              <a:gd name="connsiteY62" fmla="*/ 1574397 h 8314518"/>
              <a:gd name="connsiteX63" fmla="*/ 4102408 w 8324407"/>
              <a:gd name="connsiteY63" fmla="*/ 1575984 h 8314518"/>
              <a:gd name="connsiteX64" fmla="*/ 4162203 w 8324407"/>
              <a:gd name="connsiteY64" fmla="*/ 1559580 h 8314518"/>
              <a:gd name="connsiteX65" fmla="*/ 4162203 w 8324407"/>
              <a:gd name="connsiteY65" fmla="*/ 1299759 h 8314518"/>
              <a:gd name="connsiteX66" fmla="*/ 3981758 w 8324407"/>
              <a:gd name="connsiteY66" fmla="*/ 1346326 h 8314518"/>
              <a:gd name="connsiteX67" fmla="*/ 3980435 w 8324407"/>
              <a:gd name="connsiteY67" fmla="*/ 1344738 h 8314518"/>
              <a:gd name="connsiteX68" fmla="*/ 1512666 w 8324407"/>
              <a:gd name="connsiteY68" fmla="*/ 2643578 h 8314518"/>
              <a:gd name="connsiteX69" fmla="*/ 1513988 w 8324407"/>
              <a:gd name="connsiteY69" fmla="*/ 2645165 h 8314518"/>
              <a:gd name="connsiteX70" fmla="*/ 1304703 w 8324407"/>
              <a:gd name="connsiteY70" fmla="*/ 2988330 h 8314518"/>
              <a:gd name="connsiteX71" fmla="*/ 1513988 w 8324407"/>
              <a:gd name="connsiteY71" fmla="*/ 3331230 h 8314518"/>
              <a:gd name="connsiteX72" fmla="*/ 1512666 w 8324407"/>
              <a:gd name="connsiteY72" fmla="*/ 3332818 h 8314518"/>
              <a:gd name="connsiteX73" fmla="*/ 1968278 w 8324407"/>
              <a:gd name="connsiteY73" fmla="*/ 3572530 h 8314518"/>
              <a:gd name="connsiteX74" fmla="*/ 1512666 w 8324407"/>
              <a:gd name="connsiteY74" fmla="*/ 3812242 h 8314518"/>
              <a:gd name="connsiteX75" fmla="*/ 1513988 w 8324407"/>
              <a:gd name="connsiteY75" fmla="*/ 3813830 h 8314518"/>
              <a:gd name="connsiteX76" fmla="*/ 1304703 w 8324407"/>
              <a:gd name="connsiteY76" fmla="*/ 4157259 h 8314518"/>
              <a:gd name="connsiteX77" fmla="*/ 1513988 w 8324407"/>
              <a:gd name="connsiteY77" fmla="*/ 4500688 h 8314518"/>
              <a:gd name="connsiteX78" fmla="*/ 1512666 w 8324407"/>
              <a:gd name="connsiteY78" fmla="*/ 4502276 h 8314518"/>
              <a:gd name="connsiteX79" fmla="*/ 1968278 w 8324407"/>
              <a:gd name="connsiteY79" fmla="*/ 4741988 h 8314518"/>
              <a:gd name="connsiteX80" fmla="*/ 1512666 w 8324407"/>
              <a:gd name="connsiteY80" fmla="*/ 4981701 h 8314518"/>
              <a:gd name="connsiteX81" fmla="*/ 1513988 w 8324407"/>
              <a:gd name="connsiteY81" fmla="*/ 4983288 h 8314518"/>
              <a:gd name="connsiteX82" fmla="*/ 1304703 w 8324407"/>
              <a:gd name="connsiteY82" fmla="*/ 5326188 h 8314518"/>
              <a:gd name="connsiteX83" fmla="*/ 1513988 w 8324407"/>
              <a:gd name="connsiteY83" fmla="*/ 5669353 h 8314518"/>
              <a:gd name="connsiteX84" fmla="*/ 1512666 w 8324407"/>
              <a:gd name="connsiteY84" fmla="*/ 5670940 h 8314518"/>
              <a:gd name="connsiteX85" fmla="*/ 3980435 w 8324407"/>
              <a:gd name="connsiteY85" fmla="*/ 6969780 h 8314518"/>
              <a:gd name="connsiteX86" fmla="*/ 3981758 w 8324407"/>
              <a:gd name="connsiteY86" fmla="*/ 6968193 h 8314518"/>
              <a:gd name="connsiteX87" fmla="*/ 4162203 w 8324407"/>
              <a:gd name="connsiteY87" fmla="*/ 7014759 h 8314518"/>
              <a:gd name="connsiteX88" fmla="*/ 4342914 w 8324407"/>
              <a:gd name="connsiteY88" fmla="*/ 6968193 h 8314518"/>
              <a:gd name="connsiteX89" fmla="*/ 4343708 w 8324407"/>
              <a:gd name="connsiteY89" fmla="*/ 6969780 h 8314518"/>
              <a:gd name="connsiteX90" fmla="*/ 6811477 w 8324407"/>
              <a:gd name="connsiteY90" fmla="*/ 5670940 h 8314518"/>
              <a:gd name="connsiteX91" fmla="*/ 6810683 w 8324407"/>
              <a:gd name="connsiteY91" fmla="*/ 5669353 h 8314518"/>
              <a:gd name="connsiteX92" fmla="*/ 7019703 w 8324407"/>
              <a:gd name="connsiteY92" fmla="*/ 5326188 h 8314518"/>
              <a:gd name="connsiteX93" fmla="*/ 6810683 w 8324407"/>
              <a:gd name="connsiteY93" fmla="*/ 4983288 h 8314518"/>
              <a:gd name="connsiteX94" fmla="*/ 6811477 w 8324407"/>
              <a:gd name="connsiteY94" fmla="*/ 4981701 h 8314518"/>
              <a:gd name="connsiteX95" fmla="*/ 6356129 w 8324407"/>
              <a:gd name="connsiteY95" fmla="*/ 4741988 h 8314518"/>
              <a:gd name="connsiteX96" fmla="*/ 6811477 w 8324407"/>
              <a:gd name="connsiteY96" fmla="*/ 4502276 h 8314518"/>
              <a:gd name="connsiteX97" fmla="*/ 6810683 w 8324407"/>
              <a:gd name="connsiteY97" fmla="*/ 4500688 h 8314518"/>
              <a:gd name="connsiteX98" fmla="*/ 7019703 w 8324407"/>
              <a:gd name="connsiteY98" fmla="*/ 4157259 h 8314518"/>
              <a:gd name="connsiteX99" fmla="*/ 6810683 w 8324407"/>
              <a:gd name="connsiteY99" fmla="*/ 3813830 h 8314518"/>
              <a:gd name="connsiteX100" fmla="*/ 6811477 w 8324407"/>
              <a:gd name="connsiteY100" fmla="*/ 3812242 h 8314518"/>
              <a:gd name="connsiteX101" fmla="*/ 6356129 w 8324407"/>
              <a:gd name="connsiteY101" fmla="*/ 3572530 h 8314518"/>
              <a:gd name="connsiteX102" fmla="*/ 6811477 w 8324407"/>
              <a:gd name="connsiteY102" fmla="*/ 3332818 h 8314518"/>
              <a:gd name="connsiteX103" fmla="*/ 6810683 w 8324407"/>
              <a:gd name="connsiteY103" fmla="*/ 3331230 h 8314518"/>
              <a:gd name="connsiteX104" fmla="*/ 7019703 w 8324407"/>
              <a:gd name="connsiteY104" fmla="*/ 2988330 h 8314518"/>
              <a:gd name="connsiteX105" fmla="*/ 6810683 w 8324407"/>
              <a:gd name="connsiteY105" fmla="*/ 2645165 h 8314518"/>
              <a:gd name="connsiteX106" fmla="*/ 6811477 w 8324407"/>
              <a:gd name="connsiteY106" fmla="*/ 2643578 h 8314518"/>
              <a:gd name="connsiteX107" fmla="*/ 4343708 w 8324407"/>
              <a:gd name="connsiteY107" fmla="*/ 1344738 h 8314518"/>
              <a:gd name="connsiteX108" fmla="*/ 4342914 w 8324407"/>
              <a:gd name="connsiteY108" fmla="*/ 1346326 h 8314518"/>
              <a:gd name="connsiteX109" fmla="*/ 4162203 w 8324407"/>
              <a:gd name="connsiteY109" fmla="*/ 1299759 h 8314518"/>
              <a:gd name="connsiteX110" fmla="*/ 0 w 8324407"/>
              <a:gd name="connsiteY110" fmla="*/ 0 h 8314518"/>
              <a:gd name="connsiteX111" fmla="*/ 8324407 w 8324407"/>
              <a:gd name="connsiteY111" fmla="*/ 0 h 8314518"/>
              <a:gd name="connsiteX112" fmla="*/ 8324407 w 8324407"/>
              <a:gd name="connsiteY112" fmla="*/ 8314518 h 8314518"/>
              <a:gd name="connsiteX113" fmla="*/ 0 w 8324407"/>
              <a:gd name="connsiteY113" fmla="*/ 8314518 h 8314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</a:cxnLst>
            <a:rect l="l" t="t" r="r" b="b"/>
            <a:pathLst>
              <a:path w="8324407" h="8314518">
                <a:moveTo>
                  <a:pt x="2247414" y="4888567"/>
                </a:moveTo>
                <a:lnTo>
                  <a:pt x="3980435" y="5800851"/>
                </a:lnTo>
                <a:lnTo>
                  <a:pt x="3981758" y="5799528"/>
                </a:lnTo>
                <a:cubicBezTo>
                  <a:pt x="4035733" y="5828103"/>
                  <a:pt x="4096587" y="5846095"/>
                  <a:pt x="4162203" y="5845830"/>
                </a:cubicBezTo>
                <a:cubicBezTo>
                  <a:pt x="4227820" y="5845830"/>
                  <a:pt x="4288674" y="5828103"/>
                  <a:pt x="4342914" y="5799528"/>
                </a:cubicBezTo>
                <a:lnTo>
                  <a:pt x="4343708" y="5800851"/>
                </a:lnTo>
                <a:lnTo>
                  <a:pt x="6077259" y="4888567"/>
                </a:lnTo>
                <a:cubicBezTo>
                  <a:pt x="6077259" y="4888567"/>
                  <a:pt x="6690563" y="5211359"/>
                  <a:pt x="6690827" y="5211359"/>
                </a:cubicBezTo>
                <a:lnTo>
                  <a:pt x="6690033" y="5212947"/>
                </a:lnTo>
                <a:cubicBezTo>
                  <a:pt x="6731043" y="5234642"/>
                  <a:pt x="6759619" y="5276447"/>
                  <a:pt x="6759883" y="5326188"/>
                </a:cubicBezTo>
                <a:cubicBezTo>
                  <a:pt x="6759883" y="5375930"/>
                  <a:pt x="6731043" y="5417734"/>
                  <a:pt x="6690033" y="5439430"/>
                </a:cubicBezTo>
                <a:lnTo>
                  <a:pt x="6690827" y="5441017"/>
                </a:lnTo>
                <a:lnTo>
                  <a:pt x="4222529" y="6740121"/>
                </a:lnTo>
                <a:lnTo>
                  <a:pt x="4222264" y="6738534"/>
                </a:lnTo>
                <a:cubicBezTo>
                  <a:pt x="4204008" y="6748059"/>
                  <a:pt x="4184164" y="6754673"/>
                  <a:pt x="4162203" y="6754938"/>
                </a:cubicBezTo>
                <a:cubicBezTo>
                  <a:pt x="4140243" y="6754938"/>
                  <a:pt x="4120399" y="6748059"/>
                  <a:pt x="4102408" y="6738534"/>
                </a:cubicBezTo>
                <a:lnTo>
                  <a:pt x="4101879" y="6740121"/>
                </a:lnTo>
                <a:lnTo>
                  <a:pt x="1633845" y="5441017"/>
                </a:lnTo>
                <a:lnTo>
                  <a:pt x="1634638" y="5439430"/>
                </a:lnTo>
                <a:cubicBezTo>
                  <a:pt x="1593363" y="5417734"/>
                  <a:pt x="1564524" y="5375930"/>
                  <a:pt x="1564788" y="5326188"/>
                </a:cubicBezTo>
                <a:cubicBezTo>
                  <a:pt x="1564788" y="5276447"/>
                  <a:pt x="1593363" y="5234642"/>
                  <a:pt x="1634638" y="5212947"/>
                </a:cubicBezTo>
                <a:lnTo>
                  <a:pt x="1633845" y="5211359"/>
                </a:lnTo>
                <a:close/>
                <a:moveTo>
                  <a:pt x="2247414" y="3719638"/>
                </a:moveTo>
                <a:lnTo>
                  <a:pt x="3980435" y="4631922"/>
                </a:lnTo>
                <a:lnTo>
                  <a:pt x="3981758" y="4630334"/>
                </a:lnTo>
                <a:cubicBezTo>
                  <a:pt x="4035733" y="4658909"/>
                  <a:pt x="4096587" y="4676636"/>
                  <a:pt x="4162203" y="4676901"/>
                </a:cubicBezTo>
                <a:cubicBezTo>
                  <a:pt x="4227820" y="4676901"/>
                  <a:pt x="4288674" y="4658909"/>
                  <a:pt x="4342914" y="4630334"/>
                </a:cubicBezTo>
                <a:lnTo>
                  <a:pt x="4343708" y="4631922"/>
                </a:lnTo>
                <a:lnTo>
                  <a:pt x="6077259" y="3719638"/>
                </a:lnTo>
                <a:lnTo>
                  <a:pt x="6690827" y="4042165"/>
                </a:lnTo>
                <a:lnTo>
                  <a:pt x="6690033" y="4043753"/>
                </a:lnTo>
                <a:cubicBezTo>
                  <a:pt x="6731043" y="4065449"/>
                  <a:pt x="6759619" y="4107517"/>
                  <a:pt x="6759883" y="4157259"/>
                </a:cubicBezTo>
                <a:cubicBezTo>
                  <a:pt x="6759883" y="4207001"/>
                  <a:pt x="6731043" y="4249070"/>
                  <a:pt x="6690033" y="4270765"/>
                </a:cubicBezTo>
                <a:lnTo>
                  <a:pt x="6690827" y="4272353"/>
                </a:lnTo>
                <a:lnTo>
                  <a:pt x="4222529" y="5570928"/>
                </a:lnTo>
                <a:lnTo>
                  <a:pt x="4222264" y="5569605"/>
                </a:lnTo>
                <a:cubicBezTo>
                  <a:pt x="4204008" y="5579130"/>
                  <a:pt x="4184164" y="5586009"/>
                  <a:pt x="4162203" y="5586009"/>
                </a:cubicBezTo>
                <a:cubicBezTo>
                  <a:pt x="4140243" y="5586009"/>
                  <a:pt x="4120399" y="5579130"/>
                  <a:pt x="4102408" y="5569605"/>
                </a:cubicBezTo>
                <a:lnTo>
                  <a:pt x="4101879" y="5570928"/>
                </a:lnTo>
                <a:lnTo>
                  <a:pt x="1633845" y="4272353"/>
                </a:lnTo>
                <a:lnTo>
                  <a:pt x="1634638" y="4270765"/>
                </a:lnTo>
                <a:cubicBezTo>
                  <a:pt x="1593363" y="4249070"/>
                  <a:pt x="1564524" y="4207001"/>
                  <a:pt x="1564788" y="4157259"/>
                </a:cubicBezTo>
                <a:cubicBezTo>
                  <a:pt x="1564788" y="4107517"/>
                  <a:pt x="1593363" y="4065449"/>
                  <a:pt x="1634638" y="4043753"/>
                </a:cubicBezTo>
                <a:lnTo>
                  <a:pt x="1633845" y="4042165"/>
                </a:lnTo>
                <a:close/>
                <a:moveTo>
                  <a:pt x="4162203" y="1559580"/>
                </a:moveTo>
                <a:cubicBezTo>
                  <a:pt x="4184164" y="1559580"/>
                  <a:pt x="4204008" y="1566459"/>
                  <a:pt x="4222264" y="1575984"/>
                </a:cubicBezTo>
                <a:lnTo>
                  <a:pt x="4222529" y="1574397"/>
                </a:lnTo>
                <a:lnTo>
                  <a:pt x="6690827" y="2873501"/>
                </a:lnTo>
                <a:lnTo>
                  <a:pt x="6690033" y="2875088"/>
                </a:lnTo>
                <a:cubicBezTo>
                  <a:pt x="6731043" y="2896520"/>
                  <a:pt x="6759619" y="2938853"/>
                  <a:pt x="6759883" y="2988330"/>
                </a:cubicBezTo>
                <a:cubicBezTo>
                  <a:pt x="6759883" y="3038072"/>
                  <a:pt x="6731043" y="3080140"/>
                  <a:pt x="6690033" y="3102101"/>
                </a:cubicBezTo>
                <a:lnTo>
                  <a:pt x="6690827" y="3103159"/>
                </a:lnTo>
                <a:lnTo>
                  <a:pt x="4222529" y="4402263"/>
                </a:lnTo>
                <a:lnTo>
                  <a:pt x="4222264" y="4400676"/>
                </a:lnTo>
                <a:cubicBezTo>
                  <a:pt x="4204008" y="4409936"/>
                  <a:pt x="4184164" y="4417345"/>
                  <a:pt x="4162203" y="4417080"/>
                </a:cubicBezTo>
                <a:cubicBezTo>
                  <a:pt x="4140243" y="4417080"/>
                  <a:pt x="4120399" y="4409936"/>
                  <a:pt x="4102408" y="4400676"/>
                </a:cubicBezTo>
                <a:lnTo>
                  <a:pt x="4101879" y="4402263"/>
                </a:lnTo>
                <a:cubicBezTo>
                  <a:pt x="4101879" y="4402263"/>
                  <a:pt x="1633845" y="3103159"/>
                  <a:pt x="1633845" y="3103159"/>
                </a:cubicBezTo>
                <a:lnTo>
                  <a:pt x="1634638" y="3102101"/>
                </a:lnTo>
                <a:cubicBezTo>
                  <a:pt x="1593363" y="3080140"/>
                  <a:pt x="1564524" y="3038072"/>
                  <a:pt x="1564788" y="2988330"/>
                </a:cubicBezTo>
                <a:cubicBezTo>
                  <a:pt x="1564788" y="2938853"/>
                  <a:pt x="1593363" y="2896520"/>
                  <a:pt x="1634638" y="2875088"/>
                </a:cubicBezTo>
                <a:lnTo>
                  <a:pt x="1633845" y="2873501"/>
                </a:lnTo>
                <a:lnTo>
                  <a:pt x="4101879" y="1574397"/>
                </a:lnTo>
                <a:lnTo>
                  <a:pt x="4102408" y="1575984"/>
                </a:lnTo>
                <a:cubicBezTo>
                  <a:pt x="4120399" y="1566459"/>
                  <a:pt x="4140243" y="1559845"/>
                  <a:pt x="4162203" y="1559580"/>
                </a:cubicBezTo>
                <a:close/>
                <a:moveTo>
                  <a:pt x="4162203" y="1299759"/>
                </a:moveTo>
                <a:cubicBezTo>
                  <a:pt x="4096587" y="1299759"/>
                  <a:pt x="4035733" y="1317486"/>
                  <a:pt x="3981758" y="1346326"/>
                </a:cubicBezTo>
                <a:lnTo>
                  <a:pt x="3980435" y="1344738"/>
                </a:lnTo>
                <a:lnTo>
                  <a:pt x="1512666" y="2643578"/>
                </a:lnTo>
                <a:lnTo>
                  <a:pt x="1513988" y="2645165"/>
                </a:lnTo>
                <a:cubicBezTo>
                  <a:pt x="1390163" y="2710253"/>
                  <a:pt x="1304703" y="2838840"/>
                  <a:pt x="1304703" y="2988330"/>
                </a:cubicBezTo>
                <a:cubicBezTo>
                  <a:pt x="1304703" y="3138084"/>
                  <a:pt x="1390163" y="3266143"/>
                  <a:pt x="1513988" y="3331230"/>
                </a:cubicBezTo>
                <a:lnTo>
                  <a:pt x="1512666" y="3332818"/>
                </a:lnTo>
                <a:lnTo>
                  <a:pt x="1968278" y="3572530"/>
                </a:lnTo>
                <a:lnTo>
                  <a:pt x="1512666" y="3812242"/>
                </a:lnTo>
                <a:lnTo>
                  <a:pt x="1513988" y="3813830"/>
                </a:lnTo>
                <a:cubicBezTo>
                  <a:pt x="1390163" y="3879182"/>
                  <a:pt x="1304703" y="4007505"/>
                  <a:pt x="1304703" y="4157259"/>
                </a:cubicBezTo>
                <a:cubicBezTo>
                  <a:pt x="1304703" y="4307013"/>
                  <a:pt x="1390163" y="4435336"/>
                  <a:pt x="1513988" y="4500688"/>
                </a:cubicBezTo>
                <a:lnTo>
                  <a:pt x="1512666" y="4502276"/>
                </a:lnTo>
                <a:lnTo>
                  <a:pt x="1968278" y="4741988"/>
                </a:lnTo>
                <a:lnTo>
                  <a:pt x="1512666" y="4981701"/>
                </a:lnTo>
                <a:lnTo>
                  <a:pt x="1513988" y="4983288"/>
                </a:lnTo>
                <a:cubicBezTo>
                  <a:pt x="1390163" y="5048376"/>
                  <a:pt x="1304703" y="5176434"/>
                  <a:pt x="1304703" y="5326188"/>
                </a:cubicBezTo>
                <a:cubicBezTo>
                  <a:pt x="1304703" y="5475678"/>
                  <a:pt x="1390163" y="5604265"/>
                  <a:pt x="1513988" y="5669353"/>
                </a:cubicBezTo>
                <a:lnTo>
                  <a:pt x="1512666" y="5670940"/>
                </a:lnTo>
                <a:lnTo>
                  <a:pt x="3980435" y="6969780"/>
                </a:lnTo>
                <a:lnTo>
                  <a:pt x="3981758" y="6968193"/>
                </a:lnTo>
                <a:cubicBezTo>
                  <a:pt x="4035733" y="6997032"/>
                  <a:pt x="4096587" y="7014759"/>
                  <a:pt x="4162203" y="7014759"/>
                </a:cubicBezTo>
                <a:cubicBezTo>
                  <a:pt x="4227820" y="7014759"/>
                  <a:pt x="4288674" y="6997032"/>
                  <a:pt x="4342914" y="6968193"/>
                </a:cubicBezTo>
                <a:lnTo>
                  <a:pt x="4343708" y="6969780"/>
                </a:lnTo>
                <a:lnTo>
                  <a:pt x="6811477" y="5670940"/>
                </a:lnTo>
                <a:lnTo>
                  <a:pt x="6810683" y="5669353"/>
                </a:lnTo>
                <a:cubicBezTo>
                  <a:pt x="6934243" y="5604265"/>
                  <a:pt x="7019703" y="5475678"/>
                  <a:pt x="7019703" y="5326188"/>
                </a:cubicBezTo>
                <a:cubicBezTo>
                  <a:pt x="7019703" y="5176434"/>
                  <a:pt x="6934243" y="5048376"/>
                  <a:pt x="6810683" y="4983288"/>
                </a:cubicBezTo>
                <a:lnTo>
                  <a:pt x="6811477" y="4981701"/>
                </a:lnTo>
                <a:lnTo>
                  <a:pt x="6356129" y="4741988"/>
                </a:lnTo>
                <a:lnTo>
                  <a:pt x="6811477" y="4502276"/>
                </a:lnTo>
                <a:lnTo>
                  <a:pt x="6810683" y="4500688"/>
                </a:lnTo>
                <a:cubicBezTo>
                  <a:pt x="6934243" y="4435336"/>
                  <a:pt x="7019703" y="4307013"/>
                  <a:pt x="7019703" y="4157259"/>
                </a:cubicBezTo>
                <a:cubicBezTo>
                  <a:pt x="7019703" y="4007505"/>
                  <a:pt x="6934243" y="3879182"/>
                  <a:pt x="6810683" y="3813830"/>
                </a:cubicBezTo>
                <a:lnTo>
                  <a:pt x="6811477" y="3812242"/>
                </a:lnTo>
                <a:lnTo>
                  <a:pt x="6356129" y="3572530"/>
                </a:lnTo>
                <a:lnTo>
                  <a:pt x="6811477" y="3332818"/>
                </a:lnTo>
                <a:lnTo>
                  <a:pt x="6810683" y="3331230"/>
                </a:lnTo>
                <a:cubicBezTo>
                  <a:pt x="6934243" y="3266143"/>
                  <a:pt x="7019703" y="3138084"/>
                  <a:pt x="7019703" y="2988330"/>
                </a:cubicBezTo>
                <a:cubicBezTo>
                  <a:pt x="7019703" y="2838840"/>
                  <a:pt x="6934243" y="2710253"/>
                  <a:pt x="6810683" y="2645165"/>
                </a:cubicBezTo>
                <a:lnTo>
                  <a:pt x="6811477" y="2643578"/>
                </a:lnTo>
                <a:lnTo>
                  <a:pt x="4343708" y="1344738"/>
                </a:lnTo>
                <a:lnTo>
                  <a:pt x="4342914" y="1346326"/>
                </a:lnTo>
                <a:cubicBezTo>
                  <a:pt x="4288674" y="1317486"/>
                  <a:pt x="4227820" y="1299759"/>
                  <a:pt x="4162203" y="1299759"/>
                </a:cubicBezTo>
                <a:close/>
                <a:moveTo>
                  <a:pt x="0" y="0"/>
                </a:moveTo>
                <a:lnTo>
                  <a:pt x="8324407" y="0"/>
                </a:lnTo>
                <a:lnTo>
                  <a:pt x="8324407" y="8314518"/>
                </a:lnTo>
                <a:lnTo>
                  <a:pt x="0" y="8314518"/>
                </a:lnTo>
                <a:close/>
              </a:path>
            </a:pathLst>
          </a:custGeom>
          <a:solidFill>
            <a:srgbClr val="F6F9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</p:spTree>
  </p:cSld>
  <p:clrMapOvr>
    <a:masterClrMapping/>
  </p:clrMapOvr>
  <p:transition spd="slow">
    <p:push dir="u"/>
  </p:transition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2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97</a:t>
            </a:fld>
            <a:endParaRPr dirty="0"/>
          </a:p>
        </p:txBody>
      </p:sp>
      <p:sp>
        <p:nvSpPr>
          <p:cNvPr id="1433" name="The Creative…"/>
          <p:cNvSpPr txBox="1"/>
          <p:nvPr/>
        </p:nvSpPr>
        <p:spPr>
          <a:xfrm>
            <a:off x="2153576" y="7675033"/>
            <a:ext cx="10038424" cy="1846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The Creative </a:t>
            </a:r>
          </a:p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Infographic Element</a:t>
            </a:r>
          </a:p>
        </p:txBody>
      </p:sp>
      <p:sp>
        <p:nvSpPr>
          <p:cNvPr id="1434" name="Rapidiously create customer directed users rather than technically sound bandwidth. Efficiently impact frontend initiatives via efficient users. Continually communicate web-enabled outsourcing through market-driven vortals.."/>
          <p:cNvSpPr txBox="1"/>
          <p:nvPr/>
        </p:nvSpPr>
        <p:spPr>
          <a:xfrm>
            <a:off x="2130160" y="4033704"/>
            <a:ext cx="7000877" cy="10669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>
            <a:lvl1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lvl1pPr>
          </a:lstStyle>
          <a:p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directed users rather than technically sound bandwidth. Efficiently impact frontend initiatives via efficient users. Continually communicate web-enabled outsourcing through market-driven </a:t>
            </a:r>
            <a:r>
              <a:rPr dirty="0" err="1">
                <a:latin typeface="Roboto Light" pitchFamily="2" charset="0"/>
                <a:ea typeface="Roboto Light" pitchFamily="2" charset="0"/>
              </a:rPr>
              <a:t>vortals</a:t>
            </a:r>
            <a:r>
              <a:rPr dirty="0">
                <a:latin typeface="Roboto Light" pitchFamily="2" charset="0"/>
                <a:ea typeface="Roboto Light" pitchFamily="2" charset="0"/>
              </a:rPr>
              <a:t>..</a:t>
            </a:r>
          </a:p>
        </p:txBody>
      </p:sp>
      <p:pic>
        <p:nvPicPr>
          <p:cNvPr id="31" name="Picture">
            <a:extLst>
              <a:ext uri="{FF2B5EF4-FFF2-40B4-BE49-F238E27FC236}">
                <a16:creationId xmlns:a16="http://schemas.microsoft.com/office/drawing/2014/main" id="{A0E6368F-E1EE-4AAF-ACC5-D1E1ADC68E6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96" r="24630" b="3176"/>
          <a:stretch/>
        </p:blipFill>
        <p:spPr>
          <a:xfrm>
            <a:off x="12462387" y="2900298"/>
            <a:ext cx="7531509" cy="8094637"/>
          </a:xfrm>
          <a:prstGeom prst="rect">
            <a:avLst/>
          </a:prstGeom>
        </p:spPr>
      </p:pic>
      <p:sp>
        <p:nvSpPr>
          <p:cNvPr id="28" name="Mask">
            <a:extLst>
              <a:ext uri="{FF2B5EF4-FFF2-40B4-BE49-F238E27FC236}">
                <a16:creationId xmlns:a16="http://schemas.microsoft.com/office/drawing/2014/main" id="{AC1CD3BC-A645-4802-85AB-2D3EC28E6DE9}"/>
              </a:ext>
            </a:extLst>
          </p:cNvPr>
          <p:cNvSpPr/>
          <p:nvPr/>
        </p:nvSpPr>
        <p:spPr>
          <a:xfrm>
            <a:off x="12192000" y="2625213"/>
            <a:ext cx="8072284" cy="8731045"/>
          </a:xfrm>
          <a:custGeom>
            <a:avLst/>
            <a:gdLst>
              <a:gd name="connsiteX0" fmla="*/ 4639844 w 8072284"/>
              <a:gd name="connsiteY0" fmla="*/ 6490367 h 8731045"/>
              <a:gd name="connsiteX1" fmla="*/ 4498733 w 8072284"/>
              <a:gd name="connsiteY1" fmla="*/ 6631500 h 8731045"/>
              <a:gd name="connsiteX2" fmla="*/ 4639844 w 8072284"/>
              <a:gd name="connsiteY2" fmla="*/ 6772633 h 8731045"/>
              <a:gd name="connsiteX3" fmla="*/ 4780720 w 8072284"/>
              <a:gd name="connsiteY3" fmla="*/ 6631500 h 8731045"/>
              <a:gd name="connsiteX4" fmla="*/ 4639844 w 8072284"/>
              <a:gd name="connsiteY4" fmla="*/ 6490367 h 8731045"/>
              <a:gd name="connsiteX5" fmla="*/ 2664288 w 8072284"/>
              <a:gd name="connsiteY5" fmla="*/ 5926121 h 8731045"/>
              <a:gd name="connsiteX6" fmla="*/ 2522942 w 8072284"/>
              <a:gd name="connsiteY6" fmla="*/ 6066967 h 8731045"/>
              <a:gd name="connsiteX7" fmla="*/ 2664288 w 8072284"/>
              <a:gd name="connsiteY7" fmla="*/ 6208101 h 8731045"/>
              <a:gd name="connsiteX8" fmla="*/ 2805635 w 8072284"/>
              <a:gd name="connsiteY8" fmla="*/ 6066967 h 8731045"/>
              <a:gd name="connsiteX9" fmla="*/ 2664288 w 8072284"/>
              <a:gd name="connsiteY9" fmla="*/ 5926121 h 8731045"/>
              <a:gd name="connsiteX10" fmla="*/ 3792942 w 8072284"/>
              <a:gd name="connsiteY10" fmla="*/ 5361589 h 8731045"/>
              <a:gd name="connsiteX11" fmla="*/ 3934288 w 8072284"/>
              <a:gd name="connsiteY11" fmla="*/ 5502435 h 8731045"/>
              <a:gd name="connsiteX12" fmla="*/ 3792942 w 8072284"/>
              <a:gd name="connsiteY12" fmla="*/ 5643855 h 8731045"/>
              <a:gd name="connsiteX13" fmla="*/ 3652066 w 8072284"/>
              <a:gd name="connsiteY13" fmla="*/ 5502435 h 8731045"/>
              <a:gd name="connsiteX14" fmla="*/ 3792942 w 8072284"/>
              <a:gd name="connsiteY14" fmla="*/ 5361589 h 8731045"/>
              <a:gd name="connsiteX15" fmla="*/ 5062942 w 8072284"/>
              <a:gd name="connsiteY15" fmla="*/ 5079322 h 8731045"/>
              <a:gd name="connsiteX16" fmla="*/ 4780720 w 8072284"/>
              <a:gd name="connsiteY16" fmla="*/ 5361589 h 8731045"/>
              <a:gd name="connsiteX17" fmla="*/ 5062942 w 8072284"/>
              <a:gd name="connsiteY17" fmla="*/ 5643855 h 8731045"/>
              <a:gd name="connsiteX18" fmla="*/ 5345636 w 8072284"/>
              <a:gd name="connsiteY18" fmla="*/ 5361589 h 8731045"/>
              <a:gd name="connsiteX19" fmla="*/ 5062942 w 8072284"/>
              <a:gd name="connsiteY19" fmla="*/ 5079322 h 8731045"/>
              <a:gd name="connsiteX20" fmla="*/ 3792942 w 8072284"/>
              <a:gd name="connsiteY20" fmla="*/ 5079322 h 8731045"/>
              <a:gd name="connsiteX21" fmla="*/ 3369844 w 8072284"/>
              <a:gd name="connsiteY21" fmla="*/ 5502435 h 8731045"/>
              <a:gd name="connsiteX22" fmla="*/ 3792942 w 8072284"/>
              <a:gd name="connsiteY22" fmla="*/ 5926121 h 8731045"/>
              <a:gd name="connsiteX23" fmla="*/ 4216511 w 8072284"/>
              <a:gd name="connsiteY23" fmla="*/ 5502435 h 8731045"/>
              <a:gd name="connsiteX24" fmla="*/ 3792942 w 8072284"/>
              <a:gd name="connsiteY24" fmla="*/ 5079322 h 8731045"/>
              <a:gd name="connsiteX25" fmla="*/ 5486512 w 8072284"/>
              <a:gd name="connsiteY25" fmla="*/ 4514789 h 8731045"/>
              <a:gd name="connsiteX26" fmla="*/ 5345636 w 8072284"/>
              <a:gd name="connsiteY26" fmla="*/ 4655922 h 8731045"/>
              <a:gd name="connsiteX27" fmla="*/ 5486512 w 8072284"/>
              <a:gd name="connsiteY27" fmla="*/ 4796768 h 8731045"/>
              <a:gd name="connsiteX28" fmla="*/ 5627858 w 8072284"/>
              <a:gd name="connsiteY28" fmla="*/ 4655922 h 8731045"/>
              <a:gd name="connsiteX29" fmla="*/ 5486512 w 8072284"/>
              <a:gd name="connsiteY29" fmla="*/ 4514789 h 8731045"/>
              <a:gd name="connsiteX30" fmla="*/ 2805635 w 8072284"/>
              <a:gd name="connsiteY30" fmla="*/ 4232523 h 8731045"/>
              <a:gd name="connsiteX31" fmla="*/ 2522942 w 8072284"/>
              <a:gd name="connsiteY31" fmla="*/ 4514789 h 8731045"/>
              <a:gd name="connsiteX32" fmla="*/ 2805635 w 8072284"/>
              <a:gd name="connsiteY32" fmla="*/ 4796768 h 8731045"/>
              <a:gd name="connsiteX33" fmla="*/ 3087857 w 8072284"/>
              <a:gd name="connsiteY33" fmla="*/ 4514789 h 8731045"/>
              <a:gd name="connsiteX34" fmla="*/ 2805635 w 8072284"/>
              <a:gd name="connsiteY34" fmla="*/ 4232523 h 8731045"/>
              <a:gd name="connsiteX35" fmla="*/ 2803518 w 8072284"/>
              <a:gd name="connsiteY35" fmla="*/ 3644420 h 8731045"/>
              <a:gd name="connsiteX36" fmla="*/ 3702396 w 8072284"/>
              <a:gd name="connsiteY36" fmla="*/ 3894780 h 8731045"/>
              <a:gd name="connsiteX37" fmla="*/ 4470040 w 8072284"/>
              <a:gd name="connsiteY37" fmla="*/ 4106049 h 8731045"/>
              <a:gd name="connsiteX38" fmla="*/ 5559418 w 8072284"/>
              <a:gd name="connsiteY38" fmla="*/ 3712543 h 8731045"/>
              <a:gd name="connsiteX39" fmla="*/ 5693708 w 8072284"/>
              <a:gd name="connsiteY39" fmla="*/ 3968077 h 8731045"/>
              <a:gd name="connsiteX40" fmla="*/ 6192066 w 8072284"/>
              <a:gd name="connsiteY40" fmla="*/ 5643855 h 8731045"/>
              <a:gd name="connsiteX41" fmla="*/ 4780720 w 8072284"/>
              <a:gd name="connsiteY41" fmla="*/ 7054613 h 8731045"/>
              <a:gd name="connsiteX42" fmla="*/ 3087857 w 8072284"/>
              <a:gd name="connsiteY42" fmla="*/ 7054613 h 8731045"/>
              <a:gd name="connsiteX43" fmla="*/ 1676510 w 8072284"/>
              <a:gd name="connsiteY43" fmla="*/ 5643855 h 8731045"/>
              <a:gd name="connsiteX44" fmla="*/ 2174868 w 8072284"/>
              <a:gd name="connsiteY44" fmla="*/ 3968077 h 8731045"/>
              <a:gd name="connsiteX45" fmla="*/ 2287286 w 8072284"/>
              <a:gd name="connsiteY45" fmla="*/ 3755372 h 8731045"/>
              <a:gd name="connsiteX46" fmla="*/ 2803518 w 8072284"/>
              <a:gd name="connsiteY46" fmla="*/ 3644420 h 8731045"/>
              <a:gd name="connsiteX47" fmla="*/ 2797638 w 8072284"/>
              <a:gd name="connsiteY47" fmla="*/ 1974678 h 8731045"/>
              <a:gd name="connsiteX48" fmla="*/ 5070938 w 8072284"/>
              <a:gd name="connsiteY48" fmla="*/ 1974678 h 8731045"/>
              <a:gd name="connsiteX49" fmla="*/ 5434770 w 8072284"/>
              <a:gd name="connsiteY49" fmla="*/ 3453847 h 8731045"/>
              <a:gd name="connsiteX50" fmla="*/ 3842566 w 8072284"/>
              <a:gd name="connsiteY50" fmla="*/ 3649593 h 8731045"/>
              <a:gd name="connsiteX51" fmla="*/ 2457090 w 8072284"/>
              <a:gd name="connsiteY51" fmla="*/ 3402682 h 8731045"/>
              <a:gd name="connsiteX52" fmla="*/ 2797638 w 8072284"/>
              <a:gd name="connsiteY52" fmla="*/ 1974678 h 8731045"/>
              <a:gd name="connsiteX53" fmla="*/ 2240720 w 8072284"/>
              <a:gd name="connsiteY53" fmla="*/ 1410433 h 8731045"/>
              <a:gd name="connsiteX54" fmla="*/ 5627858 w 8072284"/>
              <a:gd name="connsiteY54" fmla="*/ 1410433 h 8731045"/>
              <a:gd name="connsiteX55" fmla="*/ 5627858 w 8072284"/>
              <a:gd name="connsiteY55" fmla="*/ 1692412 h 8731045"/>
              <a:gd name="connsiteX56" fmla="*/ 2240720 w 8072284"/>
              <a:gd name="connsiteY56" fmla="*/ 1692412 h 8731045"/>
              <a:gd name="connsiteX57" fmla="*/ 2240720 w 8072284"/>
              <a:gd name="connsiteY57" fmla="*/ 1410433 h 8731045"/>
              <a:gd name="connsiteX58" fmla="*/ 2240720 w 8072284"/>
              <a:gd name="connsiteY58" fmla="*/ 1128166 h 8731045"/>
              <a:gd name="connsiteX59" fmla="*/ 1958733 w 8072284"/>
              <a:gd name="connsiteY59" fmla="*/ 1410433 h 8731045"/>
              <a:gd name="connsiteX60" fmla="*/ 1958733 w 8072284"/>
              <a:gd name="connsiteY60" fmla="*/ 1692412 h 8731045"/>
              <a:gd name="connsiteX61" fmla="*/ 2240720 w 8072284"/>
              <a:gd name="connsiteY61" fmla="*/ 1974678 h 8731045"/>
              <a:gd name="connsiteX62" fmla="*/ 2513064 w 8072284"/>
              <a:gd name="connsiteY62" fmla="*/ 1974678 h 8731045"/>
              <a:gd name="connsiteX63" fmla="*/ 1394288 w 8072284"/>
              <a:gd name="connsiteY63" fmla="*/ 5643855 h 8731045"/>
              <a:gd name="connsiteX64" fmla="*/ 2914700 w 8072284"/>
              <a:gd name="connsiteY64" fmla="*/ 7328138 h 8731045"/>
              <a:gd name="connsiteX65" fmla="*/ 3087839 w 8072284"/>
              <a:gd name="connsiteY65" fmla="*/ 7336878 h 8731045"/>
              <a:gd name="connsiteX66" fmla="*/ 4780738 w 8072284"/>
              <a:gd name="connsiteY66" fmla="*/ 7336878 h 8731045"/>
              <a:gd name="connsiteX67" fmla="*/ 4953878 w 8072284"/>
              <a:gd name="connsiteY67" fmla="*/ 7328138 h 8731045"/>
              <a:gd name="connsiteX68" fmla="*/ 6474288 w 8072284"/>
              <a:gd name="connsiteY68" fmla="*/ 5643855 h 8731045"/>
              <a:gd name="connsiteX69" fmla="*/ 5355512 w 8072284"/>
              <a:gd name="connsiteY69" fmla="*/ 1974678 h 8731045"/>
              <a:gd name="connsiteX70" fmla="*/ 5627858 w 8072284"/>
              <a:gd name="connsiteY70" fmla="*/ 1974678 h 8731045"/>
              <a:gd name="connsiteX71" fmla="*/ 5909844 w 8072284"/>
              <a:gd name="connsiteY71" fmla="*/ 1692412 h 8731045"/>
              <a:gd name="connsiteX72" fmla="*/ 5909844 w 8072284"/>
              <a:gd name="connsiteY72" fmla="*/ 1410433 h 8731045"/>
              <a:gd name="connsiteX73" fmla="*/ 5627858 w 8072284"/>
              <a:gd name="connsiteY73" fmla="*/ 1128166 h 8731045"/>
              <a:gd name="connsiteX74" fmla="*/ 0 w 8072284"/>
              <a:gd name="connsiteY74" fmla="*/ 0 h 8731045"/>
              <a:gd name="connsiteX75" fmla="*/ 8072284 w 8072284"/>
              <a:gd name="connsiteY75" fmla="*/ 0 h 8731045"/>
              <a:gd name="connsiteX76" fmla="*/ 8072284 w 8072284"/>
              <a:gd name="connsiteY76" fmla="*/ 8731045 h 8731045"/>
              <a:gd name="connsiteX77" fmla="*/ 0 w 8072284"/>
              <a:gd name="connsiteY77" fmla="*/ 8731045 h 8731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</a:cxnLst>
            <a:rect l="l" t="t" r="r" b="b"/>
            <a:pathLst>
              <a:path w="8072284" h="8731045">
                <a:moveTo>
                  <a:pt x="4639844" y="6490367"/>
                </a:moveTo>
                <a:cubicBezTo>
                  <a:pt x="4561998" y="6490367"/>
                  <a:pt x="4498733" y="6553604"/>
                  <a:pt x="4498733" y="6631500"/>
                </a:cubicBezTo>
                <a:cubicBezTo>
                  <a:pt x="4498733" y="6709684"/>
                  <a:pt x="4561998" y="6772633"/>
                  <a:pt x="4639844" y="6772633"/>
                </a:cubicBezTo>
                <a:cubicBezTo>
                  <a:pt x="4717926" y="6772633"/>
                  <a:pt x="4780720" y="6709684"/>
                  <a:pt x="4780720" y="6631500"/>
                </a:cubicBezTo>
                <a:cubicBezTo>
                  <a:pt x="4780720" y="6553604"/>
                  <a:pt x="4717926" y="6490367"/>
                  <a:pt x="4639844" y="6490367"/>
                </a:cubicBezTo>
                <a:close/>
                <a:moveTo>
                  <a:pt x="2664288" y="5926121"/>
                </a:moveTo>
                <a:cubicBezTo>
                  <a:pt x="2586207" y="5926121"/>
                  <a:pt x="2522942" y="5988783"/>
                  <a:pt x="2522942" y="6066967"/>
                </a:cubicBezTo>
                <a:cubicBezTo>
                  <a:pt x="2522942" y="6144863"/>
                  <a:pt x="2586207" y="6208101"/>
                  <a:pt x="2664288" y="6208101"/>
                </a:cubicBezTo>
                <a:cubicBezTo>
                  <a:pt x="2742370" y="6208101"/>
                  <a:pt x="2805635" y="6144863"/>
                  <a:pt x="2805635" y="6066967"/>
                </a:cubicBezTo>
                <a:cubicBezTo>
                  <a:pt x="2805635" y="5988783"/>
                  <a:pt x="2742370" y="5926121"/>
                  <a:pt x="2664288" y="5926121"/>
                </a:cubicBezTo>
                <a:close/>
                <a:moveTo>
                  <a:pt x="3792942" y="5361589"/>
                </a:moveTo>
                <a:cubicBezTo>
                  <a:pt x="3871024" y="5361589"/>
                  <a:pt x="3934288" y="5424538"/>
                  <a:pt x="3934288" y="5502435"/>
                </a:cubicBezTo>
                <a:cubicBezTo>
                  <a:pt x="3934288" y="5580618"/>
                  <a:pt x="3871024" y="5643855"/>
                  <a:pt x="3792942" y="5643855"/>
                </a:cubicBezTo>
                <a:cubicBezTo>
                  <a:pt x="3715096" y="5643855"/>
                  <a:pt x="3652066" y="5580618"/>
                  <a:pt x="3652066" y="5502435"/>
                </a:cubicBezTo>
                <a:cubicBezTo>
                  <a:pt x="3652066" y="5424538"/>
                  <a:pt x="3715096" y="5361589"/>
                  <a:pt x="3792942" y="5361589"/>
                </a:cubicBezTo>
                <a:close/>
                <a:moveTo>
                  <a:pt x="5062942" y="5079322"/>
                </a:moveTo>
                <a:cubicBezTo>
                  <a:pt x="4907250" y="5079322"/>
                  <a:pt x="4780720" y="5205796"/>
                  <a:pt x="4780720" y="5361589"/>
                </a:cubicBezTo>
                <a:cubicBezTo>
                  <a:pt x="4780720" y="5517381"/>
                  <a:pt x="4907250" y="5643855"/>
                  <a:pt x="5062942" y="5643855"/>
                </a:cubicBezTo>
                <a:cubicBezTo>
                  <a:pt x="5218636" y="5643855"/>
                  <a:pt x="5345636" y="5517381"/>
                  <a:pt x="5345636" y="5361589"/>
                </a:cubicBezTo>
                <a:cubicBezTo>
                  <a:pt x="5345636" y="5205796"/>
                  <a:pt x="5218636" y="5079322"/>
                  <a:pt x="5062942" y="5079322"/>
                </a:cubicBezTo>
                <a:close/>
                <a:moveTo>
                  <a:pt x="3792942" y="5079322"/>
                </a:moveTo>
                <a:cubicBezTo>
                  <a:pt x="3559168" y="5079322"/>
                  <a:pt x="3369844" y="5268745"/>
                  <a:pt x="3369844" y="5502435"/>
                </a:cubicBezTo>
                <a:cubicBezTo>
                  <a:pt x="3369844" y="5736124"/>
                  <a:pt x="3559168" y="5926121"/>
                  <a:pt x="3792942" y="5926121"/>
                </a:cubicBezTo>
                <a:cubicBezTo>
                  <a:pt x="4026716" y="5926121"/>
                  <a:pt x="4216511" y="5736124"/>
                  <a:pt x="4216511" y="5502435"/>
                </a:cubicBezTo>
                <a:cubicBezTo>
                  <a:pt x="4216511" y="5268745"/>
                  <a:pt x="4026716" y="5079322"/>
                  <a:pt x="3792942" y="5079322"/>
                </a:cubicBezTo>
                <a:close/>
                <a:moveTo>
                  <a:pt x="5486512" y="4514789"/>
                </a:moveTo>
                <a:cubicBezTo>
                  <a:pt x="5408430" y="4514789"/>
                  <a:pt x="5345636" y="4578026"/>
                  <a:pt x="5345636" y="4655922"/>
                </a:cubicBezTo>
                <a:cubicBezTo>
                  <a:pt x="5345636" y="4734106"/>
                  <a:pt x="5408430" y="4796768"/>
                  <a:pt x="5486512" y="4796768"/>
                </a:cubicBezTo>
                <a:cubicBezTo>
                  <a:pt x="5564358" y="4796768"/>
                  <a:pt x="5627858" y="4734106"/>
                  <a:pt x="5627858" y="4655922"/>
                </a:cubicBezTo>
                <a:cubicBezTo>
                  <a:pt x="5627858" y="4578026"/>
                  <a:pt x="5564358" y="4514789"/>
                  <a:pt x="5486512" y="4514789"/>
                </a:cubicBezTo>
                <a:close/>
                <a:moveTo>
                  <a:pt x="2805635" y="4232523"/>
                </a:moveTo>
                <a:cubicBezTo>
                  <a:pt x="2649942" y="4232523"/>
                  <a:pt x="2522942" y="4358996"/>
                  <a:pt x="2522942" y="4514789"/>
                </a:cubicBezTo>
                <a:cubicBezTo>
                  <a:pt x="2522942" y="4670294"/>
                  <a:pt x="2649942" y="4796768"/>
                  <a:pt x="2805635" y="4796768"/>
                </a:cubicBezTo>
                <a:cubicBezTo>
                  <a:pt x="2961327" y="4796768"/>
                  <a:pt x="3087857" y="4670294"/>
                  <a:pt x="3087857" y="4514789"/>
                </a:cubicBezTo>
                <a:cubicBezTo>
                  <a:pt x="3087857" y="4358996"/>
                  <a:pt x="2961327" y="4232523"/>
                  <a:pt x="2805635" y="4232523"/>
                </a:cubicBezTo>
                <a:close/>
                <a:moveTo>
                  <a:pt x="2803518" y="3644420"/>
                </a:moveTo>
                <a:cubicBezTo>
                  <a:pt x="3043642" y="3640970"/>
                  <a:pt x="3353146" y="3695296"/>
                  <a:pt x="3702396" y="3894780"/>
                </a:cubicBezTo>
                <a:cubicBezTo>
                  <a:pt x="3971683" y="4048561"/>
                  <a:pt x="4231563" y="4106049"/>
                  <a:pt x="4470040" y="4106049"/>
                </a:cubicBezTo>
                <a:cubicBezTo>
                  <a:pt x="4957814" y="4106049"/>
                  <a:pt x="5355984" y="3865461"/>
                  <a:pt x="5559418" y="3712543"/>
                </a:cubicBezTo>
                <a:cubicBezTo>
                  <a:pt x="5604340" y="3799925"/>
                  <a:pt x="5649494" y="3885582"/>
                  <a:pt x="5693708" y="3968077"/>
                </a:cubicBezTo>
                <a:cubicBezTo>
                  <a:pt x="5961350" y="4468511"/>
                  <a:pt x="6192066" y="4900534"/>
                  <a:pt x="6192066" y="5643855"/>
                </a:cubicBezTo>
                <a:cubicBezTo>
                  <a:pt x="6192066" y="6421956"/>
                  <a:pt x="5558948" y="7054613"/>
                  <a:pt x="4780720" y="7054613"/>
                </a:cubicBezTo>
                <a:lnTo>
                  <a:pt x="3087857" y="7054613"/>
                </a:lnTo>
                <a:cubicBezTo>
                  <a:pt x="2309629" y="7054613"/>
                  <a:pt x="1676510" y="6421956"/>
                  <a:pt x="1676510" y="5643855"/>
                </a:cubicBezTo>
                <a:cubicBezTo>
                  <a:pt x="1676510" y="4900534"/>
                  <a:pt x="1907227" y="4468511"/>
                  <a:pt x="2174868" y="3968077"/>
                </a:cubicBezTo>
                <a:cubicBezTo>
                  <a:pt x="2211792" y="3899092"/>
                  <a:pt x="2249422" y="3827807"/>
                  <a:pt x="2287286" y="3755372"/>
                </a:cubicBezTo>
                <a:cubicBezTo>
                  <a:pt x="2301633" y="3747898"/>
                  <a:pt x="2494955" y="3648731"/>
                  <a:pt x="2803518" y="3644420"/>
                </a:cubicBezTo>
                <a:close/>
                <a:moveTo>
                  <a:pt x="2797638" y="1974678"/>
                </a:moveTo>
                <a:lnTo>
                  <a:pt x="5070938" y="1974678"/>
                </a:lnTo>
                <a:cubicBezTo>
                  <a:pt x="5105982" y="2603598"/>
                  <a:pt x="5257440" y="3064077"/>
                  <a:pt x="5434770" y="3453847"/>
                </a:cubicBezTo>
                <a:cubicBezTo>
                  <a:pt x="5223574" y="3626023"/>
                  <a:pt x="4571405" y="4065807"/>
                  <a:pt x="3842566" y="3649593"/>
                </a:cubicBezTo>
                <a:cubicBezTo>
                  <a:pt x="3257190" y="3315013"/>
                  <a:pt x="2758127" y="3335709"/>
                  <a:pt x="2457090" y="3402682"/>
                </a:cubicBezTo>
                <a:cubicBezTo>
                  <a:pt x="2624307" y="3023836"/>
                  <a:pt x="2764007" y="2575716"/>
                  <a:pt x="2797638" y="1974678"/>
                </a:cubicBezTo>
                <a:close/>
                <a:moveTo>
                  <a:pt x="2240720" y="1410433"/>
                </a:moveTo>
                <a:lnTo>
                  <a:pt x="5627858" y="1410433"/>
                </a:lnTo>
                <a:lnTo>
                  <a:pt x="5627858" y="1692412"/>
                </a:lnTo>
                <a:lnTo>
                  <a:pt x="2240720" y="1692412"/>
                </a:lnTo>
                <a:cubicBezTo>
                  <a:pt x="2240720" y="1692412"/>
                  <a:pt x="2240720" y="1410433"/>
                  <a:pt x="2240720" y="1410433"/>
                </a:cubicBezTo>
                <a:close/>
                <a:moveTo>
                  <a:pt x="2240720" y="1128166"/>
                </a:moveTo>
                <a:cubicBezTo>
                  <a:pt x="2085027" y="1128166"/>
                  <a:pt x="1958733" y="1254640"/>
                  <a:pt x="1958733" y="1410433"/>
                </a:cubicBezTo>
                <a:lnTo>
                  <a:pt x="1958733" y="1692412"/>
                </a:lnTo>
                <a:cubicBezTo>
                  <a:pt x="1958733" y="1848204"/>
                  <a:pt x="2085027" y="1974678"/>
                  <a:pt x="2240720" y="1974678"/>
                </a:cubicBezTo>
                <a:lnTo>
                  <a:pt x="2513064" y="1974678"/>
                </a:lnTo>
                <a:cubicBezTo>
                  <a:pt x="2410759" y="3697021"/>
                  <a:pt x="1394288" y="4035626"/>
                  <a:pt x="1394288" y="5643855"/>
                </a:cubicBezTo>
                <a:cubicBezTo>
                  <a:pt x="1394288" y="6520459"/>
                  <a:pt x="2060707" y="7241440"/>
                  <a:pt x="2914700" y="7328138"/>
                </a:cubicBezTo>
                <a:lnTo>
                  <a:pt x="3087839" y="7336878"/>
                </a:lnTo>
                <a:lnTo>
                  <a:pt x="4780738" y="7336878"/>
                </a:lnTo>
                <a:lnTo>
                  <a:pt x="4953878" y="7328138"/>
                </a:lnTo>
                <a:cubicBezTo>
                  <a:pt x="5807870" y="7241440"/>
                  <a:pt x="6474288" y="6520459"/>
                  <a:pt x="6474288" y="5643855"/>
                </a:cubicBezTo>
                <a:cubicBezTo>
                  <a:pt x="6474288" y="4035626"/>
                  <a:pt x="5457818" y="3697021"/>
                  <a:pt x="5355512" y="1974678"/>
                </a:cubicBezTo>
                <a:lnTo>
                  <a:pt x="5627858" y="1974678"/>
                </a:lnTo>
                <a:cubicBezTo>
                  <a:pt x="5783550" y="1974678"/>
                  <a:pt x="5909844" y="1848204"/>
                  <a:pt x="5909844" y="1692412"/>
                </a:cubicBezTo>
                <a:lnTo>
                  <a:pt x="5909844" y="1410433"/>
                </a:lnTo>
                <a:cubicBezTo>
                  <a:pt x="5909844" y="1254640"/>
                  <a:pt x="5783550" y="1128166"/>
                  <a:pt x="5627858" y="1128166"/>
                </a:cubicBezTo>
                <a:close/>
                <a:moveTo>
                  <a:pt x="0" y="0"/>
                </a:moveTo>
                <a:lnTo>
                  <a:pt x="8072284" y="0"/>
                </a:lnTo>
                <a:lnTo>
                  <a:pt x="8072284" y="8731045"/>
                </a:lnTo>
                <a:lnTo>
                  <a:pt x="0" y="8731045"/>
                </a:lnTo>
                <a:close/>
              </a:path>
            </a:pathLst>
          </a:custGeom>
          <a:solidFill>
            <a:srgbClr val="F6F9FF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</p:spTree>
  </p:cSld>
  <p:clrMapOvr>
    <a:masterClrMapping/>
  </p:clrMapOvr>
  <p:transition spd="med">
    <p:pull/>
  </p:transition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153575" y="5998633"/>
            <a:ext cx="9763121" cy="307776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98</a:t>
            </a:fld>
            <a:endParaRPr dirty="0"/>
          </a:p>
        </p:txBody>
      </p:sp>
      <p:sp>
        <p:nvSpPr>
          <p:cNvPr id="1438" name="The Creative…"/>
          <p:cNvSpPr txBox="1"/>
          <p:nvPr/>
        </p:nvSpPr>
        <p:spPr>
          <a:xfrm>
            <a:off x="2153576" y="7675033"/>
            <a:ext cx="10648024" cy="1846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The Creative </a:t>
            </a:r>
          </a:p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Infographic Element</a:t>
            </a:r>
          </a:p>
        </p:txBody>
      </p:sp>
      <p:sp>
        <p:nvSpPr>
          <p:cNvPr id="1439" name="Rapidiously create customer directed users rather than technically sound bandwidth. Efficiently impact frontend initiatives via efficient users. Continually communicate web-enabled outsourcing through market-driven vortals.."/>
          <p:cNvSpPr txBox="1"/>
          <p:nvPr/>
        </p:nvSpPr>
        <p:spPr>
          <a:xfrm>
            <a:off x="2130160" y="4033704"/>
            <a:ext cx="7000877" cy="10669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>
            <a:lvl1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lvl1pPr>
          </a:lstStyle>
          <a:p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directed users rather than technically sound bandwidth. Efficiently impact frontend initiatives via efficient users. Continually communicate web-enabled outsourcing through market-driven </a:t>
            </a:r>
            <a:r>
              <a:rPr dirty="0" err="1">
                <a:latin typeface="Roboto Light" pitchFamily="2" charset="0"/>
                <a:ea typeface="Roboto Light" pitchFamily="2" charset="0"/>
              </a:rPr>
              <a:t>vortals</a:t>
            </a:r>
            <a:r>
              <a:rPr dirty="0">
                <a:latin typeface="Roboto Light" pitchFamily="2" charset="0"/>
                <a:ea typeface="Roboto Light" pitchFamily="2" charset="0"/>
              </a:rPr>
              <a:t>..</a:t>
            </a:r>
          </a:p>
        </p:txBody>
      </p:sp>
      <p:pic>
        <p:nvPicPr>
          <p:cNvPr id="17" name="Picture">
            <a:extLst>
              <a:ext uri="{FF2B5EF4-FFF2-40B4-BE49-F238E27FC236}">
                <a16:creationId xmlns:a16="http://schemas.microsoft.com/office/drawing/2014/main" id="{4CB9D08A-554A-45EF-8E9E-84094B74D52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96" r="24630" b="3176"/>
          <a:stretch/>
        </p:blipFill>
        <p:spPr>
          <a:xfrm>
            <a:off x="12462387" y="2785998"/>
            <a:ext cx="7531509" cy="8094637"/>
          </a:xfrm>
          <a:prstGeom prst="rect">
            <a:avLst/>
          </a:prstGeom>
        </p:spPr>
      </p:pic>
      <p:sp>
        <p:nvSpPr>
          <p:cNvPr id="14" name="Mask">
            <a:extLst>
              <a:ext uri="{FF2B5EF4-FFF2-40B4-BE49-F238E27FC236}">
                <a16:creationId xmlns:a16="http://schemas.microsoft.com/office/drawing/2014/main" id="{EB5EBE27-CEAA-4644-8B4C-0AB6EC0885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63619" y="2700741"/>
            <a:ext cx="8324408" cy="8314518"/>
          </a:xfrm>
          <a:custGeom>
            <a:avLst/>
            <a:gdLst>
              <a:gd name="connsiteX0" fmla="*/ 2780021 w 8324408"/>
              <a:gd name="connsiteY0" fmla="*/ 6495383 h 8314518"/>
              <a:gd name="connsiteX1" fmla="*/ 3548371 w 8324408"/>
              <a:gd name="connsiteY1" fmla="*/ 6495383 h 8314518"/>
              <a:gd name="connsiteX2" fmla="*/ 3608961 w 8324408"/>
              <a:gd name="connsiteY2" fmla="*/ 6754939 h 8314518"/>
              <a:gd name="connsiteX3" fmla="*/ 2837435 w 8324408"/>
              <a:gd name="connsiteY3" fmla="*/ 6754939 h 8314518"/>
              <a:gd name="connsiteX4" fmla="*/ 2396375 w 8324408"/>
              <a:gd name="connsiteY4" fmla="*/ 4770035 h 8314518"/>
              <a:gd name="connsiteX5" fmla="*/ 3200973 w 8324408"/>
              <a:gd name="connsiteY5" fmla="*/ 5006572 h 8314518"/>
              <a:gd name="connsiteX6" fmla="*/ 3488045 w 8324408"/>
              <a:gd name="connsiteY6" fmla="*/ 6235298 h 8314518"/>
              <a:gd name="connsiteX7" fmla="*/ 2722342 w 8324408"/>
              <a:gd name="connsiteY7" fmla="*/ 6235298 h 8314518"/>
              <a:gd name="connsiteX8" fmla="*/ 6500064 w 8324408"/>
              <a:gd name="connsiteY8" fmla="*/ 3248151 h 8314518"/>
              <a:gd name="connsiteX9" fmla="*/ 6759884 w 8324408"/>
              <a:gd name="connsiteY9" fmla="*/ 3507972 h 8314518"/>
              <a:gd name="connsiteX10" fmla="*/ 6759884 w 8324408"/>
              <a:gd name="connsiteY10" fmla="*/ 4027614 h 8314518"/>
              <a:gd name="connsiteX11" fmla="*/ 6500064 w 8324408"/>
              <a:gd name="connsiteY11" fmla="*/ 4287170 h 8314518"/>
              <a:gd name="connsiteX12" fmla="*/ 1564525 w 8324408"/>
              <a:gd name="connsiteY12" fmla="*/ 3118241 h 8314518"/>
              <a:gd name="connsiteX13" fmla="*/ 1824346 w 8324408"/>
              <a:gd name="connsiteY13" fmla="*/ 3118241 h 8314518"/>
              <a:gd name="connsiteX14" fmla="*/ 1824346 w 8324408"/>
              <a:gd name="connsiteY14" fmla="*/ 4417345 h 8314518"/>
              <a:gd name="connsiteX15" fmla="*/ 1564525 w 8324408"/>
              <a:gd name="connsiteY15" fmla="*/ 4417345 h 8314518"/>
              <a:gd name="connsiteX16" fmla="*/ 5720600 w 8324408"/>
              <a:gd name="connsiteY16" fmla="*/ 2058320 h 8314518"/>
              <a:gd name="connsiteX17" fmla="*/ 5720600 w 8324408"/>
              <a:gd name="connsiteY17" fmla="*/ 5477002 h 8314518"/>
              <a:gd name="connsiteX18" fmla="*/ 2084167 w 8324408"/>
              <a:gd name="connsiteY18" fmla="*/ 4407291 h 8314518"/>
              <a:gd name="connsiteX19" fmla="*/ 2084167 w 8324408"/>
              <a:gd name="connsiteY19" fmla="*/ 3127766 h 8314518"/>
              <a:gd name="connsiteX20" fmla="*/ 6110596 w 8324408"/>
              <a:gd name="connsiteY20" fmla="*/ 1559845 h 8314518"/>
              <a:gd name="connsiteX21" fmla="*/ 6240244 w 8324408"/>
              <a:gd name="connsiteY21" fmla="*/ 1689491 h 8314518"/>
              <a:gd name="connsiteX22" fmla="*/ 6240244 w 8324408"/>
              <a:gd name="connsiteY22" fmla="*/ 5846095 h 8314518"/>
              <a:gd name="connsiteX23" fmla="*/ 6110596 w 8324408"/>
              <a:gd name="connsiteY23" fmla="*/ 5975741 h 8314518"/>
              <a:gd name="connsiteX24" fmla="*/ 5980684 w 8324408"/>
              <a:gd name="connsiteY24" fmla="*/ 5846095 h 8314518"/>
              <a:gd name="connsiteX25" fmla="*/ 5980684 w 8324408"/>
              <a:gd name="connsiteY25" fmla="*/ 1689491 h 8314518"/>
              <a:gd name="connsiteX26" fmla="*/ 6110596 w 8324408"/>
              <a:gd name="connsiteY26" fmla="*/ 1559845 h 8314518"/>
              <a:gd name="connsiteX27" fmla="*/ 6110596 w 8324408"/>
              <a:gd name="connsiteY27" fmla="*/ 1299759 h 8314518"/>
              <a:gd name="connsiteX28" fmla="*/ 5720600 w 8324408"/>
              <a:gd name="connsiteY28" fmla="*/ 1689491 h 8314518"/>
              <a:gd name="connsiteX29" fmla="*/ 5720600 w 8324408"/>
              <a:gd name="connsiteY29" fmla="*/ 1787651 h 8314518"/>
              <a:gd name="connsiteX30" fmla="*/ 1955050 w 8324408"/>
              <a:gd name="connsiteY30" fmla="*/ 2895197 h 8314518"/>
              <a:gd name="connsiteX31" fmla="*/ 1824346 w 8324408"/>
              <a:gd name="connsiteY31" fmla="*/ 2858420 h 8314518"/>
              <a:gd name="connsiteX32" fmla="*/ 1564525 w 8324408"/>
              <a:gd name="connsiteY32" fmla="*/ 2858420 h 8314518"/>
              <a:gd name="connsiteX33" fmla="*/ 1304704 w 8324408"/>
              <a:gd name="connsiteY33" fmla="*/ 3118241 h 8314518"/>
              <a:gd name="connsiteX34" fmla="*/ 1304704 w 8324408"/>
              <a:gd name="connsiteY34" fmla="*/ 4417345 h 8314518"/>
              <a:gd name="connsiteX35" fmla="*/ 1564525 w 8324408"/>
              <a:gd name="connsiteY35" fmla="*/ 4676901 h 8314518"/>
              <a:gd name="connsiteX36" fmla="*/ 1824346 w 8324408"/>
              <a:gd name="connsiteY36" fmla="*/ 4676901 h 8314518"/>
              <a:gd name="connsiteX37" fmla="*/ 1955050 w 8324408"/>
              <a:gd name="connsiteY37" fmla="*/ 4640389 h 8314518"/>
              <a:gd name="connsiteX38" fmla="*/ 2111948 w 8324408"/>
              <a:gd name="connsiteY38" fmla="*/ 4686426 h 8314518"/>
              <a:gd name="connsiteX39" fmla="*/ 2606983 w 8324408"/>
              <a:gd name="connsiteY39" fmla="*/ 6913160 h 8314518"/>
              <a:gd name="connsiteX40" fmla="*/ 2609100 w 8324408"/>
              <a:gd name="connsiteY40" fmla="*/ 6912366 h 8314518"/>
              <a:gd name="connsiteX41" fmla="*/ 2689765 w 8324408"/>
              <a:gd name="connsiteY41" fmla="*/ 7006946 h 8314518"/>
              <a:gd name="connsiteX42" fmla="*/ 2733449 w 8324408"/>
              <a:gd name="connsiteY42" fmla="*/ 7014759 h 8314518"/>
              <a:gd name="connsiteX43" fmla="*/ 3772477 w 8324408"/>
              <a:gd name="connsiteY43" fmla="*/ 7014759 h 8314518"/>
              <a:gd name="connsiteX44" fmla="*/ 3823021 w 8324408"/>
              <a:gd name="connsiteY44" fmla="*/ 7004586 h 8314518"/>
              <a:gd name="connsiteX45" fmla="*/ 3902383 w 8324408"/>
              <a:gd name="connsiteY45" fmla="*/ 6885114 h 8314518"/>
              <a:gd name="connsiteX46" fmla="*/ 3896563 w 8324408"/>
              <a:gd name="connsiteY46" fmla="*/ 6857333 h 8314518"/>
              <a:gd name="connsiteX47" fmla="*/ 3899473 w 8324408"/>
              <a:gd name="connsiteY47" fmla="*/ 6856804 h 8314518"/>
              <a:gd name="connsiteX48" fmla="*/ 3487517 w 8324408"/>
              <a:gd name="connsiteY48" fmla="*/ 5091239 h 8314518"/>
              <a:gd name="connsiteX49" fmla="*/ 5720600 w 8324408"/>
              <a:gd name="connsiteY49" fmla="*/ 5747670 h 8314518"/>
              <a:gd name="connsiteX50" fmla="*/ 5720600 w 8324408"/>
              <a:gd name="connsiteY50" fmla="*/ 5846095 h 8314518"/>
              <a:gd name="connsiteX51" fmla="*/ 6110596 w 8324408"/>
              <a:gd name="connsiteY51" fmla="*/ 6235298 h 8314518"/>
              <a:gd name="connsiteX52" fmla="*/ 6500064 w 8324408"/>
              <a:gd name="connsiteY52" fmla="*/ 5846095 h 8314518"/>
              <a:gd name="connsiteX53" fmla="*/ 6500064 w 8324408"/>
              <a:gd name="connsiteY53" fmla="*/ 4546991 h 8314518"/>
              <a:gd name="connsiteX54" fmla="*/ 7019704 w 8324408"/>
              <a:gd name="connsiteY54" fmla="*/ 4027614 h 8314518"/>
              <a:gd name="connsiteX55" fmla="*/ 7019704 w 8324408"/>
              <a:gd name="connsiteY55" fmla="*/ 3507972 h 8314518"/>
              <a:gd name="connsiteX56" fmla="*/ 6500064 w 8324408"/>
              <a:gd name="connsiteY56" fmla="*/ 2988595 h 8314518"/>
              <a:gd name="connsiteX57" fmla="*/ 6500064 w 8324408"/>
              <a:gd name="connsiteY57" fmla="*/ 1689491 h 8314518"/>
              <a:gd name="connsiteX58" fmla="*/ 6110596 w 8324408"/>
              <a:gd name="connsiteY58" fmla="*/ 1299759 h 8314518"/>
              <a:gd name="connsiteX59" fmla="*/ 0 w 8324408"/>
              <a:gd name="connsiteY59" fmla="*/ 0 h 8314518"/>
              <a:gd name="connsiteX60" fmla="*/ 8324408 w 8324408"/>
              <a:gd name="connsiteY60" fmla="*/ 0 h 8314518"/>
              <a:gd name="connsiteX61" fmla="*/ 8324408 w 8324408"/>
              <a:gd name="connsiteY61" fmla="*/ 8314518 h 8314518"/>
              <a:gd name="connsiteX62" fmla="*/ 0 w 8324408"/>
              <a:gd name="connsiteY62" fmla="*/ 8314518 h 8314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</a:cxnLst>
            <a:rect l="l" t="t" r="r" b="b"/>
            <a:pathLst>
              <a:path w="8324408" h="8314518">
                <a:moveTo>
                  <a:pt x="2780021" y="6495383"/>
                </a:moveTo>
                <a:lnTo>
                  <a:pt x="3548371" y="6495383"/>
                </a:lnTo>
                <a:cubicBezTo>
                  <a:pt x="3548371" y="6495383"/>
                  <a:pt x="3608961" y="6754674"/>
                  <a:pt x="3608961" y="6754939"/>
                </a:cubicBezTo>
                <a:lnTo>
                  <a:pt x="2837435" y="6754939"/>
                </a:lnTo>
                <a:close/>
                <a:moveTo>
                  <a:pt x="2396375" y="4770035"/>
                </a:moveTo>
                <a:lnTo>
                  <a:pt x="3200973" y="5006572"/>
                </a:lnTo>
                <a:cubicBezTo>
                  <a:pt x="3200973" y="5006572"/>
                  <a:pt x="3488045" y="6235298"/>
                  <a:pt x="3488045" y="6235298"/>
                </a:cubicBezTo>
                <a:lnTo>
                  <a:pt x="2722342" y="6235298"/>
                </a:lnTo>
                <a:close/>
                <a:moveTo>
                  <a:pt x="6500064" y="3248151"/>
                </a:moveTo>
                <a:cubicBezTo>
                  <a:pt x="6643468" y="3248151"/>
                  <a:pt x="6759620" y="3364568"/>
                  <a:pt x="6759884" y="3507972"/>
                </a:cubicBezTo>
                <a:cubicBezTo>
                  <a:pt x="6759884" y="3507972"/>
                  <a:pt x="6759884" y="4027349"/>
                  <a:pt x="6759884" y="4027614"/>
                </a:cubicBezTo>
                <a:cubicBezTo>
                  <a:pt x="6759884" y="4170753"/>
                  <a:pt x="6643468" y="4287170"/>
                  <a:pt x="6500064" y="4287170"/>
                </a:cubicBezTo>
                <a:close/>
                <a:moveTo>
                  <a:pt x="1564525" y="3118241"/>
                </a:moveTo>
                <a:lnTo>
                  <a:pt x="1824346" y="3118241"/>
                </a:lnTo>
                <a:cubicBezTo>
                  <a:pt x="1824346" y="3118241"/>
                  <a:pt x="1824346" y="4417345"/>
                  <a:pt x="1824346" y="4417345"/>
                </a:cubicBezTo>
                <a:lnTo>
                  <a:pt x="1564525" y="4417345"/>
                </a:lnTo>
                <a:close/>
                <a:moveTo>
                  <a:pt x="5720600" y="2058320"/>
                </a:moveTo>
                <a:cubicBezTo>
                  <a:pt x="5720600" y="2058320"/>
                  <a:pt x="5720600" y="5477002"/>
                  <a:pt x="5720600" y="5477002"/>
                </a:cubicBezTo>
                <a:lnTo>
                  <a:pt x="2084167" y="4407291"/>
                </a:lnTo>
                <a:lnTo>
                  <a:pt x="2084167" y="3127766"/>
                </a:lnTo>
                <a:close/>
                <a:moveTo>
                  <a:pt x="6110596" y="1559845"/>
                </a:moveTo>
                <a:cubicBezTo>
                  <a:pt x="6182032" y="1559845"/>
                  <a:pt x="6240244" y="1617788"/>
                  <a:pt x="6240244" y="1689491"/>
                </a:cubicBezTo>
                <a:cubicBezTo>
                  <a:pt x="6240244" y="1689491"/>
                  <a:pt x="6240244" y="5846095"/>
                  <a:pt x="6240244" y="5846095"/>
                </a:cubicBezTo>
                <a:cubicBezTo>
                  <a:pt x="6240244" y="5917798"/>
                  <a:pt x="6182032" y="5975741"/>
                  <a:pt x="6110596" y="5975741"/>
                </a:cubicBezTo>
                <a:cubicBezTo>
                  <a:pt x="6038896" y="5975741"/>
                  <a:pt x="5980684" y="5917798"/>
                  <a:pt x="5980684" y="5846095"/>
                </a:cubicBezTo>
                <a:lnTo>
                  <a:pt x="5980684" y="1689491"/>
                </a:lnTo>
                <a:cubicBezTo>
                  <a:pt x="5980684" y="1617788"/>
                  <a:pt x="6038896" y="1559580"/>
                  <a:pt x="6110596" y="1559845"/>
                </a:cubicBezTo>
                <a:close/>
                <a:moveTo>
                  <a:pt x="6110596" y="1299759"/>
                </a:moveTo>
                <a:cubicBezTo>
                  <a:pt x="5895224" y="1299759"/>
                  <a:pt x="5720600" y="1474120"/>
                  <a:pt x="5720600" y="1689491"/>
                </a:cubicBezTo>
                <a:lnTo>
                  <a:pt x="5720600" y="1787651"/>
                </a:lnTo>
                <a:lnTo>
                  <a:pt x="1955050" y="2895197"/>
                </a:lnTo>
                <a:cubicBezTo>
                  <a:pt x="1916421" y="2872443"/>
                  <a:pt x="1872235" y="2858420"/>
                  <a:pt x="1824346" y="2858420"/>
                </a:cubicBezTo>
                <a:lnTo>
                  <a:pt x="1564525" y="2858420"/>
                </a:lnTo>
                <a:cubicBezTo>
                  <a:pt x="1421385" y="2858420"/>
                  <a:pt x="1304704" y="2974837"/>
                  <a:pt x="1304704" y="3118241"/>
                </a:cubicBezTo>
                <a:lnTo>
                  <a:pt x="1304704" y="4417345"/>
                </a:lnTo>
                <a:cubicBezTo>
                  <a:pt x="1304704" y="4560485"/>
                  <a:pt x="1421385" y="4676637"/>
                  <a:pt x="1564525" y="4676901"/>
                </a:cubicBezTo>
                <a:lnTo>
                  <a:pt x="1824346" y="4676901"/>
                </a:lnTo>
                <a:cubicBezTo>
                  <a:pt x="1872235" y="4676901"/>
                  <a:pt x="1916685" y="4662878"/>
                  <a:pt x="1955050" y="4640389"/>
                </a:cubicBezTo>
                <a:lnTo>
                  <a:pt x="2111948" y="4686426"/>
                </a:lnTo>
                <a:lnTo>
                  <a:pt x="2606983" y="6913160"/>
                </a:lnTo>
                <a:lnTo>
                  <a:pt x="2609100" y="6912366"/>
                </a:lnTo>
                <a:cubicBezTo>
                  <a:pt x="2619022" y="6956022"/>
                  <a:pt x="2649185" y="6991791"/>
                  <a:pt x="2689765" y="7006946"/>
                </a:cubicBezTo>
                <a:lnTo>
                  <a:pt x="2733449" y="7014759"/>
                </a:lnTo>
                <a:lnTo>
                  <a:pt x="3772477" y="7014759"/>
                </a:lnTo>
                <a:lnTo>
                  <a:pt x="3823021" y="7004586"/>
                </a:lnTo>
                <a:cubicBezTo>
                  <a:pt x="3869641" y="6984928"/>
                  <a:pt x="3902383" y="6938890"/>
                  <a:pt x="3902383" y="6885114"/>
                </a:cubicBezTo>
                <a:cubicBezTo>
                  <a:pt x="3902383" y="6875324"/>
                  <a:pt x="3898679" y="6866328"/>
                  <a:pt x="3896563" y="6857333"/>
                </a:cubicBezTo>
                <a:lnTo>
                  <a:pt x="3899473" y="6856804"/>
                </a:lnTo>
                <a:lnTo>
                  <a:pt x="3487517" y="5091239"/>
                </a:lnTo>
                <a:lnTo>
                  <a:pt x="5720600" y="5747670"/>
                </a:lnTo>
                <a:lnTo>
                  <a:pt x="5720600" y="5846095"/>
                </a:lnTo>
                <a:cubicBezTo>
                  <a:pt x="5720600" y="6061202"/>
                  <a:pt x="5895224" y="6235298"/>
                  <a:pt x="6110596" y="6235298"/>
                </a:cubicBezTo>
                <a:cubicBezTo>
                  <a:pt x="6325704" y="6235298"/>
                  <a:pt x="6500328" y="6061202"/>
                  <a:pt x="6500064" y="5846095"/>
                </a:cubicBezTo>
                <a:lnTo>
                  <a:pt x="6500064" y="4546991"/>
                </a:lnTo>
                <a:cubicBezTo>
                  <a:pt x="6787136" y="4546991"/>
                  <a:pt x="7019704" y="4314422"/>
                  <a:pt x="7019704" y="4027614"/>
                </a:cubicBezTo>
                <a:lnTo>
                  <a:pt x="7019704" y="3507972"/>
                </a:lnTo>
                <a:cubicBezTo>
                  <a:pt x="7019704" y="3221164"/>
                  <a:pt x="6787136" y="2988330"/>
                  <a:pt x="6500064" y="2988595"/>
                </a:cubicBezTo>
                <a:lnTo>
                  <a:pt x="6500064" y="1689491"/>
                </a:lnTo>
                <a:cubicBezTo>
                  <a:pt x="6500064" y="1474120"/>
                  <a:pt x="6325704" y="1299759"/>
                  <a:pt x="6110596" y="1299759"/>
                </a:cubicBezTo>
                <a:close/>
                <a:moveTo>
                  <a:pt x="0" y="0"/>
                </a:moveTo>
                <a:lnTo>
                  <a:pt x="8324408" y="0"/>
                </a:lnTo>
                <a:lnTo>
                  <a:pt x="8324408" y="8314518"/>
                </a:lnTo>
                <a:lnTo>
                  <a:pt x="0" y="8314518"/>
                </a:lnTo>
                <a:close/>
              </a:path>
            </a:pathLst>
          </a:custGeom>
          <a:solidFill>
            <a:srgbClr val="F6F9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153575" y="5998633"/>
            <a:ext cx="9763121" cy="307776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99</a:t>
            </a:fld>
            <a:endParaRPr dirty="0"/>
          </a:p>
        </p:txBody>
      </p:sp>
      <p:sp>
        <p:nvSpPr>
          <p:cNvPr id="1443" name="The Creative…"/>
          <p:cNvSpPr txBox="1"/>
          <p:nvPr/>
        </p:nvSpPr>
        <p:spPr>
          <a:xfrm>
            <a:off x="2153576" y="7675033"/>
            <a:ext cx="11410024" cy="1846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The Creative </a:t>
            </a:r>
          </a:p>
          <a:p>
            <a:pPr algn="l">
              <a:defRPr sz="6000" b="0">
                <a:solidFill>
                  <a:srgbClr val="1F2125"/>
                </a:solidFill>
                <a:latin typeface="Roboto Condensed Bold"/>
                <a:ea typeface="Roboto Condensed Bold"/>
                <a:cs typeface="Roboto Condensed Bold"/>
                <a:sym typeface="Roboto Condensed Bold"/>
              </a:defRPr>
            </a:pPr>
            <a:r>
              <a:rPr dirty="0">
                <a:latin typeface="Roboto bold" pitchFamily="2" charset="0"/>
                <a:ea typeface="Roboto bold" pitchFamily="2" charset="0"/>
              </a:rPr>
              <a:t>Infographic Element</a:t>
            </a:r>
          </a:p>
        </p:txBody>
      </p:sp>
      <p:sp>
        <p:nvSpPr>
          <p:cNvPr id="1444" name="Rapidiously create customer directed users rather than technically sound bandwidth. Efficiently impact frontend initiatives via efficient users. Continually communicate web-enabled outsourcing through market-driven vortals.."/>
          <p:cNvSpPr txBox="1"/>
          <p:nvPr/>
        </p:nvSpPr>
        <p:spPr>
          <a:xfrm>
            <a:off x="2130160" y="4033704"/>
            <a:ext cx="7000877" cy="10669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>
            <a:lvl1pPr algn="l">
              <a:lnSpc>
                <a:spcPct val="150000"/>
              </a:lnSpc>
              <a:defRPr sz="16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lvl1pPr>
          </a:lstStyle>
          <a:p>
            <a:r>
              <a:rPr dirty="0" err="1">
                <a:latin typeface="Roboto Light" pitchFamily="2" charset="0"/>
                <a:ea typeface="Roboto Light" pitchFamily="2" charset="0"/>
              </a:rPr>
              <a:t>Rapidiously</a:t>
            </a:r>
            <a:r>
              <a:rPr dirty="0">
                <a:latin typeface="Roboto Light" pitchFamily="2" charset="0"/>
                <a:ea typeface="Roboto Light" pitchFamily="2" charset="0"/>
              </a:rPr>
              <a:t> create customer directed users rather than technically sound bandwidth. Efficiently impact frontend initiatives via efficient users. Continually communicate web-enabled outsourcing through market-driven </a:t>
            </a:r>
            <a:r>
              <a:rPr dirty="0" err="1">
                <a:latin typeface="Roboto Light" pitchFamily="2" charset="0"/>
                <a:ea typeface="Roboto Light" pitchFamily="2" charset="0"/>
              </a:rPr>
              <a:t>vortals</a:t>
            </a:r>
            <a:r>
              <a:rPr dirty="0">
                <a:latin typeface="Roboto Light" pitchFamily="2" charset="0"/>
                <a:ea typeface="Roboto Light" pitchFamily="2" charset="0"/>
              </a:rPr>
              <a:t>..</a:t>
            </a:r>
          </a:p>
        </p:txBody>
      </p:sp>
      <p:pic>
        <p:nvPicPr>
          <p:cNvPr id="16" name="Picture">
            <a:extLst>
              <a:ext uri="{FF2B5EF4-FFF2-40B4-BE49-F238E27FC236}">
                <a16:creationId xmlns:a16="http://schemas.microsoft.com/office/drawing/2014/main" id="{F7B2645A-0901-479A-B5E7-0D3FFABA0C6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96" r="24630" b="3176"/>
          <a:stretch/>
        </p:blipFill>
        <p:spPr>
          <a:xfrm>
            <a:off x="12462387" y="2785998"/>
            <a:ext cx="7531509" cy="8094637"/>
          </a:xfrm>
          <a:prstGeom prst="rect">
            <a:avLst/>
          </a:prstGeom>
        </p:spPr>
      </p:pic>
      <p:sp>
        <p:nvSpPr>
          <p:cNvPr id="14" name="Mask">
            <a:extLst>
              <a:ext uri="{FF2B5EF4-FFF2-40B4-BE49-F238E27FC236}">
                <a16:creationId xmlns:a16="http://schemas.microsoft.com/office/drawing/2014/main" id="{64A0DDDF-BC06-4A29-B3CA-3E88EEE06C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16695" y="2700741"/>
            <a:ext cx="8324408" cy="8314518"/>
          </a:xfrm>
          <a:custGeom>
            <a:avLst/>
            <a:gdLst>
              <a:gd name="connsiteX0" fmla="*/ 5653608 w 8324408"/>
              <a:gd name="connsiteY0" fmla="*/ 2184282 h 8314518"/>
              <a:gd name="connsiteX1" fmla="*/ 6018616 w 8324408"/>
              <a:gd name="connsiteY1" fmla="*/ 2331374 h 8314518"/>
              <a:gd name="connsiteX2" fmla="*/ 6018616 w 8324408"/>
              <a:gd name="connsiteY2" fmla="*/ 3067639 h 8314518"/>
              <a:gd name="connsiteX3" fmla="*/ 5288044 w 8324408"/>
              <a:gd name="connsiteY3" fmla="*/ 3067639 h 8314518"/>
              <a:gd name="connsiteX4" fmla="*/ 5288044 w 8324408"/>
              <a:gd name="connsiteY4" fmla="*/ 2331374 h 8314518"/>
              <a:gd name="connsiteX5" fmla="*/ 5653608 w 8324408"/>
              <a:gd name="connsiteY5" fmla="*/ 2184282 h 8314518"/>
              <a:gd name="connsiteX6" fmla="*/ 6563616 w 8324408"/>
              <a:gd name="connsiteY6" fmla="*/ 1281437 h 8314518"/>
              <a:gd name="connsiteX7" fmla="*/ 3378731 w 8324408"/>
              <a:gd name="connsiteY7" fmla="*/ 3394660 h 8314518"/>
              <a:gd name="connsiteX8" fmla="*/ 1385981 w 8324408"/>
              <a:gd name="connsiteY8" fmla="*/ 5063401 h 8314518"/>
              <a:gd name="connsiteX9" fmla="*/ 1684572 w 8324408"/>
              <a:gd name="connsiteY9" fmla="*/ 5374138 h 8314518"/>
              <a:gd name="connsiteX10" fmla="*/ 2398960 w 8324408"/>
              <a:gd name="connsiteY10" fmla="*/ 5112254 h 8314518"/>
              <a:gd name="connsiteX11" fmla="*/ 3262364 w 8324408"/>
              <a:gd name="connsiteY11" fmla="*/ 5979327 h 8314518"/>
              <a:gd name="connsiteX12" fmla="*/ 2996702 w 8324408"/>
              <a:gd name="connsiteY12" fmla="*/ 6699040 h 8314518"/>
              <a:gd name="connsiteX13" fmla="*/ 3164974 w 8324408"/>
              <a:gd name="connsiteY13" fmla="*/ 7033269 h 8314518"/>
              <a:gd name="connsiteX14" fmla="*/ 3312316 w 8324408"/>
              <a:gd name="connsiteY14" fmla="*/ 6993493 h 8314518"/>
              <a:gd name="connsiteX15" fmla="*/ 4956244 w 8324408"/>
              <a:gd name="connsiteY15" fmla="*/ 4997730 h 8314518"/>
              <a:gd name="connsiteX16" fmla="*/ 7048058 w 8324408"/>
              <a:gd name="connsiteY16" fmla="*/ 1415448 h 8314518"/>
              <a:gd name="connsiteX17" fmla="*/ 6998666 w 8324408"/>
              <a:gd name="connsiteY17" fmla="*/ 1333760 h 8314518"/>
              <a:gd name="connsiteX18" fmla="*/ 6915506 w 8324408"/>
              <a:gd name="connsiteY18" fmla="*/ 1300924 h 8314518"/>
              <a:gd name="connsiteX19" fmla="*/ 6563616 w 8324408"/>
              <a:gd name="connsiteY19" fmla="*/ 1281437 h 8314518"/>
              <a:gd name="connsiteX20" fmla="*/ 0 w 8324408"/>
              <a:gd name="connsiteY20" fmla="*/ 0 h 8314518"/>
              <a:gd name="connsiteX21" fmla="*/ 8324408 w 8324408"/>
              <a:gd name="connsiteY21" fmla="*/ 0 h 8314518"/>
              <a:gd name="connsiteX22" fmla="*/ 8324408 w 8324408"/>
              <a:gd name="connsiteY22" fmla="*/ 8314518 h 8314518"/>
              <a:gd name="connsiteX23" fmla="*/ 0 w 8324408"/>
              <a:gd name="connsiteY23" fmla="*/ 8314518 h 8314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324408" h="8314518">
                <a:moveTo>
                  <a:pt x="5653608" y="2184282"/>
                </a:moveTo>
                <a:cubicBezTo>
                  <a:pt x="5786440" y="2184282"/>
                  <a:pt x="5918992" y="2233134"/>
                  <a:pt x="6018616" y="2331374"/>
                </a:cubicBezTo>
                <a:cubicBezTo>
                  <a:pt x="6201400" y="2527587"/>
                  <a:pt x="6201400" y="2854875"/>
                  <a:pt x="6018616" y="3067639"/>
                </a:cubicBezTo>
                <a:cubicBezTo>
                  <a:pt x="5819368" y="3263851"/>
                  <a:pt x="5487290" y="3263851"/>
                  <a:pt x="5288044" y="3067639"/>
                </a:cubicBezTo>
                <a:cubicBezTo>
                  <a:pt x="5088796" y="2854875"/>
                  <a:pt x="5088796" y="2527587"/>
                  <a:pt x="5288044" y="2331374"/>
                </a:cubicBezTo>
                <a:cubicBezTo>
                  <a:pt x="5387668" y="2233134"/>
                  <a:pt x="5520778" y="2184282"/>
                  <a:pt x="5653608" y="2184282"/>
                </a:cubicBezTo>
                <a:close/>
                <a:moveTo>
                  <a:pt x="6563616" y="1281437"/>
                </a:moveTo>
                <a:cubicBezTo>
                  <a:pt x="4823134" y="1324416"/>
                  <a:pt x="3378731" y="3394660"/>
                  <a:pt x="3378731" y="3394660"/>
                </a:cubicBezTo>
                <a:cubicBezTo>
                  <a:pt x="1934050" y="3231016"/>
                  <a:pt x="2033394" y="3509183"/>
                  <a:pt x="1385981" y="5063401"/>
                </a:cubicBezTo>
                <a:cubicBezTo>
                  <a:pt x="1269614" y="5357854"/>
                  <a:pt x="1468861" y="5455827"/>
                  <a:pt x="1684572" y="5374138"/>
                </a:cubicBezTo>
                <a:cubicBezTo>
                  <a:pt x="1917306" y="5292450"/>
                  <a:pt x="2398960" y="5112254"/>
                  <a:pt x="2398960" y="5112254"/>
                </a:cubicBezTo>
                <a:cubicBezTo>
                  <a:pt x="3262643" y="5979060"/>
                  <a:pt x="3262364" y="5979327"/>
                  <a:pt x="3262364" y="5979327"/>
                </a:cubicBezTo>
                <a:cubicBezTo>
                  <a:pt x="3262364" y="5979327"/>
                  <a:pt x="3079861" y="6469992"/>
                  <a:pt x="2996702" y="6699040"/>
                </a:cubicBezTo>
                <a:cubicBezTo>
                  <a:pt x="2929448" y="6871760"/>
                  <a:pt x="2982469" y="7044748"/>
                  <a:pt x="3164974" y="7033269"/>
                </a:cubicBezTo>
                <a:cubicBezTo>
                  <a:pt x="3207111" y="7030600"/>
                  <a:pt x="3256225" y="7018053"/>
                  <a:pt x="3312316" y="6993493"/>
                </a:cubicBezTo>
                <a:cubicBezTo>
                  <a:pt x="4839876" y="6339184"/>
                  <a:pt x="5122284" y="6437424"/>
                  <a:pt x="4956244" y="4997730"/>
                </a:cubicBezTo>
                <a:cubicBezTo>
                  <a:pt x="4956244" y="4997730"/>
                  <a:pt x="7297256" y="3329523"/>
                  <a:pt x="7048058" y="1415448"/>
                </a:cubicBezTo>
                <a:cubicBezTo>
                  <a:pt x="7031594" y="1382880"/>
                  <a:pt x="7015128" y="1350044"/>
                  <a:pt x="6998666" y="1333760"/>
                </a:cubicBezTo>
                <a:cubicBezTo>
                  <a:pt x="6981922" y="1317476"/>
                  <a:pt x="6965458" y="1300924"/>
                  <a:pt x="6915506" y="1300924"/>
                </a:cubicBezTo>
                <a:cubicBezTo>
                  <a:pt x="6797186" y="1284373"/>
                  <a:pt x="6679704" y="1278500"/>
                  <a:pt x="6563616" y="1281437"/>
                </a:cubicBezTo>
                <a:close/>
                <a:moveTo>
                  <a:pt x="0" y="0"/>
                </a:moveTo>
                <a:lnTo>
                  <a:pt x="8324408" y="0"/>
                </a:lnTo>
                <a:lnTo>
                  <a:pt x="8324408" y="8314518"/>
                </a:lnTo>
                <a:lnTo>
                  <a:pt x="0" y="8314518"/>
                </a:lnTo>
                <a:close/>
              </a:path>
            </a:pathLst>
          </a:custGeom>
          <a:solidFill>
            <a:srgbClr val="F6F9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</p:spTree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621</TotalTime>
  <Words>4140</Words>
  <Application>Microsoft Office PowerPoint</Application>
  <PresentationFormat>Custom</PresentationFormat>
  <Paragraphs>1226</Paragraphs>
  <Slides>104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104</vt:i4>
      </vt:variant>
    </vt:vector>
  </HeadingPairs>
  <TitlesOfParts>
    <vt:vector size="122" baseType="lpstr">
      <vt:lpstr>Aileron</vt:lpstr>
      <vt:lpstr>Aileron Light</vt:lpstr>
      <vt:lpstr>Arial</vt:lpstr>
      <vt:lpstr>Calibri</vt:lpstr>
      <vt:lpstr>FontAwesome</vt:lpstr>
      <vt:lpstr>Gill Sans</vt:lpstr>
      <vt:lpstr>Helvetica Light</vt:lpstr>
      <vt:lpstr>Helvetica Neue</vt:lpstr>
      <vt:lpstr>Helvetica Neue Medium</vt:lpstr>
      <vt:lpstr>Roboto</vt:lpstr>
      <vt:lpstr>Roboto </vt:lpstr>
      <vt:lpstr>Roboto bold</vt:lpstr>
      <vt:lpstr>Roboto Condensed Bold</vt:lpstr>
      <vt:lpstr>Roboto Condensed Light</vt:lpstr>
      <vt:lpstr>Roboto Condensed Regular</vt:lpstr>
      <vt:lpstr>Roboto Light</vt:lpstr>
      <vt:lpstr>Roboto regular</vt:lpstr>
      <vt:lpstr>White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home</dc:creator>
  <cp:lastModifiedBy>home</cp:lastModifiedBy>
  <cp:revision>225</cp:revision>
  <dcterms:modified xsi:type="dcterms:W3CDTF">2018-05-18T16:42:56Z</dcterms:modified>
</cp:coreProperties>
</file>