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8943E20-7500-4C8D-9029-38E6023C9ED7}">
  <a:tblStyle styleId="{E8943E20-7500-4C8D-9029-38E6023C9ED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0ED"/>
          </a:solidFill>
        </a:fill>
      </a:tcStyle>
    </a:wholeTbl>
    <a:band1H>
      <a:tcTxStyle/>
      <a:tcStyle>
        <a:fill>
          <a:solidFill>
            <a:srgbClr val="CBDFD8"/>
          </a:solidFill>
        </a:fill>
      </a:tcStyle>
    </a:band1H>
    <a:band2H>
      <a:tcTxStyle/>
    </a:band2H>
    <a:band1V>
      <a:tcTxStyle/>
      <a:tcStyle>
        <a:fill>
          <a:solidFill>
            <a:srgbClr val="CBDFD8"/>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1FA185">
                  <a:alpha val="89803"/>
                </a:srgbClr>
              </a:gs>
              <a:gs pos="33000">
                <a:srgbClr val="9CBB5D">
                  <a:alpha val="89803"/>
                </a:srgbClr>
              </a:gs>
              <a:gs pos="66000">
                <a:srgbClr val="BD382F">
                  <a:alpha val="89803"/>
                </a:srgbClr>
              </a:gs>
              <a:gs pos="100000">
                <a:srgbClr val="465569">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17786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7793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C6760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8D292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007FA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343F4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17786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7793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C6760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8D292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007FA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343F4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C6760B"/>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8D292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007FAC"/>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343F4E"/>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17786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77933E"/>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F4D4D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C9F4E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1FA185">
                  <a:alpha val="84705"/>
                </a:srgbClr>
              </a:gs>
              <a:gs pos="33000">
                <a:srgbClr val="9CBB5D">
                  <a:alpha val="84705"/>
                </a:srgbClr>
              </a:gs>
              <a:gs pos="66000">
                <a:srgbClr val="BD382F">
                  <a:alpha val="84705"/>
                </a:srgbClr>
              </a:gs>
              <a:gs pos="100000">
                <a:srgbClr val="465569">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1CA184"/>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1FA185">
                  <a:alpha val="89803"/>
                </a:srgbClr>
              </a:gs>
              <a:gs pos="33000">
                <a:srgbClr val="9CBB5D">
                  <a:alpha val="89803"/>
                </a:srgbClr>
              </a:gs>
              <a:gs pos="66000">
                <a:srgbClr val="BD382F">
                  <a:alpha val="89803"/>
                </a:srgbClr>
              </a:gs>
              <a:gs pos="100000">
                <a:srgbClr val="465569">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ACBAC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8FE1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E9AA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FAD6A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D6E3B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93EA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F4D4D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FCEAD3"/>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F4D4D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FCEAD3"/>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1778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8D292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1778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D6D6D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1FA185">
                  <a:alpha val="87843"/>
                </a:srgbClr>
              </a:gs>
              <a:gs pos="33000">
                <a:srgbClr val="9CBB5D">
                  <a:alpha val="87843"/>
                </a:srgbClr>
              </a:gs>
              <a:gs pos="66000">
                <a:srgbClr val="BD382F">
                  <a:alpha val="87843"/>
                </a:srgbClr>
              </a:gs>
              <a:gs pos="100000">
                <a:srgbClr val="465569">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1FA185">
                  <a:alpha val="60000"/>
                </a:srgbClr>
              </a:gs>
              <a:gs pos="33000">
                <a:srgbClr val="9CBB5D">
                  <a:alpha val="60000"/>
                </a:srgbClr>
              </a:gs>
              <a:gs pos="66000">
                <a:srgbClr val="BD382F">
                  <a:alpha val="60000"/>
                </a:srgbClr>
              </a:gs>
              <a:gs pos="100000">
                <a:srgbClr val="465569">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rgbClr val="727272"/>
              </a:gs>
              <a:gs pos="50000">
                <a:srgbClr val="C1C1C1"/>
              </a:gs>
              <a:gs pos="100000">
                <a:srgbClr val="D6D6D6"/>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{E8943E20-7500-4C8D-9029-38E6023C9ED7}</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12700">
                      <a:solidFill>
                        <a:srgbClr val="C1C1C1"/>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C1C1C1"/>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C1C1C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C1C1C1"/>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D6D6D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EAEAEA"/>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EAEAEA"/>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EAEAEA"/>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EAEAEA"/>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EAEAEA"/>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EAEAEA"/>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EAEAEA"/>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EAEAEA"/>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EAEAEA"/>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8D292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77933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17786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C6760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EAEAE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10-Full Color Business Plan">
      <a:dk1>
        <a:srgbClr val="999999"/>
      </a:dk1>
      <a:lt1>
        <a:srgbClr val="FFFFFF"/>
      </a:lt1>
      <a:dk2>
        <a:srgbClr val="050A19"/>
      </a:dk2>
      <a:lt2>
        <a:srgbClr val="FFFFFF"/>
      </a:lt2>
      <a:accent1>
        <a:srgbClr val="1FA185"/>
      </a:accent1>
      <a:accent2>
        <a:srgbClr val="9CBB5D"/>
      </a:accent2>
      <a:accent3>
        <a:srgbClr val="F29B27"/>
      </a:accent3>
      <a:accent4>
        <a:srgbClr val="BD382F"/>
      </a:accent4>
      <a:accent5>
        <a:srgbClr val="00AAE6"/>
      </a:accent5>
      <a:accent6>
        <a:srgbClr val="46556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