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87D62C3-7D09-481B-A36C-C29E37656C3A}">
  <a:tblStyle styleId="{E87D62C3-7D09-481B-A36C-C29E37656C3A}"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CF7FF"/>
          </a:solidFill>
        </a:fill>
      </a:tcStyle>
    </a:wholeTbl>
    <a:band1H>
      <a:tcTxStyle/>
      <a:tcStyle>
        <a:fill>
          <a:solidFill>
            <a:srgbClr val="D7EEFF"/>
          </a:solidFill>
        </a:fill>
      </a:tcStyle>
    </a:band1H>
    <a:band2H>
      <a:tcTxStyle/>
    </a:band2H>
    <a:band1V>
      <a:tcTxStyle/>
      <a:tcStyle>
        <a:fill>
          <a:solidFill>
            <a:srgbClr val="D7EEFF"/>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81D2FF">
                  <a:alpha val="89803"/>
                </a:srgbClr>
              </a:gs>
              <a:gs pos="33000">
                <a:srgbClr val="64C8FF">
                  <a:alpha val="89803"/>
                </a:srgbClr>
              </a:gs>
              <a:gs pos="66000">
                <a:srgbClr val="0096F0">
                  <a:alpha val="89803"/>
                </a:srgbClr>
              </a:gs>
              <a:gs pos="100000">
                <a:srgbClr val="006AAC">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21AF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0BA8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0089D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0070B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00609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004F8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21AF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0BA8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0089D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0070B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00609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004F8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0089D5"/>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0070B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00609C"/>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004F8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21AFFE"/>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0BA8FF"/>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C9EA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E5F5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81D2FF">
                  <a:alpha val="84705"/>
                </a:srgbClr>
              </a:gs>
              <a:gs pos="33000">
                <a:srgbClr val="64C8FF">
                  <a:alpha val="84705"/>
                </a:srgbClr>
              </a:gs>
              <a:gs pos="66000">
                <a:srgbClr val="0096F0">
                  <a:alpha val="84705"/>
                </a:srgbClr>
              </a:gs>
              <a:gs pos="100000">
                <a:srgbClr val="006AAC">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7FD2FE"/>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81D2FF">
                  <a:alpha val="89803"/>
                </a:srgbClr>
              </a:gs>
              <a:gs pos="33000">
                <a:srgbClr val="64C8FF">
                  <a:alpha val="89803"/>
                </a:srgbClr>
              </a:gs>
              <a:gs pos="66000">
                <a:srgbClr val="0096F0">
                  <a:alpha val="89803"/>
                </a:srgbClr>
              </a:gs>
              <a:gs pos="100000">
                <a:srgbClr val="006AAC">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77CB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86D0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93D6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A5DE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C1E8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CCEC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C9EAFE"/>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D2EEFF"/>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C9EAFE"/>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D2EEFF"/>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21AF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0070B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21AF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81D2FF">
                  <a:alpha val="87843"/>
                </a:srgbClr>
              </a:gs>
              <a:gs pos="33000">
                <a:srgbClr val="64C8FF">
                  <a:alpha val="87843"/>
                </a:srgbClr>
              </a:gs>
              <a:gs pos="66000">
                <a:srgbClr val="0096F0">
                  <a:alpha val="87843"/>
                </a:srgbClr>
              </a:gs>
              <a:gs pos="100000">
                <a:srgbClr val="006AAC">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81D2FF">
                  <a:alpha val="60000"/>
                </a:srgbClr>
              </a:gs>
              <a:gs pos="33000">
                <a:srgbClr val="64C8FF">
                  <a:alpha val="60000"/>
                </a:srgbClr>
              </a:gs>
              <a:gs pos="66000">
                <a:srgbClr val="0096F0">
                  <a:alpha val="60000"/>
                </a:srgbClr>
              </a:gs>
              <a:gs pos="100000">
                <a:srgbClr val="006AAC">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{E87D62C3-7D09-481B-A36C-C29E37656C3A}</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EAEAEA"/>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EAEAEA"/>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0070B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0BA8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21AF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0089D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02-Aqua Business Plan">
      <a:dk1>
        <a:srgbClr val="999999"/>
      </a:dk1>
      <a:lt1>
        <a:srgbClr val="FFFFFF"/>
      </a:lt1>
      <a:dk2>
        <a:srgbClr val="050A19"/>
      </a:dk2>
      <a:lt2>
        <a:srgbClr val="FFFFFF"/>
      </a:lt2>
      <a:accent1>
        <a:srgbClr val="81D2FF"/>
      </a:accent1>
      <a:accent2>
        <a:srgbClr val="64C8FF"/>
      </a:accent2>
      <a:accent3>
        <a:srgbClr val="1EAFFF"/>
      </a:accent3>
      <a:accent4>
        <a:srgbClr val="0096F0"/>
      </a:accent4>
      <a:accent5>
        <a:srgbClr val="0081D0"/>
      </a:accent5>
      <a:accent6>
        <a:srgbClr val="006AAC"/>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