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E5A9FB4-4827-436B-9CE7-4793F76817A7}">
  <a:tblStyle styleId="{5E5A9FB4-4827-436B-9CE7-4793F76817A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1ECF5"/>
          </a:solidFill>
        </a:fill>
      </a:tcStyle>
    </a:wholeTbl>
    <a:band1H>
      <a:tcTxStyle/>
      <a:tcStyle>
        <a:fill>
          <a:solidFill>
            <a:srgbClr val="E2D8EA"/>
          </a:solidFill>
        </a:fill>
      </a:tcStyle>
    </a:band1H>
    <a:band2H>
      <a:tcTxStyle/>
    </a:band2H>
    <a:band1V>
      <a:tcTxStyle/>
      <a:tcStyle>
        <a:fill>
          <a:solidFill>
            <a:srgbClr val="E2D8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AD84C6">
                  <a:alpha val="89803"/>
                </a:srgbClr>
              </a:gs>
              <a:gs pos="33000">
                <a:srgbClr val="8784C7">
                  <a:alpha val="89803"/>
                </a:srgbClr>
              </a:gs>
              <a:gs pos="66000">
                <a:srgbClr val="6997AF">
                  <a:alpha val="89803"/>
                </a:srgbClr>
              </a:gs>
              <a:gs pos="100000">
                <a:srgbClr val="6F8183">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864E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514DA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45567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49738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5360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864E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514DA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45567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49738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57879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53606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45567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497388"/>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57879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53606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864EA9"/>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514DAA"/>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E0E9E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EDE5F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AD84C6">
                  <a:alpha val="84705"/>
                </a:srgbClr>
              </a:gs>
              <a:gs pos="33000">
                <a:srgbClr val="8784C7">
                  <a:alpha val="84705"/>
                </a:srgbClr>
              </a:gs>
              <a:gs pos="66000">
                <a:srgbClr val="6997AF">
                  <a:alpha val="84705"/>
                </a:srgbClr>
              </a:gs>
              <a:gs pos="100000">
                <a:srgbClr val="6F8183">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AB84C6"/>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AD84C6">
                  <a:alpha val="89803"/>
                </a:srgbClr>
              </a:gs>
              <a:gs pos="33000">
                <a:srgbClr val="8784C7">
                  <a:alpha val="89803"/>
                </a:srgbClr>
              </a:gs>
              <a:gs pos="66000">
                <a:srgbClr val="6997AF">
                  <a:alpha val="89803"/>
                </a:srgbClr>
              </a:gs>
              <a:gs pos="100000">
                <a:srgbClr val="6F8183">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C4CCC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CCDDE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C1D5D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BDC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CDCCE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DDCCE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E0E9EE"/>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DDE2EA"/>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E0E9EE"/>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DDE2EA"/>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864E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4973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864EA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AD84C6">
                  <a:alpha val="87843"/>
                </a:srgbClr>
              </a:gs>
              <a:gs pos="33000">
                <a:srgbClr val="8784C7">
                  <a:alpha val="87843"/>
                </a:srgbClr>
              </a:gs>
              <a:gs pos="66000">
                <a:srgbClr val="6997AF">
                  <a:alpha val="87843"/>
                </a:srgbClr>
              </a:gs>
              <a:gs pos="100000">
                <a:srgbClr val="6F8183">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AD84C6">
                  <a:alpha val="60000"/>
                </a:srgbClr>
              </a:gs>
              <a:gs pos="33000">
                <a:srgbClr val="8784C7">
                  <a:alpha val="60000"/>
                </a:srgbClr>
              </a:gs>
              <a:gs pos="66000">
                <a:srgbClr val="6997AF">
                  <a:alpha val="60000"/>
                </a:srgbClr>
              </a:gs>
              <a:gs pos="100000">
                <a:srgbClr val="6F8183">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{5E5A9FB4-4827-436B-9CE7-4793F76817A7}</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CCCCCC"/>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CCCCCC"/>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49738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514DA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864EA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45567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8-Violent Business Plan">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