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A9199FC3-F79E-4D87-A80B-E06520C47E8A}">
  <a:tblStyle styleId="{A9199FC3-F79E-4D87-A80B-E06520C47E8A}"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EFF8"/>
          </a:solidFill>
        </a:fill>
      </a:tcStyle>
    </a:wholeTbl>
    <a:band1H>
      <a:tcTxStyle/>
      <a:tcStyle>
        <a:fill>
          <a:solidFill>
            <a:srgbClr val="CBDDF0"/>
          </a:solidFill>
        </a:fill>
      </a:tcStyle>
    </a:band1H>
    <a:band2H>
      <a:tcTxStyle/>
    </a:band2H>
    <a:band1V>
      <a:tcTxStyle/>
      <a:tcStyle>
        <a:fill>
          <a:solidFill>
            <a:srgbClr val="CBDDF0"/>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1F99D8">
                  <a:alpha val="89803"/>
                </a:srgbClr>
              </a:gs>
              <a:gs pos="33000">
                <a:srgbClr val="34A1C0">
                  <a:alpha val="89803"/>
                </a:srgbClr>
              </a:gs>
              <a:gs pos="66000">
                <a:srgbClr val="5BB18E">
                  <a:alpha val="89803"/>
                </a:srgbClr>
              </a:gs>
              <a:gs pos="100000">
                <a:srgbClr val="83C25A">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1772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2678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347E7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40886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49954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609B3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1772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2678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347E7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40886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49954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609B3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347E7C"/>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40886B"/>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49954D"/>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609B39"/>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1772A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267890"/>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DDEF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D0EAF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1F99D8">
                  <a:alpha val="84705"/>
                </a:srgbClr>
              </a:gs>
              <a:gs pos="33000">
                <a:srgbClr val="34A1C0">
                  <a:alpha val="84705"/>
                </a:srgbClr>
              </a:gs>
              <a:gs pos="66000">
                <a:srgbClr val="5BB18E">
                  <a:alpha val="84705"/>
                </a:srgbClr>
              </a:gs>
              <a:gs pos="100000">
                <a:srgbClr val="83C25A">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1C99D8"/>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1F99D8">
                  <a:alpha val="89803"/>
                </a:srgbClr>
              </a:gs>
              <a:gs pos="33000">
                <a:srgbClr val="34A1C0">
                  <a:alpha val="89803"/>
                </a:srgbClr>
              </a:gs>
              <a:gs pos="66000">
                <a:srgbClr val="5BB18E">
                  <a:alpha val="89803"/>
                </a:srgbClr>
              </a:gs>
              <a:gs pos="100000">
                <a:srgbClr val="83C25A">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CCE6B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C5E2C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BCDFD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B0DFD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A9DBE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A1D6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DDEFE7"/>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D6EFEF"/>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DDEFE7"/>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D6EFEF"/>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1772A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40886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1772A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1F99D8">
                  <a:alpha val="87843"/>
                </a:srgbClr>
              </a:gs>
              <a:gs pos="33000">
                <a:srgbClr val="34A1C0">
                  <a:alpha val="87843"/>
                </a:srgbClr>
              </a:gs>
              <a:gs pos="66000">
                <a:srgbClr val="5BB18E">
                  <a:alpha val="87843"/>
                </a:srgbClr>
              </a:gs>
              <a:gs pos="100000">
                <a:srgbClr val="83C25A">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1F99D8">
                  <a:alpha val="60000"/>
                </a:srgbClr>
              </a:gs>
              <a:gs pos="33000">
                <a:srgbClr val="34A1C0">
                  <a:alpha val="60000"/>
                </a:srgbClr>
              </a:gs>
              <a:gs pos="66000">
                <a:srgbClr val="5BB18E">
                  <a:alpha val="60000"/>
                </a:srgbClr>
              </a:gs>
              <a:gs pos="100000">
                <a:srgbClr val="83C25A">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{A9199FC3-F79E-4D87-A80B-E06520C47E8A}</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EAEAEA"/>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EAEAEA"/>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40886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2678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1772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347E7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05-Modern Blue &amp; Green Business Plan">
      <a:dk1>
        <a:srgbClr val="999999"/>
      </a:dk1>
      <a:lt1>
        <a:srgbClr val="FFFFFF"/>
      </a:lt1>
      <a:dk2>
        <a:srgbClr val="050A19"/>
      </a:dk2>
      <a:lt2>
        <a:srgbClr val="FFFFFF"/>
      </a:lt2>
      <a:accent1>
        <a:srgbClr val="1F99D8"/>
      </a:accent1>
      <a:accent2>
        <a:srgbClr val="34A1C0"/>
      </a:accent2>
      <a:accent3>
        <a:srgbClr val="46A9A6"/>
      </a:accent3>
      <a:accent4>
        <a:srgbClr val="5BB18E"/>
      </a:accent4>
      <a:accent5>
        <a:srgbClr val="70B974"/>
      </a:accent5>
      <a:accent6>
        <a:srgbClr val="83C25A"/>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