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ED38-4992-B1FC-B8555B2B6F2A}"/>
              </c:ext>
            </c:extLst>
          </c:dPt>
          <c:dPt>
            <c:idx val="1"/>
            <c:bubble3D val="0"/>
            <c:spPr>
              <a:solidFill>
                <a:schemeClr val="accent2">
                  <a:lumMod val="20000"/>
                  <a:lumOff val="80000"/>
                </a:schemeClr>
              </a:solidFill>
              <a:ln w="19050">
                <a:solidFill>
                  <a:schemeClr val="lt1"/>
                </a:solidFill>
              </a:ln>
              <a:effectLst/>
            </c:spPr>
            <c:extLst>
              <c:ext xmlns:c16="http://schemas.microsoft.com/office/drawing/2014/chart" uri="{C3380CC4-5D6E-409C-BE32-E72D297353CC}">
                <c16:uniqueId val="{00000003-ED38-4992-B1FC-B8555B2B6F2A}"/>
              </c:ext>
            </c:extLst>
          </c:dPt>
          <c:dPt>
            <c:idx val="2"/>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5-ED38-4992-B1FC-B8555B2B6F2A}"/>
              </c:ext>
            </c:extLst>
          </c:dPt>
          <c:cat>
            <c:strRef>
              <c:f>Sheet1!$A$2:$A$4</c:f>
              <c:strCache>
                <c:ptCount val="3"/>
                <c:pt idx="0">
                  <c:v>1st Qtr</c:v>
                </c:pt>
                <c:pt idx="1">
                  <c:v>2nd Qtr</c:v>
                </c:pt>
                <c:pt idx="2">
                  <c:v>3rd Qtr</c:v>
                </c:pt>
              </c:strCache>
            </c:strRef>
          </c:cat>
          <c:val>
            <c:numRef>
              <c:f>Sheet1!$B$2:$B$4</c:f>
              <c:numCache>
                <c:formatCode>General</c:formatCode>
                <c:ptCount val="3"/>
                <c:pt idx="0">
                  <c:v>8.1999999999999993</c:v>
                </c:pt>
                <c:pt idx="1">
                  <c:v>3.2</c:v>
                </c:pt>
                <c:pt idx="2">
                  <c:v>1.4</c:v>
                </c:pt>
              </c:numCache>
            </c:numRef>
          </c:val>
          <c:extLst>
            <c:ext xmlns:c16="http://schemas.microsoft.com/office/drawing/2014/chart" uri="{C3380CC4-5D6E-409C-BE32-E72D297353CC}">
              <c16:uniqueId val="{00000006-ED38-4992-B1FC-B8555B2B6F2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2">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CCF-496D-B4D4-641A7799A71E}"/>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CCF-496D-B4D4-641A7799A71E}"/>
            </c:ext>
          </c:extLst>
        </c:ser>
        <c:ser>
          <c:idx val="2"/>
          <c:order val="2"/>
          <c:tx>
            <c:strRef>
              <c:f>Sheet1!$D$1</c:f>
              <c:strCache>
                <c:ptCount val="1"/>
                <c:pt idx="0">
                  <c:v>Series 3</c:v>
                </c:pt>
              </c:strCache>
            </c:strRef>
          </c:tx>
          <c:spPr>
            <a:solidFill>
              <a:schemeClr val="accent2">
                <a:lumMod val="40000"/>
                <a:lumOff val="6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CCF-496D-B4D4-641A7799A71E}"/>
            </c:ext>
          </c:extLst>
        </c:ser>
        <c:dLbls>
          <c:showLegendKey val="0"/>
          <c:showVal val="0"/>
          <c:showCatName val="0"/>
          <c:showSerName val="0"/>
          <c:showPercent val="0"/>
          <c:showBubbleSize val="0"/>
        </c:dLbls>
        <c:gapWidth val="182"/>
        <c:axId val="450698680"/>
        <c:axId val="450699072"/>
      </c:barChart>
      <c:catAx>
        <c:axId val="4506986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en-US"/>
          </a:p>
        </c:txPr>
        <c:crossAx val="450699072"/>
        <c:crosses val="autoZero"/>
        <c:auto val="1"/>
        <c:lblAlgn val="ctr"/>
        <c:lblOffset val="100"/>
        <c:noMultiLvlLbl val="0"/>
      </c:catAx>
      <c:valAx>
        <c:axId val="4506990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en-US"/>
          </a:p>
        </c:txPr>
        <c:crossAx val="450698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2">
                <a:lumMod val="75000"/>
              </a:schemeClr>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A0D3-448D-A657-EDB636A383B0}"/>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A0D3-448D-A657-EDB636A383B0}"/>
            </c:ext>
          </c:extLst>
        </c:ser>
        <c:ser>
          <c:idx val="2"/>
          <c:order val="2"/>
          <c:tx>
            <c:strRef>
              <c:f>Sheet1!$D$1</c:f>
              <c:strCache>
                <c:ptCount val="1"/>
                <c:pt idx="0">
                  <c:v>Series 3</c:v>
                </c:pt>
              </c:strCache>
            </c:strRef>
          </c:tx>
          <c:spPr>
            <a:solidFill>
              <a:schemeClr val="accent2">
                <a:lumMod val="40000"/>
                <a:lumOff val="60000"/>
              </a:schemeClr>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A0D3-448D-A657-EDB636A383B0}"/>
            </c:ext>
          </c:extLst>
        </c:ser>
        <c:dLbls>
          <c:showLegendKey val="0"/>
          <c:showVal val="0"/>
          <c:showCatName val="0"/>
          <c:showSerName val="0"/>
          <c:showPercent val="0"/>
          <c:showBubbleSize val="0"/>
        </c:dLbls>
        <c:gapWidth val="150"/>
        <c:overlap val="100"/>
        <c:axId val="481824720"/>
        <c:axId val="481838832"/>
      </c:barChart>
      <c:catAx>
        <c:axId val="481824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en-US"/>
          </a:p>
        </c:txPr>
        <c:crossAx val="481838832"/>
        <c:crosses val="autoZero"/>
        <c:auto val="1"/>
        <c:lblAlgn val="ctr"/>
        <c:lblOffset val="100"/>
        <c:noMultiLvlLbl val="0"/>
      </c:catAx>
      <c:valAx>
        <c:axId val="4818388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en-US"/>
          </a:p>
        </c:txPr>
        <c:crossAx val="481824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40000"/>
                <a:lumOff val="6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E07-45E6-A3D5-27582308BA9B}"/>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E07-45E6-A3D5-27582308BA9B}"/>
            </c:ext>
          </c:extLst>
        </c:ser>
        <c:ser>
          <c:idx val="2"/>
          <c:order val="2"/>
          <c:tx>
            <c:strRef>
              <c:f>Sheet1!$D$1</c:f>
              <c:strCache>
                <c:ptCount val="1"/>
                <c:pt idx="0">
                  <c:v>Series 3</c:v>
                </c:pt>
              </c:strCache>
            </c:strRef>
          </c:tx>
          <c:spPr>
            <a:solidFill>
              <a:schemeClr val="accent2">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E07-45E6-A3D5-27582308BA9B}"/>
            </c:ext>
          </c:extLst>
        </c:ser>
        <c:dLbls>
          <c:showLegendKey val="0"/>
          <c:showVal val="0"/>
          <c:showCatName val="0"/>
          <c:showSerName val="0"/>
          <c:showPercent val="0"/>
          <c:showBubbleSize val="0"/>
        </c:dLbls>
        <c:gapWidth val="219"/>
        <c:overlap val="-27"/>
        <c:axId val="919535664"/>
        <c:axId val="919530768"/>
      </c:barChart>
      <c:catAx>
        <c:axId val="919535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19530768"/>
        <c:crosses val="autoZero"/>
        <c:auto val="1"/>
        <c:lblAlgn val="ctr"/>
        <c:lblOffset val="100"/>
        <c:noMultiLvlLbl val="0"/>
      </c:catAx>
      <c:valAx>
        <c:axId val="919530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195356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2A3FECCC-DDC8-4E39-86EF-F23C9D8906B0}"/>
              </a:ext>
            </a:extLst>
          </p:cNvPr>
          <p:cNvSpPr>
            <a:spLocks noGrp="1"/>
          </p:cNvSpPr>
          <p:nvPr>
            <p:ph type="pic" sz="quarter" idx="11" hasCustomPrompt="1"/>
          </p:nvPr>
        </p:nvSpPr>
        <p:spPr>
          <a:xfrm>
            <a:off x="0" y="0"/>
            <a:ext cx="12192000" cy="6858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734561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CF2C0D0-5D91-480B-A4A3-BC8856359B31}"/>
              </a:ext>
            </a:extLst>
          </p:cNvPr>
          <p:cNvSpPr>
            <a:spLocks noGrp="1"/>
          </p:cNvSpPr>
          <p:nvPr>
            <p:ph type="pic" sz="quarter" idx="11" hasCustomPrompt="1"/>
          </p:nvPr>
        </p:nvSpPr>
        <p:spPr>
          <a:xfrm>
            <a:off x="6212114" y="3429000"/>
            <a:ext cx="5123543"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32927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B055D4F-BA11-44F0-990E-A471AE807F53}"/>
              </a:ext>
            </a:extLst>
          </p:cNvPr>
          <p:cNvSpPr>
            <a:spLocks noGrp="1"/>
          </p:cNvSpPr>
          <p:nvPr>
            <p:ph type="pic" sz="quarter" idx="11" hasCustomPrompt="1"/>
          </p:nvPr>
        </p:nvSpPr>
        <p:spPr>
          <a:xfrm>
            <a:off x="1553030" y="0"/>
            <a:ext cx="3657600" cy="6858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787787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EA93E001-B88F-4C33-A071-102ACA38EBBD}"/>
              </a:ext>
            </a:extLst>
          </p:cNvPr>
          <p:cNvSpPr>
            <a:spLocks noGrp="1"/>
          </p:cNvSpPr>
          <p:nvPr>
            <p:ph type="pic" sz="quarter" idx="11" hasCustomPrompt="1"/>
          </p:nvPr>
        </p:nvSpPr>
        <p:spPr>
          <a:xfrm>
            <a:off x="1" y="1752600"/>
            <a:ext cx="5442856" cy="33528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391265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B8B085CB-ACF0-4F4F-903E-D718E10BAB99}"/>
              </a:ext>
            </a:extLst>
          </p:cNvPr>
          <p:cNvSpPr>
            <a:spLocks noGrp="1"/>
          </p:cNvSpPr>
          <p:nvPr>
            <p:ph type="pic" sz="quarter" idx="11" hasCustomPrompt="1"/>
          </p:nvPr>
        </p:nvSpPr>
        <p:spPr>
          <a:xfrm>
            <a:off x="0" y="0"/>
            <a:ext cx="3149600" cy="338429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7" name="Picture Placeholder 7">
            <a:extLst>
              <a:ext uri="{FF2B5EF4-FFF2-40B4-BE49-F238E27FC236}">
                <a16:creationId xmlns:a16="http://schemas.microsoft.com/office/drawing/2014/main" id="{FFA2AB36-3A82-47DF-9CD0-458E9594C4E2}"/>
              </a:ext>
            </a:extLst>
          </p:cNvPr>
          <p:cNvSpPr>
            <a:spLocks noGrp="1"/>
          </p:cNvSpPr>
          <p:nvPr>
            <p:ph type="pic" sz="quarter" idx="12" hasCustomPrompt="1"/>
          </p:nvPr>
        </p:nvSpPr>
        <p:spPr>
          <a:xfrm>
            <a:off x="0" y="3473709"/>
            <a:ext cx="3149600" cy="338429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133049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99055C1F-DB54-4B75-A0D0-2E6E337BDE00}"/>
              </a:ext>
            </a:extLst>
          </p:cNvPr>
          <p:cNvSpPr>
            <a:spLocks noGrp="1"/>
          </p:cNvSpPr>
          <p:nvPr>
            <p:ph type="pic" sz="quarter" idx="12" hasCustomPrompt="1"/>
          </p:nvPr>
        </p:nvSpPr>
        <p:spPr>
          <a:xfrm>
            <a:off x="0" y="3494743"/>
            <a:ext cx="2688342" cy="268834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8" name="Picture Placeholder 7">
            <a:extLst>
              <a:ext uri="{FF2B5EF4-FFF2-40B4-BE49-F238E27FC236}">
                <a16:creationId xmlns:a16="http://schemas.microsoft.com/office/drawing/2014/main" id="{8F5F7782-4892-47EB-9596-9277D247BF02}"/>
              </a:ext>
            </a:extLst>
          </p:cNvPr>
          <p:cNvSpPr>
            <a:spLocks noGrp="1"/>
          </p:cNvSpPr>
          <p:nvPr>
            <p:ph type="pic" sz="quarter" idx="13" hasCustomPrompt="1"/>
          </p:nvPr>
        </p:nvSpPr>
        <p:spPr>
          <a:xfrm>
            <a:off x="2821429" y="3494743"/>
            <a:ext cx="2688342" cy="268834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9" name="Picture Placeholder 7">
            <a:extLst>
              <a:ext uri="{FF2B5EF4-FFF2-40B4-BE49-F238E27FC236}">
                <a16:creationId xmlns:a16="http://schemas.microsoft.com/office/drawing/2014/main" id="{34920CD0-0B32-4C6B-8EFC-56B0013E1750}"/>
              </a:ext>
            </a:extLst>
          </p:cNvPr>
          <p:cNvSpPr>
            <a:spLocks noGrp="1"/>
          </p:cNvSpPr>
          <p:nvPr>
            <p:ph type="pic" sz="quarter" idx="14" hasCustomPrompt="1"/>
          </p:nvPr>
        </p:nvSpPr>
        <p:spPr>
          <a:xfrm>
            <a:off x="5666229" y="3494743"/>
            <a:ext cx="2688342" cy="268834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924862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D17768B3-9C2C-4EAB-A8FC-5BBAB4BAECFF}"/>
              </a:ext>
            </a:extLst>
          </p:cNvPr>
          <p:cNvSpPr>
            <a:spLocks noGrp="1"/>
          </p:cNvSpPr>
          <p:nvPr>
            <p:ph type="pic" sz="quarter" idx="12" hasCustomPrompt="1"/>
          </p:nvPr>
        </p:nvSpPr>
        <p:spPr>
          <a:xfrm>
            <a:off x="0" y="0"/>
            <a:ext cx="2873828" cy="2873828"/>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073F04D6-8437-4F54-B895-342E50C59274}"/>
              </a:ext>
            </a:extLst>
          </p:cNvPr>
          <p:cNvSpPr>
            <a:spLocks noGrp="1"/>
          </p:cNvSpPr>
          <p:nvPr>
            <p:ph type="pic" sz="quarter" idx="13" hasCustomPrompt="1"/>
          </p:nvPr>
        </p:nvSpPr>
        <p:spPr>
          <a:xfrm>
            <a:off x="3048001" y="0"/>
            <a:ext cx="2873828" cy="2873828"/>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4149519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63E681A2-AA99-43E9-B5ED-60CB04F4D83C}"/>
              </a:ext>
            </a:extLst>
          </p:cNvPr>
          <p:cNvSpPr>
            <a:spLocks noGrp="1"/>
          </p:cNvSpPr>
          <p:nvPr>
            <p:ph type="pic" sz="quarter" idx="13" hasCustomPrompt="1"/>
          </p:nvPr>
        </p:nvSpPr>
        <p:spPr>
          <a:xfrm>
            <a:off x="2293257" y="0"/>
            <a:ext cx="3236685" cy="3773714"/>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B7586271-D859-4398-8E77-16A49ED8FD37}"/>
              </a:ext>
            </a:extLst>
          </p:cNvPr>
          <p:cNvSpPr>
            <a:spLocks noGrp="1"/>
          </p:cNvSpPr>
          <p:nvPr>
            <p:ph type="pic" sz="quarter" idx="14" hasCustomPrompt="1"/>
          </p:nvPr>
        </p:nvSpPr>
        <p:spPr>
          <a:xfrm>
            <a:off x="5718629" y="0"/>
            <a:ext cx="3236685" cy="473165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2588969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A991213E-E9D4-4C14-AD6F-0838B585A2A4}"/>
              </a:ext>
            </a:extLst>
          </p:cNvPr>
          <p:cNvSpPr>
            <a:spLocks noGrp="1"/>
          </p:cNvSpPr>
          <p:nvPr>
            <p:ph type="pic" sz="quarter" idx="14" hasCustomPrompt="1"/>
          </p:nvPr>
        </p:nvSpPr>
        <p:spPr>
          <a:xfrm>
            <a:off x="4020459" y="2213428"/>
            <a:ext cx="2656114" cy="4688113"/>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EE14E62F-79FE-4620-82D7-32BADC0E33D2}"/>
              </a:ext>
            </a:extLst>
          </p:cNvPr>
          <p:cNvSpPr>
            <a:spLocks noGrp="1"/>
          </p:cNvSpPr>
          <p:nvPr>
            <p:ph type="pic" sz="quarter" idx="15" hasCustomPrompt="1"/>
          </p:nvPr>
        </p:nvSpPr>
        <p:spPr>
          <a:xfrm>
            <a:off x="1059543" y="0"/>
            <a:ext cx="2656114" cy="4688113"/>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973131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94645CE9-C324-415E-A863-B90C92EE4A15}"/>
              </a:ext>
            </a:extLst>
          </p:cNvPr>
          <p:cNvSpPr>
            <a:spLocks noGrp="1"/>
          </p:cNvSpPr>
          <p:nvPr>
            <p:ph type="pic" sz="quarter" idx="14" hasCustomPrompt="1"/>
          </p:nvPr>
        </p:nvSpPr>
        <p:spPr>
          <a:xfrm>
            <a:off x="3381828" y="1"/>
            <a:ext cx="3236685" cy="323668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7" name="Picture Placeholder 7">
            <a:extLst>
              <a:ext uri="{FF2B5EF4-FFF2-40B4-BE49-F238E27FC236}">
                <a16:creationId xmlns:a16="http://schemas.microsoft.com/office/drawing/2014/main" id="{D72EE57E-3027-4B3A-8D7B-4CBE0B148C18}"/>
              </a:ext>
            </a:extLst>
          </p:cNvPr>
          <p:cNvSpPr>
            <a:spLocks noGrp="1"/>
          </p:cNvSpPr>
          <p:nvPr>
            <p:ph type="pic" sz="quarter" idx="15" hasCustomPrompt="1"/>
          </p:nvPr>
        </p:nvSpPr>
        <p:spPr>
          <a:xfrm>
            <a:off x="3381828" y="3428999"/>
            <a:ext cx="3236685"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8" name="Picture Placeholder 7">
            <a:extLst>
              <a:ext uri="{FF2B5EF4-FFF2-40B4-BE49-F238E27FC236}">
                <a16:creationId xmlns:a16="http://schemas.microsoft.com/office/drawing/2014/main" id="{F81DE449-13AE-47FA-8FF7-A84F6AA6D4DB}"/>
              </a:ext>
            </a:extLst>
          </p:cNvPr>
          <p:cNvSpPr>
            <a:spLocks noGrp="1"/>
          </p:cNvSpPr>
          <p:nvPr>
            <p:ph type="pic" sz="quarter" idx="16" hasCustomPrompt="1"/>
          </p:nvPr>
        </p:nvSpPr>
        <p:spPr>
          <a:xfrm>
            <a:off x="0" y="1"/>
            <a:ext cx="3236685" cy="323668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703931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0F5A70F0-4926-49F5-A908-97AE411E35B2}"/>
              </a:ext>
            </a:extLst>
          </p:cNvPr>
          <p:cNvSpPr>
            <a:spLocks noGrp="1"/>
          </p:cNvSpPr>
          <p:nvPr>
            <p:ph type="pic" sz="quarter" idx="16" hasCustomPrompt="1"/>
          </p:nvPr>
        </p:nvSpPr>
        <p:spPr>
          <a:xfrm>
            <a:off x="0" y="1"/>
            <a:ext cx="5341257" cy="268514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FFF45506-915D-4964-8FD5-82437E677F4C}"/>
              </a:ext>
            </a:extLst>
          </p:cNvPr>
          <p:cNvSpPr>
            <a:spLocks noGrp="1"/>
          </p:cNvSpPr>
          <p:nvPr>
            <p:ph type="pic" sz="quarter" idx="17" hasCustomPrompt="1"/>
          </p:nvPr>
        </p:nvSpPr>
        <p:spPr>
          <a:xfrm>
            <a:off x="5341257" y="2685143"/>
            <a:ext cx="5341257" cy="268514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791601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2112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DDD16D59-F195-49D5-BBEB-4A079594BA53}"/>
              </a:ext>
            </a:extLst>
          </p:cNvPr>
          <p:cNvSpPr>
            <a:spLocks noGrp="1"/>
          </p:cNvSpPr>
          <p:nvPr>
            <p:ph type="pic" sz="quarter" idx="17" hasCustomPrompt="1"/>
          </p:nvPr>
        </p:nvSpPr>
        <p:spPr>
          <a:xfrm>
            <a:off x="2728685" y="0"/>
            <a:ext cx="2554515" cy="6858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5D9C4736-0028-476C-A385-690607F3CBF5}"/>
              </a:ext>
            </a:extLst>
          </p:cNvPr>
          <p:cNvSpPr>
            <a:spLocks noGrp="1"/>
          </p:cNvSpPr>
          <p:nvPr>
            <p:ph type="pic" sz="quarter" idx="18" hasCustomPrompt="1"/>
          </p:nvPr>
        </p:nvSpPr>
        <p:spPr>
          <a:xfrm>
            <a:off x="14513" y="0"/>
            <a:ext cx="2554515" cy="6858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881504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0D2DB4C7-1DC8-404D-BECE-33163450D337}"/>
              </a:ext>
            </a:extLst>
          </p:cNvPr>
          <p:cNvSpPr>
            <a:spLocks noGrp="1"/>
          </p:cNvSpPr>
          <p:nvPr>
            <p:ph type="pic" sz="quarter" idx="18" hasCustomPrompt="1"/>
          </p:nvPr>
        </p:nvSpPr>
        <p:spPr>
          <a:xfrm>
            <a:off x="14513" y="0"/>
            <a:ext cx="4702630"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6" name="Picture Placeholder 7">
            <a:extLst>
              <a:ext uri="{FF2B5EF4-FFF2-40B4-BE49-F238E27FC236}">
                <a16:creationId xmlns:a16="http://schemas.microsoft.com/office/drawing/2014/main" id="{0D639897-E275-4843-ADF8-E5F65ED360FE}"/>
              </a:ext>
            </a:extLst>
          </p:cNvPr>
          <p:cNvSpPr>
            <a:spLocks noGrp="1"/>
          </p:cNvSpPr>
          <p:nvPr>
            <p:ph type="pic" sz="quarter" idx="19" hasCustomPrompt="1"/>
          </p:nvPr>
        </p:nvSpPr>
        <p:spPr>
          <a:xfrm>
            <a:off x="4833256" y="0"/>
            <a:ext cx="4702630"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95181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0BCC092F-3D51-4E79-96C6-19F107890930}"/>
              </a:ext>
            </a:extLst>
          </p:cNvPr>
          <p:cNvSpPr>
            <a:spLocks noGrp="1"/>
          </p:cNvSpPr>
          <p:nvPr>
            <p:ph type="pic" sz="quarter" idx="18" hasCustomPrompt="1"/>
          </p:nvPr>
        </p:nvSpPr>
        <p:spPr>
          <a:xfrm>
            <a:off x="4854526" y="0"/>
            <a:ext cx="2373588"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7" name="Picture Placeholder 7">
            <a:extLst>
              <a:ext uri="{FF2B5EF4-FFF2-40B4-BE49-F238E27FC236}">
                <a16:creationId xmlns:a16="http://schemas.microsoft.com/office/drawing/2014/main" id="{942BEA8F-04A2-4A41-B5BB-0461B567C76F}"/>
              </a:ext>
            </a:extLst>
          </p:cNvPr>
          <p:cNvSpPr>
            <a:spLocks noGrp="1"/>
          </p:cNvSpPr>
          <p:nvPr>
            <p:ph type="pic" sz="quarter" idx="19" hasCustomPrompt="1"/>
          </p:nvPr>
        </p:nvSpPr>
        <p:spPr>
          <a:xfrm>
            <a:off x="2480936" y="3429000"/>
            <a:ext cx="2373588"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
        <p:nvSpPr>
          <p:cNvPr id="8" name="Picture Placeholder 7">
            <a:extLst>
              <a:ext uri="{FF2B5EF4-FFF2-40B4-BE49-F238E27FC236}">
                <a16:creationId xmlns:a16="http://schemas.microsoft.com/office/drawing/2014/main" id="{217358C6-0994-461A-B41F-9ADDE45A3C0E}"/>
              </a:ext>
            </a:extLst>
          </p:cNvPr>
          <p:cNvSpPr>
            <a:spLocks noGrp="1"/>
          </p:cNvSpPr>
          <p:nvPr>
            <p:ph type="pic" sz="quarter" idx="20" hasCustomPrompt="1"/>
          </p:nvPr>
        </p:nvSpPr>
        <p:spPr>
          <a:xfrm>
            <a:off x="-1008" y="3429000"/>
            <a:ext cx="2373588"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9134053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A7858B7A-FDC5-494D-9FEC-BBF27E12619A}"/>
              </a:ext>
            </a:extLst>
          </p:cNvPr>
          <p:cNvSpPr>
            <a:spLocks noGrp="1"/>
          </p:cNvSpPr>
          <p:nvPr>
            <p:ph type="pic" sz="quarter" idx="18" hasCustomPrompt="1"/>
          </p:nvPr>
        </p:nvSpPr>
        <p:spPr>
          <a:xfrm>
            <a:off x="1371317" y="2984745"/>
            <a:ext cx="4477209" cy="2767113"/>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3126138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8CB7D33-0C5F-498C-B072-67E60CD4CA17}"/>
              </a:ext>
            </a:extLst>
          </p:cNvPr>
          <p:cNvSpPr>
            <a:spLocks noGrp="1"/>
          </p:cNvSpPr>
          <p:nvPr>
            <p:ph type="pic" sz="quarter" idx="18" hasCustomPrompt="1"/>
          </p:nvPr>
        </p:nvSpPr>
        <p:spPr>
          <a:xfrm>
            <a:off x="3713466" y="2900800"/>
            <a:ext cx="4699419" cy="2820096"/>
          </a:xfrm>
          <a:prstGeom prst="rect">
            <a:avLst/>
          </a:prstGeom>
          <a:pattFill prst="pct5">
            <a:fgClr>
              <a:schemeClr val="accent1"/>
            </a:fgClr>
            <a:bgClr>
              <a:schemeClr val="bg1"/>
            </a:bgClr>
          </a:pattFill>
        </p:spPr>
        <p:txBody>
          <a:bodyPr anchor="ctr"/>
          <a:lstStyle>
            <a:lvl1pPr marL="514350" marR="0" indent="-514350" algn="ctr" defTabSz="914400" rtl="0" eaLnBrk="1" fontAlgn="auto" latinLnBrk="0" hangingPunct="1">
              <a:lnSpc>
                <a:spcPct val="90000"/>
              </a:lnSpc>
              <a:spcBef>
                <a:spcPts val="1000"/>
              </a:spcBef>
              <a:spcAft>
                <a:spcPts val="0"/>
              </a:spcAft>
              <a:buClrTx/>
              <a:buSzTx/>
              <a:buFont typeface="+mj-lt"/>
              <a:buAutoNum type="arabicPeriod"/>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585484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92D66D28-7694-4014-9ADC-A9067035922A}"/>
              </a:ext>
            </a:extLst>
          </p:cNvPr>
          <p:cNvSpPr>
            <a:spLocks noGrp="1"/>
          </p:cNvSpPr>
          <p:nvPr>
            <p:ph type="pic" sz="quarter" idx="18" hasCustomPrompt="1"/>
          </p:nvPr>
        </p:nvSpPr>
        <p:spPr>
          <a:xfrm>
            <a:off x="4244635" y="1575926"/>
            <a:ext cx="2050295" cy="3706145"/>
          </a:xfrm>
          <a:prstGeom prst="rect">
            <a:avLst/>
          </a:prstGeom>
          <a:pattFill prst="pct5">
            <a:fgClr>
              <a:schemeClr val="accent1"/>
            </a:fgClr>
            <a:bgClr>
              <a:schemeClr val="bg1"/>
            </a:bgClr>
          </a:pattFill>
        </p:spPr>
        <p:txBody>
          <a:bodyPr anchor="ctr"/>
          <a:lstStyle>
            <a:lvl1pPr marL="514350" marR="0" indent="-514350" algn="ctr" defTabSz="914400" rtl="0" eaLnBrk="1" fontAlgn="auto" latinLnBrk="0" hangingPunct="1">
              <a:lnSpc>
                <a:spcPct val="90000"/>
              </a:lnSpc>
              <a:spcBef>
                <a:spcPts val="1000"/>
              </a:spcBef>
              <a:spcAft>
                <a:spcPts val="0"/>
              </a:spcAft>
              <a:buClrTx/>
              <a:buSzTx/>
              <a:buFont typeface="+mj-lt"/>
              <a:buAutoNum type="arabicPeriod"/>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5059285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91C056AE-44A8-4CF7-A2FC-9C7DE025981D}"/>
              </a:ext>
            </a:extLst>
          </p:cNvPr>
          <p:cNvSpPr>
            <a:spLocks noGrp="1"/>
          </p:cNvSpPr>
          <p:nvPr>
            <p:ph type="pic" sz="quarter" idx="18" hasCustomPrompt="1"/>
          </p:nvPr>
        </p:nvSpPr>
        <p:spPr>
          <a:xfrm>
            <a:off x="7761572" y="2637355"/>
            <a:ext cx="3293310" cy="4339887"/>
          </a:xfrm>
          <a:prstGeom prst="rect">
            <a:avLst/>
          </a:prstGeom>
          <a:pattFill prst="pct5">
            <a:fgClr>
              <a:schemeClr val="accent1"/>
            </a:fgClr>
            <a:bgClr>
              <a:schemeClr val="bg1"/>
            </a:bgClr>
          </a:pattFill>
        </p:spPr>
        <p:txBody>
          <a:bodyPr anchor="ctr"/>
          <a:lstStyle>
            <a:lvl1pPr marL="514350" marR="0" indent="-514350" algn="ctr" defTabSz="914400" rtl="0" eaLnBrk="1" fontAlgn="auto" latinLnBrk="0" hangingPunct="1">
              <a:lnSpc>
                <a:spcPct val="90000"/>
              </a:lnSpc>
              <a:spcBef>
                <a:spcPts val="1000"/>
              </a:spcBef>
              <a:spcAft>
                <a:spcPts val="0"/>
              </a:spcAft>
              <a:buClrTx/>
              <a:buSzTx/>
              <a:buFont typeface="+mj-lt"/>
              <a:buAutoNum type="arabicPeriod"/>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77165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74FC5A8E-04A6-45CC-B232-03BFEFF7DD6A}"/>
              </a:ext>
            </a:extLst>
          </p:cNvPr>
          <p:cNvSpPr>
            <a:spLocks noGrp="1"/>
          </p:cNvSpPr>
          <p:nvPr>
            <p:ph type="pic" sz="quarter" idx="11" hasCustomPrompt="1"/>
          </p:nvPr>
        </p:nvSpPr>
        <p:spPr>
          <a:xfrm>
            <a:off x="0" y="0"/>
            <a:ext cx="4281055"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995689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9539F46-12F5-4B66-8254-337B75ED8931}"/>
              </a:ext>
            </a:extLst>
          </p:cNvPr>
          <p:cNvSpPr>
            <a:spLocks noGrp="1"/>
          </p:cNvSpPr>
          <p:nvPr>
            <p:ph type="pic" sz="quarter" idx="11" hasCustomPrompt="1"/>
          </p:nvPr>
        </p:nvSpPr>
        <p:spPr>
          <a:xfrm>
            <a:off x="6095999" y="0"/>
            <a:ext cx="4731657" cy="3429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320095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E8EB60AC-749D-486F-9874-DC7D5D29B599}"/>
              </a:ext>
            </a:extLst>
          </p:cNvPr>
          <p:cNvSpPr>
            <a:spLocks noGrp="1"/>
          </p:cNvSpPr>
          <p:nvPr>
            <p:ph type="pic" sz="quarter" idx="11" hasCustomPrompt="1"/>
          </p:nvPr>
        </p:nvSpPr>
        <p:spPr>
          <a:xfrm>
            <a:off x="0" y="4383314"/>
            <a:ext cx="6937829" cy="247468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993045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F115343A-B808-496B-B714-A62F10E2DF31}"/>
              </a:ext>
            </a:extLst>
          </p:cNvPr>
          <p:cNvSpPr>
            <a:spLocks noGrp="1"/>
          </p:cNvSpPr>
          <p:nvPr>
            <p:ph type="pic" sz="quarter" idx="11" hasCustomPrompt="1"/>
          </p:nvPr>
        </p:nvSpPr>
        <p:spPr>
          <a:xfrm>
            <a:off x="1001486" y="1476828"/>
            <a:ext cx="3904343" cy="3904343"/>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3211118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0A946D7-7500-4902-A1E9-067DCD6B7620}"/>
              </a:ext>
            </a:extLst>
          </p:cNvPr>
          <p:cNvSpPr>
            <a:spLocks noGrp="1"/>
          </p:cNvSpPr>
          <p:nvPr>
            <p:ph type="pic" sz="quarter" idx="11" hasCustomPrompt="1"/>
          </p:nvPr>
        </p:nvSpPr>
        <p:spPr>
          <a:xfrm>
            <a:off x="1654630" y="0"/>
            <a:ext cx="2554514" cy="5007429"/>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5199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7E73FDF9-F727-44C7-8E0E-BBC68FC0979B}"/>
              </a:ext>
            </a:extLst>
          </p:cNvPr>
          <p:cNvSpPr>
            <a:spLocks noGrp="1"/>
          </p:cNvSpPr>
          <p:nvPr>
            <p:ph type="pic" sz="quarter" idx="11" hasCustomPrompt="1"/>
          </p:nvPr>
        </p:nvSpPr>
        <p:spPr>
          <a:xfrm>
            <a:off x="0" y="2235200"/>
            <a:ext cx="2525486" cy="46228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2040609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973709C5-F519-4CBC-BA61-97709B5AEC31}"/>
              </a:ext>
            </a:extLst>
          </p:cNvPr>
          <p:cNvSpPr>
            <a:spLocks noGrp="1"/>
          </p:cNvSpPr>
          <p:nvPr>
            <p:ph type="pic" sz="quarter" idx="11" hasCustomPrompt="1"/>
          </p:nvPr>
        </p:nvSpPr>
        <p:spPr>
          <a:xfrm>
            <a:off x="-1" y="0"/>
            <a:ext cx="5167085" cy="354148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or Drag Here to Add Picture</a:t>
            </a:r>
            <a:endParaRPr lang="id-ID"/>
          </a:p>
        </p:txBody>
      </p:sp>
    </p:spTree>
    <p:extLst>
      <p:ext uri="{BB962C8B-B14F-4D97-AF65-F5344CB8AC3E}">
        <p14:creationId xmlns:p14="http://schemas.microsoft.com/office/powerpoint/2010/main" val="1702132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689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82988E9-FB07-40EB-94AA-5340E944AECD}"/>
              </a:ext>
            </a:extLst>
          </p:cNvPr>
          <p:cNvSpPr>
            <a:spLocks noGrp="1"/>
          </p:cNvSpPr>
          <p:nvPr>
            <p:ph type="pic" sz="quarter" idx="11"/>
          </p:nvPr>
        </p:nvSpPr>
        <p:spPr/>
      </p:sp>
      <p:sp>
        <p:nvSpPr>
          <p:cNvPr id="5" name="TextBox 4">
            <a:extLst>
              <a:ext uri="{FF2B5EF4-FFF2-40B4-BE49-F238E27FC236}">
                <a16:creationId xmlns:a16="http://schemas.microsoft.com/office/drawing/2014/main" id="{19FE4B39-D98F-4186-B0FE-4FEEB5D4D68F}"/>
              </a:ext>
            </a:extLst>
          </p:cNvPr>
          <p:cNvSpPr txBox="1"/>
          <p:nvPr/>
        </p:nvSpPr>
        <p:spPr>
          <a:xfrm>
            <a:off x="3497943" y="2815548"/>
            <a:ext cx="5196114" cy="923330"/>
          </a:xfrm>
          <a:prstGeom prst="rect">
            <a:avLst/>
          </a:prstGeom>
          <a:noFill/>
        </p:spPr>
        <p:txBody>
          <a:bodyPr wrap="square" rtlCol="0">
            <a:spAutoFit/>
          </a:bodyPr>
          <a:lstStyle/>
          <a:p>
            <a:pPr algn="ctr"/>
            <a:r>
              <a:rPr lang="en-US" sz="5400" b="1">
                <a:solidFill>
                  <a:schemeClr val="accent2"/>
                </a:solidFill>
                <a:latin typeface="+mj-lt"/>
              </a:rPr>
              <a:t>BINDALAMAM</a:t>
            </a:r>
            <a:endParaRPr lang="id-ID" sz="5400">
              <a:solidFill>
                <a:schemeClr val="tx1">
                  <a:lumMod val="75000"/>
                  <a:lumOff val="25000"/>
                </a:schemeClr>
              </a:solidFill>
              <a:latin typeface="+mj-lt"/>
            </a:endParaRPr>
          </a:p>
        </p:txBody>
      </p:sp>
    </p:spTree>
    <p:extLst>
      <p:ext uri="{BB962C8B-B14F-4D97-AF65-F5344CB8AC3E}">
        <p14:creationId xmlns:p14="http://schemas.microsoft.com/office/powerpoint/2010/main" val="1088999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14F95C2-D7A0-44F7-9ADE-F5C232551BE3}"/>
              </a:ext>
            </a:extLst>
          </p:cNvPr>
          <p:cNvSpPr txBox="1"/>
          <p:nvPr/>
        </p:nvSpPr>
        <p:spPr>
          <a:xfrm>
            <a:off x="4798535" y="2511331"/>
            <a:ext cx="4011880" cy="2215991"/>
          </a:xfrm>
          <a:prstGeom prst="rect">
            <a:avLst/>
          </a:prstGeom>
          <a:noFill/>
        </p:spPr>
        <p:txBody>
          <a:bodyPr wrap="square" rtlCol="0">
            <a:spAutoFit/>
          </a:bodyPr>
          <a:lstStyle/>
          <a:p>
            <a:r>
              <a:rPr lang="en-US" sz="13800" b="1">
                <a:solidFill>
                  <a:schemeClr val="bg1">
                    <a:lumMod val="85000"/>
                  </a:schemeClr>
                </a:solidFill>
                <a:latin typeface="+mj-lt"/>
              </a:rPr>
              <a:t>02</a:t>
            </a:r>
            <a:endParaRPr lang="id-ID" sz="13800" b="1">
              <a:solidFill>
                <a:schemeClr val="bg1">
                  <a:lumMod val="85000"/>
                </a:schemeClr>
              </a:solidFill>
              <a:latin typeface="+mj-lt"/>
            </a:endParaRPr>
          </a:p>
        </p:txBody>
      </p:sp>
      <p:sp>
        <p:nvSpPr>
          <p:cNvPr id="3" name="TextBox 2">
            <a:extLst>
              <a:ext uri="{FF2B5EF4-FFF2-40B4-BE49-F238E27FC236}">
                <a16:creationId xmlns:a16="http://schemas.microsoft.com/office/drawing/2014/main" id="{B0E8D082-BB0B-4687-A2EE-EBE88321092E}"/>
              </a:ext>
            </a:extLst>
          </p:cNvPr>
          <p:cNvSpPr txBox="1"/>
          <p:nvPr/>
        </p:nvSpPr>
        <p:spPr>
          <a:xfrm>
            <a:off x="5920813" y="1170571"/>
            <a:ext cx="4011880"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SERVICE</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5DBDE782-F5F1-41E6-8530-E32F291E8EE8}"/>
              </a:ext>
            </a:extLst>
          </p:cNvPr>
          <p:cNvSpPr txBox="1"/>
          <p:nvPr/>
        </p:nvSpPr>
        <p:spPr>
          <a:xfrm>
            <a:off x="5925736" y="2663749"/>
            <a:ext cx="5397672" cy="108093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a:t>
            </a:r>
            <a:endParaRPr lang="en-US" sz="1100">
              <a:solidFill>
                <a:schemeClr val="tx1">
                  <a:lumMod val="75000"/>
                  <a:lumOff val="25000"/>
                </a:schemeClr>
              </a:solidFill>
            </a:endParaRPr>
          </a:p>
        </p:txBody>
      </p:sp>
      <p:sp>
        <p:nvSpPr>
          <p:cNvPr id="9" name="TextBox 8">
            <a:extLst>
              <a:ext uri="{FF2B5EF4-FFF2-40B4-BE49-F238E27FC236}">
                <a16:creationId xmlns:a16="http://schemas.microsoft.com/office/drawing/2014/main" id="{9CCFD3CD-5498-4A1D-9446-C41F5848925F}"/>
              </a:ext>
            </a:extLst>
          </p:cNvPr>
          <p:cNvSpPr txBox="1"/>
          <p:nvPr/>
        </p:nvSpPr>
        <p:spPr>
          <a:xfrm>
            <a:off x="5920813" y="4993113"/>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10" name="TextBox 9">
            <a:extLst>
              <a:ext uri="{FF2B5EF4-FFF2-40B4-BE49-F238E27FC236}">
                <a16:creationId xmlns:a16="http://schemas.microsoft.com/office/drawing/2014/main" id="{66BA5F5F-B970-4AB3-8FA3-E2F5445E35EA}"/>
              </a:ext>
            </a:extLst>
          </p:cNvPr>
          <p:cNvSpPr txBox="1"/>
          <p:nvPr/>
        </p:nvSpPr>
        <p:spPr>
          <a:xfrm>
            <a:off x="5920814" y="5362445"/>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11" name="Shape 2603">
            <a:extLst>
              <a:ext uri="{FF2B5EF4-FFF2-40B4-BE49-F238E27FC236}">
                <a16:creationId xmlns:a16="http://schemas.microsoft.com/office/drawing/2014/main" id="{9399D316-06E5-45AD-8D1C-45E6EDB7D039}"/>
              </a:ext>
            </a:extLst>
          </p:cNvPr>
          <p:cNvSpPr/>
          <p:nvPr/>
        </p:nvSpPr>
        <p:spPr>
          <a:xfrm>
            <a:off x="6051441" y="4381470"/>
            <a:ext cx="343847" cy="31258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2" name="TextBox 11">
            <a:extLst>
              <a:ext uri="{FF2B5EF4-FFF2-40B4-BE49-F238E27FC236}">
                <a16:creationId xmlns:a16="http://schemas.microsoft.com/office/drawing/2014/main" id="{45CFAA24-1D66-450D-A737-8EA6527E9B1F}"/>
              </a:ext>
            </a:extLst>
          </p:cNvPr>
          <p:cNvSpPr txBox="1"/>
          <p:nvPr/>
        </p:nvSpPr>
        <p:spPr>
          <a:xfrm>
            <a:off x="8994560" y="4993113"/>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13" name="TextBox 12">
            <a:extLst>
              <a:ext uri="{FF2B5EF4-FFF2-40B4-BE49-F238E27FC236}">
                <a16:creationId xmlns:a16="http://schemas.microsoft.com/office/drawing/2014/main" id="{FF48B7FB-E10B-48DB-B911-D3DFC5F4EC29}"/>
              </a:ext>
            </a:extLst>
          </p:cNvPr>
          <p:cNvSpPr txBox="1"/>
          <p:nvPr/>
        </p:nvSpPr>
        <p:spPr>
          <a:xfrm>
            <a:off x="8994561" y="5362445"/>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14" name="Shape 2525">
            <a:extLst>
              <a:ext uri="{FF2B5EF4-FFF2-40B4-BE49-F238E27FC236}">
                <a16:creationId xmlns:a16="http://schemas.microsoft.com/office/drawing/2014/main" id="{7D3BFED5-4F8C-4F5C-9C3D-7610E275FE34}"/>
              </a:ext>
            </a:extLst>
          </p:cNvPr>
          <p:cNvSpPr/>
          <p:nvPr/>
        </p:nvSpPr>
        <p:spPr>
          <a:xfrm>
            <a:off x="8994560" y="4350211"/>
            <a:ext cx="343848" cy="34384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6" name="Picture Placeholder 15">
            <a:extLst>
              <a:ext uri="{FF2B5EF4-FFF2-40B4-BE49-F238E27FC236}">
                <a16:creationId xmlns:a16="http://schemas.microsoft.com/office/drawing/2014/main" id="{EC4283FE-F0DD-43A3-8DFB-EAB78F715249}"/>
              </a:ext>
            </a:extLst>
          </p:cNvPr>
          <p:cNvSpPr>
            <a:spLocks noGrp="1"/>
          </p:cNvSpPr>
          <p:nvPr>
            <p:ph type="pic" sz="quarter" idx="11"/>
          </p:nvPr>
        </p:nvSpPr>
        <p:spPr/>
      </p:sp>
      <p:grpSp>
        <p:nvGrpSpPr>
          <p:cNvPr id="5" name="Group 4">
            <a:extLst>
              <a:ext uri="{FF2B5EF4-FFF2-40B4-BE49-F238E27FC236}">
                <a16:creationId xmlns:a16="http://schemas.microsoft.com/office/drawing/2014/main" id="{6F541E77-DD50-4324-813B-0BE80A2E9DC1}"/>
              </a:ext>
            </a:extLst>
          </p:cNvPr>
          <p:cNvGrpSpPr/>
          <p:nvPr/>
        </p:nvGrpSpPr>
        <p:grpSpPr>
          <a:xfrm>
            <a:off x="1096072" y="2951380"/>
            <a:ext cx="913913" cy="2583539"/>
            <a:chOff x="3403892" y="-653139"/>
            <a:chExt cx="1754326" cy="4959301"/>
          </a:xfrm>
        </p:grpSpPr>
        <p:sp>
          <p:nvSpPr>
            <p:cNvPr id="6" name="Freeform: Shape 5">
              <a:extLst>
                <a:ext uri="{FF2B5EF4-FFF2-40B4-BE49-F238E27FC236}">
                  <a16:creationId xmlns:a16="http://schemas.microsoft.com/office/drawing/2014/main" id="{492315FC-D9E0-4CA3-84AC-EB340707CEDF}"/>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B36C4569-24FE-486F-BC91-84BB73D9C77D}"/>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1016E6E5-06E7-4DB8-9BA7-333ECBE94ED2}"/>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50459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5143960-857B-462D-ACAB-1BDEE7EBA65A}"/>
              </a:ext>
            </a:extLst>
          </p:cNvPr>
          <p:cNvSpPr txBox="1"/>
          <p:nvPr/>
        </p:nvSpPr>
        <p:spPr>
          <a:xfrm>
            <a:off x="4743205" y="495078"/>
            <a:ext cx="4011880" cy="2215991"/>
          </a:xfrm>
          <a:prstGeom prst="rect">
            <a:avLst/>
          </a:prstGeom>
          <a:noFill/>
        </p:spPr>
        <p:txBody>
          <a:bodyPr wrap="square" rtlCol="0">
            <a:spAutoFit/>
          </a:bodyPr>
          <a:lstStyle/>
          <a:p>
            <a:r>
              <a:rPr lang="en-US" sz="13800" b="1">
                <a:solidFill>
                  <a:schemeClr val="bg1">
                    <a:lumMod val="85000"/>
                  </a:schemeClr>
                </a:solidFill>
                <a:latin typeface="+mj-lt"/>
              </a:rPr>
              <a:t>02</a:t>
            </a:r>
            <a:endParaRPr lang="id-ID" sz="13800" b="1">
              <a:solidFill>
                <a:schemeClr val="bg1">
                  <a:lumMod val="85000"/>
                </a:schemeClr>
              </a:solidFill>
              <a:latin typeface="+mj-lt"/>
            </a:endParaRPr>
          </a:p>
        </p:txBody>
      </p:sp>
      <p:sp>
        <p:nvSpPr>
          <p:cNvPr id="3" name="TextBox 2">
            <a:extLst>
              <a:ext uri="{FF2B5EF4-FFF2-40B4-BE49-F238E27FC236}">
                <a16:creationId xmlns:a16="http://schemas.microsoft.com/office/drawing/2014/main" id="{00B92B71-98A4-471F-99D1-16610BF1557D}"/>
              </a:ext>
            </a:extLst>
          </p:cNvPr>
          <p:cNvSpPr txBox="1"/>
          <p:nvPr/>
        </p:nvSpPr>
        <p:spPr>
          <a:xfrm>
            <a:off x="5920813" y="1752600"/>
            <a:ext cx="4011880"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SERVICE</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EBF83DAF-58EB-41ED-A882-77F037E238F8}"/>
              </a:ext>
            </a:extLst>
          </p:cNvPr>
          <p:cNvSpPr txBox="1"/>
          <p:nvPr/>
        </p:nvSpPr>
        <p:spPr>
          <a:xfrm>
            <a:off x="5949844" y="4162962"/>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5" name="TextBox 4">
            <a:extLst>
              <a:ext uri="{FF2B5EF4-FFF2-40B4-BE49-F238E27FC236}">
                <a16:creationId xmlns:a16="http://schemas.microsoft.com/office/drawing/2014/main" id="{2AFC2F31-8A7F-4087-A902-0A757CD6180F}"/>
              </a:ext>
            </a:extLst>
          </p:cNvPr>
          <p:cNvSpPr txBox="1"/>
          <p:nvPr/>
        </p:nvSpPr>
        <p:spPr>
          <a:xfrm>
            <a:off x="5949845" y="4532294"/>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6" name="Shape 2603">
            <a:extLst>
              <a:ext uri="{FF2B5EF4-FFF2-40B4-BE49-F238E27FC236}">
                <a16:creationId xmlns:a16="http://schemas.microsoft.com/office/drawing/2014/main" id="{B3C2CE15-9CFD-4D2E-9FF5-A19101AAF6D5}"/>
              </a:ext>
            </a:extLst>
          </p:cNvPr>
          <p:cNvSpPr/>
          <p:nvPr/>
        </p:nvSpPr>
        <p:spPr>
          <a:xfrm>
            <a:off x="6080472" y="3551319"/>
            <a:ext cx="343847" cy="31258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7" name="TextBox 6">
            <a:extLst>
              <a:ext uri="{FF2B5EF4-FFF2-40B4-BE49-F238E27FC236}">
                <a16:creationId xmlns:a16="http://schemas.microsoft.com/office/drawing/2014/main" id="{95D304D4-888E-49F5-B9FD-4C65F297B810}"/>
              </a:ext>
            </a:extLst>
          </p:cNvPr>
          <p:cNvSpPr txBox="1"/>
          <p:nvPr/>
        </p:nvSpPr>
        <p:spPr>
          <a:xfrm>
            <a:off x="9023591" y="4162962"/>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8" name="TextBox 7">
            <a:extLst>
              <a:ext uri="{FF2B5EF4-FFF2-40B4-BE49-F238E27FC236}">
                <a16:creationId xmlns:a16="http://schemas.microsoft.com/office/drawing/2014/main" id="{D3289434-ECF2-4440-8295-F7B207960328}"/>
              </a:ext>
            </a:extLst>
          </p:cNvPr>
          <p:cNvSpPr txBox="1"/>
          <p:nvPr/>
        </p:nvSpPr>
        <p:spPr>
          <a:xfrm>
            <a:off x="9023592" y="4532294"/>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9" name="Shape 2525">
            <a:extLst>
              <a:ext uri="{FF2B5EF4-FFF2-40B4-BE49-F238E27FC236}">
                <a16:creationId xmlns:a16="http://schemas.microsoft.com/office/drawing/2014/main" id="{F8E6E98A-EF9B-4C3D-986C-EF761735971D}"/>
              </a:ext>
            </a:extLst>
          </p:cNvPr>
          <p:cNvSpPr/>
          <p:nvPr/>
        </p:nvSpPr>
        <p:spPr>
          <a:xfrm>
            <a:off x="9023591" y="3520060"/>
            <a:ext cx="343848" cy="34384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5" name="Picture Placeholder 14">
            <a:extLst>
              <a:ext uri="{FF2B5EF4-FFF2-40B4-BE49-F238E27FC236}">
                <a16:creationId xmlns:a16="http://schemas.microsoft.com/office/drawing/2014/main" id="{3206EC4E-F33E-4EED-84F1-700F94153319}"/>
              </a:ext>
            </a:extLst>
          </p:cNvPr>
          <p:cNvSpPr>
            <a:spLocks noGrp="1"/>
          </p:cNvSpPr>
          <p:nvPr>
            <p:ph type="pic" sz="quarter" idx="11"/>
          </p:nvPr>
        </p:nvSpPr>
        <p:spPr/>
      </p:sp>
      <p:grpSp>
        <p:nvGrpSpPr>
          <p:cNvPr id="10" name="Group 9">
            <a:extLst>
              <a:ext uri="{FF2B5EF4-FFF2-40B4-BE49-F238E27FC236}">
                <a16:creationId xmlns:a16="http://schemas.microsoft.com/office/drawing/2014/main" id="{0EC177BE-A9C1-4120-950C-D5A5DEA45A3E}"/>
              </a:ext>
            </a:extLst>
          </p:cNvPr>
          <p:cNvGrpSpPr/>
          <p:nvPr/>
        </p:nvGrpSpPr>
        <p:grpSpPr>
          <a:xfrm>
            <a:off x="4985900" y="3863908"/>
            <a:ext cx="913913" cy="2583539"/>
            <a:chOff x="3403892" y="-653139"/>
            <a:chExt cx="1754326" cy="4959301"/>
          </a:xfrm>
        </p:grpSpPr>
        <p:sp>
          <p:nvSpPr>
            <p:cNvPr id="11" name="Freeform: Shape 10">
              <a:extLst>
                <a:ext uri="{FF2B5EF4-FFF2-40B4-BE49-F238E27FC236}">
                  <a16:creationId xmlns:a16="http://schemas.microsoft.com/office/drawing/2014/main" id="{1B3532C7-8483-4AC3-A4BD-9B9BE6EBED7C}"/>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77804DC-6111-4F03-8907-1FCBE547567E}"/>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61ED1ED2-F6DD-4930-A288-633338642720}"/>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12747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99DFAC8-5C0E-4BD3-9520-7B841336B6B7}"/>
              </a:ext>
            </a:extLst>
          </p:cNvPr>
          <p:cNvSpPr txBox="1"/>
          <p:nvPr/>
        </p:nvSpPr>
        <p:spPr>
          <a:xfrm>
            <a:off x="2673103" y="3609320"/>
            <a:ext cx="4011880" cy="2215991"/>
          </a:xfrm>
          <a:prstGeom prst="rect">
            <a:avLst/>
          </a:prstGeom>
          <a:noFill/>
        </p:spPr>
        <p:txBody>
          <a:bodyPr wrap="square" rtlCol="0">
            <a:spAutoFit/>
          </a:bodyPr>
          <a:lstStyle/>
          <a:p>
            <a:r>
              <a:rPr lang="en-US" sz="13800" b="1">
                <a:solidFill>
                  <a:schemeClr val="bg1">
                    <a:lumMod val="85000"/>
                  </a:schemeClr>
                </a:solidFill>
                <a:latin typeface="+mj-lt"/>
              </a:rPr>
              <a:t>03</a:t>
            </a:r>
            <a:endParaRPr lang="id-ID" sz="13800" b="1">
              <a:solidFill>
                <a:schemeClr val="bg1">
                  <a:lumMod val="85000"/>
                </a:schemeClr>
              </a:solidFill>
              <a:latin typeface="+mj-lt"/>
            </a:endParaRPr>
          </a:p>
        </p:txBody>
      </p:sp>
      <p:sp>
        <p:nvSpPr>
          <p:cNvPr id="3" name="TextBox 2">
            <a:extLst>
              <a:ext uri="{FF2B5EF4-FFF2-40B4-BE49-F238E27FC236}">
                <a16:creationId xmlns:a16="http://schemas.microsoft.com/office/drawing/2014/main" id="{88233233-01B5-4AF3-A13C-711EF036A57E}"/>
              </a:ext>
            </a:extLst>
          </p:cNvPr>
          <p:cNvSpPr txBox="1"/>
          <p:nvPr/>
        </p:nvSpPr>
        <p:spPr>
          <a:xfrm>
            <a:off x="4317195" y="1629967"/>
            <a:ext cx="2958440" cy="1754326"/>
          </a:xfrm>
          <a:prstGeom prst="rect">
            <a:avLst/>
          </a:prstGeom>
          <a:noFill/>
        </p:spPr>
        <p:txBody>
          <a:bodyPr wrap="square" rtlCol="0">
            <a:spAutoFit/>
          </a:bodyPr>
          <a:lstStyle/>
          <a:p>
            <a:r>
              <a:rPr lang="en-US" sz="3600">
                <a:solidFill>
                  <a:schemeClr val="tx1">
                    <a:lumMod val="75000"/>
                    <a:lumOff val="25000"/>
                  </a:schemeClr>
                </a:solidFill>
                <a:latin typeface="+mj-lt"/>
              </a:rPr>
              <a:t>OUR CREATIVE </a:t>
            </a:r>
            <a:r>
              <a:rPr lang="en-US" sz="3600" b="1">
                <a:solidFill>
                  <a:schemeClr val="accent2"/>
                </a:solidFill>
                <a:latin typeface="+mj-lt"/>
              </a:rPr>
              <a:t>TEAM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9" name="TextBox 8">
            <a:extLst>
              <a:ext uri="{FF2B5EF4-FFF2-40B4-BE49-F238E27FC236}">
                <a16:creationId xmlns:a16="http://schemas.microsoft.com/office/drawing/2014/main" id="{3D9A73AE-5111-40C0-A1D0-F8670CAA4E69}"/>
              </a:ext>
            </a:extLst>
          </p:cNvPr>
          <p:cNvSpPr txBox="1"/>
          <p:nvPr/>
        </p:nvSpPr>
        <p:spPr>
          <a:xfrm>
            <a:off x="4317195" y="4627000"/>
            <a:ext cx="547516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10" name="Picture Placeholder 9">
            <a:extLst>
              <a:ext uri="{FF2B5EF4-FFF2-40B4-BE49-F238E27FC236}">
                <a16:creationId xmlns:a16="http://schemas.microsoft.com/office/drawing/2014/main" id="{13D7D359-7A26-415A-A9C3-AA2DAB5177DB}"/>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B2DBBDE9-6A27-498D-8D16-64F8CE996737}"/>
              </a:ext>
            </a:extLst>
          </p:cNvPr>
          <p:cNvSpPr>
            <a:spLocks noGrp="1"/>
          </p:cNvSpPr>
          <p:nvPr>
            <p:ph type="pic" sz="quarter" idx="12"/>
          </p:nvPr>
        </p:nvSpPr>
        <p:spPr/>
      </p:sp>
      <p:grpSp>
        <p:nvGrpSpPr>
          <p:cNvPr id="4" name="Group 3">
            <a:extLst>
              <a:ext uri="{FF2B5EF4-FFF2-40B4-BE49-F238E27FC236}">
                <a16:creationId xmlns:a16="http://schemas.microsoft.com/office/drawing/2014/main" id="{C314C4FF-0E45-46F8-BABD-71F24AA99B7F}"/>
              </a:ext>
            </a:extLst>
          </p:cNvPr>
          <p:cNvGrpSpPr/>
          <p:nvPr/>
        </p:nvGrpSpPr>
        <p:grpSpPr>
          <a:xfrm>
            <a:off x="2673103" y="699967"/>
            <a:ext cx="913913" cy="2583539"/>
            <a:chOff x="3403892" y="-653139"/>
            <a:chExt cx="1754326" cy="4959301"/>
          </a:xfrm>
        </p:grpSpPr>
        <p:sp>
          <p:nvSpPr>
            <p:cNvPr id="5" name="Freeform: Shape 4">
              <a:extLst>
                <a:ext uri="{FF2B5EF4-FFF2-40B4-BE49-F238E27FC236}">
                  <a16:creationId xmlns:a16="http://schemas.microsoft.com/office/drawing/2014/main" id="{81525CB0-42D5-44B4-ADDB-EEEBA9E4F5F5}"/>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1B6EF9F2-349F-431E-BB92-6FD9DCC24871}"/>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47503B2E-80D8-4D4F-8015-B9CBB7EC0460}"/>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21993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A87353-109C-4FA6-A3EB-4471885C3C73}"/>
              </a:ext>
            </a:extLst>
          </p:cNvPr>
          <p:cNvSpPr txBox="1"/>
          <p:nvPr/>
        </p:nvSpPr>
        <p:spPr>
          <a:xfrm>
            <a:off x="208726" y="2146192"/>
            <a:ext cx="4011880" cy="2215991"/>
          </a:xfrm>
          <a:prstGeom prst="rect">
            <a:avLst/>
          </a:prstGeom>
          <a:noFill/>
        </p:spPr>
        <p:txBody>
          <a:bodyPr wrap="square" rtlCol="0">
            <a:spAutoFit/>
          </a:bodyPr>
          <a:lstStyle/>
          <a:p>
            <a:r>
              <a:rPr lang="en-US" sz="13800" b="1">
                <a:solidFill>
                  <a:schemeClr val="bg1">
                    <a:lumMod val="85000"/>
                  </a:schemeClr>
                </a:solidFill>
                <a:latin typeface="+mj-lt"/>
              </a:rPr>
              <a:t>03</a:t>
            </a:r>
            <a:endParaRPr lang="id-ID" sz="13800" b="1">
              <a:solidFill>
                <a:schemeClr val="bg1">
                  <a:lumMod val="85000"/>
                </a:schemeClr>
              </a:solidFill>
              <a:latin typeface="+mj-lt"/>
            </a:endParaRPr>
          </a:p>
        </p:txBody>
      </p:sp>
      <p:sp>
        <p:nvSpPr>
          <p:cNvPr id="7" name="TextBox 6">
            <a:extLst>
              <a:ext uri="{FF2B5EF4-FFF2-40B4-BE49-F238E27FC236}">
                <a16:creationId xmlns:a16="http://schemas.microsoft.com/office/drawing/2014/main" id="{F315D35C-D2E2-474A-921D-10DC8DCD7F29}"/>
              </a:ext>
            </a:extLst>
          </p:cNvPr>
          <p:cNvSpPr txBox="1"/>
          <p:nvPr/>
        </p:nvSpPr>
        <p:spPr>
          <a:xfrm>
            <a:off x="978910" y="722983"/>
            <a:ext cx="4797776" cy="646331"/>
          </a:xfrm>
          <a:prstGeom prst="rect">
            <a:avLst/>
          </a:prstGeom>
          <a:noFill/>
        </p:spPr>
        <p:txBody>
          <a:bodyPr wrap="square" rtlCol="0">
            <a:spAutoFit/>
          </a:bodyPr>
          <a:lstStyle/>
          <a:p>
            <a:r>
              <a:rPr lang="en-US" sz="3600">
                <a:solidFill>
                  <a:schemeClr val="tx1">
                    <a:lumMod val="75000"/>
                    <a:lumOff val="25000"/>
                  </a:schemeClr>
                </a:solidFill>
                <a:latin typeface="+mj-lt"/>
              </a:rPr>
              <a:t>OUR CREATIVE </a:t>
            </a:r>
            <a:r>
              <a:rPr lang="en-US" sz="3600" b="1">
                <a:solidFill>
                  <a:schemeClr val="accent2"/>
                </a:solidFill>
                <a:latin typeface="+mj-lt"/>
              </a:rPr>
              <a:t>TEAM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8" name="TextBox 7">
            <a:extLst>
              <a:ext uri="{FF2B5EF4-FFF2-40B4-BE49-F238E27FC236}">
                <a16:creationId xmlns:a16="http://schemas.microsoft.com/office/drawing/2014/main" id="{DEF7E79E-F29F-4D34-9DC0-6AD4245F41FE}"/>
              </a:ext>
            </a:extLst>
          </p:cNvPr>
          <p:cNvSpPr txBox="1"/>
          <p:nvPr/>
        </p:nvSpPr>
        <p:spPr>
          <a:xfrm>
            <a:off x="978910" y="1548201"/>
            <a:ext cx="547516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8FF229B9-96C6-43E9-9C3A-F1F3CF4DA8F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62697B1E-F9AB-46EA-A4C5-223B038B08F4}"/>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1C59351F-8163-43B3-8488-B7586082768F}"/>
              </a:ext>
            </a:extLst>
          </p:cNvPr>
          <p:cNvSpPr>
            <a:spLocks noGrp="1"/>
          </p:cNvSpPr>
          <p:nvPr>
            <p:ph type="pic" sz="quarter" idx="14"/>
          </p:nvPr>
        </p:nvSpPr>
        <p:spPr/>
      </p:sp>
      <p:grpSp>
        <p:nvGrpSpPr>
          <p:cNvPr id="9" name="Group 8">
            <a:extLst>
              <a:ext uri="{FF2B5EF4-FFF2-40B4-BE49-F238E27FC236}">
                <a16:creationId xmlns:a16="http://schemas.microsoft.com/office/drawing/2014/main" id="{3565EF14-EAAF-40E1-A8DF-9A26CAB77DAE}"/>
              </a:ext>
            </a:extLst>
          </p:cNvPr>
          <p:cNvGrpSpPr/>
          <p:nvPr/>
        </p:nvGrpSpPr>
        <p:grpSpPr>
          <a:xfrm>
            <a:off x="7856879" y="2231000"/>
            <a:ext cx="913913" cy="2583539"/>
            <a:chOff x="3403892" y="-653139"/>
            <a:chExt cx="1754326" cy="4959301"/>
          </a:xfrm>
        </p:grpSpPr>
        <p:sp>
          <p:nvSpPr>
            <p:cNvPr id="10" name="Freeform: Shape 9">
              <a:extLst>
                <a:ext uri="{FF2B5EF4-FFF2-40B4-BE49-F238E27FC236}">
                  <a16:creationId xmlns:a16="http://schemas.microsoft.com/office/drawing/2014/main" id="{0AD1381D-71F2-41EB-9418-6C009C55767C}"/>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BCB0D8DE-AF98-4A13-A81A-39C639157A33}"/>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BF1C93D-6C91-4F9D-88C8-6D56B5714DC6}"/>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790716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369CDF-530D-472B-8DAC-B253BBD8553B}"/>
              </a:ext>
            </a:extLst>
          </p:cNvPr>
          <p:cNvSpPr txBox="1"/>
          <p:nvPr/>
        </p:nvSpPr>
        <p:spPr>
          <a:xfrm>
            <a:off x="1909949" y="2270233"/>
            <a:ext cx="4011880" cy="2215991"/>
          </a:xfrm>
          <a:prstGeom prst="rect">
            <a:avLst/>
          </a:prstGeom>
          <a:noFill/>
        </p:spPr>
        <p:txBody>
          <a:bodyPr wrap="square" rtlCol="0">
            <a:spAutoFit/>
          </a:bodyPr>
          <a:lstStyle/>
          <a:p>
            <a:r>
              <a:rPr lang="en-US" sz="13800" b="1">
                <a:solidFill>
                  <a:schemeClr val="bg1">
                    <a:lumMod val="85000"/>
                  </a:schemeClr>
                </a:solidFill>
                <a:latin typeface="+mj-lt"/>
              </a:rPr>
              <a:t>03</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30E3321A-4110-40B1-A139-DB140050FA90}"/>
              </a:ext>
            </a:extLst>
          </p:cNvPr>
          <p:cNvSpPr txBox="1"/>
          <p:nvPr/>
        </p:nvSpPr>
        <p:spPr>
          <a:xfrm>
            <a:off x="3048000" y="3661006"/>
            <a:ext cx="4797776" cy="646331"/>
          </a:xfrm>
          <a:prstGeom prst="rect">
            <a:avLst/>
          </a:prstGeom>
          <a:noFill/>
        </p:spPr>
        <p:txBody>
          <a:bodyPr wrap="square" rtlCol="0">
            <a:spAutoFit/>
          </a:bodyPr>
          <a:lstStyle/>
          <a:p>
            <a:r>
              <a:rPr lang="en-US" sz="3600">
                <a:solidFill>
                  <a:schemeClr val="tx1">
                    <a:lumMod val="75000"/>
                    <a:lumOff val="25000"/>
                  </a:schemeClr>
                </a:solidFill>
                <a:latin typeface="+mj-lt"/>
              </a:rPr>
              <a:t>OUR CREATIVE </a:t>
            </a:r>
            <a:r>
              <a:rPr lang="en-US" sz="3600" b="1">
                <a:solidFill>
                  <a:schemeClr val="accent2"/>
                </a:solidFill>
                <a:latin typeface="+mj-lt"/>
              </a:rPr>
              <a:t>TEAM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6820D2FD-3ECF-4E40-99DF-0B4983E4947A}"/>
              </a:ext>
            </a:extLst>
          </p:cNvPr>
          <p:cNvSpPr txBox="1"/>
          <p:nvPr/>
        </p:nvSpPr>
        <p:spPr>
          <a:xfrm>
            <a:off x="3048000" y="4486224"/>
            <a:ext cx="547516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C3A593BD-F470-45FA-A03D-B5559FC00A84}"/>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A51C478F-271F-4866-BE16-8FE1B1BF5120}"/>
              </a:ext>
            </a:extLst>
          </p:cNvPr>
          <p:cNvSpPr>
            <a:spLocks noGrp="1"/>
          </p:cNvSpPr>
          <p:nvPr>
            <p:ph type="pic" sz="quarter" idx="13"/>
          </p:nvPr>
        </p:nvSpPr>
        <p:spPr/>
      </p:sp>
      <p:grpSp>
        <p:nvGrpSpPr>
          <p:cNvPr id="7" name="Group 6">
            <a:extLst>
              <a:ext uri="{FF2B5EF4-FFF2-40B4-BE49-F238E27FC236}">
                <a16:creationId xmlns:a16="http://schemas.microsoft.com/office/drawing/2014/main" id="{D14AF6ED-56BD-46B3-BBA9-B31FDFE5EC17}"/>
              </a:ext>
            </a:extLst>
          </p:cNvPr>
          <p:cNvGrpSpPr/>
          <p:nvPr/>
        </p:nvGrpSpPr>
        <p:grpSpPr>
          <a:xfrm>
            <a:off x="5446888" y="898580"/>
            <a:ext cx="913913" cy="2583539"/>
            <a:chOff x="3403892" y="-653139"/>
            <a:chExt cx="1754326" cy="4959301"/>
          </a:xfrm>
        </p:grpSpPr>
        <p:sp>
          <p:nvSpPr>
            <p:cNvPr id="8" name="Freeform: Shape 7">
              <a:extLst>
                <a:ext uri="{FF2B5EF4-FFF2-40B4-BE49-F238E27FC236}">
                  <a16:creationId xmlns:a16="http://schemas.microsoft.com/office/drawing/2014/main" id="{8A04CF58-321B-4099-9B93-A6B7C8F8BDE9}"/>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B441CE08-6ACC-4916-9839-D2053F7F80AC}"/>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EF74F57A-4BC8-4DB0-ABA5-2019BF3200D8}"/>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49100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65C2D7-6E32-4012-8010-B9723E3ADB39}"/>
              </a:ext>
            </a:extLst>
          </p:cNvPr>
          <p:cNvSpPr txBox="1"/>
          <p:nvPr/>
        </p:nvSpPr>
        <p:spPr>
          <a:xfrm>
            <a:off x="1706749" y="5171602"/>
            <a:ext cx="4011880" cy="2215991"/>
          </a:xfrm>
          <a:prstGeom prst="rect">
            <a:avLst/>
          </a:prstGeom>
          <a:noFill/>
        </p:spPr>
        <p:txBody>
          <a:bodyPr wrap="square" rtlCol="0">
            <a:spAutoFit/>
          </a:bodyPr>
          <a:lstStyle/>
          <a:p>
            <a:r>
              <a:rPr lang="en-US" sz="13800" b="1">
                <a:solidFill>
                  <a:schemeClr val="bg1">
                    <a:lumMod val="85000"/>
                  </a:schemeClr>
                </a:solidFill>
                <a:latin typeface="+mj-lt"/>
              </a:rPr>
              <a:t>03</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40E77708-6986-497B-8A5D-D28D55740B91}"/>
              </a:ext>
            </a:extLst>
          </p:cNvPr>
          <p:cNvSpPr txBox="1"/>
          <p:nvPr/>
        </p:nvSpPr>
        <p:spPr>
          <a:xfrm>
            <a:off x="427837" y="3608989"/>
            <a:ext cx="2925433" cy="1754326"/>
          </a:xfrm>
          <a:prstGeom prst="rect">
            <a:avLst/>
          </a:prstGeom>
          <a:noFill/>
        </p:spPr>
        <p:txBody>
          <a:bodyPr wrap="square" rtlCol="0">
            <a:spAutoFit/>
          </a:bodyPr>
          <a:lstStyle/>
          <a:p>
            <a:r>
              <a:rPr lang="en-US" sz="3600">
                <a:solidFill>
                  <a:schemeClr val="tx1">
                    <a:lumMod val="75000"/>
                    <a:lumOff val="25000"/>
                  </a:schemeClr>
                </a:solidFill>
                <a:latin typeface="+mj-lt"/>
              </a:rPr>
              <a:t>OUR CREATIVE </a:t>
            </a:r>
            <a:r>
              <a:rPr lang="en-US" sz="3600" b="1">
                <a:solidFill>
                  <a:schemeClr val="accent2"/>
                </a:solidFill>
                <a:latin typeface="+mj-lt"/>
              </a:rPr>
              <a:t>TEAM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7B209657-2B96-4D32-89BF-4182B407B159}"/>
              </a:ext>
            </a:extLst>
          </p:cNvPr>
          <p:cNvSpPr txBox="1"/>
          <p:nvPr/>
        </p:nvSpPr>
        <p:spPr>
          <a:xfrm>
            <a:off x="2648053" y="5198661"/>
            <a:ext cx="8919833" cy="108093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7D2CA26A-FE05-40FD-9572-E88EE8A9684A}"/>
              </a:ext>
            </a:extLst>
          </p:cNvPr>
          <p:cNvSpPr>
            <a:spLocks noGrp="1"/>
          </p:cNvSpPr>
          <p:nvPr>
            <p:ph type="pic" sz="quarter" idx="13"/>
          </p:nvPr>
        </p:nvSpPr>
        <p:spPr/>
      </p:sp>
      <p:sp>
        <p:nvSpPr>
          <p:cNvPr id="12" name="Picture Placeholder 11">
            <a:extLst>
              <a:ext uri="{FF2B5EF4-FFF2-40B4-BE49-F238E27FC236}">
                <a16:creationId xmlns:a16="http://schemas.microsoft.com/office/drawing/2014/main" id="{C90AE0D0-361B-4F58-A983-57E01F2FA094}"/>
              </a:ext>
            </a:extLst>
          </p:cNvPr>
          <p:cNvSpPr>
            <a:spLocks noGrp="1"/>
          </p:cNvSpPr>
          <p:nvPr>
            <p:ph type="pic" sz="quarter" idx="14"/>
          </p:nvPr>
        </p:nvSpPr>
        <p:spPr/>
      </p:sp>
      <p:grpSp>
        <p:nvGrpSpPr>
          <p:cNvPr id="7" name="Group 6">
            <a:extLst>
              <a:ext uri="{FF2B5EF4-FFF2-40B4-BE49-F238E27FC236}">
                <a16:creationId xmlns:a16="http://schemas.microsoft.com/office/drawing/2014/main" id="{D9224EB5-76D7-4224-AD70-A005D8693D08}"/>
              </a:ext>
            </a:extLst>
          </p:cNvPr>
          <p:cNvGrpSpPr/>
          <p:nvPr/>
        </p:nvGrpSpPr>
        <p:grpSpPr>
          <a:xfrm>
            <a:off x="8498357" y="1696866"/>
            <a:ext cx="913913" cy="2583539"/>
            <a:chOff x="3403892" y="-653139"/>
            <a:chExt cx="1754326" cy="4959301"/>
          </a:xfrm>
        </p:grpSpPr>
        <p:sp>
          <p:nvSpPr>
            <p:cNvPr id="8" name="Freeform: Shape 7">
              <a:extLst>
                <a:ext uri="{FF2B5EF4-FFF2-40B4-BE49-F238E27FC236}">
                  <a16:creationId xmlns:a16="http://schemas.microsoft.com/office/drawing/2014/main" id="{5E7B7805-7EA5-4064-AD02-A04A88E3671A}"/>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2B047015-8C2D-4849-BC97-6C359D020E25}"/>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394200C3-C4DD-400B-8F7D-C6FAAE60A4D6}"/>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47111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2C35F6-5B3C-436B-AFAA-53E081E02239}"/>
              </a:ext>
            </a:extLst>
          </p:cNvPr>
          <p:cNvSpPr txBox="1"/>
          <p:nvPr/>
        </p:nvSpPr>
        <p:spPr>
          <a:xfrm>
            <a:off x="6096000" y="1104283"/>
            <a:ext cx="4011880" cy="2215991"/>
          </a:xfrm>
          <a:prstGeom prst="rect">
            <a:avLst/>
          </a:prstGeom>
          <a:noFill/>
        </p:spPr>
        <p:txBody>
          <a:bodyPr wrap="square" rtlCol="0">
            <a:spAutoFit/>
          </a:bodyPr>
          <a:lstStyle/>
          <a:p>
            <a:r>
              <a:rPr lang="en-US" sz="13800" b="1">
                <a:solidFill>
                  <a:schemeClr val="bg1">
                    <a:lumMod val="85000"/>
                  </a:schemeClr>
                </a:solidFill>
                <a:latin typeface="+mj-lt"/>
              </a:rPr>
              <a:t>03</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D5863B2F-0A2E-4E5F-87C9-44E5D64887E2}"/>
              </a:ext>
            </a:extLst>
          </p:cNvPr>
          <p:cNvSpPr txBox="1"/>
          <p:nvPr/>
        </p:nvSpPr>
        <p:spPr>
          <a:xfrm>
            <a:off x="7391209" y="2119945"/>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CREATIVE </a:t>
            </a:r>
            <a:r>
              <a:rPr lang="en-US" sz="3600" b="1">
                <a:solidFill>
                  <a:schemeClr val="accent2"/>
                </a:solidFill>
                <a:latin typeface="+mj-lt"/>
              </a:rPr>
              <a:t>TEAM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15ACE98C-2A6B-4895-929C-27EB52B62003}"/>
              </a:ext>
            </a:extLst>
          </p:cNvPr>
          <p:cNvSpPr txBox="1"/>
          <p:nvPr/>
        </p:nvSpPr>
        <p:spPr>
          <a:xfrm>
            <a:off x="7391210" y="3436472"/>
            <a:ext cx="3338286" cy="285834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DC618A7-7D85-4872-91D7-A9CF4B69BFC8}"/>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54ED4FF1-D8D3-456E-8BD0-37FDDC7E4452}"/>
              </a:ext>
            </a:extLst>
          </p:cNvPr>
          <p:cNvSpPr>
            <a:spLocks noGrp="1"/>
          </p:cNvSpPr>
          <p:nvPr>
            <p:ph type="pic" sz="quarter" idx="14"/>
          </p:nvPr>
        </p:nvSpPr>
        <p:spPr/>
      </p:sp>
      <p:grpSp>
        <p:nvGrpSpPr>
          <p:cNvPr id="7" name="Group 6">
            <a:extLst>
              <a:ext uri="{FF2B5EF4-FFF2-40B4-BE49-F238E27FC236}">
                <a16:creationId xmlns:a16="http://schemas.microsoft.com/office/drawing/2014/main" id="{D348F959-FB8A-457A-92A3-BF9B9FDFA120}"/>
              </a:ext>
            </a:extLst>
          </p:cNvPr>
          <p:cNvGrpSpPr/>
          <p:nvPr/>
        </p:nvGrpSpPr>
        <p:grpSpPr>
          <a:xfrm>
            <a:off x="3616019" y="920508"/>
            <a:ext cx="913913" cy="2583539"/>
            <a:chOff x="3403892" y="-653139"/>
            <a:chExt cx="1754326" cy="4959301"/>
          </a:xfrm>
        </p:grpSpPr>
        <p:sp>
          <p:nvSpPr>
            <p:cNvPr id="8" name="Freeform: Shape 7">
              <a:extLst>
                <a:ext uri="{FF2B5EF4-FFF2-40B4-BE49-F238E27FC236}">
                  <a16:creationId xmlns:a16="http://schemas.microsoft.com/office/drawing/2014/main" id="{7ECE4A22-133D-43CF-ADC5-49564E46A1D9}"/>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1AD9659E-7598-4687-BD40-169B47DCC6AC}"/>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98F71D58-3B1C-4564-AC0D-8405282B2A70}"/>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61962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03F1E0A-8B90-4C35-8966-5E8BA546F0E4}"/>
              </a:ext>
            </a:extLst>
          </p:cNvPr>
          <p:cNvSpPr txBox="1"/>
          <p:nvPr/>
        </p:nvSpPr>
        <p:spPr>
          <a:xfrm>
            <a:off x="6096000" y="1104283"/>
            <a:ext cx="4011880" cy="2215991"/>
          </a:xfrm>
          <a:prstGeom prst="rect">
            <a:avLst/>
          </a:prstGeom>
          <a:noFill/>
        </p:spPr>
        <p:txBody>
          <a:bodyPr wrap="square" rtlCol="0">
            <a:spAutoFit/>
          </a:bodyPr>
          <a:lstStyle/>
          <a:p>
            <a:r>
              <a:rPr lang="en-US" sz="13800" b="1">
                <a:solidFill>
                  <a:schemeClr val="bg1">
                    <a:lumMod val="85000"/>
                  </a:schemeClr>
                </a:solidFill>
                <a:latin typeface="+mj-lt"/>
              </a:rPr>
              <a:t>04</a:t>
            </a:r>
            <a:endParaRPr lang="id-ID" sz="13800" b="1">
              <a:solidFill>
                <a:schemeClr val="bg1">
                  <a:lumMod val="85000"/>
                </a:schemeClr>
              </a:solidFill>
              <a:latin typeface="+mj-lt"/>
            </a:endParaRPr>
          </a:p>
        </p:txBody>
      </p:sp>
      <p:sp>
        <p:nvSpPr>
          <p:cNvPr id="6" name="TextBox 5">
            <a:extLst>
              <a:ext uri="{FF2B5EF4-FFF2-40B4-BE49-F238E27FC236}">
                <a16:creationId xmlns:a16="http://schemas.microsoft.com/office/drawing/2014/main" id="{D0A8DEB4-3AA5-41FA-B839-C9300F48F905}"/>
              </a:ext>
            </a:extLst>
          </p:cNvPr>
          <p:cNvSpPr txBox="1"/>
          <p:nvPr/>
        </p:nvSpPr>
        <p:spPr>
          <a:xfrm>
            <a:off x="7663543" y="1786117"/>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PORTFOLIO</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7" name="TextBox 6">
            <a:extLst>
              <a:ext uri="{FF2B5EF4-FFF2-40B4-BE49-F238E27FC236}">
                <a16:creationId xmlns:a16="http://schemas.microsoft.com/office/drawing/2014/main" id="{CBB31983-2A32-4EAA-BD42-1E508D5BA224}"/>
              </a:ext>
            </a:extLst>
          </p:cNvPr>
          <p:cNvSpPr txBox="1"/>
          <p:nvPr/>
        </p:nvSpPr>
        <p:spPr>
          <a:xfrm>
            <a:off x="7663544" y="3102644"/>
            <a:ext cx="3338286" cy="285834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7F4B65E-2D82-42CB-9B46-A9EBBDC8FBE3}"/>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1E6170AE-EB09-432B-8798-C45C5892B11D}"/>
              </a:ext>
            </a:extLst>
          </p:cNvPr>
          <p:cNvSpPr>
            <a:spLocks noGrp="1"/>
          </p:cNvSpPr>
          <p:nvPr>
            <p:ph type="pic" sz="quarter" idx="14"/>
          </p:nvPr>
        </p:nvSpPr>
        <p:spPr/>
      </p:sp>
      <p:sp>
        <p:nvSpPr>
          <p:cNvPr id="14" name="Picture Placeholder 13">
            <a:extLst>
              <a:ext uri="{FF2B5EF4-FFF2-40B4-BE49-F238E27FC236}">
                <a16:creationId xmlns:a16="http://schemas.microsoft.com/office/drawing/2014/main" id="{5DB9456B-1A59-4012-BEB6-E57FDE5F0EF3}"/>
              </a:ext>
            </a:extLst>
          </p:cNvPr>
          <p:cNvSpPr>
            <a:spLocks noGrp="1"/>
          </p:cNvSpPr>
          <p:nvPr>
            <p:ph type="pic" sz="quarter" idx="15"/>
          </p:nvPr>
        </p:nvSpPr>
        <p:spPr/>
      </p:sp>
      <p:grpSp>
        <p:nvGrpSpPr>
          <p:cNvPr id="8" name="Group 7">
            <a:extLst>
              <a:ext uri="{FF2B5EF4-FFF2-40B4-BE49-F238E27FC236}">
                <a16:creationId xmlns:a16="http://schemas.microsoft.com/office/drawing/2014/main" id="{1C52DF0B-DAF1-4101-8FA2-DD47B1C2F0BB}"/>
              </a:ext>
            </a:extLst>
          </p:cNvPr>
          <p:cNvGrpSpPr/>
          <p:nvPr/>
        </p:nvGrpSpPr>
        <p:grpSpPr>
          <a:xfrm>
            <a:off x="2924872" y="3055521"/>
            <a:ext cx="913913" cy="2583539"/>
            <a:chOff x="3403892" y="-653139"/>
            <a:chExt cx="1754326" cy="4959301"/>
          </a:xfrm>
        </p:grpSpPr>
        <p:sp>
          <p:nvSpPr>
            <p:cNvPr id="9" name="Freeform: Shape 8">
              <a:extLst>
                <a:ext uri="{FF2B5EF4-FFF2-40B4-BE49-F238E27FC236}">
                  <a16:creationId xmlns:a16="http://schemas.microsoft.com/office/drawing/2014/main" id="{F5E026D8-79AB-4F77-BA00-6BD5BC7CF931}"/>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A52E998-6537-47AD-914F-6CC8161EC839}"/>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1B5582B8-DA01-4A95-A6AF-4BE861CA4140}"/>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90491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413D3EB-39BF-4ECD-9FD9-21F0A3B97F05}"/>
              </a:ext>
            </a:extLst>
          </p:cNvPr>
          <p:cNvSpPr txBox="1"/>
          <p:nvPr/>
        </p:nvSpPr>
        <p:spPr>
          <a:xfrm>
            <a:off x="841828" y="1869780"/>
            <a:ext cx="4011880" cy="2215991"/>
          </a:xfrm>
          <a:prstGeom prst="rect">
            <a:avLst/>
          </a:prstGeom>
          <a:noFill/>
        </p:spPr>
        <p:txBody>
          <a:bodyPr wrap="square" rtlCol="0">
            <a:spAutoFit/>
          </a:bodyPr>
          <a:lstStyle/>
          <a:p>
            <a:r>
              <a:rPr lang="en-US" sz="13800" b="1">
                <a:solidFill>
                  <a:schemeClr val="bg1">
                    <a:lumMod val="85000"/>
                  </a:schemeClr>
                </a:solidFill>
                <a:latin typeface="+mj-lt"/>
              </a:rPr>
              <a:t>04</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227D3D06-1355-4AA3-A00C-CBA361F9B4C4}"/>
              </a:ext>
            </a:extLst>
          </p:cNvPr>
          <p:cNvSpPr txBox="1"/>
          <p:nvPr/>
        </p:nvSpPr>
        <p:spPr>
          <a:xfrm>
            <a:off x="1509486" y="3084285"/>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PORTFOLIO</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435A41D6-658E-48DE-9C26-4F81F73981B9}"/>
              </a:ext>
            </a:extLst>
          </p:cNvPr>
          <p:cNvSpPr txBox="1"/>
          <p:nvPr/>
        </p:nvSpPr>
        <p:spPr>
          <a:xfrm>
            <a:off x="5936343" y="548188"/>
            <a:ext cx="5675087"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E7877775-1C51-4D0F-B52C-3E0C6D020764}"/>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0A7674F3-FCE7-4FA7-A31D-50073B68E02E}"/>
              </a:ext>
            </a:extLst>
          </p:cNvPr>
          <p:cNvSpPr>
            <a:spLocks noGrp="1"/>
          </p:cNvSpPr>
          <p:nvPr>
            <p:ph type="pic" sz="quarter" idx="17"/>
          </p:nvPr>
        </p:nvSpPr>
        <p:spPr/>
      </p:sp>
      <p:grpSp>
        <p:nvGrpSpPr>
          <p:cNvPr id="7" name="Group 6">
            <a:extLst>
              <a:ext uri="{FF2B5EF4-FFF2-40B4-BE49-F238E27FC236}">
                <a16:creationId xmlns:a16="http://schemas.microsoft.com/office/drawing/2014/main" id="{D9247F42-9FB8-416B-B24F-B8528DD26B9E}"/>
              </a:ext>
            </a:extLst>
          </p:cNvPr>
          <p:cNvGrpSpPr/>
          <p:nvPr/>
        </p:nvGrpSpPr>
        <p:grpSpPr>
          <a:xfrm>
            <a:off x="4890236" y="3824778"/>
            <a:ext cx="913913" cy="2583539"/>
            <a:chOff x="3403892" y="-653139"/>
            <a:chExt cx="1754326" cy="4959301"/>
          </a:xfrm>
        </p:grpSpPr>
        <p:sp>
          <p:nvSpPr>
            <p:cNvPr id="8" name="Freeform: Shape 7">
              <a:extLst>
                <a:ext uri="{FF2B5EF4-FFF2-40B4-BE49-F238E27FC236}">
                  <a16:creationId xmlns:a16="http://schemas.microsoft.com/office/drawing/2014/main" id="{9A1AC6C5-C3A2-4C7E-AD0E-62E0A7EA0402}"/>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8D4AC9EC-8151-48FD-8A83-215E41BB7F05}"/>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4F08F2F-3947-4F36-B88C-D21835264EB7}"/>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3891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FB9AED-E22B-4521-859D-02D599C24957}"/>
              </a:ext>
            </a:extLst>
          </p:cNvPr>
          <p:cNvSpPr txBox="1"/>
          <p:nvPr/>
        </p:nvSpPr>
        <p:spPr>
          <a:xfrm>
            <a:off x="4703949" y="754360"/>
            <a:ext cx="4011880" cy="2215991"/>
          </a:xfrm>
          <a:prstGeom prst="rect">
            <a:avLst/>
          </a:prstGeom>
          <a:noFill/>
        </p:spPr>
        <p:txBody>
          <a:bodyPr wrap="square" rtlCol="0">
            <a:spAutoFit/>
          </a:bodyPr>
          <a:lstStyle/>
          <a:p>
            <a:r>
              <a:rPr lang="en-US" sz="13800" b="1">
                <a:solidFill>
                  <a:schemeClr val="bg1">
                    <a:lumMod val="85000"/>
                  </a:schemeClr>
                </a:solidFill>
                <a:latin typeface="+mj-lt"/>
              </a:rPr>
              <a:t>04</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CA834259-CC95-4FC9-BDAF-669FDFB165DE}"/>
              </a:ext>
            </a:extLst>
          </p:cNvPr>
          <p:cNvSpPr txBox="1"/>
          <p:nvPr/>
        </p:nvSpPr>
        <p:spPr>
          <a:xfrm>
            <a:off x="5878286" y="1770022"/>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PORTFOLIO</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14333E7C-EE5E-4C69-BCB9-28B8B45EEF36}"/>
              </a:ext>
            </a:extLst>
          </p:cNvPr>
          <p:cNvSpPr txBox="1"/>
          <p:nvPr/>
        </p:nvSpPr>
        <p:spPr>
          <a:xfrm>
            <a:off x="5878286" y="3481249"/>
            <a:ext cx="5675087"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C3AED7C1-4758-45CA-BFB4-E04671596CCF}"/>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68946DD9-5BA0-43EE-84D5-F5AD5B0BED90}"/>
              </a:ext>
            </a:extLst>
          </p:cNvPr>
          <p:cNvSpPr>
            <a:spLocks noGrp="1"/>
          </p:cNvSpPr>
          <p:nvPr>
            <p:ph type="pic" sz="quarter" idx="17"/>
          </p:nvPr>
        </p:nvSpPr>
        <p:spPr/>
      </p:sp>
      <p:grpSp>
        <p:nvGrpSpPr>
          <p:cNvPr id="7" name="Group 6">
            <a:extLst>
              <a:ext uri="{FF2B5EF4-FFF2-40B4-BE49-F238E27FC236}">
                <a16:creationId xmlns:a16="http://schemas.microsoft.com/office/drawing/2014/main" id="{628D20DD-F27D-4F93-B14F-83264F87B3C8}"/>
              </a:ext>
            </a:extLst>
          </p:cNvPr>
          <p:cNvGrpSpPr/>
          <p:nvPr/>
        </p:nvGrpSpPr>
        <p:grpSpPr>
          <a:xfrm>
            <a:off x="4826243" y="3778247"/>
            <a:ext cx="913913" cy="2583539"/>
            <a:chOff x="3403892" y="-653139"/>
            <a:chExt cx="1754326" cy="4959301"/>
          </a:xfrm>
        </p:grpSpPr>
        <p:sp>
          <p:nvSpPr>
            <p:cNvPr id="8" name="Freeform: Shape 7">
              <a:extLst>
                <a:ext uri="{FF2B5EF4-FFF2-40B4-BE49-F238E27FC236}">
                  <a16:creationId xmlns:a16="http://schemas.microsoft.com/office/drawing/2014/main" id="{DAA9540B-1EC1-48E1-A78A-9D67E22B1878}"/>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98E1A1C0-FDD4-4D11-AF26-02C38A03FB8C}"/>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1FF1588D-8F7B-4701-8CE5-B36E824DA7E4}"/>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7341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FBD608-3DBE-4726-9B45-B5976F23E2B2}"/>
              </a:ext>
            </a:extLst>
          </p:cNvPr>
          <p:cNvSpPr>
            <a:spLocks noGrp="1"/>
          </p:cNvSpPr>
          <p:nvPr>
            <p:ph type="pic" sz="quarter" idx="11"/>
          </p:nvPr>
        </p:nvSpPr>
        <p:spPr/>
      </p:sp>
      <p:sp>
        <p:nvSpPr>
          <p:cNvPr id="16" name="TextBox 15">
            <a:extLst>
              <a:ext uri="{FF2B5EF4-FFF2-40B4-BE49-F238E27FC236}">
                <a16:creationId xmlns:a16="http://schemas.microsoft.com/office/drawing/2014/main" id="{97A49163-C84C-487D-BD62-D704E9168A29}"/>
              </a:ext>
            </a:extLst>
          </p:cNvPr>
          <p:cNvSpPr txBox="1"/>
          <p:nvPr/>
        </p:nvSpPr>
        <p:spPr>
          <a:xfrm>
            <a:off x="1121558" y="3339525"/>
            <a:ext cx="4011880" cy="2215991"/>
          </a:xfrm>
          <a:prstGeom prst="rect">
            <a:avLst/>
          </a:prstGeom>
          <a:noFill/>
        </p:spPr>
        <p:txBody>
          <a:bodyPr wrap="square" rtlCol="0">
            <a:spAutoFit/>
          </a:bodyPr>
          <a:lstStyle/>
          <a:p>
            <a:r>
              <a:rPr lang="en-US" sz="13800" b="1">
                <a:solidFill>
                  <a:schemeClr val="bg1">
                    <a:lumMod val="85000"/>
                  </a:schemeClr>
                </a:solidFill>
                <a:latin typeface="+mj-lt"/>
              </a:rPr>
              <a:t>01</a:t>
            </a:r>
            <a:endParaRPr lang="id-ID" sz="13800" b="1">
              <a:solidFill>
                <a:schemeClr val="bg1">
                  <a:lumMod val="85000"/>
                </a:schemeClr>
              </a:solidFill>
              <a:latin typeface="+mj-lt"/>
            </a:endParaRPr>
          </a:p>
        </p:txBody>
      </p:sp>
      <p:sp>
        <p:nvSpPr>
          <p:cNvPr id="4" name="TextBox 3">
            <a:extLst>
              <a:ext uri="{FF2B5EF4-FFF2-40B4-BE49-F238E27FC236}">
                <a16:creationId xmlns:a16="http://schemas.microsoft.com/office/drawing/2014/main" id="{640FE747-3F90-4791-A331-EBEFC5385EE8}"/>
              </a:ext>
            </a:extLst>
          </p:cNvPr>
          <p:cNvSpPr txBox="1"/>
          <p:nvPr/>
        </p:nvSpPr>
        <p:spPr>
          <a:xfrm>
            <a:off x="5133438" y="1710795"/>
            <a:ext cx="4011880" cy="1754326"/>
          </a:xfrm>
          <a:prstGeom prst="rect">
            <a:avLst/>
          </a:prstGeom>
          <a:noFill/>
        </p:spPr>
        <p:txBody>
          <a:bodyPr wrap="square" rtlCol="0">
            <a:spAutoFit/>
          </a:bodyPr>
          <a:lstStyle/>
          <a:p>
            <a:r>
              <a:rPr lang="en-US" sz="3600">
                <a:solidFill>
                  <a:schemeClr val="tx1">
                    <a:lumMod val="75000"/>
                    <a:lumOff val="25000"/>
                  </a:schemeClr>
                </a:solidFill>
                <a:latin typeface="+mj-lt"/>
              </a:rPr>
              <a:t>SOMETHING ABOUT </a:t>
            </a:r>
            <a:r>
              <a:rPr lang="en-US" sz="3600" b="1">
                <a:solidFill>
                  <a:schemeClr val="accent2"/>
                </a:solidFill>
                <a:latin typeface="+mj-lt"/>
              </a:rPr>
              <a:t>BINDALAMAM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5" name="TextBox 4">
            <a:extLst>
              <a:ext uri="{FF2B5EF4-FFF2-40B4-BE49-F238E27FC236}">
                <a16:creationId xmlns:a16="http://schemas.microsoft.com/office/drawing/2014/main" id="{D583E0FD-B2F9-4980-B9BC-7BA2D606A069}"/>
              </a:ext>
            </a:extLst>
          </p:cNvPr>
          <p:cNvSpPr txBox="1"/>
          <p:nvPr/>
        </p:nvSpPr>
        <p:spPr>
          <a:xfrm>
            <a:off x="2140527" y="4506376"/>
            <a:ext cx="6796644" cy="1334853"/>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grpSp>
        <p:nvGrpSpPr>
          <p:cNvPr id="12" name="Group 11">
            <a:extLst>
              <a:ext uri="{FF2B5EF4-FFF2-40B4-BE49-F238E27FC236}">
                <a16:creationId xmlns:a16="http://schemas.microsoft.com/office/drawing/2014/main" id="{A2187BCC-BB22-470A-94FF-1F9D2B26D0EF}"/>
              </a:ext>
            </a:extLst>
          </p:cNvPr>
          <p:cNvGrpSpPr/>
          <p:nvPr/>
        </p:nvGrpSpPr>
        <p:grpSpPr>
          <a:xfrm>
            <a:off x="3824098" y="1320675"/>
            <a:ext cx="913913" cy="2583539"/>
            <a:chOff x="3403892" y="-653139"/>
            <a:chExt cx="1754326" cy="4959301"/>
          </a:xfrm>
        </p:grpSpPr>
        <p:sp>
          <p:nvSpPr>
            <p:cNvPr id="9" name="Freeform: Shape 8">
              <a:extLst>
                <a:ext uri="{FF2B5EF4-FFF2-40B4-BE49-F238E27FC236}">
                  <a16:creationId xmlns:a16="http://schemas.microsoft.com/office/drawing/2014/main" id="{31218BBB-5560-48BE-BBFB-BB42B4DBBC42}"/>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D01DDDE-93B2-4C3B-AE0A-E900A87B6825}"/>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A28FAC3F-468B-469F-8C7A-9202F10F3FCE}"/>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795679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37EEA5-4B27-47E9-B8C0-D498FDD24B4A}"/>
              </a:ext>
            </a:extLst>
          </p:cNvPr>
          <p:cNvSpPr txBox="1"/>
          <p:nvPr/>
        </p:nvSpPr>
        <p:spPr>
          <a:xfrm>
            <a:off x="2381664" y="2502429"/>
            <a:ext cx="4011880" cy="2215991"/>
          </a:xfrm>
          <a:prstGeom prst="rect">
            <a:avLst/>
          </a:prstGeom>
          <a:noFill/>
        </p:spPr>
        <p:txBody>
          <a:bodyPr wrap="square" rtlCol="0">
            <a:spAutoFit/>
          </a:bodyPr>
          <a:lstStyle/>
          <a:p>
            <a:r>
              <a:rPr lang="en-US" sz="13800" b="1">
                <a:solidFill>
                  <a:schemeClr val="bg1">
                    <a:lumMod val="85000"/>
                  </a:schemeClr>
                </a:solidFill>
                <a:latin typeface="+mj-lt"/>
              </a:rPr>
              <a:t>04</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D2F3AC2A-E001-4BF9-B933-EF00C4182DFF}"/>
              </a:ext>
            </a:extLst>
          </p:cNvPr>
          <p:cNvSpPr txBox="1"/>
          <p:nvPr/>
        </p:nvSpPr>
        <p:spPr>
          <a:xfrm>
            <a:off x="3556001" y="3793863"/>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PORTFOLIO</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5562B2E1-046F-4009-9C6B-3A2ECFE65B46}"/>
              </a:ext>
            </a:extLst>
          </p:cNvPr>
          <p:cNvSpPr txBox="1"/>
          <p:nvPr/>
        </p:nvSpPr>
        <p:spPr>
          <a:xfrm>
            <a:off x="3556001" y="5083283"/>
            <a:ext cx="6618513" cy="1334853"/>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3D67631F-5B8E-4C5D-84C5-E51D26828711}"/>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47663470-0151-4290-B8C5-8866E0C934B6}"/>
              </a:ext>
            </a:extLst>
          </p:cNvPr>
          <p:cNvSpPr>
            <a:spLocks noGrp="1"/>
          </p:cNvSpPr>
          <p:nvPr>
            <p:ph type="pic" sz="quarter" idx="19"/>
          </p:nvPr>
        </p:nvSpPr>
        <p:spPr/>
      </p:sp>
      <p:grpSp>
        <p:nvGrpSpPr>
          <p:cNvPr id="7" name="Group 6">
            <a:extLst>
              <a:ext uri="{FF2B5EF4-FFF2-40B4-BE49-F238E27FC236}">
                <a16:creationId xmlns:a16="http://schemas.microsoft.com/office/drawing/2014/main" id="{5FD0E66B-A6A0-44B6-8885-C138B4BFAA9A}"/>
              </a:ext>
            </a:extLst>
          </p:cNvPr>
          <p:cNvGrpSpPr/>
          <p:nvPr/>
        </p:nvGrpSpPr>
        <p:grpSpPr>
          <a:xfrm>
            <a:off x="9078929" y="1810488"/>
            <a:ext cx="913913" cy="2583539"/>
            <a:chOff x="3403892" y="-653139"/>
            <a:chExt cx="1754326" cy="4959301"/>
          </a:xfrm>
        </p:grpSpPr>
        <p:sp>
          <p:nvSpPr>
            <p:cNvPr id="8" name="Freeform: Shape 7">
              <a:extLst>
                <a:ext uri="{FF2B5EF4-FFF2-40B4-BE49-F238E27FC236}">
                  <a16:creationId xmlns:a16="http://schemas.microsoft.com/office/drawing/2014/main" id="{84CC6E4F-165C-4AF0-A5A6-ECDBDAEE2D22}"/>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6322841-23DA-40E1-ABBA-DA609E1F6E68}"/>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F2C5D023-B3EF-4C2C-A6D4-FA88E58E69B6}"/>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08518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F82EABB-3AC7-44CE-8641-8F0D03FBEA6F}"/>
              </a:ext>
            </a:extLst>
          </p:cNvPr>
          <p:cNvSpPr txBox="1"/>
          <p:nvPr/>
        </p:nvSpPr>
        <p:spPr>
          <a:xfrm>
            <a:off x="842645" y="1956141"/>
            <a:ext cx="4011880" cy="2215991"/>
          </a:xfrm>
          <a:prstGeom prst="rect">
            <a:avLst/>
          </a:prstGeom>
          <a:noFill/>
        </p:spPr>
        <p:txBody>
          <a:bodyPr wrap="square" rtlCol="0">
            <a:spAutoFit/>
          </a:bodyPr>
          <a:lstStyle/>
          <a:p>
            <a:r>
              <a:rPr lang="en-US" sz="13800" b="1">
                <a:solidFill>
                  <a:schemeClr val="bg1">
                    <a:lumMod val="85000"/>
                  </a:schemeClr>
                </a:solidFill>
                <a:latin typeface="+mj-lt"/>
              </a:rPr>
              <a:t>04</a:t>
            </a:r>
            <a:endParaRPr lang="id-ID" sz="13800" b="1">
              <a:solidFill>
                <a:schemeClr val="bg1">
                  <a:lumMod val="85000"/>
                </a:schemeClr>
              </a:solidFill>
              <a:latin typeface="+mj-lt"/>
            </a:endParaRPr>
          </a:p>
        </p:txBody>
      </p:sp>
      <p:sp>
        <p:nvSpPr>
          <p:cNvPr id="7" name="TextBox 6">
            <a:extLst>
              <a:ext uri="{FF2B5EF4-FFF2-40B4-BE49-F238E27FC236}">
                <a16:creationId xmlns:a16="http://schemas.microsoft.com/office/drawing/2014/main" id="{257E7D71-1D98-4800-9270-4180FACAC731}"/>
              </a:ext>
            </a:extLst>
          </p:cNvPr>
          <p:cNvSpPr txBox="1"/>
          <p:nvPr/>
        </p:nvSpPr>
        <p:spPr>
          <a:xfrm>
            <a:off x="986972" y="1651001"/>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PORTFOLIO</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8" name="TextBox 7">
            <a:extLst>
              <a:ext uri="{FF2B5EF4-FFF2-40B4-BE49-F238E27FC236}">
                <a16:creationId xmlns:a16="http://schemas.microsoft.com/office/drawing/2014/main" id="{8585578E-25E7-46C8-BF7D-C24F391F73FF}"/>
              </a:ext>
            </a:extLst>
          </p:cNvPr>
          <p:cNvSpPr txBox="1"/>
          <p:nvPr/>
        </p:nvSpPr>
        <p:spPr>
          <a:xfrm>
            <a:off x="5631544" y="4349116"/>
            <a:ext cx="567508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68416397-C4CD-46FB-B6D4-22735444AB3F}"/>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D909421B-EB5F-4B4A-B538-93420E84F015}"/>
              </a:ext>
            </a:extLst>
          </p:cNvPr>
          <p:cNvSpPr>
            <a:spLocks noGrp="1"/>
          </p:cNvSpPr>
          <p:nvPr>
            <p:ph type="pic" sz="quarter" idx="19"/>
          </p:nvPr>
        </p:nvSpPr>
        <p:spPr/>
      </p:sp>
      <p:sp>
        <p:nvSpPr>
          <p:cNvPr id="14" name="Picture Placeholder 13">
            <a:extLst>
              <a:ext uri="{FF2B5EF4-FFF2-40B4-BE49-F238E27FC236}">
                <a16:creationId xmlns:a16="http://schemas.microsoft.com/office/drawing/2014/main" id="{04783F93-4C9E-4AB1-9F1E-52C2C91D80E6}"/>
              </a:ext>
            </a:extLst>
          </p:cNvPr>
          <p:cNvSpPr>
            <a:spLocks noGrp="1"/>
          </p:cNvSpPr>
          <p:nvPr>
            <p:ph type="pic" sz="quarter" idx="18"/>
          </p:nvPr>
        </p:nvSpPr>
        <p:spPr/>
      </p:sp>
      <p:grpSp>
        <p:nvGrpSpPr>
          <p:cNvPr id="9" name="Group 8">
            <a:extLst>
              <a:ext uri="{FF2B5EF4-FFF2-40B4-BE49-F238E27FC236}">
                <a16:creationId xmlns:a16="http://schemas.microsoft.com/office/drawing/2014/main" id="{F604C2A2-1FA3-49BC-8F77-F3E40ACD0828}"/>
              </a:ext>
            </a:extLst>
          </p:cNvPr>
          <p:cNvGrpSpPr/>
          <p:nvPr/>
        </p:nvGrpSpPr>
        <p:grpSpPr>
          <a:xfrm>
            <a:off x="6771157" y="1305519"/>
            <a:ext cx="913913" cy="2583539"/>
            <a:chOff x="3403892" y="-653139"/>
            <a:chExt cx="1754326" cy="4959301"/>
          </a:xfrm>
        </p:grpSpPr>
        <p:sp>
          <p:nvSpPr>
            <p:cNvPr id="10" name="Freeform: Shape 9">
              <a:extLst>
                <a:ext uri="{FF2B5EF4-FFF2-40B4-BE49-F238E27FC236}">
                  <a16:creationId xmlns:a16="http://schemas.microsoft.com/office/drawing/2014/main" id="{751758CF-B4C9-4A96-929E-D2D3FBB6E17B}"/>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97C0162F-5F59-4D65-BA1D-E5CA0540FCDF}"/>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FB601235-0CB0-4D3F-830B-C551350AC510}"/>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61622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D2D1A6-2411-4FC5-8499-3C1244B712C8}"/>
              </a:ext>
            </a:extLst>
          </p:cNvPr>
          <p:cNvSpPr txBox="1"/>
          <p:nvPr/>
        </p:nvSpPr>
        <p:spPr>
          <a:xfrm>
            <a:off x="5104108" y="1855777"/>
            <a:ext cx="4011880" cy="2215991"/>
          </a:xfrm>
          <a:prstGeom prst="rect">
            <a:avLst/>
          </a:prstGeom>
          <a:noFill/>
        </p:spPr>
        <p:txBody>
          <a:bodyPr wrap="square" rtlCol="0">
            <a:spAutoFit/>
          </a:bodyPr>
          <a:lstStyle/>
          <a:p>
            <a:r>
              <a:rPr lang="en-US" sz="13800" b="1">
                <a:solidFill>
                  <a:schemeClr val="bg1">
                    <a:lumMod val="85000"/>
                  </a:schemeClr>
                </a:solidFill>
                <a:latin typeface="+mj-lt"/>
              </a:rPr>
              <a:t>05</a:t>
            </a:r>
            <a:endParaRPr lang="id-ID" sz="13800" b="1">
              <a:solidFill>
                <a:schemeClr val="bg1">
                  <a:lumMod val="85000"/>
                </a:schemeClr>
              </a:solidFill>
              <a:latin typeface="+mj-lt"/>
            </a:endParaRPr>
          </a:p>
        </p:txBody>
      </p:sp>
      <p:grpSp>
        <p:nvGrpSpPr>
          <p:cNvPr id="2" name="Gruppieren 41">
            <a:extLst>
              <a:ext uri="{FF2B5EF4-FFF2-40B4-BE49-F238E27FC236}">
                <a16:creationId xmlns:a16="http://schemas.microsoft.com/office/drawing/2014/main" id="{0B38D4C3-CE95-4E7C-8D14-7B79D60B9628}"/>
              </a:ext>
            </a:extLst>
          </p:cNvPr>
          <p:cNvGrpSpPr/>
          <p:nvPr/>
        </p:nvGrpSpPr>
        <p:grpSpPr>
          <a:xfrm>
            <a:off x="580571" y="2006173"/>
            <a:ext cx="6109318" cy="5258743"/>
            <a:chOff x="7383210" y="5703006"/>
            <a:chExt cx="9596909" cy="8260768"/>
          </a:xfrm>
          <a:effectLst/>
        </p:grpSpPr>
        <p:pic>
          <p:nvPicPr>
            <p:cNvPr id="3" name="Shape 689">
              <a:extLst>
                <a:ext uri="{FF2B5EF4-FFF2-40B4-BE49-F238E27FC236}">
                  <a16:creationId xmlns:a16="http://schemas.microsoft.com/office/drawing/2014/main" id="{4AA8CC7E-46CB-4D61-924A-E43DD8CD18D9}"/>
                </a:ext>
              </a:extLst>
            </p:cNvPr>
            <p:cNvPicPr preferRelativeResize="0"/>
            <p:nvPr/>
          </p:nvPicPr>
          <p:blipFill rotWithShape="1">
            <a:blip r:embed="rId2">
              <a:alphaModFix/>
            </a:blip>
            <a:srcRect l="4792" r="4791"/>
            <a:stretch/>
          </p:blipFill>
          <p:spPr>
            <a:xfrm>
              <a:off x="7383210" y="5703006"/>
              <a:ext cx="9596909" cy="8260768"/>
            </a:xfrm>
            <a:prstGeom prst="rect">
              <a:avLst/>
            </a:prstGeom>
            <a:noFill/>
            <a:ln>
              <a:noFill/>
            </a:ln>
          </p:spPr>
        </p:pic>
        <p:sp>
          <p:nvSpPr>
            <p:cNvPr id="4" name="Shape 690">
              <a:extLst>
                <a:ext uri="{FF2B5EF4-FFF2-40B4-BE49-F238E27FC236}">
                  <a16:creationId xmlns:a16="http://schemas.microsoft.com/office/drawing/2014/main" id="{83E2FBC0-2DD2-4DB9-8D32-BAA1CB1C986B}"/>
                </a:ext>
              </a:extLst>
            </p:cNvPr>
            <p:cNvSpPr/>
            <p:nvPr/>
          </p:nvSpPr>
          <p:spPr>
            <a:xfrm>
              <a:off x="8625361" y="7230249"/>
              <a:ext cx="7034732" cy="4356720"/>
            </a:xfrm>
            <a:prstGeom prst="rect">
              <a:avLst/>
            </a:prstGeom>
            <a:solidFill>
              <a:schemeClr val="bg1"/>
            </a:solidFill>
            <a:ln>
              <a:noFill/>
            </a:ln>
          </p:spPr>
          <p:txBody>
            <a:bodyPr lIns="91426" tIns="45700" rIns="91426" bIns="45700" anchor="ctr" anchorCtr="0">
              <a:noAutofit/>
            </a:bodyPr>
            <a:lstStyle/>
            <a:p>
              <a:pPr algn="ctr"/>
              <a:endParaRPr sz="3600">
                <a:solidFill>
                  <a:schemeClr val="bg2">
                    <a:lumMod val="50000"/>
                  </a:schemeClr>
                </a:solidFill>
                <a:latin typeface="Lato"/>
                <a:ea typeface="Lato"/>
                <a:cs typeface="Lato"/>
                <a:sym typeface="Lato"/>
              </a:endParaRPr>
            </a:p>
          </p:txBody>
        </p:sp>
      </p:grpSp>
      <p:sp>
        <p:nvSpPr>
          <p:cNvPr id="7" name="TextBox 6">
            <a:extLst>
              <a:ext uri="{FF2B5EF4-FFF2-40B4-BE49-F238E27FC236}">
                <a16:creationId xmlns:a16="http://schemas.microsoft.com/office/drawing/2014/main" id="{2E97E45A-40EA-45DE-875C-A1AEFA4165A6}"/>
              </a:ext>
            </a:extLst>
          </p:cNvPr>
          <p:cNvSpPr txBox="1"/>
          <p:nvPr/>
        </p:nvSpPr>
        <p:spPr>
          <a:xfrm>
            <a:off x="6834216" y="1355976"/>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MOCKUp</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8" name="TextBox 7">
            <a:extLst>
              <a:ext uri="{FF2B5EF4-FFF2-40B4-BE49-F238E27FC236}">
                <a16:creationId xmlns:a16="http://schemas.microsoft.com/office/drawing/2014/main" id="{7D340686-E2A3-4334-8189-F7727AA71BFC}"/>
              </a:ext>
            </a:extLst>
          </p:cNvPr>
          <p:cNvSpPr txBox="1"/>
          <p:nvPr/>
        </p:nvSpPr>
        <p:spPr>
          <a:xfrm>
            <a:off x="6834216" y="2694487"/>
            <a:ext cx="4477210" cy="2096600"/>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13" name="Picture Placeholder 12">
            <a:extLst>
              <a:ext uri="{FF2B5EF4-FFF2-40B4-BE49-F238E27FC236}">
                <a16:creationId xmlns:a16="http://schemas.microsoft.com/office/drawing/2014/main" id="{24FE0873-4EA0-4E03-BBF5-207903C316B0}"/>
              </a:ext>
            </a:extLst>
          </p:cNvPr>
          <p:cNvSpPr>
            <a:spLocks noGrp="1"/>
          </p:cNvSpPr>
          <p:nvPr>
            <p:ph type="pic" sz="quarter" idx="18"/>
          </p:nvPr>
        </p:nvSpPr>
        <p:spPr/>
      </p:sp>
      <p:grpSp>
        <p:nvGrpSpPr>
          <p:cNvPr id="9" name="Group 8">
            <a:extLst>
              <a:ext uri="{FF2B5EF4-FFF2-40B4-BE49-F238E27FC236}">
                <a16:creationId xmlns:a16="http://schemas.microsoft.com/office/drawing/2014/main" id="{3D3742F0-83D9-4AF2-A8B1-017E465C1092}"/>
              </a:ext>
            </a:extLst>
          </p:cNvPr>
          <p:cNvGrpSpPr/>
          <p:nvPr/>
        </p:nvGrpSpPr>
        <p:grpSpPr>
          <a:xfrm>
            <a:off x="914360" y="1725326"/>
            <a:ext cx="913913" cy="2583539"/>
            <a:chOff x="3403892" y="-653139"/>
            <a:chExt cx="1754326" cy="4959301"/>
          </a:xfrm>
        </p:grpSpPr>
        <p:sp>
          <p:nvSpPr>
            <p:cNvPr id="10" name="Freeform: Shape 9">
              <a:extLst>
                <a:ext uri="{FF2B5EF4-FFF2-40B4-BE49-F238E27FC236}">
                  <a16:creationId xmlns:a16="http://schemas.microsoft.com/office/drawing/2014/main" id="{CA9714DD-E59E-4DB0-8307-C265D31007AC}"/>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1D99D4C-1079-4188-8B7B-043229EF2923}"/>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4B3E8E26-3156-42CB-BCB8-7FACB04DFFF5}"/>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46233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27505ED-6628-4D1A-8AE7-645CFCC5EC63}"/>
              </a:ext>
            </a:extLst>
          </p:cNvPr>
          <p:cNvSpPr txBox="1"/>
          <p:nvPr/>
        </p:nvSpPr>
        <p:spPr>
          <a:xfrm>
            <a:off x="3385166" y="1233705"/>
            <a:ext cx="4011880" cy="2215991"/>
          </a:xfrm>
          <a:prstGeom prst="rect">
            <a:avLst/>
          </a:prstGeom>
          <a:noFill/>
        </p:spPr>
        <p:txBody>
          <a:bodyPr wrap="square" rtlCol="0">
            <a:spAutoFit/>
          </a:bodyPr>
          <a:lstStyle/>
          <a:p>
            <a:r>
              <a:rPr lang="en-US" sz="13800" b="1">
                <a:solidFill>
                  <a:schemeClr val="bg1">
                    <a:lumMod val="85000"/>
                  </a:schemeClr>
                </a:solidFill>
                <a:latin typeface="+mj-lt"/>
              </a:rPr>
              <a:t>05</a:t>
            </a:r>
            <a:endParaRPr lang="id-ID" sz="13800" b="1">
              <a:solidFill>
                <a:schemeClr val="bg1">
                  <a:lumMod val="85000"/>
                </a:schemeClr>
              </a:solidFill>
              <a:latin typeface="+mj-lt"/>
            </a:endParaRPr>
          </a:p>
        </p:txBody>
      </p:sp>
      <p:grpSp>
        <p:nvGrpSpPr>
          <p:cNvPr id="2" name="Gruppieren 16">
            <a:extLst>
              <a:ext uri="{FF2B5EF4-FFF2-40B4-BE49-F238E27FC236}">
                <a16:creationId xmlns:a16="http://schemas.microsoft.com/office/drawing/2014/main" id="{913A36FD-8D57-401F-9CE4-369F75668C93}"/>
              </a:ext>
            </a:extLst>
          </p:cNvPr>
          <p:cNvGrpSpPr/>
          <p:nvPr/>
        </p:nvGrpSpPr>
        <p:grpSpPr>
          <a:xfrm>
            <a:off x="3361683" y="2558166"/>
            <a:ext cx="5468633" cy="6012321"/>
            <a:chOff x="12343508" y="3704825"/>
            <a:chExt cx="8442036" cy="9232511"/>
          </a:xfrm>
        </p:grpSpPr>
        <p:pic>
          <p:nvPicPr>
            <p:cNvPr id="3" name="Shape 1701">
              <a:extLst>
                <a:ext uri="{FF2B5EF4-FFF2-40B4-BE49-F238E27FC236}">
                  <a16:creationId xmlns:a16="http://schemas.microsoft.com/office/drawing/2014/main" id="{6CF483C8-8191-43E4-A464-4ED92689A066}"/>
                </a:ext>
              </a:extLst>
            </p:cNvPr>
            <p:cNvPicPr preferRelativeResize="0"/>
            <p:nvPr/>
          </p:nvPicPr>
          <p:blipFill rotWithShape="1">
            <a:blip r:embed="rId2">
              <a:alphaModFix/>
            </a:blip>
            <a:srcRect/>
            <a:stretch/>
          </p:blipFill>
          <p:spPr>
            <a:xfrm>
              <a:off x="12343508" y="3704825"/>
              <a:ext cx="8442036" cy="9232511"/>
            </a:xfrm>
            <a:prstGeom prst="rect">
              <a:avLst/>
            </a:prstGeom>
            <a:noFill/>
            <a:ln>
              <a:noFill/>
            </a:ln>
          </p:spPr>
        </p:pic>
        <p:sp>
          <p:nvSpPr>
            <p:cNvPr id="4" name="Shape 690">
              <a:extLst>
                <a:ext uri="{FF2B5EF4-FFF2-40B4-BE49-F238E27FC236}">
                  <a16:creationId xmlns:a16="http://schemas.microsoft.com/office/drawing/2014/main" id="{B0392014-260F-472F-A661-D5DB46C1958A}"/>
                </a:ext>
              </a:extLst>
            </p:cNvPr>
            <p:cNvSpPr/>
            <p:nvPr/>
          </p:nvSpPr>
          <p:spPr>
            <a:xfrm>
              <a:off x="12902955" y="4240910"/>
              <a:ext cx="7242420" cy="4320599"/>
            </a:xfrm>
            <a:prstGeom prst="rect">
              <a:avLst/>
            </a:prstGeom>
            <a:solidFill>
              <a:schemeClr val="bg1"/>
            </a:solidFill>
            <a:ln>
              <a:noFill/>
            </a:ln>
          </p:spPr>
          <p:txBody>
            <a:bodyPr lIns="91426" tIns="45700" rIns="91426" bIns="45700" anchor="ctr" anchorCtr="0">
              <a:noAutofit/>
            </a:bodyPr>
            <a:lstStyle/>
            <a:p>
              <a:pPr algn="ctr"/>
              <a:endParaRPr sz="3600">
                <a:solidFill>
                  <a:schemeClr val="bg2">
                    <a:lumMod val="50000"/>
                  </a:schemeClr>
                </a:solidFill>
                <a:latin typeface="Lato"/>
                <a:ea typeface="Lato"/>
                <a:cs typeface="Lato"/>
                <a:sym typeface="Lato"/>
              </a:endParaRPr>
            </a:p>
          </p:txBody>
        </p:sp>
      </p:grpSp>
      <p:sp>
        <p:nvSpPr>
          <p:cNvPr id="8" name="TextBox 7">
            <a:extLst>
              <a:ext uri="{FF2B5EF4-FFF2-40B4-BE49-F238E27FC236}">
                <a16:creationId xmlns:a16="http://schemas.microsoft.com/office/drawing/2014/main" id="{96D0E481-4A25-4E36-8322-6B811E4E36C9}"/>
              </a:ext>
            </a:extLst>
          </p:cNvPr>
          <p:cNvSpPr txBox="1"/>
          <p:nvPr/>
        </p:nvSpPr>
        <p:spPr>
          <a:xfrm>
            <a:off x="1845474" y="633541"/>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MOCKUP</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9" name="TextBox 8">
            <a:extLst>
              <a:ext uri="{FF2B5EF4-FFF2-40B4-BE49-F238E27FC236}">
                <a16:creationId xmlns:a16="http://schemas.microsoft.com/office/drawing/2014/main" id="{1DE78C96-071D-4B85-9EBC-CD4373CE2D4F}"/>
              </a:ext>
            </a:extLst>
          </p:cNvPr>
          <p:cNvSpPr txBox="1"/>
          <p:nvPr/>
        </p:nvSpPr>
        <p:spPr>
          <a:xfrm>
            <a:off x="4971791" y="633541"/>
            <a:ext cx="6424654"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6" name="Picture Placeholder 5">
            <a:extLst>
              <a:ext uri="{FF2B5EF4-FFF2-40B4-BE49-F238E27FC236}">
                <a16:creationId xmlns:a16="http://schemas.microsoft.com/office/drawing/2014/main" id="{B4A72C2D-E650-4B83-A752-BD8B446CD787}"/>
              </a:ext>
            </a:extLst>
          </p:cNvPr>
          <p:cNvSpPr>
            <a:spLocks noGrp="1"/>
          </p:cNvSpPr>
          <p:nvPr>
            <p:ph type="pic" sz="quarter" idx="18"/>
          </p:nvPr>
        </p:nvSpPr>
        <p:spPr/>
      </p:sp>
      <p:grpSp>
        <p:nvGrpSpPr>
          <p:cNvPr id="10" name="Group 9">
            <a:extLst>
              <a:ext uri="{FF2B5EF4-FFF2-40B4-BE49-F238E27FC236}">
                <a16:creationId xmlns:a16="http://schemas.microsoft.com/office/drawing/2014/main" id="{ADB9D609-D44B-49F2-B403-8F3A67F0B0B7}"/>
              </a:ext>
            </a:extLst>
          </p:cNvPr>
          <p:cNvGrpSpPr/>
          <p:nvPr/>
        </p:nvGrpSpPr>
        <p:grpSpPr>
          <a:xfrm>
            <a:off x="3267128" y="3486462"/>
            <a:ext cx="913913" cy="2583539"/>
            <a:chOff x="3403892" y="-653139"/>
            <a:chExt cx="1754326" cy="4959301"/>
          </a:xfrm>
        </p:grpSpPr>
        <p:sp>
          <p:nvSpPr>
            <p:cNvPr id="11" name="Freeform: Shape 10">
              <a:extLst>
                <a:ext uri="{FF2B5EF4-FFF2-40B4-BE49-F238E27FC236}">
                  <a16:creationId xmlns:a16="http://schemas.microsoft.com/office/drawing/2014/main" id="{E9BC8386-FB9C-40DF-A0DA-FD8516003648}"/>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5EB24B5B-5B98-4974-A97A-FDA2FAFB6EAF}"/>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1A3550B-0DDF-4F1A-896C-DE176C702116}"/>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07862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463EC3-7CE0-4E2E-8A55-1B0FD43D1C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6825" y="856089"/>
            <a:ext cx="3009751" cy="5298154"/>
          </a:xfrm>
          <a:prstGeom prst="rect">
            <a:avLst/>
          </a:prstGeom>
          <a:effectLst/>
        </p:spPr>
      </p:pic>
      <p:sp>
        <p:nvSpPr>
          <p:cNvPr id="4" name="TextBox 3">
            <a:extLst>
              <a:ext uri="{FF2B5EF4-FFF2-40B4-BE49-F238E27FC236}">
                <a16:creationId xmlns:a16="http://schemas.microsoft.com/office/drawing/2014/main" id="{BE8DE0D2-2348-4F40-8A82-3E40BB60A7BE}"/>
              </a:ext>
            </a:extLst>
          </p:cNvPr>
          <p:cNvSpPr txBox="1"/>
          <p:nvPr/>
        </p:nvSpPr>
        <p:spPr>
          <a:xfrm>
            <a:off x="-483960" y="1956140"/>
            <a:ext cx="4011880" cy="2215991"/>
          </a:xfrm>
          <a:prstGeom prst="rect">
            <a:avLst/>
          </a:prstGeom>
          <a:noFill/>
        </p:spPr>
        <p:txBody>
          <a:bodyPr wrap="square" rtlCol="0">
            <a:spAutoFit/>
          </a:bodyPr>
          <a:lstStyle/>
          <a:p>
            <a:r>
              <a:rPr lang="en-US" sz="13800" b="1">
                <a:solidFill>
                  <a:schemeClr val="bg1">
                    <a:lumMod val="85000"/>
                  </a:schemeClr>
                </a:solidFill>
                <a:latin typeface="+mj-lt"/>
              </a:rPr>
              <a:t>05</a:t>
            </a:r>
            <a:endParaRPr lang="id-ID" sz="13800" b="1">
              <a:solidFill>
                <a:schemeClr val="bg1">
                  <a:lumMod val="85000"/>
                </a:schemeClr>
              </a:solidFill>
              <a:latin typeface="+mj-lt"/>
            </a:endParaRPr>
          </a:p>
        </p:txBody>
      </p:sp>
      <p:sp>
        <p:nvSpPr>
          <p:cNvPr id="5" name="TextBox 4">
            <a:extLst>
              <a:ext uri="{FF2B5EF4-FFF2-40B4-BE49-F238E27FC236}">
                <a16:creationId xmlns:a16="http://schemas.microsoft.com/office/drawing/2014/main" id="{8CF85ACB-3565-4B61-A117-1EBAFDAD907E}"/>
              </a:ext>
            </a:extLst>
          </p:cNvPr>
          <p:cNvSpPr txBox="1"/>
          <p:nvPr/>
        </p:nvSpPr>
        <p:spPr>
          <a:xfrm>
            <a:off x="535016" y="3199291"/>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MOCKUP</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C0BBA7CD-640B-44C0-8BF3-C23161D1A14B}"/>
              </a:ext>
            </a:extLst>
          </p:cNvPr>
          <p:cNvSpPr txBox="1"/>
          <p:nvPr/>
        </p:nvSpPr>
        <p:spPr>
          <a:xfrm>
            <a:off x="7105111" y="2253742"/>
            <a:ext cx="3780323" cy="2350515"/>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11" name="Picture Placeholder 10">
            <a:extLst>
              <a:ext uri="{FF2B5EF4-FFF2-40B4-BE49-F238E27FC236}">
                <a16:creationId xmlns:a16="http://schemas.microsoft.com/office/drawing/2014/main" id="{E2F89B0E-270D-40D1-A1EA-9AC52A9332D6}"/>
              </a:ext>
            </a:extLst>
          </p:cNvPr>
          <p:cNvSpPr>
            <a:spLocks noGrp="1"/>
          </p:cNvSpPr>
          <p:nvPr>
            <p:ph type="pic" sz="quarter" idx="18"/>
          </p:nvPr>
        </p:nvSpPr>
        <p:spPr/>
      </p:sp>
      <p:grpSp>
        <p:nvGrpSpPr>
          <p:cNvPr id="7" name="Group 6">
            <a:extLst>
              <a:ext uri="{FF2B5EF4-FFF2-40B4-BE49-F238E27FC236}">
                <a16:creationId xmlns:a16="http://schemas.microsoft.com/office/drawing/2014/main" id="{3F203437-FA92-4781-8981-4A96CEE4FD60}"/>
              </a:ext>
            </a:extLst>
          </p:cNvPr>
          <p:cNvGrpSpPr/>
          <p:nvPr/>
        </p:nvGrpSpPr>
        <p:grpSpPr>
          <a:xfrm>
            <a:off x="5832250" y="3990303"/>
            <a:ext cx="913913" cy="2583539"/>
            <a:chOff x="3403892" y="-653139"/>
            <a:chExt cx="1754326" cy="4959301"/>
          </a:xfrm>
        </p:grpSpPr>
        <p:sp>
          <p:nvSpPr>
            <p:cNvPr id="8" name="Freeform: Shape 7">
              <a:extLst>
                <a:ext uri="{FF2B5EF4-FFF2-40B4-BE49-F238E27FC236}">
                  <a16:creationId xmlns:a16="http://schemas.microsoft.com/office/drawing/2014/main" id="{28646BEB-FF9B-4E6A-A5EA-9D64E298D8BC}"/>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A908C1D-189A-411A-909E-B0F5B7C6EF26}"/>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8476221-B0C0-45D7-BAB1-E1D975F5C1F4}"/>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67598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21B71CE-BDD1-490B-96AC-E87CDFA465CB}"/>
              </a:ext>
            </a:extLst>
          </p:cNvPr>
          <p:cNvSpPr txBox="1"/>
          <p:nvPr/>
        </p:nvSpPr>
        <p:spPr>
          <a:xfrm>
            <a:off x="5755631" y="2637355"/>
            <a:ext cx="4011880" cy="2215991"/>
          </a:xfrm>
          <a:prstGeom prst="rect">
            <a:avLst/>
          </a:prstGeom>
          <a:noFill/>
        </p:spPr>
        <p:txBody>
          <a:bodyPr wrap="square" rtlCol="0">
            <a:spAutoFit/>
          </a:bodyPr>
          <a:lstStyle/>
          <a:p>
            <a:r>
              <a:rPr lang="en-US" sz="13800" b="1">
                <a:solidFill>
                  <a:schemeClr val="bg1">
                    <a:lumMod val="85000"/>
                  </a:schemeClr>
                </a:solidFill>
                <a:latin typeface="+mj-lt"/>
              </a:rPr>
              <a:t>05</a:t>
            </a:r>
            <a:endParaRPr lang="id-ID" sz="13800" b="1">
              <a:solidFill>
                <a:schemeClr val="bg1">
                  <a:lumMod val="85000"/>
                </a:schemeClr>
              </a:solidFill>
              <a:latin typeface="+mj-lt"/>
            </a:endParaRPr>
          </a:p>
        </p:txBody>
      </p:sp>
      <p:pic>
        <p:nvPicPr>
          <p:cNvPr id="2" name="Grafik 19">
            <a:extLst>
              <a:ext uri="{FF2B5EF4-FFF2-40B4-BE49-F238E27FC236}">
                <a16:creationId xmlns:a16="http://schemas.microsoft.com/office/drawing/2014/main" id="{478DD93E-4944-45E3-8286-DC4BC5912FE6}"/>
              </a:ext>
            </a:extLst>
          </p:cNvPr>
          <p:cNvPicPr>
            <a:picLocks noChangeAspect="1"/>
          </p:cNvPicPr>
          <p:nvPr/>
        </p:nvPicPr>
        <p:blipFill>
          <a:blip r:embed="rId2"/>
          <a:stretch>
            <a:fillRect/>
          </a:stretch>
        </p:blipFill>
        <p:spPr>
          <a:xfrm>
            <a:off x="7299738" y="1948559"/>
            <a:ext cx="4181061" cy="7122830"/>
          </a:xfrm>
          <a:prstGeom prst="rect">
            <a:avLst/>
          </a:prstGeom>
          <a:effectLst/>
        </p:spPr>
      </p:pic>
      <p:sp>
        <p:nvSpPr>
          <p:cNvPr id="5" name="TextBox 4">
            <a:extLst>
              <a:ext uri="{FF2B5EF4-FFF2-40B4-BE49-F238E27FC236}">
                <a16:creationId xmlns:a16="http://schemas.microsoft.com/office/drawing/2014/main" id="{8520CD93-C7E3-4F53-ACF0-E1E4ECE76A0D}"/>
              </a:ext>
            </a:extLst>
          </p:cNvPr>
          <p:cNvSpPr txBox="1"/>
          <p:nvPr/>
        </p:nvSpPr>
        <p:spPr>
          <a:xfrm>
            <a:off x="1845474" y="2062714"/>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MOCKUP</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8337081B-AC4F-4C0A-81C1-ACA519F2096C}"/>
              </a:ext>
            </a:extLst>
          </p:cNvPr>
          <p:cNvSpPr txBox="1"/>
          <p:nvPr/>
        </p:nvSpPr>
        <p:spPr>
          <a:xfrm>
            <a:off x="3839677" y="3594957"/>
            <a:ext cx="3338286" cy="285834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
        <p:nvSpPr>
          <p:cNvPr id="11" name="Picture Placeholder 10">
            <a:extLst>
              <a:ext uri="{FF2B5EF4-FFF2-40B4-BE49-F238E27FC236}">
                <a16:creationId xmlns:a16="http://schemas.microsoft.com/office/drawing/2014/main" id="{211C16EB-9079-4D86-B793-88462C41BE78}"/>
              </a:ext>
            </a:extLst>
          </p:cNvPr>
          <p:cNvSpPr>
            <a:spLocks noGrp="1"/>
          </p:cNvSpPr>
          <p:nvPr>
            <p:ph type="pic" sz="quarter" idx="18"/>
          </p:nvPr>
        </p:nvSpPr>
        <p:spPr/>
      </p:sp>
      <p:grpSp>
        <p:nvGrpSpPr>
          <p:cNvPr id="7" name="Group 6">
            <a:extLst>
              <a:ext uri="{FF2B5EF4-FFF2-40B4-BE49-F238E27FC236}">
                <a16:creationId xmlns:a16="http://schemas.microsoft.com/office/drawing/2014/main" id="{5E4F110D-5C1A-4A34-9E54-F3EE58356A68}"/>
              </a:ext>
            </a:extLst>
          </p:cNvPr>
          <p:cNvGrpSpPr/>
          <p:nvPr/>
        </p:nvGrpSpPr>
        <p:grpSpPr>
          <a:xfrm>
            <a:off x="10566886" y="1948559"/>
            <a:ext cx="913913" cy="2583539"/>
            <a:chOff x="3403892" y="-653139"/>
            <a:chExt cx="1754326" cy="4959301"/>
          </a:xfrm>
        </p:grpSpPr>
        <p:sp>
          <p:nvSpPr>
            <p:cNvPr id="8" name="Freeform: Shape 7">
              <a:extLst>
                <a:ext uri="{FF2B5EF4-FFF2-40B4-BE49-F238E27FC236}">
                  <a16:creationId xmlns:a16="http://schemas.microsoft.com/office/drawing/2014/main" id="{6419038D-401D-48CE-B10A-EDA89E16C9FA}"/>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8220D5F0-A696-4D0A-8538-C39E91BEC556}"/>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86F7319-49CA-4D6D-9526-B2EA5844A5A4}"/>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13704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1328A43-E261-4E1F-BF50-0F7B6A16E0BC}"/>
              </a:ext>
            </a:extLst>
          </p:cNvPr>
          <p:cNvGraphicFramePr/>
          <p:nvPr>
            <p:extLst>
              <p:ext uri="{D42A27DB-BD31-4B8C-83A1-F6EECF244321}">
                <p14:modId xmlns:p14="http://schemas.microsoft.com/office/powerpoint/2010/main" val="3719086339"/>
              </p:ext>
            </p:extLst>
          </p:nvPr>
        </p:nvGraphicFramePr>
        <p:xfrm>
          <a:off x="6997759" y="1226181"/>
          <a:ext cx="4387584" cy="4445987"/>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B92CB14F-A161-4E36-A081-BF65FA464BEC}"/>
              </a:ext>
            </a:extLst>
          </p:cNvPr>
          <p:cNvSpPr txBox="1"/>
          <p:nvPr/>
        </p:nvSpPr>
        <p:spPr>
          <a:xfrm>
            <a:off x="1725187" y="1733347"/>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CHART</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63469C45-A7E8-45FA-A98C-07AD81D9A0C1}"/>
              </a:ext>
            </a:extLst>
          </p:cNvPr>
          <p:cNvSpPr txBox="1"/>
          <p:nvPr/>
        </p:nvSpPr>
        <p:spPr>
          <a:xfrm>
            <a:off x="1725187" y="3071858"/>
            <a:ext cx="4477210" cy="2096600"/>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787316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5DF8EE57-5011-43F7-ABC7-79EF7E17A41B}"/>
              </a:ext>
            </a:extLst>
          </p:cNvPr>
          <p:cNvGraphicFramePr/>
          <p:nvPr>
            <p:extLst>
              <p:ext uri="{D42A27DB-BD31-4B8C-83A1-F6EECF244321}">
                <p14:modId xmlns:p14="http://schemas.microsoft.com/office/powerpoint/2010/main" val="2231166987"/>
              </p:ext>
            </p:extLst>
          </p:nvPr>
        </p:nvGraphicFramePr>
        <p:xfrm>
          <a:off x="836018" y="1301106"/>
          <a:ext cx="5685578" cy="431074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FE848ED0-FF0F-4108-89F0-92E2B84ADE21}"/>
              </a:ext>
            </a:extLst>
          </p:cNvPr>
          <p:cNvSpPr txBox="1"/>
          <p:nvPr/>
        </p:nvSpPr>
        <p:spPr>
          <a:xfrm>
            <a:off x="6878772" y="1733347"/>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CHART</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667DB493-6968-4590-BC2C-F9C8E855AAC3}"/>
              </a:ext>
            </a:extLst>
          </p:cNvPr>
          <p:cNvSpPr txBox="1"/>
          <p:nvPr/>
        </p:nvSpPr>
        <p:spPr>
          <a:xfrm>
            <a:off x="6878772" y="3071858"/>
            <a:ext cx="4477210" cy="2096600"/>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41902085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8FCB502-F8FB-4020-9329-3D54D996B16E}"/>
              </a:ext>
            </a:extLst>
          </p:cNvPr>
          <p:cNvGraphicFramePr/>
          <p:nvPr>
            <p:extLst>
              <p:ext uri="{D42A27DB-BD31-4B8C-83A1-F6EECF244321}">
                <p14:modId xmlns:p14="http://schemas.microsoft.com/office/powerpoint/2010/main" val="2926826953"/>
              </p:ext>
            </p:extLst>
          </p:nvPr>
        </p:nvGraphicFramePr>
        <p:xfrm>
          <a:off x="6096000" y="1088829"/>
          <a:ext cx="4972640" cy="468034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7AFEC4BD-7E24-4273-90D4-2A79E483EA0F}"/>
              </a:ext>
            </a:extLst>
          </p:cNvPr>
          <p:cNvSpPr txBox="1"/>
          <p:nvPr/>
        </p:nvSpPr>
        <p:spPr>
          <a:xfrm>
            <a:off x="1123360" y="1733347"/>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CHART</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CFC67944-8292-4C37-AC26-5096CFD229E2}"/>
              </a:ext>
            </a:extLst>
          </p:cNvPr>
          <p:cNvSpPr txBox="1"/>
          <p:nvPr/>
        </p:nvSpPr>
        <p:spPr>
          <a:xfrm>
            <a:off x="1123360" y="3071858"/>
            <a:ext cx="4477210" cy="2096600"/>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19835884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B16CEF66-789B-4C4B-A5ED-FF2C9F069E74}"/>
              </a:ext>
            </a:extLst>
          </p:cNvPr>
          <p:cNvGraphicFramePr/>
          <p:nvPr>
            <p:extLst>
              <p:ext uri="{D42A27DB-BD31-4B8C-83A1-F6EECF244321}">
                <p14:modId xmlns:p14="http://schemas.microsoft.com/office/powerpoint/2010/main" val="4073126064"/>
              </p:ext>
            </p:extLst>
          </p:nvPr>
        </p:nvGraphicFramePr>
        <p:xfrm>
          <a:off x="708638" y="1336578"/>
          <a:ext cx="5793762" cy="418484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B54C327F-D3C7-4735-A7DB-2BAAE5E04889}"/>
              </a:ext>
            </a:extLst>
          </p:cNvPr>
          <p:cNvSpPr txBox="1"/>
          <p:nvPr/>
        </p:nvSpPr>
        <p:spPr>
          <a:xfrm>
            <a:off x="6878772" y="1733347"/>
            <a:ext cx="3338286"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CHART</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6" name="TextBox 5">
            <a:extLst>
              <a:ext uri="{FF2B5EF4-FFF2-40B4-BE49-F238E27FC236}">
                <a16:creationId xmlns:a16="http://schemas.microsoft.com/office/drawing/2014/main" id="{6F3E4A96-07EE-4F10-841C-7B32012984D1}"/>
              </a:ext>
            </a:extLst>
          </p:cNvPr>
          <p:cNvSpPr txBox="1"/>
          <p:nvPr/>
        </p:nvSpPr>
        <p:spPr>
          <a:xfrm>
            <a:off x="6878772" y="3071858"/>
            <a:ext cx="4477210" cy="2096600"/>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4164670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AD9973D-71DB-478B-950C-E5D2F07A115B}"/>
              </a:ext>
            </a:extLst>
          </p:cNvPr>
          <p:cNvSpPr>
            <a:spLocks noGrp="1"/>
          </p:cNvSpPr>
          <p:nvPr>
            <p:ph type="pic" sz="quarter" idx="11"/>
          </p:nvPr>
        </p:nvSpPr>
        <p:spPr/>
      </p:sp>
      <p:sp>
        <p:nvSpPr>
          <p:cNvPr id="3" name="TextBox 2">
            <a:extLst>
              <a:ext uri="{FF2B5EF4-FFF2-40B4-BE49-F238E27FC236}">
                <a16:creationId xmlns:a16="http://schemas.microsoft.com/office/drawing/2014/main" id="{1D55CDB9-DCD0-4535-95BF-889F6CD03396}"/>
              </a:ext>
            </a:extLst>
          </p:cNvPr>
          <p:cNvSpPr txBox="1"/>
          <p:nvPr/>
        </p:nvSpPr>
        <p:spPr>
          <a:xfrm>
            <a:off x="583870" y="857582"/>
            <a:ext cx="4011880" cy="2215991"/>
          </a:xfrm>
          <a:prstGeom prst="rect">
            <a:avLst/>
          </a:prstGeom>
          <a:noFill/>
        </p:spPr>
        <p:txBody>
          <a:bodyPr wrap="square" rtlCol="0">
            <a:spAutoFit/>
          </a:bodyPr>
          <a:lstStyle/>
          <a:p>
            <a:r>
              <a:rPr lang="en-US" sz="13800" b="1">
                <a:solidFill>
                  <a:schemeClr val="bg1">
                    <a:lumMod val="85000"/>
                  </a:schemeClr>
                </a:solidFill>
                <a:latin typeface="+mj-lt"/>
              </a:rPr>
              <a:t>01</a:t>
            </a:r>
            <a:endParaRPr lang="id-ID" sz="13800" b="1">
              <a:solidFill>
                <a:schemeClr val="bg1">
                  <a:lumMod val="85000"/>
                </a:schemeClr>
              </a:solidFill>
              <a:latin typeface="+mj-lt"/>
            </a:endParaRPr>
          </a:p>
        </p:txBody>
      </p:sp>
      <p:sp>
        <p:nvSpPr>
          <p:cNvPr id="4" name="TextBox 3">
            <a:extLst>
              <a:ext uri="{FF2B5EF4-FFF2-40B4-BE49-F238E27FC236}">
                <a16:creationId xmlns:a16="http://schemas.microsoft.com/office/drawing/2014/main" id="{DBCC5959-460D-48C0-BD01-4680D39F592A}"/>
              </a:ext>
            </a:extLst>
          </p:cNvPr>
          <p:cNvSpPr txBox="1"/>
          <p:nvPr/>
        </p:nvSpPr>
        <p:spPr>
          <a:xfrm>
            <a:off x="5900715" y="4003479"/>
            <a:ext cx="4011880" cy="1754326"/>
          </a:xfrm>
          <a:prstGeom prst="rect">
            <a:avLst/>
          </a:prstGeom>
          <a:noFill/>
        </p:spPr>
        <p:txBody>
          <a:bodyPr wrap="square" rtlCol="0">
            <a:spAutoFit/>
          </a:bodyPr>
          <a:lstStyle/>
          <a:p>
            <a:pPr algn="r"/>
            <a:r>
              <a:rPr lang="en-US" sz="3600">
                <a:solidFill>
                  <a:schemeClr val="tx1">
                    <a:lumMod val="75000"/>
                    <a:lumOff val="25000"/>
                  </a:schemeClr>
                </a:solidFill>
                <a:latin typeface="+mj-lt"/>
              </a:rPr>
              <a:t>SOMETHING ABOUT </a:t>
            </a:r>
            <a:r>
              <a:rPr lang="en-US" sz="3600" b="1">
                <a:solidFill>
                  <a:schemeClr val="accent2"/>
                </a:solidFill>
                <a:latin typeface="+mj-lt"/>
              </a:rPr>
              <a:t>BINDALAMAM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5" name="TextBox 4">
            <a:extLst>
              <a:ext uri="{FF2B5EF4-FFF2-40B4-BE49-F238E27FC236}">
                <a16:creationId xmlns:a16="http://schemas.microsoft.com/office/drawing/2014/main" id="{AFD301FC-F7D3-485E-A62F-C3056979345F}"/>
              </a:ext>
            </a:extLst>
          </p:cNvPr>
          <p:cNvSpPr txBox="1"/>
          <p:nvPr/>
        </p:nvSpPr>
        <p:spPr>
          <a:xfrm>
            <a:off x="1602839" y="2024433"/>
            <a:ext cx="3491362" cy="2604431"/>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grpSp>
        <p:nvGrpSpPr>
          <p:cNvPr id="6" name="Group 5">
            <a:extLst>
              <a:ext uri="{FF2B5EF4-FFF2-40B4-BE49-F238E27FC236}">
                <a16:creationId xmlns:a16="http://schemas.microsoft.com/office/drawing/2014/main" id="{54DD2688-4B06-475E-BB00-DC1BD6822079}"/>
              </a:ext>
            </a:extLst>
          </p:cNvPr>
          <p:cNvGrpSpPr/>
          <p:nvPr/>
        </p:nvGrpSpPr>
        <p:grpSpPr>
          <a:xfrm>
            <a:off x="10370699" y="2047755"/>
            <a:ext cx="913913" cy="2583539"/>
            <a:chOff x="3403892" y="-653139"/>
            <a:chExt cx="1754326" cy="4959301"/>
          </a:xfrm>
        </p:grpSpPr>
        <p:sp>
          <p:nvSpPr>
            <p:cNvPr id="7" name="Freeform: Shape 6">
              <a:extLst>
                <a:ext uri="{FF2B5EF4-FFF2-40B4-BE49-F238E27FC236}">
                  <a16:creationId xmlns:a16="http://schemas.microsoft.com/office/drawing/2014/main" id="{0073A285-89FC-4528-B2E0-A17674B19550}"/>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E98AAC6E-3AF6-49C2-8D96-38A33DCF4829}"/>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AEE75E6-A4F0-4EC3-ABF2-9954C59EFA95}"/>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21985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E3B9B71-9E82-4936-B980-370F54582045}"/>
              </a:ext>
            </a:extLst>
          </p:cNvPr>
          <p:cNvSpPr>
            <a:spLocks noGrp="1"/>
          </p:cNvSpPr>
          <p:nvPr>
            <p:ph type="pic" sz="quarter" idx="11"/>
          </p:nvPr>
        </p:nvSpPr>
        <p:spPr/>
      </p:sp>
      <p:sp>
        <p:nvSpPr>
          <p:cNvPr id="5" name="TextBox 4">
            <a:extLst>
              <a:ext uri="{FF2B5EF4-FFF2-40B4-BE49-F238E27FC236}">
                <a16:creationId xmlns:a16="http://schemas.microsoft.com/office/drawing/2014/main" id="{19FE4B39-D98F-4186-B0FE-4FEEB5D4D68F}"/>
              </a:ext>
            </a:extLst>
          </p:cNvPr>
          <p:cNvSpPr txBox="1"/>
          <p:nvPr/>
        </p:nvSpPr>
        <p:spPr>
          <a:xfrm>
            <a:off x="3497943" y="2815548"/>
            <a:ext cx="5196114" cy="923330"/>
          </a:xfrm>
          <a:prstGeom prst="rect">
            <a:avLst/>
          </a:prstGeom>
          <a:noFill/>
        </p:spPr>
        <p:txBody>
          <a:bodyPr wrap="square" rtlCol="0">
            <a:spAutoFit/>
          </a:bodyPr>
          <a:lstStyle/>
          <a:p>
            <a:pPr algn="ctr"/>
            <a:r>
              <a:rPr lang="en-US" sz="5400" b="1">
                <a:solidFill>
                  <a:schemeClr val="accent2"/>
                </a:solidFill>
                <a:latin typeface="+mj-lt"/>
              </a:rPr>
              <a:t>THANKS</a:t>
            </a:r>
            <a:endParaRPr lang="id-ID" sz="5400">
              <a:solidFill>
                <a:schemeClr val="tx1">
                  <a:lumMod val="75000"/>
                  <a:lumOff val="25000"/>
                </a:schemeClr>
              </a:solidFill>
              <a:latin typeface="+mj-lt"/>
            </a:endParaRPr>
          </a:p>
        </p:txBody>
      </p:sp>
    </p:spTree>
    <p:extLst>
      <p:ext uri="{BB962C8B-B14F-4D97-AF65-F5344CB8AC3E}">
        <p14:creationId xmlns:p14="http://schemas.microsoft.com/office/powerpoint/2010/main" val="33354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1DB5A10-86F1-48DB-B29B-FB69DE5DE13A}"/>
              </a:ext>
            </a:extLst>
          </p:cNvPr>
          <p:cNvSpPr>
            <a:spLocks noGrp="1"/>
          </p:cNvSpPr>
          <p:nvPr>
            <p:ph type="pic" sz="quarter" idx="11"/>
          </p:nvPr>
        </p:nvSpPr>
        <p:spPr/>
      </p:sp>
      <p:sp>
        <p:nvSpPr>
          <p:cNvPr id="3" name="TextBox 2">
            <a:extLst>
              <a:ext uri="{FF2B5EF4-FFF2-40B4-BE49-F238E27FC236}">
                <a16:creationId xmlns:a16="http://schemas.microsoft.com/office/drawing/2014/main" id="{2DE56733-2272-40F2-A4F2-1014AB68A508}"/>
              </a:ext>
            </a:extLst>
          </p:cNvPr>
          <p:cNvSpPr txBox="1"/>
          <p:nvPr/>
        </p:nvSpPr>
        <p:spPr>
          <a:xfrm>
            <a:off x="2274124" y="1165347"/>
            <a:ext cx="4011880" cy="1754326"/>
          </a:xfrm>
          <a:prstGeom prst="rect">
            <a:avLst/>
          </a:prstGeom>
          <a:noFill/>
        </p:spPr>
        <p:txBody>
          <a:bodyPr wrap="square" rtlCol="0">
            <a:spAutoFit/>
          </a:bodyPr>
          <a:lstStyle/>
          <a:p>
            <a:r>
              <a:rPr lang="en-US" sz="3600">
                <a:solidFill>
                  <a:schemeClr val="tx1">
                    <a:lumMod val="75000"/>
                    <a:lumOff val="25000"/>
                  </a:schemeClr>
                </a:solidFill>
                <a:latin typeface="+mj-lt"/>
              </a:rPr>
              <a:t>SOMETHING ABOUT </a:t>
            </a:r>
            <a:r>
              <a:rPr lang="en-US" sz="3600" b="1">
                <a:solidFill>
                  <a:schemeClr val="accent2"/>
                </a:solidFill>
                <a:latin typeface="+mj-lt"/>
              </a:rPr>
              <a:t>BINDALAMAM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grpSp>
        <p:nvGrpSpPr>
          <p:cNvPr id="4" name="Group 3">
            <a:extLst>
              <a:ext uri="{FF2B5EF4-FFF2-40B4-BE49-F238E27FC236}">
                <a16:creationId xmlns:a16="http://schemas.microsoft.com/office/drawing/2014/main" id="{93FF9804-AAFF-4A73-832C-0A2B9878E3FD}"/>
              </a:ext>
            </a:extLst>
          </p:cNvPr>
          <p:cNvGrpSpPr/>
          <p:nvPr/>
        </p:nvGrpSpPr>
        <p:grpSpPr>
          <a:xfrm>
            <a:off x="906727" y="2278617"/>
            <a:ext cx="913913" cy="2583539"/>
            <a:chOff x="3403892" y="-653139"/>
            <a:chExt cx="1754326" cy="4959301"/>
          </a:xfrm>
        </p:grpSpPr>
        <p:sp>
          <p:nvSpPr>
            <p:cNvPr id="5" name="Freeform: Shape 4">
              <a:extLst>
                <a:ext uri="{FF2B5EF4-FFF2-40B4-BE49-F238E27FC236}">
                  <a16:creationId xmlns:a16="http://schemas.microsoft.com/office/drawing/2014/main" id="{9F9965E7-1F15-43B9-9632-E897FA7E1C3B}"/>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E60C72B-6B2A-4CE0-97EA-47CCC0E5BC43}"/>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4855EB05-6223-44CA-BB1F-9AC5914C9E0F}"/>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B687241B-7661-4D7B-A741-4A429315C1EA}"/>
              </a:ext>
            </a:extLst>
          </p:cNvPr>
          <p:cNvSpPr txBox="1"/>
          <p:nvPr/>
        </p:nvSpPr>
        <p:spPr>
          <a:xfrm>
            <a:off x="6937829" y="2089339"/>
            <a:ext cx="4011880" cy="2215991"/>
          </a:xfrm>
          <a:prstGeom prst="rect">
            <a:avLst/>
          </a:prstGeom>
          <a:noFill/>
        </p:spPr>
        <p:txBody>
          <a:bodyPr wrap="square" rtlCol="0">
            <a:spAutoFit/>
          </a:bodyPr>
          <a:lstStyle/>
          <a:p>
            <a:r>
              <a:rPr lang="en-US" sz="13800" b="1">
                <a:solidFill>
                  <a:schemeClr val="bg1">
                    <a:lumMod val="85000"/>
                  </a:schemeClr>
                </a:solidFill>
                <a:latin typeface="+mj-lt"/>
              </a:rPr>
              <a:t>01</a:t>
            </a:r>
            <a:endParaRPr lang="id-ID" sz="13800" b="1">
              <a:solidFill>
                <a:schemeClr val="bg1">
                  <a:lumMod val="85000"/>
                </a:schemeClr>
              </a:solidFill>
              <a:latin typeface="+mj-lt"/>
            </a:endParaRPr>
          </a:p>
        </p:txBody>
      </p:sp>
      <p:sp>
        <p:nvSpPr>
          <p:cNvPr id="9" name="TextBox 8">
            <a:extLst>
              <a:ext uri="{FF2B5EF4-FFF2-40B4-BE49-F238E27FC236}">
                <a16:creationId xmlns:a16="http://schemas.microsoft.com/office/drawing/2014/main" id="{91D70388-D704-4001-B58E-525544B2C87E}"/>
              </a:ext>
            </a:extLst>
          </p:cNvPr>
          <p:cNvSpPr txBox="1"/>
          <p:nvPr/>
        </p:nvSpPr>
        <p:spPr>
          <a:xfrm>
            <a:off x="7956798" y="3256190"/>
            <a:ext cx="3491362" cy="2604431"/>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4054758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0486F92-AAC8-41C7-B36E-BC88A5539488}"/>
              </a:ext>
            </a:extLst>
          </p:cNvPr>
          <p:cNvSpPr>
            <a:spLocks noGrp="1"/>
          </p:cNvSpPr>
          <p:nvPr>
            <p:ph type="pic" sz="quarter" idx="11"/>
          </p:nvPr>
        </p:nvSpPr>
        <p:spPr/>
      </p:sp>
      <p:sp>
        <p:nvSpPr>
          <p:cNvPr id="3" name="TextBox 2">
            <a:extLst>
              <a:ext uri="{FF2B5EF4-FFF2-40B4-BE49-F238E27FC236}">
                <a16:creationId xmlns:a16="http://schemas.microsoft.com/office/drawing/2014/main" id="{9AA1E43A-2A71-4637-AEB1-DD27F33F8069}"/>
              </a:ext>
            </a:extLst>
          </p:cNvPr>
          <p:cNvSpPr txBox="1"/>
          <p:nvPr/>
        </p:nvSpPr>
        <p:spPr>
          <a:xfrm>
            <a:off x="6208834" y="1479130"/>
            <a:ext cx="4011880" cy="1754326"/>
          </a:xfrm>
          <a:prstGeom prst="rect">
            <a:avLst/>
          </a:prstGeom>
          <a:noFill/>
        </p:spPr>
        <p:txBody>
          <a:bodyPr wrap="square" rtlCol="0">
            <a:spAutoFit/>
          </a:bodyPr>
          <a:lstStyle/>
          <a:p>
            <a:r>
              <a:rPr lang="en-US" sz="3600">
                <a:solidFill>
                  <a:schemeClr val="tx1">
                    <a:lumMod val="75000"/>
                    <a:lumOff val="25000"/>
                  </a:schemeClr>
                </a:solidFill>
                <a:latin typeface="+mj-lt"/>
              </a:rPr>
              <a:t>SOMETHING ABOUT </a:t>
            </a:r>
            <a:r>
              <a:rPr lang="en-US" sz="3600" b="1">
                <a:solidFill>
                  <a:schemeClr val="accent2"/>
                </a:solidFill>
                <a:latin typeface="+mj-lt"/>
              </a:rPr>
              <a:t>BINDALAMAM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grpSp>
        <p:nvGrpSpPr>
          <p:cNvPr id="4" name="Group 3">
            <a:extLst>
              <a:ext uri="{FF2B5EF4-FFF2-40B4-BE49-F238E27FC236}">
                <a16:creationId xmlns:a16="http://schemas.microsoft.com/office/drawing/2014/main" id="{71252B78-5D3E-4FE7-BD96-82A57CC1990B}"/>
              </a:ext>
            </a:extLst>
          </p:cNvPr>
          <p:cNvGrpSpPr/>
          <p:nvPr/>
        </p:nvGrpSpPr>
        <p:grpSpPr>
          <a:xfrm>
            <a:off x="544529" y="2137229"/>
            <a:ext cx="913913" cy="2583539"/>
            <a:chOff x="3403892" y="-653139"/>
            <a:chExt cx="1754326" cy="4959301"/>
          </a:xfrm>
        </p:grpSpPr>
        <p:sp>
          <p:nvSpPr>
            <p:cNvPr id="5" name="Freeform: Shape 4">
              <a:extLst>
                <a:ext uri="{FF2B5EF4-FFF2-40B4-BE49-F238E27FC236}">
                  <a16:creationId xmlns:a16="http://schemas.microsoft.com/office/drawing/2014/main" id="{CBE3CD14-4599-4D17-B451-4877D2640503}"/>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E41A0135-8D20-414A-B837-B8BD86EA826A}"/>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855B0AF7-92A2-47E7-ACF7-A27D2E9DE2AF}"/>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B016BA07-2E47-46BF-B845-2BDB6F41DAB8}"/>
              </a:ext>
            </a:extLst>
          </p:cNvPr>
          <p:cNvSpPr txBox="1"/>
          <p:nvPr/>
        </p:nvSpPr>
        <p:spPr>
          <a:xfrm>
            <a:off x="5189866" y="3386765"/>
            <a:ext cx="4011880" cy="2215991"/>
          </a:xfrm>
          <a:prstGeom prst="rect">
            <a:avLst/>
          </a:prstGeom>
          <a:noFill/>
        </p:spPr>
        <p:txBody>
          <a:bodyPr wrap="square" rtlCol="0">
            <a:spAutoFit/>
          </a:bodyPr>
          <a:lstStyle/>
          <a:p>
            <a:r>
              <a:rPr lang="en-US" sz="13800" b="1">
                <a:solidFill>
                  <a:schemeClr val="bg1">
                    <a:lumMod val="85000"/>
                  </a:schemeClr>
                </a:solidFill>
                <a:latin typeface="+mj-lt"/>
              </a:rPr>
              <a:t>01</a:t>
            </a:r>
            <a:endParaRPr lang="id-ID" sz="13800" b="1">
              <a:solidFill>
                <a:schemeClr val="bg1">
                  <a:lumMod val="85000"/>
                </a:schemeClr>
              </a:solidFill>
              <a:latin typeface="+mj-lt"/>
            </a:endParaRPr>
          </a:p>
        </p:txBody>
      </p:sp>
      <p:sp>
        <p:nvSpPr>
          <p:cNvPr id="9" name="TextBox 8">
            <a:extLst>
              <a:ext uri="{FF2B5EF4-FFF2-40B4-BE49-F238E27FC236}">
                <a16:creationId xmlns:a16="http://schemas.microsoft.com/office/drawing/2014/main" id="{3B025049-8177-4288-A96C-C3733AFD98D6}"/>
              </a:ext>
            </a:extLst>
          </p:cNvPr>
          <p:cNvSpPr txBox="1"/>
          <p:nvPr/>
        </p:nvSpPr>
        <p:spPr>
          <a:xfrm>
            <a:off x="6208834" y="4553616"/>
            <a:ext cx="547516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36831574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E5EDD8E-B122-4966-982B-3C2BD0437597}"/>
              </a:ext>
            </a:extLst>
          </p:cNvPr>
          <p:cNvSpPr>
            <a:spLocks noGrp="1"/>
          </p:cNvSpPr>
          <p:nvPr>
            <p:ph type="pic" sz="quarter" idx="11"/>
          </p:nvPr>
        </p:nvSpPr>
        <p:spPr/>
      </p:sp>
      <p:sp>
        <p:nvSpPr>
          <p:cNvPr id="3" name="TextBox 2">
            <a:extLst>
              <a:ext uri="{FF2B5EF4-FFF2-40B4-BE49-F238E27FC236}">
                <a16:creationId xmlns:a16="http://schemas.microsoft.com/office/drawing/2014/main" id="{E40D69E1-FA73-4A1D-AE6A-3F76E974FAEC}"/>
              </a:ext>
            </a:extLst>
          </p:cNvPr>
          <p:cNvSpPr txBox="1"/>
          <p:nvPr/>
        </p:nvSpPr>
        <p:spPr>
          <a:xfrm>
            <a:off x="6208834" y="1479130"/>
            <a:ext cx="4011880" cy="1754326"/>
          </a:xfrm>
          <a:prstGeom prst="rect">
            <a:avLst/>
          </a:prstGeom>
          <a:noFill/>
        </p:spPr>
        <p:txBody>
          <a:bodyPr wrap="square" rtlCol="0">
            <a:spAutoFit/>
          </a:bodyPr>
          <a:lstStyle/>
          <a:p>
            <a:r>
              <a:rPr lang="en-US" sz="3600">
                <a:solidFill>
                  <a:schemeClr val="tx1">
                    <a:lumMod val="75000"/>
                    <a:lumOff val="25000"/>
                  </a:schemeClr>
                </a:solidFill>
                <a:latin typeface="+mj-lt"/>
              </a:rPr>
              <a:t>SOMETHING ABOUT </a:t>
            </a:r>
            <a:r>
              <a:rPr lang="en-US" sz="3600" b="1">
                <a:solidFill>
                  <a:schemeClr val="accent2"/>
                </a:solidFill>
                <a:latin typeface="+mj-lt"/>
              </a:rPr>
              <a:t>BINDALAMAM</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grpSp>
        <p:nvGrpSpPr>
          <p:cNvPr id="4" name="Group 3">
            <a:extLst>
              <a:ext uri="{FF2B5EF4-FFF2-40B4-BE49-F238E27FC236}">
                <a16:creationId xmlns:a16="http://schemas.microsoft.com/office/drawing/2014/main" id="{796095F8-8518-48D7-88A3-9AB71920E18A}"/>
              </a:ext>
            </a:extLst>
          </p:cNvPr>
          <p:cNvGrpSpPr/>
          <p:nvPr/>
        </p:nvGrpSpPr>
        <p:grpSpPr>
          <a:xfrm>
            <a:off x="3733064" y="1064523"/>
            <a:ext cx="913913" cy="2583539"/>
            <a:chOff x="3403892" y="-653139"/>
            <a:chExt cx="1754326" cy="4959301"/>
          </a:xfrm>
        </p:grpSpPr>
        <p:sp>
          <p:nvSpPr>
            <p:cNvPr id="5" name="Freeform: Shape 4">
              <a:extLst>
                <a:ext uri="{FF2B5EF4-FFF2-40B4-BE49-F238E27FC236}">
                  <a16:creationId xmlns:a16="http://schemas.microsoft.com/office/drawing/2014/main" id="{D92BF068-DED5-4155-9A5E-C85EDA0687F7}"/>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A26068A2-305E-42F8-9CFE-EAE784DC2C12}"/>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CD39B721-B867-4C2B-A46F-F0D05B45962B}"/>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373722C7-1277-4825-802B-67EC18C6D04D}"/>
              </a:ext>
            </a:extLst>
          </p:cNvPr>
          <p:cNvSpPr txBox="1"/>
          <p:nvPr/>
        </p:nvSpPr>
        <p:spPr>
          <a:xfrm>
            <a:off x="4493180" y="3375205"/>
            <a:ext cx="4011880" cy="2215991"/>
          </a:xfrm>
          <a:prstGeom prst="rect">
            <a:avLst/>
          </a:prstGeom>
          <a:noFill/>
        </p:spPr>
        <p:txBody>
          <a:bodyPr wrap="square" rtlCol="0">
            <a:spAutoFit/>
          </a:bodyPr>
          <a:lstStyle/>
          <a:p>
            <a:r>
              <a:rPr lang="en-US" sz="13800" b="1">
                <a:solidFill>
                  <a:schemeClr val="bg1">
                    <a:lumMod val="85000"/>
                  </a:schemeClr>
                </a:solidFill>
                <a:latin typeface="+mj-lt"/>
              </a:rPr>
              <a:t>01</a:t>
            </a:r>
            <a:endParaRPr lang="id-ID" sz="13800" b="1">
              <a:solidFill>
                <a:schemeClr val="bg1">
                  <a:lumMod val="85000"/>
                </a:schemeClr>
              </a:solidFill>
              <a:latin typeface="+mj-lt"/>
            </a:endParaRPr>
          </a:p>
        </p:txBody>
      </p:sp>
      <p:sp>
        <p:nvSpPr>
          <p:cNvPr id="9" name="TextBox 8">
            <a:extLst>
              <a:ext uri="{FF2B5EF4-FFF2-40B4-BE49-F238E27FC236}">
                <a16:creationId xmlns:a16="http://schemas.microsoft.com/office/drawing/2014/main" id="{99AB7CA4-0F73-4D55-8866-B43B6FE66CA6}"/>
              </a:ext>
            </a:extLst>
          </p:cNvPr>
          <p:cNvSpPr txBox="1"/>
          <p:nvPr/>
        </p:nvSpPr>
        <p:spPr>
          <a:xfrm>
            <a:off x="5512148" y="4542056"/>
            <a:ext cx="5475165" cy="1588768"/>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 consequat posuere. Aenean ac laoreet felis. Nullam fringilla velit sapien. Aliquam commodo sit amet lorem mollis tincidunt. Nunc eleifend scelerisque leo, eget vestibulum</a:t>
            </a:r>
            <a:endParaRPr lang="en-US" sz="1100">
              <a:solidFill>
                <a:schemeClr val="tx1">
                  <a:lumMod val="75000"/>
                  <a:lumOff val="25000"/>
                </a:schemeClr>
              </a:solidFill>
            </a:endParaRPr>
          </a:p>
        </p:txBody>
      </p:sp>
    </p:spTree>
    <p:extLst>
      <p:ext uri="{BB962C8B-B14F-4D97-AF65-F5344CB8AC3E}">
        <p14:creationId xmlns:p14="http://schemas.microsoft.com/office/powerpoint/2010/main" val="1214639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D76440-13A5-4791-9430-7E1DCBCC7585}"/>
              </a:ext>
            </a:extLst>
          </p:cNvPr>
          <p:cNvSpPr txBox="1"/>
          <p:nvPr/>
        </p:nvSpPr>
        <p:spPr>
          <a:xfrm>
            <a:off x="1939993" y="2144335"/>
            <a:ext cx="4011880" cy="2215991"/>
          </a:xfrm>
          <a:prstGeom prst="rect">
            <a:avLst/>
          </a:prstGeom>
          <a:noFill/>
        </p:spPr>
        <p:txBody>
          <a:bodyPr wrap="square" rtlCol="0">
            <a:spAutoFit/>
          </a:bodyPr>
          <a:lstStyle/>
          <a:p>
            <a:r>
              <a:rPr lang="en-US" sz="13800" b="1">
                <a:solidFill>
                  <a:schemeClr val="bg1">
                    <a:lumMod val="85000"/>
                  </a:schemeClr>
                </a:solidFill>
                <a:latin typeface="+mj-lt"/>
              </a:rPr>
              <a:t>02</a:t>
            </a:r>
            <a:endParaRPr lang="id-ID" sz="13800" b="1">
              <a:solidFill>
                <a:schemeClr val="bg1">
                  <a:lumMod val="85000"/>
                </a:schemeClr>
              </a:solidFill>
              <a:latin typeface="+mj-lt"/>
            </a:endParaRPr>
          </a:p>
        </p:txBody>
      </p:sp>
      <p:sp>
        <p:nvSpPr>
          <p:cNvPr id="3" name="TextBox 2">
            <a:extLst>
              <a:ext uri="{FF2B5EF4-FFF2-40B4-BE49-F238E27FC236}">
                <a16:creationId xmlns:a16="http://schemas.microsoft.com/office/drawing/2014/main" id="{AB05F53D-456D-4004-A788-89F1E8A028FD}"/>
              </a:ext>
            </a:extLst>
          </p:cNvPr>
          <p:cNvSpPr txBox="1"/>
          <p:nvPr/>
        </p:nvSpPr>
        <p:spPr>
          <a:xfrm>
            <a:off x="4771919" y="1273031"/>
            <a:ext cx="4011880"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SERVICE</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5" name="TextBox 4">
            <a:extLst>
              <a:ext uri="{FF2B5EF4-FFF2-40B4-BE49-F238E27FC236}">
                <a16:creationId xmlns:a16="http://schemas.microsoft.com/office/drawing/2014/main" id="{B9286D74-ACF9-4C6D-9F64-A8DC8AE1C839}"/>
              </a:ext>
            </a:extLst>
          </p:cNvPr>
          <p:cNvSpPr txBox="1"/>
          <p:nvPr/>
        </p:nvSpPr>
        <p:spPr>
          <a:xfrm>
            <a:off x="4776842" y="2766209"/>
            <a:ext cx="6312072" cy="108093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a:t>
            </a:r>
            <a:endParaRPr lang="en-US" sz="1100">
              <a:solidFill>
                <a:schemeClr val="tx1">
                  <a:lumMod val="75000"/>
                  <a:lumOff val="25000"/>
                </a:schemeClr>
              </a:solidFill>
            </a:endParaRPr>
          </a:p>
        </p:txBody>
      </p:sp>
      <p:sp>
        <p:nvSpPr>
          <p:cNvPr id="6" name="TextBox 5">
            <a:extLst>
              <a:ext uri="{FF2B5EF4-FFF2-40B4-BE49-F238E27FC236}">
                <a16:creationId xmlns:a16="http://schemas.microsoft.com/office/drawing/2014/main" id="{E0F0DF31-EE5C-4346-AB2A-319A1A0F2F41}"/>
              </a:ext>
            </a:extLst>
          </p:cNvPr>
          <p:cNvSpPr txBox="1"/>
          <p:nvPr/>
        </p:nvSpPr>
        <p:spPr>
          <a:xfrm>
            <a:off x="4771919" y="5003228"/>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7" name="TextBox 6">
            <a:extLst>
              <a:ext uri="{FF2B5EF4-FFF2-40B4-BE49-F238E27FC236}">
                <a16:creationId xmlns:a16="http://schemas.microsoft.com/office/drawing/2014/main" id="{6B04A96F-04B2-41CB-9C12-BC9DE6ECBAFB}"/>
              </a:ext>
            </a:extLst>
          </p:cNvPr>
          <p:cNvSpPr txBox="1"/>
          <p:nvPr/>
        </p:nvSpPr>
        <p:spPr>
          <a:xfrm>
            <a:off x="4771920" y="5372560"/>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8" name="Shape 2603">
            <a:extLst>
              <a:ext uri="{FF2B5EF4-FFF2-40B4-BE49-F238E27FC236}">
                <a16:creationId xmlns:a16="http://schemas.microsoft.com/office/drawing/2014/main" id="{70EBF7ED-9FDE-4E88-8965-A319B1439B8F}"/>
              </a:ext>
            </a:extLst>
          </p:cNvPr>
          <p:cNvSpPr/>
          <p:nvPr/>
        </p:nvSpPr>
        <p:spPr>
          <a:xfrm>
            <a:off x="4902547" y="4391585"/>
            <a:ext cx="343847" cy="31258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9" name="TextBox 8">
            <a:extLst>
              <a:ext uri="{FF2B5EF4-FFF2-40B4-BE49-F238E27FC236}">
                <a16:creationId xmlns:a16="http://schemas.microsoft.com/office/drawing/2014/main" id="{0D767BAF-C5BF-491C-9759-AB7B79CF30B5}"/>
              </a:ext>
            </a:extLst>
          </p:cNvPr>
          <p:cNvSpPr txBox="1"/>
          <p:nvPr/>
        </p:nvSpPr>
        <p:spPr>
          <a:xfrm>
            <a:off x="8135952" y="5003228"/>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10" name="TextBox 9">
            <a:extLst>
              <a:ext uri="{FF2B5EF4-FFF2-40B4-BE49-F238E27FC236}">
                <a16:creationId xmlns:a16="http://schemas.microsoft.com/office/drawing/2014/main" id="{D6CED34B-DCBF-4051-B1EC-312EC449D2CA}"/>
              </a:ext>
            </a:extLst>
          </p:cNvPr>
          <p:cNvSpPr txBox="1"/>
          <p:nvPr/>
        </p:nvSpPr>
        <p:spPr>
          <a:xfrm>
            <a:off x="8135953" y="5372560"/>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11" name="Shape 2525">
            <a:extLst>
              <a:ext uri="{FF2B5EF4-FFF2-40B4-BE49-F238E27FC236}">
                <a16:creationId xmlns:a16="http://schemas.microsoft.com/office/drawing/2014/main" id="{5EBDD618-5EAC-4275-AC25-BFADE11F9269}"/>
              </a:ext>
            </a:extLst>
          </p:cNvPr>
          <p:cNvSpPr/>
          <p:nvPr/>
        </p:nvSpPr>
        <p:spPr>
          <a:xfrm>
            <a:off x="8135952" y="4360326"/>
            <a:ext cx="343848" cy="34384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2" name="Picture Placeholder 11">
            <a:extLst>
              <a:ext uri="{FF2B5EF4-FFF2-40B4-BE49-F238E27FC236}">
                <a16:creationId xmlns:a16="http://schemas.microsoft.com/office/drawing/2014/main" id="{A5AF9792-B99C-4CCD-9631-E470DF092B68}"/>
              </a:ext>
            </a:extLst>
          </p:cNvPr>
          <p:cNvSpPr>
            <a:spLocks noGrp="1"/>
          </p:cNvSpPr>
          <p:nvPr>
            <p:ph type="pic" sz="quarter" idx="11"/>
          </p:nvPr>
        </p:nvSpPr>
        <p:spPr/>
      </p:sp>
      <p:grpSp>
        <p:nvGrpSpPr>
          <p:cNvPr id="15" name="Group 14">
            <a:extLst>
              <a:ext uri="{FF2B5EF4-FFF2-40B4-BE49-F238E27FC236}">
                <a16:creationId xmlns:a16="http://schemas.microsoft.com/office/drawing/2014/main" id="{9BDE399F-DBB2-4767-941B-37A52655C10D}"/>
              </a:ext>
            </a:extLst>
          </p:cNvPr>
          <p:cNvGrpSpPr/>
          <p:nvPr/>
        </p:nvGrpSpPr>
        <p:grpSpPr>
          <a:xfrm>
            <a:off x="1999840" y="4080790"/>
            <a:ext cx="913913" cy="2583539"/>
            <a:chOff x="3403892" y="-653139"/>
            <a:chExt cx="1754326" cy="4959301"/>
          </a:xfrm>
        </p:grpSpPr>
        <p:sp>
          <p:nvSpPr>
            <p:cNvPr id="16" name="Freeform: Shape 15">
              <a:extLst>
                <a:ext uri="{FF2B5EF4-FFF2-40B4-BE49-F238E27FC236}">
                  <a16:creationId xmlns:a16="http://schemas.microsoft.com/office/drawing/2014/main" id="{C97DDD64-F710-4C6C-BF68-0866B4C5B077}"/>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ED57628-CCF8-46A5-B08B-78CD3BB073AB}"/>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BDF3E028-F30C-485C-9944-38A3EBD1A62A}"/>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90190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0D94E84-D957-4A1A-B634-59D4C862763F}"/>
              </a:ext>
            </a:extLst>
          </p:cNvPr>
          <p:cNvSpPr txBox="1"/>
          <p:nvPr/>
        </p:nvSpPr>
        <p:spPr>
          <a:xfrm>
            <a:off x="2228247" y="2855535"/>
            <a:ext cx="4011880" cy="2215991"/>
          </a:xfrm>
          <a:prstGeom prst="rect">
            <a:avLst/>
          </a:prstGeom>
          <a:noFill/>
        </p:spPr>
        <p:txBody>
          <a:bodyPr wrap="square" rtlCol="0">
            <a:spAutoFit/>
          </a:bodyPr>
          <a:lstStyle/>
          <a:p>
            <a:r>
              <a:rPr lang="en-US" sz="13800" b="1">
                <a:solidFill>
                  <a:schemeClr val="bg1">
                    <a:lumMod val="85000"/>
                  </a:schemeClr>
                </a:solidFill>
                <a:latin typeface="+mj-lt"/>
              </a:rPr>
              <a:t>02</a:t>
            </a:r>
            <a:endParaRPr lang="id-ID" sz="13800" b="1">
              <a:solidFill>
                <a:schemeClr val="bg1">
                  <a:lumMod val="85000"/>
                </a:schemeClr>
              </a:solidFill>
              <a:latin typeface="+mj-lt"/>
            </a:endParaRPr>
          </a:p>
        </p:txBody>
      </p:sp>
      <p:sp>
        <p:nvSpPr>
          <p:cNvPr id="4" name="TextBox 3">
            <a:extLst>
              <a:ext uri="{FF2B5EF4-FFF2-40B4-BE49-F238E27FC236}">
                <a16:creationId xmlns:a16="http://schemas.microsoft.com/office/drawing/2014/main" id="{E18A9787-21DE-41C6-B4E4-76792E40D955}"/>
              </a:ext>
            </a:extLst>
          </p:cNvPr>
          <p:cNvSpPr txBox="1"/>
          <p:nvPr/>
        </p:nvSpPr>
        <p:spPr>
          <a:xfrm>
            <a:off x="6240127" y="967371"/>
            <a:ext cx="4011880"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SERVICE</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5" name="TextBox 4">
            <a:extLst>
              <a:ext uri="{FF2B5EF4-FFF2-40B4-BE49-F238E27FC236}">
                <a16:creationId xmlns:a16="http://schemas.microsoft.com/office/drawing/2014/main" id="{0BADAB4D-4C77-421D-8AE7-3CCBDA900416}"/>
              </a:ext>
            </a:extLst>
          </p:cNvPr>
          <p:cNvSpPr txBox="1"/>
          <p:nvPr/>
        </p:nvSpPr>
        <p:spPr>
          <a:xfrm>
            <a:off x="6245050" y="2460549"/>
            <a:ext cx="5397672" cy="1080937"/>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a:t>
            </a:r>
            <a:endParaRPr lang="en-US" sz="1100">
              <a:solidFill>
                <a:schemeClr val="tx1">
                  <a:lumMod val="75000"/>
                  <a:lumOff val="25000"/>
                </a:schemeClr>
              </a:solidFill>
            </a:endParaRPr>
          </a:p>
        </p:txBody>
      </p:sp>
      <p:sp>
        <p:nvSpPr>
          <p:cNvPr id="6" name="TextBox 5">
            <a:extLst>
              <a:ext uri="{FF2B5EF4-FFF2-40B4-BE49-F238E27FC236}">
                <a16:creationId xmlns:a16="http://schemas.microsoft.com/office/drawing/2014/main" id="{4BDA4A59-F7B9-4D60-8097-C8101F48E718}"/>
              </a:ext>
            </a:extLst>
          </p:cNvPr>
          <p:cNvSpPr txBox="1"/>
          <p:nvPr/>
        </p:nvSpPr>
        <p:spPr>
          <a:xfrm>
            <a:off x="2876093" y="4810627"/>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7" name="TextBox 6">
            <a:extLst>
              <a:ext uri="{FF2B5EF4-FFF2-40B4-BE49-F238E27FC236}">
                <a16:creationId xmlns:a16="http://schemas.microsoft.com/office/drawing/2014/main" id="{5A66BAA5-326F-4D67-A866-65409AAC1ADB}"/>
              </a:ext>
            </a:extLst>
          </p:cNvPr>
          <p:cNvSpPr txBox="1"/>
          <p:nvPr/>
        </p:nvSpPr>
        <p:spPr>
          <a:xfrm>
            <a:off x="2876094" y="5179959"/>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8" name="Shape 2603">
            <a:extLst>
              <a:ext uri="{FF2B5EF4-FFF2-40B4-BE49-F238E27FC236}">
                <a16:creationId xmlns:a16="http://schemas.microsoft.com/office/drawing/2014/main" id="{1F478E7B-1743-4FA3-8ADF-6F1B4E4509B1}"/>
              </a:ext>
            </a:extLst>
          </p:cNvPr>
          <p:cNvSpPr/>
          <p:nvPr/>
        </p:nvSpPr>
        <p:spPr>
          <a:xfrm>
            <a:off x="3006721" y="4198984"/>
            <a:ext cx="343847" cy="31258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9" name="TextBox 8">
            <a:extLst>
              <a:ext uri="{FF2B5EF4-FFF2-40B4-BE49-F238E27FC236}">
                <a16:creationId xmlns:a16="http://schemas.microsoft.com/office/drawing/2014/main" id="{A6C0743C-E7D4-4EF7-B4E4-E19985E9D502}"/>
              </a:ext>
            </a:extLst>
          </p:cNvPr>
          <p:cNvSpPr txBox="1"/>
          <p:nvPr/>
        </p:nvSpPr>
        <p:spPr>
          <a:xfrm>
            <a:off x="6240126" y="4810627"/>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10" name="TextBox 9">
            <a:extLst>
              <a:ext uri="{FF2B5EF4-FFF2-40B4-BE49-F238E27FC236}">
                <a16:creationId xmlns:a16="http://schemas.microsoft.com/office/drawing/2014/main" id="{345827D5-716E-48E0-B820-0251CD4C5152}"/>
              </a:ext>
            </a:extLst>
          </p:cNvPr>
          <p:cNvSpPr txBox="1"/>
          <p:nvPr/>
        </p:nvSpPr>
        <p:spPr>
          <a:xfrm>
            <a:off x="6240127" y="5179959"/>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11" name="Shape 2525">
            <a:extLst>
              <a:ext uri="{FF2B5EF4-FFF2-40B4-BE49-F238E27FC236}">
                <a16:creationId xmlns:a16="http://schemas.microsoft.com/office/drawing/2014/main" id="{90A6CA68-089B-4F82-A650-8D44ABF6672B}"/>
              </a:ext>
            </a:extLst>
          </p:cNvPr>
          <p:cNvSpPr/>
          <p:nvPr/>
        </p:nvSpPr>
        <p:spPr>
          <a:xfrm>
            <a:off x="6240126" y="4167725"/>
            <a:ext cx="343848" cy="34384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2" name="Picture Placeholder 11">
            <a:extLst>
              <a:ext uri="{FF2B5EF4-FFF2-40B4-BE49-F238E27FC236}">
                <a16:creationId xmlns:a16="http://schemas.microsoft.com/office/drawing/2014/main" id="{A8101B3F-41DA-42FF-85EB-71B4BFAFA766}"/>
              </a:ext>
            </a:extLst>
          </p:cNvPr>
          <p:cNvSpPr>
            <a:spLocks noGrp="1"/>
          </p:cNvSpPr>
          <p:nvPr>
            <p:ph type="pic" sz="quarter" idx="11"/>
          </p:nvPr>
        </p:nvSpPr>
        <p:spPr/>
      </p:sp>
      <p:grpSp>
        <p:nvGrpSpPr>
          <p:cNvPr id="15" name="Group 14">
            <a:extLst>
              <a:ext uri="{FF2B5EF4-FFF2-40B4-BE49-F238E27FC236}">
                <a16:creationId xmlns:a16="http://schemas.microsoft.com/office/drawing/2014/main" id="{CAB34655-2298-4C74-9A8B-D7D6059FB032}"/>
              </a:ext>
            </a:extLst>
          </p:cNvPr>
          <p:cNvGrpSpPr/>
          <p:nvPr/>
        </p:nvGrpSpPr>
        <p:grpSpPr>
          <a:xfrm>
            <a:off x="4710127" y="1455332"/>
            <a:ext cx="913913" cy="2583539"/>
            <a:chOff x="3403892" y="-653139"/>
            <a:chExt cx="1754326" cy="4959301"/>
          </a:xfrm>
        </p:grpSpPr>
        <p:sp>
          <p:nvSpPr>
            <p:cNvPr id="16" name="Freeform: Shape 15">
              <a:extLst>
                <a:ext uri="{FF2B5EF4-FFF2-40B4-BE49-F238E27FC236}">
                  <a16:creationId xmlns:a16="http://schemas.microsoft.com/office/drawing/2014/main" id="{F1E2E104-F56D-4584-A7E5-D03D46BC3D25}"/>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26019E3D-1D6D-4890-A927-A826BACD1B16}"/>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EF82F81-0F74-426F-BDE1-A85C6909D08F}"/>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3371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783D54EA-1DCE-4185-B01A-FFEB14F34EDA}"/>
              </a:ext>
            </a:extLst>
          </p:cNvPr>
          <p:cNvSpPr txBox="1"/>
          <p:nvPr/>
        </p:nvSpPr>
        <p:spPr>
          <a:xfrm>
            <a:off x="5131104" y="1903749"/>
            <a:ext cx="4011880" cy="2215991"/>
          </a:xfrm>
          <a:prstGeom prst="rect">
            <a:avLst/>
          </a:prstGeom>
          <a:noFill/>
        </p:spPr>
        <p:txBody>
          <a:bodyPr wrap="square" rtlCol="0">
            <a:spAutoFit/>
          </a:bodyPr>
          <a:lstStyle/>
          <a:p>
            <a:r>
              <a:rPr lang="en-US" sz="13800" b="1">
                <a:solidFill>
                  <a:schemeClr val="bg1">
                    <a:lumMod val="85000"/>
                  </a:schemeClr>
                </a:solidFill>
                <a:latin typeface="+mj-lt"/>
              </a:rPr>
              <a:t>02</a:t>
            </a:r>
            <a:endParaRPr lang="id-ID" sz="13800" b="1">
              <a:solidFill>
                <a:schemeClr val="bg1">
                  <a:lumMod val="85000"/>
                </a:schemeClr>
              </a:solidFill>
              <a:latin typeface="+mj-lt"/>
            </a:endParaRPr>
          </a:p>
        </p:txBody>
      </p:sp>
      <p:sp>
        <p:nvSpPr>
          <p:cNvPr id="3" name="TextBox 2">
            <a:extLst>
              <a:ext uri="{FF2B5EF4-FFF2-40B4-BE49-F238E27FC236}">
                <a16:creationId xmlns:a16="http://schemas.microsoft.com/office/drawing/2014/main" id="{425464FD-2149-41E4-A4C3-2C1F8C152FB2}"/>
              </a:ext>
            </a:extLst>
          </p:cNvPr>
          <p:cNvSpPr txBox="1"/>
          <p:nvPr/>
        </p:nvSpPr>
        <p:spPr>
          <a:xfrm>
            <a:off x="856343" y="3429000"/>
            <a:ext cx="4011880" cy="1200329"/>
          </a:xfrm>
          <a:prstGeom prst="rect">
            <a:avLst/>
          </a:prstGeom>
          <a:noFill/>
        </p:spPr>
        <p:txBody>
          <a:bodyPr wrap="square" rtlCol="0">
            <a:spAutoFit/>
          </a:bodyPr>
          <a:lstStyle/>
          <a:p>
            <a:r>
              <a:rPr lang="en-US" sz="3600">
                <a:solidFill>
                  <a:schemeClr val="tx1">
                    <a:lumMod val="75000"/>
                    <a:lumOff val="25000"/>
                  </a:schemeClr>
                </a:solidFill>
                <a:latin typeface="+mj-lt"/>
              </a:rPr>
              <a:t>OUR SIMPLE </a:t>
            </a:r>
            <a:r>
              <a:rPr lang="en-US" sz="3600" b="1">
                <a:solidFill>
                  <a:schemeClr val="accent2"/>
                </a:solidFill>
                <a:latin typeface="+mj-lt"/>
              </a:rPr>
              <a:t>SERVICE</a:t>
            </a:r>
            <a:r>
              <a:rPr lang="en-US" sz="3600">
                <a:solidFill>
                  <a:schemeClr val="tx1">
                    <a:lumMod val="75000"/>
                    <a:lumOff val="25000"/>
                  </a:schemeClr>
                </a:solidFill>
                <a:latin typeface="+mj-lt"/>
              </a:rPr>
              <a:t> </a:t>
            </a:r>
            <a:endParaRPr lang="id-ID" sz="3600">
              <a:solidFill>
                <a:schemeClr val="tx1">
                  <a:lumMod val="75000"/>
                  <a:lumOff val="25000"/>
                </a:schemeClr>
              </a:solidFill>
              <a:latin typeface="+mj-lt"/>
            </a:endParaRPr>
          </a:p>
        </p:txBody>
      </p:sp>
      <p:sp>
        <p:nvSpPr>
          <p:cNvPr id="4" name="TextBox 3">
            <a:extLst>
              <a:ext uri="{FF2B5EF4-FFF2-40B4-BE49-F238E27FC236}">
                <a16:creationId xmlns:a16="http://schemas.microsoft.com/office/drawing/2014/main" id="{3A323B12-255C-46E8-8AEC-12915054CA77}"/>
              </a:ext>
            </a:extLst>
          </p:cNvPr>
          <p:cNvSpPr txBox="1"/>
          <p:nvPr/>
        </p:nvSpPr>
        <p:spPr>
          <a:xfrm>
            <a:off x="861266" y="4922178"/>
            <a:ext cx="4712220" cy="1334853"/>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consectetur ac porttitor vitae, fermentum eget turpis. Vivamus auctor eu dui pulvinar finibus. Quisque eget eros ullamcorper libero auctor fermentum. Integer pulvinar augue a arcu aliquet convallis. Mauris accumsan</a:t>
            </a:r>
            <a:endParaRPr lang="en-US" sz="1100">
              <a:solidFill>
                <a:schemeClr val="tx1">
                  <a:lumMod val="75000"/>
                  <a:lumOff val="25000"/>
                </a:schemeClr>
              </a:solidFill>
            </a:endParaRPr>
          </a:p>
        </p:txBody>
      </p:sp>
      <p:sp>
        <p:nvSpPr>
          <p:cNvPr id="5" name="TextBox 4">
            <a:extLst>
              <a:ext uri="{FF2B5EF4-FFF2-40B4-BE49-F238E27FC236}">
                <a16:creationId xmlns:a16="http://schemas.microsoft.com/office/drawing/2014/main" id="{C37B7400-10E8-41ED-8D7C-16CA7AE62666}"/>
              </a:ext>
            </a:extLst>
          </p:cNvPr>
          <p:cNvSpPr txBox="1"/>
          <p:nvPr/>
        </p:nvSpPr>
        <p:spPr>
          <a:xfrm>
            <a:off x="2722123" y="1719083"/>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6" name="TextBox 5">
            <a:extLst>
              <a:ext uri="{FF2B5EF4-FFF2-40B4-BE49-F238E27FC236}">
                <a16:creationId xmlns:a16="http://schemas.microsoft.com/office/drawing/2014/main" id="{4C296F04-C900-4219-A97C-02BCE6D46D55}"/>
              </a:ext>
            </a:extLst>
          </p:cNvPr>
          <p:cNvSpPr txBox="1"/>
          <p:nvPr/>
        </p:nvSpPr>
        <p:spPr>
          <a:xfrm>
            <a:off x="2722124" y="2088415"/>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7" name="Shape 2603">
            <a:extLst>
              <a:ext uri="{FF2B5EF4-FFF2-40B4-BE49-F238E27FC236}">
                <a16:creationId xmlns:a16="http://schemas.microsoft.com/office/drawing/2014/main" id="{6C605368-A859-483C-89ED-7ABE765A4712}"/>
              </a:ext>
            </a:extLst>
          </p:cNvPr>
          <p:cNvSpPr/>
          <p:nvPr/>
        </p:nvSpPr>
        <p:spPr>
          <a:xfrm>
            <a:off x="2852751" y="1107440"/>
            <a:ext cx="343847" cy="31258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8" name="TextBox 7">
            <a:extLst>
              <a:ext uri="{FF2B5EF4-FFF2-40B4-BE49-F238E27FC236}">
                <a16:creationId xmlns:a16="http://schemas.microsoft.com/office/drawing/2014/main" id="{3627E75E-4693-4D26-8993-0227B4CC3F81}"/>
              </a:ext>
            </a:extLst>
          </p:cNvPr>
          <p:cNvSpPr txBox="1"/>
          <p:nvPr/>
        </p:nvSpPr>
        <p:spPr>
          <a:xfrm>
            <a:off x="6086156" y="1719083"/>
            <a:ext cx="2587499" cy="369332"/>
          </a:xfrm>
          <a:prstGeom prst="rect">
            <a:avLst/>
          </a:prstGeom>
          <a:noFill/>
        </p:spPr>
        <p:txBody>
          <a:bodyPr wrap="square" rtlCol="0">
            <a:spAutoFit/>
          </a:bodyPr>
          <a:lstStyle/>
          <a:p>
            <a:r>
              <a:rPr lang="en-US">
                <a:solidFill>
                  <a:schemeClr val="accent2"/>
                </a:solidFill>
                <a:latin typeface="+mj-lt"/>
              </a:rPr>
              <a:t>SOME TITLE HERE</a:t>
            </a:r>
            <a:endParaRPr lang="id-ID">
              <a:solidFill>
                <a:schemeClr val="accent2"/>
              </a:solidFill>
              <a:latin typeface="+mj-lt"/>
            </a:endParaRPr>
          </a:p>
        </p:txBody>
      </p:sp>
      <p:sp>
        <p:nvSpPr>
          <p:cNvPr id="9" name="TextBox 8">
            <a:extLst>
              <a:ext uri="{FF2B5EF4-FFF2-40B4-BE49-F238E27FC236}">
                <a16:creationId xmlns:a16="http://schemas.microsoft.com/office/drawing/2014/main" id="{1A7BF54E-84AE-458B-B82A-AE99DBC529BA}"/>
              </a:ext>
            </a:extLst>
          </p:cNvPr>
          <p:cNvSpPr txBox="1"/>
          <p:nvPr/>
        </p:nvSpPr>
        <p:spPr>
          <a:xfrm>
            <a:off x="6086157" y="2088415"/>
            <a:ext cx="2851362" cy="573106"/>
          </a:xfrm>
          <a:prstGeom prst="rect">
            <a:avLst/>
          </a:prstGeom>
          <a:noFill/>
        </p:spPr>
        <p:txBody>
          <a:bodyPr wrap="square" rtlCol="0">
            <a:spAutoFit/>
          </a:bodyPr>
          <a:lstStyle/>
          <a:p>
            <a:pPr>
              <a:lnSpc>
                <a:spcPct val="150000"/>
              </a:lnSpc>
            </a:pPr>
            <a:r>
              <a:rPr lang="id-ID" sz="1100">
                <a:solidFill>
                  <a:schemeClr val="tx1">
                    <a:lumMod val="75000"/>
                    <a:lumOff val="25000"/>
                  </a:schemeClr>
                </a:solidFill>
              </a:rPr>
              <a:t>Lorem ipsum dolor sit amet, consectetur adipiscing elit. Donec lectus turpis, </a:t>
            </a:r>
            <a:endParaRPr lang="en-US" sz="1100">
              <a:solidFill>
                <a:schemeClr val="tx1">
                  <a:lumMod val="75000"/>
                  <a:lumOff val="25000"/>
                </a:schemeClr>
              </a:solidFill>
            </a:endParaRPr>
          </a:p>
        </p:txBody>
      </p:sp>
      <p:sp>
        <p:nvSpPr>
          <p:cNvPr id="10" name="Shape 2525">
            <a:extLst>
              <a:ext uri="{FF2B5EF4-FFF2-40B4-BE49-F238E27FC236}">
                <a16:creationId xmlns:a16="http://schemas.microsoft.com/office/drawing/2014/main" id="{3291AB25-09F1-439E-BBC3-AC3447608564}"/>
              </a:ext>
            </a:extLst>
          </p:cNvPr>
          <p:cNvSpPr/>
          <p:nvPr/>
        </p:nvSpPr>
        <p:spPr>
          <a:xfrm>
            <a:off x="6086156" y="1076181"/>
            <a:ext cx="343848" cy="34384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75000"/>
                  <a:lumOff val="25000"/>
                </a:schemeClr>
              </a:solidFill>
            </a:endParaRPr>
          </a:p>
        </p:txBody>
      </p:sp>
      <p:sp>
        <p:nvSpPr>
          <p:cNvPr id="12" name="Picture Placeholder 11">
            <a:extLst>
              <a:ext uri="{FF2B5EF4-FFF2-40B4-BE49-F238E27FC236}">
                <a16:creationId xmlns:a16="http://schemas.microsoft.com/office/drawing/2014/main" id="{242AAC89-C847-4CCA-A16B-E10DE78860EC}"/>
              </a:ext>
            </a:extLst>
          </p:cNvPr>
          <p:cNvSpPr>
            <a:spLocks noGrp="1"/>
          </p:cNvSpPr>
          <p:nvPr>
            <p:ph type="pic" sz="quarter" idx="11"/>
          </p:nvPr>
        </p:nvSpPr>
        <p:spPr/>
      </p:sp>
      <p:grpSp>
        <p:nvGrpSpPr>
          <p:cNvPr id="15" name="Group 14">
            <a:extLst>
              <a:ext uri="{FF2B5EF4-FFF2-40B4-BE49-F238E27FC236}">
                <a16:creationId xmlns:a16="http://schemas.microsoft.com/office/drawing/2014/main" id="{AFFE464C-B0E3-4FA6-ABBC-B367E3B8355E}"/>
              </a:ext>
            </a:extLst>
          </p:cNvPr>
          <p:cNvGrpSpPr/>
          <p:nvPr/>
        </p:nvGrpSpPr>
        <p:grpSpPr>
          <a:xfrm>
            <a:off x="5801123" y="2945280"/>
            <a:ext cx="913913" cy="2583539"/>
            <a:chOff x="3403892" y="-653139"/>
            <a:chExt cx="1754326" cy="4959301"/>
          </a:xfrm>
        </p:grpSpPr>
        <p:sp>
          <p:nvSpPr>
            <p:cNvPr id="16" name="Freeform: Shape 15">
              <a:extLst>
                <a:ext uri="{FF2B5EF4-FFF2-40B4-BE49-F238E27FC236}">
                  <a16:creationId xmlns:a16="http://schemas.microsoft.com/office/drawing/2014/main" id="{7D2C35E9-83DF-42B0-A629-06D6AEC1F865}"/>
                </a:ext>
              </a:extLst>
            </p:cNvPr>
            <p:cNvSpPr/>
            <p:nvPr/>
          </p:nvSpPr>
          <p:spPr>
            <a:xfrm rot="2700000">
              <a:off x="3403892" y="2551836"/>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A65149D1-EFE4-4826-9701-0A22F091A01F}"/>
                </a:ext>
              </a:extLst>
            </p:cNvPr>
            <p:cNvSpPr/>
            <p:nvPr/>
          </p:nvSpPr>
          <p:spPr>
            <a:xfrm rot="2700000">
              <a:off x="3403892" y="940751"/>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6A27AF31-BF92-44FC-80BE-D918D9D3C458}"/>
                </a:ext>
              </a:extLst>
            </p:cNvPr>
            <p:cNvSpPr/>
            <p:nvPr/>
          </p:nvSpPr>
          <p:spPr>
            <a:xfrm rot="2700000">
              <a:off x="3403892" y="-653139"/>
              <a:ext cx="1754326" cy="1754326"/>
            </a:xfrm>
            <a:custGeom>
              <a:avLst/>
              <a:gdLst>
                <a:gd name="connsiteX0" fmla="*/ 0 w 1754326"/>
                <a:gd name="connsiteY0" fmla="*/ 1036490 h 1754326"/>
                <a:gd name="connsiteX1" fmla="*/ 0 w 1754326"/>
                <a:gd name="connsiteY1" fmla="*/ 717836 h 1754326"/>
                <a:gd name="connsiteX2" fmla="*/ 717836 w 1754326"/>
                <a:gd name="connsiteY2" fmla="*/ 717836 h 1754326"/>
                <a:gd name="connsiteX3" fmla="*/ 717836 w 1754326"/>
                <a:gd name="connsiteY3" fmla="*/ 0 h 1754326"/>
                <a:gd name="connsiteX4" fmla="*/ 1036490 w 1754326"/>
                <a:gd name="connsiteY4" fmla="*/ 0 h 1754326"/>
                <a:gd name="connsiteX5" fmla="*/ 1036490 w 1754326"/>
                <a:gd name="connsiteY5" fmla="*/ 717836 h 1754326"/>
                <a:gd name="connsiteX6" fmla="*/ 1754326 w 1754326"/>
                <a:gd name="connsiteY6" fmla="*/ 717836 h 1754326"/>
                <a:gd name="connsiteX7" fmla="*/ 1754326 w 1754326"/>
                <a:gd name="connsiteY7" fmla="*/ 1036490 h 1754326"/>
                <a:gd name="connsiteX8" fmla="*/ 1036490 w 1754326"/>
                <a:gd name="connsiteY8" fmla="*/ 1036490 h 1754326"/>
                <a:gd name="connsiteX9" fmla="*/ 1036490 w 1754326"/>
                <a:gd name="connsiteY9" fmla="*/ 1754326 h 1754326"/>
                <a:gd name="connsiteX10" fmla="*/ 717836 w 1754326"/>
                <a:gd name="connsiteY10" fmla="*/ 1754326 h 1754326"/>
                <a:gd name="connsiteX11" fmla="*/ 717836 w 1754326"/>
                <a:gd name="connsiteY11" fmla="*/ 1036490 h 17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4326" h="1754326">
                  <a:moveTo>
                    <a:pt x="0" y="1036490"/>
                  </a:moveTo>
                  <a:lnTo>
                    <a:pt x="0" y="717836"/>
                  </a:lnTo>
                  <a:lnTo>
                    <a:pt x="717836" y="717836"/>
                  </a:lnTo>
                  <a:lnTo>
                    <a:pt x="717836" y="0"/>
                  </a:lnTo>
                  <a:lnTo>
                    <a:pt x="1036490" y="0"/>
                  </a:lnTo>
                  <a:lnTo>
                    <a:pt x="1036490" y="717836"/>
                  </a:lnTo>
                  <a:lnTo>
                    <a:pt x="1754326" y="717836"/>
                  </a:lnTo>
                  <a:lnTo>
                    <a:pt x="1754326" y="1036490"/>
                  </a:lnTo>
                  <a:lnTo>
                    <a:pt x="1036490" y="1036490"/>
                  </a:lnTo>
                  <a:lnTo>
                    <a:pt x="1036490" y="1754326"/>
                  </a:lnTo>
                  <a:lnTo>
                    <a:pt x="717836" y="1754326"/>
                  </a:lnTo>
                  <a:lnTo>
                    <a:pt x="717836" y="103649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73249163"/>
      </p:ext>
    </p:extLst>
  </p:cSld>
  <p:clrMapOvr>
    <a:masterClrMapping/>
  </p:clrMapOvr>
</p:sld>
</file>

<file path=ppt/theme/theme1.xml><?xml version="1.0" encoding="utf-8"?>
<a:theme xmlns:a="http://schemas.openxmlformats.org/drawingml/2006/main" name="Office Theme">
  <a:themeElements>
    <a:clrScheme name="Villar">
      <a:dk1>
        <a:sysClr val="windowText" lastClr="000000"/>
      </a:dk1>
      <a:lt1>
        <a:sysClr val="window" lastClr="FFFFFF"/>
      </a:lt1>
      <a:dk2>
        <a:srgbClr val="44546A"/>
      </a:dk2>
      <a:lt2>
        <a:srgbClr val="E7E6E6"/>
      </a:lt2>
      <a:accent1>
        <a:srgbClr val="087E8B"/>
      </a:accent1>
      <a:accent2>
        <a:srgbClr val="FF5A5F"/>
      </a:accent2>
      <a:accent3>
        <a:srgbClr val="3C3C3C"/>
      </a:accent3>
      <a:accent4>
        <a:srgbClr val="F5F5F5"/>
      </a:accent4>
      <a:accent5>
        <a:srgbClr val="C1839F"/>
      </a:accent5>
      <a:accent6>
        <a:srgbClr val="70AD47"/>
      </a:accent6>
      <a:hlink>
        <a:srgbClr val="0563C1"/>
      </a:hlink>
      <a:folHlink>
        <a:srgbClr val="954F72"/>
      </a:folHlink>
    </a:clrScheme>
    <a:fontScheme name="Roobot Font">
      <a:majorFont>
        <a:latin typeface="Roboto"/>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2264</TotalTime>
  <Words>2220</Words>
  <Application>Microsoft Office PowerPoint</Application>
  <PresentationFormat>Widescreen</PresentationFormat>
  <Paragraphs>101</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Gill Sans</vt:lpstr>
      <vt:lpstr>Lato</vt:lpstr>
      <vt:lpstr>Open Sans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30</cp:revision>
  <dcterms:created xsi:type="dcterms:W3CDTF">2019-11-21T10:19:02Z</dcterms:created>
  <dcterms:modified xsi:type="dcterms:W3CDTF">2019-12-10T18:48:54Z</dcterms:modified>
</cp:coreProperties>
</file>